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7"/>
  </p:notesMasterIdLst>
  <p:sldIdLst>
    <p:sldId id="15887" r:id="rId5"/>
    <p:sldId id="279" r:id="rId6"/>
    <p:sldId id="15889" r:id="rId7"/>
    <p:sldId id="15892" r:id="rId8"/>
    <p:sldId id="15912" r:id="rId9"/>
    <p:sldId id="282" r:id="rId10"/>
    <p:sldId id="283" r:id="rId11"/>
    <p:sldId id="15897" r:id="rId12"/>
    <p:sldId id="15890" r:id="rId13"/>
    <p:sldId id="15885" r:id="rId14"/>
    <p:sldId id="15891" r:id="rId15"/>
    <p:sldId id="15896" r:id="rId16"/>
    <p:sldId id="15898" r:id="rId17"/>
    <p:sldId id="275" r:id="rId18"/>
    <p:sldId id="15876" r:id="rId19"/>
    <p:sldId id="261" r:id="rId20"/>
    <p:sldId id="15874" r:id="rId21"/>
    <p:sldId id="1902" r:id="rId22"/>
    <p:sldId id="342" r:id="rId23"/>
    <p:sldId id="270" r:id="rId24"/>
    <p:sldId id="15893" r:id="rId25"/>
    <p:sldId id="15881" r:id="rId26"/>
    <p:sldId id="468" r:id="rId27"/>
    <p:sldId id="256" r:id="rId28"/>
    <p:sldId id="1771" r:id="rId29"/>
    <p:sldId id="15894" r:id="rId30"/>
    <p:sldId id="15895" r:id="rId31"/>
    <p:sldId id="1773" r:id="rId32"/>
    <p:sldId id="15882" r:id="rId33"/>
    <p:sldId id="276" r:id="rId34"/>
    <p:sldId id="277" r:id="rId35"/>
    <p:sldId id="15908" r:id="rId36"/>
    <p:sldId id="280" r:id="rId37"/>
    <p:sldId id="15883" r:id="rId38"/>
    <p:sldId id="15906" r:id="rId39"/>
    <p:sldId id="15907" r:id="rId40"/>
    <p:sldId id="15884" r:id="rId41"/>
    <p:sldId id="15909" r:id="rId42"/>
    <p:sldId id="15910" r:id="rId43"/>
    <p:sldId id="284" r:id="rId44"/>
    <p:sldId id="15911" r:id="rId45"/>
    <p:sldId id="15899" r:id="rId46"/>
    <p:sldId id="15900" r:id="rId47"/>
    <p:sldId id="338" r:id="rId48"/>
    <p:sldId id="15901" r:id="rId49"/>
    <p:sldId id="15902" r:id="rId50"/>
    <p:sldId id="15904" r:id="rId51"/>
    <p:sldId id="15905" r:id="rId52"/>
    <p:sldId id="15903" r:id="rId53"/>
    <p:sldId id="421" r:id="rId54"/>
    <p:sldId id="15879" r:id="rId55"/>
    <p:sldId id="1588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 userDrawn="1">
          <p15:clr>
            <a:srgbClr val="A4A3A4"/>
          </p15:clr>
        </p15:guide>
        <p15:guide id="2" pos="7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waski, Janice A. (JSC-SD211)" initials="ZJA(S" lastIdx="2" clrIdx="0">
    <p:extLst>
      <p:ext uri="{19B8F6BF-5375-455C-9EA6-DF929625EA0E}">
        <p15:presenceInfo xmlns:p15="http://schemas.microsoft.com/office/powerpoint/2012/main" userId="S::jzawaski@ndc.nasa.gov::a42c6325-ec91-443a-90d9-3b8ee35af36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323D"/>
    <a:srgbClr val="CC0099"/>
    <a:srgbClr val="2464B1"/>
    <a:srgbClr val="0101FF"/>
    <a:srgbClr val="AE234C"/>
    <a:srgbClr val="B26024"/>
    <a:srgbClr val="AD8F23"/>
    <a:srgbClr val="13283C"/>
    <a:srgbClr val="070F16"/>
    <a:srgbClr val="AD2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2915" autoAdjust="0"/>
  </p:normalViewPr>
  <p:slideViewPr>
    <p:cSldViewPr snapToGrid="0">
      <p:cViewPr varScale="1">
        <p:scale>
          <a:sx n="90" d="100"/>
          <a:sy n="90" d="100"/>
        </p:scale>
        <p:origin x="1266" y="96"/>
      </p:cViewPr>
      <p:guideLst>
        <p:guide orient="horz" pos="240"/>
        <p:guide pos="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4EB9F-B19C-49D9-942F-49D77976D49B}" type="datetimeFigureOut">
              <a:rPr lang="en-US" smtClean="0"/>
              <a:t>2/28/2023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D767FF-1C76-453F-B401-BC7E882D90A8}" type="slidenum">
              <a:rPr lang="en-US" smtClean="0"/>
              <a:t>‹#›</a:t>
            </a:fld>
            <a:endParaRPr lang="en-US"/>
          </a:p>
        </p:txBody>
      </p:sp>
    </p:spTree>
    <p:extLst>
      <p:ext uri="{BB962C8B-B14F-4D97-AF65-F5344CB8AC3E}">
        <p14:creationId xmlns:p14="http://schemas.microsoft.com/office/powerpoint/2010/main" val="2453934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4A37E2-8DAA-4432-AF46-0A6160B9D336}" type="slidenum">
              <a:rPr lang="en-US" smtClean="0"/>
              <a:t>6</a:t>
            </a:fld>
            <a:endParaRPr lang="en-US"/>
          </a:p>
        </p:txBody>
      </p:sp>
    </p:spTree>
    <p:extLst>
      <p:ext uri="{BB962C8B-B14F-4D97-AF65-F5344CB8AC3E}">
        <p14:creationId xmlns:p14="http://schemas.microsoft.com/office/powerpoint/2010/main" val="3445194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1470C3-B827-1042-A495-BE01496B90D4}" type="slidenum">
              <a:rPr lang="en-US" smtClean="0"/>
              <a:t>26</a:t>
            </a:fld>
            <a:endParaRPr lang="en-US"/>
          </a:p>
        </p:txBody>
      </p:sp>
    </p:spTree>
    <p:extLst>
      <p:ext uri="{BB962C8B-B14F-4D97-AF65-F5344CB8AC3E}">
        <p14:creationId xmlns:p14="http://schemas.microsoft.com/office/powerpoint/2010/main" val="33450131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8B9E075-BE3B-4F5F-B836-99F1E1283CDC}" type="slidenum">
              <a:rPr lang="en-US" smtClean="0"/>
              <a:t>27</a:t>
            </a:fld>
            <a:endParaRPr lang="en-US"/>
          </a:p>
        </p:txBody>
      </p:sp>
    </p:spTree>
    <p:extLst>
      <p:ext uri="{BB962C8B-B14F-4D97-AF65-F5344CB8AC3E}">
        <p14:creationId xmlns:p14="http://schemas.microsoft.com/office/powerpoint/2010/main" val="4104854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6D7AB96-45AF-48E7-A322-C86F1924ED82}" type="slidenum">
              <a:rPr lang="en-US" smtClean="0"/>
              <a:t>28</a:t>
            </a:fld>
            <a:endParaRPr lang="en-US"/>
          </a:p>
        </p:txBody>
      </p:sp>
    </p:spTree>
    <p:extLst>
      <p:ext uri="{BB962C8B-B14F-4D97-AF65-F5344CB8AC3E}">
        <p14:creationId xmlns:p14="http://schemas.microsoft.com/office/powerpoint/2010/main" val="548925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Histologic section of the </a:t>
            </a:r>
            <a:r>
              <a:rPr lang="en-US" b="1" dirty="0"/>
              <a:t>left circumflex coronary artery from a 67-year-old patient who received radiation therapy for carcinoma of the lung 7 years prior to sudden death</a:t>
            </a:r>
            <a:r>
              <a:rPr lang="en-US" dirty="0"/>
              <a:t>. Low power view (A) demonstrates severe adventitial fibrosis (*) and focally extensive destruction of the media (arrowheads) with intimal plaque (p) causing 75% luminal narrowing. The plaque consists mostly of necrotic core that is rich in cholesterol clefts.</a:t>
            </a:r>
          </a:p>
        </p:txBody>
      </p:sp>
      <p:sp>
        <p:nvSpPr>
          <p:cNvPr id="4" name="Slide Number Placeholder 3"/>
          <p:cNvSpPr>
            <a:spLocks noGrp="1"/>
          </p:cNvSpPr>
          <p:nvPr>
            <p:ph type="sldNum" sz="quarter" idx="5"/>
          </p:nvPr>
        </p:nvSpPr>
        <p:spPr/>
        <p:txBody>
          <a:bodyPr/>
          <a:lstStyle/>
          <a:p>
            <a:fld id="{26D7AB96-45AF-48E7-A322-C86F1924ED82}" type="slidenum">
              <a:rPr lang="en-US" smtClean="0"/>
              <a:t>35</a:t>
            </a:fld>
            <a:endParaRPr lang="en-US"/>
          </a:p>
        </p:txBody>
      </p:sp>
    </p:spTree>
    <p:extLst>
      <p:ext uri="{BB962C8B-B14F-4D97-AF65-F5344CB8AC3E}">
        <p14:creationId xmlns:p14="http://schemas.microsoft.com/office/powerpoint/2010/main" val="19748897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 shows the changes that have been observed in the cardiovascular system of animal models that are exposed to different components of space radiation. Space radiation has been shown to cause endothelial dysfunction in the aortic wall, as shown on the right. In the myocardium, exposure to space radiation has several effects. It leads to influx of immune cells and increased NF-kB activity, increased reactive oxygen species (ROS) production and xanthine oxidase (XO) activity, increased cellular apoptosis and decreased DNA methylation levels. IL, interleukin; ROS, reactive oxygen species; PARP, poly adenosine diphosphate-ribose polymerase.</a:t>
            </a:r>
          </a:p>
        </p:txBody>
      </p:sp>
      <p:sp>
        <p:nvSpPr>
          <p:cNvPr id="4" name="Slide Number Placeholder 3"/>
          <p:cNvSpPr>
            <a:spLocks noGrp="1"/>
          </p:cNvSpPr>
          <p:nvPr>
            <p:ph type="sldNum" sz="quarter" idx="5"/>
          </p:nvPr>
        </p:nvSpPr>
        <p:spPr/>
        <p:txBody>
          <a:bodyPr/>
          <a:lstStyle/>
          <a:p>
            <a:fld id="{26D7AB96-45AF-48E7-A322-C86F1924ED82}" type="slidenum">
              <a:rPr lang="en-US" smtClean="0"/>
              <a:t>36</a:t>
            </a:fld>
            <a:endParaRPr lang="en-US"/>
          </a:p>
        </p:txBody>
      </p:sp>
    </p:spTree>
    <p:extLst>
      <p:ext uri="{BB962C8B-B14F-4D97-AF65-F5344CB8AC3E}">
        <p14:creationId xmlns:p14="http://schemas.microsoft.com/office/powerpoint/2010/main" val="354926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38</a:t>
            </a:fld>
            <a:endParaRPr lang="en-US"/>
          </a:p>
        </p:txBody>
      </p:sp>
      <p:sp>
        <p:nvSpPr>
          <p:cNvPr id="6" name="TextBox 5">
            <a:extLst>
              <a:ext uri="{FF2B5EF4-FFF2-40B4-BE49-F238E27FC236}">
                <a16:creationId xmlns:a16="http://schemas.microsoft.com/office/drawing/2014/main" id="{425CE53E-F535-C24F-3085-7967A00E781A}"/>
              </a:ext>
            </a:extLst>
          </p:cNvPr>
          <p:cNvSpPr txBox="1"/>
          <p:nvPr/>
        </p:nvSpPr>
        <p:spPr>
          <a:xfrm>
            <a:off x="895927" y="1408013"/>
            <a:ext cx="5043055" cy="3046988"/>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Reduction in neuron arborization and synapse number (dendritic spines)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Persistent reductions for &gt; 1 year after doses of high- Linear Energy Transfer (LET) nuclei below 5 cGy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Significantly reduced production of new neurons in brain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Increased activation of microglia (signaling neuroinflammation)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Deficits in neurocognitive performance for several mouse and rat behavioral paradigms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High-LET nuclei at low doses (&lt;10 cGy, with 1 cGy sensitivity reported in one study)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Dose threshold for performance deficits following exposure to high-LET nuclei  depends on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The physical characteristics of the particles, strain, sex, age at exposure, and evaluation time after exposure</a:t>
            </a:r>
            <a:endParaRPr kumimoji="0" lang="en-US" sz="1200" b="0" i="0" u="none" strike="sngStrike" kern="1200" cap="none" spc="0" normalizeH="0" baseline="0" noProof="0" dirty="0">
              <a:ln>
                <a:noFill/>
              </a:ln>
              <a:solidFill>
                <a:prstClr val="black"/>
              </a:solidFill>
              <a:effectLst/>
              <a:uLnTx/>
              <a:uFillTx/>
              <a:latin typeface="Helvetica" pitchFamily="2"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Helvetica" pitchFamily="2" charset="0"/>
                <a:ea typeface="+mn-ea"/>
                <a:cs typeface="+mn-cs"/>
              </a:rPr>
              <a:t>Male mice appear to be more radiosensitive than female mice in several studies. </a:t>
            </a:r>
          </a:p>
        </p:txBody>
      </p:sp>
    </p:spTree>
    <p:extLst>
      <p:ext uri="{BB962C8B-B14F-4D97-AF65-F5344CB8AC3E}">
        <p14:creationId xmlns:p14="http://schemas.microsoft.com/office/powerpoint/2010/main" val="3530336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itchFamily="18" charset="0"/>
                <a:cs typeface="Times New Roman" pitchFamily="18" charset="0"/>
              </a:rPr>
              <a:t>Neuronal GFP expression and confocal microscopy used to score dendrite branching and spines.  Decrease indicates fewer synapses and less connectivity which impairs information processing.  Such spine and dendrite reductions are seen in neurodegenerative diseases. </a:t>
            </a:r>
          </a:p>
          <a:p>
            <a:r>
              <a:rPr lang="en-US" b="1" dirty="0">
                <a:latin typeface="Times New Roman" pitchFamily="18" charset="0"/>
                <a:cs typeface="Times New Roman" pitchFamily="18" charset="0"/>
              </a:rPr>
              <a:t>Parihar et al. Sci. Adv. 2015;1:e1400256 1 May 2015</a:t>
            </a:r>
          </a:p>
          <a:p>
            <a:endParaRPr lang="fr-FR" b="1" dirty="0">
              <a:cs typeface="Times New Roman" pitchFamily="18" charset="0"/>
            </a:endParaRPr>
          </a:p>
          <a:p>
            <a:r>
              <a:rPr lang="en-US" sz="1200" b="1" i="0" kern="1200" dirty="0">
                <a:solidFill>
                  <a:schemeClr val="tx1"/>
                </a:solidFill>
                <a:effectLst/>
                <a:latin typeface="+mn-lt"/>
                <a:ea typeface="+mn-ea"/>
                <a:cs typeface="+mn-cs"/>
              </a:rPr>
              <a:t>Swinton</a:t>
            </a:r>
          </a:p>
          <a:p>
            <a:r>
              <a:rPr lang="en-US" sz="1200" b="0" i="0" kern="1200" dirty="0">
                <a:solidFill>
                  <a:schemeClr val="tx1"/>
                </a:solidFill>
                <a:effectLst/>
                <a:latin typeface="+mn-lt"/>
                <a:ea typeface="+mn-ea"/>
                <a:cs typeface="+mn-cs"/>
              </a:rPr>
              <a:t>This is an extension of work from male to female mice by the Allen laboratory looking at effects of oxygen on cognition, hippocampal neuron morphology and adds a mutation measurement.  Three months after 0, 10 or 25 cGy 600 </a:t>
            </a:r>
            <a:r>
              <a:rPr lang="en-US" sz="1200" b="0" i="0" kern="1200" dirty="0" err="1">
                <a:solidFill>
                  <a:schemeClr val="tx1"/>
                </a:solidFill>
                <a:effectLst/>
                <a:latin typeface="+mn-lt"/>
                <a:ea typeface="+mn-ea"/>
                <a:cs typeface="+mn-cs"/>
              </a:rPr>
              <a:t>Mev</a:t>
            </a:r>
            <a:r>
              <a:rPr lang="en-US" sz="1200" b="0" i="0" kern="1200" dirty="0">
                <a:solidFill>
                  <a:schemeClr val="tx1"/>
                </a:solidFill>
                <a:effectLst/>
                <a:latin typeface="+mn-lt"/>
                <a:ea typeface="+mn-ea"/>
                <a:cs typeface="+mn-cs"/>
              </a:rPr>
              <a:t>/n Oxygen exposure there were reductions in dendritic complexity and spine number, impaired recognition memory but normal spatial memory and a </a:t>
            </a:r>
            <a:r>
              <a:rPr lang="en-US" sz="1200" b="0" i="0" kern="1200" dirty="0" err="1">
                <a:solidFill>
                  <a:schemeClr val="tx1"/>
                </a:solidFill>
                <a:effectLst/>
                <a:latin typeface="+mn-lt"/>
                <a:ea typeface="+mn-ea"/>
                <a:cs typeface="+mn-cs"/>
              </a:rPr>
              <a:t>surprizing</a:t>
            </a:r>
            <a:r>
              <a:rPr lang="en-US" sz="1200" b="0" i="0" kern="1200" dirty="0">
                <a:solidFill>
                  <a:schemeClr val="tx1"/>
                </a:solidFill>
                <a:effectLst/>
                <a:latin typeface="+mn-lt"/>
                <a:ea typeface="+mn-ea"/>
                <a:cs typeface="+mn-cs"/>
              </a:rPr>
              <a:t> absence of expected mutations based on single nucleotide polymorphism (SNP) analysis. </a:t>
            </a:r>
          </a:p>
          <a:p>
            <a:pPr marL="171450" indent="-171450">
              <a:buFont typeface="Arial" panose="020B0604020202020204" pitchFamily="34" charset="0"/>
              <a:buChar char="•"/>
            </a:pPr>
            <a:r>
              <a:rPr lang="en-US" sz="1200" b="0" i="0" kern="1200" dirty="0">
                <a:solidFill>
                  <a:schemeClr val="tx1"/>
                </a:solidFill>
                <a:effectLst/>
                <a:latin typeface="+mn-lt"/>
                <a:ea typeface="+mn-ea"/>
                <a:cs typeface="+mn-cs"/>
              </a:rPr>
              <a:t>Dendritic complexity in female animals matches that seen previously for males at 10 and 25 cGy in both dentate gyrus and CA1 region of hippocampus.</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39</a:t>
            </a:fld>
            <a:endParaRPr lang="en-US"/>
          </a:p>
        </p:txBody>
      </p:sp>
    </p:spTree>
    <p:extLst>
      <p:ext uri="{BB962C8B-B14F-4D97-AF65-F5344CB8AC3E}">
        <p14:creationId xmlns:p14="http://schemas.microsoft.com/office/powerpoint/2010/main" val="1958058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MinionPro-Regular"/>
              </a:rPr>
              <a:t>Impairments in Schaffer collateral-CA1 LTP and spatial learning two months after exposure to 56Fe particle radiation (</a:t>
            </a:r>
            <a:r>
              <a:rPr lang="en-US" sz="1200" b="1" i="0" u="none" strike="noStrike" baseline="0" dirty="0">
                <a:latin typeface="MinionPro-Bold"/>
              </a:rPr>
              <a:t>a</a:t>
            </a:r>
            <a:r>
              <a:rPr lang="en-US" sz="1200" b="0" i="0" u="none" strike="noStrike" baseline="0" dirty="0">
                <a:latin typeface="MinionPro-Regular"/>
              </a:rPr>
              <a:t>, </a:t>
            </a:r>
            <a:r>
              <a:rPr lang="en-US" sz="1200" b="1" i="0" u="none" strike="noStrike" baseline="0" dirty="0">
                <a:latin typeface="MinionPro-Bold"/>
              </a:rPr>
              <a:t>b</a:t>
            </a:r>
            <a:r>
              <a:rPr lang="en-US" sz="1200" b="0" i="0" u="none" strike="noStrike" baseline="0" dirty="0">
                <a:latin typeface="MinionPro-Regular"/>
              </a:rPr>
              <a:t>) Time course and magnitude (inset bar graph) of LTP in slices from mice exposed to 10 cGy, 50 cGy, or 100 cGy radiation, compared to sham-irradiated controls (0 cGy). After a 15 min baseline, LTP was elicited by two high-frequency TBS stimulus trains (arrows), and magnitude of LTP between 35 and 40 min post TBS (perforated box) was compared across doses in (</a:t>
            </a:r>
            <a:r>
              <a:rPr lang="en-US" sz="1200" b="1" i="0" u="none" strike="noStrike" baseline="0" dirty="0">
                <a:latin typeface="MinionPro-Bold"/>
              </a:rPr>
              <a:t>a</a:t>
            </a:r>
            <a:r>
              <a:rPr lang="en-US" sz="1200" b="0" i="0" u="none" strike="noStrike" baseline="0" dirty="0">
                <a:latin typeface="MinionPro-Regular"/>
              </a:rPr>
              <a:t>) male mice and </a:t>
            </a:r>
            <a:r>
              <a:rPr lang="en-US" sz="1200" b="1" i="0" u="none" strike="noStrike" baseline="0" dirty="0">
                <a:latin typeface="MinionPro-Bold"/>
              </a:rPr>
              <a:t>(b) </a:t>
            </a:r>
            <a:r>
              <a:rPr lang="en-US" sz="1200" b="0" i="0" u="none" strike="noStrike" baseline="0" dirty="0">
                <a:latin typeface="MinionPro-Regular"/>
              </a:rPr>
              <a:t>female mice. n = 12–16 slices per dose per sex.  LTP is a tissue level model of memory trace formation based on synaptic plasticity.</a:t>
            </a:r>
            <a:endParaRPr lang="en-US" sz="1200" dirty="0">
              <a:latin typeface="MinionPro-Regular"/>
            </a:endParaRPr>
          </a:p>
          <a:p>
            <a:pPr algn="l"/>
            <a:r>
              <a:rPr lang="en-US" b="1" i="0" u="none" strike="noStrike" baseline="0" dirty="0">
                <a:latin typeface="Corbel-Bold"/>
              </a:rPr>
              <a:t>Miry et al. Scientific Reports </a:t>
            </a:r>
            <a:r>
              <a:rPr lang="en-US" b="0" i="0" u="none" strike="noStrike" baseline="0" dirty="0">
                <a:latin typeface="Corbel2"/>
              </a:rPr>
              <a:t>(2021) 11:4292 h</a:t>
            </a:r>
            <a:r>
              <a:rPr lang="en-US" b="0" i="0" u="none" strike="noStrike" baseline="0" dirty="0">
                <a:latin typeface="Corbel" panose="020B0503020204020204" pitchFamily="34" charset="0"/>
              </a:rPr>
              <a:t>ttps://doi.org/10.1038/s41598-021-83447-y</a:t>
            </a:r>
            <a:endParaRPr lang="en-US" dirty="0"/>
          </a:p>
          <a:p>
            <a:endParaRPr lang="en-US" dirty="0"/>
          </a:p>
          <a:p>
            <a:endParaRPr lang="en-US" dirty="0"/>
          </a:p>
          <a:p>
            <a:r>
              <a:rPr lang="en-US" dirty="0"/>
              <a:t>Kiffer et al showed differences in glutamate receptor ion channels and a synaptic marker n mouse hippocampus at 2 weeks after exposure to oxygen ions.  This is a measure of synaptic composition changes.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Sex difference following GCR-like exposures. Male mice had in increase in  microglia phenotypes (Iba-1 staining) compared to females in the dentate gyrus  Representative images for 0 cGy and 50 cGy exposures. </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40</a:t>
            </a:fld>
            <a:endParaRPr lang="en-US"/>
          </a:p>
        </p:txBody>
      </p:sp>
    </p:spTree>
    <p:extLst>
      <p:ext uri="{BB962C8B-B14F-4D97-AF65-F5344CB8AC3E}">
        <p14:creationId xmlns:p14="http://schemas.microsoft.com/office/powerpoint/2010/main" val="3209610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cs typeface="Times New Roman" pitchFamily="18" charset="0"/>
              </a:rPr>
              <a:t>Examples of performance accuracy for rats  </a:t>
            </a:r>
            <a:r>
              <a:rPr lang="en-US" b="0" dirty="0">
                <a:latin typeface="Times New Roman" pitchFamily="18" charset="0"/>
                <a:cs typeface="Times New Roman" pitchFamily="18" charset="0"/>
              </a:rPr>
              <a:t>trained to push lighted button for food reward.  Timing interval critical for reward and animals must be attentive to light on signal and not push button without cue.  Reaction time and attention to task assessed. </a:t>
            </a:r>
            <a:r>
              <a:rPr lang="en-US" b="0" dirty="0">
                <a:cs typeface="Times New Roman" pitchFamily="18" charset="0"/>
              </a:rPr>
              <a:t>The percent correct scores are shown as a function of days post-exposure, with each dot representing a separate session. Data points to the far left on each graph indicate baseline performances prior to exposure. Shaded areas indicate the range of a 95% confidence interval around the pre-exposure baseline performances of all nonexposed control animals. Closed circles: Animals identified by cluster analysis as being radiation-sensitive; open circles: Average performances of all nonexposed control animals. Davis et al. </a:t>
            </a:r>
            <a:r>
              <a:rPr lang="fr-FR" b="0" dirty="0">
                <a:cs typeface="Times New Roman" pitchFamily="18" charset="0"/>
              </a:rPr>
              <a:t> </a:t>
            </a:r>
            <a:r>
              <a:rPr lang="fr-FR" b="0" dirty="0" err="1">
                <a:cs typeface="Times New Roman" pitchFamily="18" charset="0"/>
              </a:rPr>
              <a:t>Radiat</a:t>
            </a:r>
            <a:r>
              <a:rPr lang="fr-FR" b="0" dirty="0">
                <a:cs typeface="Times New Roman" pitchFamily="18" charset="0"/>
              </a:rPr>
              <a:t>. </a:t>
            </a:r>
            <a:r>
              <a:rPr lang="fr-FR" b="0" dirty="0" err="1">
                <a:cs typeface="Times New Roman" pitchFamily="18" charset="0"/>
              </a:rPr>
              <a:t>Res</a:t>
            </a:r>
            <a:r>
              <a:rPr lang="fr-FR" b="0" dirty="0">
                <a:cs typeface="Times New Roman" pitchFamily="18" charset="0"/>
              </a:rPr>
              <a:t>. 181, 258–271 (2014).</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prstClr val="black"/>
                </a:solidFill>
                <a:latin typeface="+mj-lt"/>
                <a:cs typeface="Arial" panose="020B0604020202020204" pitchFamily="34" charset="0"/>
              </a:rPr>
              <a:t>Acute 18 cGy neutron exposure of 6-month old male C57Bl6 mice resulted in negative behavioral and electrophysiological changes and results serve as controls for chronic neutron exposure previously reported that address low dose rate issues.  Contrary to expectations,  the acute exposures resulted in less impairment than the 180 day 18 cGy chronic exposures reported previously</a:t>
            </a:r>
            <a:endParaRPr lang="en-US" sz="1200" b="0" dirty="0"/>
          </a:p>
          <a:p>
            <a:endParaRPr lang="en-US" b="0" dirty="0"/>
          </a:p>
          <a:p>
            <a:r>
              <a:rPr lang="en-US" sz="1200" b="0" i="0" kern="1200" dirty="0">
                <a:solidFill>
                  <a:schemeClr val="tx1"/>
                </a:solidFill>
                <a:effectLst/>
                <a:latin typeface="+mn-lt"/>
                <a:ea typeface="+mn-ea"/>
                <a:cs typeface="+mn-cs"/>
              </a:rPr>
              <a:t>Blackwell</a:t>
            </a:r>
          </a:p>
          <a:p>
            <a:pPr marL="285750" indent="-115888" algn="just">
              <a:buFont typeface="Arial" panose="020B0604020202020204" pitchFamily="34" charset="0"/>
              <a:buChar char="•"/>
              <a:defRPr/>
            </a:pPr>
            <a:r>
              <a:rPr lang="en-US" sz="1200" b="0" dirty="0">
                <a:latin typeface="Arial" panose="020B0604020202020204" pitchFamily="34" charset="0"/>
                <a:cs typeface="Arial" panose="020B0604020202020204" pitchFamily="34" charset="0"/>
              </a:rPr>
              <a:t>This study represents</a:t>
            </a:r>
            <a:r>
              <a:rPr lang="en-US" sz="1200" b="0" baseline="0" dirty="0">
                <a:latin typeface="Arial" panose="020B0604020202020204" pitchFamily="34" charset="0"/>
                <a:cs typeface="Arial" panose="020B0604020202020204" pitchFamily="34" charset="0"/>
              </a:rPr>
              <a:t> the first evidence for changes in </a:t>
            </a:r>
            <a:r>
              <a:rPr lang="en-US" sz="1200" b="0" dirty="0">
                <a:latin typeface="Arial" panose="020B0604020202020204" pitchFamily="34" charset="0"/>
                <a:cs typeface="Arial" panose="020B0604020202020204" pitchFamily="34" charset="0"/>
              </a:rPr>
              <a:t>fine motor skills following high LET radiation (5 cGy Si ions) in rats at ~ 4 months post irradiation</a:t>
            </a:r>
          </a:p>
          <a:p>
            <a:pPr marL="742950" lvl="1" indent="-115888" algn="just">
              <a:buFont typeface="Arial" panose="020B0604020202020204" pitchFamily="34" charset="0"/>
              <a:buChar char="•"/>
              <a:defRPr/>
            </a:pPr>
            <a:r>
              <a:rPr lang="en-US" sz="1200" dirty="0">
                <a:solidFill>
                  <a:prstClr val="black"/>
                </a:solidFill>
                <a:latin typeface="Arial" panose="020B0604020202020204" pitchFamily="34" charset="0"/>
                <a:cs typeface="Arial" panose="020B0604020202020204" pitchFamily="34" charset="0"/>
              </a:rPr>
              <a:t>Other measures such as </a:t>
            </a:r>
            <a:r>
              <a:rPr lang="en-US" sz="1200" dirty="0" err="1">
                <a:solidFill>
                  <a:prstClr val="black"/>
                </a:solidFill>
                <a:latin typeface="Arial" panose="020B0604020202020204" pitchFamily="34" charset="0"/>
                <a:cs typeface="Arial" panose="020B0604020202020204" pitchFamily="34" charset="0"/>
              </a:rPr>
              <a:t>rotorod</a:t>
            </a:r>
            <a:r>
              <a:rPr lang="en-US" sz="1200" dirty="0">
                <a:solidFill>
                  <a:prstClr val="black"/>
                </a:solidFill>
                <a:latin typeface="Arial" panose="020B0604020202020204" pitchFamily="34" charset="0"/>
                <a:cs typeface="Arial" panose="020B0604020202020204" pitchFamily="34" charset="0"/>
              </a:rPr>
              <a:t>, gait analysis, wire hang, and balance beam impact larger muscle groups. </a:t>
            </a:r>
          </a:p>
          <a:p>
            <a:pPr marL="285750" lvl="0" indent="-115888" algn="just">
              <a:buFont typeface="Arial" panose="020B0604020202020204" pitchFamily="34" charset="0"/>
              <a:buChar char="•"/>
              <a:defRPr/>
            </a:pPr>
            <a:r>
              <a:rPr lang="en-US" sz="1200" dirty="0">
                <a:latin typeface="Arial" panose="020B0604020202020204" pitchFamily="34" charset="0"/>
                <a:cs typeface="Arial" panose="020B0604020202020204" pitchFamily="34" charset="0"/>
              </a:rPr>
              <a:t>Complex kinematic analysis of movements was performed via video and software.</a:t>
            </a:r>
          </a:p>
          <a:p>
            <a:pPr marL="285750" indent="-115888" algn="just">
              <a:buFont typeface="Arial" panose="020B0604020202020204" pitchFamily="34" charset="0"/>
              <a:buChar char="•"/>
              <a:defRPr/>
            </a:pPr>
            <a:r>
              <a:rPr lang="en-US" sz="1200" dirty="0">
                <a:latin typeface="Arial" panose="020B0604020202020204" pitchFamily="34" charset="0"/>
                <a:cs typeface="Arial" panose="020B0604020202020204" pitchFamily="34" charset="0"/>
              </a:rPr>
              <a:t>Balance and posture as well as food reward motivation were not significantly affected.</a:t>
            </a:r>
          </a:p>
          <a:p>
            <a:pPr marL="285750" marR="0" lvl="0" indent="-1158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prstClr val="black"/>
                </a:solidFill>
                <a:latin typeface="Arial" panose="020B0604020202020204" pitchFamily="34" charset="0"/>
                <a:cs typeface="Arial" panose="020B0604020202020204" pitchFamily="34" charset="0"/>
              </a:rPr>
              <a:t>This system may be useful for inter-species scaling and important to address CBS project sensorimotor issues</a:t>
            </a:r>
            <a:endParaRPr lang="en-US" sz="1200" dirty="0">
              <a:solidFill>
                <a:srgbClr val="806000"/>
              </a:solidFill>
              <a:latin typeface="Arial" panose="020B0604020202020204" pitchFamily="34" charset="0"/>
              <a:cs typeface="Arial" panose="020B0604020202020204" pitchFamily="34" charset="0"/>
            </a:endParaRPr>
          </a:p>
          <a:p>
            <a:pPr marL="742950" marR="0" lvl="1" indent="-115888"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String-pulling behavior is organized similarly in rodents [28,29] and humans [30] and may provide a quick and simple behavioral assessment to aid in the identification of SR-induced impairments. </a:t>
            </a:r>
            <a:r>
              <a:rPr lang="en-US" sz="1200" dirty="0">
                <a:latin typeface="Arial" panose="020B0604020202020204" pitchFamily="34" charset="0"/>
                <a:ea typeface="Malgun Gothic" panose="020B0503020000020004" pitchFamily="34" charset="-127"/>
                <a:cs typeface="Arial" panose="020B0604020202020204" pitchFamily="34" charset="0"/>
              </a:rPr>
              <a:t>The skill can be tested in primates and humans and is related to "rotary following" tasks in NHPs and touch screen tasks in the human COGNITION battery.  </a:t>
            </a:r>
            <a:r>
              <a:rPr lang="en-US" sz="1200" b="0" i="0" u="none" strike="noStrike" kern="1200" baseline="0" dirty="0">
                <a:solidFill>
                  <a:schemeClr val="tx1"/>
                </a:solidFill>
                <a:latin typeface="+mn-lt"/>
                <a:ea typeface="+mn-ea"/>
                <a:cs typeface="+mn-cs"/>
              </a:rPr>
              <a:t>Additional, application of open-source machine learning algorithms to estimate body position from videos may yield a low cost and efficient analysis of string-pulling behavior [68,69]. </a:t>
            </a:r>
          </a:p>
          <a:p>
            <a:endParaRPr lang="en-US" dirty="0"/>
          </a:p>
        </p:txBody>
      </p:sp>
      <p:sp>
        <p:nvSpPr>
          <p:cNvPr id="4" name="Slide Number Placeholder 3"/>
          <p:cNvSpPr>
            <a:spLocks noGrp="1"/>
          </p:cNvSpPr>
          <p:nvPr>
            <p:ph type="sldNum" sz="quarter" idx="5"/>
          </p:nvPr>
        </p:nvSpPr>
        <p:spPr/>
        <p:txBody>
          <a:bodyPr/>
          <a:lstStyle/>
          <a:p>
            <a:fld id="{BFD767FF-1C76-453F-B401-BC7E882D90A8}" type="slidenum">
              <a:rPr lang="en-US" smtClean="0"/>
              <a:t>41</a:t>
            </a:fld>
            <a:endParaRPr lang="en-US"/>
          </a:p>
        </p:txBody>
      </p:sp>
    </p:spTree>
    <p:extLst>
      <p:ext uri="{BB962C8B-B14F-4D97-AF65-F5344CB8AC3E}">
        <p14:creationId xmlns:p14="http://schemas.microsoft.com/office/powerpoint/2010/main" val="1176009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lstStyle/>
          <a:p>
            <a:endParaRPr lang="en-US" altLang="en-US">
              <a:latin typeface="Arial" panose="020B0604020202020204" pitchFamily="34" charset="0"/>
              <a:ea typeface="MS PGothic" panose="020B0600070205080204" pitchFamily="34" charset="-128"/>
            </a:endParaRPr>
          </a:p>
        </p:txBody>
      </p:sp>
      <p:sp>
        <p:nvSpPr>
          <p:cNvPr id="30723" name="Slide Number Placeholder 3"/>
          <p:cNvSpPr txBox="1">
            <a:spLocks noGrp="1"/>
          </p:cNvSpPr>
          <p:nvPr/>
        </p:nvSpPr>
        <p:spPr bwMode="auto">
          <a:xfrm>
            <a:off x="3970338" y="8829675"/>
            <a:ext cx="30384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0" tIns="46586" rIns="93170" bIns="46586"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612C06FB-BAFA-4384-848F-119CF6EA311C}" type="slidenum">
              <a:rPr lang="en-US" altLang="en-US" sz="1200">
                <a:solidFill>
                  <a:srgbClr val="000000"/>
                </a:solidFill>
                <a:ea typeface="MS PGothic" panose="020B0600070205080204" pitchFamily="34" charset="-128"/>
              </a:rPr>
              <a:pPr algn="r"/>
              <a:t>44</a:t>
            </a:fld>
            <a:endParaRPr lang="en-US" altLang="en-US" sz="1200">
              <a:solidFill>
                <a:srgbClr val="000000"/>
              </a:solidFill>
              <a:ea typeface="MS PGothic" panose="020B0600070205080204" pitchFamily="34" charset="-128"/>
            </a:endParaRPr>
          </a:p>
        </p:txBody>
      </p:sp>
    </p:spTree>
    <p:extLst>
      <p:ext uri="{BB962C8B-B14F-4D97-AF65-F5344CB8AC3E}">
        <p14:creationId xmlns:p14="http://schemas.microsoft.com/office/powerpoint/2010/main" val="2224407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4A37E2-8DAA-4432-AF46-0A6160B9D336}" type="slidenum">
              <a:rPr lang="en-US" smtClean="0"/>
              <a:t>7</a:t>
            </a:fld>
            <a:endParaRPr lang="en-US"/>
          </a:p>
        </p:txBody>
      </p:sp>
    </p:spTree>
    <p:extLst>
      <p:ext uri="{BB962C8B-B14F-4D97-AF65-F5344CB8AC3E}">
        <p14:creationId xmlns:p14="http://schemas.microsoft.com/office/powerpoint/2010/main" val="1601257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FD767FF-1C76-453F-B401-BC7E882D90A8}" type="slidenum">
              <a:rPr lang="en-US" smtClean="0"/>
              <a:t>47</a:t>
            </a:fld>
            <a:endParaRPr lang="en-US"/>
          </a:p>
        </p:txBody>
      </p:sp>
    </p:spTree>
    <p:extLst>
      <p:ext uri="{BB962C8B-B14F-4D97-AF65-F5344CB8AC3E}">
        <p14:creationId xmlns:p14="http://schemas.microsoft.com/office/powerpoint/2010/main" val="87471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DAD766-DC97-40F0-8B3B-56EB695B05C7}" type="slidenum">
              <a:rPr lang="en-US" altLang="en-US"/>
              <a:pPr/>
              <a:t>16</a:t>
            </a:fld>
            <a:endParaRPr lang="en-US" altLang="en-US"/>
          </a:p>
        </p:txBody>
      </p:sp>
      <p:sp>
        <p:nvSpPr>
          <p:cNvPr id="22530" name="Rectangle 2"/>
          <p:cNvSpPr>
            <a:spLocks noGrp="1" noRot="1" noChangeAspect="1" noChangeArrowheads="1" noTextEdit="1"/>
          </p:cNvSpPr>
          <p:nvPr>
            <p:ph type="sldImg"/>
          </p:nvPr>
        </p:nvSpPr>
        <p:spPr>
          <a:xfrm>
            <a:off x="-546100" y="112713"/>
            <a:ext cx="8061325" cy="4535487"/>
          </a:xfrm>
          <a:ln/>
        </p:spPr>
      </p:sp>
      <p:sp>
        <p:nvSpPr>
          <p:cNvPr id="22531" name="Rectangle 3"/>
          <p:cNvSpPr>
            <a:spLocks noGrp="1" noChangeArrowheads="1"/>
          </p:cNvSpPr>
          <p:nvPr>
            <p:ph type="body" idx="1"/>
          </p:nvPr>
        </p:nvSpPr>
        <p:spPr>
          <a:xfrm>
            <a:off x="701675" y="4852988"/>
            <a:ext cx="5607050" cy="418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165756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Drive advances in scientific research to enable human space exploration to the Moon, Mars,  and beyond.</a:t>
            </a:r>
          </a:p>
          <a:p>
            <a:endParaRPr lang="en-US"/>
          </a:p>
          <a:p>
            <a:r>
              <a:rPr lang="en-US"/>
              <a:t>Applied Res Program and 5 main hazards for future space exploration: radiation, isolation and confinement, distance from Earth, altered gravity, hostile closed environs. Operational focus.</a:t>
            </a:r>
          </a:p>
          <a:p>
            <a:endParaRPr lang="en-US"/>
          </a:p>
          <a:p>
            <a:r>
              <a:rPr lang="en-US"/>
              <a:t>Deliver critical components for an evolvable CHP System by 2032.	</a:t>
            </a:r>
          </a:p>
          <a:p>
            <a:endParaRPr lang="en-US"/>
          </a:p>
          <a:p>
            <a:r>
              <a:rPr lang="en-US"/>
              <a:t>Demonstrate and mature CHP System in ground analogs, in LEO,  and on and around the moon to support a  2039 Mars mission. </a:t>
            </a:r>
          </a:p>
          <a:p>
            <a:endParaRPr lang="en-US"/>
          </a:p>
          <a:p>
            <a:r>
              <a:rPr lang="en-US"/>
              <a:t>Develop, Deliver, and Validate an Exploration Crew Health and Performance System to enable crews to thrive during exploration missions and protect  their long-term health.</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7637AF3C-B64B-574E-9186-BE5333C7FE7E}"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147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Seated icon is isolation and confinement</a:t>
            </a:r>
          </a:p>
          <a:p>
            <a:endParaRPr lang="en-US"/>
          </a:p>
          <a:p>
            <a:pPr marL="785372" lvl="1" indent="-302066">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Each hazard results in different possible risks to the human</a:t>
            </a:r>
          </a:p>
          <a:p>
            <a:pPr marL="785372" lvl="1" indent="-302066">
              <a:buFont typeface="+mj-lt"/>
              <a:buAutoNum type="alphaLcPeriod"/>
            </a:pPr>
            <a:r>
              <a:rPr lang="en-US">
                <a:latin typeface="Calibri" panose="020F0502020204030204" pitchFamily="34" charset="0"/>
                <a:ea typeface="Calibri" panose="020F0502020204030204" pitchFamily="34" charset="0"/>
                <a:cs typeface="Times New Roman" panose="02020603050405020304" pitchFamily="18" charset="0"/>
              </a:rPr>
              <a:t>How severe the risk is different </a:t>
            </a:r>
            <a:r>
              <a:rPr lang="en-US" b="1">
                <a:latin typeface="Calibri" panose="020F0502020204030204" pitchFamily="34" charset="0"/>
                <a:ea typeface="Calibri" panose="020F0502020204030204" pitchFamily="34" charset="0"/>
                <a:cs typeface="Times New Roman" panose="02020603050405020304" pitchFamily="18" charset="0"/>
              </a:rPr>
              <a:t>design ref missions  = e.g. Moon and Mars; red highest concern</a:t>
            </a:r>
            <a:endParaRPr lang="en-US">
              <a:latin typeface="Calibri" panose="020F0502020204030204" pitchFamily="34" charset="0"/>
              <a:ea typeface="Calibri" panose="020F0502020204030204" pitchFamily="34" charset="0"/>
              <a:cs typeface="Times New Roman" panose="02020603050405020304" pitchFamily="18" charset="0"/>
            </a:endParaRPr>
          </a:p>
          <a:p>
            <a:pPr marL="1268679" lvl="2" indent="-302066">
              <a:buFont typeface="+mj-lt"/>
              <a:buAutoNum type="romanLcPeriod"/>
            </a:pPr>
            <a:r>
              <a:rPr lang="en-US">
                <a:latin typeface="Calibri" panose="020F0502020204030204" pitchFamily="34" charset="0"/>
                <a:ea typeface="Calibri" panose="020F0502020204030204" pitchFamily="34" charset="0"/>
                <a:cs typeface="Times New Roman" panose="02020603050405020304" pitchFamily="18" charset="0"/>
              </a:rPr>
              <a:t>assess risk posture and gaps</a:t>
            </a:r>
          </a:p>
          <a:p>
            <a:pPr marL="1208265" lvl="2" indent="-241653">
              <a:buFont typeface="+mj-lt"/>
              <a:buAutoNum type="romanLcPeriod"/>
            </a:pPr>
            <a:r>
              <a:rPr lang="en-US">
                <a:latin typeface="Calibri" panose="020F0502020204030204" pitchFamily="34" charset="0"/>
                <a:ea typeface="Calibri" panose="020F0502020204030204" pitchFamily="34" charset="0"/>
                <a:cs typeface="Times New Roman" panose="02020603050405020304" pitchFamily="18" charset="0"/>
              </a:rPr>
              <a:t>Research to understand risk, and dev and test technologies and countermeasures to mitigate to acceptable levels. </a:t>
            </a:r>
          </a:p>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23D5844-F25F-4F5D-8D70-A7B67E25DB16}"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733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a:ln/>
        </p:spPr>
      </p:sp>
      <p:sp>
        <p:nvSpPr>
          <p:cNvPr id="286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45072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fld id="{08B9E075-BE3B-4F5F-B836-99F1E1283CDC}" type="slidenum">
              <a:rPr lang="en-US" smtClean="0"/>
              <a:t>22</a:t>
            </a:fld>
            <a:endParaRPr lang="en-US"/>
          </a:p>
        </p:txBody>
      </p:sp>
    </p:spTree>
    <p:extLst>
      <p:ext uri="{BB962C8B-B14F-4D97-AF65-F5344CB8AC3E}">
        <p14:creationId xmlns:p14="http://schemas.microsoft.com/office/powerpoint/2010/main" val="67047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extLst>
      <p:ext uri="{BB962C8B-B14F-4D97-AF65-F5344CB8AC3E}">
        <p14:creationId xmlns:p14="http://schemas.microsoft.com/office/powerpoint/2010/main" val="1958179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18C0755-EFF1-E140-9370-4A97755DE46B}" type="slidenum">
              <a:rPr lang="en-US" smtClean="0"/>
              <a:t>24</a:t>
            </a:fld>
            <a:endParaRPr lang="en-US"/>
          </a:p>
        </p:txBody>
      </p:sp>
    </p:spTree>
    <p:extLst>
      <p:ext uri="{BB962C8B-B14F-4D97-AF65-F5344CB8AC3E}">
        <p14:creationId xmlns:p14="http://schemas.microsoft.com/office/powerpoint/2010/main" val="674007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9FC8E6-99E2-4754-BF53-15A411E24212}"/>
              </a:ext>
            </a:extLst>
          </p:cNvPr>
          <p:cNvPicPr>
            <a:picLocks noChangeAspect="1"/>
          </p:cNvPicPr>
          <p:nvPr userDrawn="1"/>
        </p:nvPicPr>
        <p:blipFill rotWithShape="1">
          <a:blip r:embed="rId2">
            <a:alphaModFix amt="47000"/>
          </a:blip>
          <a:srcRect r="277"/>
          <a:stretch/>
        </p:blipFill>
        <p:spPr>
          <a:xfrm>
            <a:off x="0" y="0"/>
            <a:ext cx="12192000" cy="6851992"/>
          </a:xfrm>
          <a:prstGeom prst="rect">
            <a:avLst/>
          </a:prstGeom>
        </p:spPr>
      </p:pic>
      <p:sp>
        <p:nvSpPr>
          <p:cNvPr id="2" name="Title 1">
            <a:extLst>
              <a:ext uri="{FF2B5EF4-FFF2-40B4-BE49-F238E27FC236}">
                <a16:creationId xmlns:a16="http://schemas.microsoft.com/office/drawing/2014/main" id="{6FE9F8A7-EB95-4C53-A5FE-3C8A66ED6DF4}"/>
              </a:ext>
            </a:extLst>
          </p:cNvPr>
          <p:cNvSpPr>
            <a:spLocks noGrp="1"/>
          </p:cNvSpPr>
          <p:nvPr>
            <p:ph type="ctrTitle"/>
          </p:nvPr>
        </p:nvSpPr>
        <p:spPr>
          <a:xfrm>
            <a:off x="1524000" y="2167776"/>
            <a:ext cx="9144000" cy="1765697"/>
          </a:xfrm>
        </p:spPr>
        <p:txBody>
          <a:bodyPr anchor="ctr">
            <a:normAutofit/>
          </a:bodyPr>
          <a:lstStyle>
            <a:lvl1pPr algn="ctr">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4C688540-FC90-47F5-A9A0-2CFDCEAD71EC}"/>
              </a:ext>
            </a:extLst>
          </p:cNvPr>
          <p:cNvSpPr>
            <a:spLocks noGrp="1"/>
          </p:cNvSpPr>
          <p:nvPr>
            <p:ph type="subTitle" idx="1"/>
          </p:nvPr>
        </p:nvSpPr>
        <p:spPr>
          <a:xfrm>
            <a:off x="1524000" y="4321742"/>
            <a:ext cx="9144000" cy="936057"/>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CA9DB-045B-4CE0-ABD3-E5A77F56F5BA}"/>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tx1"/>
                </a:solidFill>
              </a:defRPr>
            </a:lvl1pPr>
          </a:lstStyle>
          <a:p>
            <a:r>
              <a:rPr lang="en-US"/>
              <a:t>S. Robin Elgart | shona.elgart@nasa.gov</a:t>
            </a:r>
          </a:p>
        </p:txBody>
      </p:sp>
      <p:sp>
        <p:nvSpPr>
          <p:cNvPr id="5" name="Footer Placeholder 4">
            <a:extLst>
              <a:ext uri="{FF2B5EF4-FFF2-40B4-BE49-F238E27FC236}">
                <a16:creationId xmlns:a16="http://schemas.microsoft.com/office/drawing/2014/main" id="{2F30CFD9-44CC-42F2-A6F7-E0AC2C9EB5CF}"/>
              </a:ext>
            </a:extLst>
          </p:cNvPr>
          <p:cNvSpPr>
            <a:spLocks noGrp="1"/>
          </p:cNvSpPr>
          <p:nvPr>
            <p:ph type="ftr" sz="quarter" idx="11"/>
          </p:nvPr>
        </p:nvSpPr>
        <p:spPr/>
        <p:txBody>
          <a:bodyPr/>
          <a:lstStyle>
            <a:lvl1pPr>
              <a:defRPr>
                <a:solidFill>
                  <a:schemeClr val="tx1"/>
                </a:solidFill>
              </a:defRPr>
            </a:lvl1p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79FD7B21-6CAC-4E17-9B96-DA8F2A6CCDD5}"/>
              </a:ext>
            </a:extLst>
          </p:cNvPr>
          <p:cNvSpPr>
            <a:spLocks noGrp="1"/>
          </p:cNvSpPr>
          <p:nvPr>
            <p:ph type="sldNum" sz="quarter" idx="12"/>
          </p:nvPr>
        </p:nvSpPr>
        <p:spPr/>
        <p:txBody>
          <a:bodyPr/>
          <a:lstStyle>
            <a:lvl1pPr>
              <a:defRPr>
                <a:solidFill>
                  <a:schemeClr val="tx1"/>
                </a:solidFill>
              </a:defRPr>
            </a:lvl1pPr>
          </a:lstStyle>
          <a:p>
            <a:fld id="{3A0E1C1D-23A6-4D8C-8BAD-0A4D3EB843D9}" type="slidenum">
              <a:rPr lang="en-US" smtClean="0"/>
              <a:pPr/>
              <a:t>‹#›</a:t>
            </a:fld>
            <a:endParaRPr lang="en-US"/>
          </a:p>
        </p:txBody>
      </p:sp>
      <p:pic>
        <p:nvPicPr>
          <p:cNvPr id="13" name="Picture 12">
            <a:extLst>
              <a:ext uri="{FF2B5EF4-FFF2-40B4-BE49-F238E27FC236}">
                <a16:creationId xmlns:a16="http://schemas.microsoft.com/office/drawing/2014/main" id="{D9EABB66-47B7-4F80-BCB0-0969A24A5372}"/>
              </a:ext>
            </a:extLst>
          </p:cNvPr>
          <p:cNvPicPr/>
          <p:nvPr userDrawn="1"/>
        </p:nvPicPr>
        <p:blipFill>
          <a:blip r:embed="rId3">
            <a:extLst>
              <a:ext uri="{BEBA8EAE-BF5A-486C-A8C5-ECC9F3942E4B}">
                <a14:imgProps xmlns:a14="http://schemas.microsoft.com/office/drawing/2010/main">
                  <a14:imgLayer r:embed="rId4">
                    <a14:imgEffect>
                      <a14:backgroundRemoval t="2371" b="97798" l="2202" r="97460">
                        <a14:foregroundMark x1="32599" y1="11431" x2="26503" y2="18798"/>
                        <a14:foregroundMark x1="26503" y1="18798" x2="19644" y2="37934"/>
                        <a14:foregroundMark x1="19644" y1="37934" x2="19644" y2="61219"/>
                        <a14:foregroundMark x1="19644" y1="61219" x2="32684" y2="74936"/>
                        <a14:foregroundMark x1="32684" y1="74936" x2="45301" y2="82388"/>
                        <a14:foregroundMark x1="45301" y1="82388" x2="59526" y2="85436"/>
                        <a14:foregroundMark x1="59526" y1="85436" x2="75529" y2="73836"/>
                        <a14:foregroundMark x1="75529" y1="73836" x2="80948" y2="59610"/>
                        <a14:foregroundMark x1="80948" y1="59610" x2="81795" y2="39627"/>
                        <a14:foregroundMark x1="81795" y1="39627" x2="72312" y2="26588"/>
                        <a14:foregroundMark x1="72312" y1="26588" x2="54699" y2="15495"/>
                        <a14:foregroundMark x1="54699" y1="15495" x2="37341" y2="10415"/>
                        <a14:foregroundMark x1="37341" y1="10415" x2="50550" y2="8298"/>
                        <a14:foregroundMark x1="50550" y1="8298" x2="66554" y2="10923"/>
                        <a14:foregroundMark x1="66554" y1="10923" x2="77561" y2="16935"/>
                        <a14:foregroundMark x1="77561" y1="16935" x2="87807" y2="38950"/>
                        <a14:foregroundMark x1="87807" y1="38950" x2="89331" y2="52921"/>
                        <a14:foregroundMark x1="89331" y1="52921" x2="85775" y2="67316"/>
                        <a14:foregroundMark x1="85775" y1="67316" x2="66384" y2="88061"/>
                        <a14:foregroundMark x1="66384" y1="88061" x2="53937" y2="92210"/>
                        <a14:foregroundMark x1="53937" y1="92210" x2="28789" y2="87130"/>
                        <a14:foregroundMark x1="28789" y1="87130" x2="12786" y2="65622"/>
                        <a14:foregroundMark x1="12786" y1="65622" x2="9145" y2="50381"/>
                        <a14:foregroundMark x1="9145" y1="50381" x2="12024" y2="32684"/>
                        <a14:foregroundMark x1="12024" y1="32684" x2="32599" y2="8552"/>
                        <a14:foregroundMark x1="32599" y1="8552" x2="35732" y2="6351"/>
                        <a14:foregroundMark x1="27604" y1="51651" x2="13124" y2="57409"/>
                        <a14:foregroundMark x1="13124" y1="57409" x2="10584" y2="70618"/>
                        <a14:foregroundMark x1="10584" y1="70618" x2="17528" y2="65622"/>
                        <a14:foregroundMark x1="17528" y1="65622" x2="25910" y2="55123"/>
                        <a14:foregroundMark x1="25910" y1="55123" x2="22269" y2="53853"/>
                        <a14:foregroundMark x1="36833" y1="61558" x2="36325" y2="62574"/>
                        <a14:foregroundMark x1="8467" y1="69009" x2="8637" y2="52329"/>
                        <a14:foregroundMark x1="8637" y1="52329" x2="6351" y2="44115"/>
                        <a14:foregroundMark x1="6351" y1="44115" x2="13802" y2="27180"/>
                        <a14:foregroundMark x1="13802" y1="27180" x2="21423" y2="16342"/>
                        <a14:foregroundMark x1="21423" y1="16342" x2="23453" y2="9697"/>
                        <a14:foregroundMark x1="4318" y1="37849" x2="4996" y2="58002"/>
                        <a14:foregroundMark x1="4996" y1="58002" x2="8721" y2="69687"/>
                        <a14:foregroundMark x1="8721" y1="69687" x2="20491" y2="85605"/>
                        <a14:foregroundMark x1="20491" y1="85605" x2="42845" y2="92887"/>
                        <a14:foregroundMark x1="42845" y1="92887" x2="51228" y2="93226"/>
                        <a14:foregroundMark x1="51228" y1="93226" x2="62235" y2="91533"/>
                        <a14:foregroundMark x1="78408" y1="88230" x2="93311" y2="65114"/>
                        <a14:foregroundMark x1="93311" y1="65114" x2="94581" y2="55207"/>
                        <a14:foregroundMark x1="94581" y1="55207" x2="90771" y2="37680"/>
                        <a14:foregroundMark x1="90771" y1="37680" x2="83235" y2="23455"/>
                        <a14:foregroundMark x1="83235" y1="23455" x2="76630" y2="16681"/>
                        <a14:foregroundMark x1="76630" y1="16681" x2="60034" y2="12955"/>
                        <a14:foregroundMark x1="60034" y1="12955" x2="34970" y2="9738"/>
                        <a14:foregroundMark x1="34970" y1="9738" x2="44200" y2="6435"/>
                        <a14:foregroundMark x1="44200" y1="6435" x2="58594" y2="5843"/>
                        <a14:foregroundMark x1="58594" y1="5843" x2="67739" y2="7028"/>
                        <a14:foregroundMark x1="67739" y1="7028" x2="74767" y2="10584"/>
                        <a14:foregroundMark x1="74767" y1="10584" x2="89246" y2="28450"/>
                        <a14:foregroundMark x1="89246" y1="28450" x2="95936" y2="48349"/>
                        <a14:foregroundMark x1="95936" y1="48349" x2="95343" y2="57748"/>
                        <a14:foregroundMark x1="95343" y1="57748" x2="83743" y2="79509"/>
                        <a14:foregroundMark x1="83743" y1="79509" x2="67062" y2="91956"/>
                        <a14:foregroundMark x1="67062" y1="91956" x2="49196" y2="95936"/>
                        <a14:foregroundMark x1="49196" y1="95936" x2="34208" y2="94412"/>
                        <a14:foregroundMark x1="34208" y1="94412" x2="25995" y2="90686"/>
                        <a14:foregroundMark x1="3302" y1="36749" x2="3980" y2="64776"/>
                        <a14:foregroundMark x1="3980" y1="64776" x2="4064" y2="44539"/>
                        <a14:foregroundMark x1="4064" y1="44539" x2="2286" y2="56224"/>
                        <a14:foregroundMark x1="2286" y1="56224" x2="2879" y2="58679"/>
                        <a14:foregroundMark x1="36833" y1="3980" x2="45047" y2="2964"/>
                        <a14:foregroundMark x1="45047" y1="2964" x2="55800" y2="3048"/>
                        <a14:foregroundMark x1="55800" y1="3048" x2="45724" y2="8467"/>
                        <a14:foregroundMark x1="45724" y1="8467" x2="55885" y2="2456"/>
                        <a14:foregroundMark x1="55885" y1="2456" x2="59610" y2="2371"/>
                        <a14:foregroundMark x1="93311" y1="30059" x2="97206" y2="44623"/>
                        <a14:foregroundMark x1="97206" y1="44623" x2="92887" y2="68078"/>
                        <a14:foregroundMark x1="92887" y1="68078" x2="94327" y2="46655"/>
                        <a14:foregroundMark x1="94327" y1="46655" x2="92887" y2="39035"/>
                        <a14:foregroundMark x1="92887" y1="39035" x2="93141" y2="57663"/>
                        <a14:foregroundMark x1="93141" y1="57663" x2="95089" y2="40644"/>
                        <a14:foregroundMark x1="95089" y1="40644" x2="94750" y2="39035"/>
                        <a14:foregroundMark x1="47333" y1="67909" x2="48180" y2="59780"/>
                        <a14:foregroundMark x1="48180" y1="59780" x2="64522" y2="58256"/>
                        <a14:foregroundMark x1="64522" y1="58256" x2="51228" y2="69687"/>
                        <a14:foregroundMark x1="51228" y1="69687" x2="58002" y2="51990"/>
                        <a14:foregroundMark x1="58002" y1="51990" x2="65284" y2="69009"/>
                        <a14:foregroundMark x1="65284" y1="69009" x2="49788" y2="64098"/>
                        <a14:foregroundMark x1="49788" y1="64098" x2="64860" y2="58256"/>
                        <a14:foregroundMark x1="64860" y1="58256" x2="45978" y2="67401"/>
                        <a14:foregroundMark x1="45978" y1="67401" x2="41914" y2="60965"/>
                        <a14:foregroundMark x1="41914" y1="60965" x2="69094" y2="63336"/>
                        <a14:foregroundMark x1="69094" y1="63336" x2="66892" y2="71804"/>
                        <a14:foregroundMark x1="66892" y1="71804" x2="61643" y2="65707"/>
                        <a14:foregroundMark x1="61643" y1="65707" x2="57324" y2="64860"/>
                        <a14:foregroundMark x1="59526" y1="96190" x2="43946" y2="97883"/>
                        <a14:foregroundMark x1="43946" y1="97883" x2="38781" y2="97036"/>
                        <a14:foregroundMark x1="35309" y1="61050" x2="36833" y2="61812"/>
                        <a14:foregroundMark x1="27710" y1="5789" x2="33277" y2="3980"/>
                        <a14:foregroundMark x1="21939" y1="9675" x2="13717" y2="17358"/>
                        <a14:foregroundMark x1="21688" y1="9416" x2="12278" y2="17951"/>
                        <a14:foregroundMark x1="97460" y1="44200" x2="97206" y2="57155"/>
                        <a14:backgroundMark x1="27096" y1="5758" x2="24471" y2="7028"/>
                        <a14:backgroundMark x1="27604" y1="5673" x2="25826" y2="6605"/>
                        <a14:backgroundMark x1="24047" y1="7705" x2="21507" y2="9229"/>
                        <a14:backgroundMark x1="24555" y1="7282" x2="22100" y2="8806"/>
                      </a14:backgroundRemoval>
                    </a14:imgEffect>
                  </a14:imgLayer>
                </a14:imgProps>
              </a:ext>
            </a:extLst>
          </a:blip>
          <a:stretch>
            <a:fillRect/>
          </a:stretch>
        </p:blipFill>
        <p:spPr>
          <a:xfrm>
            <a:off x="9846961" y="227388"/>
            <a:ext cx="2127803" cy="2127803"/>
          </a:xfrm>
          <a:prstGeom prst="rect">
            <a:avLst/>
          </a:prstGeom>
        </p:spPr>
      </p:pic>
    </p:spTree>
    <p:extLst>
      <p:ext uri="{BB962C8B-B14F-4D97-AF65-F5344CB8AC3E}">
        <p14:creationId xmlns:p14="http://schemas.microsoft.com/office/powerpoint/2010/main" val="28394853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AC8CF-903A-4324-AF63-BA669515CB43}"/>
              </a:ext>
            </a:extLst>
          </p:cNvPr>
          <p:cNvSpPr>
            <a:spLocks noGrp="1"/>
          </p:cNvSpPr>
          <p:nvPr>
            <p:ph type="title" orient="vert"/>
          </p:nvPr>
        </p:nvSpPr>
        <p:spPr>
          <a:xfrm>
            <a:off x="8724900" y="828135"/>
            <a:ext cx="2628900" cy="5344065"/>
          </a:xfrm>
        </p:spPr>
        <p:txBody>
          <a:bodyPr vert="eaVert"/>
          <a:lstStyle>
            <a:lvl1pPr>
              <a:defRPr>
                <a:solidFill>
                  <a:schemeClr val="tx1"/>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37CCE262-8A5D-46D5-8CEF-F243A1357429}"/>
              </a:ext>
            </a:extLst>
          </p:cNvPr>
          <p:cNvSpPr>
            <a:spLocks noGrp="1"/>
          </p:cNvSpPr>
          <p:nvPr>
            <p:ph type="body" orient="vert" idx="1"/>
          </p:nvPr>
        </p:nvSpPr>
        <p:spPr>
          <a:xfrm>
            <a:off x="838200" y="828135"/>
            <a:ext cx="7734300" cy="5344065"/>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BF579F1-029F-4FED-8BFF-80DB8549657E}"/>
              </a:ext>
            </a:extLst>
          </p:cNvPr>
          <p:cNvSpPr>
            <a:spLocks noGrp="1"/>
          </p:cNvSpPr>
          <p:nvPr>
            <p:ph type="ftr" sz="quarter" idx="11"/>
          </p:nvPr>
        </p:nvSpPr>
        <p:spPr/>
        <p:txBody>
          <a:bodyPr/>
          <a:lstStyle>
            <a:lvl1pPr>
              <a:defRPr>
                <a:solidFill>
                  <a:schemeClr val="tx1"/>
                </a:solidFill>
              </a:defRPr>
            </a:lvl1p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1A45CD50-0D14-40EC-AF0A-1B68D3DEBC30}"/>
              </a:ext>
            </a:extLst>
          </p:cNvPr>
          <p:cNvSpPr>
            <a:spLocks noGrp="1"/>
          </p:cNvSpPr>
          <p:nvPr>
            <p:ph type="sldNum" sz="quarter" idx="12"/>
          </p:nvPr>
        </p:nvSpPr>
        <p:spPr/>
        <p:txBody>
          <a:bodyPr/>
          <a:lstStyle>
            <a:lvl1pPr>
              <a:defRPr>
                <a:solidFill>
                  <a:schemeClr val="tx1"/>
                </a:solidFill>
              </a:defRPr>
            </a:lvl1pPr>
          </a:lstStyle>
          <a:p>
            <a:fld id="{3A0E1C1D-23A6-4D8C-8BAD-0A4D3EB843D9}" type="slidenum">
              <a:rPr lang="en-US" smtClean="0"/>
              <a:pPr/>
              <a:t>‹#›</a:t>
            </a:fld>
            <a:endParaRPr lang="en-US"/>
          </a:p>
        </p:txBody>
      </p:sp>
      <p:sp>
        <p:nvSpPr>
          <p:cNvPr id="7" name="Date Placeholder 3">
            <a:extLst>
              <a:ext uri="{FF2B5EF4-FFF2-40B4-BE49-F238E27FC236}">
                <a16:creationId xmlns:a16="http://schemas.microsoft.com/office/drawing/2014/main" id="{CE8EB0B7-531A-42E1-AFF4-35476E0EAD86}"/>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tx1"/>
                </a:solidFill>
              </a:defRPr>
            </a:lvl1pPr>
          </a:lstStyle>
          <a:p>
            <a:r>
              <a:rPr lang="en-US"/>
              <a:t>S. Robin Elgart | shona.elgart@nasa.gov</a:t>
            </a:r>
          </a:p>
        </p:txBody>
      </p:sp>
    </p:spTree>
    <p:extLst>
      <p:ext uri="{BB962C8B-B14F-4D97-AF65-F5344CB8AC3E}">
        <p14:creationId xmlns:p14="http://schemas.microsoft.com/office/powerpoint/2010/main" val="155008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ln/>
        </p:spPr>
        <p:txBody>
          <a:bodyPr/>
          <a:lstStyle>
            <a:lvl1pPr>
              <a:defRPr/>
            </a:lvl1pPr>
          </a:lstStyle>
          <a:p>
            <a:pPr>
              <a:defRPr/>
            </a:pPr>
            <a:r>
              <a:rPr lang="en-US"/>
              <a:t>2023 SHINE</a:t>
            </a:r>
          </a:p>
          <a:p>
            <a:pPr>
              <a:defRPr/>
            </a:pPr>
            <a:r>
              <a:rPr lang="en-US"/>
              <a:t>Space Radiation Didactic Curriculum</a:t>
            </a:r>
          </a:p>
        </p:txBody>
      </p:sp>
      <p:sp>
        <p:nvSpPr>
          <p:cNvPr id="4" name="Rectangle 6"/>
          <p:cNvSpPr>
            <a:spLocks noGrp="1" noChangeArrowheads="1"/>
          </p:cNvSpPr>
          <p:nvPr>
            <p:ph type="sldNum" sz="quarter" idx="12"/>
          </p:nvPr>
        </p:nvSpPr>
        <p:spPr>
          <a:ln/>
        </p:spPr>
        <p:txBody>
          <a:bodyPr/>
          <a:lstStyle>
            <a:lvl1pPr>
              <a:defRPr/>
            </a:lvl1pPr>
          </a:lstStyle>
          <a:p>
            <a:fld id="{E461A7D3-91BA-4279-96A5-830614B699D8}" type="slidenum">
              <a:rPr lang="en-US" altLang="en-US"/>
              <a:pPr/>
              <a:t>‹#›</a:t>
            </a:fld>
            <a:endParaRPr lang="en-US" altLang="en-US"/>
          </a:p>
        </p:txBody>
      </p:sp>
      <p:sp>
        <p:nvSpPr>
          <p:cNvPr id="6" name="Title 5"/>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5" name="Date Placeholder 3">
            <a:extLst>
              <a:ext uri="{FF2B5EF4-FFF2-40B4-BE49-F238E27FC236}">
                <a16:creationId xmlns:a16="http://schemas.microsoft.com/office/drawing/2014/main" id="{77DD4337-BD73-4622-BB2E-DAAEF9E3C058}"/>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tx1"/>
                </a:solidFill>
              </a:defRPr>
            </a:lvl1pPr>
          </a:lstStyle>
          <a:p>
            <a:r>
              <a:rPr lang="en-US"/>
              <a:t>S. Robin Elgart | shona.elgart@nasa.gov</a:t>
            </a:r>
          </a:p>
        </p:txBody>
      </p:sp>
    </p:spTree>
    <p:extLst>
      <p:ext uri="{BB962C8B-B14F-4D97-AF65-F5344CB8AC3E}">
        <p14:creationId xmlns:p14="http://schemas.microsoft.com/office/powerpoint/2010/main" val="1308882652"/>
      </p:ext>
    </p:extLst>
  </p:cSld>
  <p:clrMapOvr>
    <a:masterClrMapping/>
  </p:clrMapOvr>
  <p:transition>
    <p:zoom dir="in"/>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598D8D4-7EFB-410D-A6D5-DDD39565F2AC}" type="slidenum">
              <a:rPr lang="en-US" altLang="en-US"/>
              <a:pPr/>
              <a:t>‹#›</a:t>
            </a:fld>
            <a:endParaRPr lang="en-US" altLang="en-US"/>
          </a:p>
        </p:txBody>
      </p:sp>
    </p:spTree>
    <p:extLst>
      <p:ext uri="{BB962C8B-B14F-4D97-AF65-F5344CB8AC3E}">
        <p14:creationId xmlns:p14="http://schemas.microsoft.com/office/powerpoint/2010/main" val="994344634"/>
      </p:ext>
    </p:extLst>
  </p:cSld>
  <p:clrMapOvr>
    <a:masterClrMapping/>
  </p:clrMapOvr>
  <p:transitio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69FC8E6-99E2-4754-BF53-15A411E24212}"/>
              </a:ext>
            </a:extLst>
          </p:cNvPr>
          <p:cNvPicPr>
            <a:picLocks noChangeAspect="1"/>
          </p:cNvPicPr>
          <p:nvPr userDrawn="1"/>
        </p:nvPicPr>
        <p:blipFill rotWithShape="1">
          <a:blip r:embed="rId2">
            <a:alphaModFix amt="47000"/>
          </a:blip>
          <a:srcRect t="28705" r="277" b="40073"/>
          <a:stretch/>
        </p:blipFill>
        <p:spPr>
          <a:xfrm>
            <a:off x="0" y="1966823"/>
            <a:ext cx="12192000" cy="2139352"/>
          </a:xfrm>
          <a:prstGeom prst="rect">
            <a:avLst/>
          </a:prstGeom>
        </p:spPr>
      </p:pic>
      <p:sp>
        <p:nvSpPr>
          <p:cNvPr id="2" name="Title 1">
            <a:extLst>
              <a:ext uri="{FF2B5EF4-FFF2-40B4-BE49-F238E27FC236}">
                <a16:creationId xmlns:a16="http://schemas.microsoft.com/office/drawing/2014/main" id="{6FE9F8A7-EB95-4C53-A5FE-3C8A66ED6DF4}"/>
              </a:ext>
            </a:extLst>
          </p:cNvPr>
          <p:cNvSpPr>
            <a:spLocks noGrp="1"/>
          </p:cNvSpPr>
          <p:nvPr>
            <p:ph type="ctrTitle"/>
          </p:nvPr>
        </p:nvSpPr>
        <p:spPr>
          <a:xfrm>
            <a:off x="1524000" y="2167776"/>
            <a:ext cx="9144000" cy="1765697"/>
          </a:xfrm>
        </p:spPr>
        <p:txBody>
          <a:bodyPr anchor="ctr">
            <a:normAutofit/>
          </a:bodyPr>
          <a:lstStyle>
            <a:lvl1pPr algn="ctr">
              <a:defRPr sz="5400">
                <a:solidFill>
                  <a:schemeClr val="tx1"/>
                </a:solidFill>
              </a:defRPr>
            </a:lvl1pPr>
          </a:lstStyle>
          <a:p>
            <a:r>
              <a:rPr lang="en-US"/>
              <a:t>Click to edit Master title style</a:t>
            </a:r>
          </a:p>
        </p:txBody>
      </p:sp>
      <p:sp>
        <p:nvSpPr>
          <p:cNvPr id="4" name="Date Placeholder 3">
            <a:extLst>
              <a:ext uri="{FF2B5EF4-FFF2-40B4-BE49-F238E27FC236}">
                <a16:creationId xmlns:a16="http://schemas.microsoft.com/office/drawing/2014/main" id="{F49CA9DB-045B-4CE0-ABD3-E5A77F56F5BA}"/>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tx1"/>
                </a:solidFill>
              </a:defRPr>
            </a:lvl1pPr>
          </a:lstStyle>
          <a:p>
            <a:r>
              <a:rPr lang="en-US"/>
              <a:t>S. Robin Elgart | shona.elgart@nasa.gov</a:t>
            </a:r>
          </a:p>
        </p:txBody>
      </p:sp>
      <p:sp>
        <p:nvSpPr>
          <p:cNvPr id="5" name="Footer Placeholder 4">
            <a:extLst>
              <a:ext uri="{FF2B5EF4-FFF2-40B4-BE49-F238E27FC236}">
                <a16:creationId xmlns:a16="http://schemas.microsoft.com/office/drawing/2014/main" id="{2F30CFD9-44CC-42F2-A6F7-E0AC2C9EB5CF}"/>
              </a:ext>
            </a:extLst>
          </p:cNvPr>
          <p:cNvSpPr>
            <a:spLocks noGrp="1"/>
          </p:cNvSpPr>
          <p:nvPr>
            <p:ph type="ftr" sz="quarter" idx="11"/>
          </p:nvPr>
        </p:nvSpPr>
        <p:spPr/>
        <p:txBody>
          <a:bodyPr/>
          <a:lstStyle>
            <a:lvl1pPr>
              <a:defRPr>
                <a:solidFill>
                  <a:schemeClr val="tx1"/>
                </a:solidFill>
              </a:defRPr>
            </a:lvl1p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79FD7B21-6CAC-4E17-9B96-DA8F2A6CCDD5}"/>
              </a:ext>
            </a:extLst>
          </p:cNvPr>
          <p:cNvSpPr>
            <a:spLocks noGrp="1"/>
          </p:cNvSpPr>
          <p:nvPr>
            <p:ph type="sldNum" sz="quarter" idx="12"/>
          </p:nvPr>
        </p:nvSpPr>
        <p:spPr/>
        <p:txBody>
          <a:bodyPr/>
          <a:lstStyle>
            <a:lvl1pPr>
              <a:defRPr>
                <a:solidFill>
                  <a:schemeClr val="tx1"/>
                </a:solidFill>
              </a:defRPr>
            </a:lvl1pPr>
          </a:lstStyle>
          <a:p>
            <a:fld id="{3A0E1C1D-23A6-4D8C-8BAD-0A4D3EB843D9}" type="slidenum">
              <a:rPr lang="en-US" smtClean="0"/>
              <a:pPr/>
              <a:t>‹#›</a:t>
            </a:fld>
            <a:endParaRPr lang="en-US"/>
          </a:p>
        </p:txBody>
      </p:sp>
      <p:cxnSp>
        <p:nvCxnSpPr>
          <p:cNvPr id="10" name="Straight Connector 9">
            <a:extLst>
              <a:ext uri="{FF2B5EF4-FFF2-40B4-BE49-F238E27FC236}">
                <a16:creationId xmlns:a16="http://schemas.microsoft.com/office/drawing/2014/main" id="{89E4BA25-AA4A-4208-BBF7-A33452A53AEB}"/>
              </a:ext>
            </a:extLst>
          </p:cNvPr>
          <p:cNvCxnSpPr>
            <a:cxnSpLocks/>
          </p:cNvCxnSpPr>
          <p:nvPr userDrawn="1"/>
        </p:nvCxnSpPr>
        <p:spPr>
          <a:xfrm>
            <a:off x="0" y="4110786"/>
            <a:ext cx="12192000" cy="0"/>
          </a:xfrm>
          <a:prstGeom prst="line">
            <a:avLst/>
          </a:prstGeom>
          <a:ln w="38100">
            <a:solidFill>
              <a:srgbClr val="09323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32EB597-2818-42BF-9437-BBE0401D87FC}"/>
              </a:ext>
            </a:extLst>
          </p:cNvPr>
          <p:cNvCxnSpPr>
            <a:cxnSpLocks/>
          </p:cNvCxnSpPr>
          <p:nvPr userDrawn="1"/>
        </p:nvCxnSpPr>
        <p:spPr>
          <a:xfrm>
            <a:off x="0" y="1966823"/>
            <a:ext cx="12192000" cy="0"/>
          </a:xfrm>
          <a:prstGeom prst="line">
            <a:avLst/>
          </a:prstGeom>
          <a:ln w="38100">
            <a:solidFill>
              <a:srgbClr val="09323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3124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265E5-A1EB-4926-96F5-A5820950B703}"/>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C8928C1-7195-4C8E-86A9-D4E2D96006F6}"/>
              </a:ext>
            </a:extLst>
          </p:cNvPr>
          <p:cNvSpPr>
            <a:spLocks noGrp="1"/>
          </p:cNvSpPr>
          <p:nvPr>
            <p:ph idx="1"/>
          </p:nvPr>
        </p:nvSpPr>
        <p:spPr>
          <a:xfrm>
            <a:off x="609600" y="1676400"/>
            <a:ext cx="10744200" cy="450056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086E803-A7FD-4CC9-AD76-718704740231}"/>
              </a:ext>
            </a:extLst>
          </p:cNvPr>
          <p:cNvSpPr>
            <a:spLocks noGrp="1"/>
          </p:cNvSpPr>
          <p:nvPr>
            <p:ph type="ftr" sz="quarter" idx="11"/>
          </p:nvPr>
        </p:nvSpPr>
        <p:spPr/>
        <p:txBody>
          <a:bodyPr/>
          <a:lstStyle>
            <a:lvl1pPr>
              <a:defRPr>
                <a:solidFill>
                  <a:schemeClr val="tx1"/>
                </a:solidFill>
              </a:defRPr>
            </a:lvl1p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79791206-761F-4744-8C89-87D86077CBF2}"/>
              </a:ext>
            </a:extLst>
          </p:cNvPr>
          <p:cNvSpPr>
            <a:spLocks noGrp="1"/>
          </p:cNvSpPr>
          <p:nvPr>
            <p:ph type="sldNum" sz="quarter" idx="12"/>
          </p:nvPr>
        </p:nvSpPr>
        <p:spPr/>
        <p:txBody>
          <a:bodyPr/>
          <a:lstStyle>
            <a:lvl1pPr>
              <a:defRPr>
                <a:solidFill>
                  <a:schemeClr val="tx1"/>
                </a:solidFill>
              </a:defRPr>
            </a:lvl1pPr>
          </a:lstStyle>
          <a:p>
            <a:fld id="{3A0E1C1D-23A6-4D8C-8BAD-0A4D3EB843D9}" type="slidenum">
              <a:rPr lang="en-US" smtClean="0"/>
              <a:pPr/>
              <a:t>‹#›</a:t>
            </a:fld>
            <a:endParaRPr lang="en-US"/>
          </a:p>
        </p:txBody>
      </p:sp>
      <p:sp>
        <p:nvSpPr>
          <p:cNvPr id="7" name="Date Placeholder 3">
            <a:extLst>
              <a:ext uri="{FF2B5EF4-FFF2-40B4-BE49-F238E27FC236}">
                <a16:creationId xmlns:a16="http://schemas.microsoft.com/office/drawing/2014/main" id="{04B6667E-C5D2-4424-BF80-2C9E51D23F55}"/>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r>
              <a:rPr lang="en-US"/>
              <a:t>S. Robin Elgart | shona.elgart@nasa.gov</a:t>
            </a:r>
          </a:p>
        </p:txBody>
      </p:sp>
    </p:spTree>
    <p:extLst>
      <p:ext uri="{BB962C8B-B14F-4D97-AF65-F5344CB8AC3E}">
        <p14:creationId xmlns:p14="http://schemas.microsoft.com/office/powerpoint/2010/main" val="2268820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07D2B-E619-40AB-9770-111BBB43DC8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60C1E032-7830-4FF1-838D-9F8BD814A19A}"/>
              </a:ext>
            </a:extLst>
          </p:cNvPr>
          <p:cNvSpPr>
            <a:spLocks noGrp="1"/>
          </p:cNvSpPr>
          <p:nvPr>
            <p:ph sz="half" idx="1"/>
          </p:nvPr>
        </p:nvSpPr>
        <p:spPr>
          <a:xfrm>
            <a:off x="613610" y="1676400"/>
            <a:ext cx="5257799" cy="4500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8799CA-872E-46D4-BC31-E115EB60E16B}"/>
              </a:ext>
            </a:extLst>
          </p:cNvPr>
          <p:cNvSpPr>
            <a:spLocks noGrp="1"/>
          </p:cNvSpPr>
          <p:nvPr>
            <p:ph sz="half" idx="2"/>
          </p:nvPr>
        </p:nvSpPr>
        <p:spPr>
          <a:xfrm>
            <a:off x="6096000" y="1676400"/>
            <a:ext cx="5257800" cy="450056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C2A85DA-331A-4E8D-A7C2-7BA55C887776}"/>
              </a:ext>
            </a:extLst>
          </p:cNvPr>
          <p:cNvSpPr>
            <a:spLocks noGrp="1"/>
          </p:cNvSpPr>
          <p:nvPr>
            <p:ph type="ftr" sz="quarter" idx="11"/>
          </p:nvPr>
        </p:nvSpPr>
        <p:spPr/>
        <p:txBody>
          <a:bodyPr/>
          <a:lstStyle>
            <a:lvl1pPr>
              <a:defRPr>
                <a:solidFill>
                  <a:schemeClr val="tx1"/>
                </a:solidFill>
              </a:defRPr>
            </a:lvl1pPr>
          </a:lstStyle>
          <a:p>
            <a:r>
              <a:rPr lang="en-US"/>
              <a:t>2023 SHINE</a:t>
            </a:r>
          </a:p>
          <a:p>
            <a:r>
              <a:rPr lang="en-US"/>
              <a:t>Space Radiation Didactic Curriculum</a:t>
            </a:r>
          </a:p>
        </p:txBody>
      </p:sp>
      <p:sp>
        <p:nvSpPr>
          <p:cNvPr id="7" name="Slide Number Placeholder 6">
            <a:extLst>
              <a:ext uri="{FF2B5EF4-FFF2-40B4-BE49-F238E27FC236}">
                <a16:creationId xmlns:a16="http://schemas.microsoft.com/office/drawing/2014/main" id="{40C8934F-CE72-489D-8F4E-77F156FF4855}"/>
              </a:ext>
            </a:extLst>
          </p:cNvPr>
          <p:cNvSpPr>
            <a:spLocks noGrp="1"/>
          </p:cNvSpPr>
          <p:nvPr>
            <p:ph type="sldNum" sz="quarter" idx="12"/>
          </p:nvPr>
        </p:nvSpPr>
        <p:spPr/>
        <p:txBody>
          <a:bodyPr/>
          <a:lstStyle>
            <a:lvl1pPr>
              <a:defRPr>
                <a:solidFill>
                  <a:schemeClr val="tx1"/>
                </a:solidFill>
              </a:defRPr>
            </a:lvl1pPr>
          </a:lstStyle>
          <a:p>
            <a:fld id="{3A0E1C1D-23A6-4D8C-8BAD-0A4D3EB843D9}" type="slidenum">
              <a:rPr lang="en-US" smtClean="0"/>
              <a:pPr/>
              <a:t>‹#›</a:t>
            </a:fld>
            <a:endParaRPr lang="en-US"/>
          </a:p>
        </p:txBody>
      </p:sp>
      <p:sp>
        <p:nvSpPr>
          <p:cNvPr id="8" name="Date Placeholder 3">
            <a:extLst>
              <a:ext uri="{FF2B5EF4-FFF2-40B4-BE49-F238E27FC236}">
                <a16:creationId xmlns:a16="http://schemas.microsoft.com/office/drawing/2014/main" id="{88E7F51B-6B0B-4C4F-BBA0-9FB445CCD753}"/>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r>
              <a:rPr lang="en-US"/>
              <a:t>S. Robin Elgart | shona.elgart@nasa.gov</a:t>
            </a:r>
          </a:p>
        </p:txBody>
      </p:sp>
    </p:spTree>
    <p:extLst>
      <p:ext uri="{BB962C8B-B14F-4D97-AF65-F5344CB8AC3E}">
        <p14:creationId xmlns:p14="http://schemas.microsoft.com/office/powerpoint/2010/main" val="1443616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4724F-39E4-4EB9-ACC2-BC58E0D70F09}"/>
              </a:ext>
            </a:extLst>
          </p:cNvPr>
          <p:cNvSpPr>
            <a:spLocks noGrp="1"/>
          </p:cNvSpPr>
          <p:nvPr>
            <p:ph type="title"/>
          </p:nvPr>
        </p:nvSpPr>
        <p:spPr>
          <a:xfrm>
            <a:off x="609600" y="668337"/>
            <a:ext cx="10745788" cy="9318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701EC6-6CC6-44A4-AB7D-76AD1996A3A8}"/>
              </a:ext>
            </a:extLst>
          </p:cNvPr>
          <p:cNvSpPr>
            <a:spLocks noGrp="1"/>
          </p:cNvSpPr>
          <p:nvPr>
            <p:ph type="body" idx="1"/>
          </p:nvPr>
        </p:nvSpPr>
        <p:spPr>
          <a:xfrm>
            <a:off x="609600" y="1676400"/>
            <a:ext cx="5259388" cy="704850"/>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663AB1-BCE2-4B9A-9AAB-488ECF538527}"/>
              </a:ext>
            </a:extLst>
          </p:cNvPr>
          <p:cNvSpPr>
            <a:spLocks noGrp="1"/>
          </p:cNvSpPr>
          <p:nvPr>
            <p:ph sz="half" idx="2"/>
          </p:nvPr>
        </p:nvSpPr>
        <p:spPr>
          <a:xfrm>
            <a:off x="609600" y="2381250"/>
            <a:ext cx="5259388" cy="3808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5D5C63-1707-4555-8A30-68AD3E91AED8}"/>
              </a:ext>
            </a:extLst>
          </p:cNvPr>
          <p:cNvSpPr>
            <a:spLocks noGrp="1"/>
          </p:cNvSpPr>
          <p:nvPr>
            <p:ph type="body" sz="quarter" idx="3"/>
          </p:nvPr>
        </p:nvSpPr>
        <p:spPr>
          <a:xfrm>
            <a:off x="6096000" y="1676400"/>
            <a:ext cx="5259388" cy="704850"/>
          </a:xfrm>
        </p:spPr>
        <p:txBody>
          <a:bodyPr anchor="b">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F4283F-EB2F-41EB-83D3-F48E24343E8A}"/>
              </a:ext>
            </a:extLst>
          </p:cNvPr>
          <p:cNvSpPr>
            <a:spLocks noGrp="1"/>
          </p:cNvSpPr>
          <p:nvPr>
            <p:ph sz="quarter" idx="4"/>
          </p:nvPr>
        </p:nvSpPr>
        <p:spPr>
          <a:xfrm>
            <a:off x="6096000" y="2381250"/>
            <a:ext cx="5259388" cy="38084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A0ADFFD2-090D-4FDB-8B2D-3DBF9B56F200}"/>
              </a:ext>
            </a:extLst>
          </p:cNvPr>
          <p:cNvSpPr>
            <a:spLocks noGrp="1"/>
          </p:cNvSpPr>
          <p:nvPr>
            <p:ph type="ftr" sz="quarter" idx="11"/>
          </p:nvPr>
        </p:nvSpPr>
        <p:spPr/>
        <p:txBody>
          <a:bodyPr/>
          <a:lstStyle/>
          <a:p>
            <a:r>
              <a:rPr lang="en-US"/>
              <a:t>2023 SHINE</a:t>
            </a:r>
          </a:p>
          <a:p>
            <a:r>
              <a:rPr lang="en-US"/>
              <a:t>Space Radiation Didactic Curriculum</a:t>
            </a:r>
          </a:p>
        </p:txBody>
      </p:sp>
      <p:sp>
        <p:nvSpPr>
          <p:cNvPr id="9" name="Slide Number Placeholder 8">
            <a:extLst>
              <a:ext uri="{FF2B5EF4-FFF2-40B4-BE49-F238E27FC236}">
                <a16:creationId xmlns:a16="http://schemas.microsoft.com/office/drawing/2014/main" id="{F9D5A9D3-0ADA-4E80-B83F-3F225749352D}"/>
              </a:ext>
            </a:extLst>
          </p:cNvPr>
          <p:cNvSpPr>
            <a:spLocks noGrp="1"/>
          </p:cNvSpPr>
          <p:nvPr>
            <p:ph type="sldNum" sz="quarter" idx="12"/>
          </p:nvPr>
        </p:nvSpPr>
        <p:spPr/>
        <p:txBody>
          <a:bodyPr/>
          <a:lstStyle/>
          <a:p>
            <a:fld id="{3A0E1C1D-23A6-4D8C-8BAD-0A4D3EB843D9}" type="slidenum">
              <a:rPr lang="en-US" smtClean="0"/>
              <a:t>‹#›</a:t>
            </a:fld>
            <a:endParaRPr lang="en-US"/>
          </a:p>
        </p:txBody>
      </p:sp>
      <p:sp>
        <p:nvSpPr>
          <p:cNvPr id="10" name="Date Placeholder 3">
            <a:extLst>
              <a:ext uri="{FF2B5EF4-FFF2-40B4-BE49-F238E27FC236}">
                <a16:creationId xmlns:a16="http://schemas.microsoft.com/office/drawing/2014/main" id="{477A851C-9F96-4E5A-887A-245579265720}"/>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r>
              <a:rPr lang="en-US"/>
              <a:t>S. Robin Elgart | shona.elgart@nasa.gov</a:t>
            </a:r>
          </a:p>
        </p:txBody>
      </p:sp>
    </p:spTree>
    <p:extLst>
      <p:ext uri="{BB962C8B-B14F-4D97-AF65-F5344CB8AC3E}">
        <p14:creationId xmlns:p14="http://schemas.microsoft.com/office/powerpoint/2010/main" val="24897255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43A4-7D07-491D-9148-2292BA3B4661}"/>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25EF6137-4315-4A3F-B3BE-F1A5CEC89E55}"/>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2524B498-97AB-4104-9E46-ECA220F14B2A}"/>
              </a:ext>
            </a:extLst>
          </p:cNvPr>
          <p:cNvSpPr>
            <a:spLocks noGrp="1"/>
          </p:cNvSpPr>
          <p:nvPr>
            <p:ph type="sldNum" sz="quarter" idx="12"/>
          </p:nvPr>
        </p:nvSpPr>
        <p:spPr/>
        <p:txBody>
          <a:bodyPr/>
          <a:lstStyle/>
          <a:p>
            <a:fld id="{3A0E1C1D-23A6-4D8C-8BAD-0A4D3EB843D9}" type="slidenum">
              <a:rPr lang="en-US" smtClean="0"/>
              <a:t>‹#›</a:t>
            </a:fld>
            <a:endParaRPr lang="en-US"/>
          </a:p>
        </p:txBody>
      </p:sp>
      <p:sp>
        <p:nvSpPr>
          <p:cNvPr id="6" name="Date Placeholder 3">
            <a:extLst>
              <a:ext uri="{FF2B5EF4-FFF2-40B4-BE49-F238E27FC236}">
                <a16:creationId xmlns:a16="http://schemas.microsoft.com/office/drawing/2014/main" id="{20D335C2-415C-4E40-8E15-A6ECADEFF506}"/>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r>
              <a:rPr lang="en-US"/>
              <a:t>S. Robin Elgart | shona.elgart@nasa.gov</a:t>
            </a:r>
          </a:p>
        </p:txBody>
      </p:sp>
    </p:spTree>
    <p:extLst>
      <p:ext uri="{BB962C8B-B14F-4D97-AF65-F5344CB8AC3E}">
        <p14:creationId xmlns:p14="http://schemas.microsoft.com/office/powerpoint/2010/main" val="3781082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A5371F-DF82-45C9-97F6-3AD69C7D8C8F}"/>
              </a:ext>
            </a:extLst>
          </p:cNvPr>
          <p:cNvSpPr>
            <a:spLocks noGrp="1"/>
          </p:cNvSpPr>
          <p:nvPr>
            <p:ph type="ftr" sz="quarter" idx="11"/>
          </p:nvPr>
        </p:nvSpPr>
        <p:spPr/>
        <p:txBody>
          <a:bodyPr/>
          <a:lstStyle/>
          <a:p>
            <a:r>
              <a:rPr lang="en-US"/>
              <a:t>2023 SHINE</a:t>
            </a:r>
          </a:p>
          <a:p>
            <a:r>
              <a:rPr lang="en-US"/>
              <a:t>Space Radiation Didactic Curriculum</a:t>
            </a:r>
          </a:p>
        </p:txBody>
      </p:sp>
      <p:sp>
        <p:nvSpPr>
          <p:cNvPr id="4" name="Slide Number Placeholder 3">
            <a:extLst>
              <a:ext uri="{FF2B5EF4-FFF2-40B4-BE49-F238E27FC236}">
                <a16:creationId xmlns:a16="http://schemas.microsoft.com/office/drawing/2014/main" id="{7984E449-4F06-4F30-B550-F0F3E01C8C0A}"/>
              </a:ext>
            </a:extLst>
          </p:cNvPr>
          <p:cNvSpPr>
            <a:spLocks noGrp="1"/>
          </p:cNvSpPr>
          <p:nvPr>
            <p:ph type="sldNum" sz="quarter" idx="12"/>
          </p:nvPr>
        </p:nvSpPr>
        <p:spPr/>
        <p:txBody>
          <a:bodyPr/>
          <a:lstStyle/>
          <a:p>
            <a:fld id="{3A0E1C1D-23A6-4D8C-8BAD-0A4D3EB843D9}" type="slidenum">
              <a:rPr lang="en-US" smtClean="0"/>
              <a:t>‹#›</a:t>
            </a:fld>
            <a:endParaRPr lang="en-US"/>
          </a:p>
        </p:txBody>
      </p:sp>
      <p:sp>
        <p:nvSpPr>
          <p:cNvPr id="5" name="Date Placeholder 3">
            <a:extLst>
              <a:ext uri="{FF2B5EF4-FFF2-40B4-BE49-F238E27FC236}">
                <a16:creationId xmlns:a16="http://schemas.microsoft.com/office/drawing/2014/main" id="{4018D557-D428-4CA3-97B4-42890A3BC410}"/>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r>
              <a:rPr lang="en-US"/>
              <a:t>S. Robin Elgart | shona.elgart@nasa.gov</a:t>
            </a:r>
          </a:p>
        </p:txBody>
      </p:sp>
    </p:spTree>
    <p:extLst>
      <p:ext uri="{BB962C8B-B14F-4D97-AF65-F5344CB8AC3E}">
        <p14:creationId xmlns:p14="http://schemas.microsoft.com/office/powerpoint/2010/main" val="755129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8EF7-F77A-4656-8482-1AE9223B8E53}"/>
              </a:ext>
            </a:extLst>
          </p:cNvPr>
          <p:cNvSpPr>
            <a:spLocks noGrp="1"/>
          </p:cNvSpPr>
          <p:nvPr>
            <p:ph type="title"/>
          </p:nvPr>
        </p:nvSpPr>
        <p:spPr>
          <a:xfrm>
            <a:off x="609600" y="686635"/>
            <a:ext cx="3932237" cy="919581"/>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92F89-A385-494A-9933-1037338AE036}"/>
              </a:ext>
            </a:extLst>
          </p:cNvPr>
          <p:cNvSpPr>
            <a:spLocks noGrp="1"/>
          </p:cNvSpPr>
          <p:nvPr>
            <p:ph idx="1"/>
          </p:nvPr>
        </p:nvSpPr>
        <p:spPr>
          <a:xfrm>
            <a:off x="5183188" y="686635"/>
            <a:ext cx="6172200" cy="54847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7398B2-13E2-4D7B-BF71-BA5F931624EF}"/>
              </a:ext>
            </a:extLst>
          </p:cNvPr>
          <p:cNvSpPr>
            <a:spLocks noGrp="1"/>
          </p:cNvSpPr>
          <p:nvPr>
            <p:ph type="body" sz="half" idx="2"/>
          </p:nvPr>
        </p:nvSpPr>
        <p:spPr>
          <a:xfrm>
            <a:off x="609600" y="1676400"/>
            <a:ext cx="3932237" cy="44949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AC6131AD-FA1D-4AAE-89CA-8A53716DDFEE}"/>
              </a:ext>
            </a:extLst>
          </p:cNvPr>
          <p:cNvSpPr>
            <a:spLocks noGrp="1"/>
          </p:cNvSpPr>
          <p:nvPr>
            <p:ph type="ftr" sz="quarter" idx="11"/>
          </p:nvPr>
        </p:nvSpPr>
        <p:spPr/>
        <p:txBody>
          <a:bodyPr/>
          <a:lstStyle/>
          <a:p>
            <a:r>
              <a:rPr lang="en-US"/>
              <a:t>2023 SHINE</a:t>
            </a:r>
          </a:p>
          <a:p>
            <a:r>
              <a:rPr lang="en-US"/>
              <a:t>Space Radiation Didactic Curriculum</a:t>
            </a:r>
          </a:p>
        </p:txBody>
      </p:sp>
      <p:sp>
        <p:nvSpPr>
          <p:cNvPr id="7" name="Slide Number Placeholder 6">
            <a:extLst>
              <a:ext uri="{FF2B5EF4-FFF2-40B4-BE49-F238E27FC236}">
                <a16:creationId xmlns:a16="http://schemas.microsoft.com/office/drawing/2014/main" id="{B32AE65F-4405-4018-9B57-ECEBBAA2DD17}"/>
              </a:ext>
            </a:extLst>
          </p:cNvPr>
          <p:cNvSpPr>
            <a:spLocks noGrp="1"/>
          </p:cNvSpPr>
          <p:nvPr>
            <p:ph type="sldNum" sz="quarter" idx="12"/>
          </p:nvPr>
        </p:nvSpPr>
        <p:spPr/>
        <p:txBody>
          <a:bodyPr/>
          <a:lstStyle/>
          <a:p>
            <a:fld id="{3A0E1C1D-23A6-4D8C-8BAD-0A4D3EB843D9}" type="slidenum">
              <a:rPr lang="en-US" smtClean="0"/>
              <a:t>‹#›</a:t>
            </a:fld>
            <a:endParaRPr lang="en-US"/>
          </a:p>
        </p:txBody>
      </p:sp>
      <p:sp>
        <p:nvSpPr>
          <p:cNvPr id="8" name="Date Placeholder 3">
            <a:extLst>
              <a:ext uri="{FF2B5EF4-FFF2-40B4-BE49-F238E27FC236}">
                <a16:creationId xmlns:a16="http://schemas.microsoft.com/office/drawing/2014/main" id="{22556AD8-F6EB-414E-B5B6-FCAADB19FFE8}"/>
              </a:ext>
            </a:extLst>
          </p:cNvPr>
          <p:cNvSpPr>
            <a:spLocks noGrp="1"/>
          </p:cNvSpPr>
          <p:nvPr>
            <p:ph type="dt" sz="half" idx="10"/>
          </p:nvPr>
        </p:nvSpPr>
        <p:spPr>
          <a:xfrm>
            <a:off x="838200" y="6356350"/>
            <a:ext cx="2743200" cy="365125"/>
          </a:xfrm>
          <a:prstGeom prst="rect">
            <a:avLst/>
          </a:prstGeom>
        </p:spPr>
        <p:txBody>
          <a:bodyPr/>
          <a:lstStyle>
            <a:lvl1pPr>
              <a:defRPr>
                <a:solidFill>
                  <a:schemeClr val="tx1"/>
                </a:solidFill>
              </a:defRPr>
            </a:lvl1pPr>
          </a:lstStyle>
          <a:p>
            <a:r>
              <a:rPr lang="en-US"/>
              <a:t>S. Robin Elgart | shona.elgart@nasa.gov</a:t>
            </a:r>
          </a:p>
        </p:txBody>
      </p:sp>
    </p:spTree>
    <p:extLst>
      <p:ext uri="{BB962C8B-B14F-4D97-AF65-F5344CB8AC3E}">
        <p14:creationId xmlns:p14="http://schemas.microsoft.com/office/powerpoint/2010/main" val="382358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C06CB-B0D4-465D-8F51-8C273026E8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0D1FDD-DBDD-4902-B895-3F3EE31794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6F636EA-E4C6-4EAC-8CE4-7673FCC8581E}"/>
              </a:ext>
            </a:extLst>
          </p:cNvPr>
          <p:cNvSpPr>
            <a:spLocks noGrp="1"/>
          </p:cNvSpPr>
          <p:nvPr>
            <p:ph type="ftr" sz="quarter" idx="11"/>
          </p:nvPr>
        </p:nvSpPr>
        <p:spPr/>
        <p:txBody>
          <a:body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1FA7D7B5-59BF-4756-ACEA-FB1226ED51CE}"/>
              </a:ext>
            </a:extLst>
          </p:cNvPr>
          <p:cNvSpPr>
            <a:spLocks noGrp="1"/>
          </p:cNvSpPr>
          <p:nvPr>
            <p:ph type="sldNum" sz="quarter" idx="12"/>
          </p:nvPr>
        </p:nvSpPr>
        <p:spPr/>
        <p:txBody>
          <a:bodyPr/>
          <a:lstStyle/>
          <a:p>
            <a:fld id="{3A0E1C1D-23A6-4D8C-8BAD-0A4D3EB843D9}" type="slidenum">
              <a:rPr lang="en-US" smtClean="0"/>
              <a:t>‹#›</a:t>
            </a:fld>
            <a:endParaRPr lang="en-US"/>
          </a:p>
        </p:txBody>
      </p:sp>
      <p:sp>
        <p:nvSpPr>
          <p:cNvPr id="7" name="Date Placeholder 3">
            <a:extLst>
              <a:ext uri="{FF2B5EF4-FFF2-40B4-BE49-F238E27FC236}">
                <a16:creationId xmlns:a16="http://schemas.microsoft.com/office/drawing/2014/main" id="{27CBC6AD-82CD-43F1-995D-445B3D794FFC}"/>
              </a:ext>
            </a:extLst>
          </p:cNvPr>
          <p:cNvSpPr>
            <a:spLocks noGrp="1"/>
          </p:cNvSpPr>
          <p:nvPr>
            <p:ph type="dt" sz="half" idx="10"/>
          </p:nvPr>
        </p:nvSpPr>
        <p:spPr>
          <a:xfrm>
            <a:off x="838200" y="6356350"/>
            <a:ext cx="2743200" cy="365125"/>
          </a:xfrm>
          <a:prstGeom prst="rect">
            <a:avLst/>
          </a:prstGeom>
        </p:spPr>
        <p:txBody>
          <a:bodyPr/>
          <a:lstStyle>
            <a:lvl1pPr>
              <a:defRPr sz="1200">
                <a:solidFill>
                  <a:schemeClr val="tx1"/>
                </a:solidFill>
              </a:defRPr>
            </a:lvl1pPr>
          </a:lstStyle>
          <a:p>
            <a:r>
              <a:rPr lang="en-US"/>
              <a:t>S. Robin Elgart | shona.elgart@nasa.gov</a:t>
            </a:r>
          </a:p>
        </p:txBody>
      </p:sp>
    </p:spTree>
    <p:extLst>
      <p:ext uri="{BB962C8B-B14F-4D97-AF65-F5344CB8AC3E}">
        <p14:creationId xmlns:p14="http://schemas.microsoft.com/office/powerpoint/2010/main" val="296054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F105D68-31C3-4899-A74C-733D2FF14639}"/>
              </a:ext>
            </a:extLst>
          </p:cNvPr>
          <p:cNvPicPr>
            <a:picLocks noChangeAspect="1"/>
          </p:cNvPicPr>
          <p:nvPr userDrawn="1"/>
        </p:nvPicPr>
        <p:blipFill rotWithShape="1">
          <a:blip r:embed="rId14">
            <a:alphaModFix amt="35000"/>
          </a:blip>
          <a:srcRect t="91846" r="277"/>
          <a:stretch/>
        </p:blipFill>
        <p:spPr>
          <a:xfrm>
            <a:off x="0" y="6299284"/>
            <a:ext cx="12192000" cy="558724"/>
          </a:xfrm>
          <a:prstGeom prst="rect">
            <a:avLst/>
          </a:prstGeom>
        </p:spPr>
      </p:pic>
      <p:sp>
        <p:nvSpPr>
          <p:cNvPr id="2" name="Title Placeholder 1">
            <a:extLst>
              <a:ext uri="{FF2B5EF4-FFF2-40B4-BE49-F238E27FC236}">
                <a16:creationId xmlns:a16="http://schemas.microsoft.com/office/drawing/2014/main" id="{2EE6F16B-61C8-4C1E-A43A-4FDE86D4CDD6}"/>
              </a:ext>
            </a:extLst>
          </p:cNvPr>
          <p:cNvSpPr>
            <a:spLocks noGrp="1"/>
          </p:cNvSpPr>
          <p:nvPr>
            <p:ph type="title"/>
          </p:nvPr>
        </p:nvSpPr>
        <p:spPr>
          <a:xfrm>
            <a:off x="613611" y="681038"/>
            <a:ext cx="10740189" cy="9131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1E10C1-C543-4D71-B2EF-4B9225767D28}"/>
              </a:ext>
            </a:extLst>
          </p:cNvPr>
          <p:cNvSpPr>
            <a:spLocks noGrp="1"/>
          </p:cNvSpPr>
          <p:nvPr>
            <p:ph type="body" idx="1"/>
          </p:nvPr>
        </p:nvSpPr>
        <p:spPr>
          <a:xfrm>
            <a:off x="613611" y="1676400"/>
            <a:ext cx="10740189" cy="450056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43D2A32-E1F6-4BD7-BA98-B8A4CA442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ysClr val="windowText" lastClr="000000"/>
                </a:solidFill>
              </a:defRPr>
            </a:lvl1p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5754DFD6-A379-430E-A29A-90281500947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ysClr val="windowText" lastClr="000000"/>
                </a:solidFill>
              </a:defRPr>
            </a:lvl1pPr>
          </a:lstStyle>
          <a:p>
            <a:fld id="{3A0E1C1D-23A6-4D8C-8BAD-0A4D3EB843D9}" type="slidenum">
              <a:rPr lang="en-US" smtClean="0"/>
              <a:pPr/>
              <a:t>‹#›</a:t>
            </a:fld>
            <a:endParaRPr lang="en-US"/>
          </a:p>
        </p:txBody>
      </p:sp>
      <p:cxnSp>
        <p:nvCxnSpPr>
          <p:cNvPr id="10" name="Straight Connector 9">
            <a:extLst>
              <a:ext uri="{FF2B5EF4-FFF2-40B4-BE49-F238E27FC236}">
                <a16:creationId xmlns:a16="http://schemas.microsoft.com/office/drawing/2014/main" id="{A04EBCC5-8ECE-4886-BE68-B9DB4F6B8882}"/>
              </a:ext>
            </a:extLst>
          </p:cNvPr>
          <p:cNvCxnSpPr>
            <a:cxnSpLocks/>
          </p:cNvCxnSpPr>
          <p:nvPr userDrawn="1"/>
        </p:nvCxnSpPr>
        <p:spPr>
          <a:xfrm>
            <a:off x="0" y="6293268"/>
            <a:ext cx="12192000" cy="0"/>
          </a:xfrm>
          <a:prstGeom prst="line">
            <a:avLst/>
          </a:prstGeom>
          <a:ln w="38100">
            <a:solidFill>
              <a:srgbClr val="09323D"/>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DB637995-D15C-4DED-AA3E-EF8652E2480F}"/>
              </a:ext>
            </a:extLst>
          </p:cNvPr>
          <p:cNvPicPr>
            <a:picLocks noChangeAspect="1"/>
          </p:cNvPicPr>
          <p:nvPr userDrawn="1"/>
        </p:nvPicPr>
        <p:blipFill rotWithShape="1">
          <a:blip r:embed="rId14">
            <a:alphaModFix amt="35000"/>
          </a:blip>
          <a:srcRect t="1" r="277" b="96751"/>
          <a:stretch/>
        </p:blipFill>
        <p:spPr>
          <a:xfrm>
            <a:off x="0" y="1"/>
            <a:ext cx="12192000" cy="222584"/>
          </a:xfrm>
          <a:prstGeom prst="rect">
            <a:avLst/>
          </a:prstGeom>
        </p:spPr>
      </p:pic>
      <p:cxnSp>
        <p:nvCxnSpPr>
          <p:cNvPr id="17" name="Straight Connector 16">
            <a:extLst>
              <a:ext uri="{FF2B5EF4-FFF2-40B4-BE49-F238E27FC236}">
                <a16:creationId xmlns:a16="http://schemas.microsoft.com/office/drawing/2014/main" id="{9017AC40-8019-4590-9FC5-BA28A316CE87}"/>
              </a:ext>
            </a:extLst>
          </p:cNvPr>
          <p:cNvCxnSpPr>
            <a:cxnSpLocks/>
          </p:cNvCxnSpPr>
          <p:nvPr userDrawn="1"/>
        </p:nvCxnSpPr>
        <p:spPr>
          <a:xfrm>
            <a:off x="0" y="222585"/>
            <a:ext cx="12192000" cy="0"/>
          </a:xfrm>
          <a:prstGeom prst="line">
            <a:avLst/>
          </a:prstGeom>
          <a:ln w="38100">
            <a:solidFill>
              <a:srgbClr val="09323D"/>
            </a:solidFill>
          </a:ln>
        </p:spPr>
        <p:style>
          <a:lnRef idx="1">
            <a:schemeClr val="accent1"/>
          </a:lnRef>
          <a:fillRef idx="0">
            <a:schemeClr val="accent1"/>
          </a:fillRef>
          <a:effectRef idx="0">
            <a:schemeClr val="accent1"/>
          </a:effectRef>
          <a:fontRef idx="minor">
            <a:schemeClr val="tx1"/>
          </a:fontRef>
        </p:style>
      </p:cxnSp>
      <p:sp>
        <p:nvSpPr>
          <p:cNvPr id="12" name="Date Placeholder 3">
            <a:extLst>
              <a:ext uri="{FF2B5EF4-FFF2-40B4-BE49-F238E27FC236}">
                <a16:creationId xmlns:a16="http://schemas.microsoft.com/office/drawing/2014/main" id="{EA14AD06-CAC3-4EAE-A055-39319C710066}"/>
              </a:ext>
            </a:extLst>
          </p:cNvPr>
          <p:cNvSpPr>
            <a:spLocks noGrp="1"/>
          </p:cNvSpPr>
          <p:nvPr>
            <p:ph type="dt" sz="half" idx="2"/>
          </p:nvPr>
        </p:nvSpPr>
        <p:spPr>
          <a:xfrm>
            <a:off x="838200" y="6356350"/>
            <a:ext cx="2743200" cy="365125"/>
          </a:xfrm>
          <a:prstGeom prst="rect">
            <a:avLst/>
          </a:prstGeom>
        </p:spPr>
        <p:txBody>
          <a:bodyPr/>
          <a:lstStyle>
            <a:lvl1pPr>
              <a:defRPr sz="1200">
                <a:solidFill>
                  <a:schemeClr val="tx1"/>
                </a:solidFill>
              </a:defRPr>
            </a:lvl1pPr>
          </a:lstStyle>
          <a:p>
            <a:r>
              <a:rPr lang="en-US"/>
              <a:t>S. Robin Elgart | shona.elgart@nasa.gov</a:t>
            </a:r>
          </a:p>
        </p:txBody>
      </p:sp>
    </p:spTree>
    <p:extLst>
      <p:ext uri="{BB962C8B-B14F-4D97-AF65-F5344CB8AC3E}">
        <p14:creationId xmlns:p14="http://schemas.microsoft.com/office/powerpoint/2010/main" val="67186798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50" r:id="rId3"/>
    <p:sldLayoutId id="2147483652" r:id="rId4"/>
    <p:sldLayoutId id="2147483653" r:id="rId5"/>
    <p:sldLayoutId id="2147483654" r:id="rId6"/>
    <p:sldLayoutId id="2147483655" r:id="rId7"/>
    <p:sldLayoutId id="2147483656" r:id="rId8"/>
    <p:sldLayoutId id="2147483658" r:id="rId9"/>
    <p:sldLayoutId id="2147483659" r:id="rId10"/>
    <p:sldLayoutId id="2147483661" r:id="rId11"/>
    <p:sldLayoutId id="2147483665" r:id="rId12"/>
  </p:sldLayoutIdLst>
  <p:hf hdr="0"/>
  <p:txStyles>
    <p:titleStyle>
      <a:lvl1pPr algn="l" defTabSz="914400" rtl="0" eaLnBrk="1" latinLnBrk="0" hangingPunct="1">
        <a:lnSpc>
          <a:spcPct val="90000"/>
        </a:lnSpc>
        <a:spcBef>
          <a:spcPct val="0"/>
        </a:spcBef>
        <a:buNone/>
        <a:defRPr sz="4400" kern="1200">
          <a:solidFill>
            <a:sysClr val="windowText" lastClr="000000"/>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ysClr val="windowText" lastClr="000000"/>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userDrawn="1">
          <p15:clr>
            <a:srgbClr val="F26B43"/>
          </p15:clr>
        </p15:guide>
        <p15:guide id="2" pos="384"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9" Type="http://schemas.openxmlformats.org/officeDocument/2006/relationships/image" Target="../media/image83.svg"/><Relationship Id="rId21" Type="http://schemas.openxmlformats.org/officeDocument/2006/relationships/image" Target="../media/image65.svg"/><Relationship Id="rId34" Type="http://schemas.openxmlformats.org/officeDocument/2006/relationships/image" Target="../media/image78.png"/><Relationship Id="rId42" Type="http://schemas.openxmlformats.org/officeDocument/2006/relationships/image" Target="../media/image86.png"/><Relationship Id="rId47" Type="http://schemas.openxmlformats.org/officeDocument/2006/relationships/image" Target="../media/image91.png"/><Relationship Id="rId7" Type="http://schemas.openxmlformats.org/officeDocument/2006/relationships/image" Target="../media/image51.png"/><Relationship Id="rId2" Type="http://schemas.openxmlformats.org/officeDocument/2006/relationships/notesSlide" Target="../notesSlides/notesSlide5.xml"/><Relationship Id="rId16" Type="http://schemas.openxmlformats.org/officeDocument/2006/relationships/image" Target="../media/image60.svg"/><Relationship Id="rId29" Type="http://schemas.openxmlformats.org/officeDocument/2006/relationships/image" Target="../media/image73.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svg"/><Relationship Id="rId40" Type="http://schemas.openxmlformats.org/officeDocument/2006/relationships/image" Target="../media/image84.png"/><Relationship Id="rId45" Type="http://schemas.openxmlformats.org/officeDocument/2006/relationships/image" Target="../media/image89.svg"/><Relationship Id="rId5" Type="http://schemas.openxmlformats.org/officeDocument/2006/relationships/image" Target="../media/image49.png"/><Relationship Id="rId15" Type="http://schemas.openxmlformats.org/officeDocument/2006/relationships/image" Target="../media/image59.png"/><Relationship Id="rId23" Type="http://schemas.openxmlformats.org/officeDocument/2006/relationships/image" Target="../media/image67.svg"/><Relationship Id="rId28" Type="http://schemas.openxmlformats.org/officeDocument/2006/relationships/image" Target="../media/image72.png"/><Relationship Id="rId36" Type="http://schemas.openxmlformats.org/officeDocument/2006/relationships/image" Target="../media/image80.png"/><Relationship Id="rId49" Type="http://schemas.openxmlformats.org/officeDocument/2006/relationships/image" Target="../media/image93.png"/><Relationship Id="rId10" Type="http://schemas.openxmlformats.org/officeDocument/2006/relationships/image" Target="../media/image54.png"/><Relationship Id="rId19" Type="http://schemas.openxmlformats.org/officeDocument/2006/relationships/image" Target="../media/image63.svg"/><Relationship Id="rId31" Type="http://schemas.openxmlformats.org/officeDocument/2006/relationships/image" Target="../media/image75.png"/><Relationship Id="rId44" Type="http://schemas.openxmlformats.org/officeDocument/2006/relationships/image" Target="../media/image88.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 Id="rId22" Type="http://schemas.openxmlformats.org/officeDocument/2006/relationships/image" Target="../media/image66.pn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png"/><Relationship Id="rId43" Type="http://schemas.openxmlformats.org/officeDocument/2006/relationships/image" Target="../media/image87.svg"/><Relationship Id="rId48" Type="http://schemas.openxmlformats.org/officeDocument/2006/relationships/image" Target="../media/image92.png"/><Relationship Id="rId8" Type="http://schemas.openxmlformats.org/officeDocument/2006/relationships/image" Target="../media/image52.png"/><Relationship Id="rId3" Type="http://schemas.openxmlformats.org/officeDocument/2006/relationships/image" Target="../media/image47.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svg"/><Relationship Id="rId33" Type="http://schemas.openxmlformats.org/officeDocument/2006/relationships/image" Target="../media/image77.png"/><Relationship Id="rId38" Type="http://schemas.openxmlformats.org/officeDocument/2006/relationships/image" Target="../media/image82.png"/><Relationship Id="rId46" Type="http://schemas.openxmlformats.org/officeDocument/2006/relationships/image" Target="../media/image90.png"/><Relationship Id="rId20" Type="http://schemas.openxmlformats.org/officeDocument/2006/relationships/image" Target="../media/image64.png"/><Relationship Id="rId41" Type="http://schemas.openxmlformats.org/officeDocument/2006/relationships/image" Target="../media/image85.svg"/><Relationship Id="rId1" Type="http://schemas.openxmlformats.org/officeDocument/2006/relationships/slideLayout" Target="../slideLayouts/slideLayout6.xml"/><Relationship Id="rId6" Type="http://schemas.openxmlformats.org/officeDocument/2006/relationships/image" Target="../media/image5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4.jpeg"/><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humanresearchroadmap.nasa.gov/" TargetMode="External"/><Relationship Id="rId5" Type="http://schemas.openxmlformats.org/officeDocument/2006/relationships/image" Target="../media/image96.png"/><Relationship Id="rId4" Type="http://schemas.openxmlformats.org/officeDocument/2006/relationships/image" Target="../media/image95.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video" Target="../media/media1.mp4"/><Relationship Id="rId7" Type="http://schemas.openxmlformats.org/officeDocument/2006/relationships/image" Target="../media/image100.png"/><Relationship Id="rId12" Type="http://schemas.openxmlformats.org/officeDocument/2006/relationships/hyperlink" Target="https://creativecommons.org/licenses/by-sa/3.0/" TargetMode="Externa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99.png"/><Relationship Id="rId11" Type="http://schemas.openxmlformats.org/officeDocument/2006/relationships/hyperlink" Target="https://streetfighter.fandom.com/wiki/Hadoken?file=Akuma-fireburn.gif" TargetMode="External"/><Relationship Id="rId5" Type="http://schemas.openxmlformats.org/officeDocument/2006/relationships/notesSlide" Target="../notesSlides/notesSlide7.xml"/><Relationship Id="rId10" Type="http://schemas.openxmlformats.org/officeDocument/2006/relationships/image" Target="../media/image103.gif"/><Relationship Id="rId4" Type="http://schemas.openxmlformats.org/officeDocument/2006/relationships/slideLayout" Target="../slideLayouts/slideLayout3.xml"/><Relationship Id="rId9" Type="http://schemas.openxmlformats.org/officeDocument/2006/relationships/image" Target="../media/image10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07.tiff"/><Relationship Id="rId5" Type="http://schemas.openxmlformats.org/officeDocument/2006/relationships/image" Target="../media/image106.emf"/><Relationship Id="rId4" Type="http://schemas.openxmlformats.org/officeDocument/2006/relationships/image" Target="../media/image10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svg"/><Relationship Id="rId3" Type="http://schemas.openxmlformats.org/officeDocument/2006/relationships/notesSlide" Target="../notesSlides/notesSlide10.xml"/><Relationship Id="rId7" Type="http://schemas.openxmlformats.org/officeDocument/2006/relationships/image" Target="../media/image111.svg"/><Relationship Id="rId12" Type="http://schemas.openxmlformats.org/officeDocument/2006/relationships/image" Target="../media/image116.pn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110.png"/><Relationship Id="rId11" Type="http://schemas.openxmlformats.org/officeDocument/2006/relationships/image" Target="../media/image115.svg"/><Relationship Id="rId5" Type="http://schemas.openxmlformats.org/officeDocument/2006/relationships/image" Target="../media/image109.sv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svg"/></Relationships>
</file>

<file path=ppt/slides/_rels/slide27.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humanresearchroadmap.nasa.gov/Risks/risk.aspx?i=96" TargetMode="External"/><Relationship Id="rId2" Type="http://schemas.openxmlformats.org/officeDocument/2006/relationships/image" Target="../media/image121.png"/><Relationship Id="rId1" Type="http://schemas.openxmlformats.org/officeDocument/2006/relationships/slideLayout" Target="../slideLayouts/slideLayout11.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124.gi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hyperlink" Target="https://humanresearchroadmap.nasa.gov/Risks/risk.aspx?i=179" TargetMode="External"/><Relationship Id="rId2" Type="http://schemas.openxmlformats.org/officeDocument/2006/relationships/image" Target="../media/image129.png"/><Relationship Id="rId1" Type="http://schemas.openxmlformats.org/officeDocument/2006/relationships/slideLayout" Target="../slideLayouts/slideLayout11.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30.png"/></Relationships>
</file>

<file path=ppt/slides/_rels/slide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32.png"/></Relationships>
</file>

<file path=ppt/slides/_rels/slide36.xml.rels><?xml version="1.0" encoding="UTF-8" standalone="yes"?>
<Relationships xmlns="http://schemas.openxmlformats.org/package/2006/relationships"><Relationship Id="rId3" Type="http://schemas.openxmlformats.org/officeDocument/2006/relationships/hyperlink" Target="https://humanresearchroadmap.nasa.gov/Gaps/?i=758"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33.emf"/></Relationships>
</file>

<file path=ppt/slides/_rels/slide37.xml.rels><?xml version="1.0" encoding="UTF-8" standalone="yes"?>
<Relationships xmlns="http://schemas.openxmlformats.org/package/2006/relationships"><Relationship Id="rId3" Type="http://schemas.openxmlformats.org/officeDocument/2006/relationships/hyperlink" Target="https://humanresearchroadmap.nasa.gov/Risks/risk.aspx?i=99" TargetMode="External"/><Relationship Id="rId2" Type="http://schemas.openxmlformats.org/officeDocument/2006/relationships/image" Target="../media/image134.png"/><Relationship Id="rId1" Type="http://schemas.openxmlformats.org/officeDocument/2006/relationships/slideLayout" Target="../slideLayouts/slideLayout11.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3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38.png"/><Relationship Id="rId5" Type="http://schemas.microsoft.com/office/2007/relationships/hdphoto" Target="../media/hdphoto2.wdp"/><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39.png"/><Relationship Id="rId7"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microsoft.com/office/2007/relationships/hdphoto" Target="../media/hdphoto4.wdp"/><Relationship Id="rId5" Type="http://schemas.openxmlformats.org/officeDocument/2006/relationships/image" Target="../media/image141.png"/><Relationship Id="rId4" Type="http://schemas.openxmlformats.org/officeDocument/2006/relationships/image" Target="../media/image140.png"/></Relationships>
</file>

<file path=ppt/slides/_rels/slide41.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45.emf"/><Relationship Id="rId5" Type="http://schemas.microsoft.com/office/2007/relationships/hdphoto" Target="../media/hdphoto6.wdp"/><Relationship Id="rId4" Type="http://schemas.openxmlformats.org/officeDocument/2006/relationships/image" Target="../media/image144.png"/></Relationships>
</file>

<file path=ppt/slides/_rels/slide42.xml.rels><?xml version="1.0" encoding="UTF-8" standalone="yes"?>
<Relationships xmlns="http://schemas.openxmlformats.org/package/2006/relationships"><Relationship Id="rId3" Type="http://schemas.openxmlformats.org/officeDocument/2006/relationships/hyperlink" Target="https://humanresearchroadmap.nasa.gov/Risks/risk.aspx?i=85" TargetMode="External"/><Relationship Id="rId2" Type="http://schemas.openxmlformats.org/officeDocument/2006/relationships/image" Target="../media/image147.png"/><Relationship Id="rId1" Type="http://schemas.openxmlformats.org/officeDocument/2006/relationships/slideLayout" Target="../slideLayouts/slideLayout3.xml"/><Relationship Id="rId6" Type="http://schemas.openxmlformats.org/officeDocument/2006/relationships/image" Target="../media/image98.svg"/><Relationship Id="rId5" Type="http://schemas.openxmlformats.org/officeDocument/2006/relationships/image" Target="../media/image97.png"/><Relationship Id="rId4" Type="http://schemas.openxmlformats.org/officeDocument/2006/relationships/image" Target="../media/image14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hyperlink" Target="https://www.bnl.gov/nsrl/"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nsrl.bnl.gov/Forms/FormsHome.aspx" TargetMode="External"/><Relationship Id="rId2" Type="http://schemas.openxmlformats.org/officeDocument/2006/relationships/hyperlink" Target="https://www.bnl.gov/nsrl/facility-users/"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taskbook.nasaprs.com/tbp/welcome.cfm" TargetMode="External"/><Relationship Id="rId2" Type="http://schemas.openxmlformats.org/officeDocument/2006/relationships/hyperlink" Target="https://humanresearchroadmap.nasa.gov/" TargetMode="External"/><Relationship Id="rId1" Type="http://schemas.openxmlformats.org/officeDocument/2006/relationships/slideLayout" Target="../slideLayouts/slideLayout3.xml"/><Relationship Id="rId6" Type="http://schemas.openxmlformats.org/officeDocument/2006/relationships/hyperlink" Target="https://genelab.nasa.gov/" TargetMode="External"/><Relationship Id="rId5" Type="http://schemas.openxmlformats.org/officeDocument/2006/relationships/hyperlink" Target="https://www.nasa.gov/hrp/elements/radiation/tissue-sharing" TargetMode="External"/><Relationship Id="rId4" Type="http://schemas.openxmlformats.org/officeDocument/2006/relationships/hyperlink" Target="https://lsda.jsc.nasa.gov/"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jpeg"/><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6.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3.jpeg"/><Relationship Id="rId11" Type="http://schemas.openxmlformats.org/officeDocument/2006/relationships/image" Target="../media/image38.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AA48-3D8A-4E8C-8EB9-D74084CB4293}"/>
              </a:ext>
            </a:extLst>
          </p:cNvPr>
          <p:cNvSpPr>
            <a:spLocks noGrp="1"/>
          </p:cNvSpPr>
          <p:nvPr>
            <p:ph type="ctrTitle"/>
          </p:nvPr>
        </p:nvSpPr>
        <p:spPr>
          <a:xfrm>
            <a:off x="1524000" y="1850231"/>
            <a:ext cx="9144000" cy="2420212"/>
          </a:xfrm>
        </p:spPr>
        <p:txBody>
          <a:bodyPr>
            <a:normAutofit/>
          </a:bodyPr>
          <a:lstStyle/>
          <a:p>
            <a:r>
              <a:rPr lang="en-US" dirty="0"/>
              <a:t>Space Health Impacts </a:t>
            </a:r>
            <a:br>
              <a:rPr lang="en-US" dirty="0"/>
            </a:br>
            <a:r>
              <a:rPr lang="en-US" dirty="0"/>
              <a:t>for the NASA Experience</a:t>
            </a:r>
            <a:br>
              <a:rPr lang="en-US" dirty="0"/>
            </a:br>
            <a:r>
              <a:rPr lang="en-US" dirty="0"/>
              <a:t>(SHINE)</a:t>
            </a:r>
            <a:endParaRPr lang="en-US" sz="2800" dirty="0"/>
          </a:p>
        </p:txBody>
      </p:sp>
      <p:sp>
        <p:nvSpPr>
          <p:cNvPr id="3" name="Subtitle 2">
            <a:extLst>
              <a:ext uri="{FF2B5EF4-FFF2-40B4-BE49-F238E27FC236}">
                <a16:creationId xmlns:a16="http://schemas.microsoft.com/office/drawing/2014/main" id="{DEEDC8F6-2D31-44D6-96B2-E40611FC1CEE}"/>
              </a:ext>
            </a:extLst>
          </p:cNvPr>
          <p:cNvSpPr>
            <a:spLocks noGrp="1"/>
          </p:cNvSpPr>
          <p:nvPr>
            <p:ph type="subTitle" idx="1"/>
          </p:nvPr>
        </p:nvSpPr>
        <p:spPr>
          <a:xfrm>
            <a:off x="1524000" y="4591455"/>
            <a:ext cx="9144000" cy="1225685"/>
          </a:xfrm>
        </p:spPr>
        <p:txBody>
          <a:bodyPr>
            <a:normAutofit/>
          </a:bodyPr>
          <a:lstStyle/>
          <a:p>
            <a:pPr algn="ctr" rtl="0" fontAlgn="base">
              <a:lnSpc>
                <a:spcPct val="100000"/>
              </a:lnSpc>
              <a:spcBef>
                <a:spcPts val="600"/>
              </a:spcBef>
            </a:pPr>
            <a:r>
              <a:rPr lang="en-US" sz="3600" b="0" i="0">
                <a:solidFill>
                  <a:srgbClr val="000000"/>
                </a:solidFill>
                <a:effectLst>
                  <a:outerShdw blurRad="38100" dist="38100" dir="2700000" algn="tl">
                    <a:srgbClr val="000000">
                      <a:alpha val="43137"/>
                    </a:srgbClr>
                  </a:outerShdw>
                </a:effectLst>
              </a:rPr>
              <a:t>2023 Space Radiation Didactic Curriculum</a:t>
            </a:r>
          </a:p>
          <a:p>
            <a:pPr>
              <a:lnSpc>
                <a:spcPct val="100000"/>
              </a:lnSpc>
              <a:spcBef>
                <a:spcPts val="600"/>
              </a:spcBef>
            </a:pPr>
            <a:endParaRPr lang="en-US" sz="600">
              <a:effectLst>
                <a:outerShdw blurRad="38100" dist="38100" dir="2700000" algn="tl">
                  <a:srgbClr val="000000">
                    <a:alpha val="43137"/>
                  </a:srgbClr>
                </a:outerShdw>
              </a:effectLst>
            </a:endParaRPr>
          </a:p>
        </p:txBody>
      </p:sp>
      <p:sp>
        <p:nvSpPr>
          <p:cNvPr id="5" name="Footer Placeholder 4">
            <a:extLst>
              <a:ext uri="{FF2B5EF4-FFF2-40B4-BE49-F238E27FC236}">
                <a16:creationId xmlns:a16="http://schemas.microsoft.com/office/drawing/2014/main" id="{4AA14635-C36C-4DB3-A6E3-2B6DFD8E42F3}"/>
              </a:ext>
            </a:extLst>
          </p:cNvPr>
          <p:cNvSpPr>
            <a:spLocks noGrp="1"/>
          </p:cNvSpPr>
          <p:nvPr>
            <p:ph type="ftr" sz="quarter" idx="11"/>
          </p:nvPr>
        </p:nvSpPr>
        <p:spPr/>
        <p:txBody>
          <a:body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6A28615F-C820-451B-9115-72F956C6A111}"/>
              </a:ext>
            </a:extLst>
          </p:cNvPr>
          <p:cNvSpPr>
            <a:spLocks noGrp="1"/>
          </p:cNvSpPr>
          <p:nvPr>
            <p:ph type="sldNum" sz="quarter" idx="12"/>
          </p:nvPr>
        </p:nvSpPr>
        <p:spPr/>
        <p:txBody>
          <a:bodyPr/>
          <a:lstStyle/>
          <a:p>
            <a:fld id="{3A0E1C1D-23A6-4D8C-8BAD-0A4D3EB843D9}" type="slidenum">
              <a:rPr lang="en-US" smtClean="0"/>
              <a:pPr/>
              <a:t>1</a:t>
            </a:fld>
            <a:endParaRPr lang="en-US"/>
          </a:p>
        </p:txBody>
      </p:sp>
      <p:sp>
        <p:nvSpPr>
          <p:cNvPr id="7" name="Date Placeholder 3">
            <a:extLst>
              <a:ext uri="{FF2B5EF4-FFF2-40B4-BE49-F238E27FC236}">
                <a16:creationId xmlns:a16="http://schemas.microsoft.com/office/drawing/2014/main" id="{79BD143B-F062-49E9-AC1B-A9FCF6ED09F2}"/>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125313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5DD7EC1-1FCC-4313-9EBA-227A8A3F46E2}"/>
              </a:ext>
            </a:extLst>
          </p:cNvPr>
          <p:cNvSpPr>
            <a:spLocks noGrp="1"/>
          </p:cNvSpPr>
          <p:nvPr>
            <p:ph type="title"/>
          </p:nvPr>
        </p:nvSpPr>
        <p:spPr/>
        <p:txBody>
          <a:bodyPr>
            <a:normAutofit fontScale="90000"/>
          </a:bodyPr>
          <a:lstStyle/>
          <a:p>
            <a:r>
              <a:rPr lang="en-US"/>
              <a:t>Weekly Activities</a:t>
            </a:r>
            <a:br>
              <a:rPr lang="en-US"/>
            </a:br>
            <a:r>
              <a:rPr lang="en-US" sz="3100">
                <a:solidFill>
                  <a:schemeClr val="accent3"/>
                </a:solidFill>
              </a:rPr>
              <a:t>Tuesdays 10a-12p Central</a:t>
            </a:r>
            <a:endParaRPr lang="en-US">
              <a:solidFill>
                <a:schemeClr val="accent3"/>
              </a:solidFill>
            </a:endParaRPr>
          </a:p>
        </p:txBody>
      </p:sp>
      <p:sp>
        <p:nvSpPr>
          <p:cNvPr id="37" name="Content Placeholder 36">
            <a:extLst>
              <a:ext uri="{FF2B5EF4-FFF2-40B4-BE49-F238E27FC236}">
                <a16:creationId xmlns:a16="http://schemas.microsoft.com/office/drawing/2014/main" id="{85F2C231-9341-43D9-93BF-82CA3924595B}"/>
              </a:ext>
            </a:extLst>
          </p:cNvPr>
          <p:cNvSpPr>
            <a:spLocks noGrp="1"/>
          </p:cNvSpPr>
          <p:nvPr>
            <p:ph idx="1"/>
          </p:nvPr>
        </p:nvSpPr>
        <p:spPr/>
        <p:txBody>
          <a:bodyPr/>
          <a:lstStyle/>
          <a:p>
            <a:r>
              <a:rPr lang="en-US" b="1">
                <a:solidFill>
                  <a:srgbClr val="09323D"/>
                </a:solidFill>
              </a:rPr>
              <a:t>Didactic Lectures/Seminars</a:t>
            </a:r>
          </a:p>
          <a:p>
            <a:pPr lvl="1"/>
            <a:r>
              <a:rPr lang="en-US"/>
              <a:t>Invited speakers from NASA, academia, industry, etc.</a:t>
            </a:r>
          </a:p>
          <a:p>
            <a:pPr lvl="1"/>
            <a:r>
              <a:rPr lang="en-US"/>
              <a:t>1-2 hours depending on content</a:t>
            </a:r>
          </a:p>
          <a:p>
            <a:r>
              <a:rPr lang="en-US" b="1">
                <a:solidFill>
                  <a:srgbClr val="09323D"/>
                </a:solidFill>
              </a:rPr>
              <a:t>Coffee Hours</a:t>
            </a:r>
          </a:p>
          <a:p>
            <a:pPr lvl="1"/>
            <a:r>
              <a:rPr lang="en-US"/>
              <a:t>Informal interaction with an invited guests</a:t>
            </a:r>
          </a:p>
          <a:p>
            <a:pPr lvl="1"/>
            <a:r>
              <a:rPr lang="en-US"/>
              <a:t>Speaker may present ~10 minutes to stimulate conversation and questions</a:t>
            </a:r>
          </a:p>
          <a:p>
            <a:r>
              <a:rPr lang="en-US" b="1">
                <a:solidFill>
                  <a:srgbClr val="09323D"/>
                </a:solidFill>
              </a:rPr>
              <a:t>Office Hours</a:t>
            </a:r>
          </a:p>
          <a:p>
            <a:pPr lvl="1"/>
            <a:r>
              <a:rPr lang="en-US"/>
              <a:t>Informal session to interact with Space Radiation Element (SRE) personnel</a:t>
            </a:r>
          </a:p>
          <a:p>
            <a:pPr lvl="1"/>
            <a:r>
              <a:rPr lang="en-US"/>
              <a:t>Answer questions about mock beam-time proposals or anything else!</a:t>
            </a:r>
          </a:p>
        </p:txBody>
      </p:sp>
      <p:sp>
        <p:nvSpPr>
          <p:cNvPr id="3" name="Footer Placeholder 2">
            <a:extLst>
              <a:ext uri="{FF2B5EF4-FFF2-40B4-BE49-F238E27FC236}">
                <a16:creationId xmlns:a16="http://schemas.microsoft.com/office/drawing/2014/main" id="{A93908E6-5B82-4C9F-9DFE-B20F68628A73}"/>
              </a:ext>
            </a:extLst>
          </p:cNvPr>
          <p:cNvSpPr>
            <a:spLocks noGrp="1"/>
          </p:cNvSpPr>
          <p:nvPr>
            <p:ph type="ftr" sz="quarter" idx="11"/>
          </p:nvPr>
        </p:nvSpPr>
        <p:spPr/>
        <p:txBody>
          <a:bodyPr/>
          <a:lstStyle/>
          <a:p>
            <a:r>
              <a:rPr lang="en-US"/>
              <a:t>2023 SHINE</a:t>
            </a:r>
          </a:p>
          <a:p>
            <a:r>
              <a:rPr lang="en-US"/>
              <a:t>Space Radiation Didactic Curriculum</a:t>
            </a:r>
          </a:p>
        </p:txBody>
      </p:sp>
      <p:sp>
        <p:nvSpPr>
          <p:cNvPr id="4" name="Slide Number Placeholder 3">
            <a:extLst>
              <a:ext uri="{FF2B5EF4-FFF2-40B4-BE49-F238E27FC236}">
                <a16:creationId xmlns:a16="http://schemas.microsoft.com/office/drawing/2014/main" id="{ABCC2230-A13A-4CC2-98CD-B9C90FFFA5F6}"/>
              </a:ext>
            </a:extLst>
          </p:cNvPr>
          <p:cNvSpPr>
            <a:spLocks noGrp="1"/>
          </p:cNvSpPr>
          <p:nvPr>
            <p:ph type="sldNum" sz="quarter" idx="12"/>
          </p:nvPr>
        </p:nvSpPr>
        <p:spPr/>
        <p:txBody>
          <a:bodyPr/>
          <a:lstStyle/>
          <a:p>
            <a:fld id="{3A0E1C1D-23A6-4D8C-8BAD-0A4D3EB843D9}" type="slidenum">
              <a:rPr lang="en-US" smtClean="0"/>
              <a:pPr/>
              <a:t>10</a:t>
            </a:fld>
            <a:endParaRPr lang="en-US"/>
          </a:p>
        </p:txBody>
      </p:sp>
      <p:sp>
        <p:nvSpPr>
          <p:cNvPr id="8" name="Date Placeholder 3">
            <a:extLst>
              <a:ext uri="{FF2B5EF4-FFF2-40B4-BE49-F238E27FC236}">
                <a16:creationId xmlns:a16="http://schemas.microsoft.com/office/drawing/2014/main" id="{43CEC722-AD3E-46A5-A20B-EB368189713D}"/>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191599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5DD7EC1-1FCC-4313-9EBA-227A8A3F46E2}"/>
              </a:ext>
            </a:extLst>
          </p:cNvPr>
          <p:cNvSpPr>
            <a:spLocks noGrp="1"/>
          </p:cNvSpPr>
          <p:nvPr>
            <p:ph type="title"/>
          </p:nvPr>
        </p:nvSpPr>
        <p:spPr/>
        <p:txBody>
          <a:bodyPr/>
          <a:lstStyle/>
          <a:p>
            <a:r>
              <a:rPr lang="en-US"/>
              <a:t>Other Activities</a:t>
            </a:r>
          </a:p>
        </p:txBody>
      </p:sp>
      <p:sp>
        <p:nvSpPr>
          <p:cNvPr id="15" name="Content Placeholder 14">
            <a:extLst>
              <a:ext uri="{FF2B5EF4-FFF2-40B4-BE49-F238E27FC236}">
                <a16:creationId xmlns:a16="http://schemas.microsoft.com/office/drawing/2014/main" id="{7EFD3231-C460-46F7-84C2-E96717B8B226}"/>
              </a:ext>
            </a:extLst>
          </p:cNvPr>
          <p:cNvSpPr>
            <a:spLocks noGrp="1"/>
          </p:cNvSpPr>
          <p:nvPr>
            <p:ph idx="1"/>
          </p:nvPr>
        </p:nvSpPr>
        <p:spPr/>
        <p:txBody>
          <a:bodyPr>
            <a:normAutofit/>
          </a:bodyPr>
          <a:lstStyle/>
          <a:p>
            <a:r>
              <a:rPr lang="en-US" b="1" dirty="0">
                <a:solidFill>
                  <a:srgbClr val="09323D"/>
                </a:solidFill>
              </a:rPr>
              <a:t>Mock Beam-Time Proposal </a:t>
            </a:r>
          </a:p>
          <a:p>
            <a:pPr lvl="1"/>
            <a:r>
              <a:rPr lang="en-US" dirty="0"/>
              <a:t>“Beam-time” to use of the NASA Space Radiation Laboratory (NSRL) is requested by submitting a proposal to the Brookhaven National Laboratory (BNL) Science Advisory Committee for Radiation Research (SACRR)</a:t>
            </a:r>
          </a:p>
          <a:p>
            <a:pPr lvl="1"/>
            <a:r>
              <a:rPr lang="en-US" dirty="0"/>
              <a:t>Proposal is in addition to that submitted to acquire funding</a:t>
            </a:r>
          </a:p>
          <a:p>
            <a:pPr lvl="1"/>
            <a:r>
              <a:rPr lang="en-US" dirty="0"/>
              <a:t>Participants will develop and present a “mock” beam-time proposal</a:t>
            </a:r>
          </a:p>
          <a:p>
            <a:r>
              <a:rPr lang="en-US" b="1" dirty="0">
                <a:solidFill>
                  <a:srgbClr val="09323D"/>
                </a:solidFill>
              </a:rPr>
              <a:t>Suggested Readings</a:t>
            </a:r>
          </a:p>
          <a:p>
            <a:pPr lvl="1"/>
            <a:r>
              <a:rPr lang="en-US" dirty="0"/>
              <a:t>Foundational or important papers in the field collected from speakers</a:t>
            </a:r>
          </a:p>
          <a:p>
            <a:r>
              <a:rPr lang="en-US" b="1" dirty="0">
                <a:solidFill>
                  <a:srgbClr val="09323D"/>
                </a:solidFill>
              </a:rPr>
              <a:t>Surveys</a:t>
            </a:r>
          </a:p>
          <a:p>
            <a:pPr lvl="1"/>
            <a:r>
              <a:rPr lang="en-US" dirty="0"/>
              <a:t>Gauge participants understanding and to improve sessions in the future</a:t>
            </a:r>
          </a:p>
          <a:p>
            <a:endParaRPr lang="en-US" dirty="0"/>
          </a:p>
        </p:txBody>
      </p:sp>
      <p:sp>
        <p:nvSpPr>
          <p:cNvPr id="3" name="Footer Placeholder 2">
            <a:extLst>
              <a:ext uri="{FF2B5EF4-FFF2-40B4-BE49-F238E27FC236}">
                <a16:creationId xmlns:a16="http://schemas.microsoft.com/office/drawing/2014/main" id="{A93908E6-5B82-4C9F-9DFE-B20F68628A73}"/>
              </a:ext>
            </a:extLst>
          </p:cNvPr>
          <p:cNvSpPr>
            <a:spLocks noGrp="1"/>
          </p:cNvSpPr>
          <p:nvPr>
            <p:ph type="ftr" sz="quarter" idx="11"/>
          </p:nvPr>
        </p:nvSpPr>
        <p:spPr/>
        <p:txBody>
          <a:bodyPr/>
          <a:lstStyle/>
          <a:p>
            <a:r>
              <a:rPr lang="en-US"/>
              <a:t>2023 SHINE</a:t>
            </a:r>
          </a:p>
          <a:p>
            <a:r>
              <a:rPr lang="en-US"/>
              <a:t>Space Radiation Didactic Curriculum</a:t>
            </a:r>
          </a:p>
        </p:txBody>
      </p:sp>
      <p:sp>
        <p:nvSpPr>
          <p:cNvPr id="4" name="Slide Number Placeholder 3">
            <a:extLst>
              <a:ext uri="{FF2B5EF4-FFF2-40B4-BE49-F238E27FC236}">
                <a16:creationId xmlns:a16="http://schemas.microsoft.com/office/drawing/2014/main" id="{ABCC2230-A13A-4CC2-98CD-B9C90FFFA5F6}"/>
              </a:ext>
            </a:extLst>
          </p:cNvPr>
          <p:cNvSpPr>
            <a:spLocks noGrp="1"/>
          </p:cNvSpPr>
          <p:nvPr>
            <p:ph type="sldNum" sz="quarter" idx="12"/>
          </p:nvPr>
        </p:nvSpPr>
        <p:spPr/>
        <p:txBody>
          <a:bodyPr/>
          <a:lstStyle/>
          <a:p>
            <a:fld id="{3A0E1C1D-23A6-4D8C-8BAD-0A4D3EB843D9}" type="slidenum">
              <a:rPr lang="en-US" smtClean="0"/>
              <a:pPr/>
              <a:t>11</a:t>
            </a:fld>
            <a:endParaRPr lang="en-US"/>
          </a:p>
        </p:txBody>
      </p:sp>
      <p:sp>
        <p:nvSpPr>
          <p:cNvPr id="8" name="Date Placeholder 3">
            <a:extLst>
              <a:ext uri="{FF2B5EF4-FFF2-40B4-BE49-F238E27FC236}">
                <a16:creationId xmlns:a16="http://schemas.microsoft.com/office/drawing/2014/main" id="{6F786FE9-0212-4186-ABA4-18F326955005}"/>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3137106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C6897-CCAA-4BCA-99E8-51D3DA3E3296}"/>
              </a:ext>
            </a:extLst>
          </p:cNvPr>
          <p:cNvSpPr>
            <a:spLocks noGrp="1"/>
          </p:cNvSpPr>
          <p:nvPr>
            <p:ph type="title"/>
          </p:nvPr>
        </p:nvSpPr>
        <p:spPr/>
        <p:txBody>
          <a:bodyPr/>
          <a:lstStyle/>
          <a:p>
            <a:r>
              <a:rPr lang="en-US"/>
              <a:t>Course Outline</a:t>
            </a:r>
          </a:p>
        </p:txBody>
      </p:sp>
      <p:graphicFrame>
        <p:nvGraphicFramePr>
          <p:cNvPr id="10" name="Content Placeholder 9">
            <a:extLst>
              <a:ext uri="{FF2B5EF4-FFF2-40B4-BE49-F238E27FC236}">
                <a16:creationId xmlns:a16="http://schemas.microsoft.com/office/drawing/2014/main" id="{A31DA71C-7859-43DE-AA22-1A7E4CA013F9}"/>
              </a:ext>
            </a:extLst>
          </p:cNvPr>
          <p:cNvGraphicFramePr>
            <a:graphicFrameLocks noGrp="1"/>
          </p:cNvGraphicFramePr>
          <p:nvPr>
            <p:ph idx="1"/>
            <p:extLst>
              <p:ext uri="{D42A27DB-BD31-4B8C-83A1-F6EECF244321}">
                <p14:modId xmlns:p14="http://schemas.microsoft.com/office/powerpoint/2010/main" val="1114079242"/>
              </p:ext>
            </p:extLst>
          </p:nvPr>
        </p:nvGraphicFramePr>
        <p:xfrm>
          <a:off x="186891" y="1962395"/>
          <a:ext cx="5848149" cy="3169920"/>
        </p:xfrm>
        <a:graphic>
          <a:graphicData uri="http://schemas.openxmlformats.org/drawingml/2006/table">
            <a:tbl>
              <a:tblPr firstRow="1" firstCol="1" bandRow="1"/>
              <a:tblGrid>
                <a:gridCol w="1357430">
                  <a:extLst>
                    <a:ext uri="{9D8B030D-6E8A-4147-A177-3AD203B41FA5}">
                      <a16:colId xmlns:a16="http://schemas.microsoft.com/office/drawing/2014/main" val="2744931405"/>
                    </a:ext>
                  </a:extLst>
                </a:gridCol>
                <a:gridCol w="1328352">
                  <a:extLst>
                    <a:ext uri="{9D8B030D-6E8A-4147-A177-3AD203B41FA5}">
                      <a16:colId xmlns:a16="http://schemas.microsoft.com/office/drawing/2014/main" val="395430996"/>
                    </a:ext>
                  </a:extLst>
                </a:gridCol>
                <a:gridCol w="3162367">
                  <a:extLst>
                    <a:ext uri="{9D8B030D-6E8A-4147-A177-3AD203B41FA5}">
                      <a16:colId xmlns:a16="http://schemas.microsoft.com/office/drawing/2014/main" val="3623931396"/>
                    </a:ext>
                  </a:extLst>
                </a:gridCol>
              </a:tblGrid>
              <a:tr h="134449">
                <a:tc>
                  <a:txBody>
                    <a:bodyPr/>
                    <a:lstStyle/>
                    <a:p>
                      <a:pPr marL="0" marR="0" algn="ctr">
                        <a:spcBef>
                          <a:spcPts val="0"/>
                        </a:spcBef>
                        <a:spcAft>
                          <a:spcPts val="0"/>
                        </a:spcAft>
                      </a:pPr>
                      <a:r>
                        <a:rPr lang="en-US" sz="16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Month</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spcBef>
                          <a:spcPts val="0"/>
                        </a:spcBef>
                        <a:spcAft>
                          <a:spcPts val="0"/>
                        </a:spcAft>
                      </a:pPr>
                      <a:r>
                        <a:rPr lang="en-US" sz="16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Type</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spcBef>
                          <a:spcPts val="0"/>
                        </a:spcBef>
                        <a:spcAft>
                          <a:spcPts val="0"/>
                        </a:spcAft>
                      </a:pPr>
                      <a:r>
                        <a:rPr lang="en-US" sz="16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Topic</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1055203431"/>
                  </a:ext>
                </a:extLst>
              </a:tr>
              <a:tr h="134449">
                <a:tc>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February</a:t>
                      </a:r>
                      <a:r>
                        <a:rPr lang="en-US" sz="1600" b="0">
                          <a:solidFill>
                            <a:schemeClr val="tx1"/>
                          </a:solidFill>
                          <a:effectLst/>
                          <a:latin typeface="Source Sans Pro" panose="020B0503030403020204" pitchFamily="34" charset="0"/>
                          <a:ea typeface="Source Sans Pro" panose="020B0503030403020204" pitchFamily="34" charset="0"/>
                          <a:cs typeface="Times New Roman" panose="02020603050405020304" pitchFamily="18" charset="0"/>
                        </a:rPr>
                        <a:t> </a:t>
                      </a:r>
                    </a:p>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Space Radiation Element</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632405409"/>
                  </a:ext>
                </a:extLst>
              </a:tr>
              <a:tr h="134449">
                <a:tc rowSpan="5">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March 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Radiation Physics and Dosimetry</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375083999"/>
                  </a:ext>
                </a:extLst>
              </a:tr>
              <a:tr h="134449">
                <a:tc vMerge="1">
                  <a:txBody>
                    <a:bodyPr/>
                    <a:lstStyle/>
                    <a:p>
                      <a:endParaRPr lang="en-US"/>
                    </a:p>
                  </a:txBody>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Coffee Hour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HRP/element</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7229603"/>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Space Radiation Environment</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200530916"/>
                  </a:ext>
                </a:extLst>
              </a:tr>
              <a:tr h="134449">
                <a:tc vMerge="1">
                  <a:txBody>
                    <a:bodyPr/>
                    <a:lstStyle/>
                    <a:p>
                      <a:endParaRPr lang="en-US"/>
                    </a:p>
                  </a:txBody>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Coffee Hour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Protons/Therapy</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2139910"/>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Space Radiation Analogs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951616764"/>
                  </a:ext>
                </a:extLst>
              </a:tr>
              <a:tr h="134449">
                <a:tc rowSpan="4">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April 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i="1">
                          <a:effectLst/>
                          <a:latin typeface="Source Sans Pro" panose="020B0503030403020204" pitchFamily="34" charset="0"/>
                          <a:ea typeface="Source Sans Pro" panose="020B0503030403020204" pitchFamily="34" charset="0"/>
                          <a:cs typeface="Calibri" panose="020F0502020204030204" pitchFamily="34" charset="0"/>
                        </a:rPr>
                        <a:t>Coffee Hour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0"/>
                        </a:spcAft>
                      </a:pPr>
                      <a:r>
                        <a:rPr lang="en-US" sz="1600" i="1">
                          <a:effectLst/>
                          <a:latin typeface="Source Sans Pro" panose="020B0503030403020204" pitchFamily="34" charset="0"/>
                          <a:ea typeface="Source Sans Pro" panose="020B0503030403020204" pitchFamily="34" charset="0"/>
                          <a:cs typeface="Calibri" panose="020F0502020204030204" pitchFamily="34" charset="0"/>
                        </a:rPr>
                        <a:t>STAR/Space Biology</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6754589"/>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Mechanism of Damage and Repair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181184598"/>
                  </a:ext>
                </a:extLst>
              </a:tr>
              <a:tr h="134449">
                <a:tc vMerge="1">
                  <a:txBody>
                    <a:bodyPr/>
                    <a:lstStyle/>
                    <a:p>
                      <a:endParaRPr lang="en-US"/>
                    </a:p>
                  </a:txBody>
                  <a:tcPr/>
                </a:tc>
                <a:tc gridSpan="2">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Office Hours</a:t>
                      </a: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pPr marL="0" marR="0" algn="ctr">
                        <a:spcBef>
                          <a:spcPts val="0"/>
                        </a:spcBef>
                        <a:spcAft>
                          <a:spcPts val="0"/>
                        </a:spcAft>
                      </a:pPr>
                      <a:endPar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788364882"/>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Mechanism of Damage and Repair –  Oxidative Stress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428485887"/>
                  </a:ext>
                </a:extLst>
              </a:tr>
            </a:tbl>
          </a:graphicData>
        </a:graphic>
      </p:graphicFrame>
      <p:sp>
        <p:nvSpPr>
          <p:cNvPr id="4" name="Footer Placeholder 3">
            <a:extLst>
              <a:ext uri="{FF2B5EF4-FFF2-40B4-BE49-F238E27FC236}">
                <a16:creationId xmlns:a16="http://schemas.microsoft.com/office/drawing/2014/main" id="{1EBF24D5-C485-45AD-8228-C033BDA1953A}"/>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8BB56EAC-BF7B-4AD2-86E9-84678B95D5F6}"/>
              </a:ext>
            </a:extLst>
          </p:cNvPr>
          <p:cNvSpPr>
            <a:spLocks noGrp="1"/>
          </p:cNvSpPr>
          <p:nvPr>
            <p:ph type="sldNum" sz="quarter" idx="12"/>
          </p:nvPr>
        </p:nvSpPr>
        <p:spPr/>
        <p:txBody>
          <a:bodyPr/>
          <a:lstStyle/>
          <a:p>
            <a:fld id="{3A0E1C1D-23A6-4D8C-8BAD-0A4D3EB843D9}" type="slidenum">
              <a:rPr lang="en-US" smtClean="0"/>
              <a:pPr/>
              <a:t>12</a:t>
            </a:fld>
            <a:endParaRPr lang="en-US"/>
          </a:p>
        </p:txBody>
      </p:sp>
      <p:graphicFrame>
        <p:nvGraphicFramePr>
          <p:cNvPr id="15" name="Content Placeholder 9">
            <a:extLst>
              <a:ext uri="{FF2B5EF4-FFF2-40B4-BE49-F238E27FC236}">
                <a16:creationId xmlns:a16="http://schemas.microsoft.com/office/drawing/2014/main" id="{67084BEB-E03D-4765-BB0B-98B5AAA594DD}"/>
              </a:ext>
            </a:extLst>
          </p:cNvPr>
          <p:cNvGraphicFramePr>
            <a:graphicFrameLocks/>
          </p:cNvGraphicFramePr>
          <p:nvPr>
            <p:extLst>
              <p:ext uri="{D42A27DB-BD31-4B8C-83A1-F6EECF244321}">
                <p14:modId xmlns:p14="http://schemas.microsoft.com/office/powerpoint/2010/main" val="4228124157"/>
              </p:ext>
            </p:extLst>
          </p:nvPr>
        </p:nvGraphicFramePr>
        <p:xfrm>
          <a:off x="6156962" y="1594184"/>
          <a:ext cx="5848149" cy="3901440"/>
        </p:xfrm>
        <a:graphic>
          <a:graphicData uri="http://schemas.openxmlformats.org/drawingml/2006/table">
            <a:tbl>
              <a:tblPr firstRow="1" firstCol="1" bandRow="1"/>
              <a:tblGrid>
                <a:gridCol w="1182514">
                  <a:extLst>
                    <a:ext uri="{9D8B030D-6E8A-4147-A177-3AD203B41FA5}">
                      <a16:colId xmlns:a16="http://schemas.microsoft.com/office/drawing/2014/main" val="2744931405"/>
                    </a:ext>
                  </a:extLst>
                </a:gridCol>
                <a:gridCol w="1391830">
                  <a:extLst>
                    <a:ext uri="{9D8B030D-6E8A-4147-A177-3AD203B41FA5}">
                      <a16:colId xmlns:a16="http://schemas.microsoft.com/office/drawing/2014/main" val="395430996"/>
                    </a:ext>
                  </a:extLst>
                </a:gridCol>
                <a:gridCol w="3273805">
                  <a:extLst>
                    <a:ext uri="{9D8B030D-6E8A-4147-A177-3AD203B41FA5}">
                      <a16:colId xmlns:a16="http://schemas.microsoft.com/office/drawing/2014/main" val="2693639744"/>
                    </a:ext>
                  </a:extLst>
                </a:gridCol>
              </a:tblGrid>
              <a:tr h="134449">
                <a:tc>
                  <a:txBody>
                    <a:bodyPr/>
                    <a:lstStyle/>
                    <a:p>
                      <a:pPr marL="0" marR="0" algn="ctr">
                        <a:spcBef>
                          <a:spcPts val="0"/>
                        </a:spcBef>
                        <a:spcAft>
                          <a:spcPts val="0"/>
                        </a:spcAft>
                      </a:pPr>
                      <a:r>
                        <a:rPr lang="en-US" sz="16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Month</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spcBef>
                          <a:spcPts val="0"/>
                        </a:spcBef>
                        <a:spcAft>
                          <a:spcPts val="0"/>
                        </a:spcAft>
                      </a:pPr>
                      <a:r>
                        <a:rPr lang="en-US" sz="16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Type</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tc>
                  <a:txBody>
                    <a:bodyPr/>
                    <a:lstStyle/>
                    <a:p>
                      <a:pPr marL="0" marR="0" algn="ctr">
                        <a:spcBef>
                          <a:spcPts val="0"/>
                        </a:spcBef>
                        <a:spcAft>
                          <a:spcPts val="0"/>
                        </a:spcAft>
                      </a:pPr>
                      <a:r>
                        <a:rPr lang="en-US" sz="1600" b="1">
                          <a:solidFill>
                            <a:srgbClr val="FFFFFF"/>
                          </a:solidFill>
                          <a:effectLst/>
                          <a:latin typeface="Source Sans Pro" panose="020B0503030403020204" pitchFamily="34" charset="0"/>
                          <a:ea typeface="Source Sans Pro" panose="020B0503030403020204" pitchFamily="34" charset="0"/>
                          <a:cs typeface="Times New Roman" panose="02020603050405020304" pitchFamily="18" charset="0"/>
                        </a:rPr>
                        <a:t>Topic</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2F5496"/>
                    </a:solidFill>
                  </a:tcPr>
                </a:tc>
                <a:extLst>
                  <a:ext uri="{0D108BD9-81ED-4DB2-BD59-A6C34878D82A}">
                    <a16:rowId xmlns:a16="http://schemas.microsoft.com/office/drawing/2014/main" val="1055203431"/>
                  </a:ext>
                </a:extLst>
              </a:tr>
              <a:tr h="134449">
                <a:tc rowSpan="5">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May 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Coffee Hour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HSRB overview</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203767003"/>
                  </a:ext>
                </a:extLst>
              </a:tr>
              <a:tr h="134449">
                <a:tc vMerge="1">
                  <a:txBody>
                    <a:bodyPr/>
                    <a:lstStyle/>
                    <a:p>
                      <a:endParaRPr lang="en-US"/>
                    </a:p>
                  </a:txBody>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Biomarkers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806260378"/>
                  </a:ext>
                </a:extLst>
              </a:tr>
              <a:tr h="134449">
                <a:tc vMerge="1">
                  <a:txBody>
                    <a:bodyPr/>
                    <a:lstStyle/>
                    <a:p>
                      <a:endParaRPr lang="en-US"/>
                    </a:p>
                  </a:txBody>
                  <a:tcPr/>
                </a:tc>
                <a:tc gridSpan="2">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Office Hours</a:t>
                      </a: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pPr marL="0" marR="0" algn="ctr">
                        <a:spcBef>
                          <a:spcPts val="0"/>
                        </a:spcBef>
                        <a:spcAft>
                          <a:spcPts val="0"/>
                        </a:spcAft>
                      </a:pPr>
                      <a:endPar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2591092932"/>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Radioprotectants &amp; Mitigation</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203720955"/>
                  </a:ext>
                </a:extLst>
              </a:tr>
              <a:tr h="134449">
                <a:tc vMerge="1">
                  <a:txBody>
                    <a:bodyPr/>
                    <a:lstStyle/>
                    <a:p>
                      <a:endParaRPr lang="en-US"/>
                    </a:p>
                  </a:txBody>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Coffee Hour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NASA Open Science</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518847"/>
                  </a:ext>
                </a:extLst>
              </a:tr>
              <a:tr h="134449">
                <a:tc rowSpan="4">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June  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Experimental Models I</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662285022"/>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Experimental Models II</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3147886296"/>
                  </a:ext>
                </a:extLst>
              </a:tr>
              <a:tr h="134449">
                <a:tc vMerge="1">
                  <a:txBody>
                    <a:bodyPr/>
                    <a:lstStyle/>
                    <a:p>
                      <a:endParaRPr lang="en-US"/>
                    </a:p>
                  </a:txBody>
                  <a:tcPr/>
                </a:tc>
                <a:tc gridSpan="2">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Office Hours</a:t>
                      </a: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hMerge="1">
                  <a:txBody>
                    <a:bodyPr/>
                    <a:lstStyle/>
                    <a:p>
                      <a:pPr marL="0" marR="0" algn="ctr">
                        <a:spcBef>
                          <a:spcPts val="0"/>
                        </a:spcBef>
                        <a:spcAft>
                          <a:spcPts val="0"/>
                        </a:spcAft>
                      </a:pPr>
                      <a:endPar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4053254902"/>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Radiation Epidemiology and Biostatistics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562501361"/>
                  </a:ext>
                </a:extLst>
              </a:tr>
              <a:tr h="136099">
                <a:tc rowSpan="3">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July 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Bioinformatics &amp; Data Modeling</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3922788363"/>
                  </a:ext>
                </a:extLst>
              </a:tr>
              <a:tr h="134449">
                <a:tc vMerge="1">
                  <a:txBody>
                    <a:bodyPr/>
                    <a:lstStyle/>
                    <a:p>
                      <a:endParaRPr lang="en-US"/>
                    </a:p>
                  </a:txBody>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Coffee Hour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1600" i="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Grants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057705991"/>
                  </a:ext>
                </a:extLst>
              </a:tr>
              <a:tr h="134449">
                <a:tc vMerge="1">
                  <a:txBody>
                    <a:bodyPr/>
                    <a:lstStyle/>
                    <a:p>
                      <a:endParaRPr lang="en-US"/>
                    </a:p>
                  </a:txBody>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Presentations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Mock Beam Time Proposals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5E0B3"/>
                    </a:solidFill>
                  </a:tcPr>
                </a:tc>
                <a:extLst>
                  <a:ext uri="{0D108BD9-81ED-4DB2-BD59-A6C34878D82A}">
                    <a16:rowId xmlns:a16="http://schemas.microsoft.com/office/drawing/2014/main" val="324894649"/>
                  </a:ext>
                </a:extLst>
              </a:tr>
              <a:tr h="134449">
                <a:tc>
                  <a:txBody>
                    <a:bodyPr/>
                    <a:lstStyle/>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August </a:t>
                      </a:r>
                    </a:p>
                    <a:p>
                      <a:pPr marL="0" marR="0" algn="ctr">
                        <a:spcBef>
                          <a:spcPts val="0"/>
                        </a:spcBef>
                        <a:spcAft>
                          <a:spcPts val="0"/>
                        </a:spcAft>
                      </a:pPr>
                      <a:r>
                        <a:rPr lang="en-US" sz="1600" b="1">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2023</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Seminar</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tc>
                  <a:txBody>
                    <a:bodyPr/>
                    <a:lstStyle/>
                    <a:p>
                      <a:pPr marL="0" marR="0" algn="ctr">
                        <a:spcBef>
                          <a:spcPts val="0"/>
                        </a:spcBef>
                        <a:spcAft>
                          <a:spcPts val="0"/>
                        </a:spcAft>
                      </a:pPr>
                      <a:r>
                        <a:rPr lang="en-US" sz="1600">
                          <a:solidFill>
                            <a:srgbClr val="000000"/>
                          </a:solidFill>
                          <a:effectLst/>
                          <a:latin typeface="Source Sans Pro" panose="020B0503030403020204" pitchFamily="34" charset="0"/>
                          <a:ea typeface="Source Sans Pro" panose="020B0503030403020204" pitchFamily="34" charset="0"/>
                          <a:cs typeface="Calibri" panose="020F0502020204030204" pitchFamily="34" charset="0"/>
                        </a:rPr>
                        <a:t>Funding Opportunities</a:t>
                      </a:r>
                      <a:endParaRPr lang="en-US" sz="1600">
                        <a:effectLst/>
                        <a:latin typeface="Source Sans Pro" panose="020B0503030403020204" pitchFamily="34" charset="0"/>
                        <a:ea typeface="Source Sans Pro" panose="020B0503030403020204" pitchFamily="34" charset="0"/>
                        <a:cs typeface="Times New Roman" panose="02020603050405020304" pitchFamily="18" charset="0"/>
                      </a:endParaRPr>
                    </a:p>
                  </a:txBody>
                  <a:tcPr marL="26897" marR="26897"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E2F3"/>
                    </a:solidFill>
                  </a:tcPr>
                </a:tc>
                <a:extLst>
                  <a:ext uri="{0D108BD9-81ED-4DB2-BD59-A6C34878D82A}">
                    <a16:rowId xmlns:a16="http://schemas.microsoft.com/office/drawing/2014/main" val="2032724276"/>
                  </a:ext>
                </a:extLst>
              </a:tr>
            </a:tbl>
          </a:graphicData>
        </a:graphic>
      </p:graphicFrame>
      <p:sp>
        <p:nvSpPr>
          <p:cNvPr id="8" name="Date Placeholder 3">
            <a:extLst>
              <a:ext uri="{FF2B5EF4-FFF2-40B4-BE49-F238E27FC236}">
                <a16:creationId xmlns:a16="http://schemas.microsoft.com/office/drawing/2014/main" id="{C58C4EC9-F18D-42E1-A9B7-A2B11659042D}"/>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3884436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AA48-3D8A-4E8C-8EB9-D74084CB4293}"/>
              </a:ext>
            </a:extLst>
          </p:cNvPr>
          <p:cNvSpPr>
            <a:spLocks noGrp="1"/>
          </p:cNvSpPr>
          <p:nvPr>
            <p:ph type="ctrTitle"/>
          </p:nvPr>
        </p:nvSpPr>
        <p:spPr>
          <a:xfrm>
            <a:off x="1524000" y="1850231"/>
            <a:ext cx="9144000" cy="2420212"/>
          </a:xfrm>
        </p:spPr>
        <p:txBody>
          <a:bodyPr>
            <a:normAutofit/>
          </a:bodyPr>
          <a:lstStyle/>
          <a:p>
            <a:r>
              <a:rPr lang="en-US"/>
              <a:t>Space Radiation Element Overview</a:t>
            </a:r>
            <a:endParaRPr lang="en-US" sz="2800"/>
          </a:p>
        </p:txBody>
      </p:sp>
      <p:sp>
        <p:nvSpPr>
          <p:cNvPr id="5" name="Footer Placeholder 4">
            <a:extLst>
              <a:ext uri="{FF2B5EF4-FFF2-40B4-BE49-F238E27FC236}">
                <a16:creationId xmlns:a16="http://schemas.microsoft.com/office/drawing/2014/main" id="{4AA14635-C36C-4DB3-A6E3-2B6DFD8E42F3}"/>
              </a:ext>
            </a:extLst>
          </p:cNvPr>
          <p:cNvSpPr>
            <a:spLocks noGrp="1"/>
          </p:cNvSpPr>
          <p:nvPr>
            <p:ph type="ftr" sz="quarter" idx="11"/>
          </p:nvPr>
        </p:nvSpPr>
        <p:spPr/>
        <p:txBody>
          <a:body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6A28615F-C820-451B-9115-72F956C6A111}"/>
              </a:ext>
            </a:extLst>
          </p:cNvPr>
          <p:cNvSpPr>
            <a:spLocks noGrp="1"/>
          </p:cNvSpPr>
          <p:nvPr>
            <p:ph type="sldNum" sz="quarter" idx="12"/>
          </p:nvPr>
        </p:nvSpPr>
        <p:spPr/>
        <p:txBody>
          <a:bodyPr/>
          <a:lstStyle/>
          <a:p>
            <a:fld id="{3A0E1C1D-23A6-4D8C-8BAD-0A4D3EB843D9}" type="slidenum">
              <a:rPr lang="en-US" smtClean="0"/>
              <a:pPr/>
              <a:t>13</a:t>
            </a:fld>
            <a:endParaRPr lang="en-US"/>
          </a:p>
        </p:txBody>
      </p:sp>
      <p:sp>
        <p:nvSpPr>
          <p:cNvPr id="7" name="Date Placeholder 3">
            <a:extLst>
              <a:ext uri="{FF2B5EF4-FFF2-40B4-BE49-F238E27FC236}">
                <a16:creationId xmlns:a16="http://schemas.microsoft.com/office/drawing/2014/main" id="{4915A3A2-6291-422C-A780-1A5481936B4C}"/>
              </a:ext>
            </a:extLst>
          </p:cNvPr>
          <p:cNvSpPr>
            <a:spLocks noGrp="1"/>
          </p:cNvSpPr>
          <p:nvPr>
            <p:ph type="dt" sz="half" idx="10"/>
          </p:nvPr>
        </p:nvSpPr>
        <p:spPr>
          <a:xfrm>
            <a:off x="838200" y="6356350"/>
            <a:ext cx="2743200" cy="365125"/>
          </a:xfrm>
        </p:spPr>
        <p:txBody>
          <a:bodyPr/>
          <a:lstStyle/>
          <a:p>
            <a:r>
              <a:rPr lang="en-US"/>
              <a:t>S. Robin Elgart | shona.elgart@nasa.gov</a:t>
            </a:r>
          </a:p>
        </p:txBody>
      </p:sp>
    </p:spTree>
    <p:extLst>
      <p:ext uri="{BB962C8B-B14F-4D97-AF65-F5344CB8AC3E}">
        <p14:creationId xmlns:p14="http://schemas.microsoft.com/office/powerpoint/2010/main" val="6571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AA48-3D8A-4E8C-8EB9-D74084CB4293}"/>
              </a:ext>
            </a:extLst>
          </p:cNvPr>
          <p:cNvSpPr>
            <a:spLocks noGrp="1"/>
          </p:cNvSpPr>
          <p:nvPr>
            <p:ph type="ctrTitle"/>
          </p:nvPr>
        </p:nvSpPr>
        <p:spPr/>
        <p:txBody>
          <a:bodyPr/>
          <a:lstStyle/>
          <a:p>
            <a:r>
              <a:rPr lang="en-US"/>
              <a:t>Human Research Program</a:t>
            </a:r>
            <a:endParaRPr lang="en-US" sz="2800"/>
          </a:p>
        </p:txBody>
      </p:sp>
      <p:sp>
        <p:nvSpPr>
          <p:cNvPr id="4" name="Date Placeholder 3">
            <a:extLst>
              <a:ext uri="{FF2B5EF4-FFF2-40B4-BE49-F238E27FC236}">
                <a16:creationId xmlns:a16="http://schemas.microsoft.com/office/drawing/2014/main" id="{274E9F22-26E0-4B20-81A6-A2E0D8489450}"/>
              </a:ext>
            </a:extLst>
          </p:cNvPr>
          <p:cNvSpPr>
            <a:spLocks noGrp="1"/>
          </p:cNvSpPr>
          <p:nvPr>
            <p:ph type="dt" sz="half" idx="10"/>
          </p:nvPr>
        </p:nvSpPr>
        <p:spPr/>
        <p:txBody>
          <a:bodyPr/>
          <a:lstStyle/>
          <a:p>
            <a:r>
              <a:rPr lang="en-US"/>
              <a:t>S. Robin Elgart | shona.elgart@nasa.gov</a:t>
            </a:r>
          </a:p>
        </p:txBody>
      </p:sp>
      <p:sp>
        <p:nvSpPr>
          <p:cNvPr id="5" name="Footer Placeholder 4">
            <a:extLst>
              <a:ext uri="{FF2B5EF4-FFF2-40B4-BE49-F238E27FC236}">
                <a16:creationId xmlns:a16="http://schemas.microsoft.com/office/drawing/2014/main" id="{4AA14635-C36C-4DB3-A6E3-2B6DFD8E42F3}"/>
              </a:ext>
            </a:extLst>
          </p:cNvPr>
          <p:cNvSpPr>
            <a:spLocks noGrp="1"/>
          </p:cNvSpPr>
          <p:nvPr>
            <p:ph type="ftr" sz="quarter" idx="11"/>
          </p:nvPr>
        </p:nvSpPr>
        <p:spPr/>
        <p:txBody>
          <a:body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6A28615F-C820-451B-9115-72F956C6A111}"/>
              </a:ext>
            </a:extLst>
          </p:cNvPr>
          <p:cNvSpPr>
            <a:spLocks noGrp="1"/>
          </p:cNvSpPr>
          <p:nvPr>
            <p:ph type="sldNum" sz="quarter" idx="12"/>
          </p:nvPr>
        </p:nvSpPr>
        <p:spPr/>
        <p:txBody>
          <a:bodyPr/>
          <a:lstStyle/>
          <a:p>
            <a:fld id="{3A0E1C1D-23A6-4D8C-8BAD-0A4D3EB843D9}" type="slidenum">
              <a:rPr lang="en-US" smtClean="0"/>
              <a:pPr/>
              <a:t>14</a:t>
            </a:fld>
            <a:endParaRPr lang="en-US"/>
          </a:p>
        </p:txBody>
      </p:sp>
    </p:spTree>
    <p:extLst>
      <p:ext uri="{BB962C8B-B14F-4D97-AF65-F5344CB8AC3E}">
        <p14:creationId xmlns:p14="http://schemas.microsoft.com/office/powerpoint/2010/main" val="2142239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DC810-2957-4653-8CE4-6821C9CE6D3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379A4CC-780F-426C-8FD6-0AC91D485B8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FB1E678-2AA5-4CCC-BF21-17F25BF46F27}"/>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04D68915-09C9-47AD-87FD-7E9B3EFBC8AE}"/>
              </a:ext>
            </a:extLst>
          </p:cNvPr>
          <p:cNvSpPr>
            <a:spLocks noGrp="1"/>
          </p:cNvSpPr>
          <p:nvPr>
            <p:ph type="sldNum" sz="quarter" idx="12"/>
          </p:nvPr>
        </p:nvSpPr>
        <p:spPr/>
        <p:txBody>
          <a:bodyPr/>
          <a:lstStyle/>
          <a:p>
            <a:fld id="{3A0E1C1D-23A6-4D8C-8BAD-0A4D3EB843D9}" type="slidenum">
              <a:rPr lang="en-US" smtClean="0"/>
              <a:pPr/>
              <a:t>15</a:t>
            </a:fld>
            <a:endParaRPr lang="en-US"/>
          </a:p>
        </p:txBody>
      </p:sp>
      <p:sp>
        <p:nvSpPr>
          <p:cNvPr id="6" name="Date Placeholder 5">
            <a:extLst>
              <a:ext uri="{FF2B5EF4-FFF2-40B4-BE49-F238E27FC236}">
                <a16:creationId xmlns:a16="http://schemas.microsoft.com/office/drawing/2014/main" id="{D39B4D11-8185-4AD0-AFA6-EBE51C0B5FCF}"/>
              </a:ext>
            </a:extLst>
          </p:cNvPr>
          <p:cNvSpPr>
            <a:spLocks noGrp="1"/>
          </p:cNvSpPr>
          <p:nvPr>
            <p:ph type="dt" sz="half" idx="10"/>
          </p:nvPr>
        </p:nvSpPr>
        <p:spPr/>
        <p:txBody>
          <a:bodyPr/>
          <a:lstStyle/>
          <a:p>
            <a:r>
              <a:rPr lang="en-US"/>
              <a:t>S. Robin Elgart | shona.elgart@nasa.gov</a:t>
            </a:r>
          </a:p>
        </p:txBody>
      </p:sp>
      <p:pic>
        <p:nvPicPr>
          <p:cNvPr id="1028" name="Picture 4">
            <a:extLst>
              <a:ext uri="{FF2B5EF4-FFF2-40B4-BE49-F238E27FC236}">
                <a16:creationId xmlns:a16="http://schemas.microsoft.com/office/drawing/2014/main" id="{0C5611D5-4C4A-4D73-8B1F-952D9203E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12192000" cy="684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516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just"/>
            <a:r>
              <a:rPr lang="en-US" altLang="en-US"/>
              <a:t>An </a:t>
            </a:r>
            <a:r>
              <a:rPr lang="en-US" altLang="en-US" b="1" u="sng">
                <a:effectLst>
                  <a:outerShdw blurRad="38100" dist="38100" dir="2700000" algn="tl">
                    <a:srgbClr val="000000">
                      <a:alpha val="43137"/>
                    </a:srgbClr>
                  </a:outerShdw>
                </a:effectLst>
                <a:highlight>
                  <a:srgbClr val="FFFF00"/>
                </a:highlight>
              </a:rPr>
              <a:t>Applied</a:t>
            </a:r>
            <a:r>
              <a:rPr lang="en-US" altLang="en-US"/>
              <a:t> Research Program</a:t>
            </a:r>
          </a:p>
        </p:txBody>
      </p:sp>
      <p:sp>
        <p:nvSpPr>
          <p:cNvPr id="21507" name="Rectangle 3"/>
          <p:cNvSpPr>
            <a:spLocks noGrp="1" noChangeArrowheads="1"/>
          </p:cNvSpPr>
          <p:nvPr>
            <p:ph type="body" idx="1"/>
          </p:nvPr>
        </p:nvSpPr>
        <p:spPr>
          <a:xfrm>
            <a:off x="838200" y="1781176"/>
            <a:ext cx="10515600" cy="2507603"/>
          </a:xfrm>
        </p:spPr>
        <p:txBody>
          <a:bodyPr>
            <a:normAutofit lnSpcReduction="10000"/>
          </a:bodyPr>
          <a:lstStyle/>
          <a:p>
            <a:r>
              <a:rPr lang="en-US" altLang="en-US"/>
              <a:t>Scientific Goals</a:t>
            </a:r>
          </a:p>
          <a:p>
            <a:pPr lvl="1"/>
            <a:r>
              <a:rPr lang="en-US" altLang="en-US"/>
              <a:t>Understand and mitigate human health and performance risks due to the five known hazards of spaceflight</a:t>
            </a:r>
          </a:p>
          <a:p>
            <a:pPr lvl="1"/>
            <a:r>
              <a:rPr lang="en-US" altLang="en-US"/>
              <a:t>Enable development of human spaceflight medical and human performance standards</a:t>
            </a:r>
          </a:p>
          <a:p>
            <a:pPr lvl="1"/>
            <a:r>
              <a:rPr lang="en-US" altLang="en-US"/>
              <a:t>Develop and validate technologies that serve to characterize and reduce health risks associated with human spaceflight</a:t>
            </a:r>
          </a:p>
        </p:txBody>
      </p:sp>
      <p:sp>
        <p:nvSpPr>
          <p:cNvPr id="3" name="Footer Placeholder 2">
            <a:extLst>
              <a:ext uri="{FF2B5EF4-FFF2-40B4-BE49-F238E27FC236}">
                <a16:creationId xmlns:a16="http://schemas.microsoft.com/office/drawing/2014/main" id="{963CF9BB-E3D6-4744-9898-9C2BFF2BC5AE}"/>
              </a:ext>
            </a:extLst>
          </p:cNvPr>
          <p:cNvSpPr>
            <a:spLocks noGrp="1"/>
          </p:cNvSpPr>
          <p:nvPr>
            <p:ph type="ftr" sz="quarter" idx="11"/>
          </p:nvPr>
        </p:nvSpPr>
        <p:spPr/>
        <p:txBody>
          <a:bodyPr/>
          <a:lstStyle/>
          <a:p>
            <a:r>
              <a:rPr lang="en-US"/>
              <a:t>2023 SHINE</a:t>
            </a:r>
          </a:p>
          <a:p>
            <a:r>
              <a:rPr lang="en-US"/>
              <a:t>Space Radiation Didactic Curriculum</a:t>
            </a:r>
          </a:p>
        </p:txBody>
      </p:sp>
      <p:sp>
        <p:nvSpPr>
          <p:cNvPr id="21505"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12557DD-19B9-4251-B287-9DBD451F06F7}" type="slidenum">
              <a:rPr lang="en-US" altLang="en-US"/>
              <a:pPr/>
              <a:t>16</a:t>
            </a:fld>
            <a:endParaRPr lang="en-US" altLang="en-US"/>
          </a:p>
        </p:txBody>
      </p:sp>
      <p:sp>
        <p:nvSpPr>
          <p:cNvPr id="2" name="Date Placeholder 1">
            <a:extLst>
              <a:ext uri="{FF2B5EF4-FFF2-40B4-BE49-F238E27FC236}">
                <a16:creationId xmlns:a16="http://schemas.microsoft.com/office/drawing/2014/main" id="{17A41ED6-95F4-4CE9-9DEB-2633DAD2D01A}"/>
              </a:ext>
            </a:extLst>
          </p:cNvPr>
          <p:cNvSpPr>
            <a:spLocks noGrp="1"/>
          </p:cNvSpPr>
          <p:nvPr>
            <p:ph type="dt" sz="half" idx="10"/>
          </p:nvPr>
        </p:nvSpPr>
        <p:spPr/>
        <p:txBody>
          <a:bodyPr/>
          <a:lstStyle/>
          <a:p>
            <a:r>
              <a:rPr lang="en-US"/>
              <a:t>S. Robin Elgart | shona.elgart@nasa.gov</a:t>
            </a:r>
          </a:p>
        </p:txBody>
      </p:sp>
      <p:grpSp>
        <p:nvGrpSpPr>
          <p:cNvPr id="10" name="Group 9">
            <a:extLst>
              <a:ext uri="{FF2B5EF4-FFF2-40B4-BE49-F238E27FC236}">
                <a16:creationId xmlns:a16="http://schemas.microsoft.com/office/drawing/2014/main" id="{EF893767-1EE9-42B2-A33D-C6D196994F0A}"/>
              </a:ext>
            </a:extLst>
          </p:cNvPr>
          <p:cNvGrpSpPr/>
          <p:nvPr/>
        </p:nvGrpSpPr>
        <p:grpSpPr>
          <a:xfrm>
            <a:off x="2543910" y="4350746"/>
            <a:ext cx="7103232" cy="1687610"/>
            <a:chOff x="2684834" y="4050666"/>
            <a:chExt cx="7103232" cy="1687610"/>
          </a:xfrm>
        </p:grpSpPr>
        <p:pic>
          <p:nvPicPr>
            <p:cNvPr id="2050" name="Picture 2" descr="Kelly during Twins Study Experiment Opera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4834" y="4050666"/>
              <a:ext cx="2341950" cy="1685256"/>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2056" name="Picture 8" descr="NASA astronaut Steve Swanson harvests a crop of red romaine lettuce plan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5661" y="4050666"/>
              <a:ext cx="2542405" cy="1687610"/>
            </a:xfrm>
            <a:prstGeom prst="rect">
              <a:avLst/>
            </a:prstGeom>
            <a:noFill/>
            <a:ln>
              <a:solidFill>
                <a:schemeClr val="accent2"/>
              </a:solidFill>
            </a:ln>
            <a:extLst>
              <a:ext uri="{909E8E84-426E-40DD-AFC4-6F175D3DCCD1}">
                <a14:hiddenFill xmlns:a14="http://schemas.microsoft.com/office/drawing/2010/main">
                  <a:solidFill>
                    <a:srgbClr val="FFFFFF"/>
                  </a:solidFill>
                </a14:hiddenFill>
              </a:ext>
            </a:extLst>
          </p:spPr>
        </p:pic>
        <p:pic>
          <p:nvPicPr>
            <p:cNvPr id="9" name="Picture 4" descr="dmt_219">
              <a:extLst>
                <a:ext uri="{FF2B5EF4-FFF2-40B4-BE49-F238E27FC236}">
                  <a16:creationId xmlns:a16="http://schemas.microsoft.com/office/drawing/2014/main" id="{15341CAF-D018-41CE-9FD7-412CBD66938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6522" t="6404" r="6522" b="7068"/>
            <a:stretch>
              <a:fillRect/>
            </a:stretch>
          </p:blipFill>
          <p:spPr bwMode="ltGray">
            <a:xfrm>
              <a:off x="5249564" y="4054023"/>
              <a:ext cx="1773317" cy="1684253"/>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grpSp>
      <p:pic>
        <p:nvPicPr>
          <p:cNvPr id="11" name="Picture 34" descr="HRP logo">
            <a:extLst>
              <a:ext uri="{FF2B5EF4-FFF2-40B4-BE49-F238E27FC236}">
                <a16:creationId xmlns:a16="http://schemas.microsoft.com/office/drawing/2014/main" id="{5C9D619A-B345-43A9-80E8-1258EE4818F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47142" y="375693"/>
            <a:ext cx="1793056" cy="1912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D82E82-7642-4B42-B400-915088B2E1CF}"/>
              </a:ext>
            </a:extLst>
          </p:cNvPr>
          <p:cNvSpPr>
            <a:spLocks noGrp="1"/>
          </p:cNvSpPr>
          <p:nvPr>
            <p:ph idx="1"/>
          </p:nvPr>
        </p:nvSpPr>
        <p:spPr/>
        <p:txBody>
          <a:bodyPr/>
          <a:lstStyle/>
          <a:p>
            <a:endParaRPr lang="en-US"/>
          </a:p>
        </p:txBody>
      </p:sp>
      <p:sp>
        <p:nvSpPr>
          <p:cNvPr id="2" name="Title 1">
            <a:extLst>
              <a:ext uri="{FF2B5EF4-FFF2-40B4-BE49-F238E27FC236}">
                <a16:creationId xmlns:a16="http://schemas.microsoft.com/office/drawing/2014/main" id="{00314138-2EF0-6F4F-BD81-67BF16F34351}"/>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3E3B6C0-EA55-BB46-B00C-DE7DFF9AC7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 y="0"/>
            <a:ext cx="12188952" cy="6858000"/>
          </a:xfrm>
          <a:prstGeom prst="rect">
            <a:avLst/>
          </a:prstGeom>
        </p:spPr>
      </p:pic>
      <p:sp>
        <p:nvSpPr>
          <p:cNvPr id="5" name="Title 1">
            <a:extLst>
              <a:ext uri="{FF2B5EF4-FFF2-40B4-BE49-F238E27FC236}">
                <a16:creationId xmlns:a16="http://schemas.microsoft.com/office/drawing/2014/main" id="{C46E76A6-6997-1047-9055-7443868A834F}"/>
              </a:ext>
            </a:extLst>
          </p:cNvPr>
          <p:cNvSpPr txBox="1">
            <a:spLocks/>
          </p:cNvSpPr>
          <p:nvPr/>
        </p:nvSpPr>
        <p:spPr bwMode="auto">
          <a:xfrm>
            <a:off x="0" y="0"/>
            <a:ext cx="12192000" cy="849086"/>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defTabSz="457200" rtl="0" eaLnBrk="0" fontAlgn="base" hangingPunct="0">
              <a:spcBef>
                <a:spcPct val="0"/>
              </a:spcBef>
              <a:spcAft>
                <a:spcPct val="0"/>
              </a:spcAft>
              <a:defRPr sz="2400" b="1" kern="1200">
                <a:solidFill>
                  <a:schemeClr val="bg1"/>
                </a:solidFill>
                <a:latin typeface="Arial" panose="020B0604020202020204" pitchFamily="34" charset="0"/>
                <a:ea typeface="ヒラギノ角ゴ Pro W3" charset="-128"/>
                <a:cs typeface="Arial" panose="020B0604020202020204" pitchFamily="34" charset="0"/>
              </a:defRPr>
            </a:lvl1pPr>
            <a:lvl2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0" fontAlgn="base" hangingPunct="0">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fontAlgn="base">
              <a:spcBef>
                <a:spcPct val="0"/>
              </a:spcBef>
              <a:spcAft>
                <a:spcPct val="0"/>
              </a:spcAft>
              <a:defRPr sz="4400">
                <a:solidFill>
                  <a:schemeClr val="tx1"/>
                </a:solidFill>
                <a:latin typeface="Calibri" charset="0"/>
                <a:ea typeface="ヒラギノ角ゴ Pro W3" charset="-128"/>
                <a:cs typeface="ヒラギノ角ゴ Pro W3" charset="-128"/>
              </a:defRPr>
            </a:lvl9pPr>
          </a:lstStyle>
          <a:p>
            <a:pPr marL="0" marR="0" lvl="0" indent="0" algn="ctr" defTabSz="457200" rtl="0" eaLnBrk="0" fontAlgn="base" latinLnBrk="0" hangingPunct="0">
              <a:lnSpc>
                <a:spcPct val="100000"/>
              </a:lnSpc>
              <a:spcBef>
                <a:spcPts val="0"/>
              </a:spcBef>
              <a:spcAft>
                <a:spcPct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Arial" panose="020B0604020202020204" pitchFamily="34" charset="0"/>
                <a:ea typeface="ヒラギノ角ゴ Pro W3" charset="-128"/>
                <a:cs typeface="Arial" panose="020B0604020202020204" pitchFamily="34" charset="0"/>
              </a:rPr>
              <a:t>Hazards of Human Spaceflight</a:t>
            </a:r>
          </a:p>
        </p:txBody>
      </p:sp>
      <p:pic>
        <p:nvPicPr>
          <p:cNvPr id="6" name="Picture 5" descr="Symbols of NASA | NASA">
            <a:extLst>
              <a:ext uri="{FF2B5EF4-FFF2-40B4-BE49-F238E27FC236}">
                <a16:creationId xmlns:a16="http://schemas.microsoft.com/office/drawing/2014/main" id="{F32B09FC-5D1B-499F-E6D2-35E7CD3ECA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75808" y="42478"/>
            <a:ext cx="2386641" cy="11933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RP Logo | NASA">
            <a:extLst>
              <a:ext uri="{FF2B5EF4-FFF2-40B4-BE49-F238E27FC236}">
                <a16:creationId xmlns:a16="http://schemas.microsoft.com/office/drawing/2014/main" id="{EE6156FE-A06F-005E-B977-A53342BB995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42478"/>
            <a:ext cx="1139684" cy="1128969"/>
          </a:xfrm>
          <a:prstGeom prst="rect">
            <a:avLst/>
          </a:prstGeom>
          <a:solidFill>
            <a:schemeClr val="tx1"/>
          </a:solidFill>
        </p:spPr>
      </p:pic>
      <p:sp>
        <p:nvSpPr>
          <p:cNvPr id="10" name="Slide Number Placeholder 9">
            <a:extLst>
              <a:ext uri="{FF2B5EF4-FFF2-40B4-BE49-F238E27FC236}">
                <a16:creationId xmlns:a16="http://schemas.microsoft.com/office/drawing/2014/main" id="{4CD928B8-1438-457F-B1D3-38F3401D93B2}"/>
              </a:ext>
            </a:extLst>
          </p:cNvPr>
          <p:cNvSpPr>
            <a:spLocks noGrp="1"/>
          </p:cNvSpPr>
          <p:nvPr>
            <p:ph type="sldNum" sz="quarter" idx="12"/>
          </p:nvPr>
        </p:nvSpPr>
        <p:spPr/>
        <p:txBody>
          <a:bodyPr/>
          <a:lstStyle/>
          <a:p>
            <a:fld id="{3A0E1C1D-23A6-4D8C-8BAD-0A4D3EB843D9}" type="slidenum">
              <a:rPr lang="en-US" smtClean="0"/>
              <a:pPr/>
              <a:t>17</a:t>
            </a:fld>
            <a:endParaRPr lang="en-US"/>
          </a:p>
        </p:txBody>
      </p:sp>
    </p:spTree>
    <p:extLst>
      <p:ext uri="{BB962C8B-B14F-4D97-AF65-F5344CB8AC3E}">
        <p14:creationId xmlns:p14="http://schemas.microsoft.com/office/powerpoint/2010/main" val="234032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E3CBDA-2BE1-EEF2-78E1-1BFC9F279F68}"/>
              </a:ext>
            </a:extLst>
          </p:cNvPr>
          <p:cNvSpPr/>
          <p:nvPr/>
        </p:nvSpPr>
        <p:spPr>
          <a:xfrm>
            <a:off x="-1" y="-1"/>
            <a:ext cx="12192001" cy="6858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1" name="Rectangle 110">
            <a:extLst>
              <a:ext uri="{FF2B5EF4-FFF2-40B4-BE49-F238E27FC236}">
                <a16:creationId xmlns:a16="http://schemas.microsoft.com/office/drawing/2014/main" id="{040D0920-9CA7-422D-92EB-777FE6334700}"/>
              </a:ext>
            </a:extLst>
          </p:cNvPr>
          <p:cNvSpPr/>
          <p:nvPr/>
        </p:nvSpPr>
        <p:spPr>
          <a:xfrm>
            <a:off x="98732" y="116247"/>
            <a:ext cx="3388052" cy="1511385"/>
          </a:xfrm>
          <a:prstGeom prst="rect">
            <a:avLst/>
          </a:prstGeom>
          <a:solidFill>
            <a:schemeClr val="tx1"/>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0" name="Rectangle 109">
            <a:extLst>
              <a:ext uri="{FF2B5EF4-FFF2-40B4-BE49-F238E27FC236}">
                <a16:creationId xmlns:a16="http://schemas.microsoft.com/office/drawing/2014/main" id="{7650444A-FED5-4A4B-A6AF-C216585B1B07}"/>
              </a:ext>
            </a:extLst>
          </p:cNvPr>
          <p:cNvSpPr/>
          <p:nvPr/>
        </p:nvSpPr>
        <p:spPr>
          <a:xfrm>
            <a:off x="124795" y="5120093"/>
            <a:ext cx="3344770" cy="1627414"/>
          </a:xfrm>
          <a:prstGeom prst="rect">
            <a:avLst/>
          </a:prstGeom>
          <a:solidFill>
            <a:schemeClr val="tx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 name="Group 6">
            <a:extLst>
              <a:ext uri="{FF2B5EF4-FFF2-40B4-BE49-F238E27FC236}">
                <a16:creationId xmlns:a16="http://schemas.microsoft.com/office/drawing/2014/main" id="{DB9FFFE5-03CE-49D8-A6A2-8EE10D591E53}"/>
              </a:ext>
            </a:extLst>
          </p:cNvPr>
          <p:cNvGrpSpPr/>
          <p:nvPr/>
        </p:nvGrpSpPr>
        <p:grpSpPr>
          <a:xfrm>
            <a:off x="401792" y="5389059"/>
            <a:ext cx="1188720" cy="1188720"/>
            <a:chOff x="5266263" y="2379133"/>
            <a:chExt cx="1554480" cy="1554480"/>
          </a:xfrm>
        </p:grpSpPr>
        <p:pic>
          <p:nvPicPr>
            <p:cNvPr id="5" name="Picture 4">
              <a:extLst>
                <a:ext uri="{FF2B5EF4-FFF2-40B4-BE49-F238E27FC236}">
                  <a16:creationId xmlns:a16="http://schemas.microsoft.com/office/drawing/2014/main" id="{6306F5A0-EDAA-4DED-8C78-B59F56519129}"/>
                </a:ext>
              </a:extLst>
            </p:cNvPr>
            <p:cNvPicPr>
              <a:picLocks/>
            </p:cNvPicPr>
            <p:nvPr/>
          </p:nvPicPr>
          <p:blipFill rotWithShape="1">
            <a:blip r:embed="rId3" cstate="screen">
              <a:extLst>
                <a:ext uri="{28A0092B-C50C-407E-A947-70E740481C1C}">
                  <a14:useLocalDpi xmlns:a14="http://schemas.microsoft.com/office/drawing/2010/main"/>
                </a:ext>
              </a:extLst>
            </a:blip>
            <a:srcRect/>
            <a:stretch/>
          </p:blipFill>
          <p:spPr>
            <a:xfrm>
              <a:off x="5389033" y="2493433"/>
              <a:ext cx="1371600" cy="1371600"/>
            </a:xfrm>
            <a:prstGeom prst="ellipse">
              <a:avLst/>
            </a:prstGeom>
          </p:spPr>
        </p:pic>
        <p:sp>
          <p:nvSpPr>
            <p:cNvPr id="6" name="TextBox 5">
              <a:extLst>
                <a:ext uri="{FF2B5EF4-FFF2-40B4-BE49-F238E27FC236}">
                  <a16:creationId xmlns:a16="http://schemas.microsoft.com/office/drawing/2014/main" id="{B751393C-9826-4B4E-A41B-29C262B47A69}"/>
                </a:ext>
              </a:extLst>
            </p:cNvPr>
            <p:cNvSpPr txBox="1"/>
            <p:nvPr/>
          </p:nvSpPr>
          <p:spPr>
            <a:xfrm>
              <a:off x="5266263" y="2379133"/>
              <a:ext cx="1554480" cy="1554480"/>
            </a:xfrm>
            <a:prstGeom prst="rect">
              <a:avLst/>
            </a:prstGeom>
            <a:noFill/>
          </p:spPr>
          <p:txBody>
            <a:bodyPr wrap="none" rtlCol="0">
              <a:prstTxWarp prst="textArchUp">
                <a:avLst>
                  <a:gd name="adj" fmla="val 914035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Non-Ionizing Radiation</a:t>
              </a:r>
            </a:p>
          </p:txBody>
        </p:sp>
      </p:grpSp>
      <p:grpSp>
        <p:nvGrpSpPr>
          <p:cNvPr id="8" name="Group 7">
            <a:extLst>
              <a:ext uri="{FF2B5EF4-FFF2-40B4-BE49-F238E27FC236}">
                <a16:creationId xmlns:a16="http://schemas.microsoft.com/office/drawing/2014/main" id="{037DADB1-8BAB-4194-81C8-D9BB91EA14F6}"/>
              </a:ext>
            </a:extLst>
          </p:cNvPr>
          <p:cNvGrpSpPr/>
          <p:nvPr/>
        </p:nvGrpSpPr>
        <p:grpSpPr>
          <a:xfrm>
            <a:off x="3996239" y="4276502"/>
            <a:ext cx="1188720" cy="1188720"/>
            <a:chOff x="4365012" y="1321671"/>
            <a:chExt cx="1600200" cy="1600200"/>
          </a:xfrm>
        </p:grpSpPr>
        <p:pic>
          <p:nvPicPr>
            <p:cNvPr id="9" name="Picture 8">
              <a:extLst>
                <a:ext uri="{FF2B5EF4-FFF2-40B4-BE49-F238E27FC236}">
                  <a16:creationId xmlns:a16="http://schemas.microsoft.com/office/drawing/2014/main" id="{8EA15BC4-5B15-47E5-8652-71F74FF4A4FE}"/>
                </a:ext>
              </a:extLst>
            </p:cNvPr>
            <p:cNvPicPr>
              <a:picLocks/>
            </p:cNvPicPr>
            <p:nvPr/>
          </p:nvPicPr>
          <p:blipFill rotWithShape="1">
            <a:blip r:embed="rId4" cstate="screen">
              <a:extLst>
                <a:ext uri="{28A0092B-C50C-407E-A947-70E740481C1C}">
                  <a14:useLocalDpi xmlns:a14="http://schemas.microsoft.com/office/drawing/2010/main"/>
                </a:ext>
              </a:extLst>
            </a:blip>
            <a:srcRect/>
            <a:stretch/>
          </p:blipFill>
          <p:spPr>
            <a:xfrm>
              <a:off x="4488837" y="1418856"/>
              <a:ext cx="1371600" cy="1371970"/>
            </a:xfrm>
            <a:prstGeom prst="ellipse">
              <a:avLst/>
            </a:prstGeom>
          </p:spPr>
        </p:pic>
        <p:sp>
          <p:nvSpPr>
            <p:cNvPr id="10" name="TextBox 9">
              <a:extLst>
                <a:ext uri="{FF2B5EF4-FFF2-40B4-BE49-F238E27FC236}">
                  <a16:creationId xmlns:a16="http://schemas.microsoft.com/office/drawing/2014/main" id="{DB20E1FA-2CA0-4199-8C4C-BDC9F986A6D1}"/>
                </a:ext>
              </a:extLst>
            </p:cNvPr>
            <p:cNvSpPr txBox="1"/>
            <p:nvPr/>
          </p:nvSpPr>
          <p:spPr>
            <a:xfrm>
              <a:off x="4365012" y="1321671"/>
              <a:ext cx="1600200" cy="1600200"/>
            </a:xfrm>
            <a:prstGeom prst="rect">
              <a:avLst/>
            </a:prstGeom>
            <a:noFill/>
          </p:spPr>
          <p:txBody>
            <a:bodyPr wrap="none" rtlCol="0">
              <a:prstTxWarp prst="textArchUp">
                <a:avLst>
                  <a:gd name="adj" fmla="val 929263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Orthostatic Intolerance</a:t>
              </a:r>
            </a:p>
          </p:txBody>
        </p:sp>
      </p:grpSp>
      <p:grpSp>
        <p:nvGrpSpPr>
          <p:cNvPr id="11" name="Group 10">
            <a:extLst>
              <a:ext uri="{FF2B5EF4-FFF2-40B4-BE49-F238E27FC236}">
                <a16:creationId xmlns:a16="http://schemas.microsoft.com/office/drawing/2014/main" id="{BD5EE570-E6B5-441E-BC7C-A489907983C5}"/>
              </a:ext>
            </a:extLst>
          </p:cNvPr>
          <p:cNvGrpSpPr/>
          <p:nvPr/>
        </p:nvGrpSpPr>
        <p:grpSpPr>
          <a:xfrm>
            <a:off x="3914706" y="341488"/>
            <a:ext cx="1188720" cy="1188720"/>
            <a:chOff x="6237752" y="1254996"/>
            <a:chExt cx="1600200" cy="1600200"/>
          </a:xfrm>
        </p:grpSpPr>
        <p:pic>
          <p:nvPicPr>
            <p:cNvPr id="12" name="Picture 11" descr="Text&#10;&#10;Description automatically generated">
              <a:extLst>
                <a:ext uri="{FF2B5EF4-FFF2-40B4-BE49-F238E27FC236}">
                  <a16:creationId xmlns:a16="http://schemas.microsoft.com/office/drawing/2014/main" id="{70A11660-136F-45B6-B61B-6F50C19CFA3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52052" y="1363750"/>
              <a:ext cx="1371600" cy="1352809"/>
            </a:xfrm>
            <a:prstGeom prst="ellipse">
              <a:avLst/>
            </a:prstGeom>
          </p:spPr>
        </p:pic>
        <p:sp>
          <p:nvSpPr>
            <p:cNvPr id="13" name="TextBox 12">
              <a:extLst>
                <a:ext uri="{FF2B5EF4-FFF2-40B4-BE49-F238E27FC236}">
                  <a16:creationId xmlns:a16="http://schemas.microsoft.com/office/drawing/2014/main" id="{F386D109-994A-4B69-8763-0BE836AEFBAE}"/>
                </a:ext>
              </a:extLst>
            </p:cNvPr>
            <p:cNvSpPr txBox="1"/>
            <p:nvPr/>
          </p:nvSpPr>
          <p:spPr>
            <a:xfrm>
              <a:off x="6237752" y="1254996"/>
              <a:ext cx="1600200" cy="1600200"/>
            </a:xfrm>
            <a:prstGeom prst="rect">
              <a:avLst/>
            </a:prstGeom>
            <a:noFill/>
          </p:spPr>
          <p:txBody>
            <a:bodyPr wrap="none" rtlCol="0">
              <a:prstTxWarp prst="textArchUp">
                <a:avLst>
                  <a:gd name="adj" fmla="val 1079999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Bone Fracture</a:t>
              </a:r>
            </a:p>
          </p:txBody>
        </p:sp>
      </p:grpSp>
      <p:grpSp>
        <p:nvGrpSpPr>
          <p:cNvPr id="15" name="Group 14">
            <a:extLst>
              <a:ext uri="{FF2B5EF4-FFF2-40B4-BE49-F238E27FC236}">
                <a16:creationId xmlns:a16="http://schemas.microsoft.com/office/drawing/2014/main" id="{8D1A8918-BDC8-49C2-950E-B18776688997}"/>
              </a:ext>
            </a:extLst>
          </p:cNvPr>
          <p:cNvGrpSpPr/>
          <p:nvPr/>
        </p:nvGrpSpPr>
        <p:grpSpPr>
          <a:xfrm>
            <a:off x="5422607" y="1533482"/>
            <a:ext cx="1188720" cy="1188720"/>
            <a:chOff x="7593567" y="1176393"/>
            <a:chExt cx="1600200" cy="1600200"/>
          </a:xfrm>
        </p:grpSpPr>
        <p:pic>
          <p:nvPicPr>
            <p:cNvPr id="16" name="Picture 15" descr="A picture containing application&#10;&#10;Description automatically generated">
              <a:extLst>
                <a:ext uri="{FF2B5EF4-FFF2-40B4-BE49-F238E27FC236}">
                  <a16:creationId xmlns:a16="http://schemas.microsoft.com/office/drawing/2014/main" id="{9CCDAED2-C83F-4C45-A65F-091939EC55C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09364" y="1304923"/>
              <a:ext cx="1408860" cy="1371600"/>
            </a:xfrm>
            <a:prstGeom prst="ellipse">
              <a:avLst/>
            </a:prstGeom>
          </p:spPr>
        </p:pic>
        <p:sp>
          <p:nvSpPr>
            <p:cNvPr id="17" name="TextBox 16">
              <a:extLst>
                <a:ext uri="{FF2B5EF4-FFF2-40B4-BE49-F238E27FC236}">
                  <a16:creationId xmlns:a16="http://schemas.microsoft.com/office/drawing/2014/main" id="{95786D0F-372D-42F0-B1F4-9F2A4FE5543C}"/>
                </a:ext>
              </a:extLst>
            </p:cNvPr>
            <p:cNvSpPr txBox="1"/>
            <p:nvPr/>
          </p:nvSpPr>
          <p:spPr>
            <a:xfrm>
              <a:off x="7593567" y="1176393"/>
              <a:ext cx="1600200" cy="1600200"/>
            </a:xfrm>
            <a:prstGeom prst="rect">
              <a:avLst/>
            </a:prstGeom>
            <a:noFill/>
          </p:spPr>
          <p:txBody>
            <a:bodyPr wrap="none" rtlCol="0">
              <a:prstTxWarp prst="textArchUp">
                <a:avLst>
                  <a:gd name="adj" fmla="val 803536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Renal Stone Formation</a:t>
              </a:r>
            </a:p>
          </p:txBody>
        </p:sp>
      </p:grpSp>
      <p:grpSp>
        <p:nvGrpSpPr>
          <p:cNvPr id="18" name="Group 17">
            <a:extLst>
              <a:ext uri="{FF2B5EF4-FFF2-40B4-BE49-F238E27FC236}">
                <a16:creationId xmlns:a16="http://schemas.microsoft.com/office/drawing/2014/main" id="{E278BC01-3B14-4AD7-91CC-A488E5CCEF45}"/>
              </a:ext>
            </a:extLst>
          </p:cNvPr>
          <p:cNvGrpSpPr/>
          <p:nvPr/>
        </p:nvGrpSpPr>
        <p:grpSpPr>
          <a:xfrm>
            <a:off x="3956826" y="2925078"/>
            <a:ext cx="1188720" cy="1188720"/>
            <a:chOff x="9459759" y="1239871"/>
            <a:chExt cx="1600200" cy="1600200"/>
          </a:xfrm>
        </p:grpSpPr>
        <p:pic>
          <p:nvPicPr>
            <p:cNvPr id="19" name="Picture 18" descr="Application&#10;&#10;Description automatically generated">
              <a:extLst>
                <a:ext uri="{FF2B5EF4-FFF2-40B4-BE49-F238E27FC236}">
                  <a16:creationId xmlns:a16="http://schemas.microsoft.com/office/drawing/2014/main" id="{DE6CE3B0-0AF3-4522-B859-BD77A9E72809}"/>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579909" y="1347607"/>
              <a:ext cx="1371600" cy="1371969"/>
            </a:xfrm>
            <a:prstGeom prst="ellipse">
              <a:avLst/>
            </a:prstGeom>
          </p:spPr>
        </p:pic>
        <p:sp>
          <p:nvSpPr>
            <p:cNvPr id="20" name="TextBox 19">
              <a:extLst>
                <a:ext uri="{FF2B5EF4-FFF2-40B4-BE49-F238E27FC236}">
                  <a16:creationId xmlns:a16="http://schemas.microsoft.com/office/drawing/2014/main" id="{646DF7F7-5D65-4B65-8A3F-27DC5B44032E}"/>
                </a:ext>
              </a:extLst>
            </p:cNvPr>
            <p:cNvSpPr txBox="1"/>
            <p:nvPr/>
          </p:nvSpPr>
          <p:spPr>
            <a:xfrm>
              <a:off x="9459759" y="1239871"/>
              <a:ext cx="1600200" cy="1600200"/>
            </a:xfrm>
            <a:prstGeom prst="rect">
              <a:avLst/>
            </a:prstGeom>
            <a:noFill/>
          </p:spPr>
          <p:txBody>
            <a:bodyPr wrap="none" rtlCol="0">
              <a:prstTxWarp prst="textArchUp">
                <a:avLst>
                  <a:gd name="adj" fmla="val 826888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Host-Microorganism Interactions</a:t>
              </a:r>
            </a:p>
          </p:txBody>
        </p:sp>
      </p:grpSp>
      <p:grpSp>
        <p:nvGrpSpPr>
          <p:cNvPr id="21" name="Group 20">
            <a:extLst>
              <a:ext uri="{FF2B5EF4-FFF2-40B4-BE49-F238E27FC236}">
                <a16:creationId xmlns:a16="http://schemas.microsoft.com/office/drawing/2014/main" id="{667D2DC5-7215-48E7-B40B-B5D8797CD469}"/>
              </a:ext>
            </a:extLst>
          </p:cNvPr>
          <p:cNvGrpSpPr/>
          <p:nvPr/>
        </p:nvGrpSpPr>
        <p:grpSpPr>
          <a:xfrm>
            <a:off x="3981423" y="5650299"/>
            <a:ext cx="1188720" cy="1188720"/>
            <a:chOff x="3912445" y="3159170"/>
            <a:chExt cx="1600200" cy="1600200"/>
          </a:xfrm>
        </p:grpSpPr>
        <p:pic>
          <p:nvPicPr>
            <p:cNvPr id="22" name="Picture 21" descr="Graphical user interface, text, application&#10;&#10;Description automatically generated">
              <a:extLst>
                <a:ext uri="{FF2B5EF4-FFF2-40B4-BE49-F238E27FC236}">
                  <a16:creationId xmlns:a16="http://schemas.microsoft.com/office/drawing/2014/main" id="{89A98418-48F7-4FA5-A5CB-2AEE03F2897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13664" y="3220443"/>
              <a:ext cx="1371600" cy="1365611"/>
            </a:xfrm>
            <a:prstGeom prst="ellipse">
              <a:avLst/>
            </a:prstGeom>
          </p:spPr>
        </p:pic>
        <p:sp>
          <p:nvSpPr>
            <p:cNvPr id="23" name="TextBox 22">
              <a:extLst>
                <a:ext uri="{FF2B5EF4-FFF2-40B4-BE49-F238E27FC236}">
                  <a16:creationId xmlns:a16="http://schemas.microsoft.com/office/drawing/2014/main" id="{14E03E53-F9CB-4E26-998C-5D441CF6A3DA}"/>
                </a:ext>
              </a:extLst>
            </p:cNvPr>
            <p:cNvSpPr txBox="1"/>
            <p:nvPr/>
          </p:nvSpPr>
          <p:spPr>
            <a:xfrm>
              <a:off x="3912445" y="3159170"/>
              <a:ext cx="1600200" cy="1600200"/>
            </a:xfrm>
            <a:prstGeom prst="rect">
              <a:avLst/>
            </a:prstGeom>
            <a:noFill/>
          </p:spPr>
          <p:txBody>
            <a:bodyPr wrap="none" rtlCol="0">
              <a:prstTxWarp prst="textArchUp">
                <a:avLst>
                  <a:gd name="adj" fmla="val 9048485"/>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Reduced Aerobic Capacity</a:t>
              </a:r>
            </a:p>
          </p:txBody>
        </p:sp>
      </p:grpSp>
      <p:grpSp>
        <p:nvGrpSpPr>
          <p:cNvPr id="101" name="Group 100">
            <a:extLst>
              <a:ext uri="{FF2B5EF4-FFF2-40B4-BE49-F238E27FC236}">
                <a16:creationId xmlns:a16="http://schemas.microsoft.com/office/drawing/2014/main" id="{4AAB845B-EC6E-4437-B135-37AD978D2C20}"/>
              </a:ext>
            </a:extLst>
          </p:cNvPr>
          <p:cNvGrpSpPr/>
          <p:nvPr/>
        </p:nvGrpSpPr>
        <p:grpSpPr>
          <a:xfrm>
            <a:off x="5421683" y="316575"/>
            <a:ext cx="1188720" cy="1188720"/>
            <a:chOff x="8595073" y="921448"/>
            <a:chExt cx="1600200" cy="1600200"/>
          </a:xfrm>
        </p:grpSpPr>
        <p:pic>
          <p:nvPicPr>
            <p:cNvPr id="25" name="Picture 24">
              <a:extLst>
                <a:ext uri="{FF2B5EF4-FFF2-40B4-BE49-F238E27FC236}">
                  <a16:creationId xmlns:a16="http://schemas.microsoft.com/office/drawing/2014/main" id="{07C337C7-6CB8-4FAE-A231-145B89C2567E}"/>
                </a:ext>
              </a:extLst>
            </p:cNvPr>
            <p:cNvPicPr>
              <a:picLocks/>
            </p:cNvPicPr>
            <p:nvPr/>
          </p:nvPicPr>
          <p:blipFill rotWithShape="1">
            <a:blip r:embed="rId9" cstate="screen">
              <a:extLst>
                <a:ext uri="{28A0092B-C50C-407E-A947-70E740481C1C}">
                  <a14:useLocalDpi xmlns:a14="http://schemas.microsoft.com/office/drawing/2010/main"/>
                </a:ext>
              </a:extLst>
            </a:blip>
            <a:srcRect/>
            <a:stretch/>
          </p:blipFill>
          <p:spPr>
            <a:xfrm>
              <a:off x="8659754" y="1010384"/>
              <a:ext cx="1371600" cy="1371600"/>
            </a:xfrm>
            <a:prstGeom prst="ellipse">
              <a:avLst/>
            </a:prstGeom>
          </p:spPr>
        </p:pic>
        <p:sp>
          <p:nvSpPr>
            <p:cNvPr id="26" name="TextBox 25">
              <a:extLst>
                <a:ext uri="{FF2B5EF4-FFF2-40B4-BE49-F238E27FC236}">
                  <a16:creationId xmlns:a16="http://schemas.microsoft.com/office/drawing/2014/main" id="{CFFA75BF-DB0F-4D76-9F32-D2EB36363456}"/>
                </a:ext>
              </a:extLst>
            </p:cNvPr>
            <p:cNvSpPr txBox="1"/>
            <p:nvPr/>
          </p:nvSpPr>
          <p:spPr>
            <a:xfrm>
              <a:off x="8595073" y="921448"/>
              <a:ext cx="1600200" cy="1600200"/>
            </a:xfrm>
            <a:prstGeom prst="rect">
              <a:avLst/>
            </a:prstGeom>
            <a:noFill/>
          </p:spPr>
          <p:txBody>
            <a:bodyPr wrap="none" rtlCol="0">
              <a:prstTxWarp prst="textArchUp">
                <a:avLst>
                  <a:gd name="adj" fmla="val 9410504"/>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Reduced Muscle Size</a:t>
              </a:r>
            </a:p>
          </p:txBody>
        </p:sp>
      </p:grpSp>
      <p:grpSp>
        <p:nvGrpSpPr>
          <p:cNvPr id="27" name="Group 26">
            <a:extLst>
              <a:ext uri="{FF2B5EF4-FFF2-40B4-BE49-F238E27FC236}">
                <a16:creationId xmlns:a16="http://schemas.microsoft.com/office/drawing/2014/main" id="{869BD76F-4559-45E8-9D14-80047F0285B6}"/>
              </a:ext>
            </a:extLst>
          </p:cNvPr>
          <p:cNvGrpSpPr/>
          <p:nvPr/>
        </p:nvGrpSpPr>
        <p:grpSpPr>
          <a:xfrm>
            <a:off x="5451603" y="4213078"/>
            <a:ext cx="1188720" cy="1188720"/>
            <a:chOff x="5019797" y="3010339"/>
            <a:chExt cx="1600200" cy="1600200"/>
          </a:xfrm>
        </p:grpSpPr>
        <p:pic>
          <p:nvPicPr>
            <p:cNvPr id="28" name="Picture 27">
              <a:extLst>
                <a:ext uri="{FF2B5EF4-FFF2-40B4-BE49-F238E27FC236}">
                  <a16:creationId xmlns:a16="http://schemas.microsoft.com/office/drawing/2014/main" id="{5CA9EFBE-462D-4113-81AA-1C81AE759B4B}"/>
                </a:ext>
              </a:extLst>
            </p:cNvPr>
            <p:cNvPicPr>
              <a:picLocks/>
            </p:cNvPicPr>
            <p:nvPr/>
          </p:nvPicPr>
          <p:blipFill rotWithShape="1">
            <a:blip r:embed="rId10" cstate="screen">
              <a:extLst>
                <a:ext uri="{28A0092B-C50C-407E-A947-70E740481C1C}">
                  <a14:useLocalDpi xmlns:a14="http://schemas.microsoft.com/office/drawing/2010/main"/>
                </a:ext>
              </a:extLst>
            </a:blip>
            <a:srcRect/>
            <a:stretch/>
          </p:blipFill>
          <p:spPr>
            <a:xfrm>
              <a:off x="5134097" y="3119734"/>
              <a:ext cx="1371600" cy="1371600"/>
            </a:xfrm>
            <a:prstGeom prst="ellipse">
              <a:avLst/>
            </a:prstGeom>
          </p:spPr>
        </p:pic>
        <p:sp>
          <p:nvSpPr>
            <p:cNvPr id="29" name="TextBox 28">
              <a:extLst>
                <a:ext uri="{FF2B5EF4-FFF2-40B4-BE49-F238E27FC236}">
                  <a16:creationId xmlns:a16="http://schemas.microsoft.com/office/drawing/2014/main" id="{5155CEEA-D81B-4D30-8FAE-8A2B001A4331}"/>
                </a:ext>
              </a:extLst>
            </p:cNvPr>
            <p:cNvSpPr txBox="1"/>
            <p:nvPr/>
          </p:nvSpPr>
          <p:spPr>
            <a:xfrm rot="20225876">
              <a:off x="5019797" y="3010339"/>
              <a:ext cx="1600200" cy="1600200"/>
            </a:xfrm>
            <a:prstGeom prst="rect">
              <a:avLst/>
            </a:prstGeom>
            <a:noFill/>
          </p:spPr>
          <p:txBody>
            <a:bodyPr wrap="none" rtlCol="0">
              <a:prstTxWarp prst="textArchUp">
                <a:avLst>
                  <a:gd name="adj" fmla="val 563863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Spaceflight-Associated Neuro-ocular Syndrome (SANS)</a:t>
              </a:r>
            </a:p>
          </p:txBody>
        </p:sp>
      </p:grpSp>
      <p:grpSp>
        <p:nvGrpSpPr>
          <p:cNvPr id="30" name="Group 29">
            <a:extLst>
              <a:ext uri="{FF2B5EF4-FFF2-40B4-BE49-F238E27FC236}">
                <a16:creationId xmlns:a16="http://schemas.microsoft.com/office/drawing/2014/main" id="{8E07689E-3FC8-4B31-BD0C-B1D025682266}"/>
              </a:ext>
            </a:extLst>
          </p:cNvPr>
          <p:cNvGrpSpPr/>
          <p:nvPr/>
        </p:nvGrpSpPr>
        <p:grpSpPr>
          <a:xfrm>
            <a:off x="5489028" y="2897135"/>
            <a:ext cx="1188720" cy="1188720"/>
            <a:chOff x="768428" y="1809240"/>
            <a:chExt cx="1600200" cy="1600200"/>
          </a:xfrm>
        </p:grpSpPr>
        <p:pic>
          <p:nvPicPr>
            <p:cNvPr id="31" name="Picture 30" descr="Text&#10;&#10;Description automatically generated">
              <a:extLst>
                <a:ext uri="{FF2B5EF4-FFF2-40B4-BE49-F238E27FC236}">
                  <a16:creationId xmlns:a16="http://schemas.microsoft.com/office/drawing/2014/main" id="{98705783-ABE3-46DD-8094-182863776638}"/>
                </a:ext>
              </a:extLst>
            </p:cNvPr>
            <p:cNvPicPr>
              <a:picLocks/>
            </p:cNvPicPr>
            <p:nvPr/>
          </p:nvPicPr>
          <p:blipFill rotWithShape="1">
            <a:blip r:embed="rId11" cstate="screen">
              <a:extLst>
                <a:ext uri="{28A0092B-C50C-407E-A947-70E740481C1C}">
                  <a14:useLocalDpi xmlns:a14="http://schemas.microsoft.com/office/drawing/2010/main"/>
                </a:ext>
              </a:extLst>
            </a:blip>
            <a:srcRect/>
            <a:stretch/>
          </p:blipFill>
          <p:spPr>
            <a:xfrm>
              <a:off x="882728" y="1920588"/>
              <a:ext cx="1371600" cy="1371600"/>
            </a:xfrm>
            <a:prstGeom prst="ellipse">
              <a:avLst/>
            </a:prstGeom>
          </p:spPr>
        </p:pic>
        <p:sp>
          <p:nvSpPr>
            <p:cNvPr id="32" name="TextBox 31">
              <a:extLst>
                <a:ext uri="{FF2B5EF4-FFF2-40B4-BE49-F238E27FC236}">
                  <a16:creationId xmlns:a16="http://schemas.microsoft.com/office/drawing/2014/main" id="{7E4717BC-FB73-46CE-BD16-3927EA0E930A}"/>
                </a:ext>
              </a:extLst>
            </p:cNvPr>
            <p:cNvSpPr txBox="1"/>
            <p:nvPr/>
          </p:nvSpPr>
          <p:spPr>
            <a:xfrm>
              <a:off x="768428" y="1809240"/>
              <a:ext cx="1600200" cy="1600200"/>
            </a:xfrm>
            <a:prstGeom prst="rect">
              <a:avLst/>
            </a:prstGeom>
            <a:noFill/>
          </p:spPr>
          <p:txBody>
            <a:bodyPr wrap="none" rtlCol="0">
              <a:prstTxWarp prst="textArchUp">
                <a:avLst>
                  <a:gd name="adj" fmla="val 769619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Sensorimotor Alterations</a:t>
              </a:r>
            </a:p>
          </p:txBody>
        </p:sp>
      </p:grpSp>
      <p:grpSp>
        <p:nvGrpSpPr>
          <p:cNvPr id="45" name="Group 44">
            <a:extLst>
              <a:ext uri="{FF2B5EF4-FFF2-40B4-BE49-F238E27FC236}">
                <a16:creationId xmlns:a16="http://schemas.microsoft.com/office/drawing/2014/main" id="{4F5E7D51-C45B-44D2-8AAF-D7E0DA8C1BCC}"/>
              </a:ext>
            </a:extLst>
          </p:cNvPr>
          <p:cNvGrpSpPr/>
          <p:nvPr/>
        </p:nvGrpSpPr>
        <p:grpSpPr>
          <a:xfrm>
            <a:off x="2066538" y="249385"/>
            <a:ext cx="1188720" cy="1188720"/>
            <a:chOff x="5175330" y="2390173"/>
            <a:chExt cx="1600200" cy="1600200"/>
          </a:xfrm>
        </p:grpSpPr>
        <p:pic>
          <p:nvPicPr>
            <p:cNvPr id="46" name="Picture 45" descr="Text&#10;&#10;Description automatically generated">
              <a:extLst>
                <a:ext uri="{FF2B5EF4-FFF2-40B4-BE49-F238E27FC236}">
                  <a16:creationId xmlns:a16="http://schemas.microsoft.com/office/drawing/2014/main" id="{1DE0A2C1-6A5C-4A16-B562-2C997D1884EE}"/>
                </a:ext>
              </a:extLst>
            </p:cNvPr>
            <p:cNvPicPr>
              <a:picLocks/>
            </p:cNvPicPr>
            <p:nvPr/>
          </p:nvPicPr>
          <p:blipFill rotWithShape="1">
            <a:blip r:embed="rId12" cstate="screen">
              <a:extLst>
                <a:ext uri="{28A0092B-C50C-407E-A947-70E740481C1C}">
                  <a14:useLocalDpi xmlns:a14="http://schemas.microsoft.com/office/drawing/2010/main"/>
                </a:ext>
              </a:extLst>
            </a:blip>
            <a:srcRect/>
            <a:stretch/>
          </p:blipFill>
          <p:spPr>
            <a:xfrm>
              <a:off x="5289630" y="2482770"/>
              <a:ext cx="1371600" cy="1371600"/>
            </a:xfrm>
            <a:prstGeom prst="ellipse">
              <a:avLst/>
            </a:prstGeom>
          </p:spPr>
        </p:pic>
        <p:sp>
          <p:nvSpPr>
            <p:cNvPr id="47" name="TextBox 46">
              <a:extLst>
                <a:ext uri="{FF2B5EF4-FFF2-40B4-BE49-F238E27FC236}">
                  <a16:creationId xmlns:a16="http://schemas.microsoft.com/office/drawing/2014/main" id="{7485AB8B-E561-4DA8-8AA2-540B9EB22471}"/>
                </a:ext>
              </a:extLst>
            </p:cNvPr>
            <p:cNvSpPr txBox="1"/>
            <p:nvPr/>
          </p:nvSpPr>
          <p:spPr>
            <a:xfrm rot="18771647">
              <a:off x="5175330" y="2390173"/>
              <a:ext cx="1600200" cy="1600200"/>
            </a:xfrm>
            <a:prstGeom prst="rect">
              <a:avLst/>
            </a:prstGeom>
            <a:noFill/>
          </p:spPr>
          <p:txBody>
            <a:bodyPr wrap="none" rtlCol="0">
              <a:prstTxWarp prst="textArchUp">
                <a:avLst>
                  <a:gd name="adj" fmla="val 877591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Adverse Cognitive or Behavioral Conditions</a:t>
              </a:r>
            </a:p>
          </p:txBody>
        </p:sp>
      </p:grpSp>
      <p:grpSp>
        <p:nvGrpSpPr>
          <p:cNvPr id="48" name="Group 47">
            <a:extLst>
              <a:ext uri="{FF2B5EF4-FFF2-40B4-BE49-F238E27FC236}">
                <a16:creationId xmlns:a16="http://schemas.microsoft.com/office/drawing/2014/main" id="{F7712ABB-2333-48FA-88A3-97030B225F73}"/>
              </a:ext>
            </a:extLst>
          </p:cNvPr>
          <p:cNvGrpSpPr/>
          <p:nvPr/>
        </p:nvGrpSpPr>
        <p:grpSpPr>
          <a:xfrm>
            <a:off x="306627" y="266685"/>
            <a:ext cx="1188720" cy="1188720"/>
            <a:chOff x="6553628" y="2014777"/>
            <a:chExt cx="1554480" cy="1554480"/>
          </a:xfrm>
        </p:grpSpPr>
        <p:grpSp>
          <p:nvGrpSpPr>
            <p:cNvPr id="49" name="Group 48">
              <a:extLst>
                <a:ext uri="{FF2B5EF4-FFF2-40B4-BE49-F238E27FC236}">
                  <a16:creationId xmlns:a16="http://schemas.microsoft.com/office/drawing/2014/main" id="{25F94E5E-651A-4E3D-9953-115F1D7E2B88}"/>
                </a:ext>
              </a:extLst>
            </p:cNvPr>
            <p:cNvGrpSpPr/>
            <p:nvPr/>
          </p:nvGrpSpPr>
          <p:grpSpPr>
            <a:xfrm>
              <a:off x="6679119" y="2127684"/>
              <a:ext cx="1325880" cy="1325880"/>
              <a:chOff x="5457990" y="2766060"/>
              <a:chExt cx="1325880" cy="1325880"/>
            </a:xfrm>
          </p:grpSpPr>
          <p:sp>
            <p:nvSpPr>
              <p:cNvPr id="51" name="Oval 50">
                <a:extLst>
                  <a:ext uri="{FF2B5EF4-FFF2-40B4-BE49-F238E27FC236}">
                    <a16:creationId xmlns:a16="http://schemas.microsoft.com/office/drawing/2014/main" id="{A5983DD2-A4F1-4757-AC3D-22FD296D10BE}"/>
                  </a:ext>
                </a:extLst>
              </p:cNvPr>
              <p:cNvSpPr/>
              <p:nvPr/>
            </p:nvSpPr>
            <p:spPr>
              <a:xfrm>
                <a:off x="5457990" y="2766060"/>
                <a:ext cx="1325880" cy="132588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2" name="Graphic 51" descr="Group of men">
                <a:extLst>
                  <a:ext uri="{FF2B5EF4-FFF2-40B4-BE49-F238E27FC236}">
                    <a16:creationId xmlns:a16="http://schemas.microsoft.com/office/drawing/2014/main" id="{85DEE426-A4FB-4CAC-85CD-F3AD76DFE502}"/>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5508672" y="2834640"/>
                <a:ext cx="1188720" cy="1188720"/>
              </a:xfrm>
              <a:prstGeom prst="rect">
                <a:avLst/>
              </a:prstGeom>
            </p:spPr>
          </p:pic>
        </p:grpSp>
        <p:sp>
          <p:nvSpPr>
            <p:cNvPr id="50" name="TextBox 49">
              <a:extLst>
                <a:ext uri="{FF2B5EF4-FFF2-40B4-BE49-F238E27FC236}">
                  <a16:creationId xmlns:a16="http://schemas.microsoft.com/office/drawing/2014/main" id="{EA0745F5-A041-4E06-975C-CC3EBB776C88}"/>
                </a:ext>
              </a:extLst>
            </p:cNvPr>
            <p:cNvSpPr txBox="1"/>
            <p:nvPr/>
          </p:nvSpPr>
          <p:spPr>
            <a:xfrm rot="18751818">
              <a:off x="6553628" y="2014777"/>
              <a:ext cx="1554480" cy="1554480"/>
            </a:xfrm>
            <a:prstGeom prst="rect">
              <a:avLst/>
            </a:prstGeom>
            <a:noFill/>
          </p:spPr>
          <p:txBody>
            <a:bodyPr wrap="none" rtlCol="0">
              <a:prstTxWarp prst="textArchUp">
                <a:avLst>
                  <a:gd name="adj" fmla="val 621660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Inadequate Psychosocial Adaptation within a Team</a:t>
              </a:r>
            </a:p>
          </p:txBody>
        </p:sp>
      </p:grpSp>
      <p:grpSp>
        <p:nvGrpSpPr>
          <p:cNvPr id="121" name="Group 120">
            <a:extLst>
              <a:ext uri="{FF2B5EF4-FFF2-40B4-BE49-F238E27FC236}">
                <a16:creationId xmlns:a16="http://schemas.microsoft.com/office/drawing/2014/main" id="{E8D35BE3-730E-4241-B81B-02F18A82E5D8}"/>
              </a:ext>
            </a:extLst>
          </p:cNvPr>
          <p:cNvGrpSpPr/>
          <p:nvPr/>
        </p:nvGrpSpPr>
        <p:grpSpPr>
          <a:xfrm>
            <a:off x="2022900" y="5374275"/>
            <a:ext cx="1188720" cy="1188720"/>
            <a:chOff x="482367" y="5175683"/>
            <a:chExt cx="1554480" cy="1554480"/>
          </a:xfrm>
        </p:grpSpPr>
        <p:sp>
          <p:nvSpPr>
            <p:cNvPr id="61" name="Oval 60">
              <a:extLst>
                <a:ext uri="{FF2B5EF4-FFF2-40B4-BE49-F238E27FC236}">
                  <a16:creationId xmlns:a16="http://schemas.microsoft.com/office/drawing/2014/main" id="{510FFB13-C984-4AFE-9718-0841D53B7EC5}"/>
                </a:ext>
              </a:extLst>
            </p:cNvPr>
            <p:cNvSpPr/>
            <p:nvPr/>
          </p:nvSpPr>
          <p:spPr>
            <a:xfrm>
              <a:off x="599648" y="5272141"/>
              <a:ext cx="1371600" cy="137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4" name="Graphic 53" descr="DNA">
              <a:extLst>
                <a:ext uri="{FF2B5EF4-FFF2-40B4-BE49-F238E27FC236}">
                  <a16:creationId xmlns:a16="http://schemas.microsoft.com/office/drawing/2014/main" id="{0E6FC689-2703-40AE-B87E-4850E5CCF5B8}"/>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816797" y="5480355"/>
              <a:ext cx="914400" cy="914400"/>
            </a:xfrm>
            <a:prstGeom prst="rect">
              <a:avLst/>
            </a:prstGeom>
          </p:spPr>
        </p:pic>
        <p:cxnSp>
          <p:nvCxnSpPr>
            <p:cNvPr id="56" name="Straight Arrow Connector 55">
              <a:extLst>
                <a:ext uri="{FF2B5EF4-FFF2-40B4-BE49-F238E27FC236}">
                  <a16:creationId xmlns:a16="http://schemas.microsoft.com/office/drawing/2014/main" id="{CCA7C002-794F-4DDE-BC61-FD2CBC0385B4}"/>
                </a:ext>
              </a:extLst>
            </p:cNvPr>
            <p:cNvCxnSpPr>
              <a:cxnSpLocks/>
            </p:cNvCxnSpPr>
            <p:nvPr/>
          </p:nvCxnSpPr>
          <p:spPr>
            <a:xfrm flipH="1">
              <a:off x="898372" y="5452001"/>
              <a:ext cx="787474" cy="1076031"/>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28E393BA-40B3-47F5-B6F2-418FE9420E99}"/>
                </a:ext>
              </a:extLst>
            </p:cNvPr>
            <p:cNvCxnSpPr>
              <a:cxnSpLocks/>
            </p:cNvCxnSpPr>
            <p:nvPr/>
          </p:nvCxnSpPr>
          <p:spPr>
            <a:xfrm flipH="1">
              <a:off x="1160445" y="5663609"/>
              <a:ext cx="678474" cy="961237"/>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cxnSp>
          <p:nvCxnSpPr>
            <p:cNvPr id="71" name="Straight Arrow Connector 70">
              <a:extLst>
                <a:ext uri="{FF2B5EF4-FFF2-40B4-BE49-F238E27FC236}">
                  <a16:creationId xmlns:a16="http://schemas.microsoft.com/office/drawing/2014/main" id="{2047F5E4-B315-45C4-B31D-2632C0D385D6}"/>
                </a:ext>
              </a:extLst>
            </p:cNvPr>
            <p:cNvCxnSpPr>
              <a:cxnSpLocks/>
            </p:cNvCxnSpPr>
            <p:nvPr/>
          </p:nvCxnSpPr>
          <p:spPr>
            <a:xfrm flipH="1">
              <a:off x="717923" y="5332813"/>
              <a:ext cx="725794" cy="990312"/>
            </a:xfrm>
            <a:prstGeom prst="straightConnector1">
              <a:avLst/>
            </a:prstGeom>
            <a:ln w="381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84" name="TextBox 83">
              <a:extLst>
                <a:ext uri="{FF2B5EF4-FFF2-40B4-BE49-F238E27FC236}">
                  <a16:creationId xmlns:a16="http://schemas.microsoft.com/office/drawing/2014/main" id="{C5578D55-9B45-44F9-9525-F4CB3A91BED2}"/>
                </a:ext>
              </a:extLst>
            </p:cNvPr>
            <p:cNvSpPr txBox="1"/>
            <p:nvPr/>
          </p:nvSpPr>
          <p:spPr>
            <a:xfrm>
              <a:off x="482367" y="5175683"/>
              <a:ext cx="1554480" cy="1554480"/>
            </a:xfrm>
            <a:prstGeom prst="rect">
              <a:avLst/>
            </a:prstGeom>
            <a:noFill/>
          </p:spPr>
          <p:txBody>
            <a:bodyPr wrap="none" rtlCol="0">
              <a:prstTxWarp prst="textArchUp">
                <a:avLst>
                  <a:gd name="adj" fmla="val 869799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Radiation Carcinogenesis</a:t>
              </a:r>
            </a:p>
          </p:txBody>
        </p:sp>
      </p:grpSp>
      <p:grpSp>
        <p:nvGrpSpPr>
          <p:cNvPr id="86" name="Group 85">
            <a:extLst>
              <a:ext uri="{FF2B5EF4-FFF2-40B4-BE49-F238E27FC236}">
                <a16:creationId xmlns:a16="http://schemas.microsoft.com/office/drawing/2014/main" id="{CB83B039-42AD-4707-B301-31ED2E973C79}"/>
              </a:ext>
            </a:extLst>
          </p:cNvPr>
          <p:cNvGrpSpPr/>
          <p:nvPr/>
        </p:nvGrpSpPr>
        <p:grpSpPr>
          <a:xfrm>
            <a:off x="6983284" y="4336308"/>
            <a:ext cx="1188720" cy="1188720"/>
            <a:chOff x="5220091" y="2468878"/>
            <a:chExt cx="1600200" cy="1600200"/>
          </a:xfrm>
        </p:grpSpPr>
        <p:pic>
          <p:nvPicPr>
            <p:cNvPr id="87" name="Picture 86" descr="A picture containing text&#10;&#10;Description automatically generated">
              <a:extLst>
                <a:ext uri="{FF2B5EF4-FFF2-40B4-BE49-F238E27FC236}">
                  <a16:creationId xmlns:a16="http://schemas.microsoft.com/office/drawing/2014/main" id="{26809253-5C7C-4938-B23A-B59D9552D74B}"/>
                </a:ext>
              </a:extLst>
            </p:cNvPr>
            <p:cNvPicPr>
              <a:picLocks/>
            </p:cNvPicPr>
            <p:nvPr/>
          </p:nvPicPr>
          <p:blipFill rotWithShape="1">
            <a:blip r:embed="rId17" cstate="screen">
              <a:extLst>
                <a:ext uri="{28A0092B-C50C-407E-A947-70E740481C1C}">
                  <a14:useLocalDpi xmlns:a14="http://schemas.microsoft.com/office/drawing/2010/main"/>
                </a:ext>
              </a:extLst>
            </a:blip>
            <a:srcRect/>
            <a:stretch/>
          </p:blipFill>
          <p:spPr>
            <a:xfrm>
              <a:off x="5331726" y="2552130"/>
              <a:ext cx="1371600" cy="1371600"/>
            </a:xfrm>
            <a:prstGeom prst="ellipse">
              <a:avLst/>
            </a:prstGeom>
          </p:spPr>
        </p:pic>
        <p:sp>
          <p:nvSpPr>
            <p:cNvPr id="88" name="TextBox 87">
              <a:extLst>
                <a:ext uri="{FF2B5EF4-FFF2-40B4-BE49-F238E27FC236}">
                  <a16:creationId xmlns:a16="http://schemas.microsoft.com/office/drawing/2014/main" id="{9240F9E8-1165-4399-AFA5-1C08533C2809}"/>
                </a:ext>
              </a:extLst>
            </p:cNvPr>
            <p:cNvSpPr txBox="1"/>
            <p:nvPr/>
          </p:nvSpPr>
          <p:spPr>
            <a:xfrm>
              <a:off x="5220091" y="2468878"/>
              <a:ext cx="1600200" cy="1600200"/>
            </a:xfrm>
            <a:prstGeom prst="rect">
              <a:avLst/>
            </a:prstGeom>
            <a:noFill/>
          </p:spPr>
          <p:txBody>
            <a:bodyPr wrap="none" rtlCol="0">
              <a:prstTxWarp prst="textArchUp">
                <a:avLst>
                  <a:gd name="adj" fmla="val 9040436"/>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Cardiovascular Adaptations</a:t>
              </a:r>
            </a:p>
          </p:txBody>
        </p:sp>
      </p:grpSp>
      <p:grpSp>
        <p:nvGrpSpPr>
          <p:cNvPr id="100" name="Group 99">
            <a:extLst>
              <a:ext uri="{FF2B5EF4-FFF2-40B4-BE49-F238E27FC236}">
                <a16:creationId xmlns:a16="http://schemas.microsoft.com/office/drawing/2014/main" id="{2E09ABCB-82D8-473E-84EF-EF6135E8CCE6}"/>
              </a:ext>
            </a:extLst>
          </p:cNvPr>
          <p:cNvGrpSpPr/>
          <p:nvPr/>
        </p:nvGrpSpPr>
        <p:grpSpPr>
          <a:xfrm>
            <a:off x="3911534" y="1564522"/>
            <a:ext cx="1280160" cy="1188720"/>
            <a:chOff x="10528175" y="3413193"/>
            <a:chExt cx="1600200" cy="1600200"/>
          </a:xfrm>
        </p:grpSpPr>
        <p:sp>
          <p:nvSpPr>
            <p:cNvPr id="89" name="Oval 88">
              <a:extLst>
                <a:ext uri="{FF2B5EF4-FFF2-40B4-BE49-F238E27FC236}">
                  <a16:creationId xmlns:a16="http://schemas.microsoft.com/office/drawing/2014/main" id="{30468E97-C25A-4044-A42D-6C8C0EBB3E6E}"/>
                </a:ext>
              </a:extLst>
            </p:cNvPr>
            <p:cNvSpPr/>
            <p:nvPr/>
          </p:nvSpPr>
          <p:spPr>
            <a:xfrm>
              <a:off x="10665335" y="3565186"/>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1" name="Graphic 90" descr="Heartbeat">
              <a:extLst>
                <a:ext uri="{FF2B5EF4-FFF2-40B4-BE49-F238E27FC236}">
                  <a16:creationId xmlns:a16="http://schemas.microsoft.com/office/drawing/2014/main" id="{4D9F91BA-9944-40C1-BC80-5409FF9BDF74}"/>
                </a:ext>
              </a:extLst>
            </p:cNvPr>
            <p:cNvPicPr preferRelativeResize="0">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0642475" y="3567385"/>
              <a:ext cx="1371600" cy="1371600"/>
            </a:xfrm>
            <a:prstGeom prst="rect">
              <a:avLst/>
            </a:prstGeom>
          </p:spPr>
        </p:pic>
        <p:sp>
          <p:nvSpPr>
            <p:cNvPr id="92" name="TextBox 91">
              <a:extLst>
                <a:ext uri="{FF2B5EF4-FFF2-40B4-BE49-F238E27FC236}">
                  <a16:creationId xmlns:a16="http://schemas.microsoft.com/office/drawing/2014/main" id="{9383DB40-56E4-4553-8603-C3CAAA508B0E}"/>
                </a:ext>
              </a:extLst>
            </p:cNvPr>
            <p:cNvSpPr txBox="1"/>
            <p:nvPr/>
          </p:nvSpPr>
          <p:spPr>
            <a:xfrm>
              <a:off x="10528175" y="3413193"/>
              <a:ext cx="1600200" cy="1600200"/>
            </a:xfrm>
            <a:prstGeom prst="rect">
              <a:avLst/>
            </a:prstGeom>
            <a:noFill/>
          </p:spPr>
          <p:txBody>
            <a:bodyPr wrap="none" rtlCol="0">
              <a:prstTxWarp prst="textArchUp">
                <a:avLst>
                  <a:gd name="adj" fmla="val 8736769"/>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Cardiac Rhythm Problems</a:t>
              </a:r>
            </a:p>
          </p:txBody>
        </p:sp>
      </p:grpSp>
      <p:grpSp>
        <p:nvGrpSpPr>
          <p:cNvPr id="102" name="Group 101">
            <a:extLst>
              <a:ext uri="{FF2B5EF4-FFF2-40B4-BE49-F238E27FC236}">
                <a16:creationId xmlns:a16="http://schemas.microsoft.com/office/drawing/2014/main" id="{371CA370-1E6E-4402-B50D-873FE517732D}"/>
              </a:ext>
            </a:extLst>
          </p:cNvPr>
          <p:cNvGrpSpPr/>
          <p:nvPr/>
        </p:nvGrpSpPr>
        <p:grpSpPr>
          <a:xfrm>
            <a:off x="7062585" y="5555244"/>
            <a:ext cx="1188720" cy="1188720"/>
            <a:chOff x="10570196" y="5171628"/>
            <a:chExt cx="1600200" cy="1600200"/>
          </a:xfrm>
        </p:grpSpPr>
        <p:sp>
          <p:nvSpPr>
            <p:cNvPr id="93" name="Oval 92">
              <a:extLst>
                <a:ext uri="{FF2B5EF4-FFF2-40B4-BE49-F238E27FC236}">
                  <a16:creationId xmlns:a16="http://schemas.microsoft.com/office/drawing/2014/main" id="{B2E5C7E2-D7F2-43F0-BA76-134FF3A0326E}"/>
                </a:ext>
              </a:extLst>
            </p:cNvPr>
            <p:cNvSpPr/>
            <p:nvPr/>
          </p:nvSpPr>
          <p:spPr>
            <a:xfrm>
              <a:off x="10711055" y="5330575"/>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5" name="Graphic 94" descr="Run">
              <a:extLst>
                <a:ext uri="{FF2B5EF4-FFF2-40B4-BE49-F238E27FC236}">
                  <a16:creationId xmlns:a16="http://schemas.microsoft.com/office/drawing/2014/main" id="{9FD03026-C264-4F6B-9953-4D0C12150AB9}"/>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1320510" y="5748017"/>
              <a:ext cx="716425" cy="716425"/>
            </a:xfrm>
            <a:prstGeom prst="rect">
              <a:avLst/>
            </a:prstGeom>
          </p:spPr>
        </p:pic>
        <p:sp>
          <p:nvSpPr>
            <p:cNvPr id="96" name="Rectangle: Top Corners Snipped 95">
              <a:extLst>
                <a:ext uri="{FF2B5EF4-FFF2-40B4-BE49-F238E27FC236}">
                  <a16:creationId xmlns:a16="http://schemas.microsoft.com/office/drawing/2014/main" id="{61BFE1DF-D77E-43AF-A0ED-4BCAC36F9BF3}"/>
                </a:ext>
              </a:extLst>
            </p:cNvPr>
            <p:cNvSpPr/>
            <p:nvPr/>
          </p:nvSpPr>
          <p:spPr>
            <a:xfrm rot="20529205">
              <a:off x="10842178" y="5897116"/>
              <a:ext cx="555410" cy="371861"/>
            </a:xfrm>
            <a:prstGeom prst="snip2SameRect">
              <a:avLst>
                <a:gd name="adj1" fmla="val 49724"/>
                <a:gd name="adj2" fmla="val 8204"/>
              </a:avLst>
            </a:prstGeom>
            <a:solidFill>
              <a:schemeClr val="tx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98" name="Graphic 97" descr="Crawl">
              <a:extLst>
                <a:ext uri="{FF2B5EF4-FFF2-40B4-BE49-F238E27FC236}">
                  <a16:creationId xmlns:a16="http://schemas.microsoft.com/office/drawing/2014/main" id="{E5D3EEBE-3A2B-40A7-AAA3-3A292CEB73ED}"/>
                </a:ext>
              </a:extLst>
            </p:cNvPr>
            <p:cNvPicPr>
              <a:picLocks noChangeAspect="1"/>
            </p:cNvPicPr>
            <p:nvPr/>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9053925">
              <a:off x="10866333" y="5535470"/>
              <a:ext cx="507097" cy="507097"/>
            </a:xfrm>
            <a:prstGeom prst="rect">
              <a:avLst/>
            </a:prstGeom>
          </p:spPr>
        </p:pic>
        <p:sp>
          <p:nvSpPr>
            <p:cNvPr id="99" name="TextBox 98">
              <a:extLst>
                <a:ext uri="{FF2B5EF4-FFF2-40B4-BE49-F238E27FC236}">
                  <a16:creationId xmlns:a16="http://schemas.microsoft.com/office/drawing/2014/main" id="{772B9CB8-344D-41C2-82C8-25A84FFF2399}"/>
                </a:ext>
              </a:extLst>
            </p:cNvPr>
            <p:cNvSpPr txBox="1"/>
            <p:nvPr/>
          </p:nvSpPr>
          <p:spPr>
            <a:xfrm>
              <a:off x="10570196" y="5171628"/>
              <a:ext cx="1600200" cy="160020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Crew Egress</a:t>
              </a:r>
            </a:p>
          </p:txBody>
        </p:sp>
      </p:grpSp>
      <p:grpSp>
        <p:nvGrpSpPr>
          <p:cNvPr id="109" name="Group 108">
            <a:extLst>
              <a:ext uri="{FF2B5EF4-FFF2-40B4-BE49-F238E27FC236}">
                <a16:creationId xmlns:a16="http://schemas.microsoft.com/office/drawing/2014/main" id="{F7C64B80-475D-4BF9-9473-94B29F509820}"/>
              </a:ext>
            </a:extLst>
          </p:cNvPr>
          <p:cNvGrpSpPr/>
          <p:nvPr/>
        </p:nvGrpSpPr>
        <p:grpSpPr>
          <a:xfrm>
            <a:off x="5564217" y="5609371"/>
            <a:ext cx="1188720" cy="1188720"/>
            <a:chOff x="10104892" y="3318282"/>
            <a:chExt cx="1600200" cy="1600200"/>
          </a:xfrm>
        </p:grpSpPr>
        <p:sp>
          <p:nvSpPr>
            <p:cNvPr id="103" name="Oval 102">
              <a:extLst>
                <a:ext uri="{FF2B5EF4-FFF2-40B4-BE49-F238E27FC236}">
                  <a16:creationId xmlns:a16="http://schemas.microsoft.com/office/drawing/2014/main" id="{48A9267F-7BB6-4D1D-BD86-129DDACE5C00}"/>
                </a:ext>
              </a:extLst>
            </p:cNvPr>
            <p:cNvSpPr/>
            <p:nvPr/>
          </p:nvSpPr>
          <p:spPr>
            <a:xfrm>
              <a:off x="10265197" y="3477734"/>
              <a:ext cx="1280160" cy="128016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5" name="Graphic 104" descr="Kidneys">
              <a:extLst>
                <a:ext uri="{FF2B5EF4-FFF2-40B4-BE49-F238E27FC236}">
                  <a16:creationId xmlns:a16="http://schemas.microsoft.com/office/drawing/2014/main" id="{34DA7EED-5A82-46BB-B102-C8785983A3D3}"/>
                </a:ext>
              </a:extLst>
            </p:cNvPr>
            <p:cNvPicPr>
              <a:picLocks noChangeAspect="1"/>
            </p:cNvPicPr>
            <p:nvPr/>
          </p:nvPicPr>
          <p:blipFill>
            <a:blip r:embed="rId24">
              <a:extLst>
                <a:ext uri="{28A0092B-C50C-407E-A947-70E740481C1C}">
                  <a14:useLocalDpi xmlns:a14="http://schemas.microsoft.com/office/drawing/2010/main"/>
                </a:ext>
                <a:ext uri="{96DAC541-7B7A-43D3-8B79-37D633B846F1}">
                  <asvg:svgBlip xmlns:asvg="http://schemas.microsoft.com/office/drawing/2016/SVG/main" r:embed="rId25"/>
                </a:ext>
              </a:extLst>
            </a:blip>
            <a:stretch>
              <a:fillRect/>
            </a:stretch>
          </p:blipFill>
          <p:spPr>
            <a:xfrm>
              <a:off x="10439400" y="3547730"/>
              <a:ext cx="914400" cy="914400"/>
            </a:xfrm>
            <a:prstGeom prst="rect">
              <a:avLst/>
            </a:prstGeom>
          </p:spPr>
        </p:pic>
        <p:sp>
          <p:nvSpPr>
            <p:cNvPr id="107" name="Speech Bubble: Oval 106">
              <a:extLst>
                <a:ext uri="{FF2B5EF4-FFF2-40B4-BE49-F238E27FC236}">
                  <a16:creationId xmlns:a16="http://schemas.microsoft.com/office/drawing/2014/main" id="{20C47CF4-E1C0-4CA0-9318-57BA661530C5}"/>
                </a:ext>
              </a:extLst>
            </p:cNvPr>
            <p:cNvSpPr/>
            <p:nvPr/>
          </p:nvSpPr>
          <p:spPr>
            <a:xfrm>
              <a:off x="10583987" y="4278313"/>
              <a:ext cx="636520" cy="397704"/>
            </a:xfrm>
            <a:prstGeom prst="wedgeEllipseCallout">
              <a:avLst>
                <a:gd name="adj1" fmla="val -110"/>
                <a:gd name="adj2" fmla="val 59814"/>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BBC2864C-9FCE-4887-8B85-FBBDAC3F6A9E}"/>
                </a:ext>
              </a:extLst>
            </p:cNvPr>
            <p:cNvSpPr txBox="1"/>
            <p:nvPr/>
          </p:nvSpPr>
          <p:spPr>
            <a:xfrm>
              <a:off x="10104892" y="3318282"/>
              <a:ext cx="1600200" cy="1600200"/>
            </a:xfrm>
            <a:prstGeom prst="rect">
              <a:avLst/>
            </a:prstGeom>
            <a:noFill/>
          </p:spPr>
          <p:txBody>
            <a:bodyPr wrap="none" rtlCol="0">
              <a:prstTxWarp prst="textArchUp">
                <a:avLst>
                  <a:gd name="adj" fmla="val 925384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Urinary Retention</a:t>
              </a:r>
            </a:p>
          </p:txBody>
        </p:sp>
      </p:grpSp>
      <p:sp>
        <p:nvSpPr>
          <p:cNvPr id="124" name="Rectangle 123">
            <a:extLst>
              <a:ext uri="{FF2B5EF4-FFF2-40B4-BE49-F238E27FC236}">
                <a16:creationId xmlns:a16="http://schemas.microsoft.com/office/drawing/2014/main" id="{5D6219AE-FE30-4216-B3D1-3058120608F3}"/>
              </a:ext>
            </a:extLst>
          </p:cNvPr>
          <p:cNvSpPr/>
          <p:nvPr/>
        </p:nvSpPr>
        <p:spPr>
          <a:xfrm>
            <a:off x="128017" y="1829130"/>
            <a:ext cx="3310092" cy="3144736"/>
          </a:xfrm>
          <a:prstGeom prst="rect">
            <a:avLst/>
          </a:prstGeom>
          <a:solidFill>
            <a:schemeClr val="tx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6" name="Rectangle 125">
            <a:extLst>
              <a:ext uri="{FF2B5EF4-FFF2-40B4-BE49-F238E27FC236}">
                <a16:creationId xmlns:a16="http://schemas.microsoft.com/office/drawing/2014/main" id="{BBBC3DA8-0A54-4887-990E-C9189356D66C}"/>
              </a:ext>
            </a:extLst>
          </p:cNvPr>
          <p:cNvSpPr/>
          <p:nvPr/>
        </p:nvSpPr>
        <p:spPr>
          <a:xfrm>
            <a:off x="11388325" y="3065020"/>
            <a:ext cx="2423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Rectangle 126">
            <a:extLst>
              <a:ext uri="{FF2B5EF4-FFF2-40B4-BE49-F238E27FC236}">
                <a16:creationId xmlns:a16="http://schemas.microsoft.com/office/drawing/2014/main" id="{CAF243D6-5587-4600-B444-1C2495949747}"/>
              </a:ext>
            </a:extLst>
          </p:cNvPr>
          <p:cNvSpPr/>
          <p:nvPr/>
        </p:nvSpPr>
        <p:spPr>
          <a:xfrm>
            <a:off x="11388325" y="3065020"/>
            <a:ext cx="2423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Rectangle 127">
            <a:extLst>
              <a:ext uri="{FF2B5EF4-FFF2-40B4-BE49-F238E27FC236}">
                <a16:creationId xmlns:a16="http://schemas.microsoft.com/office/drawing/2014/main" id="{83E8F60F-D9DF-4378-9676-E51BC389E498}"/>
              </a:ext>
            </a:extLst>
          </p:cNvPr>
          <p:cNvSpPr/>
          <p:nvPr/>
        </p:nvSpPr>
        <p:spPr>
          <a:xfrm>
            <a:off x="11388325" y="3065020"/>
            <a:ext cx="242374"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9" name="Group 128">
            <a:extLst>
              <a:ext uri="{FF2B5EF4-FFF2-40B4-BE49-F238E27FC236}">
                <a16:creationId xmlns:a16="http://schemas.microsoft.com/office/drawing/2014/main" id="{7BA02B02-B728-423F-AF1D-0417EAB61C29}"/>
              </a:ext>
            </a:extLst>
          </p:cNvPr>
          <p:cNvGrpSpPr/>
          <p:nvPr/>
        </p:nvGrpSpPr>
        <p:grpSpPr>
          <a:xfrm>
            <a:off x="280150" y="2060966"/>
            <a:ext cx="1188720" cy="1188720"/>
            <a:chOff x="9780498" y="2974614"/>
            <a:chExt cx="1600200" cy="1600200"/>
          </a:xfrm>
        </p:grpSpPr>
        <p:pic>
          <p:nvPicPr>
            <p:cNvPr id="130" name="Picture 129">
              <a:extLst>
                <a:ext uri="{FF2B5EF4-FFF2-40B4-BE49-F238E27FC236}">
                  <a16:creationId xmlns:a16="http://schemas.microsoft.com/office/drawing/2014/main" id="{20C5B90A-D400-4759-B25A-F879B693351B}"/>
                </a:ext>
              </a:extLst>
            </p:cNvPr>
            <p:cNvPicPr>
              <a:picLocks/>
            </p:cNvPicPr>
            <p:nvPr/>
          </p:nvPicPr>
          <p:blipFill rotWithShape="1">
            <a:blip r:embed="rId26" cstate="screen">
              <a:extLst>
                <a:ext uri="{28A0092B-C50C-407E-A947-70E740481C1C}">
                  <a14:useLocalDpi xmlns:a14="http://schemas.microsoft.com/office/drawing/2010/main"/>
                </a:ext>
              </a:extLst>
            </a:blip>
            <a:srcRect/>
            <a:stretch/>
          </p:blipFill>
          <p:spPr>
            <a:xfrm>
              <a:off x="9903179" y="3057308"/>
              <a:ext cx="1371600" cy="1371600"/>
            </a:xfrm>
            <a:prstGeom prst="ellipse">
              <a:avLst/>
            </a:prstGeom>
          </p:spPr>
        </p:pic>
        <p:sp>
          <p:nvSpPr>
            <p:cNvPr id="131" name="TextBox 130">
              <a:extLst>
                <a:ext uri="{FF2B5EF4-FFF2-40B4-BE49-F238E27FC236}">
                  <a16:creationId xmlns:a16="http://schemas.microsoft.com/office/drawing/2014/main" id="{8DD8BD1F-BFC0-4D98-AB5C-B5EE9F6593A4}"/>
                </a:ext>
              </a:extLst>
            </p:cNvPr>
            <p:cNvSpPr txBox="1"/>
            <p:nvPr/>
          </p:nvSpPr>
          <p:spPr>
            <a:xfrm rot="19536273">
              <a:off x="9780498" y="2974614"/>
              <a:ext cx="1600200" cy="1600200"/>
            </a:xfrm>
            <a:prstGeom prst="rect">
              <a:avLst/>
            </a:prstGeom>
            <a:noFill/>
          </p:spPr>
          <p:txBody>
            <a:bodyPr wrap="none" rtlCol="0">
              <a:prstTxWarp prst="textArchUp">
                <a:avLst>
                  <a:gd name="adj" fmla="val 674088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Inadequate Human Systems Integration Architecture</a:t>
              </a:r>
            </a:p>
          </p:txBody>
        </p:sp>
      </p:grpSp>
      <p:grpSp>
        <p:nvGrpSpPr>
          <p:cNvPr id="132" name="Group 131">
            <a:extLst>
              <a:ext uri="{FF2B5EF4-FFF2-40B4-BE49-F238E27FC236}">
                <a16:creationId xmlns:a16="http://schemas.microsoft.com/office/drawing/2014/main" id="{2240262A-AC79-4D0E-9EEE-51655CDC4474}"/>
              </a:ext>
            </a:extLst>
          </p:cNvPr>
          <p:cNvGrpSpPr/>
          <p:nvPr/>
        </p:nvGrpSpPr>
        <p:grpSpPr>
          <a:xfrm>
            <a:off x="1910656" y="2099460"/>
            <a:ext cx="1188720" cy="1188720"/>
            <a:chOff x="8610227" y="3530499"/>
            <a:chExt cx="1600200" cy="1600200"/>
          </a:xfrm>
        </p:grpSpPr>
        <p:pic>
          <p:nvPicPr>
            <p:cNvPr id="133" name="Picture 132" descr="A picture containing graphical user interface&#10;&#10;Description automatically generated">
              <a:extLst>
                <a:ext uri="{FF2B5EF4-FFF2-40B4-BE49-F238E27FC236}">
                  <a16:creationId xmlns:a16="http://schemas.microsoft.com/office/drawing/2014/main" id="{72BB06FE-E556-4EC7-A2CB-8F7A3534A022}"/>
                </a:ext>
              </a:extLst>
            </p:cNvPr>
            <p:cNvPicPr>
              <a:picLocks/>
            </p:cNvPicPr>
            <p:nvPr/>
          </p:nvPicPr>
          <p:blipFill rotWithShape="1">
            <a:blip r:embed="rId27" cstate="screen">
              <a:extLst>
                <a:ext uri="{28A0092B-C50C-407E-A947-70E740481C1C}">
                  <a14:useLocalDpi xmlns:a14="http://schemas.microsoft.com/office/drawing/2010/main"/>
                </a:ext>
              </a:extLst>
            </a:blip>
            <a:srcRect/>
            <a:stretch/>
          </p:blipFill>
          <p:spPr>
            <a:xfrm>
              <a:off x="8745053" y="3643478"/>
              <a:ext cx="1371600" cy="1371600"/>
            </a:xfrm>
            <a:prstGeom prst="ellipse">
              <a:avLst/>
            </a:prstGeom>
          </p:spPr>
        </p:pic>
        <p:sp>
          <p:nvSpPr>
            <p:cNvPr id="134" name="TextBox 133">
              <a:extLst>
                <a:ext uri="{FF2B5EF4-FFF2-40B4-BE49-F238E27FC236}">
                  <a16:creationId xmlns:a16="http://schemas.microsoft.com/office/drawing/2014/main" id="{8A91D552-199E-4191-9069-A0F48FD4C191}"/>
                </a:ext>
              </a:extLst>
            </p:cNvPr>
            <p:cNvSpPr txBox="1"/>
            <p:nvPr/>
          </p:nvSpPr>
          <p:spPr>
            <a:xfrm>
              <a:off x="8610227" y="3530499"/>
              <a:ext cx="1600200" cy="1600200"/>
            </a:xfrm>
            <a:prstGeom prst="rect">
              <a:avLst/>
            </a:prstGeom>
            <a:noFill/>
          </p:spPr>
          <p:txBody>
            <a:bodyPr wrap="none" rtlCol="0">
              <a:prstTxWarp prst="textArchUp">
                <a:avLst>
                  <a:gd name="adj" fmla="val 8139006"/>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Inadequate Food and Nutrition</a:t>
              </a:r>
            </a:p>
          </p:txBody>
        </p:sp>
      </p:grpSp>
      <p:grpSp>
        <p:nvGrpSpPr>
          <p:cNvPr id="135" name="Group 134">
            <a:extLst>
              <a:ext uri="{FF2B5EF4-FFF2-40B4-BE49-F238E27FC236}">
                <a16:creationId xmlns:a16="http://schemas.microsoft.com/office/drawing/2014/main" id="{CFBEC86F-4A2D-43DB-97AB-3A8BDE100115}"/>
              </a:ext>
            </a:extLst>
          </p:cNvPr>
          <p:cNvGrpSpPr/>
          <p:nvPr/>
        </p:nvGrpSpPr>
        <p:grpSpPr>
          <a:xfrm>
            <a:off x="392648" y="3640062"/>
            <a:ext cx="1188720" cy="1188720"/>
            <a:chOff x="5215842" y="2287447"/>
            <a:chExt cx="1600200" cy="1600200"/>
          </a:xfrm>
        </p:grpSpPr>
        <p:pic>
          <p:nvPicPr>
            <p:cNvPr id="136" name="Picture 135">
              <a:extLst>
                <a:ext uri="{FF2B5EF4-FFF2-40B4-BE49-F238E27FC236}">
                  <a16:creationId xmlns:a16="http://schemas.microsoft.com/office/drawing/2014/main" id="{EFEE4BC5-0785-4483-BBCF-B1CEC0E51224}"/>
                </a:ext>
              </a:extLst>
            </p:cNvPr>
            <p:cNvPicPr>
              <a:picLocks/>
            </p:cNvPicPr>
            <p:nvPr/>
          </p:nvPicPr>
          <p:blipFill rotWithShape="1">
            <a:blip r:embed="rId28" cstate="screen">
              <a:extLst>
                <a:ext uri="{28A0092B-C50C-407E-A947-70E740481C1C}">
                  <a14:useLocalDpi xmlns:a14="http://schemas.microsoft.com/office/drawing/2010/main"/>
                </a:ext>
              </a:extLst>
            </a:blip>
            <a:srcRect/>
            <a:stretch/>
          </p:blipFill>
          <p:spPr>
            <a:xfrm>
              <a:off x="5330142" y="2401747"/>
              <a:ext cx="1371600" cy="1371600"/>
            </a:xfrm>
            <a:prstGeom prst="ellipse">
              <a:avLst/>
            </a:prstGeom>
          </p:spPr>
        </p:pic>
        <p:sp>
          <p:nvSpPr>
            <p:cNvPr id="137" name="TextBox 136">
              <a:extLst>
                <a:ext uri="{FF2B5EF4-FFF2-40B4-BE49-F238E27FC236}">
                  <a16:creationId xmlns:a16="http://schemas.microsoft.com/office/drawing/2014/main" id="{A6A97D2C-7C6F-48C5-A539-AB12623A1229}"/>
                </a:ext>
              </a:extLst>
            </p:cNvPr>
            <p:cNvSpPr txBox="1"/>
            <p:nvPr/>
          </p:nvSpPr>
          <p:spPr>
            <a:xfrm>
              <a:off x="5215842" y="2287447"/>
              <a:ext cx="1600200" cy="1600200"/>
            </a:xfrm>
            <a:prstGeom prst="rect">
              <a:avLst/>
            </a:prstGeom>
            <a:noFill/>
          </p:spPr>
          <p:txBody>
            <a:bodyPr wrap="none" rtlCol="0">
              <a:prstTxWarp prst="textArchUp">
                <a:avLst>
                  <a:gd name="adj" fmla="val 8707911"/>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Inflight Medial Conditions</a:t>
              </a:r>
            </a:p>
          </p:txBody>
        </p:sp>
      </p:grpSp>
      <p:grpSp>
        <p:nvGrpSpPr>
          <p:cNvPr id="138" name="Group 137">
            <a:extLst>
              <a:ext uri="{FF2B5EF4-FFF2-40B4-BE49-F238E27FC236}">
                <a16:creationId xmlns:a16="http://schemas.microsoft.com/office/drawing/2014/main" id="{23EB0445-CD16-48A1-87F6-6DF9B0EDE9AB}"/>
              </a:ext>
            </a:extLst>
          </p:cNvPr>
          <p:cNvGrpSpPr/>
          <p:nvPr/>
        </p:nvGrpSpPr>
        <p:grpSpPr>
          <a:xfrm>
            <a:off x="1976511" y="3554253"/>
            <a:ext cx="1188720" cy="1188720"/>
            <a:chOff x="5218034" y="2384502"/>
            <a:chExt cx="1600200" cy="1600200"/>
          </a:xfrm>
        </p:grpSpPr>
        <p:pic>
          <p:nvPicPr>
            <p:cNvPr id="139" name="Picture 138" descr="A picture containing application&#10;&#10;Description automatically generated">
              <a:extLst>
                <a:ext uri="{FF2B5EF4-FFF2-40B4-BE49-F238E27FC236}">
                  <a16:creationId xmlns:a16="http://schemas.microsoft.com/office/drawing/2014/main" id="{277269B9-B25A-42C9-AC45-CF59DA4E0E5D}"/>
                </a:ext>
              </a:extLst>
            </p:cNvPr>
            <p:cNvPicPr>
              <a:picLocks/>
            </p:cNvPicPr>
            <p:nvPr/>
          </p:nvPicPr>
          <p:blipFill rotWithShape="1">
            <a:blip r:embed="rId29" cstate="screen">
              <a:extLst>
                <a:ext uri="{28A0092B-C50C-407E-A947-70E740481C1C}">
                  <a14:useLocalDpi xmlns:a14="http://schemas.microsoft.com/office/drawing/2010/main"/>
                </a:ext>
              </a:extLst>
            </a:blip>
            <a:srcRect/>
            <a:stretch/>
          </p:blipFill>
          <p:spPr>
            <a:xfrm>
              <a:off x="5328952" y="2488864"/>
              <a:ext cx="1371600" cy="1371600"/>
            </a:xfrm>
            <a:prstGeom prst="ellipse">
              <a:avLst/>
            </a:prstGeom>
          </p:spPr>
        </p:pic>
        <p:sp>
          <p:nvSpPr>
            <p:cNvPr id="140" name="TextBox 139">
              <a:extLst>
                <a:ext uri="{FF2B5EF4-FFF2-40B4-BE49-F238E27FC236}">
                  <a16:creationId xmlns:a16="http://schemas.microsoft.com/office/drawing/2014/main" id="{FD673462-B810-4BDE-BB70-F85CBCDC8A8E}"/>
                </a:ext>
              </a:extLst>
            </p:cNvPr>
            <p:cNvSpPr txBox="1"/>
            <p:nvPr/>
          </p:nvSpPr>
          <p:spPr>
            <a:xfrm>
              <a:off x="5218034" y="2384502"/>
              <a:ext cx="1600200" cy="1600200"/>
            </a:xfrm>
            <a:prstGeom prst="rect">
              <a:avLst/>
            </a:prstGeom>
            <a:noFill/>
          </p:spPr>
          <p:txBody>
            <a:bodyPr wrap="none" rtlCol="0">
              <a:prstTxWarp prst="textArchUp">
                <a:avLst>
                  <a:gd name="adj" fmla="val 805888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Ineffective or Toxic Medications </a:t>
              </a:r>
            </a:p>
          </p:txBody>
        </p:sp>
      </p:grpSp>
      <p:grpSp>
        <p:nvGrpSpPr>
          <p:cNvPr id="142" name="Group 141">
            <a:extLst>
              <a:ext uri="{FF2B5EF4-FFF2-40B4-BE49-F238E27FC236}">
                <a16:creationId xmlns:a16="http://schemas.microsoft.com/office/drawing/2014/main" id="{BD021E98-1DFD-4629-BA11-4E750954BD33}"/>
              </a:ext>
            </a:extLst>
          </p:cNvPr>
          <p:cNvGrpSpPr>
            <a:grpSpLocks noChangeAspect="1"/>
          </p:cNvGrpSpPr>
          <p:nvPr/>
        </p:nvGrpSpPr>
        <p:grpSpPr>
          <a:xfrm>
            <a:off x="8909531" y="1596202"/>
            <a:ext cx="1188720" cy="1188720"/>
            <a:chOff x="5225796" y="2365613"/>
            <a:chExt cx="1600200" cy="1600200"/>
          </a:xfrm>
        </p:grpSpPr>
        <p:pic>
          <p:nvPicPr>
            <p:cNvPr id="143" name="Picture 142">
              <a:extLst>
                <a:ext uri="{FF2B5EF4-FFF2-40B4-BE49-F238E27FC236}">
                  <a16:creationId xmlns:a16="http://schemas.microsoft.com/office/drawing/2014/main" id="{EBB13AD7-937A-4803-A91C-89540D5AB187}"/>
                </a:ext>
              </a:extLst>
            </p:cNvPr>
            <p:cNvPicPr>
              <a:picLocks/>
            </p:cNvPicPr>
            <p:nvPr/>
          </p:nvPicPr>
          <p:blipFill rotWithShape="1">
            <a:blip r:embed="rId30" cstate="screen">
              <a:extLst>
                <a:ext uri="{28A0092B-C50C-407E-A947-70E740481C1C}">
                  <a14:useLocalDpi xmlns:a14="http://schemas.microsoft.com/office/drawing/2010/main"/>
                </a:ext>
              </a:extLst>
            </a:blip>
            <a:srcRect/>
            <a:stretch/>
          </p:blipFill>
          <p:spPr>
            <a:xfrm>
              <a:off x="5340096" y="2459736"/>
              <a:ext cx="1371600" cy="1371600"/>
            </a:xfrm>
            <a:prstGeom prst="ellipse">
              <a:avLst/>
            </a:prstGeom>
          </p:spPr>
        </p:pic>
        <p:sp>
          <p:nvSpPr>
            <p:cNvPr id="144" name="TextBox 143">
              <a:extLst>
                <a:ext uri="{FF2B5EF4-FFF2-40B4-BE49-F238E27FC236}">
                  <a16:creationId xmlns:a16="http://schemas.microsoft.com/office/drawing/2014/main" id="{E684ABC7-1457-4E95-9100-18C22C88634F}"/>
                </a:ext>
              </a:extLst>
            </p:cNvPr>
            <p:cNvSpPr txBox="1"/>
            <p:nvPr/>
          </p:nvSpPr>
          <p:spPr>
            <a:xfrm>
              <a:off x="5225796" y="2365613"/>
              <a:ext cx="1600200" cy="1600200"/>
            </a:xfrm>
            <a:prstGeom prst="rect">
              <a:avLst/>
            </a:prstGeom>
            <a:noFill/>
          </p:spPr>
          <p:txBody>
            <a:bodyPr wrap="none" rtlCol="0">
              <a:prstTxWarp prst="textArchUp">
                <a:avLst>
                  <a:gd name="adj" fmla="val 7233644"/>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Carbon Dioxide Exposure</a:t>
              </a:r>
            </a:p>
          </p:txBody>
        </p:sp>
      </p:grpSp>
      <p:grpSp>
        <p:nvGrpSpPr>
          <p:cNvPr id="145" name="Group 144">
            <a:extLst>
              <a:ext uri="{FF2B5EF4-FFF2-40B4-BE49-F238E27FC236}">
                <a16:creationId xmlns:a16="http://schemas.microsoft.com/office/drawing/2014/main" id="{B959B51C-6A9A-4700-8E38-2BF733B5C358}"/>
              </a:ext>
            </a:extLst>
          </p:cNvPr>
          <p:cNvGrpSpPr/>
          <p:nvPr/>
        </p:nvGrpSpPr>
        <p:grpSpPr>
          <a:xfrm>
            <a:off x="8772936" y="291972"/>
            <a:ext cx="1188720" cy="1188720"/>
            <a:chOff x="5191208" y="3012839"/>
            <a:chExt cx="1600200" cy="1600200"/>
          </a:xfrm>
        </p:grpSpPr>
        <p:pic>
          <p:nvPicPr>
            <p:cNvPr id="146" name="Picture 145">
              <a:extLst>
                <a:ext uri="{FF2B5EF4-FFF2-40B4-BE49-F238E27FC236}">
                  <a16:creationId xmlns:a16="http://schemas.microsoft.com/office/drawing/2014/main" id="{C4B83D2B-109A-459D-B2F1-059B434A05A1}"/>
                </a:ext>
              </a:extLst>
            </p:cNvPr>
            <p:cNvPicPr>
              <a:picLocks/>
            </p:cNvPicPr>
            <p:nvPr/>
          </p:nvPicPr>
          <p:blipFill rotWithShape="1">
            <a:blip r:embed="rId31" cstate="screen">
              <a:extLst>
                <a:ext uri="{28A0092B-C50C-407E-A947-70E740481C1C}">
                  <a14:useLocalDpi xmlns:a14="http://schemas.microsoft.com/office/drawing/2010/main"/>
                </a:ext>
              </a:extLst>
            </a:blip>
            <a:srcRect/>
            <a:stretch/>
          </p:blipFill>
          <p:spPr>
            <a:xfrm>
              <a:off x="5339301" y="3184496"/>
              <a:ext cx="1304014" cy="1276185"/>
            </a:xfrm>
            <a:prstGeom prst="ellipse">
              <a:avLst/>
            </a:prstGeom>
          </p:spPr>
        </p:pic>
        <p:sp>
          <p:nvSpPr>
            <p:cNvPr id="147" name="TextBox 146">
              <a:extLst>
                <a:ext uri="{FF2B5EF4-FFF2-40B4-BE49-F238E27FC236}">
                  <a16:creationId xmlns:a16="http://schemas.microsoft.com/office/drawing/2014/main" id="{70B98E96-0FD0-4F53-A6C2-C2013975AAA9}"/>
                </a:ext>
              </a:extLst>
            </p:cNvPr>
            <p:cNvSpPr txBox="1"/>
            <p:nvPr/>
          </p:nvSpPr>
          <p:spPr>
            <a:xfrm>
              <a:off x="5191208" y="3012839"/>
              <a:ext cx="1600200" cy="1600200"/>
            </a:xfrm>
            <a:prstGeom prst="rect">
              <a:avLst/>
            </a:prstGeom>
            <a:noFill/>
          </p:spPr>
          <p:txBody>
            <a:bodyPr wrap="none" rtlCol="0">
              <a:prstTxWarp prst="textArchUp">
                <a:avLst>
                  <a:gd name="adj" fmla="val 759235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Celestial Dust Exposure</a:t>
              </a:r>
            </a:p>
          </p:txBody>
        </p:sp>
      </p:grpSp>
      <p:grpSp>
        <p:nvGrpSpPr>
          <p:cNvPr id="148" name="Group 147">
            <a:extLst>
              <a:ext uri="{FF2B5EF4-FFF2-40B4-BE49-F238E27FC236}">
                <a16:creationId xmlns:a16="http://schemas.microsoft.com/office/drawing/2014/main" id="{46AC32A1-638E-4360-AB9B-6A402D63FD4F}"/>
              </a:ext>
            </a:extLst>
          </p:cNvPr>
          <p:cNvGrpSpPr/>
          <p:nvPr/>
        </p:nvGrpSpPr>
        <p:grpSpPr>
          <a:xfrm>
            <a:off x="8967102" y="2910582"/>
            <a:ext cx="1188720" cy="1188720"/>
            <a:chOff x="5003793" y="3468716"/>
            <a:chExt cx="1600200" cy="1600200"/>
          </a:xfrm>
        </p:grpSpPr>
        <p:pic>
          <p:nvPicPr>
            <p:cNvPr id="149" name="Picture 148">
              <a:extLst>
                <a:ext uri="{FF2B5EF4-FFF2-40B4-BE49-F238E27FC236}">
                  <a16:creationId xmlns:a16="http://schemas.microsoft.com/office/drawing/2014/main" id="{FF13CDA6-8EF5-4B45-9272-32C600DE275A}"/>
                </a:ext>
              </a:extLst>
            </p:cNvPr>
            <p:cNvPicPr>
              <a:picLocks/>
            </p:cNvPicPr>
            <p:nvPr/>
          </p:nvPicPr>
          <p:blipFill rotWithShape="1">
            <a:blip r:embed="rId32" cstate="screen">
              <a:extLst>
                <a:ext uri="{28A0092B-C50C-407E-A947-70E740481C1C}">
                  <a14:useLocalDpi xmlns:a14="http://schemas.microsoft.com/office/drawing/2010/main"/>
                </a:ext>
              </a:extLst>
            </a:blip>
            <a:srcRect/>
            <a:stretch/>
          </p:blipFill>
          <p:spPr>
            <a:xfrm>
              <a:off x="5095989" y="3560111"/>
              <a:ext cx="1371600" cy="1371600"/>
            </a:xfrm>
            <a:prstGeom prst="ellipse">
              <a:avLst/>
            </a:prstGeom>
          </p:spPr>
        </p:pic>
        <p:sp>
          <p:nvSpPr>
            <p:cNvPr id="150" name="TextBox 149">
              <a:extLst>
                <a:ext uri="{FF2B5EF4-FFF2-40B4-BE49-F238E27FC236}">
                  <a16:creationId xmlns:a16="http://schemas.microsoft.com/office/drawing/2014/main" id="{022CAF4F-77F5-4EC7-B07F-E3C37A7EBEA2}"/>
                </a:ext>
              </a:extLst>
            </p:cNvPr>
            <p:cNvSpPr txBox="1"/>
            <p:nvPr/>
          </p:nvSpPr>
          <p:spPr>
            <a:xfrm>
              <a:off x="5003793" y="3468716"/>
              <a:ext cx="1600200" cy="1600200"/>
            </a:xfrm>
            <a:prstGeom prst="rect">
              <a:avLst/>
            </a:prstGeom>
            <a:noFill/>
          </p:spPr>
          <p:txBody>
            <a:bodyPr wrap="none" rtlCol="0">
              <a:prstTxWarp prst="textArchUp">
                <a:avLst>
                  <a:gd name="adj" fmla="val 9253447"/>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Decompression Sickness</a:t>
              </a:r>
            </a:p>
          </p:txBody>
        </p:sp>
      </p:grpSp>
      <p:grpSp>
        <p:nvGrpSpPr>
          <p:cNvPr id="151" name="Group 150">
            <a:extLst>
              <a:ext uri="{FF2B5EF4-FFF2-40B4-BE49-F238E27FC236}">
                <a16:creationId xmlns:a16="http://schemas.microsoft.com/office/drawing/2014/main" id="{849FFDC6-98FA-422A-B82B-EFC480FD7E7D}"/>
              </a:ext>
            </a:extLst>
          </p:cNvPr>
          <p:cNvGrpSpPr>
            <a:grpSpLocks noChangeAspect="1"/>
          </p:cNvGrpSpPr>
          <p:nvPr/>
        </p:nvGrpSpPr>
        <p:grpSpPr>
          <a:xfrm>
            <a:off x="10386406" y="215879"/>
            <a:ext cx="1280160" cy="1280160"/>
            <a:chOff x="5152657" y="4548748"/>
            <a:chExt cx="1600200" cy="1600200"/>
          </a:xfrm>
        </p:grpSpPr>
        <p:pic>
          <p:nvPicPr>
            <p:cNvPr id="152" name="Picture 151" descr="A picture containing application&#10;&#10;Description automatically generated">
              <a:extLst>
                <a:ext uri="{FF2B5EF4-FFF2-40B4-BE49-F238E27FC236}">
                  <a16:creationId xmlns:a16="http://schemas.microsoft.com/office/drawing/2014/main" id="{9B6D9495-009F-4081-8F4E-B56D636E348A}"/>
                </a:ext>
              </a:extLst>
            </p:cNvPr>
            <p:cNvPicPr>
              <a:picLocks/>
            </p:cNvPicPr>
            <p:nvPr/>
          </p:nvPicPr>
          <p:blipFill rotWithShape="1">
            <a:blip r:embed="rId33" cstate="screen">
              <a:extLst>
                <a:ext uri="{28A0092B-C50C-407E-A947-70E740481C1C}">
                  <a14:useLocalDpi xmlns:a14="http://schemas.microsoft.com/office/drawing/2010/main"/>
                </a:ext>
              </a:extLst>
            </a:blip>
            <a:srcRect/>
            <a:stretch/>
          </p:blipFill>
          <p:spPr>
            <a:xfrm>
              <a:off x="5265270" y="4669406"/>
              <a:ext cx="1371600" cy="1371600"/>
            </a:xfrm>
            <a:prstGeom prst="ellipse">
              <a:avLst/>
            </a:prstGeom>
          </p:spPr>
        </p:pic>
        <p:sp>
          <p:nvSpPr>
            <p:cNvPr id="153" name="TextBox 152">
              <a:extLst>
                <a:ext uri="{FF2B5EF4-FFF2-40B4-BE49-F238E27FC236}">
                  <a16:creationId xmlns:a16="http://schemas.microsoft.com/office/drawing/2014/main" id="{BA5E96A3-027C-48B7-A410-67ABCC19E4F4}"/>
                </a:ext>
              </a:extLst>
            </p:cNvPr>
            <p:cNvSpPr txBox="1"/>
            <p:nvPr/>
          </p:nvSpPr>
          <p:spPr>
            <a:xfrm>
              <a:off x="5152657" y="4548748"/>
              <a:ext cx="1600200" cy="1600200"/>
            </a:xfrm>
            <a:prstGeom prst="rect">
              <a:avLst/>
            </a:prstGeom>
            <a:noFill/>
          </p:spPr>
          <p:txBody>
            <a:bodyPr wrap="none" rtlCol="0">
              <a:prstTxWarp prst="textArchUp">
                <a:avLst>
                  <a:gd name="adj" fmla="val 1188006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Hypoxia</a:t>
              </a:r>
            </a:p>
          </p:txBody>
        </p:sp>
      </p:grpSp>
      <p:grpSp>
        <p:nvGrpSpPr>
          <p:cNvPr id="154" name="Group 153">
            <a:extLst>
              <a:ext uri="{FF2B5EF4-FFF2-40B4-BE49-F238E27FC236}">
                <a16:creationId xmlns:a16="http://schemas.microsoft.com/office/drawing/2014/main" id="{C0AA48E4-7C4A-42E2-8D99-15896728A972}"/>
              </a:ext>
            </a:extLst>
          </p:cNvPr>
          <p:cNvGrpSpPr/>
          <p:nvPr/>
        </p:nvGrpSpPr>
        <p:grpSpPr>
          <a:xfrm>
            <a:off x="10417019" y="1603358"/>
            <a:ext cx="1188720" cy="1188720"/>
            <a:chOff x="994675" y="2370146"/>
            <a:chExt cx="1600200" cy="1600200"/>
          </a:xfrm>
        </p:grpSpPr>
        <p:pic>
          <p:nvPicPr>
            <p:cNvPr id="155" name="Picture 154" descr="A picture containing text&#10;&#10;Description automatically generated">
              <a:extLst>
                <a:ext uri="{FF2B5EF4-FFF2-40B4-BE49-F238E27FC236}">
                  <a16:creationId xmlns:a16="http://schemas.microsoft.com/office/drawing/2014/main" id="{9B60FC9A-F908-4BE4-B1AB-1CB128F92B3E}"/>
                </a:ext>
              </a:extLst>
            </p:cNvPr>
            <p:cNvPicPr>
              <a:picLocks/>
            </p:cNvPicPr>
            <p:nvPr/>
          </p:nvPicPr>
          <p:blipFill rotWithShape="1">
            <a:blip r:embed="rId34" cstate="screen">
              <a:extLst>
                <a:ext uri="{28A0092B-C50C-407E-A947-70E740481C1C}">
                  <a14:useLocalDpi xmlns:a14="http://schemas.microsoft.com/office/drawing/2010/main"/>
                </a:ext>
              </a:extLst>
            </a:blip>
            <a:srcRect/>
            <a:stretch/>
          </p:blipFill>
          <p:spPr>
            <a:xfrm>
              <a:off x="1105470" y="2488442"/>
              <a:ext cx="1371600" cy="1371600"/>
            </a:xfrm>
            <a:prstGeom prst="ellipse">
              <a:avLst/>
            </a:prstGeom>
          </p:spPr>
        </p:pic>
        <p:sp>
          <p:nvSpPr>
            <p:cNvPr id="156" name="TextBox 155">
              <a:extLst>
                <a:ext uri="{FF2B5EF4-FFF2-40B4-BE49-F238E27FC236}">
                  <a16:creationId xmlns:a16="http://schemas.microsoft.com/office/drawing/2014/main" id="{22B328F1-D814-48A5-8E94-31C18199A2EA}"/>
                </a:ext>
              </a:extLst>
            </p:cNvPr>
            <p:cNvSpPr txBox="1"/>
            <p:nvPr/>
          </p:nvSpPr>
          <p:spPr>
            <a:xfrm>
              <a:off x="994675" y="2370146"/>
              <a:ext cx="1600200" cy="1600200"/>
            </a:xfrm>
            <a:prstGeom prst="rect">
              <a:avLst/>
            </a:prstGeom>
            <a:noFill/>
          </p:spPr>
          <p:txBody>
            <a:bodyPr wrap="none" rtlCol="0">
              <a:prstTxWarp prst="textArchUp">
                <a:avLst>
                  <a:gd name="adj" fmla="val 640895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Altered Immune Response</a:t>
              </a:r>
            </a:p>
          </p:txBody>
        </p:sp>
      </p:grpSp>
      <p:grpSp>
        <p:nvGrpSpPr>
          <p:cNvPr id="160" name="Group 159">
            <a:extLst>
              <a:ext uri="{FF2B5EF4-FFF2-40B4-BE49-F238E27FC236}">
                <a16:creationId xmlns:a16="http://schemas.microsoft.com/office/drawing/2014/main" id="{374EAE5E-F1DD-4BC9-AB23-DB53ABB46937}"/>
              </a:ext>
            </a:extLst>
          </p:cNvPr>
          <p:cNvGrpSpPr>
            <a:grpSpLocks noChangeAspect="1"/>
          </p:cNvGrpSpPr>
          <p:nvPr/>
        </p:nvGrpSpPr>
        <p:grpSpPr>
          <a:xfrm>
            <a:off x="10555789" y="4186794"/>
            <a:ext cx="1188720" cy="1188720"/>
            <a:chOff x="7858267" y="3801645"/>
            <a:chExt cx="1600200" cy="1600200"/>
          </a:xfrm>
        </p:grpSpPr>
        <p:pic>
          <p:nvPicPr>
            <p:cNvPr id="161" name="Picture 160" descr="A picture containing text&#10;&#10;Description automatically generated">
              <a:extLst>
                <a:ext uri="{FF2B5EF4-FFF2-40B4-BE49-F238E27FC236}">
                  <a16:creationId xmlns:a16="http://schemas.microsoft.com/office/drawing/2014/main" id="{076D1DE1-F5D2-4A35-906D-609145BD7392}"/>
                </a:ext>
              </a:extLst>
            </p:cNvPr>
            <p:cNvPicPr>
              <a:picLocks/>
            </p:cNvPicPr>
            <p:nvPr/>
          </p:nvPicPr>
          <p:blipFill rotWithShape="1">
            <a:blip r:embed="rId35" cstate="screen">
              <a:extLst>
                <a:ext uri="{28A0092B-C50C-407E-A947-70E740481C1C}">
                  <a14:useLocalDpi xmlns:a14="http://schemas.microsoft.com/office/drawing/2010/main"/>
                </a:ext>
              </a:extLst>
            </a:blip>
            <a:srcRect/>
            <a:stretch/>
          </p:blipFill>
          <p:spPr>
            <a:xfrm>
              <a:off x="7981944" y="3915945"/>
              <a:ext cx="1371600" cy="1371600"/>
            </a:xfrm>
            <a:prstGeom prst="ellipse">
              <a:avLst/>
            </a:prstGeom>
          </p:spPr>
        </p:pic>
        <p:sp>
          <p:nvSpPr>
            <p:cNvPr id="162" name="TextBox 161">
              <a:extLst>
                <a:ext uri="{FF2B5EF4-FFF2-40B4-BE49-F238E27FC236}">
                  <a16:creationId xmlns:a16="http://schemas.microsoft.com/office/drawing/2014/main" id="{CEC87991-0B10-45CD-9EBD-D19123BE9D90}"/>
                </a:ext>
              </a:extLst>
            </p:cNvPr>
            <p:cNvSpPr txBox="1"/>
            <p:nvPr/>
          </p:nvSpPr>
          <p:spPr>
            <a:xfrm>
              <a:off x="7858267" y="3801645"/>
              <a:ext cx="1600200" cy="1600200"/>
            </a:xfrm>
            <a:prstGeom prst="rect">
              <a:avLst/>
            </a:prstGeom>
            <a:noFill/>
          </p:spPr>
          <p:txBody>
            <a:bodyPr wrap="none" rtlCol="0">
              <a:prstTxWarp prst="textArchUp">
                <a:avLst>
                  <a:gd name="adj" fmla="val 1131667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Sleep Loss</a:t>
              </a:r>
            </a:p>
          </p:txBody>
        </p:sp>
      </p:grpSp>
      <p:grpSp>
        <p:nvGrpSpPr>
          <p:cNvPr id="163" name="Group 162">
            <a:extLst>
              <a:ext uri="{FF2B5EF4-FFF2-40B4-BE49-F238E27FC236}">
                <a16:creationId xmlns:a16="http://schemas.microsoft.com/office/drawing/2014/main" id="{B90F7CA3-1E93-434B-853A-61453FA299EF}"/>
              </a:ext>
            </a:extLst>
          </p:cNvPr>
          <p:cNvGrpSpPr/>
          <p:nvPr/>
        </p:nvGrpSpPr>
        <p:grpSpPr>
          <a:xfrm>
            <a:off x="9084935" y="4193154"/>
            <a:ext cx="1188720" cy="1188720"/>
            <a:chOff x="5740574" y="1668509"/>
            <a:chExt cx="1600200" cy="1600200"/>
          </a:xfrm>
        </p:grpSpPr>
        <p:sp>
          <p:nvSpPr>
            <p:cNvPr id="164" name="Oval 163">
              <a:extLst>
                <a:ext uri="{FF2B5EF4-FFF2-40B4-BE49-F238E27FC236}">
                  <a16:creationId xmlns:a16="http://schemas.microsoft.com/office/drawing/2014/main" id="{00EEBBD9-3DB9-409B-AE20-8BFCC84BED0B}"/>
                </a:ext>
              </a:extLst>
            </p:cNvPr>
            <p:cNvSpPr/>
            <p:nvPr/>
          </p:nvSpPr>
          <p:spPr>
            <a:xfrm>
              <a:off x="5893763" y="1828799"/>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5" name="Graphic 164" descr="High voltage">
              <a:extLst>
                <a:ext uri="{FF2B5EF4-FFF2-40B4-BE49-F238E27FC236}">
                  <a16:creationId xmlns:a16="http://schemas.microsoft.com/office/drawing/2014/main" id="{E1C74BEC-D04C-4008-98A3-F0FE41451968}"/>
                </a:ext>
              </a:extLst>
            </p:cNvPr>
            <p:cNvPicPr>
              <a:picLocks noChangeAspect="1"/>
            </p:cNvPicPr>
            <p:nvPr/>
          </p:nvPicPr>
          <p:blipFill>
            <a:blip r:embed="rId36">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5988980" y="1855972"/>
              <a:ext cx="1097280" cy="1097280"/>
            </a:xfrm>
            <a:prstGeom prst="rect">
              <a:avLst/>
            </a:prstGeom>
          </p:spPr>
        </p:pic>
        <p:sp>
          <p:nvSpPr>
            <p:cNvPr id="166" name="TextBox 165">
              <a:extLst>
                <a:ext uri="{FF2B5EF4-FFF2-40B4-BE49-F238E27FC236}">
                  <a16:creationId xmlns:a16="http://schemas.microsoft.com/office/drawing/2014/main" id="{23C219C5-71EB-4954-8755-9FBD3C8351D7}"/>
                </a:ext>
              </a:extLst>
            </p:cNvPr>
            <p:cNvSpPr txBox="1"/>
            <p:nvPr/>
          </p:nvSpPr>
          <p:spPr>
            <a:xfrm>
              <a:off x="5740574" y="1668509"/>
              <a:ext cx="1600200" cy="160020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Electrical Shock</a:t>
              </a:r>
            </a:p>
          </p:txBody>
        </p:sp>
      </p:grpSp>
      <p:grpSp>
        <p:nvGrpSpPr>
          <p:cNvPr id="167" name="Group 166">
            <a:extLst>
              <a:ext uri="{FF2B5EF4-FFF2-40B4-BE49-F238E27FC236}">
                <a16:creationId xmlns:a16="http://schemas.microsoft.com/office/drawing/2014/main" id="{4137F50C-FE74-40CF-8D9F-1C3CA2279C46}"/>
              </a:ext>
            </a:extLst>
          </p:cNvPr>
          <p:cNvGrpSpPr>
            <a:grpSpLocks noChangeAspect="1"/>
          </p:cNvGrpSpPr>
          <p:nvPr/>
        </p:nvGrpSpPr>
        <p:grpSpPr>
          <a:xfrm>
            <a:off x="10499324" y="2780557"/>
            <a:ext cx="1210236" cy="1371600"/>
            <a:chOff x="5513751" y="3366090"/>
            <a:chExt cx="1600200" cy="1836097"/>
          </a:xfrm>
        </p:grpSpPr>
        <p:sp>
          <p:nvSpPr>
            <p:cNvPr id="168" name="Oval 167">
              <a:extLst>
                <a:ext uri="{FF2B5EF4-FFF2-40B4-BE49-F238E27FC236}">
                  <a16:creationId xmlns:a16="http://schemas.microsoft.com/office/drawing/2014/main" id="{686E40C6-23B8-4547-A381-994307E7A3E3}"/>
                </a:ext>
              </a:extLst>
            </p:cNvPr>
            <p:cNvSpPr/>
            <p:nvPr/>
          </p:nvSpPr>
          <p:spPr>
            <a:xfrm>
              <a:off x="5646265" y="3629247"/>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69" name="Graphic 168" descr="Astronaut">
              <a:extLst>
                <a:ext uri="{FF2B5EF4-FFF2-40B4-BE49-F238E27FC236}">
                  <a16:creationId xmlns:a16="http://schemas.microsoft.com/office/drawing/2014/main" id="{8CF4F0F7-EB66-4D01-93F6-3D4E1FEE60D0}"/>
                </a:ext>
              </a:extLst>
            </p:cNvPr>
            <p:cNvPicPr>
              <a:picLocks noChangeAspect="1"/>
            </p:cNvPicPr>
            <p:nvPr/>
          </p:nvPicPr>
          <p:blipFill>
            <a:blip r:embed="rId38">
              <a:extLst>
                <a:ext uri="{28A0092B-C50C-407E-A947-70E740481C1C}">
                  <a14:useLocalDpi xmlns:a14="http://schemas.microsoft.com/office/drawing/2010/main"/>
                </a:ext>
                <a:ext uri="{96DAC541-7B7A-43D3-8B79-37D633B846F1}">
                  <asvg:svgBlip xmlns:asvg="http://schemas.microsoft.com/office/drawing/2016/SVG/main" r:embed="rId39"/>
                </a:ext>
              </a:extLst>
            </a:blip>
            <a:stretch>
              <a:fillRect/>
            </a:stretch>
          </p:blipFill>
          <p:spPr>
            <a:xfrm rot="1922360">
              <a:off x="5667783" y="4287787"/>
              <a:ext cx="914400" cy="914400"/>
            </a:xfrm>
            <a:prstGeom prst="rect">
              <a:avLst/>
            </a:prstGeom>
          </p:spPr>
        </p:pic>
        <p:pic>
          <p:nvPicPr>
            <p:cNvPr id="170" name="Graphic 169" descr="Satellite">
              <a:extLst>
                <a:ext uri="{FF2B5EF4-FFF2-40B4-BE49-F238E27FC236}">
                  <a16:creationId xmlns:a16="http://schemas.microsoft.com/office/drawing/2014/main" id="{7F3D3146-FE13-42CF-BB01-41EE27091C01}"/>
                </a:ext>
              </a:extLst>
            </p:cNvPr>
            <p:cNvPicPr>
              <a:picLocks noChangeAspect="1"/>
            </p:cNvPicPr>
            <p:nvPr/>
          </p:nvPicPr>
          <p:blipFill>
            <a:blip r:embed="rId40">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rot="10110074">
              <a:off x="5769354" y="3366090"/>
              <a:ext cx="1322865" cy="1322865"/>
            </a:xfrm>
            <a:prstGeom prst="rect">
              <a:avLst/>
            </a:prstGeom>
          </p:spPr>
        </p:pic>
        <p:sp>
          <p:nvSpPr>
            <p:cNvPr id="171" name="TextBox 170">
              <a:extLst>
                <a:ext uri="{FF2B5EF4-FFF2-40B4-BE49-F238E27FC236}">
                  <a16:creationId xmlns:a16="http://schemas.microsoft.com/office/drawing/2014/main" id="{6B8A89B1-3D45-418E-8037-FC2D576A09BB}"/>
                </a:ext>
              </a:extLst>
            </p:cNvPr>
            <p:cNvSpPr txBox="1"/>
            <p:nvPr/>
          </p:nvSpPr>
          <p:spPr>
            <a:xfrm>
              <a:off x="5513751" y="3488807"/>
              <a:ext cx="1600200" cy="1600200"/>
            </a:xfrm>
            <a:prstGeom prst="rect">
              <a:avLst/>
            </a:prstGeom>
            <a:noFill/>
          </p:spPr>
          <p:txBody>
            <a:bodyPr wrap="none" rtlCol="0">
              <a:prstTxWarp prst="textArchUp">
                <a:avLst>
                  <a:gd name="adj" fmla="val 7080135"/>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Reduced EVA Performance</a:t>
              </a:r>
            </a:p>
          </p:txBody>
        </p:sp>
      </p:grpSp>
      <p:grpSp>
        <p:nvGrpSpPr>
          <p:cNvPr id="172" name="Group 171">
            <a:extLst>
              <a:ext uri="{FF2B5EF4-FFF2-40B4-BE49-F238E27FC236}">
                <a16:creationId xmlns:a16="http://schemas.microsoft.com/office/drawing/2014/main" id="{661F0663-356C-4017-B44B-DF70F6F42245}"/>
              </a:ext>
            </a:extLst>
          </p:cNvPr>
          <p:cNvGrpSpPr>
            <a:grpSpLocks noChangeAspect="1"/>
          </p:cNvGrpSpPr>
          <p:nvPr/>
        </p:nvGrpSpPr>
        <p:grpSpPr>
          <a:xfrm>
            <a:off x="9153217" y="5518951"/>
            <a:ext cx="1188720" cy="1188720"/>
            <a:chOff x="5865120" y="3245958"/>
            <a:chExt cx="1600200" cy="1600200"/>
          </a:xfrm>
        </p:grpSpPr>
        <p:sp>
          <p:nvSpPr>
            <p:cNvPr id="173" name="Oval 172">
              <a:extLst>
                <a:ext uri="{FF2B5EF4-FFF2-40B4-BE49-F238E27FC236}">
                  <a16:creationId xmlns:a16="http://schemas.microsoft.com/office/drawing/2014/main" id="{F1D127D1-DE14-4CEA-ABC7-1F68F3D04405}"/>
                </a:ext>
              </a:extLst>
            </p:cNvPr>
            <p:cNvSpPr/>
            <p:nvPr/>
          </p:nvSpPr>
          <p:spPr>
            <a:xfrm>
              <a:off x="6003851" y="3429000"/>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4" name="Graphic 173" descr="Deaf">
              <a:extLst>
                <a:ext uri="{FF2B5EF4-FFF2-40B4-BE49-F238E27FC236}">
                  <a16:creationId xmlns:a16="http://schemas.microsoft.com/office/drawing/2014/main" id="{99EC0194-C071-4AE2-A8E2-FB02934A1B17}"/>
                </a:ext>
              </a:extLst>
            </p:cNvPr>
            <p:cNvPicPr>
              <a:picLocks noChangeAspect="1"/>
            </p:cNvPicPr>
            <p:nvPr/>
          </p:nvPicPr>
          <p:blipFill>
            <a:blip r:embed="rId42">
              <a:extLst>
                <a:ext uri="{28A0092B-C50C-407E-A947-70E740481C1C}">
                  <a14:useLocalDpi xmlns:a14="http://schemas.microsoft.com/office/drawing/2010/main"/>
                </a:ext>
                <a:ext uri="{96DAC541-7B7A-43D3-8B79-37D633B846F1}">
                  <asvg:svgBlip xmlns:asvg="http://schemas.microsoft.com/office/drawing/2016/SVG/main" r:embed="rId43"/>
                </a:ext>
              </a:extLst>
            </a:blip>
            <a:stretch>
              <a:fillRect/>
            </a:stretch>
          </p:blipFill>
          <p:spPr>
            <a:xfrm>
              <a:off x="6003851" y="3431218"/>
              <a:ext cx="1280160" cy="1280160"/>
            </a:xfrm>
            <a:prstGeom prst="rect">
              <a:avLst/>
            </a:prstGeom>
          </p:spPr>
        </p:pic>
        <p:sp>
          <p:nvSpPr>
            <p:cNvPr id="175" name="TextBox 174">
              <a:extLst>
                <a:ext uri="{FF2B5EF4-FFF2-40B4-BE49-F238E27FC236}">
                  <a16:creationId xmlns:a16="http://schemas.microsoft.com/office/drawing/2014/main" id="{F9FFDF4C-FD41-4F4D-99BA-2883E5F1C9A7}"/>
                </a:ext>
              </a:extLst>
            </p:cNvPr>
            <p:cNvSpPr txBox="1"/>
            <p:nvPr/>
          </p:nvSpPr>
          <p:spPr>
            <a:xfrm>
              <a:off x="5865120" y="3245958"/>
              <a:ext cx="1600200" cy="1600200"/>
            </a:xfrm>
            <a:prstGeom prst="rect">
              <a:avLst/>
            </a:prstGeom>
            <a:noFill/>
          </p:spPr>
          <p:txBody>
            <a:bodyPr wrap="none" rtlCol="0">
              <a:prstTxWarp prst="textArchUp">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Hearing Loss</a:t>
              </a:r>
            </a:p>
          </p:txBody>
        </p:sp>
      </p:grpSp>
      <p:grpSp>
        <p:nvGrpSpPr>
          <p:cNvPr id="176" name="Group 175">
            <a:extLst>
              <a:ext uri="{FF2B5EF4-FFF2-40B4-BE49-F238E27FC236}">
                <a16:creationId xmlns:a16="http://schemas.microsoft.com/office/drawing/2014/main" id="{13007AFE-CC8B-40F1-A176-B9677AD6E4D9}"/>
              </a:ext>
            </a:extLst>
          </p:cNvPr>
          <p:cNvGrpSpPr/>
          <p:nvPr/>
        </p:nvGrpSpPr>
        <p:grpSpPr>
          <a:xfrm>
            <a:off x="7270680" y="347506"/>
            <a:ext cx="1188720" cy="1188720"/>
            <a:chOff x="5670766" y="4949908"/>
            <a:chExt cx="1600200" cy="1600200"/>
          </a:xfrm>
        </p:grpSpPr>
        <p:sp>
          <p:nvSpPr>
            <p:cNvPr id="177" name="Oval 176">
              <a:extLst>
                <a:ext uri="{FF2B5EF4-FFF2-40B4-BE49-F238E27FC236}">
                  <a16:creationId xmlns:a16="http://schemas.microsoft.com/office/drawing/2014/main" id="{520AB098-9013-4255-AA07-B10E4A13F7A2}"/>
                </a:ext>
              </a:extLst>
            </p:cNvPr>
            <p:cNvSpPr/>
            <p:nvPr/>
          </p:nvSpPr>
          <p:spPr>
            <a:xfrm>
              <a:off x="5821980" y="5098811"/>
              <a:ext cx="1325880" cy="1325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78" name="Graphic 177" descr="Danger">
              <a:extLst>
                <a:ext uri="{FF2B5EF4-FFF2-40B4-BE49-F238E27FC236}">
                  <a16:creationId xmlns:a16="http://schemas.microsoft.com/office/drawing/2014/main" id="{3B03CBA4-D603-4FC0-B46D-C956D75F7136}"/>
                </a:ext>
              </a:extLst>
            </p:cNvPr>
            <p:cNvPicPr>
              <a:picLocks noChangeAspect="1"/>
            </p:cNvPicPr>
            <p:nvPr/>
          </p:nvPicPr>
          <p:blipFill>
            <a:blip r:embed="rId44">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5890560" y="5029865"/>
              <a:ext cx="1188720" cy="1188720"/>
            </a:xfrm>
            <a:prstGeom prst="rect">
              <a:avLst/>
            </a:prstGeom>
          </p:spPr>
        </p:pic>
        <p:sp>
          <p:nvSpPr>
            <p:cNvPr id="179" name="TextBox 178">
              <a:extLst>
                <a:ext uri="{FF2B5EF4-FFF2-40B4-BE49-F238E27FC236}">
                  <a16:creationId xmlns:a16="http://schemas.microsoft.com/office/drawing/2014/main" id="{C409F51B-3A0E-4BD9-8A5E-754F630FC580}"/>
                </a:ext>
              </a:extLst>
            </p:cNvPr>
            <p:cNvSpPr txBox="1"/>
            <p:nvPr/>
          </p:nvSpPr>
          <p:spPr>
            <a:xfrm>
              <a:off x="5670766" y="4949908"/>
              <a:ext cx="1600200" cy="1600200"/>
            </a:xfrm>
            <a:prstGeom prst="rect">
              <a:avLst/>
            </a:prstGeom>
            <a:noFill/>
          </p:spPr>
          <p:txBody>
            <a:bodyPr wrap="none" rtlCol="0">
              <a:prstTxWarp prst="textArchUp">
                <a:avLst>
                  <a:gd name="adj" fmla="val 9737368"/>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Toxic Exposure</a:t>
              </a:r>
            </a:p>
          </p:txBody>
        </p:sp>
      </p:grpSp>
      <p:sp>
        <p:nvSpPr>
          <p:cNvPr id="180" name="L-Shape 179">
            <a:extLst>
              <a:ext uri="{FF2B5EF4-FFF2-40B4-BE49-F238E27FC236}">
                <a16:creationId xmlns:a16="http://schemas.microsoft.com/office/drawing/2014/main" id="{B3F81FAE-3740-48D8-B730-60BC970200F5}"/>
              </a:ext>
            </a:extLst>
          </p:cNvPr>
          <p:cNvSpPr/>
          <p:nvPr/>
        </p:nvSpPr>
        <p:spPr>
          <a:xfrm>
            <a:off x="3672448" y="166875"/>
            <a:ext cx="4766671" cy="6576088"/>
          </a:xfrm>
          <a:prstGeom prst="corner">
            <a:avLst>
              <a:gd name="adj1" fmla="val 55394"/>
              <a:gd name="adj2" fmla="val 67162"/>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L-Shape 180">
            <a:extLst>
              <a:ext uri="{FF2B5EF4-FFF2-40B4-BE49-F238E27FC236}">
                <a16:creationId xmlns:a16="http://schemas.microsoft.com/office/drawing/2014/main" id="{665A70D7-0C6F-4525-BAA0-6CEF9970FC09}"/>
              </a:ext>
            </a:extLst>
          </p:cNvPr>
          <p:cNvSpPr/>
          <p:nvPr/>
        </p:nvSpPr>
        <p:spPr>
          <a:xfrm rot="10800000">
            <a:off x="7037314" y="150329"/>
            <a:ext cx="5020940" cy="6597942"/>
          </a:xfrm>
          <a:prstGeom prst="corner">
            <a:avLst>
              <a:gd name="adj1" fmla="val 28521"/>
              <a:gd name="adj2" fmla="val 68004"/>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82" name="Picture 181" descr="Logo&#10;&#10;Description automatically generated">
            <a:extLst>
              <a:ext uri="{FF2B5EF4-FFF2-40B4-BE49-F238E27FC236}">
                <a16:creationId xmlns:a16="http://schemas.microsoft.com/office/drawing/2014/main" id="{82331311-DA47-4977-80BA-3523B7586F2C}"/>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9441542" y="2739444"/>
            <a:ext cx="1371600" cy="1381127"/>
          </a:xfrm>
          <a:prstGeom prst="ellipse">
            <a:avLst/>
          </a:prstGeom>
          <a:ln w="76200">
            <a:solidFill>
              <a:schemeClr val="bg1"/>
            </a:solidFill>
          </a:ln>
        </p:spPr>
      </p:pic>
      <p:sp>
        <p:nvSpPr>
          <p:cNvPr id="183" name="TextBox 182">
            <a:extLst>
              <a:ext uri="{FF2B5EF4-FFF2-40B4-BE49-F238E27FC236}">
                <a16:creationId xmlns:a16="http://schemas.microsoft.com/office/drawing/2014/main" id="{B258EAD3-4586-4E83-9EE6-F9CBF39C6B2B}"/>
              </a:ext>
            </a:extLst>
          </p:cNvPr>
          <p:cNvSpPr txBox="1"/>
          <p:nvPr/>
        </p:nvSpPr>
        <p:spPr>
          <a:xfrm>
            <a:off x="7051797" y="1932958"/>
            <a:ext cx="1388522" cy="181588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HUMAN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white"/>
                </a:solidFill>
                <a:effectLst/>
                <a:uLnTx/>
                <a:uFillTx/>
                <a:latin typeface="Calibri"/>
                <a:ea typeface="+mn-ea"/>
                <a:cs typeface="+mn-cs"/>
              </a:rPr>
              <a:t>RISKS</a:t>
            </a:r>
          </a:p>
        </p:txBody>
      </p:sp>
      <p:grpSp>
        <p:nvGrpSpPr>
          <p:cNvPr id="33" name="Group 32">
            <a:extLst>
              <a:ext uri="{FF2B5EF4-FFF2-40B4-BE49-F238E27FC236}">
                <a16:creationId xmlns:a16="http://schemas.microsoft.com/office/drawing/2014/main" id="{3E37E29B-DEBC-455F-A917-8E66E0D9FAB0}"/>
              </a:ext>
            </a:extLst>
          </p:cNvPr>
          <p:cNvGrpSpPr/>
          <p:nvPr/>
        </p:nvGrpSpPr>
        <p:grpSpPr>
          <a:xfrm rot="355557">
            <a:off x="955349" y="196070"/>
            <a:ext cx="1371600" cy="1371600"/>
            <a:chOff x="4136396" y="1318438"/>
            <a:chExt cx="5432909" cy="5193167"/>
          </a:xfrm>
        </p:grpSpPr>
        <p:sp>
          <p:nvSpPr>
            <p:cNvPr id="34" name="Oval 33">
              <a:extLst>
                <a:ext uri="{FF2B5EF4-FFF2-40B4-BE49-F238E27FC236}">
                  <a16:creationId xmlns:a16="http://schemas.microsoft.com/office/drawing/2014/main" id="{4EB6A465-87F2-4F07-B2AC-50E42E926216}"/>
                </a:ext>
              </a:extLst>
            </p:cNvPr>
            <p:cNvSpPr/>
            <p:nvPr/>
          </p:nvSpPr>
          <p:spPr>
            <a:xfrm>
              <a:off x="4136396" y="1318438"/>
              <a:ext cx="5432909" cy="5193167"/>
            </a:xfrm>
            <a:prstGeom prst="ellipse">
              <a:avLst/>
            </a:prstGeom>
            <a:solidFill>
              <a:srgbClr val="7030A0"/>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5" name="Group 34">
              <a:extLst>
                <a:ext uri="{FF2B5EF4-FFF2-40B4-BE49-F238E27FC236}">
                  <a16:creationId xmlns:a16="http://schemas.microsoft.com/office/drawing/2014/main" id="{1FDE9914-98F1-46D5-877B-3AF358F8F8D1}"/>
                </a:ext>
              </a:extLst>
            </p:cNvPr>
            <p:cNvGrpSpPr/>
            <p:nvPr/>
          </p:nvGrpSpPr>
          <p:grpSpPr>
            <a:xfrm rot="21025698">
              <a:off x="5513379" y="1875911"/>
              <a:ext cx="3019252" cy="4088368"/>
              <a:chOff x="4854160" y="2726516"/>
              <a:chExt cx="3019252" cy="4088368"/>
            </a:xfrm>
          </p:grpSpPr>
          <p:sp>
            <p:nvSpPr>
              <p:cNvPr id="36" name="Rectangle: Rounded Corners 35">
                <a:extLst>
                  <a:ext uri="{FF2B5EF4-FFF2-40B4-BE49-F238E27FC236}">
                    <a16:creationId xmlns:a16="http://schemas.microsoft.com/office/drawing/2014/main" id="{83DF3813-E913-4663-A8F7-C29D2B724F6A}"/>
                  </a:ext>
                </a:extLst>
              </p:cNvPr>
              <p:cNvSpPr/>
              <p:nvPr/>
            </p:nvSpPr>
            <p:spPr>
              <a:xfrm>
                <a:off x="6626733" y="3889612"/>
                <a:ext cx="1054321" cy="2702257"/>
              </a:xfrm>
              <a:prstGeom prst="roundRect">
                <a:avLst>
                  <a:gd name="adj" fmla="val 4399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3BBAB5CC-D56F-4409-87EB-445BC2A9AE4B}"/>
                  </a:ext>
                </a:extLst>
              </p:cNvPr>
              <p:cNvSpPr/>
              <p:nvPr/>
            </p:nvSpPr>
            <p:spPr>
              <a:xfrm>
                <a:off x="6626733" y="2747252"/>
                <a:ext cx="1185863" cy="112871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Rounded Corners 37">
                <a:extLst>
                  <a:ext uri="{FF2B5EF4-FFF2-40B4-BE49-F238E27FC236}">
                    <a16:creationId xmlns:a16="http://schemas.microsoft.com/office/drawing/2014/main" id="{84E37250-A82F-491C-B57E-641D51EEED1A}"/>
                  </a:ext>
                </a:extLst>
              </p:cNvPr>
              <p:cNvSpPr/>
              <p:nvPr/>
            </p:nvSpPr>
            <p:spPr>
              <a:xfrm rot="1979206">
                <a:off x="5203040" y="5416300"/>
                <a:ext cx="2300485" cy="72023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Rectangle: Rounded Corners 38">
                <a:extLst>
                  <a:ext uri="{FF2B5EF4-FFF2-40B4-BE49-F238E27FC236}">
                    <a16:creationId xmlns:a16="http://schemas.microsoft.com/office/drawing/2014/main" id="{EB6C260C-7B60-48FB-BB37-021A9E3E042A}"/>
                  </a:ext>
                </a:extLst>
              </p:cNvPr>
              <p:cNvSpPr/>
              <p:nvPr/>
            </p:nvSpPr>
            <p:spPr>
              <a:xfrm rot="20997480">
                <a:off x="5328071" y="4230880"/>
                <a:ext cx="2319044" cy="586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1EA179D6-9496-4028-AA8D-411CD90E012F}"/>
                  </a:ext>
                </a:extLst>
              </p:cNvPr>
              <p:cNvSpPr/>
              <p:nvPr/>
            </p:nvSpPr>
            <p:spPr>
              <a:xfrm rot="18874591">
                <a:off x="4122619" y="5507427"/>
                <a:ext cx="2038998" cy="57591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Partial Circle 40">
                <a:extLst>
                  <a:ext uri="{FF2B5EF4-FFF2-40B4-BE49-F238E27FC236}">
                    <a16:creationId xmlns:a16="http://schemas.microsoft.com/office/drawing/2014/main" id="{6AAD4DE5-5DA8-4A0B-8F53-91084C858A68}"/>
                  </a:ext>
                </a:extLst>
              </p:cNvPr>
              <p:cNvSpPr/>
              <p:nvPr/>
            </p:nvSpPr>
            <p:spPr>
              <a:xfrm>
                <a:off x="6578173" y="2726516"/>
                <a:ext cx="1295240" cy="1128712"/>
              </a:xfrm>
              <a:prstGeom prst="pie">
                <a:avLst>
                  <a:gd name="adj1" fmla="val 8689851"/>
                  <a:gd name="adj2" fmla="val 1676338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val 41">
                <a:extLst>
                  <a:ext uri="{FF2B5EF4-FFF2-40B4-BE49-F238E27FC236}">
                    <a16:creationId xmlns:a16="http://schemas.microsoft.com/office/drawing/2014/main" id="{4D3405D6-4856-424E-AD13-652A41F93A38}"/>
                  </a:ext>
                </a:extLst>
              </p:cNvPr>
              <p:cNvSpPr/>
              <p:nvPr/>
            </p:nvSpPr>
            <p:spPr>
              <a:xfrm>
                <a:off x="7082755" y="3117650"/>
                <a:ext cx="300251" cy="304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698ECFE7-2351-4DA5-88BC-75D3940C8F48}"/>
                  </a:ext>
                </a:extLst>
              </p:cNvPr>
              <p:cNvSpPr/>
              <p:nvPr/>
            </p:nvSpPr>
            <p:spPr>
              <a:xfrm rot="1982934" flipH="1">
                <a:off x="5857735" y="5163237"/>
                <a:ext cx="259258" cy="733904"/>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5FFAB1E7-D4AA-42E9-9E20-6CC60E40E55E}"/>
                  </a:ext>
                </a:extLst>
              </p:cNvPr>
              <p:cNvSpPr/>
              <p:nvPr/>
            </p:nvSpPr>
            <p:spPr>
              <a:xfrm rot="20979917" flipH="1">
                <a:off x="6753725" y="4177516"/>
                <a:ext cx="216559" cy="561851"/>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25" name="Picture 124" descr="A picture containing text&#10;&#10;Description automatically generated">
            <a:extLst>
              <a:ext uri="{FF2B5EF4-FFF2-40B4-BE49-F238E27FC236}">
                <a16:creationId xmlns:a16="http://schemas.microsoft.com/office/drawing/2014/main" id="{62A58F97-A5DE-4EF4-B92E-697A854EAE92}"/>
              </a:ext>
            </a:extLst>
          </p:cNvPr>
          <p:cNvPicPr>
            <a:picLocks noChangeAspect="1"/>
          </p:cNvPicPr>
          <p:nvPr/>
        </p:nvPicPr>
        <p:blipFill rotWithShape="1">
          <a:blip r:embed="rId47" cstate="screen">
            <a:extLst>
              <a:ext uri="{28A0092B-C50C-407E-A947-70E740481C1C}">
                <a14:useLocalDpi xmlns:a14="http://schemas.microsoft.com/office/drawing/2010/main"/>
              </a:ext>
            </a:extLst>
          </a:blip>
          <a:srcRect/>
          <a:stretch/>
        </p:blipFill>
        <p:spPr>
          <a:xfrm rot="20896973">
            <a:off x="1067324" y="2708763"/>
            <a:ext cx="1280160" cy="1279847"/>
          </a:xfrm>
          <a:prstGeom prst="ellipse">
            <a:avLst/>
          </a:prstGeom>
          <a:ln w="76200">
            <a:solidFill>
              <a:schemeClr val="bg1"/>
            </a:solidFill>
          </a:ln>
        </p:spPr>
      </p:pic>
      <p:pic>
        <p:nvPicPr>
          <p:cNvPr id="3" name="Picture 2" descr="Logo&#10;&#10;Description automatically generated">
            <a:extLst>
              <a:ext uri="{FF2B5EF4-FFF2-40B4-BE49-F238E27FC236}">
                <a16:creationId xmlns:a16="http://schemas.microsoft.com/office/drawing/2014/main" id="{71493590-42FE-4970-8259-068EAA8DE1C8}"/>
              </a:ext>
            </a:extLst>
          </p:cNvPr>
          <p:cNvPicPr>
            <a:picLocks/>
          </p:cNvPicPr>
          <p:nvPr/>
        </p:nvPicPr>
        <p:blipFill rotWithShape="1">
          <a:blip r:embed="rId48" cstate="screen">
            <a:extLst>
              <a:ext uri="{28A0092B-C50C-407E-A947-70E740481C1C}">
                <a14:useLocalDpi xmlns:a14="http://schemas.microsoft.com/office/drawing/2010/main"/>
              </a:ext>
            </a:extLst>
          </a:blip>
          <a:srcRect/>
          <a:stretch/>
        </p:blipFill>
        <p:spPr>
          <a:xfrm>
            <a:off x="1021939" y="5260750"/>
            <a:ext cx="1371600" cy="1371600"/>
          </a:xfrm>
          <a:prstGeom prst="ellipse">
            <a:avLst/>
          </a:prstGeom>
          <a:ln w="76200">
            <a:solidFill>
              <a:schemeClr val="bg1"/>
            </a:solidFill>
          </a:ln>
        </p:spPr>
      </p:pic>
      <p:pic>
        <p:nvPicPr>
          <p:cNvPr id="14" name="Picture 13" descr="Diagram&#10;&#10;Description automatically generated">
            <a:extLst>
              <a:ext uri="{FF2B5EF4-FFF2-40B4-BE49-F238E27FC236}">
                <a16:creationId xmlns:a16="http://schemas.microsoft.com/office/drawing/2014/main" id="{0896EA4D-0266-48B1-BE3C-D4E5094B5180}"/>
              </a:ext>
            </a:extLst>
          </p:cNvPr>
          <p:cNvPicPr>
            <a:picLocks/>
          </p:cNvPicPr>
          <p:nvPr/>
        </p:nvPicPr>
        <p:blipFill rotWithShape="1">
          <a:blip r:embed="rId49" cstate="screen">
            <a:extLst>
              <a:ext uri="{28A0092B-C50C-407E-A947-70E740481C1C}">
                <a14:useLocalDpi xmlns:a14="http://schemas.microsoft.com/office/drawing/2010/main"/>
              </a:ext>
            </a:extLst>
          </a:blip>
          <a:srcRect/>
          <a:stretch/>
        </p:blipFill>
        <p:spPr>
          <a:xfrm rot="640289">
            <a:off x="4716632" y="2763770"/>
            <a:ext cx="1371600" cy="1371600"/>
          </a:xfrm>
          <a:prstGeom prst="ellipse">
            <a:avLst/>
          </a:prstGeom>
          <a:ln w="76200">
            <a:solidFill>
              <a:schemeClr val="bg1"/>
            </a:solidFill>
          </a:ln>
        </p:spPr>
      </p:pic>
      <p:grpSp>
        <p:nvGrpSpPr>
          <p:cNvPr id="141" name="Group 140">
            <a:extLst>
              <a:ext uri="{FF2B5EF4-FFF2-40B4-BE49-F238E27FC236}">
                <a16:creationId xmlns:a16="http://schemas.microsoft.com/office/drawing/2014/main" id="{D8CB2EC9-013B-45F4-9F45-157FBD7CAFF3}"/>
              </a:ext>
            </a:extLst>
          </p:cNvPr>
          <p:cNvGrpSpPr/>
          <p:nvPr/>
        </p:nvGrpSpPr>
        <p:grpSpPr>
          <a:xfrm>
            <a:off x="10566816" y="5478000"/>
            <a:ext cx="1188720" cy="1188720"/>
            <a:chOff x="7721634" y="112119"/>
            <a:chExt cx="2286000" cy="2286000"/>
          </a:xfrm>
        </p:grpSpPr>
        <p:sp>
          <p:nvSpPr>
            <p:cNvPr id="184" name="TextBox 183">
              <a:extLst>
                <a:ext uri="{FF2B5EF4-FFF2-40B4-BE49-F238E27FC236}">
                  <a16:creationId xmlns:a16="http://schemas.microsoft.com/office/drawing/2014/main" id="{F589F364-771A-4D2E-BC9F-F5365078917F}"/>
                </a:ext>
              </a:extLst>
            </p:cNvPr>
            <p:cNvSpPr txBox="1"/>
            <p:nvPr/>
          </p:nvSpPr>
          <p:spPr>
            <a:xfrm>
              <a:off x="7721634" y="112119"/>
              <a:ext cx="2286000" cy="2286000"/>
            </a:xfrm>
            <a:prstGeom prst="rect">
              <a:avLst/>
            </a:prstGeom>
            <a:noFill/>
          </p:spPr>
          <p:txBody>
            <a:bodyPr wrap="none" rtlCol="0">
              <a:prstTxWarp prst="textArchUp">
                <a:avLst>
                  <a:gd name="adj" fmla="val 723099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ea typeface="+mn-ea"/>
                  <a:cs typeface="+mn-cs"/>
                </a:rPr>
                <a:t>Injury from Dynamic Loads</a:t>
              </a:r>
            </a:p>
          </p:txBody>
        </p:sp>
        <p:grpSp>
          <p:nvGrpSpPr>
            <p:cNvPr id="185" name="Group 184">
              <a:extLst>
                <a:ext uri="{FF2B5EF4-FFF2-40B4-BE49-F238E27FC236}">
                  <a16:creationId xmlns:a16="http://schemas.microsoft.com/office/drawing/2014/main" id="{1A04E483-7017-4EAC-9176-4E96CC041BA1}"/>
                </a:ext>
              </a:extLst>
            </p:cNvPr>
            <p:cNvGrpSpPr/>
            <p:nvPr/>
          </p:nvGrpSpPr>
          <p:grpSpPr>
            <a:xfrm>
              <a:off x="7937553" y="312417"/>
              <a:ext cx="1828800" cy="1828800"/>
              <a:chOff x="6424570" y="297427"/>
              <a:chExt cx="1924126" cy="2039977"/>
            </a:xfrm>
          </p:grpSpPr>
          <p:sp>
            <p:nvSpPr>
              <p:cNvPr id="186" name="Oval 185">
                <a:extLst>
                  <a:ext uri="{FF2B5EF4-FFF2-40B4-BE49-F238E27FC236}">
                    <a16:creationId xmlns:a16="http://schemas.microsoft.com/office/drawing/2014/main" id="{A7AB3478-4E42-4FCA-A57F-CB7273D02B5D}"/>
                  </a:ext>
                </a:extLst>
              </p:cNvPr>
              <p:cNvSpPr/>
              <p:nvPr/>
            </p:nvSpPr>
            <p:spPr>
              <a:xfrm>
                <a:off x="6424570" y="297427"/>
                <a:ext cx="1924126" cy="19931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Explosion: 14 Points 186">
                <a:extLst>
                  <a:ext uri="{FF2B5EF4-FFF2-40B4-BE49-F238E27FC236}">
                    <a16:creationId xmlns:a16="http://schemas.microsoft.com/office/drawing/2014/main" id="{D3D17AD9-6092-405A-914F-BA4F2BD6F8EB}"/>
                  </a:ext>
                </a:extLst>
              </p:cNvPr>
              <p:cNvSpPr/>
              <p:nvPr/>
            </p:nvSpPr>
            <p:spPr>
              <a:xfrm rot="1240787">
                <a:off x="7101079" y="1883549"/>
                <a:ext cx="621922" cy="453855"/>
              </a:xfrm>
              <a:prstGeom prst="irregularSeal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Rectangle: Top Corners Snipped 187">
                <a:extLst>
                  <a:ext uri="{FF2B5EF4-FFF2-40B4-BE49-F238E27FC236}">
                    <a16:creationId xmlns:a16="http://schemas.microsoft.com/office/drawing/2014/main" id="{AAB9BFD6-06AC-4ABB-9B28-990E6692B335}"/>
                  </a:ext>
                </a:extLst>
              </p:cNvPr>
              <p:cNvSpPr/>
              <p:nvPr/>
            </p:nvSpPr>
            <p:spPr>
              <a:xfrm rot="19872937">
                <a:off x="7167654" y="1458024"/>
                <a:ext cx="739735" cy="626724"/>
              </a:xfrm>
              <a:prstGeom prst="snip2SameRect">
                <a:avLst>
                  <a:gd name="adj1" fmla="val 48251"/>
                  <a:gd name="adj2" fmla="val 885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Chord 188">
                <a:extLst>
                  <a:ext uri="{FF2B5EF4-FFF2-40B4-BE49-F238E27FC236}">
                    <a16:creationId xmlns:a16="http://schemas.microsoft.com/office/drawing/2014/main" id="{DDC49BBE-DFDC-41FF-B50E-965A42731D04}"/>
                  </a:ext>
                </a:extLst>
              </p:cNvPr>
              <p:cNvSpPr/>
              <p:nvPr/>
            </p:nvSpPr>
            <p:spPr>
              <a:xfrm rot="5400000">
                <a:off x="6680594" y="475207"/>
                <a:ext cx="847012" cy="810698"/>
              </a:xfrm>
              <a:prstGeom prst="chord">
                <a:avLst>
                  <a:gd name="adj1" fmla="val 2081655"/>
                  <a:gd name="adj2" fmla="val 16867348"/>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0" name="Straight Connector 189">
                <a:extLst>
                  <a:ext uri="{FF2B5EF4-FFF2-40B4-BE49-F238E27FC236}">
                    <a16:creationId xmlns:a16="http://schemas.microsoft.com/office/drawing/2014/main" id="{68D30CA6-130C-4FE2-AFF6-8747DC5944CD}"/>
                  </a:ext>
                </a:extLst>
              </p:cNvPr>
              <p:cNvCxnSpPr>
                <a:cxnSpLocks/>
                <a:stCxn id="189" idx="1"/>
                <a:endCxn id="188" idx="3"/>
              </p:cNvCxnSpPr>
              <p:nvPr/>
            </p:nvCxnSpPr>
            <p:spPr>
              <a:xfrm flipH="1">
                <a:off x="7386633" y="958873"/>
                <a:ext cx="115825" cy="537870"/>
              </a:xfrm>
              <a:prstGeom prst="line">
                <a:avLst/>
              </a:prstGeom>
            </p:spPr>
            <p:style>
              <a:lnRef idx="1">
                <a:schemeClr val="dk1"/>
              </a:lnRef>
              <a:fillRef idx="0">
                <a:schemeClr val="dk1"/>
              </a:fillRef>
              <a:effectRef idx="0">
                <a:schemeClr val="dk1"/>
              </a:effectRef>
              <a:fontRef idx="minor">
                <a:schemeClr val="tx1"/>
              </a:fontRef>
            </p:style>
          </p:cxnSp>
          <p:cxnSp>
            <p:nvCxnSpPr>
              <p:cNvPr id="191" name="Straight Connector 190">
                <a:extLst>
                  <a:ext uri="{FF2B5EF4-FFF2-40B4-BE49-F238E27FC236}">
                    <a16:creationId xmlns:a16="http://schemas.microsoft.com/office/drawing/2014/main" id="{FE9F4170-E0BA-4C7E-B424-BCCE8B7FD9D5}"/>
                  </a:ext>
                </a:extLst>
              </p:cNvPr>
              <p:cNvCxnSpPr>
                <a:cxnSpLocks/>
                <a:stCxn id="189" idx="0"/>
                <a:endCxn id="188" idx="3"/>
              </p:cNvCxnSpPr>
              <p:nvPr/>
            </p:nvCxnSpPr>
            <p:spPr>
              <a:xfrm>
                <a:off x="6866541" y="1223709"/>
                <a:ext cx="520092" cy="273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93349FC3-4810-450D-B4C6-C4CF48021929}"/>
                  </a:ext>
                </a:extLst>
              </p:cNvPr>
              <p:cNvCxnSpPr>
                <a:cxnSpLocks/>
                <a:stCxn id="189" idx="2"/>
                <a:endCxn id="188" idx="3"/>
              </p:cNvCxnSpPr>
              <p:nvPr/>
            </p:nvCxnSpPr>
            <p:spPr>
              <a:xfrm>
                <a:off x="7184499" y="1091291"/>
                <a:ext cx="202134" cy="4054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3" name="Group 192">
                <a:extLst>
                  <a:ext uri="{FF2B5EF4-FFF2-40B4-BE49-F238E27FC236}">
                    <a16:creationId xmlns:a16="http://schemas.microsoft.com/office/drawing/2014/main" id="{09E7326C-77F7-4223-887B-90CE76A6E7CD}"/>
                  </a:ext>
                </a:extLst>
              </p:cNvPr>
              <p:cNvGrpSpPr/>
              <p:nvPr/>
            </p:nvGrpSpPr>
            <p:grpSpPr>
              <a:xfrm rot="945087">
                <a:off x="7396074" y="1598261"/>
                <a:ext cx="339778" cy="448184"/>
                <a:chOff x="4854160" y="2726516"/>
                <a:chExt cx="3019253" cy="4088368"/>
              </a:xfrm>
            </p:grpSpPr>
            <p:sp>
              <p:nvSpPr>
                <p:cNvPr id="194" name="Rectangle: Rounded Corners 193">
                  <a:extLst>
                    <a:ext uri="{FF2B5EF4-FFF2-40B4-BE49-F238E27FC236}">
                      <a16:creationId xmlns:a16="http://schemas.microsoft.com/office/drawing/2014/main" id="{A7006337-264A-470E-B0E0-4B90EDA984DD}"/>
                    </a:ext>
                  </a:extLst>
                </p:cNvPr>
                <p:cNvSpPr/>
                <p:nvPr/>
              </p:nvSpPr>
              <p:spPr>
                <a:xfrm>
                  <a:off x="6626733" y="3889612"/>
                  <a:ext cx="1054321" cy="2702257"/>
                </a:xfrm>
                <a:prstGeom prst="roundRect">
                  <a:avLst>
                    <a:gd name="adj" fmla="val 43991"/>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Oval 194">
                  <a:extLst>
                    <a:ext uri="{FF2B5EF4-FFF2-40B4-BE49-F238E27FC236}">
                      <a16:creationId xmlns:a16="http://schemas.microsoft.com/office/drawing/2014/main" id="{12096EBB-D290-4452-B548-3C5929267DD0}"/>
                    </a:ext>
                  </a:extLst>
                </p:cNvPr>
                <p:cNvSpPr/>
                <p:nvPr/>
              </p:nvSpPr>
              <p:spPr>
                <a:xfrm>
                  <a:off x="6626733" y="2747252"/>
                  <a:ext cx="1185863" cy="112871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Rectangle: Rounded Corners 195">
                  <a:extLst>
                    <a:ext uri="{FF2B5EF4-FFF2-40B4-BE49-F238E27FC236}">
                      <a16:creationId xmlns:a16="http://schemas.microsoft.com/office/drawing/2014/main" id="{83984D1B-5B02-441B-9A82-79A64080CF83}"/>
                    </a:ext>
                  </a:extLst>
                </p:cNvPr>
                <p:cNvSpPr/>
                <p:nvPr/>
              </p:nvSpPr>
              <p:spPr>
                <a:xfrm rot="1979206">
                  <a:off x="5203040" y="5416300"/>
                  <a:ext cx="2300485" cy="72023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Rounded Corners 196">
                  <a:extLst>
                    <a:ext uri="{FF2B5EF4-FFF2-40B4-BE49-F238E27FC236}">
                      <a16:creationId xmlns:a16="http://schemas.microsoft.com/office/drawing/2014/main" id="{A31750AF-76BF-4959-B755-FB5DB801CC36}"/>
                    </a:ext>
                  </a:extLst>
                </p:cNvPr>
                <p:cNvSpPr/>
                <p:nvPr/>
              </p:nvSpPr>
              <p:spPr>
                <a:xfrm rot="20997480">
                  <a:off x="5324126" y="4252860"/>
                  <a:ext cx="2319047" cy="586854"/>
                </a:xfrm>
                <a:prstGeom prst="roundRect">
                  <a:avLst>
                    <a:gd name="adj" fmla="val 500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Rectangle: Rounded Corners 197">
                  <a:extLst>
                    <a:ext uri="{FF2B5EF4-FFF2-40B4-BE49-F238E27FC236}">
                      <a16:creationId xmlns:a16="http://schemas.microsoft.com/office/drawing/2014/main" id="{B89EA7DA-03A1-44AC-B993-27C5E30549E7}"/>
                    </a:ext>
                  </a:extLst>
                </p:cNvPr>
                <p:cNvSpPr/>
                <p:nvPr/>
              </p:nvSpPr>
              <p:spPr>
                <a:xfrm rot="18874591">
                  <a:off x="4122619" y="5507427"/>
                  <a:ext cx="2038998" cy="575915"/>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Partial Circle 198">
                  <a:extLst>
                    <a:ext uri="{FF2B5EF4-FFF2-40B4-BE49-F238E27FC236}">
                      <a16:creationId xmlns:a16="http://schemas.microsoft.com/office/drawing/2014/main" id="{FBAC5C3D-2151-4D9C-BA5E-B63607064E1F}"/>
                    </a:ext>
                  </a:extLst>
                </p:cNvPr>
                <p:cNvSpPr/>
                <p:nvPr/>
              </p:nvSpPr>
              <p:spPr>
                <a:xfrm>
                  <a:off x="6578173" y="2726516"/>
                  <a:ext cx="1295240" cy="1128712"/>
                </a:xfrm>
                <a:prstGeom prst="pie">
                  <a:avLst>
                    <a:gd name="adj1" fmla="val 8689851"/>
                    <a:gd name="adj2" fmla="val 1676338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Oval 199">
                  <a:extLst>
                    <a:ext uri="{FF2B5EF4-FFF2-40B4-BE49-F238E27FC236}">
                      <a16:creationId xmlns:a16="http://schemas.microsoft.com/office/drawing/2014/main" id="{84EBD832-AABE-43AE-AB5C-51D0EF6B26F5}"/>
                    </a:ext>
                  </a:extLst>
                </p:cNvPr>
                <p:cNvSpPr/>
                <p:nvPr/>
              </p:nvSpPr>
              <p:spPr>
                <a:xfrm>
                  <a:off x="7082755" y="3117650"/>
                  <a:ext cx="300251" cy="3042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a:extLst>
                    <a:ext uri="{FF2B5EF4-FFF2-40B4-BE49-F238E27FC236}">
                      <a16:creationId xmlns:a16="http://schemas.microsoft.com/office/drawing/2014/main" id="{144DD66E-1B79-4714-BF08-5F03944B7CFF}"/>
                    </a:ext>
                  </a:extLst>
                </p:cNvPr>
                <p:cNvSpPr/>
                <p:nvPr/>
              </p:nvSpPr>
              <p:spPr>
                <a:xfrm rot="1982934" flipH="1">
                  <a:off x="5857735" y="5163237"/>
                  <a:ext cx="259258" cy="7339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204" name="Slide Number Placeholder 5">
            <a:extLst>
              <a:ext uri="{FF2B5EF4-FFF2-40B4-BE49-F238E27FC236}">
                <a16:creationId xmlns:a16="http://schemas.microsoft.com/office/drawing/2014/main" id="{681974B1-F85D-4186-93CD-CC5D9881B484}"/>
              </a:ext>
            </a:extLst>
          </p:cNvPr>
          <p:cNvSpPr txBox="1">
            <a:spLocks/>
          </p:cNvSpPr>
          <p:nvPr/>
        </p:nvSpPr>
        <p:spPr>
          <a:xfrm>
            <a:off x="9307494" y="636491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AA21668-7E2D-D34B-8F28-D8590BEFEB53}"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Arial" panose="020B0604020202020204" pitchFamily="34" charset="0"/>
            </a:endParaRPr>
          </a:p>
        </p:txBody>
      </p:sp>
      <p:sp>
        <p:nvSpPr>
          <p:cNvPr id="53" name="Slide Number Placeholder 52">
            <a:extLst>
              <a:ext uri="{FF2B5EF4-FFF2-40B4-BE49-F238E27FC236}">
                <a16:creationId xmlns:a16="http://schemas.microsoft.com/office/drawing/2014/main" id="{967F8011-5DBB-4022-A044-7252B90D25D1}"/>
              </a:ext>
            </a:extLst>
          </p:cNvPr>
          <p:cNvSpPr>
            <a:spLocks noGrp="1"/>
          </p:cNvSpPr>
          <p:nvPr>
            <p:ph type="sldNum" sz="quarter" idx="12"/>
          </p:nvPr>
        </p:nvSpPr>
        <p:spPr/>
        <p:txBody>
          <a:bodyPr/>
          <a:lstStyle/>
          <a:p>
            <a:fld id="{3A0E1C1D-23A6-4D8C-8BAD-0A4D3EB843D9}" type="slidenum">
              <a:rPr lang="en-US" smtClean="0"/>
              <a:t>18</a:t>
            </a:fld>
            <a:endParaRPr lang="en-US"/>
          </a:p>
        </p:txBody>
      </p:sp>
    </p:spTree>
    <p:extLst>
      <p:ext uri="{BB962C8B-B14F-4D97-AF65-F5344CB8AC3E}">
        <p14:creationId xmlns:p14="http://schemas.microsoft.com/office/powerpoint/2010/main" val="125630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fade">
                                      <p:cBhvr>
                                        <p:cTn id="7" dur="500"/>
                                        <p:tgtEl>
                                          <p:spTgt spid="11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4"/>
                                        </p:tgtEl>
                                        <p:attrNameLst>
                                          <p:attrName>style.visibility</p:attrName>
                                        </p:attrNameLst>
                                      </p:cBhvr>
                                      <p:to>
                                        <p:strVal val="visible"/>
                                      </p:to>
                                    </p:set>
                                    <p:animEffect transition="in" filter="fade">
                                      <p:cBhvr>
                                        <p:cTn id="13" dur="500"/>
                                        <p:tgtEl>
                                          <p:spTgt spid="124"/>
                                        </p:tgtEl>
                                      </p:cBhvr>
                                    </p:animEffect>
                                  </p:childTnLst>
                                </p:cTn>
                              </p:par>
                              <p:par>
                                <p:cTn id="14" presetID="10" presetClass="entr" presetSubtype="0" fill="hold" nodeType="withEffect">
                                  <p:stCondLst>
                                    <p:cond delay="0"/>
                                  </p:stCondLst>
                                  <p:childTnLst>
                                    <p:set>
                                      <p:cBhvr>
                                        <p:cTn id="15" dur="1" fill="hold">
                                          <p:stCondLst>
                                            <p:cond delay="0"/>
                                          </p:stCondLst>
                                        </p:cTn>
                                        <p:tgtEl>
                                          <p:spTgt spid="125"/>
                                        </p:tgtEl>
                                        <p:attrNameLst>
                                          <p:attrName>style.visibility</p:attrName>
                                        </p:attrNameLst>
                                      </p:cBhvr>
                                      <p:to>
                                        <p:strVal val="visible"/>
                                      </p:to>
                                    </p:set>
                                    <p:animEffect transition="in" filter="fade">
                                      <p:cBhvr>
                                        <p:cTn id="16" dur="500"/>
                                        <p:tgtEl>
                                          <p:spTgt spid="1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0"/>
                                        </p:tgtEl>
                                        <p:attrNameLst>
                                          <p:attrName>style.visibility</p:attrName>
                                        </p:attrNameLst>
                                      </p:cBhvr>
                                      <p:to>
                                        <p:strVal val="visible"/>
                                      </p:to>
                                    </p:set>
                                    <p:animEffect transition="in" filter="fade">
                                      <p:cBhvr>
                                        <p:cTn id="19" dur="500"/>
                                        <p:tgtEl>
                                          <p:spTgt spid="110"/>
                                        </p:tgtEl>
                                      </p:cBhvr>
                                    </p:animEffect>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1"/>
                                        </p:tgtEl>
                                        <p:attrNameLst>
                                          <p:attrName>style.visibility</p:attrName>
                                        </p:attrNameLst>
                                      </p:cBhvr>
                                      <p:to>
                                        <p:strVal val="visible"/>
                                      </p:to>
                                    </p:set>
                                    <p:animEffect transition="in" filter="fade">
                                      <p:cBhvr>
                                        <p:cTn id="31" dur="500"/>
                                        <p:tgtEl>
                                          <p:spTgt spid="181"/>
                                        </p:tgtEl>
                                      </p:cBhvr>
                                    </p:animEffect>
                                  </p:childTnLst>
                                </p:cTn>
                              </p:par>
                              <p:par>
                                <p:cTn id="32" presetID="10" presetClass="entr" presetSubtype="0" fill="hold" nodeType="withEffect">
                                  <p:stCondLst>
                                    <p:cond delay="0"/>
                                  </p:stCondLst>
                                  <p:childTnLst>
                                    <p:set>
                                      <p:cBhvr>
                                        <p:cTn id="33" dur="1" fill="hold">
                                          <p:stCondLst>
                                            <p:cond delay="0"/>
                                          </p:stCondLst>
                                        </p:cTn>
                                        <p:tgtEl>
                                          <p:spTgt spid="182"/>
                                        </p:tgtEl>
                                        <p:attrNameLst>
                                          <p:attrName>style.visibility</p:attrName>
                                        </p:attrNameLst>
                                      </p:cBhvr>
                                      <p:to>
                                        <p:strVal val="visible"/>
                                      </p:to>
                                    </p:set>
                                    <p:animEffect transition="in" filter="fade">
                                      <p:cBhvr>
                                        <p:cTn id="34" dur="500"/>
                                        <p:tgtEl>
                                          <p:spTgt spid="18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par>
                                <p:cTn id="40" presetID="10"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par>
                                <p:cTn id="43" presetID="10" presetClass="entr" presetSubtype="0" fill="hold" nodeType="withEffect">
                                  <p:stCondLst>
                                    <p:cond delay="0"/>
                                  </p:stCondLst>
                                  <p:childTnLst>
                                    <p:set>
                                      <p:cBhvr>
                                        <p:cTn id="44" dur="1" fill="hold">
                                          <p:stCondLst>
                                            <p:cond delay="0"/>
                                          </p:stCondLst>
                                        </p:cTn>
                                        <p:tgtEl>
                                          <p:spTgt spid="129"/>
                                        </p:tgtEl>
                                        <p:attrNameLst>
                                          <p:attrName>style.visibility</p:attrName>
                                        </p:attrNameLst>
                                      </p:cBhvr>
                                      <p:to>
                                        <p:strVal val="visible"/>
                                      </p:to>
                                    </p:set>
                                    <p:animEffect transition="in" filter="fade">
                                      <p:cBhvr>
                                        <p:cTn id="45" dur="500"/>
                                        <p:tgtEl>
                                          <p:spTgt spid="129"/>
                                        </p:tgtEl>
                                      </p:cBhvr>
                                    </p:animEffect>
                                  </p:childTnLst>
                                </p:cTn>
                              </p:par>
                              <p:par>
                                <p:cTn id="46" presetID="10" presetClass="entr" presetSubtype="0" fill="hold" nodeType="with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fade">
                                      <p:cBhvr>
                                        <p:cTn id="48" dur="500"/>
                                        <p:tgtEl>
                                          <p:spTgt spid="132"/>
                                        </p:tgtEl>
                                      </p:cBhvr>
                                    </p:animEffect>
                                  </p:childTnLst>
                                </p:cTn>
                              </p:par>
                              <p:par>
                                <p:cTn id="49" presetID="10" presetClass="entr" presetSubtype="0" fill="hold" nodeType="with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fade">
                                      <p:cBhvr>
                                        <p:cTn id="51" dur="500"/>
                                        <p:tgtEl>
                                          <p:spTgt spid="138"/>
                                        </p:tgtEl>
                                      </p:cBhvr>
                                    </p:animEffect>
                                  </p:childTnLst>
                                </p:cTn>
                              </p:par>
                              <p:par>
                                <p:cTn id="52" presetID="10" presetClass="entr" presetSubtype="0" fill="hold" nodeType="withEffect">
                                  <p:stCondLst>
                                    <p:cond delay="0"/>
                                  </p:stCondLst>
                                  <p:childTnLst>
                                    <p:set>
                                      <p:cBhvr>
                                        <p:cTn id="53" dur="1" fill="hold">
                                          <p:stCondLst>
                                            <p:cond delay="0"/>
                                          </p:stCondLst>
                                        </p:cTn>
                                        <p:tgtEl>
                                          <p:spTgt spid="135"/>
                                        </p:tgtEl>
                                        <p:attrNameLst>
                                          <p:attrName>style.visibility</p:attrName>
                                        </p:attrNameLst>
                                      </p:cBhvr>
                                      <p:to>
                                        <p:strVal val="visible"/>
                                      </p:to>
                                    </p:set>
                                    <p:animEffect transition="in" filter="fade">
                                      <p:cBhvr>
                                        <p:cTn id="54" dur="500"/>
                                        <p:tgtEl>
                                          <p:spTgt spid="135"/>
                                        </p:tgtEl>
                                      </p:cBhvr>
                                    </p:animEffec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500"/>
                                        <p:tgtEl>
                                          <p:spTgt spid="7"/>
                                        </p:tgtEl>
                                      </p:cBhvr>
                                    </p:animEffect>
                                  </p:childTnLst>
                                </p:cTn>
                              </p:par>
                              <p:par>
                                <p:cTn id="58" presetID="10" presetClass="entr" presetSubtype="0" fill="hold" nodeType="withEffect">
                                  <p:stCondLst>
                                    <p:cond delay="0"/>
                                  </p:stCondLst>
                                  <p:childTnLst>
                                    <p:set>
                                      <p:cBhvr>
                                        <p:cTn id="59" dur="1" fill="hold">
                                          <p:stCondLst>
                                            <p:cond delay="0"/>
                                          </p:stCondLst>
                                        </p:cTn>
                                        <p:tgtEl>
                                          <p:spTgt spid="121"/>
                                        </p:tgtEl>
                                        <p:attrNameLst>
                                          <p:attrName>style.visibility</p:attrName>
                                        </p:attrNameLst>
                                      </p:cBhvr>
                                      <p:to>
                                        <p:strVal val="visible"/>
                                      </p:to>
                                    </p:set>
                                    <p:animEffect transition="in" filter="fade">
                                      <p:cBhvr>
                                        <p:cTn id="60" dur="500"/>
                                        <p:tgtEl>
                                          <p:spTgt spid="121"/>
                                        </p:tgtEl>
                                      </p:cBhvr>
                                    </p:animEffect>
                                  </p:childTnLst>
                                </p:cTn>
                              </p:par>
                              <p:par>
                                <p:cTn id="61" presetID="10" presetClass="entr" presetSubtype="0" fill="hold"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500"/>
                                        <p:tgtEl>
                                          <p:spTgt spid="11"/>
                                        </p:tgtEl>
                                      </p:cBhvr>
                                    </p:animEffect>
                                  </p:childTnLst>
                                </p:cTn>
                              </p:par>
                              <p:par>
                                <p:cTn id="64" presetID="10" presetClass="entr" presetSubtype="0" fill="hold" nodeType="withEffect">
                                  <p:stCondLst>
                                    <p:cond delay="0"/>
                                  </p:stCondLst>
                                  <p:childTnLst>
                                    <p:set>
                                      <p:cBhvr>
                                        <p:cTn id="65" dur="1" fill="hold">
                                          <p:stCondLst>
                                            <p:cond delay="0"/>
                                          </p:stCondLst>
                                        </p:cTn>
                                        <p:tgtEl>
                                          <p:spTgt spid="101"/>
                                        </p:tgtEl>
                                        <p:attrNameLst>
                                          <p:attrName>style.visibility</p:attrName>
                                        </p:attrNameLst>
                                      </p:cBhvr>
                                      <p:to>
                                        <p:strVal val="visible"/>
                                      </p:to>
                                    </p:set>
                                    <p:animEffect transition="in" filter="fade">
                                      <p:cBhvr>
                                        <p:cTn id="66" dur="500"/>
                                        <p:tgtEl>
                                          <p:spTgt spid="101"/>
                                        </p:tgtEl>
                                      </p:cBhvr>
                                    </p:animEffect>
                                  </p:childTnLst>
                                </p:cTn>
                              </p:par>
                              <p:par>
                                <p:cTn id="67" presetID="10" presetClass="entr" presetSubtype="0" fill="hold"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fade">
                                      <p:cBhvr>
                                        <p:cTn id="69" dur="500"/>
                                        <p:tgtEl>
                                          <p:spTgt spid="15"/>
                                        </p:tgtEl>
                                      </p:cBhvr>
                                    </p:animEffect>
                                  </p:childTnLst>
                                </p:cTn>
                              </p:par>
                              <p:par>
                                <p:cTn id="70" presetID="10" presetClass="entr" presetSubtype="0" fill="hold" nodeType="withEffect">
                                  <p:stCondLst>
                                    <p:cond delay="0"/>
                                  </p:stCondLst>
                                  <p:childTnLst>
                                    <p:set>
                                      <p:cBhvr>
                                        <p:cTn id="71" dur="1" fill="hold">
                                          <p:stCondLst>
                                            <p:cond delay="0"/>
                                          </p:stCondLst>
                                        </p:cTn>
                                        <p:tgtEl>
                                          <p:spTgt spid="100"/>
                                        </p:tgtEl>
                                        <p:attrNameLst>
                                          <p:attrName>style.visibility</p:attrName>
                                        </p:attrNameLst>
                                      </p:cBhvr>
                                      <p:to>
                                        <p:strVal val="visible"/>
                                      </p:to>
                                    </p:set>
                                    <p:animEffect transition="in" filter="fade">
                                      <p:cBhvr>
                                        <p:cTn id="72" dur="500"/>
                                        <p:tgtEl>
                                          <p:spTgt spid="100"/>
                                        </p:tgtEl>
                                      </p:cBhvr>
                                    </p:animEffect>
                                  </p:childTnLst>
                                </p:cTn>
                              </p:par>
                              <p:par>
                                <p:cTn id="73" presetID="10"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500"/>
                                        <p:tgtEl>
                                          <p:spTgt spid="18"/>
                                        </p:tgtEl>
                                      </p:cBhvr>
                                    </p:animEffect>
                                  </p:childTnLst>
                                </p:cTn>
                              </p:par>
                              <p:par>
                                <p:cTn id="76" presetID="10" presetClass="entr" presetSubtype="0"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Effect transition="in" filter="fade">
                                      <p:cBhvr>
                                        <p:cTn id="78" dur="500"/>
                                        <p:tgtEl>
                                          <p:spTgt spid="30"/>
                                        </p:tgtEl>
                                      </p:cBhvr>
                                    </p:animEffect>
                                  </p:childTnLst>
                                </p:cTn>
                              </p:par>
                              <p:par>
                                <p:cTn id="79" presetID="10" presetClass="entr" presetSubtype="0" fill="hold" nodeType="withEffect">
                                  <p:stCondLst>
                                    <p:cond delay="0"/>
                                  </p:stCondLst>
                                  <p:childTnLst>
                                    <p:set>
                                      <p:cBhvr>
                                        <p:cTn id="80" dur="1" fill="hold">
                                          <p:stCondLst>
                                            <p:cond delay="0"/>
                                          </p:stCondLst>
                                        </p:cTn>
                                        <p:tgtEl>
                                          <p:spTgt spid="86"/>
                                        </p:tgtEl>
                                        <p:attrNameLst>
                                          <p:attrName>style.visibility</p:attrName>
                                        </p:attrNameLst>
                                      </p:cBhvr>
                                      <p:to>
                                        <p:strVal val="visible"/>
                                      </p:to>
                                    </p:set>
                                    <p:animEffect transition="in" filter="fade">
                                      <p:cBhvr>
                                        <p:cTn id="81" dur="500"/>
                                        <p:tgtEl>
                                          <p:spTgt spid="86"/>
                                        </p:tgtEl>
                                      </p:cBhvr>
                                    </p:animEffect>
                                  </p:childTnLst>
                                </p:cTn>
                              </p:par>
                              <p:par>
                                <p:cTn id="82" presetID="10" presetClass="entr" presetSubtype="0" fill="hold" nodeType="with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fade">
                                      <p:cBhvr>
                                        <p:cTn id="84" dur="500"/>
                                        <p:tgtEl>
                                          <p:spTgt spid="27"/>
                                        </p:tgtEl>
                                      </p:cBhvr>
                                    </p:animEffect>
                                  </p:childTnLst>
                                </p:cTn>
                              </p:par>
                              <p:par>
                                <p:cTn id="85" presetID="10"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fade">
                                      <p:cBhvr>
                                        <p:cTn id="87" dur="500"/>
                                        <p:tgtEl>
                                          <p:spTgt spid="8"/>
                                        </p:tgtEl>
                                      </p:cBhvr>
                                    </p:animEffect>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10" presetClass="entr" presetSubtype="0" fill="hold" nodeType="withEffect">
                                  <p:stCondLst>
                                    <p:cond delay="0"/>
                                  </p:stCondLst>
                                  <p:childTnLst>
                                    <p:set>
                                      <p:cBhvr>
                                        <p:cTn id="92" dur="1" fill="hold">
                                          <p:stCondLst>
                                            <p:cond delay="0"/>
                                          </p:stCondLst>
                                        </p:cTn>
                                        <p:tgtEl>
                                          <p:spTgt spid="109"/>
                                        </p:tgtEl>
                                        <p:attrNameLst>
                                          <p:attrName>style.visibility</p:attrName>
                                        </p:attrNameLst>
                                      </p:cBhvr>
                                      <p:to>
                                        <p:strVal val="visible"/>
                                      </p:to>
                                    </p:set>
                                    <p:animEffect transition="in" filter="fade">
                                      <p:cBhvr>
                                        <p:cTn id="93" dur="500"/>
                                        <p:tgtEl>
                                          <p:spTgt spid="109"/>
                                        </p:tgtEl>
                                      </p:cBhvr>
                                    </p:animEffect>
                                  </p:childTnLst>
                                </p:cTn>
                              </p:par>
                              <p:par>
                                <p:cTn id="94" presetID="10" presetClass="entr" presetSubtype="0" fill="hold" nodeType="withEffect">
                                  <p:stCondLst>
                                    <p:cond delay="0"/>
                                  </p:stCondLst>
                                  <p:childTnLst>
                                    <p:set>
                                      <p:cBhvr>
                                        <p:cTn id="95" dur="1" fill="hold">
                                          <p:stCondLst>
                                            <p:cond delay="0"/>
                                          </p:stCondLst>
                                        </p:cTn>
                                        <p:tgtEl>
                                          <p:spTgt spid="102"/>
                                        </p:tgtEl>
                                        <p:attrNameLst>
                                          <p:attrName>style.visibility</p:attrName>
                                        </p:attrNameLst>
                                      </p:cBhvr>
                                      <p:to>
                                        <p:strVal val="visible"/>
                                      </p:to>
                                    </p:set>
                                    <p:animEffect transition="in" filter="fade">
                                      <p:cBhvr>
                                        <p:cTn id="96" dur="500"/>
                                        <p:tgtEl>
                                          <p:spTgt spid="102"/>
                                        </p:tgtEl>
                                      </p:cBhvr>
                                    </p:animEffect>
                                  </p:childTnLst>
                                </p:cTn>
                              </p:par>
                              <p:par>
                                <p:cTn id="97" presetID="10" presetClass="entr" presetSubtype="0" fill="hold" nodeType="withEffect">
                                  <p:stCondLst>
                                    <p:cond delay="0"/>
                                  </p:stCondLst>
                                  <p:childTnLst>
                                    <p:set>
                                      <p:cBhvr>
                                        <p:cTn id="98" dur="1" fill="hold">
                                          <p:stCondLst>
                                            <p:cond delay="0"/>
                                          </p:stCondLst>
                                        </p:cTn>
                                        <p:tgtEl>
                                          <p:spTgt spid="176"/>
                                        </p:tgtEl>
                                        <p:attrNameLst>
                                          <p:attrName>style.visibility</p:attrName>
                                        </p:attrNameLst>
                                      </p:cBhvr>
                                      <p:to>
                                        <p:strVal val="visible"/>
                                      </p:to>
                                    </p:set>
                                    <p:animEffect transition="in" filter="fade">
                                      <p:cBhvr>
                                        <p:cTn id="99" dur="500"/>
                                        <p:tgtEl>
                                          <p:spTgt spid="176"/>
                                        </p:tgtEl>
                                      </p:cBhvr>
                                    </p:animEffect>
                                  </p:childTnLst>
                                </p:cTn>
                              </p:par>
                              <p:par>
                                <p:cTn id="100" presetID="10" presetClass="entr" presetSubtype="0" fill="hold" nodeType="withEffect">
                                  <p:stCondLst>
                                    <p:cond delay="0"/>
                                  </p:stCondLst>
                                  <p:childTnLst>
                                    <p:set>
                                      <p:cBhvr>
                                        <p:cTn id="101" dur="1" fill="hold">
                                          <p:stCondLst>
                                            <p:cond delay="0"/>
                                          </p:stCondLst>
                                        </p:cTn>
                                        <p:tgtEl>
                                          <p:spTgt spid="145"/>
                                        </p:tgtEl>
                                        <p:attrNameLst>
                                          <p:attrName>style.visibility</p:attrName>
                                        </p:attrNameLst>
                                      </p:cBhvr>
                                      <p:to>
                                        <p:strVal val="visible"/>
                                      </p:to>
                                    </p:set>
                                    <p:animEffect transition="in" filter="fade">
                                      <p:cBhvr>
                                        <p:cTn id="102" dur="500"/>
                                        <p:tgtEl>
                                          <p:spTgt spid="145"/>
                                        </p:tgtEl>
                                      </p:cBhvr>
                                    </p:animEffect>
                                  </p:childTnLst>
                                </p:cTn>
                              </p:par>
                              <p:par>
                                <p:cTn id="103" presetID="10" presetClass="entr" presetSubtype="0" fill="hold" nodeType="withEffect">
                                  <p:stCondLst>
                                    <p:cond delay="0"/>
                                  </p:stCondLst>
                                  <p:childTnLst>
                                    <p:set>
                                      <p:cBhvr>
                                        <p:cTn id="104" dur="1" fill="hold">
                                          <p:stCondLst>
                                            <p:cond delay="0"/>
                                          </p:stCondLst>
                                        </p:cTn>
                                        <p:tgtEl>
                                          <p:spTgt spid="151"/>
                                        </p:tgtEl>
                                        <p:attrNameLst>
                                          <p:attrName>style.visibility</p:attrName>
                                        </p:attrNameLst>
                                      </p:cBhvr>
                                      <p:to>
                                        <p:strVal val="visible"/>
                                      </p:to>
                                    </p:set>
                                    <p:animEffect transition="in" filter="fade">
                                      <p:cBhvr>
                                        <p:cTn id="105" dur="500"/>
                                        <p:tgtEl>
                                          <p:spTgt spid="151"/>
                                        </p:tgtEl>
                                      </p:cBhvr>
                                    </p:animEffect>
                                  </p:childTnLst>
                                </p:cTn>
                              </p:par>
                              <p:par>
                                <p:cTn id="106" presetID="10" presetClass="entr" presetSubtype="0" fill="hold" nodeType="withEffect">
                                  <p:stCondLst>
                                    <p:cond delay="0"/>
                                  </p:stCondLst>
                                  <p:childTnLst>
                                    <p:set>
                                      <p:cBhvr>
                                        <p:cTn id="107" dur="1" fill="hold">
                                          <p:stCondLst>
                                            <p:cond delay="0"/>
                                          </p:stCondLst>
                                        </p:cTn>
                                        <p:tgtEl>
                                          <p:spTgt spid="154"/>
                                        </p:tgtEl>
                                        <p:attrNameLst>
                                          <p:attrName>style.visibility</p:attrName>
                                        </p:attrNameLst>
                                      </p:cBhvr>
                                      <p:to>
                                        <p:strVal val="visible"/>
                                      </p:to>
                                    </p:set>
                                    <p:animEffect transition="in" filter="fade">
                                      <p:cBhvr>
                                        <p:cTn id="108" dur="500"/>
                                        <p:tgtEl>
                                          <p:spTgt spid="154"/>
                                        </p:tgtEl>
                                      </p:cBhvr>
                                    </p:animEffect>
                                  </p:childTnLst>
                                </p:cTn>
                              </p:par>
                              <p:par>
                                <p:cTn id="109" presetID="10" presetClass="entr" presetSubtype="0" fill="hold" nodeType="withEffect">
                                  <p:stCondLst>
                                    <p:cond delay="0"/>
                                  </p:stCondLst>
                                  <p:childTnLst>
                                    <p:set>
                                      <p:cBhvr>
                                        <p:cTn id="110" dur="1" fill="hold">
                                          <p:stCondLst>
                                            <p:cond delay="0"/>
                                          </p:stCondLst>
                                        </p:cTn>
                                        <p:tgtEl>
                                          <p:spTgt spid="142"/>
                                        </p:tgtEl>
                                        <p:attrNameLst>
                                          <p:attrName>style.visibility</p:attrName>
                                        </p:attrNameLst>
                                      </p:cBhvr>
                                      <p:to>
                                        <p:strVal val="visible"/>
                                      </p:to>
                                    </p:set>
                                    <p:animEffect transition="in" filter="fade">
                                      <p:cBhvr>
                                        <p:cTn id="111" dur="500"/>
                                        <p:tgtEl>
                                          <p:spTgt spid="142"/>
                                        </p:tgtEl>
                                      </p:cBhvr>
                                    </p:animEffect>
                                  </p:childTnLst>
                                </p:cTn>
                              </p:par>
                              <p:par>
                                <p:cTn id="112" presetID="10" presetClass="entr" presetSubtype="0" fill="hold" nodeType="withEffect">
                                  <p:stCondLst>
                                    <p:cond delay="0"/>
                                  </p:stCondLst>
                                  <p:childTnLst>
                                    <p:set>
                                      <p:cBhvr>
                                        <p:cTn id="113" dur="1" fill="hold">
                                          <p:stCondLst>
                                            <p:cond delay="0"/>
                                          </p:stCondLst>
                                        </p:cTn>
                                        <p:tgtEl>
                                          <p:spTgt spid="148"/>
                                        </p:tgtEl>
                                        <p:attrNameLst>
                                          <p:attrName>style.visibility</p:attrName>
                                        </p:attrNameLst>
                                      </p:cBhvr>
                                      <p:to>
                                        <p:strVal val="visible"/>
                                      </p:to>
                                    </p:set>
                                    <p:animEffect transition="in" filter="fade">
                                      <p:cBhvr>
                                        <p:cTn id="114" dur="500"/>
                                        <p:tgtEl>
                                          <p:spTgt spid="148"/>
                                        </p:tgtEl>
                                      </p:cBhvr>
                                    </p:animEffect>
                                  </p:childTnLst>
                                </p:cTn>
                              </p:par>
                              <p:par>
                                <p:cTn id="115" presetID="10" presetClass="entr" presetSubtype="0" fill="hold" nodeType="withEffect">
                                  <p:stCondLst>
                                    <p:cond delay="0"/>
                                  </p:stCondLst>
                                  <p:childTnLst>
                                    <p:set>
                                      <p:cBhvr>
                                        <p:cTn id="116" dur="1" fill="hold">
                                          <p:stCondLst>
                                            <p:cond delay="0"/>
                                          </p:stCondLst>
                                        </p:cTn>
                                        <p:tgtEl>
                                          <p:spTgt spid="167"/>
                                        </p:tgtEl>
                                        <p:attrNameLst>
                                          <p:attrName>style.visibility</p:attrName>
                                        </p:attrNameLst>
                                      </p:cBhvr>
                                      <p:to>
                                        <p:strVal val="visible"/>
                                      </p:to>
                                    </p:set>
                                    <p:animEffect transition="in" filter="fade">
                                      <p:cBhvr>
                                        <p:cTn id="117" dur="500"/>
                                        <p:tgtEl>
                                          <p:spTgt spid="167"/>
                                        </p:tgtEl>
                                      </p:cBhvr>
                                    </p:animEffect>
                                  </p:childTnLst>
                                </p:cTn>
                              </p:par>
                              <p:par>
                                <p:cTn id="118" presetID="10" presetClass="entr" presetSubtype="0" fill="hold" nodeType="withEffect">
                                  <p:stCondLst>
                                    <p:cond delay="0"/>
                                  </p:stCondLst>
                                  <p:childTnLst>
                                    <p:set>
                                      <p:cBhvr>
                                        <p:cTn id="119" dur="1" fill="hold">
                                          <p:stCondLst>
                                            <p:cond delay="0"/>
                                          </p:stCondLst>
                                        </p:cTn>
                                        <p:tgtEl>
                                          <p:spTgt spid="160"/>
                                        </p:tgtEl>
                                        <p:attrNameLst>
                                          <p:attrName>style.visibility</p:attrName>
                                        </p:attrNameLst>
                                      </p:cBhvr>
                                      <p:to>
                                        <p:strVal val="visible"/>
                                      </p:to>
                                    </p:set>
                                    <p:animEffect transition="in" filter="fade">
                                      <p:cBhvr>
                                        <p:cTn id="120" dur="500"/>
                                        <p:tgtEl>
                                          <p:spTgt spid="160"/>
                                        </p:tgtEl>
                                      </p:cBhvr>
                                    </p:animEffect>
                                  </p:childTnLst>
                                </p:cTn>
                              </p:par>
                              <p:par>
                                <p:cTn id="121" presetID="10" presetClass="entr" presetSubtype="0" fill="hold" nodeType="withEffect">
                                  <p:stCondLst>
                                    <p:cond delay="0"/>
                                  </p:stCondLst>
                                  <p:childTnLst>
                                    <p:set>
                                      <p:cBhvr>
                                        <p:cTn id="122" dur="1" fill="hold">
                                          <p:stCondLst>
                                            <p:cond delay="0"/>
                                          </p:stCondLst>
                                        </p:cTn>
                                        <p:tgtEl>
                                          <p:spTgt spid="163"/>
                                        </p:tgtEl>
                                        <p:attrNameLst>
                                          <p:attrName>style.visibility</p:attrName>
                                        </p:attrNameLst>
                                      </p:cBhvr>
                                      <p:to>
                                        <p:strVal val="visible"/>
                                      </p:to>
                                    </p:set>
                                    <p:animEffect transition="in" filter="fade">
                                      <p:cBhvr>
                                        <p:cTn id="123" dur="500"/>
                                        <p:tgtEl>
                                          <p:spTgt spid="163"/>
                                        </p:tgtEl>
                                      </p:cBhvr>
                                    </p:animEffect>
                                  </p:childTnLst>
                                </p:cTn>
                              </p:par>
                              <p:par>
                                <p:cTn id="124" presetID="10" presetClass="entr" presetSubtype="0" fill="hold" nodeType="withEffect">
                                  <p:stCondLst>
                                    <p:cond delay="0"/>
                                  </p:stCondLst>
                                  <p:childTnLst>
                                    <p:set>
                                      <p:cBhvr>
                                        <p:cTn id="125" dur="1" fill="hold">
                                          <p:stCondLst>
                                            <p:cond delay="0"/>
                                          </p:stCondLst>
                                        </p:cTn>
                                        <p:tgtEl>
                                          <p:spTgt spid="172"/>
                                        </p:tgtEl>
                                        <p:attrNameLst>
                                          <p:attrName>style.visibility</p:attrName>
                                        </p:attrNameLst>
                                      </p:cBhvr>
                                      <p:to>
                                        <p:strVal val="visible"/>
                                      </p:to>
                                    </p:set>
                                    <p:animEffect transition="in" filter="fade">
                                      <p:cBhvr>
                                        <p:cTn id="126" dur="500"/>
                                        <p:tgtEl>
                                          <p:spTgt spid="172"/>
                                        </p:tgtEl>
                                      </p:cBhvr>
                                    </p:animEffect>
                                  </p:childTnLst>
                                </p:cTn>
                              </p:par>
                              <p:par>
                                <p:cTn id="127" presetID="10" presetClass="entr" presetSubtype="0" fill="hold" nodeType="withEffect">
                                  <p:stCondLst>
                                    <p:cond delay="0"/>
                                  </p:stCondLst>
                                  <p:childTnLst>
                                    <p:set>
                                      <p:cBhvr>
                                        <p:cTn id="128" dur="1" fill="hold">
                                          <p:stCondLst>
                                            <p:cond delay="0"/>
                                          </p:stCondLst>
                                        </p:cTn>
                                        <p:tgtEl>
                                          <p:spTgt spid="141"/>
                                        </p:tgtEl>
                                        <p:attrNameLst>
                                          <p:attrName>style.visibility</p:attrName>
                                        </p:attrNameLst>
                                      </p:cBhvr>
                                      <p:to>
                                        <p:strVal val="visible"/>
                                      </p:to>
                                    </p:set>
                                    <p:animEffect transition="in" filter="fade">
                                      <p:cBhvr>
                                        <p:cTn id="129" dur="500"/>
                                        <p:tgtEl>
                                          <p:spTgt spid="141"/>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83"/>
                                        </p:tgtEl>
                                        <p:attrNameLst>
                                          <p:attrName>style.visibility</p:attrName>
                                        </p:attrNameLst>
                                      </p:cBhvr>
                                      <p:to>
                                        <p:strVal val="visible"/>
                                      </p:to>
                                    </p:set>
                                    <p:animEffect transition="in" filter="fade">
                                      <p:cBhvr>
                                        <p:cTn id="132" dur="500"/>
                                        <p:tgtEl>
                                          <p:spTgt spid="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0" grpId="0" animBg="1"/>
      <p:bldP spid="124" grpId="0" animBg="1"/>
      <p:bldP spid="180" grpId="0" animBg="1"/>
      <p:bldP spid="181" grpId="0" animBg="1"/>
      <p:bldP spid="18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2F73DF0-72E2-42FD-AFC3-35E544D0F1C2}" type="slidenum">
              <a:rPr lang="en-US" altLang="en-US" smtClean="0"/>
              <a:pPr/>
              <a:t>19</a:t>
            </a:fld>
            <a:endParaRPr lang="en-US" altLang="en-US"/>
          </a:p>
        </p:txBody>
      </p:sp>
      <p:grpSp>
        <p:nvGrpSpPr>
          <p:cNvPr id="5" name="Group 4"/>
          <p:cNvGrpSpPr/>
          <p:nvPr/>
        </p:nvGrpSpPr>
        <p:grpSpPr>
          <a:xfrm>
            <a:off x="-5171" y="233661"/>
            <a:ext cx="12191998" cy="5865583"/>
            <a:chOff x="-183121" y="843094"/>
            <a:chExt cx="8848701" cy="4558602"/>
          </a:xfrm>
        </p:grpSpPr>
        <p:sp>
          <p:nvSpPr>
            <p:cNvPr id="6" name="TextBox 5">
              <a:extLst>
                <a:ext uri="{FF2B5EF4-FFF2-40B4-BE49-F238E27FC236}">
                  <a16:creationId xmlns:a16="http://schemas.microsoft.com/office/drawing/2014/main" id="{E0D40683-D73F-944B-9CB6-A87D82AE85B3}"/>
                </a:ext>
              </a:extLst>
            </p:cNvPr>
            <p:cNvSpPr txBox="1"/>
            <p:nvPr/>
          </p:nvSpPr>
          <p:spPr>
            <a:xfrm>
              <a:off x="-183121" y="843094"/>
              <a:ext cx="8848701" cy="645832"/>
            </a:xfrm>
            <a:prstGeom prst="rect">
              <a:avLst/>
            </a:prstGeom>
            <a:noFill/>
          </p:spPr>
          <p:txBody>
            <a:bodyPr wrap="square" rtlCol="0">
              <a:spAutoFit/>
            </a:bodyPr>
            <a:lstStyle/>
            <a:p>
              <a:pPr algn="ctr"/>
              <a:r>
                <a:rPr lang="en-US" sz="2400" b="1">
                  <a:latin typeface="Bahnschrift" panose="020B0502040204020203" pitchFamily="34" charset="0"/>
                  <a:cs typeface="Arial"/>
                </a:rPr>
                <a:t>Translating Basic Science to Applications</a:t>
              </a:r>
            </a:p>
            <a:p>
              <a:pPr algn="ctr"/>
              <a:r>
                <a:rPr lang="en-US" sz="2400" b="1">
                  <a:latin typeface="Bahnschrift" panose="020B0502040204020203" pitchFamily="34" charset="0"/>
                  <a:cs typeface="Arial"/>
                </a:rPr>
                <a:t>(Example in Biomedicine) </a:t>
              </a:r>
            </a:p>
          </p:txBody>
        </p:sp>
        <p:sp>
          <p:nvSpPr>
            <p:cNvPr id="7" name="Rectangle 6">
              <a:extLst>
                <a:ext uri="{FF2B5EF4-FFF2-40B4-BE49-F238E27FC236}">
                  <a16:creationId xmlns:a16="http://schemas.microsoft.com/office/drawing/2014/main" id="{14253915-16F0-2545-A271-F1B3B46AEEE2}"/>
                </a:ext>
              </a:extLst>
            </p:cNvPr>
            <p:cNvSpPr/>
            <p:nvPr/>
          </p:nvSpPr>
          <p:spPr>
            <a:xfrm>
              <a:off x="693003" y="1505017"/>
              <a:ext cx="7103959" cy="481997"/>
            </a:xfrm>
            <a:prstGeom prst="rect">
              <a:avLst/>
            </a:prstGeom>
            <a:gradFill flip="none" rotWithShape="1">
              <a:gsLst>
                <a:gs pos="0">
                  <a:schemeClr val="tx2"/>
                </a:gs>
                <a:gs pos="100000">
                  <a:srgbClr val="FFFF00"/>
                </a:gs>
                <a:gs pos="50000">
                  <a:srgbClr val="008000"/>
                </a:gs>
              </a:gsLst>
              <a:lin ang="0" scaled="1"/>
              <a:tileRect/>
            </a:gra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Arial"/>
                <a:ea typeface="ＭＳ Ｐゴシック"/>
              </a:endParaRPr>
            </a:p>
          </p:txBody>
        </p:sp>
        <p:sp>
          <p:nvSpPr>
            <p:cNvPr id="8" name="Rectangle 7">
              <a:extLst>
                <a:ext uri="{FF2B5EF4-FFF2-40B4-BE49-F238E27FC236}">
                  <a16:creationId xmlns:a16="http://schemas.microsoft.com/office/drawing/2014/main" id="{0520619A-684B-3440-BDC5-44AB2C968322}"/>
                </a:ext>
              </a:extLst>
            </p:cNvPr>
            <p:cNvSpPr/>
            <p:nvPr/>
          </p:nvSpPr>
          <p:spPr>
            <a:xfrm>
              <a:off x="693003" y="2084268"/>
              <a:ext cx="7103959" cy="3317427"/>
            </a:xfrm>
            <a:prstGeom prst="rect">
              <a:avLst/>
            </a:prstGeom>
            <a:gradFill flip="none" rotWithShape="1">
              <a:gsLst>
                <a:gs pos="0">
                  <a:schemeClr val="tx2"/>
                </a:gs>
                <a:gs pos="100000">
                  <a:srgbClr val="FFFF00"/>
                </a:gs>
                <a:gs pos="50000">
                  <a:srgbClr val="008000"/>
                </a:gs>
              </a:gsLst>
              <a:lin ang="0" scaled="1"/>
              <a:tileRect/>
            </a:gradFill>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a:solidFill>
                  <a:prstClr val="white"/>
                </a:solidFill>
                <a:latin typeface="Arial"/>
                <a:ea typeface="ＭＳ Ｐゴシック"/>
              </a:endParaRPr>
            </a:p>
          </p:txBody>
        </p:sp>
        <p:sp>
          <p:nvSpPr>
            <p:cNvPr id="9" name="TextBox 8">
              <a:extLst>
                <a:ext uri="{FF2B5EF4-FFF2-40B4-BE49-F238E27FC236}">
                  <a16:creationId xmlns:a16="http://schemas.microsoft.com/office/drawing/2014/main" id="{F6D1238F-4D2A-7545-95B9-F52B87B25135}"/>
                </a:ext>
              </a:extLst>
            </p:cNvPr>
            <p:cNvSpPr txBox="1"/>
            <p:nvPr/>
          </p:nvSpPr>
          <p:spPr>
            <a:xfrm>
              <a:off x="699752" y="1609791"/>
              <a:ext cx="2256419" cy="287037"/>
            </a:xfrm>
            <a:prstGeom prst="rect">
              <a:avLst/>
            </a:prstGeom>
            <a:noFill/>
          </p:spPr>
          <p:txBody>
            <a:bodyPr wrap="square" rtlCol="0">
              <a:spAutoFit/>
            </a:bodyPr>
            <a:lstStyle/>
            <a:p>
              <a:pPr algn="ctr" defTabSz="342900">
                <a:defRPr/>
              </a:pPr>
              <a:r>
                <a:rPr lang="en-US" b="1">
                  <a:solidFill>
                    <a:prstClr val="white"/>
                  </a:solidFill>
                  <a:latin typeface="Source Sans Pro" panose="020B0503030403020204" pitchFamily="34" charset="0"/>
                  <a:ea typeface="Source Sans Pro" panose="020B0503030403020204" pitchFamily="34" charset="0"/>
                </a:rPr>
                <a:t>Basic</a:t>
              </a:r>
            </a:p>
          </p:txBody>
        </p:sp>
        <p:sp>
          <p:nvSpPr>
            <p:cNvPr id="10" name="TextBox 9">
              <a:extLst>
                <a:ext uri="{FF2B5EF4-FFF2-40B4-BE49-F238E27FC236}">
                  <a16:creationId xmlns:a16="http://schemas.microsoft.com/office/drawing/2014/main" id="{CCDCBE2D-1B7C-CD4D-87DD-2CD7062DA079}"/>
                </a:ext>
              </a:extLst>
            </p:cNvPr>
            <p:cNvSpPr txBox="1"/>
            <p:nvPr/>
          </p:nvSpPr>
          <p:spPr>
            <a:xfrm>
              <a:off x="5540543" y="1609791"/>
              <a:ext cx="2256419" cy="287037"/>
            </a:xfrm>
            <a:prstGeom prst="rect">
              <a:avLst/>
            </a:prstGeom>
            <a:noFill/>
          </p:spPr>
          <p:txBody>
            <a:bodyPr wrap="square" rtlCol="0">
              <a:spAutoFit/>
            </a:bodyPr>
            <a:lstStyle/>
            <a:p>
              <a:pPr algn="ctr" defTabSz="342900">
                <a:defRPr/>
              </a:pPr>
              <a:r>
                <a:rPr lang="en-US" b="1">
                  <a:latin typeface="Source Sans Pro" panose="020B0503030403020204" pitchFamily="34" charset="0"/>
                  <a:ea typeface="Source Sans Pro" panose="020B0503030403020204" pitchFamily="34" charset="0"/>
                </a:rPr>
                <a:t>Applied</a:t>
              </a:r>
            </a:p>
          </p:txBody>
        </p:sp>
        <p:sp>
          <p:nvSpPr>
            <p:cNvPr id="11" name="TextBox 10">
              <a:extLst>
                <a:ext uri="{FF2B5EF4-FFF2-40B4-BE49-F238E27FC236}">
                  <a16:creationId xmlns:a16="http://schemas.microsoft.com/office/drawing/2014/main" id="{A1AED033-EBCB-9C41-859F-D1E07F617D7C}"/>
                </a:ext>
              </a:extLst>
            </p:cNvPr>
            <p:cNvSpPr txBox="1"/>
            <p:nvPr/>
          </p:nvSpPr>
          <p:spPr>
            <a:xfrm>
              <a:off x="3117936" y="1609791"/>
              <a:ext cx="2256419" cy="287037"/>
            </a:xfrm>
            <a:prstGeom prst="rect">
              <a:avLst/>
            </a:prstGeom>
            <a:noFill/>
          </p:spPr>
          <p:txBody>
            <a:bodyPr wrap="square" rtlCol="0">
              <a:spAutoFit/>
            </a:bodyPr>
            <a:lstStyle/>
            <a:p>
              <a:pPr algn="ctr" defTabSz="342900">
                <a:defRPr/>
              </a:pPr>
              <a:r>
                <a:rPr lang="en-US" b="1">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Translational Research</a:t>
              </a:r>
            </a:p>
          </p:txBody>
        </p:sp>
        <p:sp>
          <p:nvSpPr>
            <p:cNvPr id="12" name="TextBox 11">
              <a:extLst>
                <a:ext uri="{FF2B5EF4-FFF2-40B4-BE49-F238E27FC236}">
                  <a16:creationId xmlns:a16="http://schemas.microsoft.com/office/drawing/2014/main" id="{9518B150-6FC6-314C-A680-A48E17E6E40E}"/>
                </a:ext>
              </a:extLst>
            </p:cNvPr>
            <p:cNvSpPr txBox="1"/>
            <p:nvPr/>
          </p:nvSpPr>
          <p:spPr>
            <a:xfrm>
              <a:off x="699753" y="2091788"/>
              <a:ext cx="2359536" cy="2176694"/>
            </a:xfrm>
            <a:prstGeom prst="rect">
              <a:avLst/>
            </a:prstGeom>
            <a:noFill/>
          </p:spPr>
          <p:txBody>
            <a:bodyPr wrap="square" rtlCol="0">
              <a:spAutoFit/>
            </a:bodyPr>
            <a:lstStyle/>
            <a:p>
              <a:pPr defTabSz="342900">
                <a:defRPr/>
              </a:pPr>
              <a:r>
                <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Study how life responds, adapts, develops, interacts and evolves in the space environment and across the gravitational continuum:</a:t>
              </a:r>
            </a:p>
            <a:p>
              <a:pPr defTabSz="342900">
                <a:defRPr/>
              </a:pPr>
              <a:endPar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marL="214313" indent="-214313" defTabSz="342900">
                <a:buFont typeface="Arial"/>
                <a:buChar char="•"/>
                <a:defRPr/>
              </a:pPr>
              <a:r>
                <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Cell and Molecular Biology</a:t>
              </a:r>
            </a:p>
            <a:p>
              <a:pPr marL="214313" indent="-214313" defTabSz="342900">
                <a:buFont typeface="Arial"/>
                <a:buChar char="•"/>
                <a:defRPr/>
              </a:pPr>
              <a:r>
                <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Microbiology</a:t>
              </a:r>
            </a:p>
            <a:p>
              <a:pPr marL="214313" indent="-214313" defTabSz="342900">
                <a:buFont typeface="Arial"/>
                <a:buChar char="•"/>
                <a:defRPr/>
              </a:pPr>
              <a:r>
                <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Animal Biology</a:t>
              </a:r>
            </a:p>
            <a:p>
              <a:pPr marL="214313" indent="-214313" defTabSz="342900">
                <a:buFont typeface="Arial"/>
                <a:buChar char="•"/>
                <a:defRPr/>
              </a:pPr>
              <a:r>
                <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Plant Biology</a:t>
              </a:r>
            </a:p>
            <a:p>
              <a:pPr marL="214313" indent="-214313" defTabSz="342900">
                <a:buFont typeface="Arial"/>
                <a:buChar char="•"/>
                <a:defRPr/>
              </a:pPr>
              <a:r>
                <a:rPr lang="en-US" sz="1600">
                  <a:solidFill>
                    <a:prstClr val="white"/>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Developmental &amp; Reproductive Biology</a:t>
              </a:r>
            </a:p>
          </p:txBody>
        </p:sp>
        <p:sp>
          <p:nvSpPr>
            <p:cNvPr id="13" name="TextBox 12">
              <a:extLst>
                <a:ext uri="{FF2B5EF4-FFF2-40B4-BE49-F238E27FC236}">
                  <a16:creationId xmlns:a16="http://schemas.microsoft.com/office/drawing/2014/main" id="{97B87B5A-DBE1-5C4D-BEDD-B4E4BCB5B6B2}"/>
                </a:ext>
              </a:extLst>
            </p:cNvPr>
            <p:cNvSpPr txBox="1"/>
            <p:nvPr/>
          </p:nvSpPr>
          <p:spPr>
            <a:xfrm>
              <a:off x="693003" y="4634589"/>
              <a:ext cx="2263170" cy="550153"/>
            </a:xfrm>
            <a:prstGeom prst="rect">
              <a:avLst/>
            </a:prstGeom>
            <a:noFill/>
          </p:spPr>
          <p:txBody>
            <a:bodyPr wrap="square" rtlCol="0">
              <a:spAutoFit/>
            </a:bodyPr>
            <a:lstStyle/>
            <a:p>
              <a:pPr algn="ctr" defTabSz="342900">
                <a:defRPr/>
              </a:pPr>
              <a:r>
                <a:rPr lang="en-US" sz="2000" b="1" i="1">
                  <a:solidFill>
                    <a:srgbClr val="4BACC6">
                      <a:lumMod val="40000"/>
                      <a:lumOff val="60000"/>
                    </a:srgbClr>
                  </a:solidFill>
                  <a:latin typeface="Source Sans Pro" panose="020B0503030403020204" pitchFamily="34" charset="0"/>
                  <a:ea typeface="Source Sans Pro" panose="020B0503030403020204" pitchFamily="34" charset="0"/>
                </a:rPr>
                <a:t>Science Exploring </a:t>
              </a:r>
            </a:p>
            <a:p>
              <a:pPr algn="ctr" defTabSz="342900">
                <a:defRPr/>
              </a:pPr>
              <a:r>
                <a:rPr lang="en-US" sz="2000" b="1" i="1">
                  <a:solidFill>
                    <a:srgbClr val="4BACC6">
                      <a:lumMod val="40000"/>
                      <a:lumOff val="60000"/>
                    </a:srgbClr>
                  </a:solidFill>
                  <a:latin typeface="Source Sans Pro" panose="020B0503030403020204" pitchFamily="34" charset="0"/>
                  <a:ea typeface="Source Sans Pro" panose="020B0503030403020204" pitchFamily="34" charset="0"/>
                </a:rPr>
                <a:t>the Unknown</a:t>
              </a:r>
            </a:p>
          </p:txBody>
        </p:sp>
        <p:sp>
          <p:nvSpPr>
            <p:cNvPr id="14" name="TextBox 13">
              <a:extLst>
                <a:ext uri="{FF2B5EF4-FFF2-40B4-BE49-F238E27FC236}">
                  <a16:creationId xmlns:a16="http://schemas.microsoft.com/office/drawing/2014/main" id="{7C6734F1-ABDB-0D41-AA13-93BF8E03001B}"/>
                </a:ext>
              </a:extLst>
            </p:cNvPr>
            <p:cNvSpPr txBox="1"/>
            <p:nvPr/>
          </p:nvSpPr>
          <p:spPr>
            <a:xfrm>
              <a:off x="3059290" y="2091788"/>
              <a:ext cx="2378135" cy="2559410"/>
            </a:xfrm>
            <a:prstGeom prst="rect">
              <a:avLst/>
            </a:prstGeom>
            <a:noFill/>
          </p:spPr>
          <p:txBody>
            <a:bodyPr wrap="square" rtlCol="0">
              <a:spAutoFit/>
            </a:bodyPr>
            <a:lstStyle/>
            <a:p>
              <a:pPr defTabSz="342900">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Scientific data and findings that foster research and development across biological systems</a:t>
              </a:r>
            </a:p>
            <a:p>
              <a:pPr defTabSz="342900">
                <a:defRPr/>
              </a:pPr>
              <a:endPar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endParaRP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Animal Research</a:t>
              </a: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Cells and tissues</a:t>
              </a: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Immunology</a:t>
              </a: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Wound healing and fracture repair</a:t>
              </a: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Bone and muscle</a:t>
              </a: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Radiation/micro-g interactions</a:t>
              </a:r>
            </a:p>
            <a:p>
              <a:pPr marL="214313" indent="-214313" defTabSz="342900">
                <a:buFont typeface="Arial"/>
                <a:buChar char="•"/>
                <a:defRPr/>
              </a:pPr>
              <a:r>
                <a:rPr lang="en-US" sz="1600">
                  <a:solidFill>
                    <a:srgbClr val="4BACC6">
                      <a:lumMod val="60000"/>
                      <a:lumOff val="40000"/>
                    </a:srgbClr>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Microbiome of the built environment</a:t>
              </a:r>
            </a:p>
          </p:txBody>
        </p:sp>
        <p:sp>
          <p:nvSpPr>
            <p:cNvPr id="15" name="TextBox 14">
              <a:extLst>
                <a:ext uri="{FF2B5EF4-FFF2-40B4-BE49-F238E27FC236}">
                  <a16:creationId xmlns:a16="http://schemas.microsoft.com/office/drawing/2014/main" id="{01AA1A2F-BABB-D047-A103-16A7A60E11AE}"/>
                </a:ext>
              </a:extLst>
            </p:cNvPr>
            <p:cNvSpPr txBox="1"/>
            <p:nvPr/>
          </p:nvSpPr>
          <p:spPr>
            <a:xfrm>
              <a:off x="3117937" y="4754185"/>
              <a:ext cx="2256418" cy="310957"/>
            </a:xfrm>
            <a:prstGeom prst="rect">
              <a:avLst/>
            </a:prstGeom>
            <a:noFill/>
          </p:spPr>
          <p:txBody>
            <a:bodyPr wrap="square" rtlCol="0">
              <a:spAutoFit/>
            </a:bodyPr>
            <a:lstStyle/>
            <a:p>
              <a:pPr algn="ctr" defTabSz="342900">
                <a:defRPr/>
              </a:pPr>
              <a:r>
                <a:rPr lang="en-US" sz="2000" b="1" i="1">
                  <a:solidFill>
                    <a:srgbClr val="4BACC6">
                      <a:lumMod val="40000"/>
                      <a:lumOff val="60000"/>
                    </a:srgbClr>
                  </a:solidFill>
                  <a:latin typeface="Source Sans Pro" panose="020B0503030403020204" pitchFamily="34" charset="0"/>
                  <a:ea typeface="Source Sans Pro" panose="020B0503030403020204" pitchFamily="34" charset="0"/>
                  <a:sym typeface="Wingdings"/>
                </a:rPr>
                <a:t>    </a:t>
              </a:r>
              <a:r>
                <a:rPr lang="en-US" sz="2000" b="1" i="1">
                  <a:solidFill>
                    <a:srgbClr val="4BACC6">
                      <a:lumMod val="40000"/>
                      <a:lumOff val="60000"/>
                    </a:srgbClr>
                  </a:solidFill>
                  <a:latin typeface="Source Sans Pro" panose="020B0503030403020204" pitchFamily="34" charset="0"/>
                  <a:ea typeface="Source Sans Pro" panose="020B0503030403020204" pitchFamily="34" charset="0"/>
                </a:rPr>
                <a:t>Critical Link!   </a:t>
              </a:r>
              <a:r>
                <a:rPr lang="en-US" sz="2000" b="1" i="1">
                  <a:solidFill>
                    <a:srgbClr val="4BACC6">
                      <a:lumMod val="40000"/>
                      <a:lumOff val="60000"/>
                    </a:srgbClr>
                  </a:solidFill>
                  <a:latin typeface="Source Sans Pro" panose="020B0503030403020204" pitchFamily="34" charset="0"/>
                  <a:ea typeface="Source Sans Pro" panose="020B0503030403020204" pitchFamily="34" charset="0"/>
                  <a:sym typeface="Wingdings"/>
                </a:rPr>
                <a:t></a:t>
              </a:r>
              <a:endParaRPr lang="en-US" sz="2000" b="1" i="1">
                <a:solidFill>
                  <a:srgbClr val="4BACC6">
                    <a:lumMod val="40000"/>
                    <a:lumOff val="60000"/>
                  </a:srgbClr>
                </a:solidFill>
                <a:latin typeface="Source Sans Pro" panose="020B0503030403020204" pitchFamily="34" charset="0"/>
                <a:ea typeface="Source Sans Pro" panose="020B0503030403020204" pitchFamily="34" charset="0"/>
              </a:endParaRPr>
            </a:p>
          </p:txBody>
        </p:sp>
        <p:sp>
          <p:nvSpPr>
            <p:cNvPr id="16" name="TextBox 15">
              <a:extLst>
                <a:ext uri="{FF2B5EF4-FFF2-40B4-BE49-F238E27FC236}">
                  <a16:creationId xmlns:a16="http://schemas.microsoft.com/office/drawing/2014/main" id="{98854538-CD45-E440-B9B5-75C0D4AE4DC7}"/>
                </a:ext>
              </a:extLst>
            </p:cNvPr>
            <p:cNvSpPr txBox="1"/>
            <p:nvPr/>
          </p:nvSpPr>
          <p:spPr>
            <a:xfrm>
              <a:off x="5437425" y="2091788"/>
              <a:ext cx="2359537" cy="2629411"/>
            </a:xfrm>
            <a:prstGeom prst="rect">
              <a:avLst/>
            </a:prstGeom>
            <a:noFill/>
          </p:spPr>
          <p:txBody>
            <a:bodyPr wrap="square" rtlCol="0">
              <a:spAutoFit/>
            </a:bodyPr>
            <a:lstStyle/>
            <a:p>
              <a:pPr defTabSz="342900">
                <a:defRPr/>
              </a:pPr>
              <a:r>
                <a:rPr lang="en-US" sz="1600" b="1">
                  <a:solidFill>
                    <a:srgbClr val="DAEDEF">
                      <a:lumMod val="10000"/>
                    </a:srgbClr>
                  </a:solidFill>
                  <a:latin typeface="Source Sans Pro" panose="020B0503030403020204" pitchFamily="34" charset="0"/>
                  <a:ea typeface="Source Sans Pro" panose="020B0503030403020204" pitchFamily="34" charset="0"/>
                </a:rPr>
                <a:t>Identify, characterize and mitigate the risks to human health and performance in space:</a:t>
              </a:r>
            </a:p>
            <a:p>
              <a:pPr defTabSz="342900">
                <a:defRPr/>
              </a:pPr>
              <a:endParaRPr lang="en-US" sz="1600" b="1">
                <a:solidFill>
                  <a:srgbClr val="DAEDEF">
                    <a:lumMod val="10000"/>
                  </a:srgbClr>
                </a:solidFill>
                <a:latin typeface="Source Sans Pro" panose="020B0503030403020204" pitchFamily="34" charset="0"/>
                <a:ea typeface="Source Sans Pro" panose="020B0503030403020204" pitchFamily="34" charset="0"/>
              </a:endParaRP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Exercise Countermeasures</a:t>
              </a: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Physiological Countermeasures</a:t>
              </a: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Space Radiation Biology</a:t>
              </a: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Behavioral Health and Performance</a:t>
              </a: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Space Human Factors and Habitability</a:t>
              </a: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Exploration Medical Capability</a:t>
              </a:r>
            </a:p>
            <a:p>
              <a:pPr marL="214313" indent="-214313" defTabSz="342900">
                <a:buFont typeface="Arial"/>
                <a:buChar char="•"/>
                <a:defRPr/>
              </a:pPr>
              <a:r>
                <a:rPr lang="en-US" sz="1600" b="1">
                  <a:solidFill>
                    <a:srgbClr val="DAEDEF">
                      <a:lumMod val="10000"/>
                    </a:srgbClr>
                  </a:solidFill>
                  <a:latin typeface="Source Sans Pro" panose="020B0503030403020204" pitchFamily="34" charset="0"/>
                  <a:ea typeface="Source Sans Pro" panose="020B0503030403020204" pitchFamily="34" charset="0"/>
                </a:rPr>
                <a:t>Environmental Monitoring</a:t>
              </a:r>
            </a:p>
          </p:txBody>
        </p:sp>
        <p:sp>
          <p:nvSpPr>
            <p:cNvPr id="17" name="TextBox 16">
              <a:extLst>
                <a:ext uri="{FF2B5EF4-FFF2-40B4-BE49-F238E27FC236}">
                  <a16:creationId xmlns:a16="http://schemas.microsoft.com/office/drawing/2014/main" id="{29BEE818-7CE2-8442-B2A3-8D84AC566167}"/>
                </a:ext>
              </a:extLst>
            </p:cNvPr>
            <p:cNvSpPr txBox="1"/>
            <p:nvPr/>
          </p:nvSpPr>
          <p:spPr>
            <a:xfrm>
              <a:off x="5540543" y="4634588"/>
              <a:ext cx="2256419" cy="550153"/>
            </a:xfrm>
            <a:prstGeom prst="rect">
              <a:avLst/>
            </a:prstGeom>
            <a:noFill/>
          </p:spPr>
          <p:txBody>
            <a:bodyPr wrap="square" rtlCol="0">
              <a:spAutoFit/>
            </a:bodyPr>
            <a:lstStyle/>
            <a:p>
              <a:pPr algn="ctr" defTabSz="342900">
                <a:defRPr/>
              </a:pPr>
              <a:r>
                <a:rPr lang="en-US" sz="2000" b="1" i="1">
                  <a:solidFill>
                    <a:srgbClr val="DAEDEF">
                      <a:lumMod val="10000"/>
                    </a:srgbClr>
                  </a:solidFill>
                  <a:latin typeface="Source Sans Pro" panose="020B0503030403020204" pitchFamily="34" charset="0"/>
                  <a:ea typeface="Source Sans Pro" panose="020B0503030403020204" pitchFamily="34" charset="0"/>
                </a:rPr>
                <a:t>Science Addressing</a:t>
              </a:r>
            </a:p>
            <a:p>
              <a:pPr algn="ctr" defTabSz="342900">
                <a:defRPr/>
              </a:pPr>
              <a:r>
                <a:rPr lang="en-US" sz="2000" b="1" i="1">
                  <a:solidFill>
                    <a:srgbClr val="DAEDEF">
                      <a:lumMod val="10000"/>
                    </a:srgbClr>
                  </a:solidFill>
                  <a:latin typeface="Source Sans Pro" panose="020B0503030403020204" pitchFamily="34" charset="0"/>
                  <a:ea typeface="Source Sans Pro" panose="020B0503030403020204" pitchFamily="34" charset="0"/>
                </a:rPr>
                <a:t>The Known Risks</a:t>
              </a:r>
            </a:p>
          </p:txBody>
        </p:sp>
        <p:sp>
          <p:nvSpPr>
            <p:cNvPr id="18" name="TextBox 17">
              <a:extLst>
                <a:ext uri="{FF2B5EF4-FFF2-40B4-BE49-F238E27FC236}">
                  <a16:creationId xmlns:a16="http://schemas.microsoft.com/office/drawing/2014/main" id="{C48DAFAC-FF04-EE48-85FF-08FA05CBF13C}"/>
                </a:ext>
              </a:extLst>
            </p:cNvPr>
            <p:cNvSpPr txBox="1"/>
            <p:nvPr/>
          </p:nvSpPr>
          <p:spPr>
            <a:xfrm rot="5400000" flipV="1">
              <a:off x="-1170017" y="3553109"/>
              <a:ext cx="3317427" cy="379742"/>
            </a:xfrm>
            <a:prstGeom prst="rect">
              <a:avLst/>
            </a:prstGeom>
            <a:noFill/>
          </p:spPr>
          <p:txBody>
            <a:bodyPr wrap="square" rtlCol="0">
              <a:spAutoFit/>
            </a:bodyPr>
            <a:lstStyle/>
            <a:p>
              <a:pPr algn="ctr" defTabSz="342900">
                <a:defRPr/>
              </a:pPr>
              <a:r>
                <a:rPr lang="en-US" sz="2800">
                  <a:latin typeface="Source Sans Pro" panose="020B0503030403020204" pitchFamily="34" charset="0"/>
                  <a:ea typeface="Source Sans Pro" panose="020B0503030403020204" pitchFamily="34" charset="0"/>
                </a:rPr>
                <a:t>Basic Science</a:t>
              </a:r>
            </a:p>
          </p:txBody>
        </p:sp>
        <p:sp>
          <p:nvSpPr>
            <p:cNvPr id="19" name="TextBox 18">
              <a:extLst>
                <a:ext uri="{FF2B5EF4-FFF2-40B4-BE49-F238E27FC236}">
                  <a16:creationId xmlns:a16="http://schemas.microsoft.com/office/drawing/2014/main" id="{66283179-6BC6-3D4C-9B89-BA0FB95E7C5A}"/>
                </a:ext>
              </a:extLst>
            </p:cNvPr>
            <p:cNvSpPr txBox="1"/>
            <p:nvPr/>
          </p:nvSpPr>
          <p:spPr>
            <a:xfrm rot="16200000" flipH="1" flipV="1">
              <a:off x="6342556" y="3553111"/>
              <a:ext cx="3317428" cy="379742"/>
            </a:xfrm>
            <a:prstGeom prst="rect">
              <a:avLst/>
            </a:prstGeom>
            <a:noFill/>
          </p:spPr>
          <p:txBody>
            <a:bodyPr wrap="square" rtlCol="0">
              <a:spAutoFit/>
            </a:bodyPr>
            <a:lstStyle/>
            <a:p>
              <a:pPr algn="ctr" defTabSz="342900">
                <a:defRPr/>
              </a:pPr>
              <a:r>
                <a:rPr lang="en-US" sz="2800">
                  <a:latin typeface="Source Sans Pro" panose="020B0503030403020204" pitchFamily="34" charset="0"/>
                  <a:ea typeface="Source Sans Pro" panose="020B0503030403020204" pitchFamily="34" charset="0"/>
                </a:rPr>
                <a:t>Medical Operations</a:t>
              </a:r>
            </a:p>
          </p:txBody>
        </p:sp>
        <p:sp>
          <p:nvSpPr>
            <p:cNvPr id="20" name="Oval 19">
              <a:extLst>
                <a:ext uri="{FF2B5EF4-FFF2-40B4-BE49-F238E27FC236}">
                  <a16:creationId xmlns:a16="http://schemas.microsoft.com/office/drawing/2014/main" id="{0E0F59A6-147A-5742-80CE-9F8D1A943BF4}"/>
                </a:ext>
              </a:extLst>
            </p:cNvPr>
            <p:cNvSpPr/>
            <p:nvPr/>
          </p:nvSpPr>
          <p:spPr>
            <a:xfrm>
              <a:off x="7374976" y="1372272"/>
              <a:ext cx="1252584" cy="690563"/>
            </a:xfrm>
            <a:prstGeom prst="ellipse">
              <a:avLst/>
            </a:prstGeom>
            <a:solidFill>
              <a:srgbClr val="FFFF00"/>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b="1">
                  <a:solidFill>
                    <a:srgbClr val="000000"/>
                  </a:solidFill>
                  <a:latin typeface="Bahnschrift" panose="020B0502040204020203" pitchFamily="34" charset="0"/>
                  <a:ea typeface="ＭＳ Ｐゴシック"/>
                  <a:cs typeface="News Gothic MT"/>
                </a:rPr>
                <a:t>Human Research </a:t>
              </a:r>
            </a:p>
          </p:txBody>
        </p:sp>
        <p:sp>
          <p:nvSpPr>
            <p:cNvPr id="21" name="Oval 20">
              <a:extLst>
                <a:ext uri="{FF2B5EF4-FFF2-40B4-BE49-F238E27FC236}">
                  <a16:creationId xmlns:a16="http://schemas.microsoft.com/office/drawing/2014/main" id="{7E2E247E-9D04-6C4E-BEE9-C4A1E121979D}"/>
                </a:ext>
              </a:extLst>
            </p:cNvPr>
            <p:cNvSpPr/>
            <p:nvPr/>
          </p:nvSpPr>
          <p:spPr>
            <a:xfrm>
              <a:off x="-137595" y="1369892"/>
              <a:ext cx="1252584" cy="695325"/>
            </a:xfrm>
            <a:prstGeom prst="ellipse">
              <a:avLst/>
            </a:prstGeom>
            <a:solidFill>
              <a:schemeClr val="tx2">
                <a:lumMod val="40000"/>
                <a:lumOff val="6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defRPr/>
              </a:pPr>
              <a:r>
                <a:rPr lang="en-US" b="1">
                  <a:solidFill>
                    <a:srgbClr val="000000"/>
                  </a:solidFill>
                  <a:latin typeface="Bahnschrift" panose="020B0502040204020203" pitchFamily="34" charset="0"/>
                  <a:ea typeface="ＭＳ Ｐゴシック"/>
                  <a:cs typeface="News Gothic MT"/>
                </a:rPr>
                <a:t>Space Biology</a:t>
              </a:r>
            </a:p>
          </p:txBody>
        </p:sp>
      </p:grpSp>
      <p:sp>
        <p:nvSpPr>
          <p:cNvPr id="2" name="Date Placeholder 1">
            <a:extLst>
              <a:ext uri="{FF2B5EF4-FFF2-40B4-BE49-F238E27FC236}">
                <a16:creationId xmlns:a16="http://schemas.microsoft.com/office/drawing/2014/main" id="{2982E3F6-A536-4FFE-BD3A-D71E001E52F5}"/>
              </a:ext>
            </a:extLst>
          </p:cNvPr>
          <p:cNvSpPr>
            <a:spLocks noGrp="1"/>
          </p:cNvSpPr>
          <p:nvPr>
            <p:ph type="dt" sz="half" idx="10"/>
          </p:nvPr>
        </p:nvSpPr>
        <p:spPr/>
        <p:txBody>
          <a:bodyPr/>
          <a:lstStyle/>
          <a:p>
            <a:r>
              <a:rPr lang="en-US"/>
              <a:t>S. Robin Elgart | shona.elgart@nasa.gov</a:t>
            </a:r>
          </a:p>
        </p:txBody>
      </p:sp>
      <p:sp>
        <p:nvSpPr>
          <p:cNvPr id="3" name="Footer Placeholder 2">
            <a:extLst>
              <a:ext uri="{FF2B5EF4-FFF2-40B4-BE49-F238E27FC236}">
                <a16:creationId xmlns:a16="http://schemas.microsoft.com/office/drawing/2014/main" id="{5A4B243E-650F-4CB7-B1CD-4808C5FA6AEA}"/>
              </a:ext>
            </a:extLst>
          </p:cNvPr>
          <p:cNvSpPr>
            <a:spLocks noGrp="1"/>
          </p:cNvSpPr>
          <p:nvPr>
            <p:ph type="ftr" sz="quarter" idx="11"/>
          </p:nvPr>
        </p:nvSpPr>
        <p:spPr/>
        <p:txBody>
          <a:bodyPr/>
          <a:lstStyle/>
          <a:p>
            <a:r>
              <a:rPr lang="en-US"/>
              <a:t>2023 SHINE</a:t>
            </a:r>
          </a:p>
          <a:p>
            <a:r>
              <a:rPr lang="en-US"/>
              <a:t>Space Radiation Didactic Curriculum</a:t>
            </a:r>
          </a:p>
        </p:txBody>
      </p:sp>
    </p:spTree>
    <p:extLst>
      <p:ext uri="{BB962C8B-B14F-4D97-AF65-F5344CB8AC3E}">
        <p14:creationId xmlns:p14="http://schemas.microsoft.com/office/powerpoint/2010/main" val="1463301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7B101-EC05-42F4-829C-FDF81D669A6E}"/>
              </a:ext>
            </a:extLst>
          </p:cNvPr>
          <p:cNvSpPr>
            <a:spLocks noGrp="1"/>
          </p:cNvSpPr>
          <p:nvPr>
            <p:ph type="title"/>
          </p:nvPr>
        </p:nvSpPr>
        <p:spPr/>
        <p:txBody>
          <a:bodyPr/>
          <a:lstStyle/>
          <a:p>
            <a:r>
              <a:rPr lang="en-US"/>
              <a:t>Welcome!</a:t>
            </a:r>
          </a:p>
        </p:txBody>
      </p:sp>
      <p:sp>
        <p:nvSpPr>
          <p:cNvPr id="4" name="Footer Placeholder 3">
            <a:extLst>
              <a:ext uri="{FF2B5EF4-FFF2-40B4-BE49-F238E27FC236}">
                <a16:creationId xmlns:a16="http://schemas.microsoft.com/office/drawing/2014/main" id="{F3045791-4E14-4CDE-8E03-AD4D7F895541}"/>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9A9A71B2-F46C-4B9E-8B31-89265207D399}"/>
              </a:ext>
            </a:extLst>
          </p:cNvPr>
          <p:cNvSpPr>
            <a:spLocks noGrp="1"/>
          </p:cNvSpPr>
          <p:nvPr>
            <p:ph type="sldNum" sz="quarter" idx="12"/>
          </p:nvPr>
        </p:nvSpPr>
        <p:spPr/>
        <p:txBody>
          <a:bodyPr/>
          <a:lstStyle/>
          <a:p>
            <a:fld id="{3A0E1C1D-23A6-4D8C-8BAD-0A4D3EB843D9}" type="slidenum">
              <a:rPr lang="en-US" smtClean="0"/>
              <a:pPr/>
              <a:t>2</a:t>
            </a:fld>
            <a:endParaRPr lang="en-US"/>
          </a:p>
        </p:txBody>
      </p:sp>
      <p:grpSp>
        <p:nvGrpSpPr>
          <p:cNvPr id="29" name="Group 28">
            <a:extLst>
              <a:ext uri="{FF2B5EF4-FFF2-40B4-BE49-F238E27FC236}">
                <a16:creationId xmlns:a16="http://schemas.microsoft.com/office/drawing/2014/main" id="{17E1D98C-1F8E-4C63-885F-590198597C41}"/>
              </a:ext>
            </a:extLst>
          </p:cNvPr>
          <p:cNvGrpSpPr/>
          <p:nvPr/>
        </p:nvGrpSpPr>
        <p:grpSpPr>
          <a:xfrm>
            <a:off x="1495214" y="1594184"/>
            <a:ext cx="3266607" cy="4476449"/>
            <a:chOff x="1483838" y="1700514"/>
            <a:chExt cx="3266607" cy="4476449"/>
          </a:xfrm>
        </p:grpSpPr>
        <p:pic>
          <p:nvPicPr>
            <p:cNvPr id="7" name="Picture 6">
              <a:extLst>
                <a:ext uri="{FF2B5EF4-FFF2-40B4-BE49-F238E27FC236}">
                  <a16:creationId xmlns:a16="http://schemas.microsoft.com/office/drawing/2014/main" id="{5391B9B0-C18E-463C-953C-F60D372B311F}"/>
                </a:ext>
              </a:extLst>
            </p:cNvPr>
            <p:cNvPicPr>
              <a:picLocks noChangeAspect="1"/>
            </p:cNvPicPr>
            <p:nvPr/>
          </p:nvPicPr>
          <p:blipFill>
            <a:blip r:embed="rId2"/>
            <a:stretch>
              <a:fillRect/>
            </a:stretch>
          </p:blipFill>
          <p:spPr>
            <a:xfrm>
              <a:off x="1698483" y="1700514"/>
              <a:ext cx="2790259" cy="3460786"/>
            </a:xfrm>
            <a:prstGeom prst="rect">
              <a:avLst/>
            </a:prstGeom>
          </p:spPr>
        </p:pic>
        <p:sp>
          <p:nvSpPr>
            <p:cNvPr id="8" name="TextBox 7">
              <a:extLst>
                <a:ext uri="{FF2B5EF4-FFF2-40B4-BE49-F238E27FC236}">
                  <a16:creationId xmlns:a16="http://schemas.microsoft.com/office/drawing/2014/main" id="{06C0E176-81F2-497F-BB5C-B9F6208520A6}"/>
                </a:ext>
              </a:extLst>
            </p:cNvPr>
            <p:cNvSpPr txBox="1"/>
            <p:nvPr/>
          </p:nvSpPr>
          <p:spPr>
            <a:xfrm>
              <a:off x="1483838" y="5161300"/>
              <a:ext cx="3266607" cy="1015663"/>
            </a:xfrm>
            <a:prstGeom prst="rect">
              <a:avLst/>
            </a:prstGeom>
            <a:noFill/>
          </p:spPr>
          <p:txBody>
            <a:bodyPr wrap="square" rtlCol="0">
              <a:spAutoFit/>
            </a:bodyPr>
            <a:lstStyle/>
            <a:p>
              <a:pPr algn="ctr"/>
              <a:r>
                <a:rPr lang="en-US" sz="2000" b="1"/>
                <a:t>Sigrid Reinsch, Ph.D.</a:t>
              </a:r>
            </a:p>
            <a:p>
              <a:pPr algn="ctr"/>
              <a:r>
                <a:rPr lang="en-US" sz="2000"/>
                <a:t>Director SHINE Program</a:t>
              </a:r>
            </a:p>
            <a:p>
              <a:pPr algn="ctr"/>
              <a:r>
                <a:rPr lang="en-US" sz="2000"/>
                <a:t>NASA AMES Research Center</a:t>
              </a:r>
            </a:p>
          </p:txBody>
        </p:sp>
      </p:grpSp>
      <p:sp>
        <p:nvSpPr>
          <p:cNvPr id="30" name="Content Placeholder 2">
            <a:extLst>
              <a:ext uri="{FF2B5EF4-FFF2-40B4-BE49-F238E27FC236}">
                <a16:creationId xmlns:a16="http://schemas.microsoft.com/office/drawing/2014/main" id="{3B131036-6744-49FA-BDBF-62C37ED97DA9}"/>
              </a:ext>
            </a:extLst>
          </p:cNvPr>
          <p:cNvSpPr>
            <a:spLocks noGrp="1"/>
          </p:cNvSpPr>
          <p:nvPr>
            <p:ph idx="1"/>
          </p:nvPr>
        </p:nvSpPr>
        <p:spPr>
          <a:xfrm>
            <a:off x="5413572" y="1432289"/>
            <a:ext cx="6387137" cy="4744673"/>
          </a:xfrm>
        </p:spPr>
        <p:txBody>
          <a:bodyPr>
            <a:normAutofit/>
          </a:bodyPr>
          <a:lstStyle/>
          <a:p>
            <a:r>
              <a:rPr lang="en-US" sz="3200"/>
              <a:t>Introductions</a:t>
            </a:r>
          </a:p>
          <a:p>
            <a:r>
              <a:rPr lang="en-US" sz="3200"/>
              <a:t>What to Expect</a:t>
            </a:r>
          </a:p>
          <a:p>
            <a:r>
              <a:rPr lang="en-US" sz="3200"/>
              <a:t>Space Radiation Element Overview</a:t>
            </a:r>
          </a:p>
          <a:p>
            <a:pPr lvl="1"/>
            <a:r>
              <a:rPr lang="en-US" sz="2800"/>
              <a:t>Human Research Program</a:t>
            </a:r>
          </a:p>
          <a:p>
            <a:pPr lvl="1"/>
            <a:r>
              <a:rPr lang="en-US" sz="2800"/>
              <a:t>Space Radiation Element</a:t>
            </a:r>
          </a:p>
          <a:p>
            <a:pPr lvl="1"/>
            <a:r>
              <a:rPr lang="en-US" sz="2800"/>
              <a:t>Useful Websites and Resources</a:t>
            </a:r>
          </a:p>
          <a:p>
            <a:pPr lvl="1"/>
            <a:r>
              <a:rPr lang="en-US" sz="2800"/>
              <a:t>Acronyms</a:t>
            </a:r>
          </a:p>
          <a:p>
            <a:r>
              <a:rPr lang="en-US" sz="3200"/>
              <a:t>Questions?</a:t>
            </a:r>
          </a:p>
        </p:txBody>
      </p:sp>
      <p:sp>
        <p:nvSpPr>
          <p:cNvPr id="32" name="Date Placeholder 3">
            <a:extLst>
              <a:ext uri="{FF2B5EF4-FFF2-40B4-BE49-F238E27FC236}">
                <a16:creationId xmlns:a16="http://schemas.microsoft.com/office/drawing/2014/main" id="{0F21BFD6-B062-4BB2-8A57-1D3B666E5416}"/>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28023775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6222" y="1417952"/>
            <a:ext cx="2921776" cy="1921353"/>
          </a:xfrm>
          <a:prstGeom prst="rect">
            <a:avLst/>
          </a:prstGeom>
        </p:spPr>
      </p:pic>
      <p:sp>
        <p:nvSpPr>
          <p:cNvPr id="27650" name="Rectangle 2"/>
          <p:cNvSpPr>
            <a:spLocks noGrp="1" noChangeArrowheads="1"/>
          </p:cNvSpPr>
          <p:nvPr>
            <p:ph type="title"/>
          </p:nvPr>
        </p:nvSpPr>
        <p:spPr/>
        <p:txBody>
          <a:bodyPr/>
          <a:lstStyle/>
          <a:p>
            <a:r>
              <a:rPr lang="en-US" altLang="en-US"/>
              <a:t>Addressing Health Risks</a:t>
            </a:r>
          </a:p>
        </p:txBody>
      </p:sp>
      <p:sp>
        <p:nvSpPr>
          <p:cNvPr id="27651" name="Rectangle 3"/>
          <p:cNvSpPr>
            <a:spLocks noGrp="1" noChangeArrowheads="1"/>
          </p:cNvSpPr>
          <p:nvPr>
            <p:ph type="body" idx="1"/>
          </p:nvPr>
        </p:nvSpPr>
        <p:spPr/>
        <p:txBody>
          <a:bodyPr>
            <a:normAutofit fontScale="70000" lnSpcReduction="20000"/>
          </a:bodyPr>
          <a:lstStyle/>
          <a:p>
            <a:r>
              <a:rPr lang="en-US" altLang="en-US"/>
              <a:t>Five HRP Elements and 23 active risks :</a:t>
            </a:r>
          </a:p>
          <a:p>
            <a:pPr lvl="1"/>
            <a:r>
              <a:rPr lang="en-US" altLang="en-US" sz="2600"/>
              <a:t>Exploration Medical Capability (</a:t>
            </a:r>
            <a:r>
              <a:rPr lang="en-US" altLang="en-US" sz="2600" err="1"/>
              <a:t>ExMC</a:t>
            </a:r>
            <a:r>
              <a:rPr lang="en-US" altLang="en-US" sz="2600"/>
              <a:t>)</a:t>
            </a:r>
          </a:p>
          <a:p>
            <a:pPr lvl="2"/>
            <a:r>
              <a:rPr lang="en-US" altLang="en-US" sz="2600"/>
              <a:t>Medical care for deep-space missions </a:t>
            </a:r>
          </a:p>
          <a:p>
            <a:pPr lvl="1"/>
            <a:r>
              <a:rPr lang="en-US" altLang="en-US" sz="2600"/>
              <a:t>Human Factors and Behavioral Performance (HFBP)</a:t>
            </a:r>
          </a:p>
          <a:p>
            <a:pPr lvl="2"/>
            <a:r>
              <a:rPr lang="en-US" altLang="en-US" sz="2600"/>
              <a:t>Interfaces between humans, vehicles, and habitats</a:t>
            </a:r>
          </a:p>
          <a:p>
            <a:pPr lvl="2"/>
            <a:r>
              <a:rPr lang="en-US" altLang="en-US" sz="2600"/>
              <a:t>Individual and interpersonal</a:t>
            </a:r>
          </a:p>
          <a:p>
            <a:pPr lvl="1"/>
            <a:r>
              <a:rPr lang="en-US" altLang="en-US" sz="2600"/>
              <a:t>Human Health Countermeasures (HHC)</a:t>
            </a:r>
          </a:p>
          <a:p>
            <a:pPr lvl="2"/>
            <a:r>
              <a:rPr lang="en-US" altLang="en-US" sz="2600"/>
              <a:t>Physiology</a:t>
            </a:r>
            <a:endParaRPr lang="en-US" altLang="en-US" sz="2200"/>
          </a:p>
          <a:p>
            <a:pPr lvl="1"/>
            <a:r>
              <a:rPr lang="en-US" altLang="en-US" sz="2600" b="1">
                <a:solidFill>
                  <a:srgbClr val="09323D"/>
                </a:solidFill>
              </a:rPr>
              <a:t>Space Radiation (SR)</a:t>
            </a:r>
          </a:p>
          <a:p>
            <a:pPr lvl="2"/>
            <a:r>
              <a:rPr lang="en-US" altLang="en-US" sz="2600" b="1">
                <a:solidFill>
                  <a:srgbClr val="09323D"/>
                </a:solidFill>
              </a:rPr>
              <a:t>Biological effects of radiation exposure</a:t>
            </a:r>
          </a:p>
          <a:p>
            <a:pPr lvl="1"/>
            <a:r>
              <a:rPr lang="en-US" altLang="en-US" sz="2600"/>
              <a:t>Research Operations and Integration (ROI)</a:t>
            </a:r>
          </a:p>
          <a:p>
            <a:pPr lvl="2"/>
            <a:r>
              <a:rPr lang="en-US" altLang="en-US" sz="2600"/>
              <a:t>Infrastructure for flight and analog experiments</a:t>
            </a:r>
          </a:p>
          <a:p>
            <a:r>
              <a:rPr lang="en-US" altLang="en-US"/>
              <a:t>Funds Translational Research Institute for Space Health (TRISH) to pursue disruptive, breakthrough approaches that reduce risks to human health and performance</a:t>
            </a:r>
            <a:endParaRPr lang="en-US"/>
          </a:p>
          <a:p>
            <a:r>
              <a:rPr lang="en-US"/>
              <a:t>Collaborates with NASA Space Biology program to understand causal cellular and other mechanisms that underlie adaptation to spaceflight in cells, microorganisms, plants, and animals</a:t>
            </a:r>
          </a:p>
        </p:txBody>
      </p:sp>
      <p:sp>
        <p:nvSpPr>
          <p:cNvPr id="3" name="Footer Placeholder 2">
            <a:extLst>
              <a:ext uri="{FF2B5EF4-FFF2-40B4-BE49-F238E27FC236}">
                <a16:creationId xmlns:a16="http://schemas.microsoft.com/office/drawing/2014/main" id="{E58A5448-A072-457D-8797-5195338C55C4}"/>
              </a:ext>
            </a:extLst>
          </p:cNvPr>
          <p:cNvSpPr>
            <a:spLocks noGrp="1"/>
          </p:cNvSpPr>
          <p:nvPr>
            <p:ph type="ftr" sz="quarter" idx="11"/>
          </p:nvPr>
        </p:nvSpPr>
        <p:spPr/>
        <p:txBody>
          <a:bodyPr/>
          <a:lstStyle/>
          <a:p>
            <a:r>
              <a:rPr lang="en-US"/>
              <a:t>2023 SHINE</a:t>
            </a:r>
          </a:p>
          <a:p>
            <a:r>
              <a:rPr lang="en-US"/>
              <a:t>Space Radiation Didactic Curriculum</a:t>
            </a:r>
          </a:p>
        </p:txBody>
      </p:sp>
      <p:sp>
        <p:nvSpPr>
          <p:cNvPr id="27649" name="Slide Number Placeholder 5"/>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A969CCA-347D-4544-826F-ACD61BC4B05E}" type="slidenum">
              <a:rPr lang="en-US" altLang="en-US"/>
              <a:pPr/>
              <a:t>20</a:t>
            </a:fld>
            <a:endParaRPr lang="en-US" altLang="en-US"/>
          </a:p>
        </p:txBody>
      </p:sp>
      <p:sp>
        <p:nvSpPr>
          <p:cNvPr id="2" name="Date Placeholder 1">
            <a:extLst>
              <a:ext uri="{FF2B5EF4-FFF2-40B4-BE49-F238E27FC236}">
                <a16:creationId xmlns:a16="http://schemas.microsoft.com/office/drawing/2014/main" id="{F0684A10-5B93-418A-9F37-E7303D99DF37}"/>
              </a:ext>
            </a:extLst>
          </p:cNvPr>
          <p:cNvSpPr>
            <a:spLocks noGrp="1"/>
          </p:cNvSpPr>
          <p:nvPr>
            <p:ph type="dt" sz="half" idx="10"/>
          </p:nvPr>
        </p:nvSpPr>
        <p:spPr/>
        <p:txBody>
          <a:bodyPr/>
          <a:lstStyle/>
          <a:p>
            <a:r>
              <a:rPr lang="en-US"/>
              <a:t>S. Robin Elgart | shona.elgart@nasa.gov</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8272" y="2766350"/>
            <a:ext cx="2886359" cy="1921353"/>
          </a:xfrm>
          <a:prstGeom prst="rect">
            <a:avLst/>
          </a:prstGeom>
        </p:spPr>
      </p:pic>
      <p:pic>
        <p:nvPicPr>
          <p:cNvPr id="9" name="Picture 8">
            <a:extLst>
              <a:ext uri="{FF2B5EF4-FFF2-40B4-BE49-F238E27FC236}">
                <a16:creationId xmlns:a16="http://schemas.microsoft.com/office/drawing/2014/main" id="{01B50EAA-AA95-4455-AB2B-F02C13D188CE}"/>
              </a:ext>
            </a:extLst>
          </p:cNvPr>
          <p:cNvPicPr>
            <a:picLocks noChangeAspect="1"/>
          </p:cNvPicPr>
          <p:nvPr/>
        </p:nvPicPr>
        <p:blipFill>
          <a:blip r:embed="rId5"/>
          <a:stretch>
            <a:fillRect/>
          </a:stretch>
        </p:blipFill>
        <p:spPr>
          <a:xfrm>
            <a:off x="7236309" y="772534"/>
            <a:ext cx="1612266" cy="1612266"/>
          </a:xfrm>
          <a:prstGeom prst="rect">
            <a:avLst/>
          </a:prstGeom>
        </p:spPr>
      </p:pic>
      <p:sp>
        <p:nvSpPr>
          <p:cNvPr id="10" name="Rectangle 9">
            <a:extLst>
              <a:ext uri="{FF2B5EF4-FFF2-40B4-BE49-F238E27FC236}">
                <a16:creationId xmlns:a16="http://schemas.microsoft.com/office/drawing/2014/main" id="{ADB19BBA-8C3D-42F6-A490-1CF2D726750E}"/>
              </a:ext>
            </a:extLst>
          </p:cNvPr>
          <p:cNvSpPr/>
          <p:nvPr/>
        </p:nvSpPr>
        <p:spPr>
          <a:xfrm>
            <a:off x="8848575" y="516197"/>
            <a:ext cx="3303854" cy="307777"/>
          </a:xfrm>
          <a:prstGeom prst="rect">
            <a:avLst/>
          </a:prstGeom>
        </p:spPr>
        <p:txBody>
          <a:bodyPr wrap="none">
            <a:spAutoFit/>
          </a:bodyPr>
          <a:lstStyle/>
          <a:p>
            <a:pPr algn="ctr"/>
            <a:r>
              <a:rPr lang="en-US" sz="1400">
                <a:hlinkClick r:id="rId6"/>
              </a:rPr>
              <a:t>https://humanresearchroadmap.nasa.gov/</a:t>
            </a:r>
            <a:endParaRPr lang="en-US" sz="1400"/>
          </a:p>
        </p:txBody>
      </p:sp>
      <p:pic>
        <p:nvPicPr>
          <p:cNvPr id="7" name="Graphic 6" descr="Line arrow: Counter-clockwise curve with solid fill">
            <a:extLst>
              <a:ext uri="{FF2B5EF4-FFF2-40B4-BE49-F238E27FC236}">
                <a16:creationId xmlns:a16="http://schemas.microsoft.com/office/drawing/2014/main" id="{35C50DB0-1F60-412A-8163-CBBB8B90C4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6200000">
            <a:off x="8444355" y="134144"/>
            <a:ext cx="914400" cy="9144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FAA48-3D8A-4E8C-8EB9-D74084CB4293}"/>
              </a:ext>
            </a:extLst>
          </p:cNvPr>
          <p:cNvSpPr>
            <a:spLocks noGrp="1"/>
          </p:cNvSpPr>
          <p:nvPr>
            <p:ph type="ctrTitle"/>
          </p:nvPr>
        </p:nvSpPr>
        <p:spPr/>
        <p:txBody>
          <a:bodyPr/>
          <a:lstStyle/>
          <a:p>
            <a:r>
              <a:rPr lang="en-US"/>
              <a:t>Space Radiation Element</a:t>
            </a:r>
            <a:endParaRPr lang="en-US" sz="2800"/>
          </a:p>
        </p:txBody>
      </p:sp>
      <p:sp>
        <p:nvSpPr>
          <p:cNvPr id="4" name="Date Placeholder 3">
            <a:extLst>
              <a:ext uri="{FF2B5EF4-FFF2-40B4-BE49-F238E27FC236}">
                <a16:creationId xmlns:a16="http://schemas.microsoft.com/office/drawing/2014/main" id="{274E9F22-26E0-4B20-81A6-A2E0D8489450}"/>
              </a:ext>
            </a:extLst>
          </p:cNvPr>
          <p:cNvSpPr>
            <a:spLocks noGrp="1"/>
          </p:cNvSpPr>
          <p:nvPr>
            <p:ph type="dt" sz="half" idx="10"/>
          </p:nvPr>
        </p:nvSpPr>
        <p:spPr/>
        <p:txBody>
          <a:bodyPr/>
          <a:lstStyle/>
          <a:p>
            <a:r>
              <a:rPr lang="en-US"/>
              <a:t>S. Robin Elgart | shona.elgart@nasa.gov</a:t>
            </a:r>
          </a:p>
        </p:txBody>
      </p:sp>
      <p:sp>
        <p:nvSpPr>
          <p:cNvPr id="5" name="Footer Placeholder 4">
            <a:extLst>
              <a:ext uri="{FF2B5EF4-FFF2-40B4-BE49-F238E27FC236}">
                <a16:creationId xmlns:a16="http://schemas.microsoft.com/office/drawing/2014/main" id="{4AA14635-C36C-4DB3-A6E3-2B6DFD8E42F3}"/>
              </a:ext>
            </a:extLst>
          </p:cNvPr>
          <p:cNvSpPr>
            <a:spLocks noGrp="1"/>
          </p:cNvSpPr>
          <p:nvPr>
            <p:ph type="ftr" sz="quarter" idx="11"/>
          </p:nvPr>
        </p:nvSpPr>
        <p:spPr/>
        <p:txBody>
          <a:bodyPr/>
          <a:lstStyle/>
          <a:p>
            <a:r>
              <a:rPr lang="en-US"/>
              <a:t>2023 SHINE</a:t>
            </a:r>
          </a:p>
          <a:p>
            <a:r>
              <a:rPr lang="en-US"/>
              <a:t>Space Radiation Didactic Curriculum</a:t>
            </a:r>
          </a:p>
        </p:txBody>
      </p:sp>
      <p:sp>
        <p:nvSpPr>
          <p:cNvPr id="6" name="Slide Number Placeholder 5">
            <a:extLst>
              <a:ext uri="{FF2B5EF4-FFF2-40B4-BE49-F238E27FC236}">
                <a16:creationId xmlns:a16="http://schemas.microsoft.com/office/drawing/2014/main" id="{6A28615F-C820-451B-9115-72F956C6A111}"/>
              </a:ext>
            </a:extLst>
          </p:cNvPr>
          <p:cNvSpPr>
            <a:spLocks noGrp="1"/>
          </p:cNvSpPr>
          <p:nvPr>
            <p:ph type="sldNum" sz="quarter" idx="12"/>
          </p:nvPr>
        </p:nvSpPr>
        <p:spPr/>
        <p:txBody>
          <a:bodyPr/>
          <a:lstStyle/>
          <a:p>
            <a:fld id="{3A0E1C1D-23A6-4D8C-8BAD-0A4D3EB843D9}" type="slidenum">
              <a:rPr lang="en-US" smtClean="0"/>
              <a:pPr/>
              <a:t>21</a:t>
            </a:fld>
            <a:endParaRPr lang="en-US"/>
          </a:p>
        </p:txBody>
      </p:sp>
    </p:spTree>
    <p:extLst>
      <p:ext uri="{BB962C8B-B14F-4D97-AF65-F5344CB8AC3E}">
        <p14:creationId xmlns:p14="http://schemas.microsoft.com/office/powerpoint/2010/main" val="2176071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Space Radiation</a:t>
            </a:r>
          </a:p>
        </p:txBody>
      </p:sp>
      <p:sp>
        <p:nvSpPr>
          <p:cNvPr id="3" name="Content Placeholder 2"/>
          <p:cNvSpPr>
            <a:spLocks noGrp="1"/>
          </p:cNvSpPr>
          <p:nvPr>
            <p:ph idx="1"/>
          </p:nvPr>
        </p:nvSpPr>
        <p:spPr/>
        <p:txBody>
          <a:bodyPr/>
          <a:lstStyle/>
          <a:p>
            <a:r>
              <a:rPr lang="en-US"/>
              <a:t>Why does NASA care about radiation? </a:t>
            </a:r>
          </a:p>
          <a:p>
            <a:pPr lvl="1"/>
            <a:r>
              <a:rPr lang="en-US"/>
              <a:t>Radiation can cause damage when it interacts with cellular </a:t>
            </a:r>
            <a:br>
              <a:rPr lang="en-US"/>
            </a:br>
            <a:r>
              <a:rPr lang="en-US"/>
              <a:t>components</a:t>
            </a:r>
          </a:p>
          <a:p>
            <a:pPr lvl="1"/>
            <a:r>
              <a:rPr lang="en-US"/>
              <a:t>Space is a “radiation environment” </a:t>
            </a:r>
            <a:r>
              <a:rPr lang="en-US">
                <a:sym typeface="Wingdings" panose="05000000000000000000" pitchFamily="2" charset="2"/>
              </a:rPr>
              <a:t> Workplace hazard</a:t>
            </a:r>
            <a:endParaRPr lang="en-US"/>
          </a:p>
          <a:p>
            <a:pPr lvl="2"/>
            <a:r>
              <a:rPr lang="en-US"/>
              <a:t>Astronauts are radiation workers</a:t>
            </a:r>
          </a:p>
          <a:p>
            <a:r>
              <a:rPr lang="en-US"/>
              <a:t>Space radiation is different than terrestrial radiation</a:t>
            </a:r>
          </a:p>
          <a:p>
            <a:pPr lvl="1"/>
            <a:r>
              <a:rPr lang="en-US"/>
              <a:t>Mainly high energy particles </a:t>
            </a:r>
          </a:p>
          <a:p>
            <a:pPr lvl="2"/>
            <a:r>
              <a:rPr lang="en-US"/>
              <a:t>Galactic Cosmic Rays (GCR)</a:t>
            </a:r>
          </a:p>
          <a:p>
            <a:pPr lvl="2"/>
            <a:r>
              <a:rPr lang="en-US"/>
              <a:t>Trapped Radiation</a:t>
            </a:r>
          </a:p>
          <a:p>
            <a:pPr lvl="2"/>
            <a:r>
              <a:rPr lang="en-US"/>
              <a:t>Solar Particle Events (SPE)</a:t>
            </a:r>
          </a:p>
        </p:txBody>
      </p:sp>
      <p:sp>
        <p:nvSpPr>
          <p:cNvPr id="4" name="Footer Placeholder 3">
            <a:extLst>
              <a:ext uri="{FF2B5EF4-FFF2-40B4-BE49-F238E27FC236}">
                <a16:creationId xmlns:a16="http://schemas.microsoft.com/office/drawing/2014/main" id="{1CD399A2-DEDA-4725-BE91-C12E10D658FD}"/>
              </a:ext>
            </a:extLst>
          </p:cNvPr>
          <p:cNvSpPr>
            <a:spLocks noGrp="1"/>
          </p:cNvSpPr>
          <p:nvPr>
            <p:ph type="ftr" sz="quarter" idx="11"/>
          </p:nvPr>
        </p:nvSpPr>
        <p:spPr/>
        <p:txBody>
          <a:bodyPr/>
          <a:lstStyle/>
          <a:p>
            <a:r>
              <a:rPr lang="en-US"/>
              <a:t>2023 SHINE Space Radiation Didactic Curriculum</a:t>
            </a:r>
          </a:p>
        </p:txBody>
      </p:sp>
      <p:sp>
        <p:nvSpPr>
          <p:cNvPr id="32" name="Slide Number Placeholder 1">
            <a:extLst>
              <a:ext uri="{FF2B5EF4-FFF2-40B4-BE49-F238E27FC236}">
                <a16:creationId xmlns:a16="http://schemas.microsoft.com/office/drawing/2014/main" id="{DCCC47EC-20C0-42CA-80BD-BEC7EBFA2100}"/>
              </a:ext>
            </a:extLst>
          </p:cNvPr>
          <p:cNvSpPr>
            <a:spLocks noGrp="1"/>
          </p:cNvSpPr>
          <p:nvPr>
            <p:ph type="sldNum" sz="quarter" idx="12"/>
          </p:nvPr>
        </p:nvSpPr>
        <p:spPr/>
        <p:txBody>
          <a:bodyPr/>
          <a:lstStyle/>
          <a:p>
            <a:fld id="{CF67C12C-402A-4987-8007-B0BEEB83856A}" type="slidenum">
              <a:rPr lang="en-US" altLang="en-US" smtClean="0"/>
              <a:pPr/>
              <a:t>22</a:t>
            </a:fld>
            <a:endParaRPr lang="en-US" altLang="en-US"/>
          </a:p>
        </p:txBody>
      </p:sp>
      <p:sp>
        <p:nvSpPr>
          <p:cNvPr id="27" name="Date Placeholder 2">
            <a:extLst>
              <a:ext uri="{FF2B5EF4-FFF2-40B4-BE49-F238E27FC236}">
                <a16:creationId xmlns:a16="http://schemas.microsoft.com/office/drawing/2014/main" id="{73BD9449-70D4-44D3-9634-BE77DA76DBAF}"/>
              </a:ext>
            </a:extLst>
          </p:cNvPr>
          <p:cNvSpPr>
            <a:spLocks noGrp="1"/>
          </p:cNvSpPr>
          <p:nvPr>
            <p:ph type="dt" sz="half" idx="10"/>
          </p:nvPr>
        </p:nvSpPr>
        <p:spPr/>
        <p:txBody>
          <a:bodyPr/>
          <a:lstStyle/>
          <a:p>
            <a:r>
              <a:rPr lang="en-US"/>
              <a:t>S. Robin Elgart | shona.elgart@nasa.gov</a:t>
            </a:r>
          </a:p>
        </p:txBody>
      </p:sp>
      <p:grpSp>
        <p:nvGrpSpPr>
          <p:cNvPr id="6" name="Group 5">
            <a:extLst>
              <a:ext uri="{FF2B5EF4-FFF2-40B4-BE49-F238E27FC236}">
                <a16:creationId xmlns:a16="http://schemas.microsoft.com/office/drawing/2014/main" id="{79508FD3-5131-0C46-B46B-8580BE032ACA}"/>
              </a:ext>
            </a:extLst>
          </p:cNvPr>
          <p:cNvGrpSpPr/>
          <p:nvPr/>
        </p:nvGrpSpPr>
        <p:grpSpPr>
          <a:xfrm>
            <a:off x="9396138" y="1456203"/>
            <a:ext cx="2636329" cy="2645672"/>
            <a:chOff x="7841174" y="2043989"/>
            <a:chExt cx="3811595" cy="3825105"/>
          </a:xfrm>
        </p:grpSpPr>
        <p:pic>
          <p:nvPicPr>
            <p:cNvPr id="7" name="Picture 6">
              <a:extLst>
                <a:ext uri="{FF2B5EF4-FFF2-40B4-BE49-F238E27FC236}">
                  <a16:creationId xmlns:a16="http://schemas.microsoft.com/office/drawing/2014/main" id="{4C880E4D-B0AC-214D-AD1B-E753CE7D6A68}"/>
                </a:ext>
              </a:extLst>
            </p:cNvPr>
            <p:cNvPicPr>
              <a:picLocks noChangeAspect="1"/>
            </p:cNvPicPr>
            <p:nvPr/>
          </p:nvPicPr>
          <p:blipFill>
            <a:blip r:embed="rId6"/>
            <a:stretch>
              <a:fillRect/>
            </a:stretch>
          </p:blipFill>
          <p:spPr>
            <a:xfrm>
              <a:off x="7841179" y="2057508"/>
              <a:ext cx="3811585" cy="3811586"/>
            </a:xfrm>
            <a:prstGeom prst="rect">
              <a:avLst/>
            </a:prstGeom>
            <a:ln>
              <a:solidFill>
                <a:schemeClr val="accent1"/>
              </a:solidFill>
            </a:ln>
          </p:spPr>
        </p:pic>
        <p:sp>
          <p:nvSpPr>
            <p:cNvPr id="8" name="Rectangle 7">
              <a:extLst>
                <a:ext uri="{FF2B5EF4-FFF2-40B4-BE49-F238E27FC236}">
                  <a16:creationId xmlns:a16="http://schemas.microsoft.com/office/drawing/2014/main" id="{A716A705-D570-3646-A9C6-0DA1AA2E7C57}"/>
                </a:ext>
              </a:extLst>
            </p:cNvPr>
            <p:cNvSpPr/>
            <p:nvPr/>
          </p:nvSpPr>
          <p:spPr>
            <a:xfrm>
              <a:off x="9924411" y="2043989"/>
              <a:ext cx="1728358" cy="215445"/>
            </a:xfrm>
            <a:prstGeom prst="rect">
              <a:avLst/>
            </a:prstGeom>
          </p:spPr>
          <p:txBody>
            <a:bodyPr wrap="none">
              <a:spAutoFit/>
            </a:bodyPr>
            <a:lstStyle/>
            <a:p>
              <a:pPr algn="r"/>
              <a:r>
                <a:rPr lang="en-US" sz="800" b="1">
                  <a:solidFill>
                    <a:schemeClr val="bg1"/>
                  </a:solidFill>
                </a:rPr>
                <a:t>NASA/ESA/Arizona State University</a:t>
              </a:r>
            </a:p>
          </p:txBody>
        </p:sp>
        <p:sp>
          <p:nvSpPr>
            <p:cNvPr id="9" name="Rectangle 8">
              <a:extLst>
                <a:ext uri="{FF2B5EF4-FFF2-40B4-BE49-F238E27FC236}">
                  <a16:creationId xmlns:a16="http://schemas.microsoft.com/office/drawing/2014/main" id="{021958E2-A44B-E145-914D-70D10FA72D82}"/>
                </a:ext>
              </a:extLst>
            </p:cNvPr>
            <p:cNvSpPr/>
            <p:nvPr/>
          </p:nvSpPr>
          <p:spPr>
            <a:xfrm>
              <a:off x="7841174" y="5565003"/>
              <a:ext cx="734496" cy="215445"/>
            </a:xfrm>
            <a:prstGeom prst="rect">
              <a:avLst/>
            </a:prstGeom>
          </p:spPr>
          <p:txBody>
            <a:bodyPr wrap="none">
              <a:spAutoFit/>
            </a:bodyPr>
            <a:lstStyle/>
            <a:p>
              <a:r>
                <a:rPr lang="en-US" sz="800" b="1">
                  <a:solidFill>
                    <a:schemeClr val="bg1"/>
                  </a:solidFill>
                </a:rPr>
                <a:t>Crab Nebula</a:t>
              </a:r>
            </a:p>
          </p:txBody>
        </p:sp>
      </p:grpSp>
      <p:pic>
        <p:nvPicPr>
          <p:cNvPr id="10" name="Picture 9" descr="SRAG_SAA.PNG">
            <a:extLst>
              <a:ext uri="{FF2B5EF4-FFF2-40B4-BE49-F238E27FC236}">
                <a16:creationId xmlns:a16="http://schemas.microsoft.com/office/drawing/2014/main" id="{490C151F-8483-3B49-AD7E-3A07731C4362}"/>
              </a:ext>
            </a:extLst>
          </p:cNvPr>
          <p:cNvPicPr>
            <a:picLocks noChangeAspect="1"/>
          </p:cNvPicPr>
          <p:nvPr/>
        </p:nvPicPr>
        <p:blipFill>
          <a:blip r:embed="rId7" cstate="print"/>
          <a:stretch>
            <a:fillRect/>
          </a:stretch>
        </p:blipFill>
        <p:spPr>
          <a:xfrm>
            <a:off x="5407022" y="4228782"/>
            <a:ext cx="3057496" cy="1887504"/>
          </a:xfrm>
          <a:prstGeom prst="rect">
            <a:avLst/>
          </a:prstGeom>
          <a:ln>
            <a:solidFill>
              <a:schemeClr val="accent1"/>
            </a:solidFill>
          </a:ln>
        </p:spPr>
      </p:pic>
      <p:sp>
        <p:nvSpPr>
          <p:cNvPr id="16" name="TextBox 15">
            <a:extLst>
              <a:ext uri="{FF2B5EF4-FFF2-40B4-BE49-F238E27FC236}">
                <a16:creationId xmlns:a16="http://schemas.microsoft.com/office/drawing/2014/main" id="{B6F71C00-52E8-4801-A832-7014B7A96916}"/>
              </a:ext>
            </a:extLst>
          </p:cNvPr>
          <p:cNvSpPr txBox="1"/>
          <p:nvPr/>
        </p:nvSpPr>
        <p:spPr>
          <a:xfrm>
            <a:off x="9223568" y="569410"/>
            <a:ext cx="2981468" cy="584775"/>
          </a:xfrm>
          <a:prstGeom prst="rect">
            <a:avLst/>
          </a:prstGeom>
          <a:noFill/>
        </p:spPr>
        <p:txBody>
          <a:bodyPr wrap="square" rtlCol="0">
            <a:spAutoFit/>
          </a:bodyPr>
          <a:lstStyle/>
          <a:p>
            <a:pPr algn="ctr"/>
            <a:r>
              <a:rPr lang="en-US" sz="1600" b="1">
                <a:solidFill>
                  <a:srgbClr val="09323D"/>
                </a:solidFill>
                <a:latin typeface="Bahnschrift" panose="020B0502040204020203" pitchFamily="34" charset="0"/>
                <a:ea typeface="Source Sans Pro" panose="020B0503030403020204" pitchFamily="34" charset="0"/>
              </a:rPr>
              <a:t>More on the Space Radiation Environment in Seminar #3!</a:t>
            </a:r>
          </a:p>
        </p:txBody>
      </p:sp>
      <p:pic>
        <p:nvPicPr>
          <p:cNvPr id="17" name="I06_20190902_151500_182500">
            <a:hlinkClick r:id="" action="ppaction://media"/>
            <a:extLst>
              <a:ext uri="{FF2B5EF4-FFF2-40B4-BE49-F238E27FC236}">
                <a16:creationId xmlns:a16="http://schemas.microsoft.com/office/drawing/2014/main" id="{9FEA5DBF-4CC3-451D-AC8B-05B4F6D75A24}"/>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764996" y="4142627"/>
            <a:ext cx="5949306" cy="2108595"/>
          </a:xfrm>
          <a:prstGeom prst="rect">
            <a:avLst/>
          </a:prstGeom>
        </p:spPr>
      </p:pic>
      <p:grpSp>
        <p:nvGrpSpPr>
          <p:cNvPr id="11" name="Group 10">
            <a:extLst>
              <a:ext uri="{FF2B5EF4-FFF2-40B4-BE49-F238E27FC236}">
                <a16:creationId xmlns:a16="http://schemas.microsoft.com/office/drawing/2014/main" id="{0045BF6E-3392-A942-9395-B246A73ED92E}"/>
              </a:ext>
            </a:extLst>
          </p:cNvPr>
          <p:cNvGrpSpPr/>
          <p:nvPr/>
        </p:nvGrpSpPr>
        <p:grpSpPr>
          <a:xfrm>
            <a:off x="8339159" y="4228782"/>
            <a:ext cx="3689118" cy="1887504"/>
            <a:chOff x="6432038" y="2863082"/>
            <a:chExt cx="4344027" cy="2222582"/>
          </a:xfrm>
        </p:grpSpPr>
        <p:pic>
          <p:nvPicPr>
            <p:cNvPr id="12" name="Picture 11" descr="sunearth01">
              <a:extLst>
                <a:ext uri="{FF2B5EF4-FFF2-40B4-BE49-F238E27FC236}">
                  <a16:creationId xmlns:a16="http://schemas.microsoft.com/office/drawing/2014/main" id="{94F9DE01-ABA8-354F-8516-D369252A42B5}"/>
                </a:ext>
              </a:extLst>
            </p:cNvPr>
            <p:cNvPicPr>
              <a:picLocks noChangeAspect="1" noChangeArrowheads="1"/>
            </p:cNvPicPr>
            <p:nvPr/>
          </p:nvPicPr>
          <p:blipFill rotWithShape="1">
            <a:blip r:embed="rId9" cstate="screen"/>
            <a:srcRect t="14300" b="15528"/>
            <a:stretch/>
          </p:blipFill>
          <p:spPr bwMode="auto">
            <a:xfrm>
              <a:off x="6723883" y="2863082"/>
              <a:ext cx="4052182" cy="2222582"/>
            </a:xfrm>
            <a:prstGeom prst="rect">
              <a:avLst/>
            </a:prstGeom>
            <a:noFill/>
            <a:ln>
              <a:solidFill>
                <a:schemeClr val="accent1"/>
              </a:solidFill>
            </a:ln>
          </p:spPr>
        </p:pic>
        <p:pic>
          <p:nvPicPr>
            <p:cNvPr id="13" name="Picture 12">
              <a:extLst>
                <a:ext uri="{FF2B5EF4-FFF2-40B4-BE49-F238E27FC236}">
                  <a16:creationId xmlns:a16="http://schemas.microsoft.com/office/drawing/2014/main" id="{0C5DC883-C716-5C4D-BEA7-28AA804FF0C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2038" y="3380732"/>
              <a:ext cx="3488197" cy="1070971"/>
            </a:xfrm>
            <a:prstGeom prst="rect">
              <a:avLst/>
            </a:prstGeom>
          </p:spPr>
        </p:pic>
      </p:grpSp>
      <p:sp>
        <p:nvSpPr>
          <p:cNvPr id="34" name="TextBox 33">
            <a:extLst>
              <a:ext uri="{FF2B5EF4-FFF2-40B4-BE49-F238E27FC236}">
                <a16:creationId xmlns:a16="http://schemas.microsoft.com/office/drawing/2014/main" id="{2D3C7E38-B283-4E08-8990-7C42559864BB}"/>
              </a:ext>
            </a:extLst>
          </p:cNvPr>
          <p:cNvSpPr txBox="1"/>
          <p:nvPr/>
        </p:nvSpPr>
        <p:spPr>
          <a:xfrm>
            <a:off x="9957110" y="6053988"/>
            <a:ext cx="2092239" cy="261610"/>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black"/>
                </a:solidFill>
                <a:effectLst/>
                <a:uLnTx/>
                <a:uFillTx/>
                <a:hlinkClick r:id="rId11"/>
              </a:rPr>
              <a:t>gif</a:t>
            </a:r>
            <a:r>
              <a:rPr kumimoji="0" lang="en-US" sz="1100" b="0" i="0" u="none" strike="noStrike" kern="0" cap="none" spc="0" normalizeH="0" baseline="0" noProof="0">
                <a:ln>
                  <a:noFill/>
                </a:ln>
                <a:solidFill>
                  <a:prstClr val="black"/>
                </a:solidFill>
                <a:effectLst/>
                <a:uLnTx/>
                <a:uFillTx/>
              </a:rPr>
              <a:t> by Crazy Picture/</a:t>
            </a:r>
            <a:r>
              <a:rPr kumimoji="0" lang="en-US" sz="1100" b="0" i="0" u="none" strike="noStrike" kern="0" cap="none" spc="0" normalizeH="0" baseline="0" noProof="0">
                <a:ln>
                  <a:noFill/>
                </a:ln>
                <a:solidFill>
                  <a:prstClr val="black"/>
                </a:solidFill>
                <a:effectLst/>
                <a:uLnTx/>
                <a:uFillTx/>
                <a:hlinkClick r:id="rId12"/>
              </a:rPr>
              <a:t>CC BY-SA 3.0 </a:t>
            </a:r>
            <a:endParaRPr kumimoji="0" lang="en-US" sz="1100" b="0" i="0" u="none" strike="noStrike" kern="0" cap="none" spc="0" normalizeH="0" baseline="0" noProof="0">
              <a:ln>
                <a:noFill/>
              </a:ln>
              <a:solidFill>
                <a:prstClr val="black"/>
              </a:solidFill>
              <a:effectLst/>
              <a:uLnTx/>
              <a:uFillTx/>
            </a:endParaRPr>
          </a:p>
        </p:txBody>
      </p:sp>
    </p:spTree>
    <p:custDataLst>
      <p:tags r:id="rId1"/>
    </p:custDataLst>
    <p:extLst>
      <p:ext uri="{BB962C8B-B14F-4D97-AF65-F5344CB8AC3E}">
        <p14:creationId xmlns:p14="http://schemas.microsoft.com/office/powerpoint/2010/main" val="1351791068"/>
      </p:ext>
    </p:extLst>
  </p:cSld>
  <p:clrMapOvr>
    <a:masterClrMapping/>
  </p:clrMapOvr>
  <mc:AlternateContent xmlns:mc="http://schemas.openxmlformats.org/markup-compatibility/2006" xmlns:p14="http://schemas.microsoft.com/office/powerpoint/2010/main">
    <mc:Choice Requires="p14">
      <p:transition spd="slow" p14:dur="2000" advTm="220897"/>
    </mc:Choice>
    <mc:Fallback xmlns="">
      <p:transition spd="slow" advTm="220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9100" fill="hold"/>
                                        <p:tgtEl>
                                          <p:spTgt spid="17"/>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17"/>
                                        </p:tgtEl>
                                      </p:cBhvr>
                                    </p:cmd>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17"/>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7D34142-DD2B-49E8-A221-7C01E969F6A2}"/>
              </a:ext>
            </a:extLst>
          </p:cNvPr>
          <p:cNvSpPr>
            <a:spLocks noGrp="1"/>
          </p:cNvSpPr>
          <p:nvPr>
            <p:ph type="title"/>
          </p:nvPr>
        </p:nvSpPr>
        <p:spPr>
          <a:xfrm>
            <a:off x="838200" y="360017"/>
            <a:ext cx="10515600" cy="1009651"/>
          </a:xfrm>
        </p:spPr>
        <p:txBody>
          <a:bodyPr>
            <a:normAutofit/>
          </a:bodyPr>
          <a:lstStyle/>
          <a:p>
            <a:r>
              <a:rPr lang="en-US" altLang="en-US" sz="4400">
                <a:solidFill>
                  <a:schemeClr val="tx1"/>
                </a:solidFill>
              </a:rPr>
              <a:t>Historical NASA Crew Mission Doses</a:t>
            </a:r>
            <a:endParaRPr lang="en-US"/>
          </a:p>
        </p:txBody>
      </p:sp>
      <p:sp>
        <p:nvSpPr>
          <p:cNvPr id="4" name="Footer Placeholder 3">
            <a:extLst>
              <a:ext uri="{FF2B5EF4-FFF2-40B4-BE49-F238E27FC236}">
                <a16:creationId xmlns:a16="http://schemas.microsoft.com/office/drawing/2014/main" id="{3D7082C8-46DE-422B-9AB7-E06A00E43880}"/>
              </a:ext>
            </a:extLst>
          </p:cNvPr>
          <p:cNvSpPr>
            <a:spLocks noGrp="1"/>
          </p:cNvSpPr>
          <p:nvPr>
            <p:ph type="ftr" sz="quarter" idx="11"/>
          </p:nvPr>
        </p:nvSpPr>
        <p:spPr/>
        <p:txBody>
          <a:bodyPr/>
          <a:lstStyle/>
          <a:p>
            <a:r>
              <a:rPr lang="en-US"/>
              <a:t>2023 SHINE</a:t>
            </a:r>
          </a:p>
          <a:p>
            <a:r>
              <a:rPr lang="en-US"/>
              <a:t>Space Radiation Didactic Curriculum</a:t>
            </a:r>
          </a:p>
        </p:txBody>
      </p:sp>
      <p:sp>
        <p:nvSpPr>
          <p:cNvPr id="2" name="Slide Number Placeholder 1"/>
          <p:cNvSpPr>
            <a:spLocks noGrp="1"/>
          </p:cNvSpPr>
          <p:nvPr>
            <p:ph type="sldNum" sz="quarter" idx="12"/>
          </p:nvPr>
        </p:nvSpPr>
        <p:spPr/>
        <p:txBody>
          <a:bodyPr/>
          <a:lstStyle/>
          <a:p>
            <a:fld id="{CF67C12C-402A-4987-8007-B0BEEB83856A}" type="slidenum">
              <a:rPr lang="en-US" altLang="en-US" smtClean="0"/>
              <a:pPr/>
              <a:t>23</a:t>
            </a:fld>
            <a:endParaRPr lang="en-US" altLang="en-US"/>
          </a:p>
        </p:txBody>
      </p:sp>
      <p:sp>
        <p:nvSpPr>
          <p:cNvPr id="3" name="Date Placeholder 2">
            <a:extLst>
              <a:ext uri="{FF2B5EF4-FFF2-40B4-BE49-F238E27FC236}">
                <a16:creationId xmlns:a16="http://schemas.microsoft.com/office/drawing/2014/main" id="{714B5C13-FE3F-4ABC-B852-8A342FBFCCE9}"/>
              </a:ext>
            </a:extLst>
          </p:cNvPr>
          <p:cNvSpPr>
            <a:spLocks noGrp="1"/>
          </p:cNvSpPr>
          <p:nvPr>
            <p:ph type="dt" sz="half" idx="10"/>
          </p:nvPr>
        </p:nvSpPr>
        <p:spPr/>
        <p:txBody>
          <a:bodyPr/>
          <a:lstStyle/>
          <a:p>
            <a:r>
              <a:rPr lang="en-US"/>
              <a:t>S. Robin Elgart | shona.elgart@nasa.gov</a:t>
            </a:r>
          </a:p>
        </p:txBody>
      </p:sp>
      <p:sp>
        <p:nvSpPr>
          <p:cNvPr id="20" name="Rectangle 19">
            <a:extLst>
              <a:ext uri="{FF2B5EF4-FFF2-40B4-BE49-F238E27FC236}">
                <a16:creationId xmlns:a16="http://schemas.microsoft.com/office/drawing/2014/main" id="{C1F49CFE-F05F-46B4-96A9-2DBE78C9CD8C}"/>
              </a:ext>
            </a:extLst>
          </p:cNvPr>
          <p:cNvSpPr/>
          <p:nvPr/>
        </p:nvSpPr>
        <p:spPr>
          <a:xfrm>
            <a:off x="3191367" y="1290143"/>
            <a:ext cx="6182095" cy="4362952"/>
          </a:xfrm>
          <a:prstGeom prst="rect">
            <a:avLst/>
          </a:prstGeom>
          <a:solidFill>
            <a:schemeClr val="bg1"/>
          </a:solidFill>
          <a:ln>
            <a:solidFill>
              <a:srgbClr val="8598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F3A78B75-7E7A-4C8C-A79F-E7C0AA98F6BC}"/>
              </a:ext>
            </a:extLst>
          </p:cNvPr>
          <p:cNvCxnSpPr/>
          <p:nvPr/>
        </p:nvCxnSpPr>
        <p:spPr>
          <a:xfrm>
            <a:off x="3194797" y="2178135"/>
            <a:ext cx="6182096" cy="0"/>
          </a:xfrm>
          <a:prstGeom prst="line">
            <a:avLst/>
          </a:prstGeom>
          <a:ln w="38100">
            <a:solidFill>
              <a:srgbClr val="A365D1"/>
            </a:solidFill>
          </a:ln>
        </p:spPr>
        <p:style>
          <a:lnRef idx="2">
            <a:schemeClr val="accent1"/>
          </a:lnRef>
          <a:fillRef idx="0">
            <a:schemeClr val="accent1"/>
          </a:fillRef>
          <a:effectRef idx="1">
            <a:schemeClr val="accent1"/>
          </a:effectRef>
          <a:fontRef idx="minor">
            <a:schemeClr val="tx1"/>
          </a:fontRef>
        </p:style>
      </p:cxnSp>
      <p:grpSp>
        <p:nvGrpSpPr>
          <p:cNvPr id="22" name="Group 21">
            <a:extLst>
              <a:ext uri="{FF2B5EF4-FFF2-40B4-BE49-F238E27FC236}">
                <a16:creationId xmlns:a16="http://schemas.microsoft.com/office/drawing/2014/main" id="{B6DF4B2D-77E7-4E9D-AAA5-C2D8FE3BD16B}"/>
              </a:ext>
            </a:extLst>
          </p:cNvPr>
          <p:cNvGrpSpPr/>
          <p:nvPr/>
        </p:nvGrpSpPr>
        <p:grpSpPr>
          <a:xfrm>
            <a:off x="2471184" y="1346216"/>
            <a:ext cx="6998937" cy="4914682"/>
            <a:chOff x="2517879" y="1449018"/>
            <a:chExt cx="6998937" cy="4914682"/>
          </a:xfrm>
        </p:grpSpPr>
        <p:sp>
          <p:nvSpPr>
            <p:cNvPr id="23" name="Rectangle 1646">
              <a:extLst>
                <a:ext uri="{FF2B5EF4-FFF2-40B4-BE49-F238E27FC236}">
                  <a16:creationId xmlns:a16="http://schemas.microsoft.com/office/drawing/2014/main" id="{900C1A40-7C08-408A-AC95-68B99B4E9F85}"/>
                </a:ext>
              </a:extLst>
            </p:cNvPr>
            <p:cNvSpPr>
              <a:spLocks noChangeArrowheads="1"/>
            </p:cNvSpPr>
            <p:nvPr/>
          </p:nvSpPr>
          <p:spPr bwMode="auto">
            <a:xfrm>
              <a:off x="5566055" y="5994368"/>
              <a:ext cx="13176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a:ln>
                    <a:noFill/>
                  </a:ln>
                  <a:solidFill>
                    <a:srgbClr val="09323D"/>
                  </a:solidFill>
                  <a:effectLst/>
                  <a:latin typeface="Arial" panose="020B0604020202020204" pitchFamily="34" charset="0"/>
                </a:rPr>
                <a:t>Astronaut</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4" name="Line 1647">
              <a:extLst>
                <a:ext uri="{FF2B5EF4-FFF2-40B4-BE49-F238E27FC236}">
                  <a16:creationId xmlns:a16="http://schemas.microsoft.com/office/drawing/2014/main" id="{C54B1826-EA9A-4ED6-A535-85377B8202BA}"/>
                </a:ext>
              </a:extLst>
            </p:cNvPr>
            <p:cNvSpPr>
              <a:spLocks noChangeShapeType="1"/>
            </p:cNvSpPr>
            <p:nvPr/>
          </p:nvSpPr>
          <p:spPr bwMode="auto">
            <a:xfrm>
              <a:off x="3286356" y="5708281"/>
              <a:ext cx="6091237"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 name="Line 1648">
              <a:extLst>
                <a:ext uri="{FF2B5EF4-FFF2-40B4-BE49-F238E27FC236}">
                  <a16:creationId xmlns:a16="http://schemas.microsoft.com/office/drawing/2014/main" id="{EDC69079-CD2D-4791-9077-178E1D56A025}"/>
                </a:ext>
              </a:extLst>
            </p:cNvPr>
            <p:cNvSpPr>
              <a:spLocks noChangeShapeType="1"/>
            </p:cNvSpPr>
            <p:nvPr/>
          </p:nvSpPr>
          <p:spPr bwMode="auto">
            <a:xfrm flipV="1">
              <a:off x="4808768" y="5646368"/>
              <a:ext cx="0" cy="6032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 name="Line 1649">
              <a:extLst>
                <a:ext uri="{FF2B5EF4-FFF2-40B4-BE49-F238E27FC236}">
                  <a16:creationId xmlns:a16="http://schemas.microsoft.com/office/drawing/2014/main" id="{8985B8BC-126E-4176-9B93-06E51B708A69}"/>
                </a:ext>
              </a:extLst>
            </p:cNvPr>
            <p:cNvSpPr>
              <a:spLocks noChangeShapeType="1"/>
            </p:cNvSpPr>
            <p:nvPr/>
          </p:nvSpPr>
          <p:spPr bwMode="auto">
            <a:xfrm flipV="1">
              <a:off x="6331181" y="5646368"/>
              <a:ext cx="0" cy="6032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 name="Line 1650">
              <a:extLst>
                <a:ext uri="{FF2B5EF4-FFF2-40B4-BE49-F238E27FC236}">
                  <a16:creationId xmlns:a16="http://schemas.microsoft.com/office/drawing/2014/main" id="{E2E5E7F2-4A56-490B-A0CE-8D95D2CEB5B2}"/>
                </a:ext>
              </a:extLst>
            </p:cNvPr>
            <p:cNvSpPr>
              <a:spLocks noChangeShapeType="1"/>
            </p:cNvSpPr>
            <p:nvPr/>
          </p:nvSpPr>
          <p:spPr bwMode="auto">
            <a:xfrm flipV="1">
              <a:off x="7855180" y="5646368"/>
              <a:ext cx="0" cy="60325"/>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 name="Line 1651">
              <a:extLst>
                <a:ext uri="{FF2B5EF4-FFF2-40B4-BE49-F238E27FC236}">
                  <a16:creationId xmlns:a16="http://schemas.microsoft.com/office/drawing/2014/main" id="{0FA5510E-1E20-4065-A92D-C3CDD819B8A1}"/>
                </a:ext>
              </a:extLst>
            </p:cNvPr>
            <p:cNvSpPr>
              <a:spLocks noChangeShapeType="1"/>
            </p:cNvSpPr>
            <p:nvPr/>
          </p:nvSpPr>
          <p:spPr bwMode="auto">
            <a:xfrm flipV="1">
              <a:off x="3589568"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 name="Line 1652">
              <a:extLst>
                <a:ext uri="{FF2B5EF4-FFF2-40B4-BE49-F238E27FC236}">
                  <a16:creationId xmlns:a16="http://schemas.microsoft.com/office/drawing/2014/main" id="{5019278E-856F-4C08-A3F3-EB58869FBC05}"/>
                </a:ext>
              </a:extLst>
            </p:cNvPr>
            <p:cNvSpPr>
              <a:spLocks noChangeShapeType="1"/>
            </p:cNvSpPr>
            <p:nvPr/>
          </p:nvSpPr>
          <p:spPr bwMode="auto">
            <a:xfrm flipV="1">
              <a:off x="3894368"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 name="Line 1653">
              <a:extLst>
                <a:ext uri="{FF2B5EF4-FFF2-40B4-BE49-F238E27FC236}">
                  <a16:creationId xmlns:a16="http://schemas.microsoft.com/office/drawing/2014/main" id="{9C120D0A-9EA7-4172-91B8-5A87C85D8A21}"/>
                </a:ext>
              </a:extLst>
            </p:cNvPr>
            <p:cNvSpPr>
              <a:spLocks noChangeShapeType="1"/>
            </p:cNvSpPr>
            <p:nvPr/>
          </p:nvSpPr>
          <p:spPr bwMode="auto">
            <a:xfrm flipV="1">
              <a:off x="4199168"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 name="Line 1654">
              <a:extLst>
                <a:ext uri="{FF2B5EF4-FFF2-40B4-BE49-F238E27FC236}">
                  <a16:creationId xmlns:a16="http://schemas.microsoft.com/office/drawing/2014/main" id="{69F02D1D-E0EA-455F-AC51-45DFF7180AA7}"/>
                </a:ext>
              </a:extLst>
            </p:cNvPr>
            <p:cNvSpPr>
              <a:spLocks noChangeShapeType="1"/>
            </p:cNvSpPr>
            <p:nvPr/>
          </p:nvSpPr>
          <p:spPr bwMode="auto">
            <a:xfrm flipV="1">
              <a:off x="4503968"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 name="Line 1655">
              <a:extLst>
                <a:ext uri="{FF2B5EF4-FFF2-40B4-BE49-F238E27FC236}">
                  <a16:creationId xmlns:a16="http://schemas.microsoft.com/office/drawing/2014/main" id="{FF0E7014-6107-4B4F-9420-F75046D2E938}"/>
                </a:ext>
              </a:extLst>
            </p:cNvPr>
            <p:cNvSpPr>
              <a:spLocks noChangeShapeType="1"/>
            </p:cNvSpPr>
            <p:nvPr/>
          </p:nvSpPr>
          <p:spPr bwMode="auto">
            <a:xfrm flipV="1">
              <a:off x="5111981"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 name="Line 1656">
              <a:extLst>
                <a:ext uri="{FF2B5EF4-FFF2-40B4-BE49-F238E27FC236}">
                  <a16:creationId xmlns:a16="http://schemas.microsoft.com/office/drawing/2014/main" id="{56EC5BCC-B57E-4827-A4A3-A2AEE651EBF2}"/>
                </a:ext>
              </a:extLst>
            </p:cNvPr>
            <p:cNvSpPr>
              <a:spLocks noChangeShapeType="1"/>
            </p:cNvSpPr>
            <p:nvPr/>
          </p:nvSpPr>
          <p:spPr bwMode="auto">
            <a:xfrm flipV="1">
              <a:off x="5416781"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 name="Line 1657">
              <a:extLst>
                <a:ext uri="{FF2B5EF4-FFF2-40B4-BE49-F238E27FC236}">
                  <a16:creationId xmlns:a16="http://schemas.microsoft.com/office/drawing/2014/main" id="{35FB22B6-9443-481E-A0CB-9157972F46E0}"/>
                </a:ext>
              </a:extLst>
            </p:cNvPr>
            <p:cNvSpPr>
              <a:spLocks noChangeShapeType="1"/>
            </p:cNvSpPr>
            <p:nvPr/>
          </p:nvSpPr>
          <p:spPr bwMode="auto">
            <a:xfrm flipV="1">
              <a:off x="5721581"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 name="Line 1658">
              <a:extLst>
                <a:ext uri="{FF2B5EF4-FFF2-40B4-BE49-F238E27FC236}">
                  <a16:creationId xmlns:a16="http://schemas.microsoft.com/office/drawing/2014/main" id="{E09B5E09-2453-4B86-8BA6-929D30779233}"/>
                </a:ext>
              </a:extLst>
            </p:cNvPr>
            <p:cNvSpPr>
              <a:spLocks noChangeShapeType="1"/>
            </p:cNvSpPr>
            <p:nvPr/>
          </p:nvSpPr>
          <p:spPr bwMode="auto">
            <a:xfrm flipV="1">
              <a:off x="6026381"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 name="Line 1659">
              <a:extLst>
                <a:ext uri="{FF2B5EF4-FFF2-40B4-BE49-F238E27FC236}">
                  <a16:creationId xmlns:a16="http://schemas.microsoft.com/office/drawing/2014/main" id="{54ED757D-058A-4E67-A3F5-30D0A6B6BD9B}"/>
                </a:ext>
              </a:extLst>
            </p:cNvPr>
            <p:cNvSpPr>
              <a:spLocks noChangeShapeType="1"/>
            </p:cNvSpPr>
            <p:nvPr/>
          </p:nvSpPr>
          <p:spPr bwMode="auto">
            <a:xfrm flipV="1">
              <a:off x="6635980"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 name="Line 1660">
              <a:extLst>
                <a:ext uri="{FF2B5EF4-FFF2-40B4-BE49-F238E27FC236}">
                  <a16:creationId xmlns:a16="http://schemas.microsoft.com/office/drawing/2014/main" id="{D610B395-5A6B-4491-98E0-6D5CFF67FCDF}"/>
                </a:ext>
              </a:extLst>
            </p:cNvPr>
            <p:cNvSpPr>
              <a:spLocks noChangeShapeType="1"/>
            </p:cNvSpPr>
            <p:nvPr/>
          </p:nvSpPr>
          <p:spPr bwMode="auto">
            <a:xfrm flipV="1">
              <a:off x="6940780"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 name="Line 1661">
              <a:extLst>
                <a:ext uri="{FF2B5EF4-FFF2-40B4-BE49-F238E27FC236}">
                  <a16:creationId xmlns:a16="http://schemas.microsoft.com/office/drawing/2014/main" id="{82A0037C-6E84-4C02-A9B3-9A87E0CDFC9A}"/>
                </a:ext>
              </a:extLst>
            </p:cNvPr>
            <p:cNvSpPr>
              <a:spLocks noChangeShapeType="1"/>
            </p:cNvSpPr>
            <p:nvPr/>
          </p:nvSpPr>
          <p:spPr bwMode="auto">
            <a:xfrm flipV="1">
              <a:off x="7245580"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 name="Line 1662">
              <a:extLst>
                <a:ext uri="{FF2B5EF4-FFF2-40B4-BE49-F238E27FC236}">
                  <a16:creationId xmlns:a16="http://schemas.microsoft.com/office/drawing/2014/main" id="{FA902B43-9F85-4F90-AB98-5370CA35A7E2}"/>
                </a:ext>
              </a:extLst>
            </p:cNvPr>
            <p:cNvSpPr>
              <a:spLocks noChangeShapeType="1"/>
            </p:cNvSpPr>
            <p:nvPr/>
          </p:nvSpPr>
          <p:spPr bwMode="auto">
            <a:xfrm flipV="1">
              <a:off x="7550380"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 name="Line 1663">
              <a:extLst>
                <a:ext uri="{FF2B5EF4-FFF2-40B4-BE49-F238E27FC236}">
                  <a16:creationId xmlns:a16="http://schemas.microsoft.com/office/drawing/2014/main" id="{B32E9959-EDC2-433E-AADC-EB8E23CF93AE}"/>
                </a:ext>
              </a:extLst>
            </p:cNvPr>
            <p:cNvSpPr>
              <a:spLocks noChangeShapeType="1"/>
            </p:cNvSpPr>
            <p:nvPr/>
          </p:nvSpPr>
          <p:spPr bwMode="auto">
            <a:xfrm flipV="1">
              <a:off x="8158393"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 name="Line 1664">
              <a:extLst>
                <a:ext uri="{FF2B5EF4-FFF2-40B4-BE49-F238E27FC236}">
                  <a16:creationId xmlns:a16="http://schemas.microsoft.com/office/drawing/2014/main" id="{0137766A-134D-4896-B95C-A5E7229FAEE2}"/>
                </a:ext>
              </a:extLst>
            </p:cNvPr>
            <p:cNvSpPr>
              <a:spLocks noChangeShapeType="1"/>
            </p:cNvSpPr>
            <p:nvPr/>
          </p:nvSpPr>
          <p:spPr bwMode="auto">
            <a:xfrm flipV="1">
              <a:off x="8463193"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 name="Line 1665">
              <a:extLst>
                <a:ext uri="{FF2B5EF4-FFF2-40B4-BE49-F238E27FC236}">
                  <a16:creationId xmlns:a16="http://schemas.microsoft.com/office/drawing/2014/main" id="{DF930E18-B256-43B6-85CE-0B0CAAFBD89B}"/>
                </a:ext>
              </a:extLst>
            </p:cNvPr>
            <p:cNvSpPr>
              <a:spLocks noChangeShapeType="1"/>
            </p:cNvSpPr>
            <p:nvPr/>
          </p:nvSpPr>
          <p:spPr bwMode="auto">
            <a:xfrm flipV="1">
              <a:off x="8767993"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 name="Line 1666">
              <a:extLst>
                <a:ext uri="{FF2B5EF4-FFF2-40B4-BE49-F238E27FC236}">
                  <a16:creationId xmlns:a16="http://schemas.microsoft.com/office/drawing/2014/main" id="{A72577DB-D7D5-4B84-99A7-59DB1D3C9156}"/>
                </a:ext>
              </a:extLst>
            </p:cNvPr>
            <p:cNvSpPr>
              <a:spLocks noChangeShapeType="1"/>
            </p:cNvSpPr>
            <p:nvPr/>
          </p:nvSpPr>
          <p:spPr bwMode="auto">
            <a:xfrm flipV="1">
              <a:off x="9072793" y="5670181"/>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 name="Rectangle 1667">
              <a:extLst>
                <a:ext uri="{FF2B5EF4-FFF2-40B4-BE49-F238E27FC236}">
                  <a16:creationId xmlns:a16="http://schemas.microsoft.com/office/drawing/2014/main" id="{B90104E2-2641-43F7-8834-94EB1F99680B}"/>
                </a:ext>
              </a:extLst>
            </p:cNvPr>
            <p:cNvSpPr>
              <a:spLocks noChangeArrowheads="1"/>
            </p:cNvSpPr>
            <p:nvPr/>
          </p:nvSpPr>
          <p:spPr bwMode="auto">
            <a:xfrm>
              <a:off x="3238731" y="5790831"/>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45" name="Rectangle 1668">
              <a:extLst>
                <a:ext uri="{FF2B5EF4-FFF2-40B4-BE49-F238E27FC236}">
                  <a16:creationId xmlns:a16="http://schemas.microsoft.com/office/drawing/2014/main" id="{C90DC671-F469-41E1-A5FF-C8EC966F0F21}"/>
                </a:ext>
              </a:extLst>
            </p:cNvPr>
            <p:cNvSpPr>
              <a:spLocks noChangeArrowheads="1"/>
            </p:cNvSpPr>
            <p:nvPr/>
          </p:nvSpPr>
          <p:spPr bwMode="auto">
            <a:xfrm>
              <a:off x="4669068" y="5790831"/>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200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46" name="Rectangle 1669">
              <a:extLst>
                <a:ext uri="{FF2B5EF4-FFF2-40B4-BE49-F238E27FC236}">
                  <a16:creationId xmlns:a16="http://schemas.microsoft.com/office/drawing/2014/main" id="{67667412-0FB0-4D98-B363-0A1D5CDD0A10}"/>
                </a:ext>
              </a:extLst>
            </p:cNvPr>
            <p:cNvSpPr>
              <a:spLocks noChangeArrowheads="1"/>
            </p:cNvSpPr>
            <p:nvPr/>
          </p:nvSpPr>
          <p:spPr bwMode="auto">
            <a:xfrm>
              <a:off x="6191481" y="5790831"/>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400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47" name="Rectangle 1670">
              <a:extLst>
                <a:ext uri="{FF2B5EF4-FFF2-40B4-BE49-F238E27FC236}">
                  <a16:creationId xmlns:a16="http://schemas.microsoft.com/office/drawing/2014/main" id="{10D02982-D573-4E70-89F4-B27FE63F63B2}"/>
                </a:ext>
              </a:extLst>
            </p:cNvPr>
            <p:cNvSpPr>
              <a:spLocks noChangeArrowheads="1"/>
            </p:cNvSpPr>
            <p:nvPr/>
          </p:nvSpPr>
          <p:spPr bwMode="auto">
            <a:xfrm>
              <a:off x="7715480" y="5790831"/>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600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48" name="Rectangle 1671">
              <a:extLst>
                <a:ext uri="{FF2B5EF4-FFF2-40B4-BE49-F238E27FC236}">
                  <a16:creationId xmlns:a16="http://schemas.microsoft.com/office/drawing/2014/main" id="{0C486516-0CAC-4E50-8035-60154E04F265}"/>
                </a:ext>
              </a:extLst>
            </p:cNvPr>
            <p:cNvSpPr>
              <a:spLocks noChangeArrowheads="1"/>
            </p:cNvSpPr>
            <p:nvPr/>
          </p:nvSpPr>
          <p:spPr bwMode="auto">
            <a:xfrm>
              <a:off x="9237893" y="5790831"/>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800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49" name="Line 1672">
              <a:extLst>
                <a:ext uri="{FF2B5EF4-FFF2-40B4-BE49-F238E27FC236}">
                  <a16:creationId xmlns:a16="http://schemas.microsoft.com/office/drawing/2014/main" id="{AA6E1D77-FC42-4FDB-9A5E-65FA17FCC45F}"/>
                </a:ext>
              </a:extLst>
            </p:cNvPr>
            <p:cNvSpPr>
              <a:spLocks noChangeShapeType="1"/>
            </p:cNvSpPr>
            <p:nvPr/>
          </p:nvSpPr>
          <p:spPr bwMode="auto">
            <a:xfrm>
              <a:off x="3286356" y="1449018"/>
              <a:ext cx="6091237"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 name="Line 1673">
              <a:extLst>
                <a:ext uri="{FF2B5EF4-FFF2-40B4-BE49-F238E27FC236}">
                  <a16:creationId xmlns:a16="http://schemas.microsoft.com/office/drawing/2014/main" id="{886B7330-F7F9-4E2C-B337-C768C78A1329}"/>
                </a:ext>
              </a:extLst>
            </p:cNvPr>
            <p:cNvSpPr>
              <a:spLocks noChangeShapeType="1"/>
            </p:cNvSpPr>
            <p:nvPr/>
          </p:nvSpPr>
          <p:spPr bwMode="auto">
            <a:xfrm>
              <a:off x="4808768" y="1450606"/>
              <a:ext cx="0" cy="5873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 name="Line 1674">
              <a:extLst>
                <a:ext uri="{FF2B5EF4-FFF2-40B4-BE49-F238E27FC236}">
                  <a16:creationId xmlns:a16="http://schemas.microsoft.com/office/drawing/2014/main" id="{CEB97BF0-FDDC-455B-8B93-A316497A682A}"/>
                </a:ext>
              </a:extLst>
            </p:cNvPr>
            <p:cNvSpPr>
              <a:spLocks noChangeShapeType="1"/>
            </p:cNvSpPr>
            <p:nvPr/>
          </p:nvSpPr>
          <p:spPr bwMode="auto">
            <a:xfrm>
              <a:off x="6331181" y="1450606"/>
              <a:ext cx="0" cy="5873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 name="Line 1675">
              <a:extLst>
                <a:ext uri="{FF2B5EF4-FFF2-40B4-BE49-F238E27FC236}">
                  <a16:creationId xmlns:a16="http://schemas.microsoft.com/office/drawing/2014/main" id="{F86EFFEE-3709-4BF1-B98D-46E8E70753D0}"/>
                </a:ext>
              </a:extLst>
            </p:cNvPr>
            <p:cNvSpPr>
              <a:spLocks noChangeShapeType="1"/>
            </p:cNvSpPr>
            <p:nvPr/>
          </p:nvSpPr>
          <p:spPr bwMode="auto">
            <a:xfrm>
              <a:off x="7855180" y="1450606"/>
              <a:ext cx="0" cy="58738"/>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 name="Line 1676">
              <a:extLst>
                <a:ext uri="{FF2B5EF4-FFF2-40B4-BE49-F238E27FC236}">
                  <a16:creationId xmlns:a16="http://schemas.microsoft.com/office/drawing/2014/main" id="{6758C28D-6F5F-4EE1-85E4-C2E4B4EF2F32}"/>
                </a:ext>
              </a:extLst>
            </p:cNvPr>
            <p:cNvSpPr>
              <a:spLocks noChangeShapeType="1"/>
            </p:cNvSpPr>
            <p:nvPr/>
          </p:nvSpPr>
          <p:spPr bwMode="auto">
            <a:xfrm>
              <a:off x="3589568"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 name="Line 1677">
              <a:extLst>
                <a:ext uri="{FF2B5EF4-FFF2-40B4-BE49-F238E27FC236}">
                  <a16:creationId xmlns:a16="http://schemas.microsoft.com/office/drawing/2014/main" id="{27D02FD9-A6A8-4DD9-99E3-AEA6CF64D296}"/>
                </a:ext>
              </a:extLst>
            </p:cNvPr>
            <p:cNvSpPr>
              <a:spLocks noChangeShapeType="1"/>
            </p:cNvSpPr>
            <p:nvPr/>
          </p:nvSpPr>
          <p:spPr bwMode="auto">
            <a:xfrm>
              <a:off x="3894368"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 name="Line 1678">
              <a:extLst>
                <a:ext uri="{FF2B5EF4-FFF2-40B4-BE49-F238E27FC236}">
                  <a16:creationId xmlns:a16="http://schemas.microsoft.com/office/drawing/2014/main" id="{0DBF42D5-023F-4129-B652-CE04D014404C}"/>
                </a:ext>
              </a:extLst>
            </p:cNvPr>
            <p:cNvSpPr>
              <a:spLocks noChangeShapeType="1"/>
            </p:cNvSpPr>
            <p:nvPr/>
          </p:nvSpPr>
          <p:spPr bwMode="auto">
            <a:xfrm>
              <a:off x="4199168"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 name="Line 1679">
              <a:extLst>
                <a:ext uri="{FF2B5EF4-FFF2-40B4-BE49-F238E27FC236}">
                  <a16:creationId xmlns:a16="http://schemas.microsoft.com/office/drawing/2014/main" id="{F05B48DE-683E-4B2E-812F-DC87F6F9B3F8}"/>
                </a:ext>
              </a:extLst>
            </p:cNvPr>
            <p:cNvSpPr>
              <a:spLocks noChangeShapeType="1"/>
            </p:cNvSpPr>
            <p:nvPr/>
          </p:nvSpPr>
          <p:spPr bwMode="auto">
            <a:xfrm>
              <a:off x="4503968"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 name="Line 1680">
              <a:extLst>
                <a:ext uri="{FF2B5EF4-FFF2-40B4-BE49-F238E27FC236}">
                  <a16:creationId xmlns:a16="http://schemas.microsoft.com/office/drawing/2014/main" id="{FF880EB8-F88F-41CF-8895-B1666DCCD1A3}"/>
                </a:ext>
              </a:extLst>
            </p:cNvPr>
            <p:cNvSpPr>
              <a:spLocks noChangeShapeType="1"/>
            </p:cNvSpPr>
            <p:nvPr/>
          </p:nvSpPr>
          <p:spPr bwMode="auto">
            <a:xfrm>
              <a:off x="5111981"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 name="Line 1681">
              <a:extLst>
                <a:ext uri="{FF2B5EF4-FFF2-40B4-BE49-F238E27FC236}">
                  <a16:creationId xmlns:a16="http://schemas.microsoft.com/office/drawing/2014/main" id="{48D7EB04-15B5-4BF4-87A5-462DDFD13A1A}"/>
                </a:ext>
              </a:extLst>
            </p:cNvPr>
            <p:cNvSpPr>
              <a:spLocks noChangeShapeType="1"/>
            </p:cNvSpPr>
            <p:nvPr/>
          </p:nvSpPr>
          <p:spPr bwMode="auto">
            <a:xfrm>
              <a:off x="5416781"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 name="Line 1682">
              <a:extLst>
                <a:ext uri="{FF2B5EF4-FFF2-40B4-BE49-F238E27FC236}">
                  <a16:creationId xmlns:a16="http://schemas.microsoft.com/office/drawing/2014/main" id="{64C8CC51-1651-4E8B-98E5-3957228D7782}"/>
                </a:ext>
              </a:extLst>
            </p:cNvPr>
            <p:cNvSpPr>
              <a:spLocks noChangeShapeType="1"/>
            </p:cNvSpPr>
            <p:nvPr/>
          </p:nvSpPr>
          <p:spPr bwMode="auto">
            <a:xfrm>
              <a:off x="5721581"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 name="Line 1683">
              <a:extLst>
                <a:ext uri="{FF2B5EF4-FFF2-40B4-BE49-F238E27FC236}">
                  <a16:creationId xmlns:a16="http://schemas.microsoft.com/office/drawing/2014/main" id="{A913CCFB-447E-4E70-909B-875D9B84D028}"/>
                </a:ext>
              </a:extLst>
            </p:cNvPr>
            <p:cNvSpPr>
              <a:spLocks noChangeShapeType="1"/>
            </p:cNvSpPr>
            <p:nvPr/>
          </p:nvSpPr>
          <p:spPr bwMode="auto">
            <a:xfrm>
              <a:off x="6026381"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 name="Line 1684">
              <a:extLst>
                <a:ext uri="{FF2B5EF4-FFF2-40B4-BE49-F238E27FC236}">
                  <a16:creationId xmlns:a16="http://schemas.microsoft.com/office/drawing/2014/main" id="{88744B33-A277-4429-B992-35BBEA6C692D}"/>
                </a:ext>
              </a:extLst>
            </p:cNvPr>
            <p:cNvSpPr>
              <a:spLocks noChangeShapeType="1"/>
            </p:cNvSpPr>
            <p:nvPr/>
          </p:nvSpPr>
          <p:spPr bwMode="auto">
            <a:xfrm>
              <a:off x="6635980"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 name="Line 1685">
              <a:extLst>
                <a:ext uri="{FF2B5EF4-FFF2-40B4-BE49-F238E27FC236}">
                  <a16:creationId xmlns:a16="http://schemas.microsoft.com/office/drawing/2014/main" id="{41C4F956-4407-4A85-9E00-DA8C33756434}"/>
                </a:ext>
              </a:extLst>
            </p:cNvPr>
            <p:cNvSpPr>
              <a:spLocks noChangeShapeType="1"/>
            </p:cNvSpPr>
            <p:nvPr/>
          </p:nvSpPr>
          <p:spPr bwMode="auto">
            <a:xfrm>
              <a:off x="6940780"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 name="Line 1686">
              <a:extLst>
                <a:ext uri="{FF2B5EF4-FFF2-40B4-BE49-F238E27FC236}">
                  <a16:creationId xmlns:a16="http://schemas.microsoft.com/office/drawing/2014/main" id="{B0B6E041-3DF5-4189-87CC-B5813CB0A88D}"/>
                </a:ext>
              </a:extLst>
            </p:cNvPr>
            <p:cNvSpPr>
              <a:spLocks noChangeShapeType="1"/>
            </p:cNvSpPr>
            <p:nvPr/>
          </p:nvSpPr>
          <p:spPr bwMode="auto">
            <a:xfrm>
              <a:off x="7245580"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 name="Line 1687">
              <a:extLst>
                <a:ext uri="{FF2B5EF4-FFF2-40B4-BE49-F238E27FC236}">
                  <a16:creationId xmlns:a16="http://schemas.microsoft.com/office/drawing/2014/main" id="{FD371943-7AA2-492B-BD35-C2E22BD62522}"/>
                </a:ext>
              </a:extLst>
            </p:cNvPr>
            <p:cNvSpPr>
              <a:spLocks noChangeShapeType="1"/>
            </p:cNvSpPr>
            <p:nvPr/>
          </p:nvSpPr>
          <p:spPr bwMode="auto">
            <a:xfrm>
              <a:off x="7550380"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 name="Line 1688">
              <a:extLst>
                <a:ext uri="{FF2B5EF4-FFF2-40B4-BE49-F238E27FC236}">
                  <a16:creationId xmlns:a16="http://schemas.microsoft.com/office/drawing/2014/main" id="{8AA5F5F2-8F48-4CAB-8D6E-6603BCF20D01}"/>
                </a:ext>
              </a:extLst>
            </p:cNvPr>
            <p:cNvSpPr>
              <a:spLocks noChangeShapeType="1"/>
            </p:cNvSpPr>
            <p:nvPr/>
          </p:nvSpPr>
          <p:spPr bwMode="auto">
            <a:xfrm>
              <a:off x="8158393"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 name="Line 1689">
              <a:extLst>
                <a:ext uri="{FF2B5EF4-FFF2-40B4-BE49-F238E27FC236}">
                  <a16:creationId xmlns:a16="http://schemas.microsoft.com/office/drawing/2014/main" id="{52FA3865-EB55-42FE-B8AC-C02F04F7BFB6}"/>
                </a:ext>
              </a:extLst>
            </p:cNvPr>
            <p:cNvSpPr>
              <a:spLocks noChangeShapeType="1"/>
            </p:cNvSpPr>
            <p:nvPr/>
          </p:nvSpPr>
          <p:spPr bwMode="auto">
            <a:xfrm>
              <a:off x="8463193"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 name="Line 1690">
              <a:extLst>
                <a:ext uri="{FF2B5EF4-FFF2-40B4-BE49-F238E27FC236}">
                  <a16:creationId xmlns:a16="http://schemas.microsoft.com/office/drawing/2014/main" id="{C07DE76E-E955-4EF0-AF35-192E8BE01237}"/>
                </a:ext>
              </a:extLst>
            </p:cNvPr>
            <p:cNvSpPr>
              <a:spLocks noChangeShapeType="1"/>
            </p:cNvSpPr>
            <p:nvPr/>
          </p:nvSpPr>
          <p:spPr bwMode="auto">
            <a:xfrm>
              <a:off x="8767993"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 name="Line 1691">
              <a:extLst>
                <a:ext uri="{FF2B5EF4-FFF2-40B4-BE49-F238E27FC236}">
                  <a16:creationId xmlns:a16="http://schemas.microsoft.com/office/drawing/2014/main" id="{2CDBC42D-CB9C-4080-B373-F20276056B87}"/>
                </a:ext>
              </a:extLst>
            </p:cNvPr>
            <p:cNvSpPr>
              <a:spLocks noChangeShapeType="1"/>
            </p:cNvSpPr>
            <p:nvPr/>
          </p:nvSpPr>
          <p:spPr bwMode="auto">
            <a:xfrm>
              <a:off x="9072793" y="1449018"/>
              <a:ext cx="0" cy="3810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 name="Rectangle 1692">
              <a:extLst>
                <a:ext uri="{FF2B5EF4-FFF2-40B4-BE49-F238E27FC236}">
                  <a16:creationId xmlns:a16="http://schemas.microsoft.com/office/drawing/2014/main" id="{EBD96B8D-B153-4769-B45A-6A8C230BF465}"/>
                </a:ext>
              </a:extLst>
            </p:cNvPr>
            <p:cNvSpPr>
              <a:spLocks noChangeArrowheads="1"/>
            </p:cNvSpPr>
            <p:nvPr/>
          </p:nvSpPr>
          <p:spPr bwMode="auto">
            <a:xfrm rot="16200000">
              <a:off x="1727919" y="3904307"/>
              <a:ext cx="19492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sng" strike="noStrike" cap="none" normalizeH="0" baseline="0">
                  <a:ln>
                    <a:noFill/>
                  </a:ln>
                  <a:solidFill>
                    <a:srgbClr val="09323D"/>
                  </a:solidFill>
                  <a:effectLst/>
                  <a:latin typeface="Arial" panose="020B0604020202020204" pitchFamily="34" charset="0"/>
                </a:rPr>
                <a:t>Mission</a:t>
              </a:r>
              <a:r>
                <a:rPr kumimoji="0" lang="en-US" altLang="en-US" sz="2400" b="0" i="0" u="none" strike="noStrike" cap="none" normalizeH="0" baseline="0">
                  <a:ln>
                    <a:noFill/>
                  </a:ln>
                  <a:solidFill>
                    <a:srgbClr val="09323D"/>
                  </a:solidFill>
                  <a:effectLst/>
                  <a:latin typeface="Arial" panose="020B0604020202020204" pitchFamily="34" charset="0"/>
                </a:rPr>
                <a:t> Dose</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70" name="Line 1693">
              <a:extLst>
                <a:ext uri="{FF2B5EF4-FFF2-40B4-BE49-F238E27FC236}">
                  <a16:creationId xmlns:a16="http://schemas.microsoft.com/office/drawing/2014/main" id="{8D3EBE13-8FA8-41F6-9470-CBF8E6BF678E}"/>
                </a:ext>
              </a:extLst>
            </p:cNvPr>
            <p:cNvSpPr>
              <a:spLocks noChangeShapeType="1"/>
            </p:cNvSpPr>
            <p:nvPr/>
          </p:nvSpPr>
          <p:spPr bwMode="auto">
            <a:xfrm flipV="1">
              <a:off x="3286356" y="1449018"/>
              <a:ext cx="0" cy="425926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 name="Line 1694">
              <a:extLst>
                <a:ext uri="{FF2B5EF4-FFF2-40B4-BE49-F238E27FC236}">
                  <a16:creationId xmlns:a16="http://schemas.microsoft.com/office/drawing/2014/main" id="{DA059A41-D329-4211-9ECD-106E4AF9CF40}"/>
                </a:ext>
              </a:extLst>
            </p:cNvPr>
            <p:cNvSpPr>
              <a:spLocks noChangeShapeType="1"/>
            </p:cNvSpPr>
            <p:nvPr/>
          </p:nvSpPr>
          <p:spPr bwMode="auto">
            <a:xfrm>
              <a:off x="3286356" y="4800231"/>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 name="Line 1695">
              <a:extLst>
                <a:ext uri="{FF2B5EF4-FFF2-40B4-BE49-F238E27FC236}">
                  <a16:creationId xmlns:a16="http://schemas.microsoft.com/office/drawing/2014/main" id="{BB4FB3CC-DFC6-432B-9F7D-6E1B537FBD5D}"/>
                </a:ext>
              </a:extLst>
            </p:cNvPr>
            <p:cNvSpPr>
              <a:spLocks noChangeShapeType="1"/>
            </p:cNvSpPr>
            <p:nvPr/>
          </p:nvSpPr>
          <p:spPr bwMode="auto">
            <a:xfrm>
              <a:off x="3286356" y="3895356"/>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 name="Line 1696">
              <a:extLst>
                <a:ext uri="{FF2B5EF4-FFF2-40B4-BE49-F238E27FC236}">
                  <a16:creationId xmlns:a16="http://schemas.microsoft.com/office/drawing/2014/main" id="{6ECA3C35-A087-41DE-9A95-37CBB509C4E7}"/>
                </a:ext>
              </a:extLst>
            </p:cNvPr>
            <p:cNvSpPr>
              <a:spLocks noChangeShapeType="1"/>
            </p:cNvSpPr>
            <p:nvPr/>
          </p:nvSpPr>
          <p:spPr bwMode="auto">
            <a:xfrm>
              <a:off x="3286356" y="2988893"/>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 name="Line 1697">
              <a:extLst>
                <a:ext uri="{FF2B5EF4-FFF2-40B4-BE49-F238E27FC236}">
                  <a16:creationId xmlns:a16="http://schemas.microsoft.com/office/drawing/2014/main" id="{B3BEB336-55AE-42E5-B534-8361472BCE7A}"/>
                </a:ext>
              </a:extLst>
            </p:cNvPr>
            <p:cNvSpPr>
              <a:spLocks noChangeShapeType="1"/>
            </p:cNvSpPr>
            <p:nvPr/>
          </p:nvSpPr>
          <p:spPr bwMode="auto">
            <a:xfrm>
              <a:off x="3286356" y="2082431"/>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 name="Line 1698">
              <a:extLst>
                <a:ext uri="{FF2B5EF4-FFF2-40B4-BE49-F238E27FC236}">
                  <a16:creationId xmlns:a16="http://schemas.microsoft.com/office/drawing/2014/main" id="{311808C2-C93A-401C-AB52-2F24167353F9}"/>
                </a:ext>
              </a:extLst>
            </p:cNvPr>
            <p:cNvSpPr>
              <a:spLocks noChangeShapeType="1"/>
            </p:cNvSpPr>
            <p:nvPr/>
          </p:nvSpPr>
          <p:spPr bwMode="auto">
            <a:xfrm>
              <a:off x="3286356" y="54336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 name="Line 1699">
              <a:extLst>
                <a:ext uri="{FF2B5EF4-FFF2-40B4-BE49-F238E27FC236}">
                  <a16:creationId xmlns:a16="http://schemas.microsoft.com/office/drawing/2014/main" id="{3734C140-8137-4BC7-9FC7-CA47D5123374}"/>
                </a:ext>
              </a:extLst>
            </p:cNvPr>
            <p:cNvSpPr>
              <a:spLocks noChangeShapeType="1"/>
            </p:cNvSpPr>
            <p:nvPr/>
          </p:nvSpPr>
          <p:spPr bwMode="auto">
            <a:xfrm>
              <a:off x="3286356" y="527489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 name="Line 1700">
              <a:extLst>
                <a:ext uri="{FF2B5EF4-FFF2-40B4-BE49-F238E27FC236}">
                  <a16:creationId xmlns:a16="http://schemas.microsoft.com/office/drawing/2014/main" id="{51EB56B2-1FCA-4897-B6A5-2B1A30AE8206}"/>
                </a:ext>
              </a:extLst>
            </p:cNvPr>
            <p:cNvSpPr>
              <a:spLocks noChangeShapeType="1"/>
            </p:cNvSpPr>
            <p:nvPr/>
          </p:nvSpPr>
          <p:spPr bwMode="auto">
            <a:xfrm>
              <a:off x="3286356" y="51621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 name="Line 1701">
              <a:extLst>
                <a:ext uri="{FF2B5EF4-FFF2-40B4-BE49-F238E27FC236}">
                  <a16:creationId xmlns:a16="http://schemas.microsoft.com/office/drawing/2014/main" id="{A052F1C0-E2BB-4DBF-B642-158C08226D70}"/>
                </a:ext>
              </a:extLst>
            </p:cNvPr>
            <p:cNvSpPr>
              <a:spLocks noChangeShapeType="1"/>
            </p:cNvSpPr>
            <p:nvPr/>
          </p:nvSpPr>
          <p:spPr bwMode="auto">
            <a:xfrm>
              <a:off x="3286356" y="50732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 name="Line 1702">
              <a:extLst>
                <a:ext uri="{FF2B5EF4-FFF2-40B4-BE49-F238E27FC236}">
                  <a16:creationId xmlns:a16="http://schemas.microsoft.com/office/drawing/2014/main" id="{8CAFD3C9-5EC2-437C-BECE-D1F3CE470C05}"/>
                </a:ext>
              </a:extLst>
            </p:cNvPr>
            <p:cNvSpPr>
              <a:spLocks noChangeShapeType="1"/>
            </p:cNvSpPr>
            <p:nvPr/>
          </p:nvSpPr>
          <p:spPr bwMode="auto">
            <a:xfrm>
              <a:off x="3286356" y="50018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 name="Line 1703">
              <a:extLst>
                <a:ext uri="{FF2B5EF4-FFF2-40B4-BE49-F238E27FC236}">
                  <a16:creationId xmlns:a16="http://schemas.microsoft.com/office/drawing/2014/main" id="{2AD8B6E2-7B9C-40C1-8D11-B7628D78629E}"/>
                </a:ext>
              </a:extLst>
            </p:cNvPr>
            <p:cNvSpPr>
              <a:spLocks noChangeShapeType="1"/>
            </p:cNvSpPr>
            <p:nvPr/>
          </p:nvSpPr>
          <p:spPr bwMode="auto">
            <a:xfrm>
              <a:off x="3286356" y="49415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 name="Line 1704">
              <a:extLst>
                <a:ext uri="{FF2B5EF4-FFF2-40B4-BE49-F238E27FC236}">
                  <a16:creationId xmlns:a16="http://schemas.microsoft.com/office/drawing/2014/main" id="{09949608-61E1-4F3F-9410-124CDD890CDA}"/>
                </a:ext>
              </a:extLst>
            </p:cNvPr>
            <p:cNvSpPr>
              <a:spLocks noChangeShapeType="1"/>
            </p:cNvSpPr>
            <p:nvPr/>
          </p:nvSpPr>
          <p:spPr bwMode="auto">
            <a:xfrm>
              <a:off x="3286356" y="48891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 name="Line 1705">
              <a:extLst>
                <a:ext uri="{FF2B5EF4-FFF2-40B4-BE49-F238E27FC236}">
                  <a16:creationId xmlns:a16="http://schemas.microsoft.com/office/drawing/2014/main" id="{AD77E4D4-7438-4543-892A-DAE29D919078}"/>
                </a:ext>
              </a:extLst>
            </p:cNvPr>
            <p:cNvSpPr>
              <a:spLocks noChangeShapeType="1"/>
            </p:cNvSpPr>
            <p:nvPr/>
          </p:nvSpPr>
          <p:spPr bwMode="auto">
            <a:xfrm>
              <a:off x="3286356" y="48415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 name="Line 1706">
              <a:extLst>
                <a:ext uri="{FF2B5EF4-FFF2-40B4-BE49-F238E27FC236}">
                  <a16:creationId xmlns:a16="http://schemas.microsoft.com/office/drawing/2014/main" id="{13BCF0BC-6465-4F90-94C9-03E3ECD6AB95}"/>
                </a:ext>
              </a:extLst>
            </p:cNvPr>
            <p:cNvSpPr>
              <a:spLocks noChangeShapeType="1"/>
            </p:cNvSpPr>
            <p:nvPr/>
          </p:nvSpPr>
          <p:spPr bwMode="auto">
            <a:xfrm>
              <a:off x="3286356" y="45287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 name="Line 1707">
              <a:extLst>
                <a:ext uri="{FF2B5EF4-FFF2-40B4-BE49-F238E27FC236}">
                  <a16:creationId xmlns:a16="http://schemas.microsoft.com/office/drawing/2014/main" id="{39882269-DE10-4FF8-BDF9-B8F663763C48}"/>
                </a:ext>
              </a:extLst>
            </p:cNvPr>
            <p:cNvSpPr>
              <a:spLocks noChangeShapeType="1"/>
            </p:cNvSpPr>
            <p:nvPr/>
          </p:nvSpPr>
          <p:spPr bwMode="auto">
            <a:xfrm>
              <a:off x="3286356" y="43684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 name="Line 1708">
              <a:extLst>
                <a:ext uri="{FF2B5EF4-FFF2-40B4-BE49-F238E27FC236}">
                  <a16:creationId xmlns:a16="http://schemas.microsoft.com/office/drawing/2014/main" id="{935D7F13-58FD-4B40-96AF-8C6060654031}"/>
                </a:ext>
              </a:extLst>
            </p:cNvPr>
            <p:cNvSpPr>
              <a:spLocks noChangeShapeType="1"/>
            </p:cNvSpPr>
            <p:nvPr/>
          </p:nvSpPr>
          <p:spPr bwMode="auto">
            <a:xfrm>
              <a:off x="3286356" y="42557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 name="Line 1709">
              <a:extLst>
                <a:ext uri="{FF2B5EF4-FFF2-40B4-BE49-F238E27FC236}">
                  <a16:creationId xmlns:a16="http://schemas.microsoft.com/office/drawing/2014/main" id="{BE7D6CA8-C452-43CE-8F76-8D6DB0D93AD7}"/>
                </a:ext>
              </a:extLst>
            </p:cNvPr>
            <p:cNvSpPr>
              <a:spLocks noChangeShapeType="1"/>
            </p:cNvSpPr>
            <p:nvPr/>
          </p:nvSpPr>
          <p:spPr bwMode="auto">
            <a:xfrm>
              <a:off x="3286356" y="41668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 name="Line 1710">
              <a:extLst>
                <a:ext uri="{FF2B5EF4-FFF2-40B4-BE49-F238E27FC236}">
                  <a16:creationId xmlns:a16="http://schemas.microsoft.com/office/drawing/2014/main" id="{7BD2FF3E-4B0B-4C6E-AB8E-3FE8A89972CA}"/>
                </a:ext>
              </a:extLst>
            </p:cNvPr>
            <p:cNvSpPr>
              <a:spLocks noChangeShapeType="1"/>
            </p:cNvSpPr>
            <p:nvPr/>
          </p:nvSpPr>
          <p:spPr bwMode="auto">
            <a:xfrm>
              <a:off x="3286356" y="40953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 name="Line 1711">
              <a:extLst>
                <a:ext uri="{FF2B5EF4-FFF2-40B4-BE49-F238E27FC236}">
                  <a16:creationId xmlns:a16="http://schemas.microsoft.com/office/drawing/2014/main" id="{DF896D4D-B8BD-463E-B7C3-8C4097C80927}"/>
                </a:ext>
              </a:extLst>
            </p:cNvPr>
            <p:cNvSpPr>
              <a:spLocks noChangeShapeType="1"/>
            </p:cNvSpPr>
            <p:nvPr/>
          </p:nvSpPr>
          <p:spPr bwMode="auto">
            <a:xfrm>
              <a:off x="3286356" y="403505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 name="Line 1712">
              <a:extLst>
                <a:ext uri="{FF2B5EF4-FFF2-40B4-BE49-F238E27FC236}">
                  <a16:creationId xmlns:a16="http://schemas.microsoft.com/office/drawing/2014/main" id="{B8154684-3EA4-4DA5-B74F-6FEA16359637}"/>
                </a:ext>
              </a:extLst>
            </p:cNvPr>
            <p:cNvSpPr>
              <a:spLocks noChangeShapeType="1"/>
            </p:cNvSpPr>
            <p:nvPr/>
          </p:nvSpPr>
          <p:spPr bwMode="auto">
            <a:xfrm>
              <a:off x="3286356" y="39826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 name="Line 1713">
              <a:extLst>
                <a:ext uri="{FF2B5EF4-FFF2-40B4-BE49-F238E27FC236}">
                  <a16:creationId xmlns:a16="http://schemas.microsoft.com/office/drawing/2014/main" id="{BEE68FB1-D1CE-4067-A533-978A3CF458E9}"/>
                </a:ext>
              </a:extLst>
            </p:cNvPr>
            <p:cNvSpPr>
              <a:spLocks noChangeShapeType="1"/>
            </p:cNvSpPr>
            <p:nvPr/>
          </p:nvSpPr>
          <p:spPr bwMode="auto">
            <a:xfrm>
              <a:off x="3286356" y="39366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 name="Line 1714">
              <a:extLst>
                <a:ext uri="{FF2B5EF4-FFF2-40B4-BE49-F238E27FC236}">
                  <a16:creationId xmlns:a16="http://schemas.microsoft.com/office/drawing/2014/main" id="{5BA06F5C-3F31-4D53-B1A1-9CB70F5EF127}"/>
                </a:ext>
              </a:extLst>
            </p:cNvPr>
            <p:cNvSpPr>
              <a:spLocks noChangeShapeType="1"/>
            </p:cNvSpPr>
            <p:nvPr/>
          </p:nvSpPr>
          <p:spPr bwMode="auto">
            <a:xfrm>
              <a:off x="3286356" y="36223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 name="Line 1715">
              <a:extLst>
                <a:ext uri="{FF2B5EF4-FFF2-40B4-BE49-F238E27FC236}">
                  <a16:creationId xmlns:a16="http://schemas.microsoft.com/office/drawing/2014/main" id="{3C16E54D-522F-4151-9D1B-58A40A30FF58}"/>
                </a:ext>
              </a:extLst>
            </p:cNvPr>
            <p:cNvSpPr>
              <a:spLocks noChangeShapeType="1"/>
            </p:cNvSpPr>
            <p:nvPr/>
          </p:nvSpPr>
          <p:spPr bwMode="auto">
            <a:xfrm>
              <a:off x="3286356" y="34619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 name="Line 1716">
              <a:extLst>
                <a:ext uri="{FF2B5EF4-FFF2-40B4-BE49-F238E27FC236}">
                  <a16:creationId xmlns:a16="http://schemas.microsoft.com/office/drawing/2014/main" id="{A6A020AF-04A6-4E3B-AD59-11B64360E449}"/>
                </a:ext>
              </a:extLst>
            </p:cNvPr>
            <p:cNvSpPr>
              <a:spLocks noChangeShapeType="1"/>
            </p:cNvSpPr>
            <p:nvPr/>
          </p:nvSpPr>
          <p:spPr bwMode="auto">
            <a:xfrm>
              <a:off x="3286356" y="334925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 name="Line 1717">
              <a:extLst>
                <a:ext uri="{FF2B5EF4-FFF2-40B4-BE49-F238E27FC236}">
                  <a16:creationId xmlns:a16="http://schemas.microsoft.com/office/drawing/2014/main" id="{3699643F-B2F9-4A82-99DC-D459DF90EB39}"/>
                </a:ext>
              </a:extLst>
            </p:cNvPr>
            <p:cNvSpPr>
              <a:spLocks noChangeShapeType="1"/>
            </p:cNvSpPr>
            <p:nvPr/>
          </p:nvSpPr>
          <p:spPr bwMode="auto">
            <a:xfrm>
              <a:off x="3286356" y="326035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 name="Line 1718">
              <a:extLst>
                <a:ext uri="{FF2B5EF4-FFF2-40B4-BE49-F238E27FC236}">
                  <a16:creationId xmlns:a16="http://schemas.microsoft.com/office/drawing/2014/main" id="{5C93D495-AAC9-411B-A586-D9FEC67FC0A2}"/>
                </a:ext>
              </a:extLst>
            </p:cNvPr>
            <p:cNvSpPr>
              <a:spLocks noChangeShapeType="1"/>
            </p:cNvSpPr>
            <p:nvPr/>
          </p:nvSpPr>
          <p:spPr bwMode="auto">
            <a:xfrm>
              <a:off x="3286356" y="31889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 name="Line 1719">
              <a:extLst>
                <a:ext uri="{FF2B5EF4-FFF2-40B4-BE49-F238E27FC236}">
                  <a16:creationId xmlns:a16="http://schemas.microsoft.com/office/drawing/2014/main" id="{68DA7579-DA35-4A54-AD7E-AD47E09DF2E1}"/>
                </a:ext>
              </a:extLst>
            </p:cNvPr>
            <p:cNvSpPr>
              <a:spLocks noChangeShapeType="1"/>
            </p:cNvSpPr>
            <p:nvPr/>
          </p:nvSpPr>
          <p:spPr bwMode="auto">
            <a:xfrm>
              <a:off x="3286356" y="312859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 name="Line 1720">
              <a:extLst>
                <a:ext uri="{FF2B5EF4-FFF2-40B4-BE49-F238E27FC236}">
                  <a16:creationId xmlns:a16="http://schemas.microsoft.com/office/drawing/2014/main" id="{F6C19173-2A77-4F91-826F-95FC7F9FB119}"/>
                </a:ext>
              </a:extLst>
            </p:cNvPr>
            <p:cNvSpPr>
              <a:spLocks noChangeShapeType="1"/>
            </p:cNvSpPr>
            <p:nvPr/>
          </p:nvSpPr>
          <p:spPr bwMode="auto">
            <a:xfrm>
              <a:off x="3286356" y="30762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 name="Line 1721">
              <a:extLst>
                <a:ext uri="{FF2B5EF4-FFF2-40B4-BE49-F238E27FC236}">
                  <a16:creationId xmlns:a16="http://schemas.microsoft.com/office/drawing/2014/main" id="{411A21CF-7F06-4C30-BDEC-46E467181971}"/>
                </a:ext>
              </a:extLst>
            </p:cNvPr>
            <p:cNvSpPr>
              <a:spLocks noChangeShapeType="1"/>
            </p:cNvSpPr>
            <p:nvPr/>
          </p:nvSpPr>
          <p:spPr bwMode="auto">
            <a:xfrm>
              <a:off x="3286356" y="30301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 name="Line 1722">
              <a:extLst>
                <a:ext uri="{FF2B5EF4-FFF2-40B4-BE49-F238E27FC236}">
                  <a16:creationId xmlns:a16="http://schemas.microsoft.com/office/drawing/2014/main" id="{4692546A-35B2-4560-AE2A-A69F51A3D681}"/>
                </a:ext>
              </a:extLst>
            </p:cNvPr>
            <p:cNvSpPr>
              <a:spLocks noChangeShapeType="1"/>
            </p:cNvSpPr>
            <p:nvPr/>
          </p:nvSpPr>
          <p:spPr bwMode="auto">
            <a:xfrm>
              <a:off x="3286356" y="27158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 name="Line 1723">
              <a:extLst>
                <a:ext uri="{FF2B5EF4-FFF2-40B4-BE49-F238E27FC236}">
                  <a16:creationId xmlns:a16="http://schemas.microsoft.com/office/drawing/2014/main" id="{3EDED182-35DB-4008-ADC2-FFA601D5FB2F}"/>
                </a:ext>
              </a:extLst>
            </p:cNvPr>
            <p:cNvSpPr>
              <a:spLocks noChangeShapeType="1"/>
            </p:cNvSpPr>
            <p:nvPr/>
          </p:nvSpPr>
          <p:spPr bwMode="auto">
            <a:xfrm>
              <a:off x="3286356" y="25555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 name="Line 1724">
              <a:extLst>
                <a:ext uri="{FF2B5EF4-FFF2-40B4-BE49-F238E27FC236}">
                  <a16:creationId xmlns:a16="http://schemas.microsoft.com/office/drawing/2014/main" id="{E0474AF1-D365-412A-B8E2-90EA245594E9}"/>
                </a:ext>
              </a:extLst>
            </p:cNvPr>
            <p:cNvSpPr>
              <a:spLocks noChangeShapeType="1"/>
            </p:cNvSpPr>
            <p:nvPr/>
          </p:nvSpPr>
          <p:spPr bwMode="auto">
            <a:xfrm>
              <a:off x="3286356" y="244279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 name="Line 1725">
              <a:extLst>
                <a:ext uri="{FF2B5EF4-FFF2-40B4-BE49-F238E27FC236}">
                  <a16:creationId xmlns:a16="http://schemas.microsoft.com/office/drawing/2014/main" id="{63F95F03-0F31-4ACA-A21A-6D2136D04282}"/>
                </a:ext>
              </a:extLst>
            </p:cNvPr>
            <p:cNvSpPr>
              <a:spLocks noChangeShapeType="1"/>
            </p:cNvSpPr>
            <p:nvPr/>
          </p:nvSpPr>
          <p:spPr bwMode="auto">
            <a:xfrm>
              <a:off x="3286356" y="23554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 name="Line 1726">
              <a:extLst>
                <a:ext uri="{FF2B5EF4-FFF2-40B4-BE49-F238E27FC236}">
                  <a16:creationId xmlns:a16="http://schemas.microsoft.com/office/drawing/2014/main" id="{D63B8673-057A-419D-95E3-DDA502346876}"/>
                </a:ext>
              </a:extLst>
            </p:cNvPr>
            <p:cNvSpPr>
              <a:spLocks noChangeShapeType="1"/>
            </p:cNvSpPr>
            <p:nvPr/>
          </p:nvSpPr>
          <p:spPr bwMode="auto">
            <a:xfrm>
              <a:off x="3286356" y="22840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 name="Line 1727">
              <a:extLst>
                <a:ext uri="{FF2B5EF4-FFF2-40B4-BE49-F238E27FC236}">
                  <a16:creationId xmlns:a16="http://schemas.microsoft.com/office/drawing/2014/main" id="{8450C418-378C-4A7E-80A1-4F95C7A9C24E}"/>
                </a:ext>
              </a:extLst>
            </p:cNvPr>
            <p:cNvSpPr>
              <a:spLocks noChangeShapeType="1"/>
            </p:cNvSpPr>
            <p:nvPr/>
          </p:nvSpPr>
          <p:spPr bwMode="auto">
            <a:xfrm>
              <a:off x="3286356" y="22221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 name="Line 1728">
              <a:extLst>
                <a:ext uri="{FF2B5EF4-FFF2-40B4-BE49-F238E27FC236}">
                  <a16:creationId xmlns:a16="http://schemas.microsoft.com/office/drawing/2014/main" id="{339A98DE-3EDA-4085-AFEE-D41885F24E05}"/>
                </a:ext>
              </a:extLst>
            </p:cNvPr>
            <p:cNvSpPr>
              <a:spLocks noChangeShapeType="1"/>
            </p:cNvSpPr>
            <p:nvPr/>
          </p:nvSpPr>
          <p:spPr bwMode="auto">
            <a:xfrm>
              <a:off x="3286356" y="21697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 name="Line 1729">
              <a:extLst>
                <a:ext uri="{FF2B5EF4-FFF2-40B4-BE49-F238E27FC236}">
                  <a16:creationId xmlns:a16="http://schemas.microsoft.com/office/drawing/2014/main" id="{406642D4-ADD0-45B0-9C33-D13587B0823E}"/>
                </a:ext>
              </a:extLst>
            </p:cNvPr>
            <p:cNvSpPr>
              <a:spLocks noChangeShapeType="1"/>
            </p:cNvSpPr>
            <p:nvPr/>
          </p:nvSpPr>
          <p:spPr bwMode="auto">
            <a:xfrm>
              <a:off x="3286356" y="21237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 name="Line 1730">
              <a:extLst>
                <a:ext uri="{FF2B5EF4-FFF2-40B4-BE49-F238E27FC236}">
                  <a16:creationId xmlns:a16="http://schemas.microsoft.com/office/drawing/2014/main" id="{C996C0F3-9276-449C-90D0-7EE19438EF99}"/>
                </a:ext>
              </a:extLst>
            </p:cNvPr>
            <p:cNvSpPr>
              <a:spLocks noChangeShapeType="1"/>
            </p:cNvSpPr>
            <p:nvPr/>
          </p:nvSpPr>
          <p:spPr bwMode="auto">
            <a:xfrm>
              <a:off x="3286356" y="18093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 name="Line 1731">
              <a:extLst>
                <a:ext uri="{FF2B5EF4-FFF2-40B4-BE49-F238E27FC236}">
                  <a16:creationId xmlns:a16="http://schemas.microsoft.com/office/drawing/2014/main" id="{95DD758D-D757-4F22-8208-0EF9BC0D1991}"/>
                </a:ext>
              </a:extLst>
            </p:cNvPr>
            <p:cNvSpPr>
              <a:spLocks noChangeShapeType="1"/>
            </p:cNvSpPr>
            <p:nvPr/>
          </p:nvSpPr>
          <p:spPr bwMode="auto">
            <a:xfrm>
              <a:off x="3286356" y="16506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 name="Line 1732">
              <a:extLst>
                <a:ext uri="{FF2B5EF4-FFF2-40B4-BE49-F238E27FC236}">
                  <a16:creationId xmlns:a16="http://schemas.microsoft.com/office/drawing/2014/main" id="{D80A99BD-B9DE-437C-9E0D-DEB28F827661}"/>
                </a:ext>
              </a:extLst>
            </p:cNvPr>
            <p:cNvSpPr>
              <a:spLocks noChangeShapeType="1"/>
            </p:cNvSpPr>
            <p:nvPr/>
          </p:nvSpPr>
          <p:spPr bwMode="auto">
            <a:xfrm>
              <a:off x="3286356" y="15363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 name="Rectangle 1733">
              <a:extLst>
                <a:ext uri="{FF2B5EF4-FFF2-40B4-BE49-F238E27FC236}">
                  <a16:creationId xmlns:a16="http://schemas.microsoft.com/office/drawing/2014/main" id="{5CBC223A-B2C7-43DD-850F-F205009CBBB1}"/>
                </a:ext>
              </a:extLst>
            </p:cNvPr>
            <p:cNvSpPr>
              <a:spLocks noChangeArrowheads="1"/>
            </p:cNvSpPr>
            <p:nvPr/>
          </p:nvSpPr>
          <p:spPr bwMode="auto">
            <a:xfrm>
              <a:off x="2968856" y="5613031"/>
              <a:ext cx="23243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0.1</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111" name="Rectangle 1734">
              <a:extLst>
                <a:ext uri="{FF2B5EF4-FFF2-40B4-BE49-F238E27FC236}">
                  <a16:creationId xmlns:a16="http://schemas.microsoft.com/office/drawing/2014/main" id="{6B523726-173E-40F1-9365-CB0BDC183409}"/>
                </a:ext>
              </a:extLst>
            </p:cNvPr>
            <p:cNvSpPr>
              <a:spLocks noChangeArrowheads="1"/>
            </p:cNvSpPr>
            <p:nvPr/>
          </p:nvSpPr>
          <p:spPr bwMode="auto">
            <a:xfrm>
              <a:off x="3108556" y="4706568"/>
              <a:ext cx="9297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1</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112" name="Rectangle 1735">
              <a:extLst>
                <a:ext uri="{FF2B5EF4-FFF2-40B4-BE49-F238E27FC236}">
                  <a16:creationId xmlns:a16="http://schemas.microsoft.com/office/drawing/2014/main" id="{467D2A2A-7BDD-4407-8B44-EB87020C4495}"/>
                </a:ext>
              </a:extLst>
            </p:cNvPr>
            <p:cNvSpPr>
              <a:spLocks noChangeArrowheads="1"/>
            </p:cNvSpPr>
            <p:nvPr/>
          </p:nvSpPr>
          <p:spPr bwMode="auto">
            <a:xfrm>
              <a:off x="3014893" y="3801693"/>
              <a:ext cx="185948"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10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113" name="Rectangle 1736">
              <a:extLst>
                <a:ext uri="{FF2B5EF4-FFF2-40B4-BE49-F238E27FC236}">
                  <a16:creationId xmlns:a16="http://schemas.microsoft.com/office/drawing/2014/main" id="{505B76B8-B7E3-4E92-86B7-16BA8A085175}"/>
                </a:ext>
              </a:extLst>
            </p:cNvPr>
            <p:cNvSpPr>
              <a:spLocks noChangeArrowheads="1"/>
            </p:cNvSpPr>
            <p:nvPr/>
          </p:nvSpPr>
          <p:spPr bwMode="auto">
            <a:xfrm>
              <a:off x="2922818" y="2893643"/>
              <a:ext cx="27892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100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114" name="Rectangle 1737">
              <a:extLst>
                <a:ext uri="{FF2B5EF4-FFF2-40B4-BE49-F238E27FC236}">
                  <a16:creationId xmlns:a16="http://schemas.microsoft.com/office/drawing/2014/main" id="{F6AA985F-85AD-4C27-84E3-D848AAEFC34F}"/>
                </a:ext>
              </a:extLst>
            </p:cNvPr>
            <p:cNvSpPr>
              <a:spLocks noChangeArrowheads="1"/>
            </p:cNvSpPr>
            <p:nvPr/>
          </p:nvSpPr>
          <p:spPr bwMode="auto">
            <a:xfrm>
              <a:off x="2829156" y="1988768"/>
              <a:ext cx="37189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0" i="0" u="none" strike="noStrike" cap="none" normalizeH="0" baseline="0">
                  <a:ln>
                    <a:noFill/>
                  </a:ln>
                  <a:solidFill>
                    <a:srgbClr val="09323D"/>
                  </a:solidFill>
                  <a:effectLst/>
                  <a:latin typeface="Arial" panose="020B0604020202020204" pitchFamily="34" charset="0"/>
                </a:rPr>
                <a:t>1000</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115" name="Line 1738">
              <a:extLst>
                <a:ext uri="{FF2B5EF4-FFF2-40B4-BE49-F238E27FC236}">
                  <a16:creationId xmlns:a16="http://schemas.microsoft.com/office/drawing/2014/main" id="{112D763D-7762-4633-A0E9-C2ABB0F2E6D7}"/>
                </a:ext>
              </a:extLst>
            </p:cNvPr>
            <p:cNvSpPr>
              <a:spLocks noChangeShapeType="1"/>
            </p:cNvSpPr>
            <p:nvPr/>
          </p:nvSpPr>
          <p:spPr bwMode="auto">
            <a:xfrm flipV="1">
              <a:off x="9377593" y="1449018"/>
              <a:ext cx="0" cy="4259263"/>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 name="Line 1739">
              <a:extLst>
                <a:ext uri="{FF2B5EF4-FFF2-40B4-BE49-F238E27FC236}">
                  <a16:creationId xmlns:a16="http://schemas.microsoft.com/office/drawing/2014/main" id="{9B775D5A-403E-4921-A343-FE27E1C8DA7F}"/>
                </a:ext>
              </a:extLst>
            </p:cNvPr>
            <p:cNvSpPr>
              <a:spLocks noChangeShapeType="1"/>
            </p:cNvSpPr>
            <p:nvPr/>
          </p:nvSpPr>
          <p:spPr bwMode="auto">
            <a:xfrm flipH="1">
              <a:off x="9317268" y="4800231"/>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 name="Line 1740">
              <a:extLst>
                <a:ext uri="{FF2B5EF4-FFF2-40B4-BE49-F238E27FC236}">
                  <a16:creationId xmlns:a16="http://schemas.microsoft.com/office/drawing/2014/main" id="{2168E16A-1DBE-4311-B7AA-31B07DB8E79F}"/>
                </a:ext>
              </a:extLst>
            </p:cNvPr>
            <p:cNvSpPr>
              <a:spLocks noChangeShapeType="1"/>
            </p:cNvSpPr>
            <p:nvPr/>
          </p:nvSpPr>
          <p:spPr bwMode="auto">
            <a:xfrm flipH="1">
              <a:off x="9317268" y="3895356"/>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 name="Line 1741">
              <a:extLst>
                <a:ext uri="{FF2B5EF4-FFF2-40B4-BE49-F238E27FC236}">
                  <a16:creationId xmlns:a16="http://schemas.microsoft.com/office/drawing/2014/main" id="{C59392A6-D887-48C8-AC53-FF39058A50FC}"/>
                </a:ext>
              </a:extLst>
            </p:cNvPr>
            <p:cNvSpPr>
              <a:spLocks noChangeShapeType="1"/>
            </p:cNvSpPr>
            <p:nvPr/>
          </p:nvSpPr>
          <p:spPr bwMode="auto">
            <a:xfrm flipH="1">
              <a:off x="9317268" y="2988893"/>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 name="Line 1742">
              <a:extLst>
                <a:ext uri="{FF2B5EF4-FFF2-40B4-BE49-F238E27FC236}">
                  <a16:creationId xmlns:a16="http://schemas.microsoft.com/office/drawing/2014/main" id="{4C819E08-CCDF-439D-A640-191CA009585B}"/>
                </a:ext>
              </a:extLst>
            </p:cNvPr>
            <p:cNvSpPr>
              <a:spLocks noChangeShapeType="1"/>
            </p:cNvSpPr>
            <p:nvPr/>
          </p:nvSpPr>
          <p:spPr bwMode="auto">
            <a:xfrm flipH="1">
              <a:off x="9317268" y="2082431"/>
              <a:ext cx="60325"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 name="Line 1743">
              <a:extLst>
                <a:ext uri="{FF2B5EF4-FFF2-40B4-BE49-F238E27FC236}">
                  <a16:creationId xmlns:a16="http://schemas.microsoft.com/office/drawing/2014/main" id="{3290DA09-EFAD-4077-83F7-B27B4477C36B}"/>
                </a:ext>
              </a:extLst>
            </p:cNvPr>
            <p:cNvSpPr>
              <a:spLocks noChangeShapeType="1"/>
            </p:cNvSpPr>
            <p:nvPr/>
          </p:nvSpPr>
          <p:spPr bwMode="auto">
            <a:xfrm flipH="1">
              <a:off x="9341080" y="54336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 name="Line 1744">
              <a:extLst>
                <a:ext uri="{FF2B5EF4-FFF2-40B4-BE49-F238E27FC236}">
                  <a16:creationId xmlns:a16="http://schemas.microsoft.com/office/drawing/2014/main" id="{AFFE43EC-BD63-446E-B3CC-D4296F40A018}"/>
                </a:ext>
              </a:extLst>
            </p:cNvPr>
            <p:cNvSpPr>
              <a:spLocks noChangeShapeType="1"/>
            </p:cNvSpPr>
            <p:nvPr/>
          </p:nvSpPr>
          <p:spPr bwMode="auto">
            <a:xfrm flipH="1">
              <a:off x="9341080" y="527489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 name="Line 1745">
              <a:extLst>
                <a:ext uri="{FF2B5EF4-FFF2-40B4-BE49-F238E27FC236}">
                  <a16:creationId xmlns:a16="http://schemas.microsoft.com/office/drawing/2014/main" id="{7518D1E1-D477-417B-A7D3-392B790EC819}"/>
                </a:ext>
              </a:extLst>
            </p:cNvPr>
            <p:cNvSpPr>
              <a:spLocks noChangeShapeType="1"/>
            </p:cNvSpPr>
            <p:nvPr/>
          </p:nvSpPr>
          <p:spPr bwMode="auto">
            <a:xfrm flipH="1">
              <a:off x="9341080" y="51621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 name="Line 1746">
              <a:extLst>
                <a:ext uri="{FF2B5EF4-FFF2-40B4-BE49-F238E27FC236}">
                  <a16:creationId xmlns:a16="http://schemas.microsoft.com/office/drawing/2014/main" id="{A0E02688-3D4E-4D54-A839-9B711699C650}"/>
                </a:ext>
              </a:extLst>
            </p:cNvPr>
            <p:cNvSpPr>
              <a:spLocks noChangeShapeType="1"/>
            </p:cNvSpPr>
            <p:nvPr/>
          </p:nvSpPr>
          <p:spPr bwMode="auto">
            <a:xfrm flipH="1">
              <a:off x="9341080" y="50732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 name="Line 1747">
              <a:extLst>
                <a:ext uri="{FF2B5EF4-FFF2-40B4-BE49-F238E27FC236}">
                  <a16:creationId xmlns:a16="http://schemas.microsoft.com/office/drawing/2014/main" id="{36D3D918-B6ED-4343-9A74-8B5294E62495}"/>
                </a:ext>
              </a:extLst>
            </p:cNvPr>
            <p:cNvSpPr>
              <a:spLocks noChangeShapeType="1"/>
            </p:cNvSpPr>
            <p:nvPr/>
          </p:nvSpPr>
          <p:spPr bwMode="auto">
            <a:xfrm flipH="1">
              <a:off x="9341080" y="50018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 name="Line 1748">
              <a:extLst>
                <a:ext uri="{FF2B5EF4-FFF2-40B4-BE49-F238E27FC236}">
                  <a16:creationId xmlns:a16="http://schemas.microsoft.com/office/drawing/2014/main" id="{989AFF91-20E1-4F91-9B7C-66F585D7440F}"/>
                </a:ext>
              </a:extLst>
            </p:cNvPr>
            <p:cNvSpPr>
              <a:spLocks noChangeShapeType="1"/>
            </p:cNvSpPr>
            <p:nvPr/>
          </p:nvSpPr>
          <p:spPr bwMode="auto">
            <a:xfrm flipH="1">
              <a:off x="9341080" y="49415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 name="Line 1749">
              <a:extLst>
                <a:ext uri="{FF2B5EF4-FFF2-40B4-BE49-F238E27FC236}">
                  <a16:creationId xmlns:a16="http://schemas.microsoft.com/office/drawing/2014/main" id="{03555F4F-FAAA-4F85-AE91-5A4A68847CEF}"/>
                </a:ext>
              </a:extLst>
            </p:cNvPr>
            <p:cNvSpPr>
              <a:spLocks noChangeShapeType="1"/>
            </p:cNvSpPr>
            <p:nvPr/>
          </p:nvSpPr>
          <p:spPr bwMode="auto">
            <a:xfrm flipH="1">
              <a:off x="9341080" y="48891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 name="Line 1750">
              <a:extLst>
                <a:ext uri="{FF2B5EF4-FFF2-40B4-BE49-F238E27FC236}">
                  <a16:creationId xmlns:a16="http://schemas.microsoft.com/office/drawing/2014/main" id="{5FDCF59C-EC9B-444C-949F-BCBF4EF3FA19}"/>
                </a:ext>
              </a:extLst>
            </p:cNvPr>
            <p:cNvSpPr>
              <a:spLocks noChangeShapeType="1"/>
            </p:cNvSpPr>
            <p:nvPr/>
          </p:nvSpPr>
          <p:spPr bwMode="auto">
            <a:xfrm flipH="1">
              <a:off x="9341080" y="48415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 name="Line 1751">
              <a:extLst>
                <a:ext uri="{FF2B5EF4-FFF2-40B4-BE49-F238E27FC236}">
                  <a16:creationId xmlns:a16="http://schemas.microsoft.com/office/drawing/2014/main" id="{A40FFABC-2C88-4902-89BC-3C474FEB9F5E}"/>
                </a:ext>
              </a:extLst>
            </p:cNvPr>
            <p:cNvSpPr>
              <a:spLocks noChangeShapeType="1"/>
            </p:cNvSpPr>
            <p:nvPr/>
          </p:nvSpPr>
          <p:spPr bwMode="auto">
            <a:xfrm flipH="1">
              <a:off x="9341080" y="45287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 name="Line 1752">
              <a:extLst>
                <a:ext uri="{FF2B5EF4-FFF2-40B4-BE49-F238E27FC236}">
                  <a16:creationId xmlns:a16="http://schemas.microsoft.com/office/drawing/2014/main" id="{447D4854-7E87-497D-BD52-6710472D6D91}"/>
                </a:ext>
              </a:extLst>
            </p:cNvPr>
            <p:cNvSpPr>
              <a:spLocks noChangeShapeType="1"/>
            </p:cNvSpPr>
            <p:nvPr/>
          </p:nvSpPr>
          <p:spPr bwMode="auto">
            <a:xfrm flipH="1">
              <a:off x="9341080" y="43684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 name="Line 1753">
              <a:extLst>
                <a:ext uri="{FF2B5EF4-FFF2-40B4-BE49-F238E27FC236}">
                  <a16:creationId xmlns:a16="http://schemas.microsoft.com/office/drawing/2014/main" id="{6E6D49D7-E5B0-4961-B834-8EE3CEBF0BF8}"/>
                </a:ext>
              </a:extLst>
            </p:cNvPr>
            <p:cNvSpPr>
              <a:spLocks noChangeShapeType="1"/>
            </p:cNvSpPr>
            <p:nvPr/>
          </p:nvSpPr>
          <p:spPr bwMode="auto">
            <a:xfrm flipH="1">
              <a:off x="9341080" y="42557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 name="Line 1754">
              <a:extLst>
                <a:ext uri="{FF2B5EF4-FFF2-40B4-BE49-F238E27FC236}">
                  <a16:creationId xmlns:a16="http://schemas.microsoft.com/office/drawing/2014/main" id="{89DB9342-E34F-4A60-818D-E6F12465FD04}"/>
                </a:ext>
              </a:extLst>
            </p:cNvPr>
            <p:cNvSpPr>
              <a:spLocks noChangeShapeType="1"/>
            </p:cNvSpPr>
            <p:nvPr/>
          </p:nvSpPr>
          <p:spPr bwMode="auto">
            <a:xfrm flipH="1">
              <a:off x="9341080" y="41668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 name="Line 1755">
              <a:extLst>
                <a:ext uri="{FF2B5EF4-FFF2-40B4-BE49-F238E27FC236}">
                  <a16:creationId xmlns:a16="http://schemas.microsoft.com/office/drawing/2014/main" id="{F1F76AC3-3554-46EE-B0E7-9C5F5D8818CB}"/>
                </a:ext>
              </a:extLst>
            </p:cNvPr>
            <p:cNvSpPr>
              <a:spLocks noChangeShapeType="1"/>
            </p:cNvSpPr>
            <p:nvPr/>
          </p:nvSpPr>
          <p:spPr bwMode="auto">
            <a:xfrm flipH="1">
              <a:off x="9341080" y="40953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 name="Line 1756">
              <a:extLst>
                <a:ext uri="{FF2B5EF4-FFF2-40B4-BE49-F238E27FC236}">
                  <a16:creationId xmlns:a16="http://schemas.microsoft.com/office/drawing/2014/main" id="{FCA65BB6-5EF5-4420-B401-B855CF044B02}"/>
                </a:ext>
              </a:extLst>
            </p:cNvPr>
            <p:cNvSpPr>
              <a:spLocks noChangeShapeType="1"/>
            </p:cNvSpPr>
            <p:nvPr/>
          </p:nvSpPr>
          <p:spPr bwMode="auto">
            <a:xfrm flipH="1">
              <a:off x="9341080" y="403505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 name="Line 1757">
              <a:extLst>
                <a:ext uri="{FF2B5EF4-FFF2-40B4-BE49-F238E27FC236}">
                  <a16:creationId xmlns:a16="http://schemas.microsoft.com/office/drawing/2014/main" id="{C5B769F4-8353-4CE0-8B63-D9925F7F5B51}"/>
                </a:ext>
              </a:extLst>
            </p:cNvPr>
            <p:cNvSpPr>
              <a:spLocks noChangeShapeType="1"/>
            </p:cNvSpPr>
            <p:nvPr/>
          </p:nvSpPr>
          <p:spPr bwMode="auto">
            <a:xfrm flipH="1">
              <a:off x="9341080" y="39826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 name="Line 1758">
              <a:extLst>
                <a:ext uri="{FF2B5EF4-FFF2-40B4-BE49-F238E27FC236}">
                  <a16:creationId xmlns:a16="http://schemas.microsoft.com/office/drawing/2014/main" id="{F00E824A-D535-48D8-A39D-CA0F83A1DF8E}"/>
                </a:ext>
              </a:extLst>
            </p:cNvPr>
            <p:cNvSpPr>
              <a:spLocks noChangeShapeType="1"/>
            </p:cNvSpPr>
            <p:nvPr/>
          </p:nvSpPr>
          <p:spPr bwMode="auto">
            <a:xfrm flipH="1">
              <a:off x="9341080" y="39366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 name="Line 1759">
              <a:extLst>
                <a:ext uri="{FF2B5EF4-FFF2-40B4-BE49-F238E27FC236}">
                  <a16:creationId xmlns:a16="http://schemas.microsoft.com/office/drawing/2014/main" id="{3CC99EA9-5FF0-43BC-8067-A54B33AF3926}"/>
                </a:ext>
              </a:extLst>
            </p:cNvPr>
            <p:cNvSpPr>
              <a:spLocks noChangeShapeType="1"/>
            </p:cNvSpPr>
            <p:nvPr/>
          </p:nvSpPr>
          <p:spPr bwMode="auto">
            <a:xfrm flipH="1">
              <a:off x="9341080" y="36223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 name="Line 1760">
              <a:extLst>
                <a:ext uri="{FF2B5EF4-FFF2-40B4-BE49-F238E27FC236}">
                  <a16:creationId xmlns:a16="http://schemas.microsoft.com/office/drawing/2014/main" id="{A6AA6100-F859-4648-91F3-C431B4890E2B}"/>
                </a:ext>
              </a:extLst>
            </p:cNvPr>
            <p:cNvSpPr>
              <a:spLocks noChangeShapeType="1"/>
            </p:cNvSpPr>
            <p:nvPr/>
          </p:nvSpPr>
          <p:spPr bwMode="auto">
            <a:xfrm flipH="1">
              <a:off x="9341080" y="34619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 name="Line 1761">
              <a:extLst>
                <a:ext uri="{FF2B5EF4-FFF2-40B4-BE49-F238E27FC236}">
                  <a16:creationId xmlns:a16="http://schemas.microsoft.com/office/drawing/2014/main" id="{F417BE70-01BA-450A-9227-681E22F414D7}"/>
                </a:ext>
              </a:extLst>
            </p:cNvPr>
            <p:cNvSpPr>
              <a:spLocks noChangeShapeType="1"/>
            </p:cNvSpPr>
            <p:nvPr/>
          </p:nvSpPr>
          <p:spPr bwMode="auto">
            <a:xfrm flipH="1">
              <a:off x="9341080" y="334925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 name="Line 1762">
              <a:extLst>
                <a:ext uri="{FF2B5EF4-FFF2-40B4-BE49-F238E27FC236}">
                  <a16:creationId xmlns:a16="http://schemas.microsoft.com/office/drawing/2014/main" id="{09F08B84-055B-46D1-AEF8-E92594282C9C}"/>
                </a:ext>
              </a:extLst>
            </p:cNvPr>
            <p:cNvSpPr>
              <a:spLocks noChangeShapeType="1"/>
            </p:cNvSpPr>
            <p:nvPr/>
          </p:nvSpPr>
          <p:spPr bwMode="auto">
            <a:xfrm flipH="1">
              <a:off x="9341080" y="326035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 name="Line 1763">
              <a:extLst>
                <a:ext uri="{FF2B5EF4-FFF2-40B4-BE49-F238E27FC236}">
                  <a16:creationId xmlns:a16="http://schemas.microsoft.com/office/drawing/2014/main" id="{7F061094-0582-4908-88AC-7DC1F063A799}"/>
                </a:ext>
              </a:extLst>
            </p:cNvPr>
            <p:cNvSpPr>
              <a:spLocks noChangeShapeType="1"/>
            </p:cNvSpPr>
            <p:nvPr/>
          </p:nvSpPr>
          <p:spPr bwMode="auto">
            <a:xfrm flipH="1">
              <a:off x="9341080" y="318891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 name="Line 1764">
              <a:extLst>
                <a:ext uri="{FF2B5EF4-FFF2-40B4-BE49-F238E27FC236}">
                  <a16:creationId xmlns:a16="http://schemas.microsoft.com/office/drawing/2014/main" id="{8DEB7D2E-3955-461D-8BD9-CB9F3FEA0769}"/>
                </a:ext>
              </a:extLst>
            </p:cNvPr>
            <p:cNvSpPr>
              <a:spLocks noChangeShapeType="1"/>
            </p:cNvSpPr>
            <p:nvPr/>
          </p:nvSpPr>
          <p:spPr bwMode="auto">
            <a:xfrm flipH="1">
              <a:off x="9341080" y="312859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 name="Line 1765">
              <a:extLst>
                <a:ext uri="{FF2B5EF4-FFF2-40B4-BE49-F238E27FC236}">
                  <a16:creationId xmlns:a16="http://schemas.microsoft.com/office/drawing/2014/main" id="{59E9DFA7-C6D1-4154-95BC-7C386232CA39}"/>
                </a:ext>
              </a:extLst>
            </p:cNvPr>
            <p:cNvSpPr>
              <a:spLocks noChangeShapeType="1"/>
            </p:cNvSpPr>
            <p:nvPr/>
          </p:nvSpPr>
          <p:spPr bwMode="auto">
            <a:xfrm flipH="1">
              <a:off x="9341080" y="30762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 name="Line 1766">
              <a:extLst>
                <a:ext uri="{FF2B5EF4-FFF2-40B4-BE49-F238E27FC236}">
                  <a16:creationId xmlns:a16="http://schemas.microsoft.com/office/drawing/2014/main" id="{949268FA-8409-47A5-B6AE-1005214622D1}"/>
                </a:ext>
              </a:extLst>
            </p:cNvPr>
            <p:cNvSpPr>
              <a:spLocks noChangeShapeType="1"/>
            </p:cNvSpPr>
            <p:nvPr/>
          </p:nvSpPr>
          <p:spPr bwMode="auto">
            <a:xfrm flipH="1">
              <a:off x="9341080" y="3030168"/>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 name="Line 1767">
              <a:extLst>
                <a:ext uri="{FF2B5EF4-FFF2-40B4-BE49-F238E27FC236}">
                  <a16:creationId xmlns:a16="http://schemas.microsoft.com/office/drawing/2014/main" id="{77EC3C68-636B-48BC-8B50-4315D79B0F7B}"/>
                </a:ext>
              </a:extLst>
            </p:cNvPr>
            <p:cNvSpPr>
              <a:spLocks noChangeShapeType="1"/>
            </p:cNvSpPr>
            <p:nvPr/>
          </p:nvSpPr>
          <p:spPr bwMode="auto">
            <a:xfrm flipH="1">
              <a:off x="9341080" y="27158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 name="Line 1768">
              <a:extLst>
                <a:ext uri="{FF2B5EF4-FFF2-40B4-BE49-F238E27FC236}">
                  <a16:creationId xmlns:a16="http://schemas.microsoft.com/office/drawing/2014/main" id="{41FB3E05-B473-46AC-91B5-7A8BBF2E35A6}"/>
                </a:ext>
              </a:extLst>
            </p:cNvPr>
            <p:cNvSpPr>
              <a:spLocks noChangeShapeType="1"/>
            </p:cNvSpPr>
            <p:nvPr/>
          </p:nvSpPr>
          <p:spPr bwMode="auto">
            <a:xfrm flipH="1">
              <a:off x="9341080" y="25555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 name="Line 1769">
              <a:extLst>
                <a:ext uri="{FF2B5EF4-FFF2-40B4-BE49-F238E27FC236}">
                  <a16:creationId xmlns:a16="http://schemas.microsoft.com/office/drawing/2014/main" id="{05A18E9D-1F4A-49BA-AF56-E926A2DDC71F}"/>
                </a:ext>
              </a:extLst>
            </p:cNvPr>
            <p:cNvSpPr>
              <a:spLocks noChangeShapeType="1"/>
            </p:cNvSpPr>
            <p:nvPr/>
          </p:nvSpPr>
          <p:spPr bwMode="auto">
            <a:xfrm flipH="1">
              <a:off x="9341080" y="244279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 name="Line 1770">
              <a:extLst>
                <a:ext uri="{FF2B5EF4-FFF2-40B4-BE49-F238E27FC236}">
                  <a16:creationId xmlns:a16="http://schemas.microsoft.com/office/drawing/2014/main" id="{4879935B-0C32-4A44-956B-09649B2B234A}"/>
                </a:ext>
              </a:extLst>
            </p:cNvPr>
            <p:cNvSpPr>
              <a:spLocks noChangeShapeType="1"/>
            </p:cNvSpPr>
            <p:nvPr/>
          </p:nvSpPr>
          <p:spPr bwMode="auto">
            <a:xfrm flipH="1">
              <a:off x="9341080" y="23554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 name="Line 1771">
              <a:extLst>
                <a:ext uri="{FF2B5EF4-FFF2-40B4-BE49-F238E27FC236}">
                  <a16:creationId xmlns:a16="http://schemas.microsoft.com/office/drawing/2014/main" id="{5EBD4FED-37F4-4374-89AD-8DC9425F542A}"/>
                </a:ext>
              </a:extLst>
            </p:cNvPr>
            <p:cNvSpPr>
              <a:spLocks noChangeShapeType="1"/>
            </p:cNvSpPr>
            <p:nvPr/>
          </p:nvSpPr>
          <p:spPr bwMode="auto">
            <a:xfrm flipH="1">
              <a:off x="9341080" y="22840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 name="Line 1772">
              <a:extLst>
                <a:ext uri="{FF2B5EF4-FFF2-40B4-BE49-F238E27FC236}">
                  <a16:creationId xmlns:a16="http://schemas.microsoft.com/office/drawing/2014/main" id="{250D7790-3973-4555-B0F0-AC1D86997974}"/>
                </a:ext>
              </a:extLst>
            </p:cNvPr>
            <p:cNvSpPr>
              <a:spLocks noChangeShapeType="1"/>
            </p:cNvSpPr>
            <p:nvPr/>
          </p:nvSpPr>
          <p:spPr bwMode="auto">
            <a:xfrm flipH="1">
              <a:off x="9341080" y="22221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 name="Line 1773">
              <a:extLst>
                <a:ext uri="{FF2B5EF4-FFF2-40B4-BE49-F238E27FC236}">
                  <a16:creationId xmlns:a16="http://schemas.microsoft.com/office/drawing/2014/main" id="{F6220E80-0FC9-4EA6-B3BF-A46DA04E1797}"/>
                </a:ext>
              </a:extLst>
            </p:cNvPr>
            <p:cNvSpPr>
              <a:spLocks noChangeShapeType="1"/>
            </p:cNvSpPr>
            <p:nvPr/>
          </p:nvSpPr>
          <p:spPr bwMode="auto">
            <a:xfrm flipH="1">
              <a:off x="9341080" y="2169743"/>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 name="Line 1774">
              <a:extLst>
                <a:ext uri="{FF2B5EF4-FFF2-40B4-BE49-F238E27FC236}">
                  <a16:creationId xmlns:a16="http://schemas.microsoft.com/office/drawing/2014/main" id="{E38CD69B-5C1F-4023-A508-7ED7146034FB}"/>
                </a:ext>
              </a:extLst>
            </p:cNvPr>
            <p:cNvSpPr>
              <a:spLocks noChangeShapeType="1"/>
            </p:cNvSpPr>
            <p:nvPr/>
          </p:nvSpPr>
          <p:spPr bwMode="auto">
            <a:xfrm flipH="1">
              <a:off x="9341080" y="2123706"/>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 name="Line 1775">
              <a:extLst>
                <a:ext uri="{FF2B5EF4-FFF2-40B4-BE49-F238E27FC236}">
                  <a16:creationId xmlns:a16="http://schemas.microsoft.com/office/drawing/2014/main" id="{8A87C9A8-2AFE-438F-B7E5-BA66DAFCB046}"/>
                </a:ext>
              </a:extLst>
            </p:cNvPr>
            <p:cNvSpPr>
              <a:spLocks noChangeShapeType="1"/>
            </p:cNvSpPr>
            <p:nvPr/>
          </p:nvSpPr>
          <p:spPr bwMode="auto">
            <a:xfrm flipH="1">
              <a:off x="9341080" y="180938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 name="Line 1776">
              <a:extLst>
                <a:ext uri="{FF2B5EF4-FFF2-40B4-BE49-F238E27FC236}">
                  <a16:creationId xmlns:a16="http://schemas.microsoft.com/office/drawing/2014/main" id="{C91950AA-548B-4A45-8795-53FB64B9099C}"/>
                </a:ext>
              </a:extLst>
            </p:cNvPr>
            <p:cNvSpPr>
              <a:spLocks noChangeShapeType="1"/>
            </p:cNvSpPr>
            <p:nvPr/>
          </p:nvSpPr>
          <p:spPr bwMode="auto">
            <a:xfrm flipH="1">
              <a:off x="9341080" y="16506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 name="Line 1777">
              <a:extLst>
                <a:ext uri="{FF2B5EF4-FFF2-40B4-BE49-F238E27FC236}">
                  <a16:creationId xmlns:a16="http://schemas.microsoft.com/office/drawing/2014/main" id="{D0B394DF-2B98-4150-BC1C-09545EB065F1}"/>
                </a:ext>
              </a:extLst>
            </p:cNvPr>
            <p:cNvSpPr>
              <a:spLocks noChangeShapeType="1"/>
            </p:cNvSpPr>
            <p:nvPr/>
          </p:nvSpPr>
          <p:spPr bwMode="auto">
            <a:xfrm flipH="1">
              <a:off x="9341080" y="1536331"/>
              <a:ext cx="36512" cy="0"/>
            </a:xfrm>
            <a:prstGeom prst="line">
              <a:avLst/>
            </a:prstGeom>
            <a:noFill/>
            <a:ln w="1270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 name="Oval 1778">
              <a:extLst>
                <a:ext uri="{FF2B5EF4-FFF2-40B4-BE49-F238E27FC236}">
                  <a16:creationId xmlns:a16="http://schemas.microsoft.com/office/drawing/2014/main" id="{516BC641-F6C6-4220-88FD-662A47E65405}"/>
                </a:ext>
              </a:extLst>
            </p:cNvPr>
            <p:cNvSpPr>
              <a:spLocks noChangeArrowheads="1"/>
            </p:cNvSpPr>
            <p:nvPr/>
          </p:nvSpPr>
          <p:spPr bwMode="auto">
            <a:xfrm>
              <a:off x="3294293" y="5678118"/>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 name="Oval 1779">
              <a:extLst>
                <a:ext uri="{FF2B5EF4-FFF2-40B4-BE49-F238E27FC236}">
                  <a16:creationId xmlns:a16="http://schemas.microsoft.com/office/drawing/2014/main" id="{A030FF12-844E-4928-901F-EC43476FA049}"/>
                </a:ext>
              </a:extLst>
            </p:cNvPr>
            <p:cNvSpPr>
              <a:spLocks noChangeArrowheads="1"/>
            </p:cNvSpPr>
            <p:nvPr/>
          </p:nvSpPr>
          <p:spPr bwMode="auto">
            <a:xfrm>
              <a:off x="3302231" y="5678118"/>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 name="Oval 1780">
              <a:extLst>
                <a:ext uri="{FF2B5EF4-FFF2-40B4-BE49-F238E27FC236}">
                  <a16:creationId xmlns:a16="http://schemas.microsoft.com/office/drawing/2014/main" id="{644861D7-ACBC-485B-A300-A41EAD0B05A6}"/>
                </a:ext>
              </a:extLst>
            </p:cNvPr>
            <p:cNvSpPr>
              <a:spLocks noChangeArrowheads="1"/>
            </p:cNvSpPr>
            <p:nvPr/>
          </p:nvSpPr>
          <p:spPr bwMode="auto">
            <a:xfrm>
              <a:off x="3318106" y="5517781"/>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 name="Oval 1781">
              <a:extLst>
                <a:ext uri="{FF2B5EF4-FFF2-40B4-BE49-F238E27FC236}">
                  <a16:creationId xmlns:a16="http://schemas.microsoft.com/office/drawing/2014/main" id="{E5444198-2933-4AB4-9659-69D417A2E533}"/>
                </a:ext>
              </a:extLst>
            </p:cNvPr>
            <p:cNvSpPr>
              <a:spLocks noChangeArrowheads="1"/>
            </p:cNvSpPr>
            <p:nvPr/>
          </p:nvSpPr>
          <p:spPr bwMode="auto">
            <a:xfrm>
              <a:off x="3326043" y="5405068"/>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 name="Oval 1782">
              <a:extLst>
                <a:ext uri="{FF2B5EF4-FFF2-40B4-BE49-F238E27FC236}">
                  <a16:creationId xmlns:a16="http://schemas.microsoft.com/office/drawing/2014/main" id="{8F43E6B5-1125-4440-86F7-CE702095D86F}"/>
                </a:ext>
              </a:extLst>
            </p:cNvPr>
            <p:cNvSpPr>
              <a:spLocks noChangeArrowheads="1"/>
            </p:cNvSpPr>
            <p:nvPr/>
          </p:nvSpPr>
          <p:spPr bwMode="auto">
            <a:xfrm>
              <a:off x="3332393" y="5678118"/>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 name="Oval 1783">
              <a:extLst>
                <a:ext uri="{FF2B5EF4-FFF2-40B4-BE49-F238E27FC236}">
                  <a16:creationId xmlns:a16="http://schemas.microsoft.com/office/drawing/2014/main" id="{A40FB80E-3390-47A6-8C73-974D1D327A82}"/>
                </a:ext>
              </a:extLst>
            </p:cNvPr>
            <p:cNvSpPr>
              <a:spLocks noChangeArrowheads="1"/>
            </p:cNvSpPr>
            <p:nvPr/>
          </p:nvSpPr>
          <p:spPr bwMode="auto">
            <a:xfrm>
              <a:off x="3340331" y="523203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 name="Oval 1784">
              <a:extLst>
                <a:ext uri="{FF2B5EF4-FFF2-40B4-BE49-F238E27FC236}">
                  <a16:creationId xmlns:a16="http://schemas.microsoft.com/office/drawing/2014/main" id="{DADBEA69-175D-43C9-9830-FA19F0AF9744}"/>
                </a:ext>
              </a:extLst>
            </p:cNvPr>
            <p:cNvSpPr>
              <a:spLocks noChangeArrowheads="1"/>
            </p:cNvSpPr>
            <p:nvPr/>
          </p:nvSpPr>
          <p:spPr bwMode="auto">
            <a:xfrm>
              <a:off x="3348268" y="5333631"/>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 name="Oval 1785">
              <a:extLst>
                <a:ext uri="{FF2B5EF4-FFF2-40B4-BE49-F238E27FC236}">
                  <a16:creationId xmlns:a16="http://schemas.microsoft.com/office/drawing/2014/main" id="{D374A001-DEF1-4611-881F-E9DCFB137AB5}"/>
                </a:ext>
              </a:extLst>
            </p:cNvPr>
            <p:cNvSpPr>
              <a:spLocks noChangeArrowheads="1"/>
            </p:cNvSpPr>
            <p:nvPr/>
          </p:nvSpPr>
          <p:spPr bwMode="auto">
            <a:xfrm>
              <a:off x="3356206" y="5317756"/>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3" name="Oval 1786">
              <a:extLst>
                <a:ext uri="{FF2B5EF4-FFF2-40B4-BE49-F238E27FC236}">
                  <a16:creationId xmlns:a16="http://schemas.microsoft.com/office/drawing/2014/main" id="{7CCADCD3-1034-40A5-81EC-A7DFBBD44DC6}"/>
                </a:ext>
              </a:extLst>
            </p:cNvPr>
            <p:cNvSpPr>
              <a:spLocks noChangeArrowheads="1"/>
            </p:cNvSpPr>
            <p:nvPr/>
          </p:nvSpPr>
          <p:spPr bwMode="auto">
            <a:xfrm>
              <a:off x="3364143" y="5492381"/>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4" name="Oval 1787">
              <a:extLst>
                <a:ext uri="{FF2B5EF4-FFF2-40B4-BE49-F238E27FC236}">
                  <a16:creationId xmlns:a16="http://schemas.microsoft.com/office/drawing/2014/main" id="{CDDDABCE-2DAA-4D9B-85E8-6D41A65CEEF1}"/>
                </a:ext>
              </a:extLst>
            </p:cNvPr>
            <p:cNvSpPr>
              <a:spLocks noChangeArrowheads="1"/>
            </p:cNvSpPr>
            <p:nvPr/>
          </p:nvSpPr>
          <p:spPr bwMode="auto">
            <a:xfrm>
              <a:off x="3370493" y="5287593"/>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5" name="Oval 1788">
              <a:extLst>
                <a:ext uri="{FF2B5EF4-FFF2-40B4-BE49-F238E27FC236}">
                  <a16:creationId xmlns:a16="http://schemas.microsoft.com/office/drawing/2014/main" id="{0AEF759F-D4D7-4C9A-BFFF-460042421116}"/>
                </a:ext>
              </a:extLst>
            </p:cNvPr>
            <p:cNvSpPr>
              <a:spLocks noChangeArrowheads="1"/>
            </p:cNvSpPr>
            <p:nvPr/>
          </p:nvSpPr>
          <p:spPr bwMode="auto">
            <a:xfrm>
              <a:off x="3378431" y="551778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6" name="Oval 1789">
              <a:extLst>
                <a:ext uri="{FF2B5EF4-FFF2-40B4-BE49-F238E27FC236}">
                  <a16:creationId xmlns:a16="http://schemas.microsoft.com/office/drawing/2014/main" id="{35FC4FD4-36CC-43EE-9187-D87764B8C558}"/>
                </a:ext>
              </a:extLst>
            </p:cNvPr>
            <p:cNvSpPr>
              <a:spLocks noChangeArrowheads="1"/>
            </p:cNvSpPr>
            <p:nvPr/>
          </p:nvSpPr>
          <p:spPr bwMode="auto">
            <a:xfrm>
              <a:off x="3386368" y="5468568"/>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7" name="Oval 1790">
              <a:extLst>
                <a:ext uri="{FF2B5EF4-FFF2-40B4-BE49-F238E27FC236}">
                  <a16:creationId xmlns:a16="http://schemas.microsoft.com/office/drawing/2014/main" id="{F2499E01-581D-4C76-BC68-651D5A8A8A66}"/>
                </a:ext>
              </a:extLst>
            </p:cNvPr>
            <p:cNvSpPr>
              <a:spLocks noChangeArrowheads="1"/>
            </p:cNvSpPr>
            <p:nvPr/>
          </p:nvSpPr>
          <p:spPr bwMode="auto">
            <a:xfrm>
              <a:off x="3394306" y="5468568"/>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8" name="Oval 1791">
              <a:extLst>
                <a:ext uri="{FF2B5EF4-FFF2-40B4-BE49-F238E27FC236}">
                  <a16:creationId xmlns:a16="http://schemas.microsoft.com/office/drawing/2014/main" id="{CF8380BE-7F3C-4933-BE4A-3989283A64EE}"/>
                </a:ext>
              </a:extLst>
            </p:cNvPr>
            <p:cNvSpPr>
              <a:spLocks noChangeArrowheads="1"/>
            </p:cNvSpPr>
            <p:nvPr/>
          </p:nvSpPr>
          <p:spPr bwMode="auto">
            <a:xfrm>
              <a:off x="3402243" y="5468568"/>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9" name="Oval 1792">
              <a:extLst>
                <a:ext uri="{FF2B5EF4-FFF2-40B4-BE49-F238E27FC236}">
                  <a16:creationId xmlns:a16="http://schemas.microsoft.com/office/drawing/2014/main" id="{B920058B-7B82-40E6-90CE-848F7081C385}"/>
                </a:ext>
              </a:extLst>
            </p:cNvPr>
            <p:cNvSpPr>
              <a:spLocks noChangeArrowheads="1"/>
            </p:cNvSpPr>
            <p:nvPr/>
          </p:nvSpPr>
          <p:spPr bwMode="auto">
            <a:xfrm>
              <a:off x="3408593" y="5446343"/>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0" name="Oval 1793">
              <a:extLst>
                <a:ext uri="{FF2B5EF4-FFF2-40B4-BE49-F238E27FC236}">
                  <a16:creationId xmlns:a16="http://schemas.microsoft.com/office/drawing/2014/main" id="{EF616669-4908-4612-98FA-40A1316CEC43}"/>
                </a:ext>
              </a:extLst>
            </p:cNvPr>
            <p:cNvSpPr>
              <a:spLocks noChangeArrowheads="1"/>
            </p:cNvSpPr>
            <p:nvPr/>
          </p:nvSpPr>
          <p:spPr bwMode="auto">
            <a:xfrm>
              <a:off x="3416531" y="5425706"/>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1" name="Oval 1794">
              <a:extLst>
                <a:ext uri="{FF2B5EF4-FFF2-40B4-BE49-F238E27FC236}">
                  <a16:creationId xmlns:a16="http://schemas.microsoft.com/office/drawing/2014/main" id="{1363B066-741E-4CFD-A166-66FB0EACCE47}"/>
                </a:ext>
              </a:extLst>
            </p:cNvPr>
            <p:cNvSpPr>
              <a:spLocks noChangeArrowheads="1"/>
            </p:cNvSpPr>
            <p:nvPr/>
          </p:nvSpPr>
          <p:spPr bwMode="auto">
            <a:xfrm>
              <a:off x="3424468" y="5333631"/>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2" name="Oval 1795">
              <a:extLst>
                <a:ext uri="{FF2B5EF4-FFF2-40B4-BE49-F238E27FC236}">
                  <a16:creationId xmlns:a16="http://schemas.microsoft.com/office/drawing/2014/main" id="{F62F121B-BF33-4EE3-98BD-043732735A69}"/>
                </a:ext>
              </a:extLst>
            </p:cNvPr>
            <p:cNvSpPr>
              <a:spLocks noChangeArrowheads="1"/>
            </p:cNvSpPr>
            <p:nvPr/>
          </p:nvSpPr>
          <p:spPr bwMode="auto">
            <a:xfrm>
              <a:off x="3432406" y="5184406"/>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3" name="Oval 1796">
              <a:extLst>
                <a:ext uri="{FF2B5EF4-FFF2-40B4-BE49-F238E27FC236}">
                  <a16:creationId xmlns:a16="http://schemas.microsoft.com/office/drawing/2014/main" id="{0667B430-1EE5-4412-A07D-45B7E383121B}"/>
                </a:ext>
              </a:extLst>
            </p:cNvPr>
            <p:cNvSpPr>
              <a:spLocks noChangeArrowheads="1"/>
            </p:cNvSpPr>
            <p:nvPr/>
          </p:nvSpPr>
          <p:spPr bwMode="auto">
            <a:xfrm>
              <a:off x="3440343" y="5368556"/>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4" name="Oval 1797">
              <a:extLst>
                <a:ext uri="{FF2B5EF4-FFF2-40B4-BE49-F238E27FC236}">
                  <a16:creationId xmlns:a16="http://schemas.microsoft.com/office/drawing/2014/main" id="{14752994-51EC-42EF-B766-3A627E6A65F0}"/>
                </a:ext>
              </a:extLst>
            </p:cNvPr>
            <p:cNvSpPr>
              <a:spLocks noChangeArrowheads="1"/>
            </p:cNvSpPr>
            <p:nvPr/>
          </p:nvSpPr>
          <p:spPr bwMode="auto">
            <a:xfrm>
              <a:off x="3446693" y="5317756"/>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5" name="Oval 1798">
              <a:extLst>
                <a:ext uri="{FF2B5EF4-FFF2-40B4-BE49-F238E27FC236}">
                  <a16:creationId xmlns:a16="http://schemas.microsoft.com/office/drawing/2014/main" id="{20E97779-5DBE-4D57-A65F-0940656D2D2B}"/>
                </a:ext>
              </a:extLst>
            </p:cNvPr>
            <p:cNvSpPr>
              <a:spLocks noChangeArrowheads="1"/>
            </p:cNvSpPr>
            <p:nvPr/>
          </p:nvSpPr>
          <p:spPr bwMode="auto">
            <a:xfrm>
              <a:off x="3454631" y="5317756"/>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6" name="Oval 1799">
              <a:extLst>
                <a:ext uri="{FF2B5EF4-FFF2-40B4-BE49-F238E27FC236}">
                  <a16:creationId xmlns:a16="http://schemas.microsoft.com/office/drawing/2014/main" id="{F79CFB34-95EA-44FA-92EE-17820427A911}"/>
                </a:ext>
              </a:extLst>
            </p:cNvPr>
            <p:cNvSpPr>
              <a:spLocks noChangeArrowheads="1"/>
            </p:cNvSpPr>
            <p:nvPr/>
          </p:nvSpPr>
          <p:spPr bwMode="auto">
            <a:xfrm>
              <a:off x="3462568" y="5162181"/>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7" name="Oval 1800">
              <a:extLst>
                <a:ext uri="{FF2B5EF4-FFF2-40B4-BE49-F238E27FC236}">
                  <a16:creationId xmlns:a16="http://schemas.microsoft.com/office/drawing/2014/main" id="{F22EEE9F-8169-4D5F-A5CB-12E14F7FC369}"/>
                </a:ext>
              </a:extLst>
            </p:cNvPr>
            <p:cNvSpPr>
              <a:spLocks noChangeArrowheads="1"/>
            </p:cNvSpPr>
            <p:nvPr/>
          </p:nvSpPr>
          <p:spPr bwMode="auto">
            <a:xfrm>
              <a:off x="3470506" y="5317756"/>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8" name="Oval 1801">
              <a:extLst>
                <a:ext uri="{FF2B5EF4-FFF2-40B4-BE49-F238E27FC236}">
                  <a16:creationId xmlns:a16="http://schemas.microsoft.com/office/drawing/2014/main" id="{3FE0B202-F865-4A63-AB5A-6286E226BDBF}"/>
                </a:ext>
              </a:extLst>
            </p:cNvPr>
            <p:cNvSpPr>
              <a:spLocks noChangeArrowheads="1"/>
            </p:cNvSpPr>
            <p:nvPr/>
          </p:nvSpPr>
          <p:spPr bwMode="auto">
            <a:xfrm>
              <a:off x="3478443" y="5317756"/>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79" name="Oval 1802">
              <a:extLst>
                <a:ext uri="{FF2B5EF4-FFF2-40B4-BE49-F238E27FC236}">
                  <a16:creationId xmlns:a16="http://schemas.microsoft.com/office/drawing/2014/main" id="{8BFEBCF9-DCDE-401B-8F07-752D5DB64007}"/>
                </a:ext>
              </a:extLst>
            </p:cNvPr>
            <p:cNvSpPr>
              <a:spLocks noChangeArrowheads="1"/>
            </p:cNvSpPr>
            <p:nvPr/>
          </p:nvSpPr>
          <p:spPr bwMode="auto">
            <a:xfrm>
              <a:off x="3484793" y="5287593"/>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0" name="Oval 1803">
              <a:extLst>
                <a:ext uri="{FF2B5EF4-FFF2-40B4-BE49-F238E27FC236}">
                  <a16:creationId xmlns:a16="http://schemas.microsoft.com/office/drawing/2014/main" id="{B650E0F1-1AC7-4BAB-8FEF-276C7D242FFB}"/>
                </a:ext>
              </a:extLst>
            </p:cNvPr>
            <p:cNvSpPr>
              <a:spLocks noChangeArrowheads="1"/>
            </p:cNvSpPr>
            <p:nvPr/>
          </p:nvSpPr>
          <p:spPr bwMode="auto">
            <a:xfrm>
              <a:off x="3492731" y="540506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1" name="Oval 1804">
              <a:extLst>
                <a:ext uri="{FF2B5EF4-FFF2-40B4-BE49-F238E27FC236}">
                  <a16:creationId xmlns:a16="http://schemas.microsoft.com/office/drawing/2014/main" id="{8DA7A13D-259F-4AEC-AC81-737B92CC40EC}"/>
                </a:ext>
              </a:extLst>
            </p:cNvPr>
            <p:cNvSpPr>
              <a:spLocks noChangeArrowheads="1"/>
            </p:cNvSpPr>
            <p:nvPr/>
          </p:nvSpPr>
          <p:spPr bwMode="auto">
            <a:xfrm>
              <a:off x="3500668" y="530188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2" name="Oval 1805">
              <a:extLst>
                <a:ext uri="{FF2B5EF4-FFF2-40B4-BE49-F238E27FC236}">
                  <a16:creationId xmlns:a16="http://schemas.microsoft.com/office/drawing/2014/main" id="{07FBC28E-75E9-4A76-9D97-E539D1521FC0}"/>
                </a:ext>
              </a:extLst>
            </p:cNvPr>
            <p:cNvSpPr>
              <a:spLocks noChangeArrowheads="1"/>
            </p:cNvSpPr>
            <p:nvPr/>
          </p:nvSpPr>
          <p:spPr bwMode="auto">
            <a:xfrm>
              <a:off x="3508606" y="5287593"/>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3" name="Oval 1806">
              <a:extLst>
                <a:ext uri="{FF2B5EF4-FFF2-40B4-BE49-F238E27FC236}">
                  <a16:creationId xmlns:a16="http://schemas.microsoft.com/office/drawing/2014/main" id="{C9C8DCBB-25B1-42B7-A90D-827A4D4F7BE6}"/>
                </a:ext>
              </a:extLst>
            </p:cNvPr>
            <p:cNvSpPr>
              <a:spLocks noChangeArrowheads="1"/>
            </p:cNvSpPr>
            <p:nvPr/>
          </p:nvSpPr>
          <p:spPr bwMode="auto">
            <a:xfrm>
              <a:off x="3516543" y="5208218"/>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4" name="Oval 1807">
              <a:extLst>
                <a:ext uri="{FF2B5EF4-FFF2-40B4-BE49-F238E27FC236}">
                  <a16:creationId xmlns:a16="http://schemas.microsoft.com/office/drawing/2014/main" id="{F91A2E43-7ACE-4A12-B0EC-6F53A220E410}"/>
                </a:ext>
              </a:extLst>
            </p:cNvPr>
            <p:cNvSpPr>
              <a:spLocks noChangeArrowheads="1"/>
            </p:cNvSpPr>
            <p:nvPr/>
          </p:nvSpPr>
          <p:spPr bwMode="auto">
            <a:xfrm>
              <a:off x="3522893" y="540506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5" name="Oval 1808">
              <a:extLst>
                <a:ext uri="{FF2B5EF4-FFF2-40B4-BE49-F238E27FC236}">
                  <a16:creationId xmlns:a16="http://schemas.microsoft.com/office/drawing/2014/main" id="{DBA1EECB-3A63-4F06-ABA3-BDB06B865BD8}"/>
                </a:ext>
              </a:extLst>
            </p:cNvPr>
            <p:cNvSpPr>
              <a:spLocks noChangeArrowheads="1"/>
            </p:cNvSpPr>
            <p:nvPr/>
          </p:nvSpPr>
          <p:spPr bwMode="auto">
            <a:xfrm>
              <a:off x="3530831" y="540506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6" name="Oval 1809">
              <a:extLst>
                <a:ext uri="{FF2B5EF4-FFF2-40B4-BE49-F238E27FC236}">
                  <a16:creationId xmlns:a16="http://schemas.microsoft.com/office/drawing/2014/main" id="{E9F2CDC1-A16F-44BA-906F-A4D237A96A0A}"/>
                </a:ext>
              </a:extLst>
            </p:cNvPr>
            <p:cNvSpPr>
              <a:spLocks noChangeArrowheads="1"/>
            </p:cNvSpPr>
            <p:nvPr/>
          </p:nvSpPr>
          <p:spPr bwMode="auto">
            <a:xfrm>
              <a:off x="3538768" y="52717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7" name="Oval 1810">
              <a:extLst>
                <a:ext uri="{FF2B5EF4-FFF2-40B4-BE49-F238E27FC236}">
                  <a16:creationId xmlns:a16="http://schemas.microsoft.com/office/drawing/2014/main" id="{3BB97947-9F32-45AC-8D0C-B206024E8395}"/>
                </a:ext>
              </a:extLst>
            </p:cNvPr>
            <p:cNvSpPr>
              <a:spLocks noChangeArrowheads="1"/>
            </p:cNvSpPr>
            <p:nvPr/>
          </p:nvSpPr>
          <p:spPr bwMode="auto">
            <a:xfrm>
              <a:off x="3546706" y="5287593"/>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8" name="Oval 1811">
              <a:extLst>
                <a:ext uri="{FF2B5EF4-FFF2-40B4-BE49-F238E27FC236}">
                  <a16:creationId xmlns:a16="http://schemas.microsoft.com/office/drawing/2014/main" id="{76E13951-3CE6-472F-B7FE-0E90291FD0F5}"/>
                </a:ext>
              </a:extLst>
            </p:cNvPr>
            <p:cNvSpPr>
              <a:spLocks noChangeArrowheads="1"/>
            </p:cNvSpPr>
            <p:nvPr/>
          </p:nvSpPr>
          <p:spPr bwMode="auto">
            <a:xfrm>
              <a:off x="3554643" y="5244731"/>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89" name="Oval 1812">
              <a:extLst>
                <a:ext uri="{FF2B5EF4-FFF2-40B4-BE49-F238E27FC236}">
                  <a16:creationId xmlns:a16="http://schemas.microsoft.com/office/drawing/2014/main" id="{88ADB09D-730E-4286-9581-F7917EFB8EA9}"/>
                </a:ext>
              </a:extLst>
            </p:cNvPr>
            <p:cNvSpPr>
              <a:spLocks noChangeArrowheads="1"/>
            </p:cNvSpPr>
            <p:nvPr/>
          </p:nvSpPr>
          <p:spPr bwMode="auto">
            <a:xfrm>
              <a:off x="3560993" y="5122493"/>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0" name="Oval 1813">
              <a:extLst>
                <a:ext uri="{FF2B5EF4-FFF2-40B4-BE49-F238E27FC236}">
                  <a16:creationId xmlns:a16="http://schemas.microsoft.com/office/drawing/2014/main" id="{01398E6B-7CA3-4EBA-ACA6-41DF6FCABBBE}"/>
                </a:ext>
              </a:extLst>
            </p:cNvPr>
            <p:cNvSpPr>
              <a:spLocks noChangeArrowheads="1"/>
            </p:cNvSpPr>
            <p:nvPr/>
          </p:nvSpPr>
          <p:spPr bwMode="auto">
            <a:xfrm>
              <a:off x="3568931" y="5368556"/>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1" name="Oval 1814">
              <a:extLst>
                <a:ext uri="{FF2B5EF4-FFF2-40B4-BE49-F238E27FC236}">
                  <a16:creationId xmlns:a16="http://schemas.microsoft.com/office/drawing/2014/main" id="{DB661657-47C9-44FB-8018-A5337914B54C}"/>
                </a:ext>
              </a:extLst>
            </p:cNvPr>
            <p:cNvSpPr>
              <a:spLocks noChangeArrowheads="1"/>
            </p:cNvSpPr>
            <p:nvPr/>
          </p:nvSpPr>
          <p:spPr bwMode="auto">
            <a:xfrm>
              <a:off x="3576868" y="52590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2" name="Oval 1815">
              <a:extLst>
                <a:ext uri="{FF2B5EF4-FFF2-40B4-BE49-F238E27FC236}">
                  <a16:creationId xmlns:a16="http://schemas.microsoft.com/office/drawing/2014/main" id="{3DA4140F-E75B-414E-9F7C-F4341A57FE2A}"/>
                </a:ext>
              </a:extLst>
            </p:cNvPr>
            <p:cNvSpPr>
              <a:spLocks noChangeArrowheads="1"/>
            </p:cNvSpPr>
            <p:nvPr/>
          </p:nvSpPr>
          <p:spPr bwMode="auto">
            <a:xfrm>
              <a:off x="3584806" y="52590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3" name="Oval 1816">
              <a:extLst>
                <a:ext uri="{FF2B5EF4-FFF2-40B4-BE49-F238E27FC236}">
                  <a16:creationId xmlns:a16="http://schemas.microsoft.com/office/drawing/2014/main" id="{320DC380-57DE-46A6-8994-7BB65123ECA9}"/>
                </a:ext>
              </a:extLst>
            </p:cNvPr>
            <p:cNvSpPr>
              <a:spLocks noChangeArrowheads="1"/>
            </p:cNvSpPr>
            <p:nvPr/>
          </p:nvSpPr>
          <p:spPr bwMode="auto">
            <a:xfrm>
              <a:off x="3591156" y="5259018"/>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4" name="Oval 1817">
              <a:extLst>
                <a:ext uri="{FF2B5EF4-FFF2-40B4-BE49-F238E27FC236}">
                  <a16:creationId xmlns:a16="http://schemas.microsoft.com/office/drawing/2014/main" id="{E4972F8D-645D-454E-A824-E21FEA54E4B4}"/>
                </a:ext>
              </a:extLst>
            </p:cNvPr>
            <p:cNvSpPr>
              <a:spLocks noChangeArrowheads="1"/>
            </p:cNvSpPr>
            <p:nvPr/>
          </p:nvSpPr>
          <p:spPr bwMode="auto">
            <a:xfrm>
              <a:off x="3599093" y="5259018"/>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5" name="Oval 1818">
              <a:extLst>
                <a:ext uri="{FF2B5EF4-FFF2-40B4-BE49-F238E27FC236}">
                  <a16:creationId xmlns:a16="http://schemas.microsoft.com/office/drawing/2014/main" id="{7CF12FEF-04FF-4E10-BF86-CC91940A9A5E}"/>
                </a:ext>
              </a:extLst>
            </p:cNvPr>
            <p:cNvSpPr>
              <a:spLocks noChangeArrowheads="1"/>
            </p:cNvSpPr>
            <p:nvPr/>
          </p:nvSpPr>
          <p:spPr bwMode="auto">
            <a:xfrm>
              <a:off x="3607031" y="5349506"/>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6" name="Oval 1819">
              <a:extLst>
                <a:ext uri="{FF2B5EF4-FFF2-40B4-BE49-F238E27FC236}">
                  <a16:creationId xmlns:a16="http://schemas.microsoft.com/office/drawing/2014/main" id="{4C564687-93DF-4E60-8410-9C46BA3995AE}"/>
                </a:ext>
              </a:extLst>
            </p:cNvPr>
            <p:cNvSpPr>
              <a:spLocks noChangeArrowheads="1"/>
            </p:cNvSpPr>
            <p:nvPr/>
          </p:nvSpPr>
          <p:spPr bwMode="auto">
            <a:xfrm>
              <a:off x="3614968" y="5173293"/>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7" name="Oval 1820">
              <a:extLst>
                <a:ext uri="{FF2B5EF4-FFF2-40B4-BE49-F238E27FC236}">
                  <a16:creationId xmlns:a16="http://schemas.microsoft.com/office/drawing/2014/main" id="{0CC41670-05C5-42A1-8D08-72472983C8E8}"/>
                </a:ext>
              </a:extLst>
            </p:cNvPr>
            <p:cNvSpPr>
              <a:spLocks noChangeArrowheads="1"/>
            </p:cNvSpPr>
            <p:nvPr/>
          </p:nvSpPr>
          <p:spPr bwMode="auto">
            <a:xfrm>
              <a:off x="3622906" y="5173293"/>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8" name="Oval 1821">
              <a:extLst>
                <a:ext uri="{FF2B5EF4-FFF2-40B4-BE49-F238E27FC236}">
                  <a16:creationId xmlns:a16="http://schemas.microsoft.com/office/drawing/2014/main" id="{6991C5DC-37A8-4AD4-BB19-FDE71ABD1D3F}"/>
                </a:ext>
              </a:extLst>
            </p:cNvPr>
            <p:cNvSpPr>
              <a:spLocks noChangeArrowheads="1"/>
            </p:cNvSpPr>
            <p:nvPr/>
          </p:nvSpPr>
          <p:spPr bwMode="auto">
            <a:xfrm>
              <a:off x="3629256" y="50939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99" name="Oval 1822">
              <a:extLst>
                <a:ext uri="{FF2B5EF4-FFF2-40B4-BE49-F238E27FC236}">
                  <a16:creationId xmlns:a16="http://schemas.microsoft.com/office/drawing/2014/main" id="{A9C269BA-71D2-43D0-BC05-BD5D7FF4064E}"/>
                </a:ext>
              </a:extLst>
            </p:cNvPr>
            <p:cNvSpPr>
              <a:spLocks noChangeArrowheads="1"/>
            </p:cNvSpPr>
            <p:nvPr/>
          </p:nvSpPr>
          <p:spPr bwMode="auto">
            <a:xfrm>
              <a:off x="3637193" y="50939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0" name="Oval 1823">
              <a:extLst>
                <a:ext uri="{FF2B5EF4-FFF2-40B4-BE49-F238E27FC236}">
                  <a16:creationId xmlns:a16="http://schemas.microsoft.com/office/drawing/2014/main" id="{ABB72DA9-0878-4396-96C5-C1B17A756B10}"/>
                </a:ext>
              </a:extLst>
            </p:cNvPr>
            <p:cNvSpPr>
              <a:spLocks noChangeArrowheads="1"/>
            </p:cNvSpPr>
            <p:nvPr/>
          </p:nvSpPr>
          <p:spPr bwMode="auto">
            <a:xfrm>
              <a:off x="3645131" y="5152656"/>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1" name="Oval 1824">
              <a:extLst>
                <a:ext uri="{FF2B5EF4-FFF2-40B4-BE49-F238E27FC236}">
                  <a16:creationId xmlns:a16="http://schemas.microsoft.com/office/drawing/2014/main" id="{E30A85A8-E936-4742-B090-84FDD66D4B08}"/>
                </a:ext>
              </a:extLst>
            </p:cNvPr>
            <p:cNvSpPr>
              <a:spLocks noChangeArrowheads="1"/>
            </p:cNvSpPr>
            <p:nvPr/>
          </p:nvSpPr>
          <p:spPr bwMode="auto">
            <a:xfrm>
              <a:off x="3653068" y="5152656"/>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2" name="Oval 1825">
              <a:extLst>
                <a:ext uri="{FF2B5EF4-FFF2-40B4-BE49-F238E27FC236}">
                  <a16:creationId xmlns:a16="http://schemas.microsoft.com/office/drawing/2014/main" id="{BCD5FECC-C954-452C-BDD0-E885580EAF7D}"/>
                </a:ext>
              </a:extLst>
            </p:cNvPr>
            <p:cNvSpPr>
              <a:spLocks noChangeArrowheads="1"/>
            </p:cNvSpPr>
            <p:nvPr/>
          </p:nvSpPr>
          <p:spPr bwMode="auto">
            <a:xfrm>
              <a:off x="3661006" y="5317756"/>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3" name="Oval 1826">
              <a:extLst>
                <a:ext uri="{FF2B5EF4-FFF2-40B4-BE49-F238E27FC236}">
                  <a16:creationId xmlns:a16="http://schemas.microsoft.com/office/drawing/2014/main" id="{4C4543C3-F6C6-4886-A591-F1C390FC62AA}"/>
                </a:ext>
              </a:extLst>
            </p:cNvPr>
            <p:cNvSpPr>
              <a:spLocks noChangeArrowheads="1"/>
            </p:cNvSpPr>
            <p:nvPr/>
          </p:nvSpPr>
          <p:spPr bwMode="auto">
            <a:xfrm>
              <a:off x="3667356" y="5317756"/>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4" name="Oval 1827">
              <a:extLst>
                <a:ext uri="{FF2B5EF4-FFF2-40B4-BE49-F238E27FC236}">
                  <a16:creationId xmlns:a16="http://schemas.microsoft.com/office/drawing/2014/main" id="{3BC5749E-433E-40E9-8433-F5B875F49D89}"/>
                </a:ext>
              </a:extLst>
            </p:cNvPr>
            <p:cNvSpPr>
              <a:spLocks noChangeArrowheads="1"/>
            </p:cNvSpPr>
            <p:nvPr/>
          </p:nvSpPr>
          <p:spPr bwMode="auto">
            <a:xfrm>
              <a:off x="3675293" y="51320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5" name="Oval 1828">
              <a:extLst>
                <a:ext uri="{FF2B5EF4-FFF2-40B4-BE49-F238E27FC236}">
                  <a16:creationId xmlns:a16="http://schemas.microsoft.com/office/drawing/2014/main" id="{EA598F0B-ABDD-4FC9-9B55-1F92B2B81D56}"/>
                </a:ext>
              </a:extLst>
            </p:cNvPr>
            <p:cNvSpPr>
              <a:spLocks noChangeArrowheads="1"/>
            </p:cNvSpPr>
            <p:nvPr/>
          </p:nvSpPr>
          <p:spPr bwMode="auto">
            <a:xfrm>
              <a:off x="3683231" y="52717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6" name="Oval 1829">
              <a:extLst>
                <a:ext uri="{FF2B5EF4-FFF2-40B4-BE49-F238E27FC236}">
                  <a16:creationId xmlns:a16="http://schemas.microsoft.com/office/drawing/2014/main" id="{77B4098D-3D8C-42D7-B754-178C514A46DC}"/>
                </a:ext>
              </a:extLst>
            </p:cNvPr>
            <p:cNvSpPr>
              <a:spLocks noChangeArrowheads="1"/>
            </p:cNvSpPr>
            <p:nvPr/>
          </p:nvSpPr>
          <p:spPr bwMode="auto">
            <a:xfrm>
              <a:off x="3691168" y="5173293"/>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7" name="Oval 1830">
              <a:extLst>
                <a:ext uri="{FF2B5EF4-FFF2-40B4-BE49-F238E27FC236}">
                  <a16:creationId xmlns:a16="http://schemas.microsoft.com/office/drawing/2014/main" id="{76D33990-F402-4DEB-831A-E2ECA4670BC2}"/>
                </a:ext>
              </a:extLst>
            </p:cNvPr>
            <p:cNvSpPr>
              <a:spLocks noChangeArrowheads="1"/>
            </p:cNvSpPr>
            <p:nvPr/>
          </p:nvSpPr>
          <p:spPr bwMode="auto">
            <a:xfrm>
              <a:off x="3699106" y="5173293"/>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8" name="Oval 1831">
              <a:extLst>
                <a:ext uri="{FF2B5EF4-FFF2-40B4-BE49-F238E27FC236}">
                  <a16:creationId xmlns:a16="http://schemas.microsoft.com/office/drawing/2014/main" id="{874B3B5E-C621-42C6-804E-8F0FAD1ED3B1}"/>
                </a:ext>
              </a:extLst>
            </p:cNvPr>
            <p:cNvSpPr>
              <a:spLocks noChangeArrowheads="1"/>
            </p:cNvSpPr>
            <p:nvPr/>
          </p:nvSpPr>
          <p:spPr bwMode="auto">
            <a:xfrm>
              <a:off x="3705456" y="5093918"/>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09" name="Oval 1832">
              <a:extLst>
                <a:ext uri="{FF2B5EF4-FFF2-40B4-BE49-F238E27FC236}">
                  <a16:creationId xmlns:a16="http://schemas.microsoft.com/office/drawing/2014/main" id="{0E9EF802-D760-4381-B7B7-5028B34548ED}"/>
                </a:ext>
              </a:extLst>
            </p:cNvPr>
            <p:cNvSpPr>
              <a:spLocks noChangeArrowheads="1"/>
            </p:cNvSpPr>
            <p:nvPr/>
          </p:nvSpPr>
          <p:spPr bwMode="auto">
            <a:xfrm>
              <a:off x="3713393" y="516218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0" name="Oval 1833">
              <a:extLst>
                <a:ext uri="{FF2B5EF4-FFF2-40B4-BE49-F238E27FC236}">
                  <a16:creationId xmlns:a16="http://schemas.microsoft.com/office/drawing/2014/main" id="{593D80B7-A96B-4DCF-B2DE-8755E40947AF}"/>
                </a:ext>
              </a:extLst>
            </p:cNvPr>
            <p:cNvSpPr>
              <a:spLocks noChangeArrowheads="1"/>
            </p:cNvSpPr>
            <p:nvPr/>
          </p:nvSpPr>
          <p:spPr bwMode="auto">
            <a:xfrm>
              <a:off x="3721331" y="516218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1" name="Oval 1834">
              <a:extLst>
                <a:ext uri="{FF2B5EF4-FFF2-40B4-BE49-F238E27FC236}">
                  <a16:creationId xmlns:a16="http://schemas.microsoft.com/office/drawing/2014/main" id="{6CE6C007-6FE7-4FC2-B46A-54B946624865}"/>
                </a:ext>
              </a:extLst>
            </p:cNvPr>
            <p:cNvSpPr>
              <a:spLocks noChangeArrowheads="1"/>
            </p:cNvSpPr>
            <p:nvPr/>
          </p:nvSpPr>
          <p:spPr bwMode="auto">
            <a:xfrm>
              <a:off x="3729268" y="516218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2" name="Oval 1835">
              <a:extLst>
                <a:ext uri="{FF2B5EF4-FFF2-40B4-BE49-F238E27FC236}">
                  <a16:creationId xmlns:a16="http://schemas.microsoft.com/office/drawing/2014/main" id="{F5B84DC9-F3E6-4D0C-A581-8E0228B22DAB}"/>
                </a:ext>
              </a:extLst>
            </p:cNvPr>
            <p:cNvSpPr>
              <a:spLocks noChangeArrowheads="1"/>
            </p:cNvSpPr>
            <p:nvPr/>
          </p:nvSpPr>
          <p:spPr bwMode="auto">
            <a:xfrm>
              <a:off x="3737206" y="5152656"/>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3" name="Oval 1836">
              <a:extLst>
                <a:ext uri="{FF2B5EF4-FFF2-40B4-BE49-F238E27FC236}">
                  <a16:creationId xmlns:a16="http://schemas.microsoft.com/office/drawing/2014/main" id="{F25CB3BA-CD14-4932-BFAB-E45ADEF33B71}"/>
                </a:ext>
              </a:extLst>
            </p:cNvPr>
            <p:cNvSpPr>
              <a:spLocks noChangeArrowheads="1"/>
            </p:cNvSpPr>
            <p:nvPr/>
          </p:nvSpPr>
          <p:spPr bwMode="auto">
            <a:xfrm>
              <a:off x="3743556" y="5152656"/>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4" name="Oval 1837">
              <a:extLst>
                <a:ext uri="{FF2B5EF4-FFF2-40B4-BE49-F238E27FC236}">
                  <a16:creationId xmlns:a16="http://schemas.microsoft.com/office/drawing/2014/main" id="{D37A0381-58A9-4935-B299-40627AA7212D}"/>
                </a:ext>
              </a:extLst>
            </p:cNvPr>
            <p:cNvSpPr>
              <a:spLocks noChangeArrowheads="1"/>
            </p:cNvSpPr>
            <p:nvPr/>
          </p:nvSpPr>
          <p:spPr bwMode="auto">
            <a:xfrm>
              <a:off x="3751493" y="5152656"/>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5" name="Oval 1838">
              <a:extLst>
                <a:ext uri="{FF2B5EF4-FFF2-40B4-BE49-F238E27FC236}">
                  <a16:creationId xmlns:a16="http://schemas.microsoft.com/office/drawing/2014/main" id="{62667AE9-7345-4495-A041-FAC92F7EEEF5}"/>
                </a:ext>
              </a:extLst>
            </p:cNvPr>
            <p:cNvSpPr>
              <a:spLocks noChangeArrowheads="1"/>
            </p:cNvSpPr>
            <p:nvPr/>
          </p:nvSpPr>
          <p:spPr bwMode="auto">
            <a:xfrm>
              <a:off x="3759431" y="5152656"/>
              <a:ext cx="47625"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6" name="Oval 1839">
              <a:extLst>
                <a:ext uri="{FF2B5EF4-FFF2-40B4-BE49-F238E27FC236}">
                  <a16:creationId xmlns:a16="http://schemas.microsoft.com/office/drawing/2014/main" id="{5949C075-2FED-4A05-9924-4A0571E985EA}"/>
                </a:ext>
              </a:extLst>
            </p:cNvPr>
            <p:cNvSpPr>
              <a:spLocks noChangeArrowheads="1"/>
            </p:cNvSpPr>
            <p:nvPr/>
          </p:nvSpPr>
          <p:spPr bwMode="auto">
            <a:xfrm>
              <a:off x="3767368" y="5112968"/>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7" name="Oval 1840">
              <a:extLst>
                <a:ext uri="{FF2B5EF4-FFF2-40B4-BE49-F238E27FC236}">
                  <a16:creationId xmlns:a16="http://schemas.microsoft.com/office/drawing/2014/main" id="{8C6987A7-BC4E-438B-8FD1-260F20866DFC}"/>
                </a:ext>
              </a:extLst>
            </p:cNvPr>
            <p:cNvSpPr>
              <a:spLocks noChangeArrowheads="1"/>
            </p:cNvSpPr>
            <p:nvPr/>
          </p:nvSpPr>
          <p:spPr bwMode="auto">
            <a:xfrm>
              <a:off x="3775306" y="5244731"/>
              <a:ext cx="47625"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8" name="Oval 1841">
              <a:extLst>
                <a:ext uri="{FF2B5EF4-FFF2-40B4-BE49-F238E27FC236}">
                  <a16:creationId xmlns:a16="http://schemas.microsoft.com/office/drawing/2014/main" id="{4A4FF319-35C2-45F5-977D-A29944FE525F}"/>
                </a:ext>
              </a:extLst>
            </p:cNvPr>
            <p:cNvSpPr>
              <a:spLocks noChangeArrowheads="1"/>
            </p:cNvSpPr>
            <p:nvPr/>
          </p:nvSpPr>
          <p:spPr bwMode="auto">
            <a:xfrm>
              <a:off x="3781656" y="5141543"/>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19" name="Oval 1842">
              <a:extLst>
                <a:ext uri="{FF2B5EF4-FFF2-40B4-BE49-F238E27FC236}">
                  <a16:creationId xmlns:a16="http://schemas.microsoft.com/office/drawing/2014/main" id="{CE2B698C-C1ED-4BC9-ADE1-27866C87AAAF}"/>
                </a:ext>
              </a:extLst>
            </p:cNvPr>
            <p:cNvSpPr>
              <a:spLocks noChangeArrowheads="1"/>
            </p:cNvSpPr>
            <p:nvPr/>
          </p:nvSpPr>
          <p:spPr bwMode="auto">
            <a:xfrm>
              <a:off x="3789593" y="5141543"/>
              <a:ext cx="49212" cy="47625"/>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20" name="Oval 1843">
              <a:extLst>
                <a:ext uri="{FF2B5EF4-FFF2-40B4-BE49-F238E27FC236}">
                  <a16:creationId xmlns:a16="http://schemas.microsoft.com/office/drawing/2014/main" id="{9E600B97-B5CE-4A20-8D3A-9399C1E2A723}"/>
                </a:ext>
              </a:extLst>
            </p:cNvPr>
            <p:cNvSpPr>
              <a:spLocks noChangeArrowheads="1"/>
            </p:cNvSpPr>
            <p:nvPr/>
          </p:nvSpPr>
          <p:spPr bwMode="auto">
            <a:xfrm>
              <a:off x="3797531" y="5232031"/>
              <a:ext cx="49212" cy="49213"/>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nvGrpSpPr>
            <p:cNvPr id="221" name="Group 2045">
              <a:extLst>
                <a:ext uri="{FF2B5EF4-FFF2-40B4-BE49-F238E27FC236}">
                  <a16:creationId xmlns:a16="http://schemas.microsoft.com/office/drawing/2014/main" id="{1C27EC20-8335-4044-9BAE-091C3B34843B}"/>
                </a:ext>
              </a:extLst>
            </p:cNvPr>
            <p:cNvGrpSpPr>
              <a:grpSpLocks/>
            </p:cNvGrpSpPr>
            <p:nvPr/>
          </p:nvGrpSpPr>
          <p:grpSpPr bwMode="auto">
            <a:xfrm>
              <a:off x="3805468" y="4471618"/>
              <a:ext cx="1563687" cy="809625"/>
              <a:chOff x="1132" y="2796"/>
              <a:chExt cx="985" cy="510"/>
            </a:xfrm>
          </p:grpSpPr>
          <p:sp>
            <p:nvSpPr>
              <p:cNvPr id="1431" name="Oval 1845">
                <a:extLst>
                  <a:ext uri="{FF2B5EF4-FFF2-40B4-BE49-F238E27FC236}">
                    <a16:creationId xmlns:a16="http://schemas.microsoft.com/office/drawing/2014/main" id="{F52BFEE8-AA13-4289-8D91-B2CE09B4DB6B}"/>
                  </a:ext>
                </a:extLst>
              </p:cNvPr>
              <p:cNvSpPr>
                <a:spLocks noChangeArrowheads="1"/>
              </p:cNvSpPr>
              <p:nvPr/>
            </p:nvSpPr>
            <p:spPr bwMode="auto">
              <a:xfrm>
                <a:off x="1132" y="327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2" name="Oval 1846">
                <a:extLst>
                  <a:ext uri="{FF2B5EF4-FFF2-40B4-BE49-F238E27FC236}">
                    <a16:creationId xmlns:a16="http://schemas.microsoft.com/office/drawing/2014/main" id="{F54D2460-28F7-4D79-BDAB-380A3404DDC6}"/>
                  </a:ext>
                </a:extLst>
              </p:cNvPr>
              <p:cNvSpPr>
                <a:spLocks noChangeArrowheads="1"/>
              </p:cNvSpPr>
              <p:nvPr/>
            </p:nvSpPr>
            <p:spPr bwMode="auto">
              <a:xfrm>
                <a:off x="1137" y="320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3" name="Oval 1847">
                <a:extLst>
                  <a:ext uri="{FF2B5EF4-FFF2-40B4-BE49-F238E27FC236}">
                    <a16:creationId xmlns:a16="http://schemas.microsoft.com/office/drawing/2014/main" id="{ABEF94F5-C68B-4975-A62E-C0C2EC26B6BC}"/>
                  </a:ext>
                </a:extLst>
              </p:cNvPr>
              <p:cNvSpPr>
                <a:spLocks noChangeArrowheads="1"/>
              </p:cNvSpPr>
              <p:nvPr/>
            </p:nvSpPr>
            <p:spPr bwMode="auto">
              <a:xfrm>
                <a:off x="1141" y="320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4" name="Oval 1848">
                <a:extLst>
                  <a:ext uri="{FF2B5EF4-FFF2-40B4-BE49-F238E27FC236}">
                    <a16:creationId xmlns:a16="http://schemas.microsoft.com/office/drawing/2014/main" id="{E94FCF88-9B15-4F86-8ED2-73933E815953}"/>
                  </a:ext>
                </a:extLst>
              </p:cNvPr>
              <p:cNvSpPr>
                <a:spLocks noChangeArrowheads="1"/>
              </p:cNvSpPr>
              <p:nvPr/>
            </p:nvSpPr>
            <p:spPr bwMode="auto">
              <a:xfrm>
                <a:off x="1146" y="320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5" name="Oval 1849">
                <a:extLst>
                  <a:ext uri="{FF2B5EF4-FFF2-40B4-BE49-F238E27FC236}">
                    <a16:creationId xmlns:a16="http://schemas.microsoft.com/office/drawing/2014/main" id="{3D65FFCE-3570-4066-9F13-60C6E29C2BA9}"/>
                  </a:ext>
                </a:extLst>
              </p:cNvPr>
              <p:cNvSpPr>
                <a:spLocks noChangeArrowheads="1"/>
              </p:cNvSpPr>
              <p:nvPr/>
            </p:nvSpPr>
            <p:spPr bwMode="auto">
              <a:xfrm>
                <a:off x="1151" y="320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6" name="Oval 1850">
                <a:extLst>
                  <a:ext uri="{FF2B5EF4-FFF2-40B4-BE49-F238E27FC236}">
                    <a16:creationId xmlns:a16="http://schemas.microsoft.com/office/drawing/2014/main" id="{F58870F5-3CFE-41A8-8DA4-506E7C4FC987}"/>
                  </a:ext>
                </a:extLst>
              </p:cNvPr>
              <p:cNvSpPr>
                <a:spLocks noChangeArrowheads="1"/>
              </p:cNvSpPr>
              <p:nvPr/>
            </p:nvSpPr>
            <p:spPr bwMode="auto">
              <a:xfrm>
                <a:off x="1156" y="319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7" name="Oval 1851">
                <a:extLst>
                  <a:ext uri="{FF2B5EF4-FFF2-40B4-BE49-F238E27FC236}">
                    <a16:creationId xmlns:a16="http://schemas.microsoft.com/office/drawing/2014/main" id="{BB1A76BD-7E79-4242-B4DE-91E56157BA07}"/>
                  </a:ext>
                </a:extLst>
              </p:cNvPr>
              <p:cNvSpPr>
                <a:spLocks noChangeArrowheads="1"/>
              </p:cNvSpPr>
              <p:nvPr/>
            </p:nvSpPr>
            <p:spPr bwMode="auto">
              <a:xfrm>
                <a:off x="1161" y="319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8" name="Oval 1852">
                <a:extLst>
                  <a:ext uri="{FF2B5EF4-FFF2-40B4-BE49-F238E27FC236}">
                    <a16:creationId xmlns:a16="http://schemas.microsoft.com/office/drawing/2014/main" id="{F54E82F0-3368-4CE7-8E8E-260953D566E9}"/>
                  </a:ext>
                </a:extLst>
              </p:cNvPr>
              <p:cNvSpPr>
                <a:spLocks noChangeArrowheads="1"/>
              </p:cNvSpPr>
              <p:nvPr/>
            </p:nvSpPr>
            <p:spPr bwMode="auto">
              <a:xfrm>
                <a:off x="1165" y="319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9" name="Oval 1853">
                <a:extLst>
                  <a:ext uri="{FF2B5EF4-FFF2-40B4-BE49-F238E27FC236}">
                    <a16:creationId xmlns:a16="http://schemas.microsoft.com/office/drawing/2014/main" id="{560395EC-CD52-4587-AA7D-35C75044757D}"/>
                  </a:ext>
                </a:extLst>
              </p:cNvPr>
              <p:cNvSpPr>
                <a:spLocks noChangeArrowheads="1"/>
              </p:cNvSpPr>
              <p:nvPr/>
            </p:nvSpPr>
            <p:spPr bwMode="auto">
              <a:xfrm>
                <a:off x="1170" y="319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0" name="Oval 1854">
                <a:extLst>
                  <a:ext uri="{FF2B5EF4-FFF2-40B4-BE49-F238E27FC236}">
                    <a16:creationId xmlns:a16="http://schemas.microsoft.com/office/drawing/2014/main" id="{3395C30A-C887-4F5C-A373-75398F7F9915}"/>
                  </a:ext>
                </a:extLst>
              </p:cNvPr>
              <p:cNvSpPr>
                <a:spLocks noChangeArrowheads="1"/>
              </p:cNvSpPr>
              <p:nvPr/>
            </p:nvSpPr>
            <p:spPr bwMode="auto">
              <a:xfrm>
                <a:off x="1175" y="315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1" name="Oval 1855">
                <a:extLst>
                  <a:ext uri="{FF2B5EF4-FFF2-40B4-BE49-F238E27FC236}">
                    <a16:creationId xmlns:a16="http://schemas.microsoft.com/office/drawing/2014/main" id="{47ED06B1-0784-4ED2-9E2C-5A1BD2C93F61}"/>
                  </a:ext>
                </a:extLst>
              </p:cNvPr>
              <p:cNvSpPr>
                <a:spLocks noChangeArrowheads="1"/>
              </p:cNvSpPr>
              <p:nvPr/>
            </p:nvSpPr>
            <p:spPr bwMode="auto">
              <a:xfrm>
                <a:off x="1180" y="319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2" name="Oval 1856">
                <a:extLst>
                  <a:ext uri="{FF2B5EF4-FFF2-40B4-BE49-F238E27FC236}">
                    <a16:creationId xmlns:a16="http://schemas.microsoft.com/office/drawing/2014/main" id="{78BDD75F-3006-44A6-B893-E36043C7BA1E}"/>
                  </a:ext>
                </a:extLst>
              </p:cNvPr>
              <p:cNvSpPr>
                <a:spLocks noChangeArrowheads="1"/>
              </p:cNvSpPr>
              <p:nvPr/>
            </p:nvSpPr>
            <p:spPr bwMode="auto">
              <a:xfrm>
                <a:off x="1184" y="326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3" name="Oval 1857">
                <a:extLst>
                  <a:ext uri="{FF2B5EF4-FFF2-40B4-BE49-F238E27FC236}">
                    <a16:creationId xmlns:a16="http://schemas.microsoft.com/office/drawing/2014/main" id="{FEEF4848-89E4-4394-926A-0AB5581B133A}"/>
                  </a:ext>
                </a:extLst>
              </p:cNvPr>
              <p:cNvSpPr>
                <a:spLocks noChangeArrowheads="1"/>
              </p:cNvSpPr>
              <p:nvPr/>
            </p:nvSpPr>
            <p:spPr bwMode="auto">
              <a:xfrm>
                <a:off x="1189" y="314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4" name="Oval 1858">
                <a:extLst>
                  <a:ext uri="{FF2B5EF4-FFF2-40B4-BE49-F238E27FC236}">
                    <a16:creationId xmlns:a16="http://schemas.microsoft.com/office/drawing/2014/main" id="{0AC92B5A-4319-4D91-96FB-6D6341647CEA}"/>
                  </a:ext>
                </a:extLst>
              </p:cNvPr>
              <p:cNvSpPr>
                <a:spLocks noChangeArrowheads="1"/>
              </p:cNvSpPr>
              <p:nvPr/>
            </p:nvSpPr>
            <p:spPr bwMode="auto">
              <a:xfrm>
                <a:off x="1194" y="314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5" name="Oval 1859">
                <a:extLst>
                  <a:ext uri="{FF2B5EF4-FFF2-40B4-BE49-F238E27FC236}">
                    <a16:creationId xmlns:a16="http://schemas.microsoft.com/office/drawing/2014/main" id="{9E483505-428E-4298-A88A-2F31A962E207}"/>
                  </a:ext>
                </a:extLst>
              </p:cNvPr>
              <p:cNvSpPr>
                <a:spLocks noChangeArrowheads="1"/>
              </p:cNvSpPr>
              <p:nvPr/>
            </p:nvSpPr>
            <p:spPr bwMode="auto">
              <a:xfrm>
                <a:off x="1199" y="315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6" name="Oval 1860">
                <a:extLst>
                  <a:ext uri="{FF2B5EF4-FFF2-40B4-BE49-F238E27FC236}">
                    <a16:creationId xmlns:a16="http://schemas.microsoft.com/office/drawing/2014/main" id="{E02619B1-E7EE-4EDB-80CA-640797ED1EA9}"/>
                  </a:ext>
                </a:extLst>
              </p:cNvPr>
              <p:cNvSpPr>
                <a:spLocks noChangeArrowheads="1"/>
              </p:cNvSpPr>
              <p:nvPr/>
            </p:nvSpPr>
            <p:spPr bwMode="auto">
              <a:xfrm>
                <a:off x="1204" y="319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7" name="Oval 1861">
                <a:extLst>
                  <a:ext uri="{FF2B5EF4-FFF2-40B4-BE49-F238E27FC236}">
                    <a16:creationId xmlns:a16="http://schemas.microsoft.com/office/drawing/2014/main" id="{59D5FF39-2569-407C-81F5-E9E0785FD531}"/>
                  </a:ext>
                </a:extLst>
              </p:cNvPr>
              <p:cNvSpPr>
                <a:spLocks noChangeArrowheads="1"/>
              </p:cNvSpPr>
              <p:nvPr/>
            </p:nvSpPr>
            <p:spPr bwMode="auto">
              <a:xfrm>
                <a:off x="1208" y="318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8" name="Oval 1862">
                <a:extLst>
                  <a:ext uri="{FF2B5EF4-FFF2-40B4-BE49-F238E27FC236}">
                    <a16:creationId xmlns:a16="http://schemas.microsoft.com/office/drawing/2014/main" id="{ACBFB698-6C99-4F09-9C6B-F51644AFCB21}"/>
                  </a:ext>
                </a:extLst>
              </p:cNvPr>
              <p:cNvSpPr>
                <a:spLocks noChangeArrowheads="1"/>
              </p:cNvSpPr>
              <p:nvPr/>
            </p:nvSpPr>
            <p:spPr bwMode="auto">
              <a:xfrm>
                <a:off x="1213" y="314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49" name="Oval 1863">
                <a:extLst>
                  <a:ext uri="{FF2B5EF4-FFF2-40B4-BE49-F238E27FC236}">
                    <a16:creationId xmlns:a16="http://schemas.microsoft.com/office/drawing/2014/main" id="{E245A03A-B1A0-43BB-9021-A103FD43B908}"/>
                  </a:ext>
                </a:extLst>
              </p:cNvPr>
              <p:cNvSpPr>
                <a:spLocks noChangeArrowheads="1"/>
              </p:cNvSpPr>
              <p:nvPr/>
            </p:nvSpPr>
            <p:spPr bwMode="auto">
              <a:xfrm>
                <a:off x="1218" y="314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0" name="Oval 1864">
                <a:extLst>
                  <a:ext uri="{FF2B5EF4-FFF2-40B4-BE49-F238E27FC236}">
                    <a16:creationId xmlns:a16="http://schemas.microsoft.com/office/drawing/2014/main" id="{BF639EC7-78C7-4E24-A54A-9270F21ABE9C}"/>
                  </a:ext>
                </a:extLst>
              </p:cNvPr>
              <p:cNvSpPr>
                <a:spLocks noChangeArrowheads="1"/>
              </p:cNvSpPr>
              <p:nvPr/>
            </p:nvSpPr>
            <p:spPr bwMode="auto">
              <a:xfrm>
                <a:off x="1223" y="314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1" name="Oval 1865">
                <a:extLst>
                  <a:ext uri="{FF2B5EF4-FFF2-40B4-BE49-F238E27FC236}">
                    <a16:creationId xmlns:a16="http://schemas.microsoft.com/office/drawing/2014/main" id="{F4BDD1F0-963C-48D5-B4A2-0465E89C6410}"/>
                  </a:ext>
                </a:extLst>
              </p:cNvPr>
              <p:cNvSpPr>
                <a:spLocks noChangeArrowheads="1"/>
              </p:cNvSpPr>
              <p:nvPr/>
            </p:nvSpPr>
            <p:spPr bwMode="auto">
              <a:xfrm>
                <a:off x="1228" y="325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2" name="Oval 1866">
                <a:extLst>
                  <a:ext uri="{FF2B5EF4-FFF2-40B4-BE49-F238E27FC236}">
                    <a16:creationId xmlns:a16="http://schemas.microsoft.com/office/drawing/2014/main" id="{5D2BD86B-AE4B-4993-959B-EEA49215FFDB}"/>
                  </a:ext>
                </a:extLst>
              </p:cNvPr>
              <p:cNvSpPr>
                <a:spLocks noChangeArrowheads="1"/>
              </p:cNvSpPr>
              <p:nvPr/>
            </p:nvSpPr>
            <p:spPr bwMode="auto">
              <a:xfrm>
                <a:off x="1232" y="317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3" name="Oval 1867">
                <a:extLst>
                  <a:ext uri="{FF2B5EF4-FFF2-40B4-BE49-F238E27FC236}">
                    <a16:creationId xmlns:a16="http://schemas.microsoft.com/office/drawing/2014/main" id="{17ECFFCB-839C-4114-AF97-9C3863580548}"/>
                  </a:ext>
                </a:extLst>
              </p:cNvPr>
              <p:cNvSpPr>
                <a:spLocks noChangeArrowheads="1"/>
              </p:cNvSpPr>
              <p:nvPr/>
            </p:nvSpPr>
            <p:spPr bwMode="auto">
              <a:xfrm>
                <a:off x="1237" y="312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4" name="Oval 1868">
                <a:extLst>
                  <a:ext uri="{FF2B5EF4-FFF2-40B4-BE49-F238E27FC236}">
                    <a16:creationId xmlns:a16="http://schemas.microsoft.com/office/drawing/2014/main" id="{12D1A615-DB9D-4D61-A0EB-4B05FBC47EEF}"/>
                  </a:ext>
                </a:extLst>
              </p:cNvPr>
              <p:cNvSpPr>
                <a:spLocks noChangeArrowheads="1"/>
              </p:cNvSpPr>
              <p:nvPr/>
            </p:nvSpPr>
            <p:spPr bwMode="auto">
              <a:xfrm>
                <a:off x="1242" y="31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5" name="Oval 1869">
                <a:extLst>
                  <a:ext uri="{FF2B5EF4-FFF2-40B4-BE49-F238E27FC236}">
                    <a16:creationId xmlns:a16="http://schemas.microsoft.com/office/drawing/2014/main" id="{C695FE7C-1C44-409B-B8A1-7CEE53D13196}"/>
                  </a:ext>
                </a:extLst>
              </p:cNvPr>
              <p:cNvSpPr>
                <a:spLocks noChangeArrowheads="1"/>
              </p:cNvSpPr>
              <p:nvPr/>
            </p:nvSpPr>
            <p:spPr bwMode="auto">
              <a:xfrm>
                <a:off x="1247" y="316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6" name="Oval 1870">
                <a:extLst>
                  <a:ext uri="{FF2B5EF4-FFF2-40B4-BE49-F238E27FC236}">
                    <a16:creationId xmlns:a16="http://schemas.microsoft.com/office/drawing/2014/main" id="{158C23DE-B747-4C2C-B393-16C8C64A5491}"/>
                  </a:ext>
                </a:extLst>
              </p:cNvPr>
              <p:cNvSpPr>
                <a:spLocks noChangeArrowheads="1"/>
              </p:cNvSpPr>
              <p:nvPr/>
            </p:nvSpPr>
            <p:spPr bwMode="auto">
              <a:xfrm>
                <a:off x="1252" y="323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7" name="Oval 1871">
                <a:extLst>
                  <a:ext uri="{FF2B5EF4-FFF2-40B4-BE49-F238E27FC236}">
                    <a16:creationId xmlns:a16="http://schemas.microsoft.com/office/drawing/2014/main" id="{E5C17CE5-9227-49F5-B51E-548C9BE5ADEB}"/>
                  </a:ext>
                </a:extLst>
              </p:cNvPr>
              <p:cNvSpPr>
                <a:spLocks noChangeArrowheads="1"/>
              </p:cNvSpPr>
              <p:nvPr/>
            </p:nvSpPr>
            <p:spPr bwMode="auto">
              <a:xfrm>
                <a:off x="1256" y="311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8" name="Oval 1872">
                <a:extLst>
                  <a:ext uri="{FF2B5EF4-FFF2-40B4-BE49-F238E27FC236}">
                    <a16:creationId xmlns:a16="http://schemas.microsoft.com/office/drawing/2014/main" id="{D7AEDF3C-2C26-4AE3-AB6A-22269D50B005}"/>
                  </a:ext>
                </a:extLst>
              </p:cNvPr>
              <p:cNvSpPr>
                <a:spLocks noChangeArrowheads="1"/>
              </p:cNvSpPr>
              <p:nvPr/>
            </p:nvSpPr>
            <p:spPr bwMode="auto">
              <a:xfrm>
                <a:off x="1261" y="32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59" name="Oval 1873">
                <a:extLst>
                  <a:ext uri="{FF2B5EF4-FFF2-40B4-BE49-F238E27FC236}">
                    <a16:creationId xmlns:a16="http://schemas.microsoft.com/office/drawing/2014/main" id="{564C524F-DD9B-485F-A9B1-844988CF619F}"/>
                  </a:ext>
                </a:extLst>
              </p:cNvPr>
              <p:cNvSpPr>
                <a:spLocks noChangeArrowheads="1"/>
              </p:cNvSpPr>
              <p:nvPr/>
            </p:nvSpPr>
            <p:spPr bwMode="auto">
              <a:xfrm>
                <a:off x="1266" y="32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0" name="Oval 1874">
                <a:extLst>
                  <a:ext uri="{FF2B5EF4-FFF2-40B4-BE49-F238E27FC236}">
                    <a16:creationId xmlns:a16="http://schemas.microsoft.com/office/drawing/2014/main" id="{056DCF74-FF65-4F02-AEDE-59F356DB20ED}"/>
                  </a:ext>
                </a:extLst>
              </p:cNvPr>
              <p:cNvSpPr>
                <a:spLocks noChangeArrowheads="1"/>
              </p:cNvSpPr>
              <p:nvPr/>
            </p:nvSpPr>
            <p:spPr bwMode="auto">
              <a:xfrm>
                <a:off x="1271" y="323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1" name="Oval 1875">
                <a:extLst>
                  <a:ext uri="{FF2B5EF4-FFF2-40B4-BE49-F238E27FC236}">
                    <a16:creationId xmlns:a16="http://schemas.microsoft.com/office/drawing/2014/main" id="{85B77AEC-35E3-4DC2-A57C-810B1C4BE595}"/>
                  </a:ext>
                </a:extLst>
              </p:cNvPr>
              <p:cNvSpPr>
                <a:spLocks noChangeArrowheads="1"/>
              </p:cNvSpPr>
              <p:nvPr/>
            </p:nvSpPr>
            <p:spPr bwMode="auto">
              <a:xfrm>
                <a:off x="1276" y="321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2" name="Oval 1876">
                <a:extLst>
                  <a:ext uri="{FF2B5EF4-FFF2-40B4-BE49-F238E27FC236}">
                    <a16:creationId xmlns:a16="http://schemas.microsoft.com/office/drawing/2014/main" id="{434A1F78-BA6D-4766-B007-EC2EE94EB81A}"/>
                  </a:ext>
                </a:extLst>
              </p:cNvPr>
              <p:cNvSpPr>
                <a:spLocks noChangeArrowheads="1"/>
              </p:cNvSpPr>
              <p:nvPr/>
            </p:nvSpPr>
            <p:spPr bwMode="auto">
              <a:xfrm>
                <a:off x="1280" y="321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3" name="Oval 1877">
                <a:extLst>
                  <a:ext uri="{FF2B5EF4-FFF2-40B4-BE49-F238E27FC236}">
                    <a16:creationId xmlns:a16="http://schemas.microsoft.com/office/drawing/2014/main" id="{77AD3EB9-AE28-4D8B-9723-A28D8DD75815}"/>
                  </a:ext>
                </a:extLst>
              </p:cNvPr>
              <p:cNvSpPr>
                <a:spLocks noChangeArrowheads="1"/>
              </p:cNvSpPr>
              <p:nvPr/>
            </p:nvSpPr>
            <p:spPr bwMode="auto">
              <a:xfrm>
                <a:off x="1285" y="321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4" name="Oval 1878">
                <a:extLst>
                  <a:ext uri="{FF2B5EF4-FFF2-40B4-BE49-F238E27FC236}">
                    <a16:creationId xmlns:a16="http://schemas.microsoft.com/office/drawing/2014/main" id="{C7E832BA-CE23-4BCE-AF1B-8B8E067BD6DD}"/>
                  </a:ext>
                </a:extLst>
              </p:cNvPr>
              <p:cNvSpPr>
                <a:spLocks noChangeArrowheads="1"/>
              </p:cNvSpPr>
              <p:nvPr/>
            </p:nvSpPr>
            <p:spPr bwMode="auto">
              <a:xfrm>
                <a:off x="1290" y="320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5" name="Oval 1879">
                <a:extLst>
                  <a:ext uri="{FF2B5EF4-FFF2-40B4-BE49-F238E27FC236}">
                    <a16:creationId xmlns:a16="http://schemas.microsoft.com/office/drawing/2014/main" id="{4DE91F6B-1871-44A9-9292-F9A70824ECFC}"/>
                  </a:ext>
                </a:extLst>
              </p:cNvPr>
              <p:cNvSpPr>
                <a:spLocks noChangeArrowheads="1"/>
              </p:cNvSpPr>
              <p:nvPr/>
            </p:nvSpPr>
            <p:spPr bwMode="auto">
              <a:xfrm>
                <a:off x="1295" y="309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6" name="Oval 1880">
                <a:extLst>
                  <a:ext uri="{FF2B5EF4-FFF2-40B4-BE49-F238E27FC236}">
                    <a16:creationId xmlns:a16="http://schemas.microsoft.com/office/drawing/2014/main" id="{0D1BE4E2-3BFB-4606-962A-15B61A8C310C}"/>
                  </a:ext>
                </a:extLst>
              </p:cNvPr>
              <p:cNvSpPr>
                <a:spLocks noChangeArrowheads="1"/>
              </p:cNvSpPr>
              <p:nvPr/>
            </p:nvSpPr>
            <p:spPr bwMode="auto">
              <a:xfrm>
                <a:off x="1300" y="309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7" name="Oval 1881">
                <a:extLst>
                  <a:ext uri="{FF2B5EF4-FFF2-40B4-BE49-F238E27FC236}">
                    <a16:creationId xmlns:a16="http://schemas.microsoft.com/office/drawing/2014/main" id="{BB2E95AF-DE07-465D-8378-C620627BC4C6}"/>
                  </a:ext>
                </a:extLst>
              </p:cNvPr>
              <p:cNvSpPr>
                <a:spLocks noChangeArrowheads="1"/>
              </p:cNvSpPr>
              <p:nvPr/>
            </p:nvSpPr>
            <p:spPr bwMode="auto">
              <a:xfrm>
                <a:off x="1304" y="32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8" name="Oval 1882">
                <a:extLst>
                  <a:ext uri="{FF2B5EF4-FFF2-40B4-BE49-F238E27FC236}">
                    <a16:creationId xmlns:a16="http://schemas.microsoft.com/office/drawing/2014/main" id="{EF939D5D-2F4C-4DD0-9514-8637ECDD3FD3}"/>
                  </a:ext>
                </a:extLst>
              </p:cNvPr>
              <p:cNvSpPr>
                <a:spLocks noChangeArrowheads="1"/>
              </p:cNvSpPr>
              <p:nvPr/>
            </p:nvSpPr>
            <p:spPr bwMode="auto">
              <a:xfrm>
                <a:off x="1309" y="32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69" name="Oval 1883">
                <a:extLst>
                  <a:ext uri="{FF2B5EF4-FFF2-40B4-BE49-F238E27FC236}">
                    <a16:creationId xmlns:a16="http://schemas.microsoft.com/office/drawing/2014/main" id="{3A25B1D2-0EEF-4DBC-A609-8E42A61B95A0}"/>
                  </a:ext>
                </a:extLst>
              </p:cNvPr>
              <p:cNvSpPr>
                <a:spLocks noChangeArrowheads="1"/>
              </p:cNvSpPr>
              <p:nvPr/>
            </p:nvSpPr>
            <p:spPr bwMode="auto">
              <a:xfrm>
                <a:off x="1314" y="32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0" name="Oval 1884">
                <a:extLst>
                  <a:ext uri="{FF2B5EF4-FFF2-40B4-BE49-F238E27FC236}">
                    <a16:creationId xmlns:a16="http://schemas.microsoft.com/office/drawing/2014/main" id="{A3C60017-5D13-49D5-8D3D-DB2A169F2377}"/>
                  </a:ext>
                </a:extLst>
              </p:cNvPr>
              <p:cNvSpPr>
                <a:spLocks noChangeArrowheads="1"/>
              </p:cNvSpPr>
              <p:nvPr/>
            </p:nvSpPr>
            <p:spPr bwMode="auto">
              <a:xfrm>
                <a:off x="1319" y="308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1" name="Oval 1885">
                <a:extLst>
                  <a:ext uri="{FF2B5EF4-FFF2-40B4-BE49-F238E27FC236}">
                    <a16:creationId xmlns:a16="http://schemas.microsoft.com/office/drawing/2014/main" id="{42C37EF9-52D8-43A9-BF5F-2857AC15564B}"/>
                  </a:ext>
                </a:extLst>
              </p:cNvPr>
              <p:cNvSpPr>
                <a:spLocks noChangeArrowheads="1"/>
              </p:cNvSpPr>
              <p:nvPr/>
            </p:nvSpPr>
            <p:spPr bwMode="auto">
              <a:xfrm>
                <a:off x="1324" y="309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2" name="Oval 1886">
                <a:extLst>
                  <a:ext uri="{FF2B5EF4-FFF2-40B4-BE49-F238E27FC236}">
                    <a16:creationId xmlns:a16="http://schemas.microsoft.com/office/drawing/2014/main" id="{30B6F6E6-C472-4824-A0FA-D15A207AE8BF}"/>
                  </a:ext>
                </a:extLst>
              </p:cNvPr>
              <p:cNvSpPr>
                <a:spLocks noChangeArrowheads="1"/>
              </p:cNvSpPr>
              <p:nvPr/>
            </p:nvSpPr>
            <p:spPr bwMode="auto">
              <a:xfrm>
                <a:off x="1328" y="321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3" name="Oval 1887">
                <a:extLst>
                  <a:ext uri="{FF2B5EF4-FFF2-40B4-BE49-F238E27FC236}">
                    <a16:creationId xmlns:a16="http://schemas.microsoft.com/office/drawing/2014/main" id="{E71EE221-009A-46D4-AE05-65AF0CD54DE1}"/>
                  </a:ext>
                </a:extLst>
              </p:cNvPr>
              <p:cNvSpPr>
                <a:spLocks noChangeArrowheads="1"/>
              </p:cNvSpPr>
              <p:nvPr/>
            </p:nvSpPr>
            <p:spPr bwMode="auto">
              <a:xfrm>
                <a:off x="1333"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4" name="Oval 1888">
                <a:extLst>
                  <a:ext uri="{FF2B5EF4-FFF2-40B4-BE49-F238E27FC236}">
                    <a16:creationId xmlns:a16="http://schemas.microsoft.com/office/drawing/2014/main" id="{2335E1AD-9E95-41B9-9FD0-9B016A666235}"/>
                  </a:ext>
                </a:extLst>
              </p:cNvPr>
              <p:cNvSpPr>
                <a:spLocks noChangeArrowheads="1"/>
              </p:cNvSpPr>
              <p:nvPr/>
            </p:nvSpPr>
            <p:spPr bwMode="auto">
              <a:xfrm>
                <a:off x="1338" y="318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5" name="Oval 1889">
                <a:extLst>
                  <a:ext uri="{FF2B5EF4-FFF2-40B4-BE49-F238E27FC236}">
                    <a16:creationId xmlns:a16="http://schemas.microsoft.com/office/drawing/2014/main" id="{1EBDFD8C-78FA-4410-A6F7-CC25D3BFD33A}"/>
                  </a:ext>
                </a:extLst>
              </p:cNvPr>
              <p:cNvSpPr>
                <a:spLocks noChangeArrowheads="1"/>
              </p:cNvSpPr>
              <p:nvPr/>
            </p:nvSpPr>
            <p:spPr bwMode="auto">
              <a:xfrm>
                <a:off x="1343" y="308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6" name="Oval 1890">
                <a:extLst>
                  <a:ext uri="{FF2B5EF4-FFF2-40B4-BE49-F238E27FC236}">
                    <a16:creationId xmlns:a16="http://schemas.microsoft.com/office/drawing/2014/main" id="{05D9F615-9972-42D2-914D-8E5A571DD020}"/>
                  </a:ext>
                </a:extLst>
              </p:cNvPr>
              <p:cNvSpPr>
                <a:spLocks noChangeArrowheads="1"/>
              </p:cNvSpPr>
              <p:nvPr/>
            </p:nvSpPr>
            <p:spPr bwMode="auto">
              <a:xfrm>
                <a:off x="1348" y="307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7" name="Oval 1891">
                <a:extLst>
                  <a:ext uri="{FF2B5EF4-FFF2-40B4-BE49-F238E27FC236}">
                    <a16:creationId xmlns:a16="http://schemas.microsoft.com/office/drawing/2014/main" id="{0510B18E-CB58-4659-9046-F6D5CA29D3DA}"/>
                  </a:ext>
                </a:extLst>
              </p:cNvPr>
              <p:cNvSpPr>
                <a:spLocks noChangeArrowheads="1"/>
              </p:cNvSpPr>
              <p:nvPr/>
            </p:nvSpPr>
            <p:spPr bwMode="auto">
              <a:xfrm>
                <a:off x="1352" y="307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8" name="Oval 1892">
                <a:extLst>
                  <a:ext uri="{FF2B5EF4-FFF2-40B4-BE49-F238E27FC236}">
                    <a16:creationId xmlns:a16="http://schemas.microsoft.com/office/drawing/2014/main" id="{137D849E-7252-4788-9F36-9360283C52B0}"/>
                  </a:ext>
                </a:extLst>
              </p:cNvPr>
              <p:cNvSpPr>
                <a:spLocks noChangeArrowheads="1"/>
              </p:cNvSpPr>
              <p:nvPr/>
            </p:nvSpPr>
            <p:spPr bwMode="auto">
              <a:xfrm>
                <a:off x="1357" y="307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79" name="Oval 1893">
                <a:extLst>
                  <a:ext uri="{FF2B5EF4-FFF2-40B4-BE49-F238E27FC236}">
                    <a16:creationId xmlns:a16="http://schemas.microsoft.com/office/drawing/2014/main" id="{9A52989F-70F9-4AAB-B26E-F0E3DB087E48}"/>
                  </a:ext>
                </a:extLst>
              </p:cNvPr>
              <p:cNvSpPr>
                <a:spLocks noChangeArrowheads="1"/>
              </p:cNvSpPr>
              <p:nvPr/>
            </p:nvSpPr>
            <p:spPr bwMode="auto">
              <a:xfrm>
                <a:off x="1362" y="312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0" name="Oval 1894">
                <a:extLst>
                  <a:ext uri="{FF2B5EF4-FFF2-40B4-BE49-F238E27FC236}">
                    <a16:creationId xmlns:a16="http://schemas.microsoft.com/office/drawing/2014/main" id="{D4983114-E776-4D59-B1C1-DA070CA79EA6}"/>
                  </a:ext>
                </a:extLst>
              </p:cNvPr>
              <p:cNvSpPr>
                <a:spLocks noChangeArrowheads="1"/>
              </p:cNvSpPr>
              <p:nvPr/>
            </p:nvSpPr>
            <p:spPr bwMode="auto">
              <a:xfrm>
                <a:off x="1367" y="31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1" name="Oval 1895">
                <a:extLst>
                  <a:ext uri="{FF2B5EF4-FFF2-40B4-BE49-F238E27FC236}">
                    <a16:creationId xmlns:a16="http://schemas.microsoft.com/office/drawing/2014/main" id="{8650C20F-8E5C-429F-9C5D-78AB3FFAD8D5}"/>
                  </a:ext>
                </a:extLst>
              </p:cNvPr>
              <p:cNvSpPr>
                <a:spLocks noChangeArrowheads="1"/>
              </p:cNvSpPr>
              <p:nvPr/>
            </p:nvSpPr>
            <p:spPr bwMode="auto">
              <a:xfrm>
                <a:off x="1371" y="31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2" name="Oval 1896">
                <a:extLst>
                  <a:ext uri="{FF2B5EF4-FFF2-40B4-BE49-F238E27FC236}">
                    <a16:creationId xmlns:a16="http://schemas.microsoft.com/office/drawing/2014/main" id="{A4A17601-9FA4-4013-A0CE-06A863581C33}"/>
                  </a:ext>
                </a:extLst>
              </p:cNvPr>
              <p:cNvSpPr>
                <a:spLocks noChangeArrowheads="1"/>
              </p:cNvSpPr>
              <p:nvPr/>
            </p:nvSpPr>
            <p:spPr bwMode="auto">
              <a:xfrm>
                <a:off x="1376" y="317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3" name="Oval 1897">
                <a:extLst>
                  <a:ext uri="{FF2B5EF4-FFF2-40B4-BE49-F238E27FC236}">
                    <a16:creationId xmlns:a16="http://schemas.microsoft.com/office/drawing/2014/main" id="{FFE65DBC-747F-4594-9073-8C0F95D721AA}"/>
                  </a:ext>
                </a:extLst>
              </p:cNvPr>
              <p:cNvSpPr>
                <a:spLocks noChangeArrowheads="1"/>
              </p:cNvSpPr>
              <p:nvPr/>
            </p:nvSpPr>
            <p:spPr bwMode="auto">
              <a:xfrm>
                <a:off x="1381" y="317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4" name="Oval 1898">
                <a:extLst>
                  <a:ext uri="{FF2B5EF4-FFF2-40B4-BE49-F238E27FC236}">
                    <a16:creationId xmlns:a16="http://schemas.microsoft.com/office/drawing/2014/main" id="{2A32B6C6-04B9-423C-B544-8C37AB0F5273}"/>
                  </a:ext>
                </a:extLst>
              </p:cNvPr>
              <p:cNvSpPr>
                <a:spLocks noChangeArrowheads="1"/>
              </p:cNvSpPr>
              <p:nvPr/>
            </p:nvSpPr>
            <p:spPr bwMode="auto">
              <a:xfrm>
                <a:off x="1386" y="311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5" name="Oval 1899">
                <a:extLst>
                  <a:ext uri="{FF2B5EF4-FFF2-40B4-BE49-F238E27FC236}">
                    <a16:creationId xmlns:a16="http://schemas.microsoft.com/office/drawing/2014/main" id="{8D171A91-8722-4B62-AF63-F8A0982C8740}"/>
                  </a:ext>
                </a:extLst>
              </p:cNvPr>
              <p:cNvSpPr>
                <a:spLocks noChangeArrowheads="1"/>
              </p:cNvSpPr>
              <p:nvPr/>
            </p:nvSpPr>
            <p:spPr bwMode="auto">
              <a:xfrm>
                <a:off x="1391" y="308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6" name="Oval 1900">
                <a:extLst>
                  <a:ext uri="{FF2B5EF4-FFF2-40B4-BE49-F238E27FC236}">
                    <a16:creationId xmlns:a16="http://schemas.microsoft.com/office/drawing/2014/main" id="{FB414CD5-E5A4-4C34-B2F3-70E0FFCE6D69}"/>
                  </a:ext>
                </a:extLst>
              </p:cNvPr>
              <p:cNvSpPr>
                <a:spLocks noChangeArrowheads="1"/>
              </p:cNvSpPr>
              <p:nvPr/>
            </p:nvSpPr>
            <p:spPr bwMode="auto">
              <a:xfrm>
                <a:off x="1395" y="316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7" name="Oval 1901">
                <a:extLst>
                  <a:ext uri="{FF2B5EF4-FFF2-40B4-BE49-F238E27FC236}">
                    <a16:creationId xmlns:a16="http://schemas.microsoft.com/office/drawing/2014/main" id="{98495E1C-AC22-4B6F-9F1D-53A211C8234F}"/>
                  </a:ext>
                </a:extLst>
              </p:cNvPr>
              <p:cNvSpPr>
                <a:spLocks noChangeArrowheads="1"/>
              </p:cNvSpPr>
              <p:nvPr/>
            </p:nvSpPr>
            <p:spPr bwMode="auto">
              <a:xfrm>
                <a:off x="1400" y="307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8" name="Oval 1902">
                <a:extLst>
                  <a:ext uri="{FF2B5EF4-FFF2-40B4-BE49-F238E27FC236}">
                    <a16:creationId xmlns:a16="http://schemas.microsoft.com/office/drawing/2014/main" id="{B190D31D-4C28-403E-8B6A-D296EBE1EAD9}"/>
                  </a:ext>
                </a:extLst>
              </p:cNvPr>
              <p:cNvSpPr>
                <a:spLocks noChangeArrowheads="1"/>
              </p:cNvSpPr>
              <p:nvPr/>
            </p:nvSpPr>
            <p:spPr bwMode="auto">
              <a:xfrm>
                <a:off x="1405" y="310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89" name="Oval 1903">
                <a:extLst>
                  <a:ext uri="{FF2B5EF4-FFF2-40B4-BE49-F238E27FC236}">
                    <a16:creationId xmlns:a16="http://schemas.microsoft.com/office/drawing/2014/main" id="{FDBF6794-0CB8-42DB-9D44-8A02B237BDA1}"/>
                  </a:ext>
                </a:extLst>
              </p:cNvPr>
              <p:cNvSpPr>
                <a:spLocks noChangeArrowheads="1"/>
              </p:cNvSpPr>
              <p:nvPr/>
            </p:nvSpPr>
            <p:spPr bwMode="auto">
              <a:xfrm>
                <a:off x="1410" y="31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0" name="Oval 1904">
                <a:extLst>
                  <a:ext uri="{FF2B5EF4-FFF2-40B4-BE49-F238E27FC236}">
                    <a16:creationId xmlns:a16="http://schemas.microsoft.com/office/drawing/2014/main" id="{E8308EBB-9CEC-4382-9721-30A6257A903E}"/>
                  </a:ext>
                </a:extLst>
              </p:cNvPr>
              <p:cNvSpPr>
                <a:spLocks noChangeArrowheads="1"/>
              </p:cNvSpPr>
              <p:nvPr/>
            </p:nvSpPr>
            <p:spPr bwMode="auto">
              <a:xfrm>
                <a:off x="1415" y="308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1" name="Oval 1905">
                <a:extLst>
                  <a:ext uri="{FF2B5EF4-FFF2-40B4-BE49-F238E27FC236}">
                    <a16:creationId xmlns:a16="http://schemas.microsoft.com/office/drawing/2014/main" id="{B577FE3A-2C67-49A3-B486-F96F7C0DA10F}"/>
                  </a:ext>
                </a:extLst>
              </p:cNvPr>
              <p:cNvSpPr>
                <a:spLocks noChangeArrowheads="1"/>
              </p:cNvSpPr>
              <p:nvPr/>
            </p:nvSpPr>
            <p:spPr bwMode="auto">
              <a:xfrm>
                <a:off x="1419" y="308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2" name="Oval 1906">
                <a:extLst>
                  <a:ext uri="{FF2B5EF4-FFF2-40B4-BE49-F238E27FC236}">
                    <a16:creationId xmlns:a16="http://schemas.microsoft.com/office/drawing/2014/main" id="{E25415E7-BF99-4E6D-A04B-B8735E0E4D2C}"/>
                  </a:ext>
                </a:extLst>
              </p:cNvPr>
              <p:cNvSpPr>
                <a:spLocks noChangeArrowheads="1"/>
              </p:cNvSpPr>
              <p:nvPr/>
            </p:nvSpPr>
            <p:spPr bwMode="auto">
              <a:xfrm>
                <a:off x="1424" y="310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3" name="Oval 1907">
                <a:extLst>
                  <a:ext uri="{FF2B5EF4-FFF2-40B4-BE49-F238E27FC236}">
                    <a16:creationId xmlns:a16="http://schemas.microsoft.com/office/drawing/2014/main" id="{83881348-7840-4893-8602-4885044ABA17}"/>
                  </a:ext>
                </a:extLst>
              </p:cNvPr>
              <p:cNvSpPr>
                <a:spLocks noChangeArrowheads="1"/>
              </p:cNvSpPr>
              <p:nvPr/>
            </p:nvSpPr>
            <p:spPr bwMode="auto">
              <a:xfrm>
                <a:off x="1429" y="297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4" name="Oval 1908">
                <a:extLst>
                  <a:ext uri="{FF2B5EF4-FFF2-40B4-BE49-F238E27FC236}">
                    <a16:creationId xmlns:a16="http://schemas.microsoft.com/office/drawing/2014/main" id="{E9921656-D364-4BD3-B14A-C118F0F05B8D}"/>
                  </a:ext>
                </a:extLst>
              </p:cNvPr>
              <p:cNvSpPr>
                <a:spLocks noChangeArrowheads="1"/>
              </p:cNvSpPr>
              <p:nvPr/>
            </p:nvSpPr>
            <p:spPr bwMode="auto">
              <a:xfrm>
                <a:off x="1434" y="311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5" name="Oval 1909">
                <a:extLst>
                  <a:ext uri="{FF2B5EF4-FFF2-40B4-BE49-F238E27FC236}">
                    <a16:creationId xmlns:a16="http://schemas.microsoft.com/office/drawing/2014/main" id="{38F2AEF1-C5B2-48AE-A6C3-B790A9B9261C}"/>
                  </a:ext>
                </a:extLst>
              </p:cNvPr>
              <p:cNvSpPr>
                <a:spLocks noChangeArrowheads="1"/>
              </p:cNvSpPr>
              <p:nvPr/>
            </p:nvSpPr>
            <p:spPr bwMode="auto">
              <a:xfrm>
                <a:off x="1439" y="307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6" name="Oval 1910">
                <a:extLst>
                  <a:ext uri="{FF2B5EF4-FFF2-40B4-BE49-F238E27FC236}">
                    <a16:creationId xmlns:a16="http://schemas.microsoft.com/office/drawing/2014/main" id="{9A2F01B8-0CC9-4BAA-9A20-612444F8ECD8}"/>
                  </a:ext>
                </a:extLst>
              </p:cNvPr>
              <p:cNvSpPr>
                <a:spLocks noChangeArrowheads="1"/>
              </p:cNvSpPr>
              <p:nvPr/>
            </p:nvSpPr>
            <p:spPr bwMode="auto">
              <a:xfrm>
                <a:off x="1443" y="307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7" name="Oval 1911">
                <a:extLst>
                  <a:ext uri="{FF2B5EF4-FFF2-40B4-BE49-F238E27FC236}">
                    <a16:creationId xmlns:a16="http://schemas.microsoft.com/office/drawing/2014/main" id="{70BACED4-E69F-4770-9C37-BE790A8A1E3D}"/>
                  </a:ext>
                </a:extLst>
              </p:cNvPr>
              <p:cNvSpPr>
                <a:spLocks noChangeArrowheads="1"/>
              </p:cNvSpPr>
              <p:nvPr/>
            </p:nvSpPr>
            <p:spPr bwMode="auto">
              <a:xfrm>
                <a:off x="1448" y="305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8" name="Oval 1912">
                <a:extLst>
                  <a:ext uri="{FF2B5EF4-FFF2-40B4-BE49-F238E27FC236}">
                    <a16:creationId xmlns:a16="http://schemas.microsoft.com/office/drawing/2014/main" id="{F5FA5E35-7316-444B-AD0F-9847C973D8F7}"/>
                  </a:ext>
                </a:extLst>
              </p:cNvPr>
              <p:cNvSpPr>
                <a:spLocks noChangeArrowheads="1"/>
              </p:cNvSpPr>
              <p:nvPr/>
            </p:nvSpPr>
            <p:spPr bwMode="auto">
              <a:xfrm>
                <a:off x="1453" y="307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99" name="Oval 1913">
                <a:extLst>
                  <a:ext uri="{FF2B5EF4-FFF2-40B4-BE49-F238E27FC236}">
                    <a16:creationId xmlns:a16="http://schemas.microsoft.com/office/drawing/2014/main" id="{73A29B5A-7D0D-4D17-A55F-1FA181E5FC95}"/>
                  </a:ext>
                </a:extLst>
              </p:cNvPr>
              <p:cNvSpPr>
                <a:spLocks noChangeArrowheads="1"/>
              </p:cNvSpPr>
              <p:nvPr/>
            </p:nvSpPr>
            <p:spPr bwMode="auto">
              <a:xfrm>
                <a:off x="1458" y="307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0" name="Oval 1914">
                <a:extLst>
                  <a:ext uri="{FF2B5EF4-FFF2-40B4-BE49-F238E27FC236}">
                    <a16:creationId xmlns:a16="http://schemas.microsoft.com/office/drawing/2014/main" id="{FA1EFD7A-BD8D-4B1C-8BEF-AEB9299B7B69}"/>
                  </a:ext>
                </a:extLst>
              </p:cNvPr>
              <p:cNvSpPr>
                <a:spLocks noChangeArrowheads="1"/>
              </p:cNvSpPr>
              <p:nvPr/>
            </p:nvSpPr>
            <p:spPr bwMode="auto">
              <a:xfrm>
                <a:off x="1463" y="307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1" name="Oval 1915">
                <a:extLst>
                  <a:ext uri="{FF2B5EF4-FFF2-40B4-BE49-F238E27FC236}">
                    <a16:creationId xmlns:a16="http://schemas.microsoft.com/office/drawing/2014/main" id="{2E948056-3B5B-42EE-AF0A-6F11C9A15E8D}"/>
                  </a:ext>
                </a:extLst>
              </p:cNvPr>
              <p:cNvSpPr>
                <a:spLocks noChangeArrowheads="1"/>
              </p:cNvSpPr>
              <p:nvPr/>
            </p:nvSpPr>
            <p:spPr bwMode="auto">
              <a:xfrm>
                <a:off x="1467" y="309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2" name="Oval 1916">
                <a:extLst>
                  <a:ext uri="{FF2B5EF4-FFF2-40B4-BE49-F238E27FC236}">
                    <a16:creationId xmlns:a16="http://schemas.microsoft.com/office/drawing/2014/main" id="{B9D88C47-E87E-4F88-AB2F-5458CFF5B128}"/>
                  </a:ext>
                </a:extLst>
              </p:cNvPr>
              <p:cNvSpPr>
                <a:spLocks noChangeArrowheads="1"/>
              </p:cNvSpPr>
              <p:nvPr/>
            </p:nvSpPr>
            <p:spPr bwMode="auto">
              <a:xfrm>
                <a:off x="1472" y="310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3" name="Oval 1917">
                <a:extLst>
                  <a:ext uri="{FF2B5EF4-FFF2-40B4-BE49-F238E27FC236}">
                    <a16:creationId xmlns:a16="http://schemas.microsoft.com/office/drawing/2014/main" id="{559645DD-29AC-46CE-876E-BF355EF07D5B}"/>
                  </a:ext>
                </a:extLst>
              </p:cNvPr>
              <p:cNvSpPr>
                <a:spLocks noChangeArrowheads="1"/>
              </p:cNvSpPr>
              <p:nvPr/>
            </p:nvSpPr>
            <p:spPr bwMode="auto">
              <a:xfrm>
                <a:off x="1477" y="315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4" name="Oval 1918">
                <a:extLst>
                  <a:ext uri="{FF2B5EF4-FFF2-40B4-BE49-F238E27FC236}">
                    <a16:creationId xmlns:a16="http://schemas.microsoft.com/office/drawing/2014/main" id="{3EEE64A0-6AD7-4E10-829B-69425EB590E9}"/>
                  </a:ext>
                </a:extLst>
              </p:cNvPr>
              <p:cNvSpPr>
                <a:spLocks noChangeArrowheads="1"/>
              </p:cNvSpPr>
              <p:nvPr/>
            </p:nvSpPr>
            <p:spPr bwMode="auto">
              <a:xfrm>
                <a:off x="1482" y="293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5" name="Oval 1919">
                <a:extLst>
                  <a:ext uri="{FF2B5EF4-FFF2-40B4-BE49-F238E27FC236}">
                    <a16:creationId xmlns:a16="http://schemas.microsoft.com/office/drawing/2014/main" id="{F3A3237D-A6B0-4C75-ACA9-CFB659015B99}"/>
                  </a:ext>
                </a:extLst>
              </p:cNvPr>
              <p:cNvSpPr>
                <a:spLocks noChangeArrowheads="1"/>
              </p:cNvSpPr>
              <p:nvPr/>
            </p:nvSpPr>
            <p:spPr bwMode="auto">
              <a:xfrm>
                <a:off x="1487" y="309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6" name="Oval 1920">
                <a:extLst>
                  <a:ext uri="{FF2B5EF4-FFF2-40B4-BE49-F238E27FC236}">
                    <a16:creationId xmlns:a16="http://schemas.microsoft.com/office/drawing/2014/main" id="{7E806945-920C-4814-9169-CF45B8C3D4A4}"/>
                  </a:ext>
                </a:extLst>
              </p:cNvPr>
              <p:cNvSpPr>
                <a:spLocks noChangeArrowheads="1"/>
              </p:cNvSpPr>
              <p:nvPr/>
            </p:nvSpPr>
            <p:spPr bwMode="auto">
              <a:xfrm>
                <a:off x="1491" y="292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7" name="Oval 1921">
                <a:extLst>
                  <a:ext uri="{FF2B5EF4-FFF2-40B4-BE49-F238E27FC236}">
                    <a16:creationId xmlns:a16="http://schemas.microsoft.com/office/drawing/2014/main" id="{98D71B59-B52B-4688-9C79-8B1796A5C611}"/>
                  </a:ext>
                </a:extLst>
              </p:cNvPr>
              <p:cNvSpPr>
                <a:spLocks noChangeArrowheads="1"/>
              </p:cNvSpPr>
              <p:nvPr/>
            </p:nvSpPr>
            <p:spPr bwMode="auto">
              <a:xfrm>
                <a:off x="1496" y="309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8" name="Oval 1922">
                <a:extLst>
                  <a:ext uri="{FF2B5EF4-FFF2-40B4-BE49-F238E27FC236}">
                    <a16:creationId xmlns:a16="http://schemas.microsoft.com/office/drawing/2014/main" id="{315B667A-B69D-44DF-8CB8-DF0DF98E78AE}"/>
                  </a:ext>
                </a:extLst>
              </p:cNvPr>
              <p:cNvSpPr>
                <a:spLocks noChangeArrowheads="1"/>
              </p:cNvSpPr>
              <p:nvPr/>
            </p:nvSpPr>
            <p:spPr bwMode="auto">
              <a:xfrm>
                <a:off x="1501" y="306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09" name="Oval 1923">
                <a:extLst>
                  <a:ext uri="{FF2B5EF4-FFF2-40B4-BE49-F238E27FC236}">
                    <a16:creationId xmlns:a16="http://schemas.microsoft.com/office/drawing/2014/main" id="{81F31AE5-1CB1-497F-A155-4E5558C36975}"/>
                  </a:ext>
                </a:extLst>
              </p:cNvPr>
              <p:cNvSpPr>
                <a:spLocks noChangeArrowheads="1"/>
              </p:cNvSpPr>
              <p:nvPr/>
            </p:nvSpPr>
            <p:spPr bwMode="auto">
              <a:xfrm>
                <a:off x="1506" y="306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0" name="Oval 1924">
                <a:extLst>
                  <a:ext uri="{FF2B5EF4-FFF2-40B4-BE49-F238E27FC236}">
                    <a16:creationId xmlns:a16="http://schemas.microsoft.com/office/drawing/2014/main" id="{159B99C6-5B36-45B9-AEA5-BDAEF834C3DB}"/>
                  </a:ext>
                </a:extLst>
              </p:cNvPr>
              <p:cNvSpPr>
                <a:spLocks noChangeArrowheads="1"/>
              </p:cNvSpPr>
              <p:nvPr/>
            </p:nvSpPr>
            <p:spPr bwMode="auto">
              <a:xfrm>
                <a:off x="1511" y="315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1" name="Oval 1925">
                <a:extLst>
                  <a:ext uri="{FF2B5EF4-FFF2-40B4-BE49-F238E27FC236}">
                    <a16:creationId xmlns:a16="http://schemas.microsoft.com/office/drawing/2014/main" id="{AA20FCE3-FED5-4B94-A241-C5878DC2F4DC}"/>
                  </a:ext>
                </a:extLst>
              </p:cNvPr>
              <p:cNvSpPr>
                <a:spLocks noChangeArrowheads="1"/>
              </p:cNvSpPr>
              <p:nvPr/>
            </p:nvSpPr>
            <p:spPr bwMode="auto">
              <a:xfrm>
                <a:off x="1515" y="30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2" name="Oval 1926">
                <a:extLst>
                  <a:ext uri="{FF2B5EF4-FFF2-40B4-BE49-F238E27FC236}">
                    <a16:creationId xmlns:a16="http://schemas.microsoft.com/office/drawing/2014/main" id="{A43A80F0-A329-4952-B06B-99CF10BBFE24}"/>
                  </a:ext>
                </a:extLst>
              </p:cNvPr>
              <p:cNvSpPr>
                <a:spLocks noChangeArrowheads="1"/>
              </p:cNvSpPr>
              <p:nvPr/>
            </p:nvSpPr>
            <p:spPr bwMode="auto">
              <a:xfrm>
                <a:off x="1520" y="314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3" name="Oval 1927">
                <a:extLst>
                  <a:ext uri="{FF2B5EF4-FFF2-40B4-BE49-F238E27FC236}">
                    <a16:creationId xmlns:a16="http://schemas.microsoft.com/office/drawing/2014/main" id="{8B781FF3-473E-454B-A060-1C4CEFF78892}"/>
                  </a:ext>
                </a:extLst>
              </p:cNvPr>
              <p:cNvSpPr>
                <a:spLocks noChangeArrowheads="1"/>
              </p:cNvSpPr>
              <p:nvPr/>
            </p:nvSpPr>
            <p:spPr bwMode="auto">
              <a:xfrm>
                <a:off x="1525" y="305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4" name="Oval 1928">
                <a:extLst>
                  <a:ext uri="{FF2B5EF4-FFF2-40B4-BE49-F238E27FC236}">
                    <a16:creationId xmlns:a16="http://schemas.microsoft.com/office/drawing/2014/main" id="{B4F8A722-EE91-463C-A9A2-24AEC8E3E6E5}"/>
                  </a:ext>
                </a:extLst>
              </p:cNvPr>
              <p:cNvSpPr>
                <a:spLocks noChangeArrowheads="1"/>
              </p:cNvSpPr>
              <p:nvPr/>
            </p:nvSpPr>
            <p:spPr bwMode="auto">
              <a:xfrm>
                <a:off x="1530" y="30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5" name="Oval 1929">
                <a:extLst>
                  <a:ext uri="{FF2B5EF4-FFF2-40B4-BE49-F238E27FC236}">
                    <a16:creationId xmlns:a16="http://schemas.microsoft.com/office/drawing/2014/main" id="{C320A1D1-F560-4E70-8CD8-BB8B42A65D24}"/>
                  </a:ext>
                </a:extLst>
              </p:cNvPr>
              <p:cNvSpPr>
                <a:spLocks noChangeArrowheads="1"/>
              </p:cNvSpPr>
              <p:nvPr/>
            </p:nvSpPr>
            <p:spPr bwMode="auto">
              <a:xfrm>
                <a:off x="1535" y="304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6" name="Oval 1930">
                <a:extLst>
                  <a:ext uri="{FF2B5EF4-FFF2-40B4-BE49-F238E27FC236}">
                    <a16:creationId xmlns:a16="http://schemas.microsoft.com/office/drawing/2014/main" id="{F6E340ED-31CD-4713-806F-1222180EC44E}"/>
                  </a:ext>
                </a:extLst>
              </p:cNvPr>
              <p:cNvSpPr>
                <a:spLocks noChangeArrowheads="1"/>
              </p:cNvSpPr>
              <p:nvPr/>
            </p:nvSpPr>
            <p:spPr bwMode="auto">
              <a:xfrm>
                <a:off x="1539" y="299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7" name="Oval 1931">
                <a:extLst>
                  <a:ext uri="{FF2B5EF4-FFF2-40B4-BE49-F238E27FC236}">
                    <a16:creationId xmlns:a16="http://schemas.microsoft.com/office/drawing/2014/main" id="{B97D7914-4723-48A7-9E15-D242EC7EAF75}"/>
                  </a:ext>
                </a:extLst>
              </p:cNvPr>
              <p:cNvSpPr>
                <a:spLocks noChangeArrowheads="1"/>
              </p:cNvSpPr>
              <p:nvPr/>
            </p:nvSpPr>
            <p:spPr bwMode="auto">
              <a:xfrm>
                <a:off x="1544" y="314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8" name="Oval 1932">
                <a:extLst>
                  <a:ext uri="{FF2B5EF4-FFF2-40B4-BE49-F238E27FC236}">
                    <a16:creationId xmlns:a16="http://schemas.microsoft.com/office/drawing/2014/main" id="{9AC4CD3A-3A6E-486D-9B4A-98C0DF5CBF50}"/>
                  </a:ext>
                </a:extLst>
              </p:cNvPr>
              <p:cNvSpPr>
                <a:spLocks noChangeArrowheads="1"/>
              </p:cNvSpPr>
              <p:nvPr/>
            </p:nvSpPr>
            <p:spPr bwMode="auto">
              <a:xfrm>
                <a:off x="1549" y="313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19" name="Oval 1933">
                <a:extLst>
                  <a:ext uri="{FF2B5EF4-FFF2-40B4-BE49-F238E27FC236}">
                    <a16:creationId xmlns:a16="http://schemas.microsoft.com/office/drawing/2014/main" id="{9FD4E6F6-263F-44A2-9D23-A6AEBED209F0}"/>
                  </a:ext>
                </a:extLst>
              </p:cNvPr>
              <p:cNvSpPr>
                <a:spLocks noChangeArrowheads="1"/>
              </p:cNvSpPr>
              <p:nvPr/>
            </p:nvSpPr>
            <p:spPr bwMode="auto">
              <a:xfrm>
                <a:off x="1554" y="298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0" name="Oval 1934">
                <a:extLst>
                  <a:ext uri="{FF2B5EF4-FFF2-40B4-BE49-F238E27FC236}">
                    <a16:creationId xmlns:a16="http://schemas.microsoft.com/office/drawing/2014/main" id="{0B910B2E-E2EB-48BA-844B-B98DDB93AC91}"/>
                  </a:ext>
                </a:extLst>
              </p:cNvPr>
              <p:cNvSpPr>
                <a:spLocks noChangeArrowheads="1"/>
              </p:cNvSpPr>
              <p:nvPr/>
            </p:nvSpPr>
            <p:spPr bwMode="auto">
              <a:xfrm>
                <a:off x="1558" y="308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1" name="Oval 1935">
                <a:extLst>
                  <a:ext uri="{FF2B5EF4-FFF2-40B4-BE49-F238E27FC236}">
                    <a16:creationId xmlns:a16="http://schemas.microsoft.com/office/drawing/2014/main" id="{81F7C0AB-57B4-4BFB-93BA-D42FE713F1A6}"/>
                  </a:ext>
                </a:extLst>
              </p:cNvPr>
              <p:cNvSpPr>
                <a:spLocks noChangeArrowheads="1"/>
              </p:cNvSpPr>
              <p:nvPr/>
            </p:nvSpPr>
            <p:spPr bwMode="auto">
              <a:xfrm>
                <a:off x="1563" y="308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2" name="Oval 1936">
                <a:extLst>
                  <a:ext uri="{FF2B5EF4-FFF2-40B4-BE49-F238E27FC236}">
                    <a16:creationId xmlns:a16="http://schemas.microsoft.com/office/drawing/2014/main" id="{284EAC12-F271-4D3E-A7E2-9BFF3DE3FA19}"/>
                  </a:ext>
                </a:extLst>
              </p:cNvPr>
              <p:cNvSpPr>
                <a:spLocks noChangeArrowheads="1"/>
              </p:cNvSpPr>
              <p:nvPr/>
            </p:nvSpPr>
            <p:spPr bwMode="auto">
              <a:xfrm>
                <a:off x="1568" y="289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3" name="Oval 1937">
                <a:extLst>
                  <a:ext uri="{FF2B5EF4-FFF2-40B4-BE49-F238E27FC236}">
                    <a16:creationId xmlns:a16="http://schemas.microsoft.com/office/drawing/2014/main" id="{17CFD6E4-93F7-4BCA-9502-5FB20F3742F1}"/>
                  </a:ext>
                </a:extLst>
              </p:cNvPr>
              <p:cNvSpPr>
                <a:spLocks noChangeArrowheads="1"/>
              </p:cNvSpPr>
              <p:nvPr/>
            </p:nvSpPr>
            <p:spPr bwMode="auto">
              <a:xfrm>
                <a:off x="1573" y="300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4" name="Oval 1938">
                <a:extLst>
                  <a:ext uri="{FF2B5EF4-FFF2-40B4-BE49-F238E27FC236}">
                    <a16:creationId xmlns:a16="http://schemas.microsoft.com/office/drawing/2014/main" id="{6F73D524-D3F5-4344-AF92-CEE24813CBE4}"/>
                  </a:ext>
                </a:extLst>
              </p:cNvPr>
              <p:cNvSpPr>
                <a:spLocks noChangeArrowheads="1"/>
              </p:cNvSpPr>
              <p:nvPr/>
            </p:nvSpPr>
            <p:spPr bwMode="auto">
              <a:xfrm>
                <a:off x="1578" y="290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5" name="Oval 1939">
                <a:extLst>
                  <a:ext uri="{FF2B5EF4-FFF2-40B4-BE49-F238E27FC236}">
                    <a16:creationId xmlns:a16="http://schemas.microsoft.com/office/drawing/2014/main" id="{645C9A96-593F-4B17-8A81-C7A2638DB1C2}"/>
                  </a:ext>
                </a:extLst>
              </p:cNvPr>
              <p:cNvSpPr>
                <a:spLocks noChangeArrowheads="1"/>
              </p:cNvSpPr>
              <p:nvPr/>
            </p:nvSpPr>
            <p:spPr bwMode="auto">
              <a:xfrm>
                <a:off x="1582" y="304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6" name="Oval 1940">
                <a:extLst>
                  <a:ext uri="{FF2B5EF4-FFF2-40B4-BE49-F238E27FC236}">
                    <a16:creationId xmlns:a16="http://schemas.microsoft.com/office/drawing/2014/main" id="{2230962E-B62C-4541-8B00-1ACB19DACF9E}"/>
                  </a:ext>
                </a:extLst>
              </p:cNvPr>
              <p:cNvSpPr>
                <a:spLocks noChangeArrowheads="1"/>
              </p:cNvSpPr>
              <p:nvPr/>
            </p:nvSpPr>
            <p:spPr bwMode="auto">
              <a:xfrm>
                <a:off x="1587" y="309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7" name="Oval 1941">
                <a:extLst>
                  <a:ext uri="{FF2B5EF4-FFF2-40B4-BE49-F238E27FC236}">
                    <a16:creationId xmlns:a16="http://schemas.microsoft.com/office/drawing/2014/main" id="{8D214DD0-16DC-4EF3-9D3A-858102D3FBD3}"/>
                  </a:ext>
                </a:extLst>
              </p:cNvPr>
              <p:cNvSpPr>
                <a:spLocks noChangeArrowheads="1"/>
              </p:cNvSpPr>
              <p:nvPr/>
            </p:nvSpPr>
            <p:spPr bwMode="auto">
              <a:xfrm>
                <a:off x="1592" y="309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8" name="Oval 1942">
                <a:extLst>
                  <a:ext uri="{FF2B5EF4-FFF2-40B4-BE49-F238E27FC236}">
                    <a16:creationId xmlns:a16="http://schemas.microsoft.com/office/drawing/2014/main" id="{B7BAECF2-8204-4D8D-9881-FE2C5568276B}"/>
                  </a:ext>
                </a:extLst>
              </p:cNvPr>
              <p:cNvSpPr>
                <a:spLocks noChangeArrowheads="1"/>
              </p:cNvSpPr>
              <p:nvPr/>
            </p:nvSpPr>
            <p:spPr bwMode="auto">
              <a:xfrm>
                <a:off x="1597" y="293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29" name="Oval 1943">
                <a:extLst>
                  <a:ext uri="{FF2B5EF4-FFF2-40B4-BE49-F238E27FC236}">
                    <a16:creationId xmlns:a16="http://schemas.microsoft.com/office/drawing/2014/main" id="{66F347EB-83DB-475C-BD5D-BD3EB3AFFB13}"/>
                  </a:ext>
                </a:extLst>
              </p:cNvPr>
              <p:cNvSpPr>
                <a:spLocks noChangeArrowheads="1"/>
              </p:cNvSpPr>
              <p:nvPr/>
            </p:nvSpPr>
            <p:spPr bwMode="auto">
              <a:xfrm>
                <a:off x="1602" y="298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0" name="Oval 1944">
                <a:extLst>
                  <a:ext uri="{FF2B5EF4-FFF2-40B4-BE49-F238E27FC236}">
                    <a16:creationId xmlns:a16="http://schemas.microsoft.com/office/drawing/2014/main" id="{5A7C2DF7-BF71-4611-8920-DCE7D73CF897}"/>
                  </a:ext>
                </a:extLst>
              </p:cNvPr>
              <p:cNvSpPr>
                <a:spLocks noChangeArrowheads="1"/>
              </p:cNvSpPr>
              <p:nvPr/>
            </p:nvSpPr>
            <p:spPr bwMode="auto">
              <a:xfrm>
                <a:off x="1606" y="290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1" name="Oval 1945">
                <a:extLst>
                  <a:ext uri="{FF2B5EF4-FFF2-40B4-BE49-F238E27FC236}">
                    <a16:creationId xmlns:a16="http://schemas.microsoft.com/office/drawing/2014/main" id="{AF12A9C6-AC7B-4370-836F-16A6776AD602}"/>
                  </a:ext>
                </a:extLst>
              </p:cNvPr>
              <p:cNvSpPr>
                <a:spLocks noChangeArrowheads="1"/>
              </p:cNvSpPr>
              <p:nvPr/>
            </p:nvSpPr>
            <p:spPr bwMode="auto">
              <a:xfrm>
                <a:off x="1611" y="312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2" name="Oval 1946">
                <a:extLst>
                  <a:ext uri="{FF2B5EF4-FFF2-40B4-BE49-F238E27FC236}">
                    <a16:creationId xmlns:a16="http://schemas.microsoft.com/office/drawing/2014/main" id="{ACEA11AB-7FF9-4DC9-BCF1-F5A5BF0285EF}"/>
                  </a:ext>
                </a:extLst>
              </p:cNvPr>
              <p:cNvSpPr>
                <a:spLocks noChangeArrowheads="1"/>
              </p:cNvSpPr>
              <p:nvPr/>
            </p:nvSpPr>
            <p:spPr bwMode="auto">
              <a:xfrm>
                <a:off x="1616" y="309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3" name="Oval 1947">
                <a:extLst>
                  <a:ext uri="{FF2B5EF4-FFF2-40B4-BE49-F238E27FC236}">
                    <a16:creationId xmlns:a16="http://schemas.microsoft.com/office/drawing/2014/main" id="{D4B6F6A9-1F04-4588-86AA-4A021BFDDC2C}"/>
                  </a:ext>
                </a:extLst>
              </p:cNvPr>
              <p:cNvSpPr>
                <a:spLocks noChangeArrowheads="1"/>
              </p:cNvSpPr>
              <p:nvPr/>
            </p:nvSpPr>
            <p:spPr bwMode="auto">
              <a:xfrm>
                <a:off x="1621" y="309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4" name="Oval 1948">
                <a:extLst>
                  <a:ext uri="{FF2B5EF4-FFF2-40B4-BE49-F238E27FC236}">
                    <a16:creationId xmlns:a16="http://schemas.microsoft.com/office/drawing/2014/main" id="{C9911244-05F8-4C10-B7EF-9DD8873191C6}"/>
                  </a:ext>
                </a:extLst>
              </p:cNvPr>
              <p:cNvSpPr>
                <a:spLocks noChangeArrowheads="1"/>
              </p:cNvSpPr>
              <p:nvPr/>
            </p:nvSpPr>
            <p:spPr bwMode="auto">
              <a:xfrm>
                <a:off x="1626" y="313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5" name="Oval 1949">
                <a:extLst>
                  <a:ext uri="{FF2B5EF4-FFF2-40B4-BE49-F238E27FC236}">
                    <a16:creationId xmlns:a16="http://schemas.microsoft.com/office/drawing/2014/main" id="{49CAFF53-A8C7-45D7-99B6-ADA37615B24E}"/>
                  </a:ext>
                </a:extLst>
              </p:cNvPr>
              <p:cNvSpPr>
                <a:spLocks noChangeArrowheads="1"/>
              </p:cNvSpPr>
              <p:nvPr/>
            </p:nvSpPr>
            <p:spPr bwMode="auto">
              <a:xfrm>
                <a:off x="1630" y="313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6" name="Oval 1950">
                <a:extLst>
                  <a:ext uri="{FF2B5EF4-FFF2-40B4-BE49-F238E27FC236}">
                    <a16:creationId xmlns:a16="http://schemas.microsoft.com/office/drawing/2014/main" id="{3F5D2522-E377-4B61-98DA-15D26BAD3B24}"/>
                  </a:ext>
                </a:extLst>
              </p:cNvPr>
              <p:cNvSpPr>
                <a:spLocks noChangeArrowheads="1"/>
              </p:cNvSpPr>
              <p:nvPr/>
            </p:nvSpPr>
            <p:spPr bwMode="auto">
              <a:xfrm>
                <a:off x="1635" y="30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7" name="Oval 1951">
                <a:extLst>
                  <a:ext uri="{FF2B5EF4-FFF2-40B4-BE49-F238E27FC236}">
                    <a16:creationId xmlns:a16="http://schemas.microsoft.com/office/drawing/2014/main" id="{04231F06-F793-4A01-A85C-5E40AA7A267A}"/>
                  </a:ext>
                </a:extLst>
              </p:cNvPr>
              <p:cNvSpPr>
                <a:spLocks noChangeArrowheads="1"/>
              </p:cNvSpPr>
              <p:nvPr/>
            </p:nvSpPr>
            <p:spPr bwMode="auto">
              <a:xfrm>
                <a:off x="1640" y="312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8" name="Oval 1952">
                <a:extLst>
                  <a:ext uri="{FF2B5EF4-FFF2-40B4-BE49-F238E27FC236}">
                    <a16:creationId xmlns:a16="http://schemas.microsoft.com/office/drawing/2014/main" id="{07D38B24-621D-4DEC-92E2-08251BCA33C2}"/>
                  </a:ext>
                </a:extLst>
              </p:cNvPr>
              <p:cNvSpPr>
                <a:spLocks noChangeArrowheads="1"/>
              </p:cNvSpPr>
              <p:nvPr/>
            </p:nvSpPr>
            <p:spPr bwMode="auto">
              <a:xfrm>
                <a:off x="1645" y="292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39" name="Oval 1953">
                <a:extLst>
                  <a:ext uri="{FF2B5EF4-FFF2-40B4-BE49-F238E27FC236}">
                    <a16:creationId xmlns:a16="http://schemas.microsoft.com/office/drawing/2014/main" id="{42C5382A-E2F1-46E7-B254-F04D59D470CE}"/>
                  </a:ext>
                </a:extLst>
              </p:cNvPr>
              <p:cNvSpPr>
                <a:spLocks noChangeArrowheads="1"/>
              </p:cNvSpPr>
              <p:nvPr/>
            </p:nvSpPr>
            <p:spPr bwMode="auto">
              <a:xfrm>
                <a:off x="1650"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0" name="Oval 1954">
                <a:extLst>
                  <a:ext uri="{FF2B5EF4-FFF2-40B4-BE49-F238E27FC236}">
                    <a16:creationId xmlns:a16="http://schemas.microsoft.com/office/drawing/2014/main" id="{228E471F-3505-42D3-B2B9-BBDE0B50DB3D}"/>
                  </a:ext>
                </a:extLst>
              </p:cNvPr>
              <p:cNvSpPr>
                <a:spLocks noChangeArrowheads="1"/>
              </p:cNvSpPr>
              <p:nvPr/>
            </p:nvSpPr>
            <p:spPr bwMode="auto">
              <a:xfrm>
                <a:off x="1654"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1" name="Oval 1955">
                <a:extLst>
                  <a:ext uri="{FF2B5EF4-FFF2-40B4-BE49-F238E27FC236}">
                    <a16:creationId xmlns:a16="http://schemas.microsoft.com/office/drawing/2014/main" id="{1E92519E-1C74-46EA-A1C5-CCB7632E93BA}"/>
                  </a:ext>
                </a:extLst>
              </p:cNvPr>
              <p:cNvSpPr>
                <a:spLocks noChangeArrowheads="1"/>
              </p:cNvSpPr>
              <p:nvPr/>
            </p:nvSpPr>
            <p:spPr bwMode="auto">
              <a:xfrm>
                <a:off x="1659" y="308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2" name="Oval 1956">
                <a:extLst>
                  <a:ext uri="{FF2B5EF4-FFF2-40B4-BE49-F238E27FC236}">
                    <a16:creationId xmlns:a16="http://schemas.microsoft.com/office/drawing/2014/main" id="{99CCBE30-FF01-49A6-8DE1-062C5BB6A92F}"/>
                  </a:ext>
                </a:extLst>
              </p:cNvPr>
              <p:cNvSpPr>
                <a:spLocks noChangeArrowheads="1"/>
              </p:cNvSpPr>
              <p:nvPr/>
            </p:nvSpPr>
            <p:spPr bwMode="auto">
              <a:xfrm>
                <a:off x="1664" y="303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3" name="Oval 1957">
                <a:extLst>
                  <a:ext uri="{FF2B5EF4-FFF2-40B4-BE49-F238E27FC236}">
                    <a16:creationId xmlns:a16="http://schemas.microsoft.com/office/drawing/2014/main" id="{B116F5CD-A3A9-4E5A-BDD0-4F389653A220}"/>
                  </a:ext>
                </a:extLst>
              </p:cNvPr>
              <p:cNvSpPr>
                <a:spLocks noChangeArrowheads="1"/>
              </p:cNvSpPr>
              <p:nvPr/>
            </p:nvSpPr>
            <p:spPr bwMode="auto">
              <a:xfrm>
                <a:off x="1669" y="312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4" name="Oval 1958">
                <a:extLst>
                  <a:ext uri="{FF2B5EF4-FFF2-40B4-BE49-F238E27FC236}">
                    <a16:creationId xmlns:a16="http://schemas.microsoft.com/office/drawing/2014/main" id="{5DFA55FE-E607-479E-8327-BB69CFF0CE07}"/>
                  </a:ext>
                </a:extLst>
              </p:cNvPr>
              <p:cNvSpPr>
                <a:spLocks noChangeArrowheads="1"/>
              </p:cNvSpPr>
              <p:nvPr/>
            </p:nvSpPr>
            <p:spPr bwMode="auto">
              <a:xfrm>
                <a:off x="1674" y="302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5" name="Oval 1959">
                <a:extLst>
                  <a:ext uri="{FF2B5EF4-FFF2-40B4-BE49-F238E27FC236}">
                    <a16:creationId xmlns:a16="http://schemas.microsoft.com/office/drawing/2014/main" id="{21EED3F6-F023-4E52-A63A-6760575B44A4}"/>
                  </a:ext>
                </a:extLst>
              </p:cNvPr>
              <p:cNvSpPr>
                <a:spLocks noChangeArrowheads="1"/>
              </p:cNvSpPr>
              <p:nvPr/>
            </p:nvSpPr>
            <p:spPr bwMode="auto">
              <a:xfrm>
                <a:off x="1678" y="299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6" name="Oval 1960">
                <a:extLst>
                  <a:ext uri="{FF2B5EF4-FFF2-40B4-BE49-F238E27FC236}">
                    <a16:creationId xmlns:a16="http://schemas.microsoft.com/office/drawing/2014/main" id="{73CF3C9B-CBFD-4517-9868-1AA7E360F95D}"/>
                  </a:ext>
                </a:extLst>
              </p:cNvPr>
              <p:cNvSpPr>
                <a:spLocks noChangeArrowheads="1"/>
              </p:cNvSpPr>
              <p:nvPr/>
            </p:nvSpPr>
            <p:spPr bwMode="auto">
              <a:xfrm>
                <a:off x="1683"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7" name="Oval 1961">
                <a:extLst>
                  <a:ext uri="{FF2B5EF4-FFF2-40B4-BE49-F238E27FC236}">
                    <a16:creationId xmlns:a16="http://schemas.microsoft.com/office/drawing/2014/main" id="{D42338C1-785C-45C3-A61B-A05651003E72}"/>
                  </a:ext>
                </a:extLst>
              </p:cNvPr>
              <p:cNvSpPr>
                <a:spLocks noChangeArrowheads="1"/>
              </p:cNvSpPr>
              <p:nvPr/>
            </p:nvSpPr>
            <p:spPr bwMode="auto">
              <a:xfrm>
                <a:off x="1688"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8" name="Oval 1962">
                <a:extLst>
                  <a:ext uri="{FF2B5EF4-FFF2-40B4-BE49-F238E27FC236}">
                    <a16:creationId xmlns:a16="http://schemas.microsoft.com/office/drawing/2014/main" id="{2E8FD59D-2709-41E9-BE27-E5F1BE18F434}"/>
                  </a:ext>
                </a:extLst>
              </p:cNvPr>
              <p:cNvSpPr>
                <a:spLocks noChangeArrowheads="1"/>
              </p:cNvSpPr>
              <p:nvPr/>
            </p:nvSpPr>
            <p:spPr bwMode="auto">
              <a:xfrm>
                <a:off x="1693" y="292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49" name="Oval 1963">
                <a:extLst>
                  <a:ext uri="{FF2B5EF4-FFF2-40B4-BE49-F238E27FC236}">
                    <a16:creationId xmlns:a16="http://schemas.microsoft.com/office/drawing/2014/main" id="{8134B501-3144-416A-A852-D78D4ED5B178}"/>
                  </a:ext>
                </a:extLst>
              </p:cNvPr>
              <p:cNvSpPr>
                <a:spLocks noChangeArrowheads="1"/>
              </p:cNvSpPr>
              <p:nvPr/>
            </p:nvSpPr>
            <p:spPr bwMode="auto">
              <a:xfrm>
                <a:off x="1698" y="290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0" name="Oval 1964">
                <a:extLst>
                  <a:ext uri="{FF2B5EF4-FFF2-40B4-BE49-F238E27FC236}">
                    <a16:creationId xmlns:a16="http://schemas.microsoft.com/office/drawing/2014/main" id="{3C2BFD9D-690F-4E9A-A92D-C018154E2CD8}"/>
                  </a:ext>
                </a:extLst>
              </p:cNvPr>
              <p:cNvSpPr>
                <a:spLocks noChangeArrowheads="1"/>
              </p:cNvSpPr>
              <p:nvPr/>
            </p:nvSpPr>
            <p:spPr bwMode="auto">
              <a:xfrm>
                <a:off x="1702" y="298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1" name="Oval 1965">
                <a:extLst>
                  <a:ext uri="{FF2B5EF4-FFF2-40B4-BE49-F238E27FC236}">
                    <a16:creationId xmlns:a16="http://schemas.microsoft.com/office/drawing/2014/main" id="{E30BE3E6-F3BD-4E0D-B822-126DDBC44F5F}"/>
                  </a:ext>
                </a:extLst>
              </p:cNvPr>
              <p:cNvSpPr>
                <a:spLocks noChangeArrowheads="1"/>
              </p:cNvSpPr>
              <p:nvPr/>
            </p:nvSpPr>
            <p:spPr bwMode="auto">
              <a:xfrm>
                <a:off x="1707" y="298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2" name="Oval 1966">
                <a:extLst>
                  <a:ext uri="{FF2B5EF4-FFF2-40B4-BE49-F238E27FC236}">
                    <a16:creationId xmlns:a16="http://schemas.microsoft.com/office/drawing/2014/main" id="{0D877C80-7235-47C3-A1CC-5B05262C340E}"/>
                  </a:ext>
                </a:extLst>
              </p:cNvPr>
              <p:cNvSpPr>
                <a:spLocks noChangeArrowheads="1"/>
              </p:cNvSpPr>
              <p:nvPr/>
            </p:nvSpPr>
            <p:spPr bwMode="auto">
              <a:xfrm>
                <a:off x="1712"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3" name="Oval 1967">
                <a:extLst>
                  <a:ext uri="{FF2B5EF4-FFF2-40B4-BE49-F238E27FC236}">
                    <a16:creationId xmlns:a16="http://schemas.microsoft.com/office/drawing/2014/main" id="{4ED0974B-EB78-45CF-840E-7B2DF35FE51C}"/>
                  </a:ext>
                </a:extLst>
              </p:cNvPr>
              <p:cNvSpPr>
                <a:spLocks noChangeArrowheads="1"/>
              </p:cNvSpPr>
              <p:nvPr/>
            </p:nvSpPr>
            <p:spPr bwMode="auto">
              <a:xfrm>
                <a:off x="1717" y="31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4" name="Oval 1968">
                <a:extLst>
                  <a:ext uri="{FF2B5EF4-FFF2-40B4-BE49-F238E27FC236}">
                    <a16:creationId xmlns:a16="http://schemas.microsoft.com/office/drawing/2014/main" id="{91675855-49C2-44AC-8288-FC1568B7D62C}"/>
                  </a:ext>
                </a:extLst>
              </p:cNvPr>
              <p:cNvSpPr>
                <a:spLocks noChangeArrowheads="1"/>
              </p:cNvSpPr>
              <p:nvPr/>
            </p:nvSpPr>
            <p:spPr bwMode="auto">
              <a:xfrm>
                <a:off x="1722" y="287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5" name="Oval 1969">
                <a:extLst>
                  <a:ext uri="{FF2B5EF4-FFF2-40B4-BE49-F238E27FC236}">
                    <a16:creationId xmlns:a16="http://schemas.microsoft.com/office/drawing/2014/main" id="{1CD661C2-C90B-41CE-80B1-FAD9F4ABF37D}"/>
                  </a:ext>
                </a:extLst>
              </p:cNvPr>
              <p:cNvSpPr>
                <a:spLocks noChangeArrowheads="1"/>
              </p:cNvSpPr>
              <p:nvPr/>
            </p:nvSpPr>
            <p:spPr bwMode="auto">
              <a:xfrm>
                <a:off x="1726" y="298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6" name="Oval 1970">
                <a:extLst>
                  <a:ext uri="{FF2B5EF4-FFF2-40B4-BE49-F238E27FC236}">
                    <a16:creationId xmlns:a16="http://schemas.microsoft.com/office/drawing/2014/main" id="{1B24DEEB-E953-41EF-BAC5-E92BF1E1D9AC}"/>
                  </a:ext>
                </a:extLst>
              </p:cNvPr>
              <p:cNvSpPr>
                <a:spLocks noChangeArrowheads="1"/>
              </p:cNvSpPr>
              <p:nvPr/>
            </p:nvSpPr>
            <p:spPr bwMode="auto">
              <a:xfrm>
                <a:off x="1731" y="288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7" name="Oval 1971">
                <a:extLst>
                  <a:ext uri="{FF2B5EF4-FFF2-40B4-BE49-F238E27FC236}">
                    <a16:creationId xmlns:a16="http://schemas.microsoft.com/office/drawing/2014/main" id="{F5DA60E8-0D0E-4C4A-BB44-ACB2C66C9C2A}"/>
                  </a:ext>
                </a:extLst>
              </p:cNvPr>
              <p:cNvSpPr>
                <a:spLocks noChangeArrowheads="1"/>
              </p:cNvSpPr>
              <p:nvPr/>
            </p:nvSpPr>
            <p:spPr bwMode="auto">
              <a:xfrm>
                <a:off x="1736" y="312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8" name="Oval 1972">
                <a:extLst>
                  <a:ext uri="{FF2B5EF4-FFF2-40B4-BE49-F238E27FC236}">
                    <a16:creationId xmlns:a16="http://schemas.microsoft.com/office/drawing/2014/main" id="{73B694A7-B8D6-45F4-B6C1-98519CF958ED}"/>
                  </a:ext>
                </a:extLst>
              </p:cNvPr>
              <p:cNvSpPr>
                <a:spLocks noChangeArrowheads="1"/>
              </p:cNvSpPr>
              <p:nvPr/>
            </p:nvSpPr>
            <p:spPr bwMode="auto">
              <a:xfrm>
                <a:off x="1741" y="301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59" name="Oval 1973">
                <a:extLst>
                  <a:ext uri="{FF2B5EF4-FFF2-40B4-BE49-F238E27FC236}">
                    <a16:creationId xmlns:a16="http://schemas.microsoft.com/office/drawing/2014/main" id="{ECA60FBB-0CA9-44B2-8507-A52F03043F24}"/>
                  </a:ext>
                </a:extLst>
              </p:cNvPr>
              <p:cNvSpPr>
                <a:spLocks noChangeArrowheads="1"/>
              </p:cNvSpPr>
              <p:nvPr/>
            </p:nvSpPr>
            <p:spPr bwMode="auto">
              <a:xfrm>
                <a:off x="1746" y="301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0" name="Oval 1974">
                <a:extLst>
                  <a:ext uri="{FF2B5EF4-FFF2-40B4-BE49-F238E27FC236}">
                    <a16:creationId xmlns:a16="http://schemas.microsoft.com/office/drawing/2014/main" id="{6BE411C8-7AD8-46A5-B354-0F2295D856AB}"/>
                  </a:ext>
                </a:extLst>
              </p:cNvPr>
              <p:cNvSpPr>
                <a:spLocks noChangeArrowheads="1"/>
              </p:cNvSpPr>
              <p:nvPr/>
            </p:nvSpPr>
            <p:spPr bwMode="auto">
              <a:xfrm>
                <a:off x="1750" y="297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1" name="Oval 1975">
                <a:extLst>
                  <a:ext uri="{FF2B5EF4-FFF2-40B4-BE49-F238E27FC236}">
                    <a16:creationId xmlns:a16="http://schemas.microsoft.com/office/drawing/2014/main" id="{BB656A94-5372-4F32-8DD3-FB0D508ADCCE}"/>
                  </a:ext>
                </a:extLst>
              </p:cNvPr>
              <p:cNvSpPr>
                <a:spLocks noChangeArrowheads="1"/>
              </p:cNvSpPr>
              <p:nvPr/>
            </p:nvSpPr>
            <p:spPr bwMode="auto">
              <a:xfrm>
                <a:off x="1755" y="300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2" name="Oval 1976">
                <a:extLst>
                  <a:ext uri="{FF2B5EF4-FFF2-40B4-BE49-F238E27FC236}">
                    <a16:creationId xmlns:a16="http://schemas.microsoft.com/office/drawing/2014/main" id="{8D8451F4-18A7-4B87-922B-71CDE603CC5D}"/>
                  </a:ext>
                </a:extLst>
              </p:cNvPr>
              <p:cNvSpPr>
                <a:spLocks noChangeArrowheads="1"/>
              </p:cNvSpPr>
              <p:nvPr/>
            </p:nvSpPr>
            <p:spPr bwMode="auto">
              <a:xfrm>
                <a:off x="1760" y="295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3" name="Oval 1977">
                <a:extLst>
                  <a:ext uri="{FF2B5EF4-FFF2-40B4-BE49-F238E27FC236}">
                    <a16:creationId xmlns:a16="http://schemas.microsoft.com/office/drawing/2014/main" id="{A3A1B346-ED8B-47E3-9F92-7356762C218D}"/>
                  </a:ext>
                </a:extLst>
              </p:cNvPr>
              <p:cNvSpPr>
                <a:spLocks noChangeArrowheads="1"/>
              </p:cNvSpPr>
              <p:nvPr/>
            </p:nvSpPr>
            <p:spPr bwMode="auto">
              <a:xfrm>
                <a:off x="1765" y="290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4" name="Oval 1978">
                <a:extLst>
                  <a:ext uri="{FF2B5EF4-FFF2-40B4-BE49-F238E27FC236}">
                    <a16:creationId xmlns:a16="http://schemas.microsoft.com/office/drawing/2014/main" id="{65654564-5F84-42B8-8499-0F61CAA94DC2}"/>
                  </a:ext>
                </a:extLst>
              </p:cNvPr>
              <p:cNvSpPr>
                <a:spLocks noChangeArrowheads="1"/>
              </p:cNvSpPr>
              <p:nvPr/>
            </p:nvSpPr>
            <p:spPr bwMode="auto">
              <a:xfrm>
                <a:off x="1769" y="297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5" name="Oval 1979">
                <a:extLst>
                  <a:ext uri="{FF2B5EF4-FFF2-40B4-BE49-F238E27FC236}">
                    <a16:creationId xmlns:a16="http://schemas.microsoft.com/office/drawing/2014/main" id="{E0D2E8B2-80D3-4E4C-BE33-435BFC6B3143}"/>
                  </a:ext>
                </a:extLst>
              </p:cNvPr>
              <p:cNvSpPr>
                <a:spLocks noChangeArrowheads="1"/>
              </p:cNvSpPr>
              <p:nvPr/>
            </p:nvSpPr>
            <p:spPr bwMode="auto">
              <a:xfrm>
                <a:off x="1774" y="288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6" name="Oval 1980">
                <a:extLst>
                  <a:ext uri="{FF2B5EF4-FFF2-40B4-BE49-F238E27FC236}">
                    <a16:creationId xmlns:a16="http://schemas.microsoft.com/office/drawing/2014/main" id="{9ACC2F5B-2236-4334-9991-613902182BD0}"/>
                  </a:ext>
                </a:extLst>
              </p:cNvPr>
              <p:cNvSpPr>
                <a:spLocks noChangeArrowheads="1"/>
              </p:cNvSpPr>
              <p:nvPr/>
            </p:nvSpPr>
            <p:spPr bwMode="auto">
              <a:xfrm>
                <a:off x="1779" y="286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7" name="Oval 1981">
                <a:extLst>
                  <a:ext uri="{FF2B5EF4-FFF2-40B4-BE49-F238E27FC236}">
                    <a16:creationId xmlns:a16="http://schemas.microsoft.com/office/drawing/2014/main" id="{429FB46D-77FA-411E-9E1D-EE9B8C8E4EF9}"/>
                  </a:ext>
                </a:extLst>
              </p:cNvPr>
              <p:cNvSpPr>
                <a:spLocks noChangeArrowheads="1"/>
              </p:cNvSpPr>
              <p:nvPr/>
            </p:nvSpPr>
            <p:spPr bwMode="auto">
              <a:xfrm>
                <a:off x="1784" y="290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8" name="Oval 1982">
                <a:extLst>
                  <a:ext uri="{FF2B5EF4-FFF2-40B4-BE49-F238E27FC236}">
                    <a16:creationId xmlns:a16="http://schemas.microsoft.com/office/drawing/2014/main" id="{A57DC4BE-F3B5-41AE-B621-1DDB1266D680}"/>
                  </a:ext>
                </a:extLst>
              </p:cNvPr>
              <p:cNvSpPr>
                <a:spLocks noChangeArrowheads="1"/>
              </p:cNvSpPr>
              <p:nvPr/>
            </p:nvSpPr>
            <p:spPr bwMode="auto">
              <a:xfrm>
                <a:off x="1789" y="28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69" name="Oval 1983">
                <a:extLst>
                  <a:ext uri="{FF2B5EF4-FFF2-40B4-BE49-F238E27FC236}">
                    <a16:creationId xmlns:a16="http://schemas.microsoft.com/office/drawing/2014/main" id="{BDD81304-E4A6-4137-ABCD-F2C144A66C34}"/>
                  </a:ext>
                </a:extLst>
              </p:cNvPr>
              <p:cNvSpPr>
                <a:spLocks noChangeArrowheads="1"/>
              </p:cNvSpPr>
              <p:nvPr/>
            </p:nvSpPr>
            <p:spPr bwMode="auto">
              <a:xfrm>
                <a:off x="1793" y="310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0" name="Oval 1984">
                <a:extLst>
                  <a:ext uri="{FF2B5EF4-FFF2-40B4-BE49-F238E27FC236}">
                    <a16:creationId xmlns:a16="http://schemas.microsoft.com/office/drawing/2014/main" id="{CAD2EBF0-B75B-40D8-9CDD-5D5211476718}"/>
                  </a:ext>
                </a:extLst>
              </p:cNvPr>
              <p:cNvSpPr>
                <a:spLocks noChangeArrowheads="1"/>
              </p:cNvSpPr>
              <p:nvPr/>
            </p:nvSpPr>
            <p:spPr bwMode="auto">
              <a:xfrm>
                <a:off x="1798" y="309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1" name="Oval 1985">
                <a:extLst>
                  <a:ext uri="{FF2B5EF4-FFF2-40B4-BE49-F238E27FC236}">
                    <a16:creationId xmlns:a16="http://schemas.microsoft.com/office/drawing/2014/main" id="{4D2B38DA-7CFA-4BB5-89EF-4A8130E5EE3C}"/>
                  </a:ext>
                </a:extLst>
              </p:cNvPr>
              <p:cNvSpPr>
                <a:spLocks noChangeArrowheads="1"/>
              </p:cNvSpPr>
              <p:nvPr/>
            </p:nvSpPr>
            <p:spPr bwMode="auto">
              <a:xfrm>
                <a:off x="1803" y="296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2" name="Oval 1986">
                <a:extLst>
                  <a:ext uri="{FF2B5EF4-FFF2-40B4-BE49-F238E27FC236}">
                    <a16:creationId xmlns:a16="http://schemas.microsoft.com/office/drawing/2014/main" id="{2B1E0D00-698D-4975-9CD5-4FEB6358E03C}"/>
                  </a:ext>
                </a:extLst>
              </p:cNvPr>
              <p:cNvSpPr>
                <a:spLocks noChangeArrowheads="1"/>
              </p:cNvSpPr>
              <p:nvPr/>
            </p:nvSpPr>
            <p:spPr bwMode="auto">
              <a:xfrm>
                <a:off x="1808" y="308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3" name="Oval 1987">
                <a:extLst>
                  <a:ext uri="{FF2B5EF4-FFF2-40B4-BE49-F238E27FC236}">
                    <a16:creationId xmlns:a16="http://schemas.microsoft.com/office/drawing/2014/main" id="{017AF1A9-9299-4095-8186-50309AF4F045}"/>
                  </a:ext>
                </a:extLst>
              </p:cNvPr>
              <p:cNvSpPr>
                <a:spLocks noChangeArrowheads="1"/>
              </p:cNvSpPr>
              <p:nvPr/>
            </p:nvSpPr>
            <p:spPr bwMode="auto">
              <a:xfrm>
                <a:off x="1813" y="285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4" name="Oval 1988">
                <a:extLst>
                  <a:ext uri="{FF2B5EF4-FFF2-40B4-BE49-F238E27FC236}">
                    <a16:creationId xmlns:a16="http://schemas.microsoft.com/office/drawing/2014/main" id="{5B6878E9-CCA8-49C5-802E-591E5C9053D0}"/>
                  </a:ext>
                </a:extLst>
              </p:cNvPr>
              <p:cNvSpPr>
                <a:spLocks noChangeArrowheads="1"/>
              </p:cNvSpPr>
              <p:nvPr/>
            </p:nvSpPr>
            <p:spPr bwMode="auto">
              <a:xfrm>
                <a:off x="1817" y="294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5" name="Oval 1989">
                <a:extLst>
                  <a:ext uri="{FF2B5EF4-FFF2-40B4-BE49-F238E27FC236}">
                    <a16:creationId xmlns:a16="http://schemas.microsoft.com/office/drawing/2014/main" id="{FF4F1B3F-9AA4-4B5D-B7A3-F265F733387E}"/>
                  </a:ext>
                </a:extLst>
              </p:cNvPr>
              <p:cNvSpPr>
                <a:spLocks noChangeArrowheads="1"/>
              </p:cNvSpPr>
              <p:nvPr/>
            </p:nvSpPr>
            <p:spPr bwMode="auto">
              <a:xfrm>
                <a:off x="1822" y="308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6" name="Oval 1990">
                <a:extLst>
                  <a:ext uri="{FF2B5EF4-FFF2-40B4-BE49-F238E27FC236}">
                    <a16:creationId xmlns:a16="http://schemas.microsoft.com/office/drawing/2014/main" id="{47D56E6A-164F-4BDC-B247-D8EB204983C9}"/>
                  </a:ext>
                </a:extLst>
              </p:cNvPr>
              <p:cNvSpPr>
                <a:spLocks noChangeArrowheads="1"/>
              </p:cNvSpPr>
              <p:nvPr/>
            </p:nvSpPr>
            <p:spPr bwMode="auto">
              <a:xfrm>
                <a:off x="1827" y="299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7" name="Oval 1991">
                <a:extLst>
                  <a:ext uri="{FF2B5EF4-FFF2-40B4-BE49-F238E27FC236}">
                    <a16:creationId xmlns:a16="http://schemas.microsoft.com/office/drawing/2014/main" id="{C7E3BE44-2B3D-4437-8418-8E34370CD075}"/>
                  </a:ext>
                </a:extLst>
              </p:cNvPr>
              <p:cNvSpPr>
                <a:spLocks noChangeArrowheads="1"/>
              </p:cNvSpPr>
              <p:nvPr/>
            </p:nvSpPr>
            <p:spPr bwMode="auto">
              <a:xfrm>
                <a:off x="1832" y="307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8" name="Oval 1992">
                <a:extLst>
                  <a:ext uri="{FF2B5EF4-FFF2-40B4-BE49-F238E27FC236}">
                    <a16:creationId xmlns:a16="http://schemas.microsoft.com/office/drawing/2014/main" id="{A9AA8A1B-B019-453F-B8F8-EFB2C9517DCB}"/>
                  </a:ext>
                </a:extLst>
              </p:cNvPr>
              <p:cNvSpPr>
                <a:spLocks noChangeArrowheads="1"/>
              </p:cNvSpPr>
              <p:nvPr/>
            </p:nvSpPr>
            <p:spPr bwMode="auto">
              <a:xfrm>
                <a:off x="1837" y="286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79" name="Oval 1993">
                <a:extLst>
                  <a:ext uri="{FF2B5EF4-FFF2-40B4-BE49-F238E27FC236}">
                    <a16:creationId xmlns:a16="http://schemas.microsoft.com/office/drawing/2014/main" id="{1F395A32-ADB8-4ADE-8FD6-5433CE558BE5}"/>
                  </a:ext>
                </a:extLst>
              </p:cNvPr>
              <p:cNvSpPr>
                <a:spLocks noChangeArrowheads="1"/>
              </p:cNvSpPr>
              <p:nvPr/>
            </p:nvSpPr>
            <p:spPr bwMode="auto">
              <a:xfrm>
                <a:off x="1841" y="288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0" name="Oval 1994">
                <a:extLst>
                  <a:ext uri="{FF2B5EF4-FFF2-40B4-BE49-F238E27FC236}">
                    <a16:creationId xmlns:a16="http://schemas.microsoft.com/office/drawing/2014/main" id="{F1BD8BF0-D5FC-4D4F-9F86-E0D4EDE2E76F}"/>
                  </a:ext>
                </a:extLst>
              </p:cNvPr>
              <p:cNvSpPr>
                <a:spLocks noChangeArrowheads="1"/>
              </p:cNvSpPr>
              <p:nvPr/>
            </p:nvSpPr>
            <p:spPr bwMode="auto">
              <a:xfrm>
                <a:off x="1846" y="285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1" name="Oval 1995">
                <a:extLst>
                  <a:ext uri="{FF2B5EF4-FFF2-40B4-BE49-F238E27FC236}">
                    <a16:creationId xmlns:a16="http://schemas.microsoft.com/office/drawing/2014/main" id="{43B6F005-D9B9-4352-B696-B4B19F51099F}"/>
                  </a:ext>
                </a:extLst>
              </p:cNvPr>
              <p:cNvSpPr>
                <a:spLocks noChangeArrowheads="1"/>
              </p:cNvSpPr>
              <p:nvPr/>
            </p:nvSpPr>
            <p:spPr bwMode="auto">
              <a:xfrm>
                <a:off x="1851" y="298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2" name="Oval 1996">
                <a:extLst>
                  <a:ext uri="{FF2B5EF4-FFF2-40B4-BE49-F238E27FC236}">
                    <a16:creationId xmlns:a16="http://schemas.microsoft.com/office/drawing/2014/main" id="{A30FDB0E-1CA9-41ED-A71F-CFCDA3113761}"/>
                  </a:ext>
                </a:extLst>
              </p:cNvPr>
              <p:cNvSpPr>
                <a:spLocks noChangeArrowheads="1"/>
              </p:cNvSpPr>
              <p:nvPr/>
            </p:nvSpPr>
            <p:spPr bwMode="auto">
              <a:xfrm>
                <a:off x="1856" y="300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3" name="Oval 1997">
                <a:extLst>
                  <a:ext uri="{FF2B5EF4-FFF2-40B4-BE49-F238E27FC236}">
                    <a16:creationId xmlns:a16="http://schemas.microsoft.com/office/drawing/2014/main" id="{E0942083-5FD1-4C6A-822F-EB2DA47F8550}"/>
                  </a:ext>
                </a:extLst>
              </p:cNvPr>
              <p:cNvSpPr>
                <a:spLocks noChangeArrowheads="1"/>
              </p:cNvSpPr>
              <p:nvPr/>
            </p:nvSpPr>
            <p:spPr bwMode="auto">
              <a:xfrm>
                <a:off x="1861" y="294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4" name="Oval 1998">
                <a:extLst>
                  <a:ext uri="{FF2B5EF4-FFF2-40B4-BE49-F238E27FC236}">
                    <a16:creationId xmlns:a16="http://schemas.microsoft.com/office/drawing/2014/main" id="{E5E4C197-3293-4DAE-A881-C5626550A15E}"/>
                  </a:ext>
                </a:extLst>
              </p:cNvPr>
              <p:cNvSpPr>
                <a:spLocks noChangeArrowheads="1"/>
              </p:cNvSpPr>
              <p:nvPr/>
            </p:nvSpPr>
            <p:spPr bwMode="auto">
              <a:xfrm>
                <a:off x="1865" y="294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5" name="Oval 1999">
                <a:extLst>
                  <a:ext uri="{FF2B5EF4-FFF2-40B4-BE49-F238E27FC236}">
                    <a16:creationId xmlns:a16="http://schemas.microsoft.com/office/drawing/2014/main" id="{61A32197-ED6E-4633-BE2F-DB926AFDCCE5}"/>
                  </a:ext>
                </a:extLst>
              </p:cNvPr>
              <p:cNvSpPr>
                <a:spLocks noChangeArrowheads="1"/>
              </p:cNvSpPr>
              <p:nvPr/>
            </p:nvSpPr>
            <p:spPr bwMode="auto">
              <a:xfrm>
                <a:off x="1870" y="285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6" name="Oval 2000">
                <a:extLst>
                  <a:ext uri="{FF2B5EF4-FFF2-40B4-BE49-F238E27FC236}">
                    <a16:creationId xmlns:a16="http://schemas.microsoft.com/office/drawing/2014/main" id="{02BF8F8A-4A9D-4F07-AF1F-1C1FD20F1D32}"/>
                  </a:ext>
                </a:extLst>
              </p:cNvPr>
              <p:cNvSpPr>
                <a:spLocks noChangeArrowheads="1"/>
              </p:cNvSpPr>
              <p:nvPr/>
            </p:nvSpPr>
            <p:spPr bwMode="auto">
              <a:xfrm>
                <a:off x="1875" y="299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7" name="Oval 2001">
                <a:extLst>
                  <a:ext uri="{FF2B5EF4-FFF2-40B4-BE49-F238E27FC236}">
                    <a16:creationId xmlns:a16="http://schemas.microsoft.com/office/drawing/2014/main" id="{ABB15B22-0139-4916-81D1-C193A6930AF3}"/>
                  </a:ext>
                </a:extLst>
              </p:cNvPr>
              <p:cNvSpPr>
                <a:spLocks noChangeArrowheads="1"/>
              </p:cNvSpPr>
              <p:nvPr/>
            </p:nvSpPr>
            <p:spPr bwMode="auto">
              <a:xfrm>
                <a:off x="1880" y="297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8" name="Oval 2002">
                <a:extLst>
                  <a:ext uri="{FF2B5EF4-FFF2-40B4-BE49-F238E27FC236}">
                    <a16:creationId xmlns:a16="http://schemas.microsoft.com/office/drawing/2014/main" id="{CA4615B0-96DD-4D12-8324-1D49A5C8A5B5}"/>
                  </a:ext>
                </a:extLst>
              </p:cNvPr>
              <p:cNvSpPr>
                <a:spLocks noChangeArrowheads="1"/>
              </p:cNvSpPr>
              <p:nvPr/>
            </p:nvSpPr>
            <p:spPr bwMode="auto">
              <a:xfrm>
                <a:off x="1885" y="297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89" name="Oval 2003">
                <a:extLst>
                  <a:ext uri="{FF2B5EF4-FFF2-40B4-BE49-F238E27FC236}">
                    <a16:creationId xmlns:a16="http://schemas.microsoft.com/office/drawing/2014/main" id="{F167CD08-342F-40D3-AF7F-66ACB5FD4C14}"/>
                  </a:ext>
                </a:extLst>
              </p:cNvPr>
              <p:cNvSpPr>
                <a:spLocks noChangeArrowheads="1"/>
              </p:cNvSpPr>
              <p:nvPr/>
            </p:nvSpPr>
            <p:spPr bwMode="auto">
              <a:xfrm>
                <a:off x="1889" y="284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0" name="Oval 2004">
                <a:extLst>
                  <a:ext uri="{FF2B5EF4-FFF2-40B4-BE49-F238E27FC236}">
                    <a16:creationId xmlns:a16="http://schemas.microsoft.com/office/drawing/2014/main" id="{3FE25BC7-286F-4370-85DB-4BA871840152}"/>
                  </a:ext>
                </a:extLst>
              </p:cNvPr>
              <p:cNvSpPr>
                <a:spLocks noChangeArrowheads="1"/>
              </p:cNvSpPr>
              <p:nvPr/>
            </p:nvSpPr>
            <p:spPr bwMode="auto">
              <a:xfrm>
                <a:off x="1894" y="282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1" name="Oval 2005">
                <a:extLst>
                  <a:ext uri="{FF2B5EF4-FFF2-40B4-BE49-F238E27FC236}">
                    <a16:creationId xmlns:a16="http://schemas.microsoft.com/office/drawing/2014/main" id="{FAEABD59-15A3-48C8-BF99-B3BC452689D1}"/>
                  </a:ext>
                </a:extLst>
              </p:cNvPr>
              <p:cNvSpPr>
                <a:spLocks noChangeArrowheads="1"/>
              </p:cNvSpPr>
              <p:nvPr/>
            </p:nvSpPr>
            <p:spPr bwMode="auto">
              <a:xfrm>
                <a:off x="1899" y="296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2" name="Oval 2006">
                <a:extLst>
                  <a:ext uri="{FF2B5EF4-FFF2-40B4-BE49-F238E27FC236}">
                    <a16:creationId xmlns:a16="http://schemas.microsoft.com/office/drawing/2014/main" id="{420575A0-647F-4B21-89E9-A3797E7C3279}"/>
                  </a:ext>
                </a:extLst>
              </p:cNvPr>
              <p:cNvSpPr>
                <a:spLocks noChangeArrowheads="1"/>
              </p:cNvSpPr>
              <p:nvPr/>
            </p:nvSpPr>
            <p:spPr bwMode="auto">
              <a:xfrm>
                <a:off x="1904" y="296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3" name="Oval 2007">
                <a:extLst>
                  <a:ext uri="{FF2B5EF4-FFF2-40B4-BE49-F238E27FC236}">
                    <a16:creationId xmlns:a16="http://schemas.microsoft.com/office/drawing/2014/main" id="{FD2E9039-3B07-4D20-AC63-887D5F5EFBF3}"/>
                  </a:ext>
                </a:extLst>
              </p:cNvPr>
              <p:cNvSpPr>
                <a:spLocks noChangeArrowheads="1"/>
              </p:cNvSpPr>
              <p:nvPr/>
            </p:nvSpPr>
            <p:spPr bwMode="auto">
              <a:xfrm>
                <a:off x="1909" y="295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4" name="Oval 2008">
                <a:extLst>
                  <a:ext uri="{FF2B5EF4-FFF2-40B4-BE49-F238E27FC236}">
                    <a16:creationId xmlns:a16="http://schemas.microsoft.com/office/drawing/2014/main" id="{39D5012C-FBF5-497F-9214-B779574B7EC1}"/>
                  </a:ext>
                </a:extLst>
              </p:cNvPr>
              <p:cNvSpPr>
                <a:spLocks noChangeArrowheads="1"/>
              </p:cNvSpPr>
              <p:nvPr/>
            </p:nvSpPr>
            <p:spPr bwMode="auto">
              <a:xfrm>
                <a:off x="1913" y="304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5" name="Oval 2009">
                <a:extLst>
                  <a:ext uri="{FF2B5EF4-FFF2-40B4-BE49-F238E27FC236}">
                    <a16:creationId xmlns:a16="http://schemas.microsoft.com/office/drawing/2014/main" id="{703D6C9D-D21C-404E-8029-C4C4F671BF09}"/>
                  </a:ext>
                </a:extLst>
              </p:cNvPr>
              <p:cNvSpPr>
                <a:spLocks noChangeArrowheads="1"/>
              </p:cNvSpPr>
              <p:nvPr/>
            </p:nvSpPr>
            <p:spPr bwMode="auto">
              <a:xfrm>
                <a:off x="1918" y="304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6" name="Oval 2010">
                <a:extLst>
                  <a:ext uri="{FF2B5EF4-FFF2-40B4-BE49-F238E27FC236}">
                    <a16:creationId xmlns:a16="http://schemas.microsoft.com/office/drawing/2014/main" id="{ACF2B079-F7AC-4337-861C-A4E2C4E38447}"/>
                  </a:ext>
                </a:extLst>
              </p:cNvPr>
              <p:cNvSpPr>
                <a:spLocks noChangeArrowheads="1"/>
              </p:cNvSpPr>
              <p:nvPr/>
            </p:nvSpPr>
            <p:spPr bwMode="auto">
              <a:xfrm>
                <a:off x="1923" y="295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7" name="Oval 2011">
                <a:extLst>
                  <a:ext uri="{FF2B5EF4-FFF2-40B4-BE49-F238E27FC236}">
                    <a16:creationId xmlns:a16="http://schemas.microsoft.com/office/drawing/2014/main" id="{D5082080-BDB4-4162-B12B-81851AFB2A74}"/>
                  </a:ext>
                </a:extLst>
              </p:cNvPr>
              <p:cNvSpPr>
                <a:spLocks noChangeArrowheads="1"/>
              </p:cNvSpPr>
              <p:nvPr/>
            </p:nvSpPr>
            <p:spPr bwMode="auto">
              <a:xfrm>
                <a:off x="1928" y="292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8" name="Oval 2012">
                <a:extLst>
                  <a:ext uri="{FF2B5EF4-FFF2-40B4-BE49-F238E27FC236}">
                    <a16:creationId xmlns:a16="http://schemas.microsoft.com/office/drawing/2014/main" id="{30752409-B3EF-422E-8FA5-19F1D1C3CF7F}"/>
                  </a:ext>
                </a:extLst>
              </p:cNvPr>
              <p:cNvSpPr>
                <a:spLocks noChangeArrowheads="1"/>
              </p:cNvSpPr>
              <p:nvPr/>
            </p:nvSpPr>
            <p:spPr bwMode="auto">
              <a:xfrm>
                <a:off x="1933" y="296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599" name="Oval 2013">
                <a:extLst>
                  <a:ext uri="{FF2B5EF4-FFF2-40B4-BE49-F238E27FC236}">
                    <a16:creationId xmlns:a16="http://schemas.microsoft.com/office/drawing/2014/main" id="{4C68664E-6F09-4E1D-BA83-8184C1657E03}"/>
                  </a:ext>
                </a:extLst>
              </p:cNvPr>
              <p:cNvSpPr>
                <a:spLocks noChangeArrowheads="1"/>
              </p:cNvSpPr>
              <p:nvPr/>
            </p:nvSpPr>
            <p:spPr bwMode="auto">
              <a:xfrm>
                <a:off x="1937" y="303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0" name="Oval 2014">
                <a:extLst>
                  <a:ext uri="{FF2B5EF4-FFF2-40B4-BE49-F238E27FC236}">
                    <a16:creationId xmlns:a16="http://schemas.microsoft.com/office/drawing/2014/main" id="{849BCE9E-70C6-452C-B671-89667D2F1023}"/>
                  </a:ext>
                </a:extLst>
              </p:cNvPr>
              <p:cNvSpPr>
                <a:spLocks noChangeArrowheads="1"/>
              </p:cNvSpPr>
              <p:nvPr/>
            </p:nvSpPr>
            <p:spPr bwMode="auto">
              <a:xfrm>
                <a:off x="1942" y="294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1" name="Oval 2015">
                <a:extLst>
                  <a:ext uri="{FF2B5EF4-FFF2-40B4-BE49-F238E27FC236}">
                    <a16:creationId xmlns:a16="http://schemas.microsoft.com/office/drawing/2014/main" id="{B9436E4C-CE91-4232-AEEB-E6FA746663E3}"/>
                  </a:ext>
                </a:extLst>
              </p:cNvPr>
              <p:cNvSpPr>
                <a:spLocks noChangeArrowheads="1"/>
              </p:cNvSpPr>
              <p:nvPr/>
            </p:nvSpPr>
            <p:spPr bwMode="auto">
              <a:xfrm>
                <a:off x="1947" y="302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2" name="Oval 2016">
                <a:extLst>
                  <a:ext uri="{FF2B5EF4-FFF2-40B4-BE49-F238E27FC236}">
                    <a16:creationId xmlns:a16="http://schemas.microsoft.com/office/drawing/2014/main" id="{C6E6946A-8486-4E1B-AED0-A7A4A1167481}"/>
                  </a:ext>
                </a:extLst>
              </p:cNvPr>
              <p:cNvSpPr>
                <a:spLocks noChangeArrowheads="1"/>
              </p:cNvSpPr>
              <p:nvPr/>
            </p:nvSpPr>
            <p:spPr bwMode="auto">
              <a:xfrm>
                <a:off x="1952" y="294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3" name="Oval 2017">
                <a:extLst>
                  <a:ext uri="{FF2B5EF4-FFF2-40B4-BE49-F238E27FC236}">
                    <a16:creationId xmlns:a16="http://schemas.microsoft.com/office/drawing/2014/main" id="{D1929217-100B-448E-8560-841ED7DEEE4C}"/>
                  </a:ext>
                </a:extLst>
              </p:cNvPr>
              <p:cNvSpPr>
                <a:spLocks noChangeArrowheads="1"/>
              </p:cNvSpPr>
              <p:nvPr/>
            </p:nvSpPr>
            <p:spPr bwMode="auto">
              <a:xfrm>
                <a:off x="1957" y="301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4" name="Oval 2018">
                <a:extLst>
                  <a:ext uri="{FF2B5EF4-FFF2-40B4-BE49-F238E27FC236}">
                    <a16:creationId xmlns:a16="http://schemas.microsoft.com/office/drawing/2014/main" id="{1D67D215-1961-4FC7-B6D4-BCE64CAF1B97}"/>
                  </a:ext>
                </a:extLst>
              </p:cNvPr>
              <p:cNvSpPr>
                <a:spLocks noChangeArrowheads="1"/>
              </p:cNvSpPr>
              <p:nvPr/>
            </p:nvSpPr>
            <p:spPr bwMode="auto">
              <a:xfrm>
                <a:off x="1961" y="30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5" name="Oval 2019">
                <a:extLst>
                  <a:ext uri="{FF2B5EF4-FFF2-40B4-BE49-F238E27FC236}">
                    <a16:creationId xmlns:a16="http://schemas.microsoft.com/office/drawing/2014/main" id="{5312EF5C-4468-4CE4-B7D3-B52CB22ACA07}"/>
                  </a:ext>
                </a:extLst>
              </p:cNvPr>
              <p:cNvSpPr>
                <a:spLocks noChangeArrowheads="1"/>
              </p:cNvSpPr>
              <p:nvPr/>
            </p:nvSpPr>
            <p:spPr bwMode="auto">
              <a:xfrm>
                <a:off x="1966" y="30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6" name="Oval 2020">
                <a:extLst>
                  <a:ext uri="{FF2B5EF4-FFF2-40B4-BE49-F238E27FC236}">
                    <a16:creationId xmlns:a16="http://schemas.microsoft.com/office/drawing/2014/main" id="{37710CFB-A7C6-43B1-AC99-31DBF0125274}"/>
                  </a:ext>
                </a:extLst>
              </p:cNvPr>
              <p:cNvSpPr>
                <a:spLocks noChangeArrowheads="1"/>
              </p:cNvSpPr>
              <p:nvPr/>
            </p:nvSpPr>
            <p:spPr bwMode="auto">
              <a:xfrm>
                <a:off x="1971" y="30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7" name="Oval 2021">
                <a:extLst>
                  <a:ext uri="{FF2B5EF4-FFF2-40B4-BE49-F238E27FC236}">
                    <a16:creationId xmlns:a16="http://schemas.microsoft.com/office/drawing/2014/main" id="{4C6D75E0-5D93-4DCC-AC4F-B3BA23218375}"/>
                  </a:ext>
                </a:extLst>
              </p:cNvPr>
              <p:cNvSpPr>
                <a:spLocks noChangeArrowheads="1"/>
              </p:cNvSpPr>
              <p:nvPr/>
            </p:nvSpPr>
            <p:spPr bwMode="auto">
              <a:xfrm>
                <a:off x="1976" y="303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8" name="Oval 2022">
                <a:extLst>
                  <a:ext uri="{FF2B5EF4-FFF2-40B4-BE49-F238E27FC236}">
                    <a16:creationId xmlns:a16="http://schemas.microsoft.com/office/drawing/2014/main" id="{D8635561-58C7-4642-90C4-C599469090B3}"/>
                  </a:ext>
                </a:extLst>
              </p:cNvPr>
              <p:cNvSpPr>
                <a:spLocks noChangeArrowheads="1"/>
              </p:cNvSpPr>
              <p:nvPr/>
            </p:nvSpPr>
            <p:spPr bwMode="auto">
              <a:xfrm>
                <a:off x="1981" y="279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09" name="Oval 2023">
                <a:extLst>
                  <a:ext uri="{FF2B5EF4-FFF2-40B4-BE49-F238E27FC236}">
                    <a16:creationId xmlns:a16="http://schemas.microsoft.com/office/drawing/2014/main" id="{D8340D3A-FFB2-4B22-88E7-ECE170233BAB}"/>
                  </a:ext>
                </a:extLst>
              </p:cNvPr>
              <p:cNvSpPr>
                <a:spLocks noChangeArrowheads="1"/>
              </p:cNvSpPr>
              <p:nvPr/>
            </p:nvSpPr>
            <p:spPr bwMode="auto">
              <a:xfrm>
                <a:off x="1985" y="302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0" name="Oval 2024">
                <a:extLst>
                  <a:ext uri="{FF2B5EF4-FFF2-40B4-BE49-F238E27FC236}">
                    <a16:creationId xmlns:a16="http://schemas.microsoft.com/office/drawing/2014/main" id="{FFD59382-6DC0-470D-89B0-9D69AC05F7F3}"/>
                  </a:ext>
                </a:extLst>
              </p:cNvPr>
              <p:cNvSpPr>
                <a:spLocks noChangeArrowheads="1"/>
              </p:cNvSpPr>
              <p:nvPr/>
            </p:nvSpPr>
            <p:spPr bwMode="auto">
              <a:xfrm>
                <a:off x="1990" y="301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1" name="Oval 2025">
                <a:extLst>
                  <a:ext uri="{FF2B5EF4-FFF2-40B4-BE49-F238E27FC236}">
                    <a16:creationId xmlns:a16="http://schemas.microsoft.com/office/drawing/2014/main" id="{23E62015-F92A-459F-9FD0-C3D71EC4B7EB}"/>
                  </a:ext>
                </a:extLst>
              </p:cNvPr>
              <p:cNvSpPr>
                <a:spLocks noChangeArrowheads="1"/>
              </p:cNvSpPr>
              <p:nvPr/>
            </p:nvSpPr>
            <p:spPr bwMode="auto">
              <a:xfrm>
                <a:off x="1995" y="295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2" name="Oval 2026">
                <a:extLst>
                  <a:ext uri="{FF2B5EF4-FFF2-40B4-BE49-F238E27FC236}">
                    <a16:creationId xmlns:a16="http://schemas.microsoft.com/office/drawing/2014/main" id="{E9B4F413-1AF1-4612-8628-0B576DAB068F}"/>
                  </a:ext>
                </a:extLst>
              </p:cNvPr>
              <p:cNvSpPr>
                <a:spLocks noChangeArrowheads="1"/>
              </p:cNvSpPr>
              <p:nvPr/>
            </p:nvSpPr>
            <p:spPr bwMode="auto">
              <a:xfrm>
                <a:off x="2000" y="287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3" name="Oval 2027">
                <a:extLst>
                  <a:ext uri="{FF2B5EF4-FFF2-40B4-BE49-F238E27FC236}">
                    <a16:creationId xmlns:a16="http://schemas.microsoft.com/office/drawing/2014/main" id="{BEFC8462-6F37-4044-83FB-DABC818F938F}"/>
                  </a:ext>
                </a:extLst>
              </p:cNvPr>
              <p:cNvSpPr>
                <a:spLocks noChangeArrowheads="1"/>
              </p:cNvSpPr>
              <p:nvPr/>
            </p:nvSpPr>
            <p:spPr bwMode="auto">
              <a:xfrm>
                <a:off x="2005" y="302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4" name="Oval 2028">
                <a:extLst>
                  <a:ext uri="{FF2B5EF4-FFF2-40B4-BE49-F238E27FC236}">
                    <a16:creationId xmlns:a16="http://schemas.microsoft.com/office/drawing/2014/main" id="{0B262202-824B-4238-9D6B-6317DD5AB3C9}"/>
                  </a:ext>
                </a:extLst>
              </p:cNvPr>
              <p:cNvSpPr>
                <a:spLocks noChangeArrowheads="1"/>
              </p:cNvSpPr>
              <p:nvPr/>
            </p:nvSpPr>
            <p:spPr bwMode="auto">
              <a:xfrm>
                <a:off x="2009" y="30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5" name="Oval 2029">
                <a:extLst>
                  <a:ext uri="{FF2B5EF4-FFF2-40B4-BE49-F238E27FC236}">
                    <a16:creationId xmlns:a16="http://schemas.microsoft.com/office/drawing/2014/main" id="{5B96F12B-7C6A-435D-BFA9-E4C7C026BA01}"/>
                  </a:ext>
                </a:extLst>
              </p:cNvPr>
              <p:cNvSpPr>
                <a:spLocks noChangeArrowheads="1"/>
              </p:cNvSpPr>
              <p:nvPr/>
            </p:nvSpPr>
            <p:spPr bwMode="auto">
              <a:xfrm>
                <a:off x="2014" y="302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6" name="Oval 2030">
                <a:extLst>
                  <a:ext uri="{FF2B5EF4-FFF2-40B4-BE49-F238E27FC236}">
                    <a16:creationId xmlns:a16="http://schemas.microsoft.com/office/drawing/2014/main" id="{E44839C1-3380-4B5E-B424-509484C33232}"/>
                  </a:ext>
                </a:extLst>
              </p:cNvPr>
              <p:cNvSpPr>
                <a:spLocks noChangeArrowheads="1"/>
              </p:cNvSpPr>
              <p:nvPr/>
            </p:nvSpPr>
            <p:spPr bwMode="auto">
              <a:xfrm>
                <a:off x="2019" y="302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7" name="Oval 2031">
                <a:extLst>
                  <a:ext uri="{FF2B5EF4-FFF2-40B4-BE49-F238E27FC236}">
                    <a16:creationId xmlns:a16="http://schemas.microsoft.com/office/drawing/2014/main" id="{DCB950DB-57FB-4106-8A08-3C516EFBAE96}"/>
                  </a:ext>
                </a:extLst>
              </p:cNvPr>
              <p:cNvSpPr>
                <a:spLocks noChangeArrowheads="1"/>
              </p:cNvSpPr>
              <p:nvPr/>
            </p:nvSpPr>
            <p:spPr bwMode="auto">
              <a:xfrm>
                <a:off x="2024" y="302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8" name="Oval 2032">
                <a:extLst>
                  <a:ext uri="{FF2B5EF4-FFF2-40B4-BE49-F238E27FC236}">
                    <a16:creationId xmlns:a16="http://schemas.microsoft.com/office/drawing/2014/main" id="{A6819CA4-9598-4232-B2EE-61EF9068BAEE}"/>
                  </a:ext>
                </a:extLst>
              </p:cNvPr>
              <p:cNvSpPr>
                <a:spLocks noChangeArrowheads="1"/>
              </p:cNvSpPr>
              <p:nvPr/>
            </p:nvSpPr>
            <p:spPr bwMode="auto">
              <a:xfrm>
                <a:off x="2029" y="300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19" name="Oval 2033">
                <a:extLst>
                  <a:ext uri="{FF2B5EF4-FFF2-40B4-BE49-F238E27FC236}">
                    <a16:creationId xmlns:a16="http://schemas.microsoft.com/office/drawing/2014/main" id="{FBFB8ED1-570A-4383-9769-75F92877C2DC}"/>
                  </a:ext>
                </a:extLst>
              </p:cNvPr>
              <p:cNvSpPr>
                <a:spLocks noChangeArrowheads="1"/>
              </p:cNvSpPr>
              <p:nvPr/>
            </p:nvSpPr>
            <p:spPr bwMode="auto">
              <a:xfrm>
                <a:off x="2033" y="300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0" name="Oval 2034">
                <a:extLst>
                  <a:ext uri="{FF2B5EF4-FFF2-40B4-BE49-F238E27FC236}">
                    <a16:creationId xmlns:a16="http://schemas.microsoft.com/office/drawing/2014/main" id="{604AACF7-6377-45B1-9F8E-E10C8BC1BCEF}"/>
                  </a:ext>
                </a:extLst>
              </p:cNvPr>
              <p:cNvSpPr>
                <a:spLocks noChangeArrowheads="1"/>
              </p:cNvSpPr>
              <p:nvPr/>
            </p:nvSpPr>
            <p:spPr bwMode="auto">
              <a:xfrm>
                <a:off x="2038" y="300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1" name="Oval 2035">
                <a:extLst>
                  <a:ext uri="{FF2B5EF4-FFF2-40B4-BE49-F238E27FC236}">
                    <a16:creationId xmlns:a16="http://schemas.microsoft.com/office/drawing/2014/main" id="{7AD35A50-C7E4-4909-BC4E-4252A2590549}"/>
                  </a:ext>
                </a:extLst>
              </p:cNvPr>
              <p:cNvSpPr>
                <a:spLocks noChangeArrowheads="1"/>
              </p:cNvSpPr>
              <p:nvPr/>
            </p:nvSpPr>
            <p:spPr bwMode="auto">
              <a:xfrm>
                <a:off x="2043" y="302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2" name="Oval 2036">
                <a:extLst>
                  <a:ext uri="{FF2B5EF4-FFF2-40B4-BE49-F238E27FC236}">
                    <a16:creationId xmlns:a16="http://schemas.microsoft.com/office/drawing/2014/main" id="{9B4E192C-2036-4443-80BC-256B4D2DABE9}"/>
                  </a:ext>
                </a:extLst>
              </p:cNvPr>
              <p:cNvSpPr>
                <a:spLocks noChangeArrowheads="1"/>
              </p:cNvSpPr>
              <p:nvPr/>
            </p:nvSpPr>
            <p:spPr bwMode="auto">
              <a:xfrm>
                <a:off x="2048" y="302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3" name="Oval 2037">
                <a:extLst>
                  <a:ext uri="{FF2B5EF4-FFF2-40B4-BE49-F238E27FC236}">
                    <a16:creationId xmlns:a16="http://schemas.microsoft.com/office/drawing/2014/main" id="{C9817E68-6C6E-48BD-95C2-4B43C60E24BE}"/>
                  </a:ext>
                </a:extLst>
              </p:cNvPr>
              <p:cNvSpPr>
                <a:spLocks noChangeArrowheads="1"/>
              </p:cNvSpPr>
              <p:nvPr/>
            </p:nvSpPr>
            <p:spPr bwMode="auto">
              <a:xfrm>
                <a:off x="2053" y="302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4" name="Oval 2038">
                <a:extLst>
                  <a:ext uri="{FF2B5EF4-FFF2-40B4-BE49-F238E27FC236}">
                    <a16:creationId xmlns:a16="http://schemas.microsoft.com/office/drawing/2014/main" id="{711559D0-F14A-4367-B29E-3AE204784390}"/>
                  </a:ext>
                </a:extLst>
              </p:cNvPr>
              <p:cNvSpPr>
                <a:spLocks noChangeArrowheads="1"/>
              </p:cNvSpPr>
              <p:nvPr/>
            </p:nvSpPr>
            <p:spPr bwMode="auto">
              <a:xfrm>
                <a:off x="2057" y="280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5" name="Oval 2039">
                <a:extLst>
                  <a:ext uri="{FF2B5EF4-FFF2-40B4-BE49-F238E27FC236}">
                    <a16:creationId xmlns:a16="http://schemas.microsoft.com/office/drawing/2014/main" id="{C6EE8CD6-CDB9-4E1D-8A12-E5CE82050758}"/>
                  </a:ext>
                </a:extLst>
              </p:cNvPr>
              <p:cNvSpPr>
                <a:spLocks noChangeArrowheads="1"/>
              </p:cNvSpPr>
              <p:nvPr/>
            </p:nvSpPr>
            <p:spPr bwMode="auto">
              <a:xfrm>
                <a:off x="2062" y="302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6" name="Oval 2040">
                <a:extLst>
                  <a:ext uri="{FF2B5EF4-FFF2-40B4-BE49-F238E27FC236}">
                    <a16:creationId xmlns:a16="http://schemas.microsoft.com/office/drawing/2014/main" id="{E1EA41BB-6AE6-40F8-8F16-A312622FDB01}"/>
                  </a:ext>
                </a:extLst>
              </p:cNvPr>
              <p:cNvSpPr>
                <a:spLocks noChangeArrowheads="1"/>
              </p:cNvSpPr>
              <p:nvPr/>
            </p:nvSpPr>
            <p:spPr bwMode="auto">
              <a:xfrm>
                <a:off x="2067" y="295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7" name="Oval 2041">
                <a:extLst>
                  <a:ext uri="{FF2B5EF4-FFF2-40B4-BE49-F238E27FC236}">
                    <a16:creationId xmlns:a16="http://schemas.microsoft.com/office/drawing/2014/main" id="{C9B08EEB-543A-431E-88CF-61032892251B}"/>
                  </a:ext>
                </a:extLst>
              </p:cNvPr>
              <p:cNvSpPr>
                <a:spLocks noChangeArrowheads="1"/>
              </p:cNvSpPr>
              <p:nvPr/>
            </p:nvSpPr>
            <p:spPr bwMode="auto">
              <a:xfrm>
                <a:off x="2072" y="295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8" name="Oval 2042">
                <a:extLst>
                  <a:ext uri="{FF2B5EF4-FFF2-40B4-BE49-F238E27FC236}">
                    <a16:creationId xmlns:a16="http://schemas.microsoft.com/office/drawing/2014/main" id="{8C300259-1C62-44F1-959D-D19D7EBBDCE9}"/>
                  </a:ext>
                </a:extLst>
              </p:cNvPr>
              <p:cNvSpPr>
                <a:spLocks noChangeArrowheads="1"/>
              </p:cNvSpPr>
              <p:nvPr/>
            </p:nvSpPr>
            <p:spPr bwMode="auto">
              <a:xfrm>
                <a:off x="2077" y="300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29" name="Oval 2043">
                <a:extLst>
                  <a:ext uri="{FF2B5EF4-FFF2-40B4-BE49-F238E27FC236}">
                    <a16:creationId xmlns:a16="http://schemas.microsoft.com/office/drawing/2014/main" id="{E4242230-D658-4F16-9723-563B493C4636}"/>
                  </a:ext>
                </a:extLst>
              </p:cNvPr>
              <p:cNvSpPr>
                <a:spLocks noChangeArrowheads="1"/>
              </p:cNvSpPr>
              <p:nvPr/>
            </p:nvSpPr>
            <p:spPr bwMode="auto">
              <a:xfrm>
                <a:off x="2081" y="300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630" name="Oval 2044">
                <a:extLst>
                  <a:ext uri="{FF2B5EF4-FFF2-40B4-BE49-F238E27FC236}">
                    <a16:creationId xmlns:a16="http://schemas.microsoft.com/office/drawing/2014/main" id="{0B9B59B5-2E18-4C85-8EBD-B66A9C510E97}"/>
                  </a:ext>
                </a:extLst>
              </p:cNvPr>
              <p:cNvSpPr>
                <a:spLocks noChangeArrowheads="1"/>
              </p:cNvSpPr>
              <p:nvPr/>
            </p:nvSpPr>
            <p:spPr bwMode="auto">
              <a:xfrm>
                <a:off x="2086" y="295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grpSp>
          <p:nvGrpSpPr>
            <p:cNvPr id="222" name="Group 2246">
              <a:extLst>
                <a:ext uri="{FF2B5EF4-FFF2-40B4-BE49-F238E27FC236}">
                  <a16:creationId xmlns:a16="http://schemas.microsoft.com/office/drawing/2014/main" id="{7BD74082-33CA-419B-828E-5CE5DDC0FA98}"/>
                </a:ext>
              </a:extLst>
            </p:cNvPr>
            <p:cNvGrpSpPr>
              <a:grpSpLocks/>
            </p:cNvGrpSpPr>
            <p:nvPr/>
          </p:nvGrpSpPr>
          <p:grpSpPr bwMode="auto">
            <a:xfrm>
              <a:off x="5327881" y="4303343"/>
              <a:ext cx="1563687" cy="566738"/>
              <a:chOff x="2091" y="2690"/>
              <a:chExt cx="985" cy="357"/>
            </a:xfrm>
          </p:grpSpPr>
          <p:sp>
            <p:nvSpPr>
              <p:cNvPr id="1231" name="Oval 2046">
                <a:extLst>
                  <a:ext uri="{FF2B5EF4-FFF2-40B4-BE49-F238E27FC236}">
                    <a16:creationId xmlns:a16="http://schemas.microsoft.com/office/drawing/2014/main" id="{03ACD320-C780-4B22-BF19-E8072A8A7E79}"/>
                  </a:ext>
                </a:extLst>
              </p:cNvPr>
              <p:cNvSpPr>
                <a:spLocks noChangeArrowheads="1"/>
              </p:cNvSpPr>
              <p:nvPr/>
            </p:nvSpPr>
            <p:spPr bwMode="auto">
              <a:xfrm>
                <a:off x="2091" y="295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2" name="Oval 2047">
                <a:extLst>
                  <a:ext uri="{FF2B5EF4-FFF2-40B4-BE49-F238E27FC236}">
                    <a16:creationId xmlns:a16="http://schemas.microsoft.com/office/drawing/2014/main" id="{8C3D43FC-4480-450A-9A64-D8B162A7EE8E}"/>
                  </a:ext>
                </a:extLst>
              </p:cNvPr>
              <p:cNvSpPr>
                <a:spLocks noChangeArrowheads="1"/>
              </p:cNvSpPr>
              <p:nvPr/>
            </p:nvSpPr>
            <p:spPr bwMode="auto">
              <a:xfrm>
                <a:off x="2096" y="301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3" name="Oval 2048">
                <a:extLst>
                  <a:ext uri="{FF2B5EF4-FFF2-40B4-BE49-F238E27FC236}">
                    <a16:creationId xmlns:a16="http://schemas.microsoft.com/office/drawing/2014/main" id="{6781241D-3B88-4995-9129-4C273E797540}"/>
                  </a:ext>
                </a:extLst>
              </p:cNvPr>
              <p:cNvSpPr>
                <a:spLocks noChangeArrowheads="1"/>
              </p:cNvSpPr>
              <p:nvPr/>
            </p:nvSpPr>
            <p:spPr bwMode="auto">
              <a:xfrm>
                <a:off x="2101" y="294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4" name="Oval 2049">
                <a:extLst>
                  <a:ext uri="{FF2B5EF4-FFF2-40B4-BE49-F238E27FC236}">
                    <a16:creationId xmlns:a16="http://schemas.microsoft.com/office/drawing/2014/main" id="{77623844-5889-44A7-BE95-7D4D2F0089C1}"/>
                  </a:ext>
                </a:extLst>
              </p:cNvPr>
              <p:cNvSpPr>
                <a:spLocks noChangeArrowheads="1"/>
              </p:cNvSpPr>
              <p:nvPr/>
            </p:nvSpPr>
            <p:spPr bwMode="auto">
              <a:xfrm>
                <a:off x="2105" y="30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5" name="Oval 2050">
                <a:extLst>
                  <a:ext uri="{FF2B5EF4-FFF2-40B4-BE49-F238E27FC236}">
                    <a16:creationId xmlns:a16="http://schemas.microsoft.com/office/drawing/2014/main" id="{94343FC9-44BE-4D77-B2E7-BBF57ABABBDC}"/>
                  </a:ext>
                </a:extLst>
              </p:cNvPr>
              <p:cNvSpPr>
                <a:spLocks noChangeArrowheads="1"/>
              </p:cNvSpPr>
              <p:nvPr/>
            </p:nvSpPr>
            <p:spPr bwMode="auto">
              <a:xfrm>
                <a:off x="2110" y="30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6" name="Oval 2051">
                <a:extLst>
                  <a:ext uri="{FF2B5EF4-FFF2-40B4-BE49-F238E27FC236}">
                    <a16:creationId xmlns:a16="http://schemas.microsoft.com/office/drawing/2014/main" id="{52E0485D-1C8F-41DD-AF22-BA3D91300285}"/>
                  </a:ext>
                </a:extLst>
              </p:cNvPr>
              <p:cNvSpPr>
                <a:spLocks noChangeArrowheads="1"/>
              </p:cNvSpPr>
              <p:nvPr/>
            </p:nvSpPr>
            <p:spPr bwMode="auto">
              <a:xfrm>
                <a:off x="2115" y="301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7" name="Oval 2052">
                <a:extLst>
                  <a:ext uri="{FF2B5EF4-FFF2-40B4-BE49-F238E27FC236}">
                    <a16:creationId xmlns:a16="http://schemas.microsoft.com/office/drawing/2014/main" id="{F18C8862-EF54-4658-A402-E6795C2F6889}"/>
                  </a:ext>
                </a:extLst>
              </p:cNvPr>
              <p:cNvSpPr>
                <a:spLocks noChangeArrowheads="1"/>
              </p:cNvSpPr>
              <p:nvPr/>
            </p:nvSpPr>
            <p:spPr bwMode="auto">
              <a:xfrm>
                <a:off x="2120" y="299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8" name="Oval 2053">
                <a:extLst>
                  <a:ext uri="{FF2B5EF4-FFF2-40B4-BE49-F238E27FC236}">
                    <a16:creationId xmlns:a16="http://schemas.microsoft.com/office/drawing/2014/main" id="{48724DD2-F6CF-4B92-BBD8-9B4B0937D5BD}"/>
                  </a:ext>
                </a:extLst>
              </p:cNvPr>
              <p:cNvSpPr>
                <a:spLocks noChangeArrowheads="1"/>
              </p:cNvSpPr>
              <p:nvPr/>
            </p:nvSpPr>
            <p:spPr bwMode="auto">
              <a:xfrm>
                <a:off x="2125" y="299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9" name="Oval 2054">
                <a:extLst>
                  <a:ext uri="{FF2B5EF4-FFF2-40B4-BE49-F238E27FC236}">
                    <a16:creationId xmlns:a16="http://schemas.microsoft.com/office/drawing/2014/main" id="{FD278BC1-EDE8-430A-AF3F-6B06E7C2CB4A}"/>
                  </a:ext>
                </a:extLst>
              </p:cNvPr>
              <p:cNvSpPr>
                <a:spLocks noChangeArrowheads="1"/>
              </p:cNvSpPr>
              <p:nvPr/>
            </p:nvSpPr>
            <p:spPr bwMode="auto">
              <a:xfrm>
                <a:off x="2129" y="294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0" name="Oval 2055">
                <a:extLst>
                  <a:ext uri="{FF2B5EF4-FFF2-40B4-BE49-F238E27FC236}">
                    <a16:creationId xmlns:a16="http://schemas.microsoft.com/office/drawing/2014/main" id="{185F16DA-6DEB-48FF-8542-D29D7845412D}"/>
                  </a:ext>
                </a:extLst>
              </p:cNvPr>
              <p:cNvSpPr>
                <a:spLocks noChangeArrowheads="1"/>
              </p:cNvSpPr>
              <p:nvPr/>
            </p:nvSpPr>
            <p:spPr bwMode="auto">
              <a:xfrm>
                <a:off x="2134" y="301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1" name="Oval 2056">
                <a:extLst>
                  <a:ext uri="{FF2B5EF4-FFF2-40B4-BE49-F238E27FC236}">
                    <a16:creationId xmlns:a16="http://schemas.microsoft.com/office/drawing/2014/main" id="{671BE6F0-7811-42B2-B799-AC479A03D416}"/>
                  </a:ext>
                </a:extLst>
              </p:cNvPr>
              <p:cNvSpPr>
                <a:spLocks noChangeArrowheads="1"/>
              </p:cNvSpPr>
              <p:nvPr/>
            </p:nvSpPr>
            <p:spPr bwMode="auto">
              <a:xfrm>
                <a:off x="2139" y="290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2" name="Oval 2057">
                <a:extLst>
                  <a:ext uri="{FF2B5EF4-FFF2-40B4-BE49-F238E27FC236}">
                    <a16:creationId xmlns:a16="http://schemas.microsoft.com/office/drawing/2014/main" id="{C12393E1-5B45-4788-85D9-F5C1CDD3795A}"/>
                  </a:ext>
                </a:extLst>
              </p:cNvPr>
              <p:cNvSpPr>
                <a:spLocks noChangeArrowheads="1"/>
              </p:cNvSpPr>
              <p:nvPr/>
            </p:nvSpPr>
            <p:spPr bwMode="auto">
              <a:xfrm>
                <a:off x="2144" y="299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3" name="Oval 2058">
                <a:extLst>
                  <a:ext uri="{FF2B5EF4-FFF2-40B4-BE49-F238E27FC236}">
                    <a16:creationId xmlns:a16="http://schemas.microsoft.com/office/drawing/2014/main" id="{FF7D4B2D-A226-4FBE-BE4D-DB443798ECE0}"/>
                  </a:ext>
                </a:extLst>
              </p:cNvPr>
              <p:cNvSpPr>
                <a:spLocks noChangeArrowheads="1"/>
              </p:cNvSpPr>
              <p:nvPr/>
            </p:nvSpPr>
            <p:spPr bwMode="auto">
              <a:xfrm>
                <a:off x="2149" y="289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4" name="Oval 2059">
                <a:extLst>
                  <a:ext uri="{FF2B5EF4-FFF2-40B4-BE49-F238E27FC236}">
                    <a16:creationId xmlns:a16="http://schemas.microsoft.com/office/drawing/2014/main" id="{AD8EADCA-1A25-4BD3-B085-A269C77FF6CA}"/>
                  </a:ext>
                </a:extLst>
              </p:cNvPr>
              <p:cNvSpPr>
                <a:spLocks noChangeArrowheads="1"/>
              </p:cNvSpPr>
              <p:nvPr/>
            </p:nvSpPr>
            <p:spPr bwMode="auto">
              <a:xfrm>
                <a:off x="2153" y="294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5" name="Oval 2060">
                <a:extLst>
                  <a:ext uri="{FF2B5EF4-FFF2-40B4-BE49-F238E27FC236}">
                    <a16:creationId xmlns:a16="http://schemas.microsoft.com/office/drawing/2014/main" id="{53045D60-5D39-4DB3-B3DA-43A47843B731}"/>
                  </a:ext>
                </a:extLst>
              </p:cNvPr>
              <p:cNvSpPr>
                <a:spLocks noChangeArrowheads="1"/>
              </p:cNvSpPr>
              <p:nvPr/>
            </p:nvSpPr>
            <p:spPr bwMode="auto">
              <a:xfrm>
                <a:off x="2158" y="294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6" name="Oval 2061">
                <a:extLst>
                  <a:ext uri="{FF2B5EF4-FFF2-40B4-BE49-F238E27FC236}">
                    <a16:creationId xmlns:a16="http://schemas.microsoft.com/office/drawing/2014/main" id="{7A1A4AE3-56DA-4C3B-A81F-8253A1FF13E2}"/>
                  </a:ext>
                </a:extLst>
              </p:cNvPr>
              <p:cNvSpPr>
                <a:spLocks noChangeArrowheads="1"/>
              </p:cNvSpPr>
              <p:nvPr/>
            </p:nvSpPr>
            <p:spPr bwMode="auto">
              <a:xfrm>
                <a:off x="2163" y="299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7" name="Oval 2062">
                <a:extLst>
                  <a:ext uri="{FF2B5EF4-FFF2-40B4-BE49-F238E27FC236}">
                    <a16:creationId xmlns:a16="http://schemas.microsoft.com/office/drawing/2014/main" id="{D260367A-84B5-4439-9A47-42A001764908}"/>
                  </a:ext>
                </a:extLst>
              </p:cNvPr>
              <p:cNvSpPr>
                <a:spLocks noChangeArrowheads="1"/>
              </p:cNvSpPr>
              <p:nvPr/>
            </p:nvSpPr>
            <p:spPr bwMode="auto">
              <a:xfrm>
                <a:off x="2168" y="299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8" name="Oval 2063">
                <a:extLst>
                  <a:ext uri="{FF2B5EF4-FFF2-40B4-BE49-F238E27FC236}">
                    <a16:creationId xmlns:a16="http://schemas.microsoft.com/office/drawing/2014/main" id="{3C11252E-7A7D-4D8F-9418-121FA4D06696}"/>
                  </a:ext>
                </a:extLst>
              </p:cNvPr>
              <p:cNvSpPr>
                <a:spLocks noChangeArrowheads="1"/>
              </p:cNvSpPr>
              <p:nvPr/>
            </p:nvSpPr>
            <p:spPr bwMode="auto">
              <a:xfrm>
                <a:off x="2173" y="293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49" name="Oval 2064">
                <a:extLst>
                  <a:ext uri="{FF2B5EF4-FFF2-40B4-BE49-F238E27FC236}">
                    <a16:creationId xmlns:a16="http://schemas.microsoft.com/office/drawing/2014/main" id="{7D7CA550-BB24-4647-A2BE-AF99CE501DA5}"/>
                  </a:ext>
                </a:extLst>
              </p:cNvPr>
              <p:cNvSpPr>
                <a:spLocks noChangeArrowheads="1"/>
              </p:cNvSpPr>
              <p:nvPr/>
            </p:nvSpPr>
            <p:spPr bwMode="auto">
              <a:xfrm>
                <a:off x="2177" y="294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0" name="Oval 2065">
                <a:extLst>
                  <a:ext uri="{FF2B5EF4-FFF2-40B4-BE49-F238E27FC236}">
                    <a16:creationId xmlns:a16="http://schemas.microsoft.com/office/drawing/2014/main" id="{5B7BCA95-54D4-405A-B021-3D59A70F8DEE}"/>
                  </a:ext>
                </a:extLst>
              </p:cNvPr>
              <p:cNvSpPr>
                <a:spLocks noChangeArrowheads="1"/>
              </p:cNvSpPr>
              <p:nvPr/>
            </p:nvSpPr>
            <p:spPr bwMode="auto">
              <a:xfrm>
                <a:off x="2182" y="300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1" name="Oval 2066">
                <a:extLst>
                  <a:ext uri="{FF2B5EF4-FFF2-40B4-BE49-F238E27FC236}">
                    <a16:creationId xmlns:a16="http://schemas.microsoft.com/office/drawing/2014/main" id="{1AB1ADAF-5EF7-4270-90A4-DE1BE9338B6A}"/>
                  </a:ext>
                </a:extLst>
              </p:cNvPr>
              <p:cNvSpPr>
                <a:spLocks noChangeArrowheads="1"/>
              </p:cNvSpPr>
              <p:nvPr/>
            </p:nvSpPr>
            <p:spPr bwMode="auto">
              <a:xfrm>
                <a:off x="2187" y="288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2" name="Oval 2067">
                <a:extLst>
                  <a:ext uri="{FF2B5EF4-FFF2-40B4-BE49-F238E27FC236}">
                    <a16:creationId xmlns:a16="http://schemas.microsoft.com/office/drawing/2014/main" id="{75A97DCB-67A9-40F4-894A-E14385ABC154}"/>
                  </a:ext>
                </a:extLst>
              </p:cNvPr>
              <p:cNvSpPr>
                <a:spLocks noChangeArrowheads="1"/>
              </p:cNvSpPr>
              <p:nvPr/>
            </p:nvSpPr>
            <p:spPr bwMode="auto">
              <a:xfrm>
                <a:off x="2192" y="294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3" name="Oval 2068">
                <a:extLst>
                  <a:ext uri="{FF2B5EF4-FFF2-40B4-BE49-F238E27FC236}">
                    <a16:creationId xmlns:a16="http://schemas.microsoft.com/office/drawing/2014/main" id="{3B8CB368-C007-4BDF-9C61-209B20B2E027}"/>
                  </a:ext>
                </a:extLst>
              </p:cNvPr>
              <p:cNvSpPr>
                <a:spLocks noChangeArrowheads="1"/>
              </p:cNvSpPr>
              <p:nvPr/>
            </p:nvSpPr>
            <p:spPr bwMode="auto">
              <a:xfrm>
                <a:off x="2197" y="294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4" name="Oval 2069">
                <a:extLst>
                  <a:ext uri="{FF2B5EF4-FFF2-40B4-BE49-F238E27FC236}">
                    <a16:creationId xmlns:a16="http://schemas.microsoft.com/office/drawing/2014/main" id="{5A9FB0CF-C2E5-4574-9C4E-9EE5149B0CA6}"/>
                  </a:ext>
                </a:extLst>
              </p:cNvPr>
              <p:cNvSpPr>
                <a:spLocks noChangeArrowheads="1"/>
              </p:cNvSpPr>
              <p:nvPr/>
            </p:nvSpPr>
            <p:spPr bwMode="auto">
              <a:xfrm>
                <a:off x="2201" y="289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5" name="Oval 2070">
                <a:extLst>
                  <a:ext uri="{FF2B5EF4-FFF2-40B4-BE49-F238E27FC236}">
                    <a16:creationId xmlns:a16="http://schemas.microsoft.com/office/drawing/2014/main" id="{B726813B-8CBF-4C2C-87CE-CB9A5ACD0CB4}"/>
                  </a:ext>
                </a:extLst>
              </p:cNvPr>
              <p:cNvSpPr>
                <a:spLocks noChangeArrowheads="1"/>
              </p:cNvSpPr>
              <p:nvPr/>
            </p:nvSpPr>
            <p:spPr bwMode="auto">
              <a:xfrm>
                <a:off x="2206" y="300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6" name="Oval 2071">
                <a:extLst>
                  <a:ext uri="{FF2B5EF4-FFF2-40B4-BE49-F238E27FC236}">
                    <a16:creationId xmlns:a16="http://schemas.microsoft.com/office/drawing/2014/main" id="{84BC1606-1A5B-4FC6-8A62-E9CEEABE643F}"/>
                  </a:ext>
                </a:extLst>
              </p:cNvPr>
              <p:cNvSpPr>
                <a:spLocks noChangeArrowheads="1"/>
              </p:cNvSpPr>
              <p:nvPr/>
            </p:nvSpPr>
            <p:spPr bwMode="auto">
              <a:xfrm>
                <a:off x="2211" y="297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7" name="Oval 2072">
                <a:extLst>
                  <a:ext uri="{FF2B5EF4-FFF2-40B4-BE49-F238E27FC236}">
                    <a16:creationId xmlns:a16="http://schemas.microsoft.com/office/drawing/2014/main" id="{DDB427D4-92A1-496B-B305-D6CB64CBC002}"/>
                  </a:ext>
                </a:extLst>
              </p:cNvPr>
              <p:cNvSpPr>
                <a:spLocks noChangeArrowheads="1"/>
              </p:cNvSpPr>
              <p:nvPr/>
            </p:nvSpPr>
            <p:spPr bwMode="auto">
              <a:xfrm>
                <a:off x="2216" y="285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8" name="Oval 2073">
                <a:extLst>
                  <a:ext uri="{FF2B5EF4-FFF2-40B4-BE49-F238E27FC236}">
                    <a16:creationId xmlns:a16="http://schemas.microsoft.com/office/drawing/2014/main" id="{32A7AA8B-21DC-4063-8F84-082DB49CABEF}"/>
                  </a:ext>
                </a:extLst>
              </p:cNvPr>
              <p:cNvSpPr>
                <a:spLocks noChangeArrowheads="1"/>
              </p:cNvSpPr>
              <p:nvPr/>
            </p:nvSpPr>
            <p:spPr bwMode="auto">
              <a:xfrm>
                <a:off x="2221" y="299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59" name="Oval 2074">
                <a:extLst>
                  <a:ext uri="{FF2B5EF4-FFF2-40B4-BE49-F238E27FC236}">
                    <a16:creationId xmlns:a16="http://schemas.microsoft.com/office/drawing/2014/main" id="{5B50CAAB-211A-4510-8A54-2AB90CECDD3F}"/>
                  </a:ext>
                </a:extLst>
              </p:cNvPr>
              <p:cNvSpPr>
                <a:spLocks noChangeArrowheads="1"/>
              </p:cNvSpPr>
              <p:nvPr/>
            </p:nvSpPr>
            <p:spPr bwMode="auto">
              <a:xfrm>
                <a:off x="2225" y="292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0" name="Oval 2075">
                <a:extLst>
                  <a:ext uri="{FF2B5EF4-FFF2-40B4-BE49-F238E27FC236}">
                    <a16:creationId xmlns:a16="http://schemas.microsoft.com/office/drawing/2014/main" id="{5675E750-A555-41D8-B21F-0C394103C710}"/>
                  </a:ext>
                </a:extLst>
              </p:cNvPr>
              <p:cNvSpPr>
                <a:spLocks noChangeArrowheads="1"/>
              </p:cNvSpPr>
              <p:nvPr/>
            </p:nvSpPr>
            <p:spPr bwMode="auto">
              <a:xfrm>
                <a:off x="2230" y="288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1" name="Oval 2076">
                <a:extLst>
                  <a:ext uri="{FF2B5EF4-FFF2-40B4-BE49-F238E27FC236}">
                    <a16:creationId xmlns:a16="http://schemas.microsoft.com/office/drawing/2014/main" id="{5F00F0B6-6E65-4788-826C-2CA5248D70E3}"/>
                  </a:ext>
                </a:extLst>
              </p:cNvPr>
              <p:cNvSpPr>
                <a:spLocks noChangeArrowheads="1"/>
              </p:cNvSpPr>
              <p:nvPr/>
            </p:nvSpPr>
            <p:spPr bwMode="auto">
              <a:xfrm>
                <a:off x="2235" y="291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2" name="Oval 2077">
                <a:extLst>
                  <a:ext uri="{FF2B5EF4-FFF2-40B4-BE49-F238E27FC236}">
                    <a16:creationId xmlns:a16="http://schemas.microsoft.com/office/drawing/2014/main" id="{5E826ABE-EA09-4AE0-8980-7A5951C18A40}"/>
                  </a:ext>
                </a:extLst>
              </p:cNvPr>
              <p:cNvSpPr>
                <a:spLocks noChangeArrowheads="1"/>
              </p:cNvSpPr>
              <p:nvPr/>
            </p:nvSpPr>
            <p:spPr bwMode="auto">
              <a:xfrm>
                <a:off x="2240" y="289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3" name="Oval 2078">
                <a:extLst>
                  <a:ext uri="{FF2B5EF4-FFF2-40B4-BE49-F238E27FC236}">
                    <a16:creationId xmlns:a16="http://schemas.microsoft.com/office/drawing/2014/main" id="{FDC84658-7186-46E4-A344-F6EC6386A987}"/>
                  </a:ext>
                </a:extLst>
              </p:cNvPr>
              <p:cNvSpPr>
                <a:spLocks noChangeArrowheads="1"/>
              </p:cNvSpPr>
              <p:nvPr/>
            </p:nvSpPr>
            <p:spPr bwMode="auto">
              <a:xfrm>
                <a:off x="2244" y="296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4" name="Oval 2079">
                <a:extLst>
                  <a:ext uri="{FF2B5EF4-FFF2-40B4-BE49-F238E27FC236}">
                    <a16:creationId xmlns:a16="http://schemas.microsoft.com/office/drawing/2014/main" id="{BA60AB56-DB1A-439B-917B-44B9A240040C}"/>
                  </a:ext>
                </a:extLst>
              </p:cNvPr>
              <p:cNvSpPr>
                <a:spLocks noChangeArrowheads="1"/>
              </p:cNvSpPr>
              <p:nvPr/>
            </p:nvSpPr>
            <p:spPr bwMode="auto">
              <a:xfrm>
                <a:off x="2249" y="298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5" name="Oval 2080">
                <a:extLst>
                  <a:ext uri="{FF2B5EF4-FFF2-40B4-BE49-F238E27FC236}">
                    <a16:creationId xmlns:a16="http://schemas.microsoft.com/office/drawing/2014/main" id="{64D1FE7E-D061-443B-A8A4-FEC5FFA8D480}"/>
                  </a:ext>
                </a:extLst>
              </p:cNvPr>
              <p:cNvSpPr>
                <a:spLocks noChangeArrowheads="1"/>
              </p:cNvSpPr>
              <p:nvPr/>
            </p:nvSpPr>
            <p:spPr bwMode="auto">
              <a:xfrm>
                <a:off x="2254" y="293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6" name="Oval 2081">
                <a:extLst>
                  <a:ext uri="{FF2B5EF4-FFF2-40B4-BE49-F238E27FC236}">
                    <a16:creationId xmlns:a16="http://schemas.microsoft.com/office/drawing/2014/main" id="{78D5382B-EB78-406E-A4F5-C8AA54299D63}"/>
                  </a:ext>
                </a:extLst>
              </p:cNvPr>
              <p:cNvSpPr>
                <a:spLocks noChangeArrowheads="1"/>
              </p:cNvSpPr>
              <p:nvPr/>
            </p:nvSpPr>
            <p:spPr bwMode="auto">
              <a:xfrm>
                <a:off x="2259" y="287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7" name="Oval 2082">
                <a:extLst>
                  <a:ext uri="{FF2B5EF4-FFF2-40B4-BE49-F238E27FC236}">
                    <a16:creationId xmlns:a16="http://schemas.microsoft.com/office/drawing/2014/main" id="{E53B0E33-9473-4AA0-92EA-2CFFE1EED3A1}"/>
                  </a:ext>
                </a:extLst>
              </p:cNvPr>
              <p:cNvSpPr>
                <a:spLocks noChangeArrowheads="1"/>
              </p:cNvSpPr>
              <p:nvPr/>
            </p:nvSpPr>
            <p:spPr bwMode="auto">
              <a:xfrm>
                <a:off x="2264" y="291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8" name="Oval 2083">
                <a:extLst>
                  <a:ext uri="{FF2B5EF4-FFF2-40B4-BE49-F238E27FC236}">
                    <a16:creationId xmlns:a16="http://schemas.microsoft.com/office/drawing/2014/main" id="{DD2047AF-D11C-4289-A6E0-72D33CC0C0DE}"/>
                  </a:ext>
                </a:extLst>
              </p:cNvPr>
              <p:cNvSpPr>
                <a:spLocks noChangeArrowheads="1"/>
              </p:cNvSpPr>
              <p:nvPr/>
            </p:nvSpPr>
            <p:spPr bwMode="auto">
              <a:xfrm>
                <a:off x="2268" y="287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69" name="Oval 2084">
                <a:extLst>
                  <a:ext uri="{FF2B5EF4-FFF2-40B4-BE49-F238E27FC236}">
                    <a16:creationId xmlns:a16="http://schemas.microsoft.com/office/drawing/2014/main" id="{F072C2D9-B6EF-46CB-A26E-CB0B1259D0BD}"/>
                  </a:ext>
                </a:extLst>
              </p:cNvPr>
              <p:cNvSpPr>
                <a:spLocks noChangeArrowheads="1"/>
              </p:cNvSpPr>
              <p:nvPr/>
            </p:nvSpPr>
            <p:spPr bwMode="auto">
              <a:xfrm>
                <a:off x="2273" y="291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0" name="Oval 2085">
                <a:extLst>
                  <a:ext uri="{FF2B5EF4-FFF2-40B4-BE49-F238E27FC236}">
                    <a16:creationId xmlns:a16="http://schemas.microsoft.com/office/drawing/2014/main" id="{D22C0B93-6CFB-49C8-88FE-116410F243E0}"/>
                  </a:ext>
                </a:extLst>
              </p:cNvPr>
              <p:cNvSpPr>
                <a:spLocks noChangeArrowheads="1"/>
              </p:cNvSpPr>
              <p:nvPr/>
            </p:nvSpPr>
            <p:spPr bwMode="auto">
              <a:xfrm>
                <a:off x="2278" y="275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1" name="Oval 2086">
                <a:extLst>
                  <a:ext uri="{FF2B5EF4-FFF2-40B4-BE49-F238E27FC236}">
                    <a16:creationId xmlns:a16="http://schemas.microsoft.com/office/drawing/2014/main" id="{5D42597F-4DAE-41DB-95D9-E980ABD3F465}"/>
                  </a:ext>
                </a:extLst>
              </p:cNvPr>
              <p:cNvSpPr>
                <a:spLocks noChangeArrowheads="1"/>
              </p:cNvSpPr>
              <p:nvPr/>
            </p:nvSpPr>
            <p:spPr bwMode="auto">
              <a:xfrm>
                <a:off x="2283" y="288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2" name="Oval 2087">
                <a:extLst>
                  <a:ext uri="{FF2B5EF4-FFF2-40B4-BE49-F238E27FC236}">
                    <a16:creationId xmlns:a16="http://schemas.microsoft.com/office/drawing/2014/main" id="{884732F0-C01E-42A3-A268-E8A17044CA36}"/>
                  </a:ext>
                </a:extLst>
              </p:cNvPr>
              <p:cNvSpPr>
                <a:spLocks noChangeArrowheads="1"/>
              </p:cNvSpPr>
              <p:nvPr/>
            </p:nvSpPr>
            <p:spPr bwMode="auto">
              <a:xfrm>
                <a:off x="2288" y="292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3" name="Oval 2088">
                <a:extLst>
                  <a:ext uri="{FF2B5EF4-FFF2-40B4-BE49-F238E27FC236}">
                    <a16:creationId xmlns:a16="http://schemas.microsoft.com/office/drawing/2014/main" id="{02A1B290-6BC4-4DC6-B81F-4C9B194B60CC}"/>
                  </a:ext>
                </a:extLst>
              </p:cNvPr>
              <p:cNvSpPr>
                <a:spLocks noChangeArrowheads="1"/>
              </p:cNvSpPr>
              <p:nvPr/>
            </p:nvSpPr>
            <p:spPr bwMode="auto">
              <a:xfrm>
                <a:off x="2292" y="292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4" name="Oval 2089">
                <a:extLst>
                  <a:ext uri="{FF2B5EF4-FFF2-40B4-BE49-F238E27FC236}">
                    <a16:creationId xmlns:a16="http://schemas.microsoft.com/office/drawing/2014/main" id="{A2D63B8F-4912-4AA1-922F-284C1AEC3E4A}"/>
                  </a:ext>
                </a:extLst>
              </p:cNvPr>
              <p:cNvSpPr>
                <a:spLocks noChangeArrowheads="1"/>
              </p:cNvSpPr>
              <p:nvPr/>
            </p:nvSpPr>
            <p:spPr bwMode="auto">
              <a:xfrm>
                <a:off x="2297" y="275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5" name="Oval 2090">
                <a:extLst>
                  <a:ext uri="{FF2B5EF4-FFF2-40B4-BE49-F238E27FC236}">
                    <a16:creationId xmlns:a16="http://schemas.microsoft.com/office/drawing/2014/main" id="{6F582891-78DD-45FD-A795-B8318469C8EC}"/>
                  </a:ext>
                </a:extLst>
              </p:cNvPr>
              <p:cNvSpPr>
                <a:spLocks noChangeArrowheads="1"/>
              </p:cNvSpPr>
              <p:nvPr/>
            </p:nvSpPr>
            <p:spPr bwMode="auto">
              <a:xfrm>
                <a:off x="2302" y="298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6" name="Oval 2091">
                <a:extLst>
                  <a:ext uri="{FF2B5EF4-FFF2-40B4-BE49-F238E27FC236}">
                    <a16:creationId xmlns:a16="http://schemas.microsoft.com/office/drawing/2014/main" id="{282D4789-2C22-4337-BD1A-BF73A1E5415F}"/>
                  </a:ext>
                </a:extLst>
              </p:cNvPr>
              <p:cNvSpPr>
                <a:spLocks noChangeArrowheads="1"/>
              </p:cNvSpPr>
              <p:nvPr/>
            </p:nvSpPr>
            <p:spPr bwMode="auto">
              <a:xfrm>
                <a:off x="2307" y="283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7" name="Oval 2092">
                <a:extLst>
                  <a:ext uri="{FF2B5EF4-FFF2-40B4-BE49-F238E27FC236}">
                    <a16:creationId xmlns:a16="http://schemas.microsoft.com/office/drawing/2014/main" id="{6545EC8A-9C85-4A08-81A1-D6A4F5274EDA}"/>
                  </a:ext>
                </a:extLst>
              </p:cNvPr>
              <p:cNvSpPr>
                <a:spLocks noChangeArrowheads="1"/>
              </p:cNvSpPr>
              <p:nvPr/>
            </p:nvSpPr>
            <p:spPr bwMode="auto">
              <a:xfrm>
                <a:off x="2312" y="290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8" name="Oval 2093">
                <a:extLst>
                  <a:ext uri="{FF2B5EF4-FFF2-40B4-BE49-F238E27FC236}">
                    <a16:creationId xmlns:a16="http://schemas.microsoft.com/office/drawing/2014/main" id="{FBA87340-662A-41F5-B512-A9EE52C055D4}"/>
                  </a:ext>
                </a:extLst>
              </p:cNvPr>
              <p:cNvSpPr>
                <a:spLocks noChangeArrowheads="1"/>
              </p:cNvSpPr>
              <p:nvPr/>
            </p:nvSpPr>
            <p:spPr bwMode="auto">
              <a:xfrm>
                <a:off x="2316" y="287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79" name="Oval 2094">
                <a:extLst>
                  <a:ext uri="{FF2B5EF4-FFF2-40B4-BE49-F238E27FC236}">
                    <a16:creationId xmlns:a16="http://schemas.microsoft.com/office/drawing/2014/main" id="{A93DFD6F-C042-43FE-A9D0-37D6C0144814}"/>
                  </a:ext>
                </a:extLst>
              </p:cNvPr>
              <p:cNvSpPr>
                <a:spLocks noChangeArrowheads="1"/>
              </p:cNvSpPr>
              <p:nvPr/>
            </p:nvSpPr>
            <p:spPr bwMode="auto">
              <a:xfrm>
                <a:off x="2321" y="295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0" name="Oval 2095">
                <a:extLst>
                  <a:ext uri="{FF2B5EF4-FFF2-40B4-BE49-F238E27FC236}">
                    <a16:creationId xmlns:a16="http://schemas.microsoft.com/office/drawing/2014/main" id="{ED2B8738-F683-4A5E-8E94-DF41D4461CCE}"/>
                  </a:ext>
                </a:extLst>
              </p:cNvPr>
              <p:cNvSpPr>
                <a:spLocks noChangeArrowheads="1"/>
              </p:cNvSpPr>
              <p:nvPr/>
            </p:nvSpPr>
            <p:spPr bwMode="auto">
              <a:xfrm>
                <a:off x="2326" y="297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1" name="Oval 2096">
                <a:extLst>
                  <a:ext uri="{FF2B5EF4-FFF2-40B4-BE49-F238E27FC236}">
                    <a16:creationId xmlns:a16="http://schemas.microsoft.com/office/drawing/2014/main" id="{E0FF68B1-5572-4B24-9DF7-B99C1050F907}"/>
                  </a:ext>
                </a:extLst>
              </p:cNvPr>
              <p:cNvSpPr>
                <a:spLocks noChangeArrowheads="1"/>
              </p:cNvSpPr>
              <p:nvPr/>
            </p:nvSpPr>
            <p:spPr bwMode="auto">
              <a:xfrm>
                <a:off x="2331" y="297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2" name="Oval 2097">
                <a:extLst>
                  <a:ext uri="{FF2B5EF4-FFF2-40B4-BE49-F238E27FC236}">
                    <a16:creationId xmlns:a16="http://schemas.microsoft.com/office/drawing/2014/main" id="{E4C775D4-0032-4AF8-9DF0-C8E33CFE2936}"/>
                  </a:ext>
                </a:extLst>
              </p:cNvPr>
              <p:cNvSpPr>
                <a:spLocks noChangeArrowheads="1"/>
              </p:cNvSpPr>
              <p:nvPr/>
            </p:nvSpPr>
            <p:spPr bwMode="auto">
              <a:xfrm>
                <a:off x="2336" y="293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3" name="Oval 2098">
                <a:extLst>
                  <a:ext uri="{FF2B5EF4-FFF2-40B4-BE49-F238E27FC236}">
                    <a16:creationId xmlns:a16="http://schemas.microsoft.com/office/drawing/2014/main" id="{FFA7807A-AA56-4240-B595-E2C5A69B5E1C}"/>
                  </a:ext>
                </a:extLst>
              </p:cNvPr>
              <p:cNvSpPr>
                <a:spLocks noChangeArrowheads="1"/>
              </p:cNvSpPr>
              <p:nvPr/>
            </p:nvSpPr>
            <p:spPr bwMode="auto">
              <a:xfrm>
                <a:off x="2340" y="290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4" name="Oval 2099">
                <a:extLst>
                  <a:ext uri="{FF2B5EF4-FFF2-40B4-BE49-F238E27FC236}">
                    <a16:creationId xmlns:a16="http://schemas.microsoft.com/office/drawing/2014/main" id="{B92408F0-56A2-41BB-954E-3FF3D8001C81}"/>
                  </a:ext>
                </a:extLst>
              </p:cNvPr>
              <p:cNvSpPr>
                <a:spLocks noChangeArrowheads="1"/>
              </p:cNvSpPr>
              <p:nvPr/>
            </p:nvSpPr>
            <p:spPr bwMode="auto">
              <a:xfrm>
                <a:off x="2345" y="276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5" name="Oval 2100">
                <a:extLst>
                  <a:ext uri="{FF2B5EF4-FFF2-40B4-BE49-F238E27FC236}">
                    <a16:creationId xmlns:a16="http://schemas.microsoft.com/office/drawing/2014/main" id="{2E20D12D-03F3-4935-A108-DE8B82A9EFEB}"/>
                  </a:ext>
                </a:extLst>
              </p:cNvPr>
              <p:cNvSpPr>
                <a:spLocks noChangeArrowheads="1"/>
              </p:cNvSpPr>
              <p:nvPr/>
            </p:nvSpPr>
            <p:spPr bwMode="auto">
              <a:xfrm>
                <a:off x="2350" y="289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6" name="Oval 2101">
                <a:extLst>
                  <a:ext uri="{FF2B5EF4-FFF2-40B4-BE49-F238E27FC236}">
                    <a16:creationId xmlns:a16="http://schemas.microsoft.com/office/drawing/2014/main" id="{0FF5398A-FD73-406C-819E-CDDBD52A2FCB}"/>
                  </a:ext>
                </a:extLst>
              </p:cNvPr>
              <p:cNvSpPr>
                <a:spLocks noChangeArrowheads="1"/>
              </p:cNvSpPr>
              <p:nvPr/>
            </p:nvSpPr>
            <p:spPr bwMode="auto">
              <a:xfrm>
                <a:off x="2355" y="286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7" name="Oval 2102">
                <a:extLst>
                  <a:ext uri="{FF2B5EF4-FFF2-40B4-BE49-F238E27FC236}">
                    <a16:creationId xmlns:a16="http://schemas.microsoft.com/office/drawing/2014/main" id="{B67E737C-B49B-4E5A-A6B4-3E31A68ACBE0}"/>
                  </a:ext>
                </a:extLst>
              </p:cNvPr>
              <p:cNvSpPr>
                <a:spLocks noChangeArrowheads="1"/>
              </p:cNvSpPr>
              <p:nvPr/>
            </p:nvSpPr>
            <p:spPr bwMode="auto">
              <a:xfrm>
                <a:off x="2360" y="287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8" name="Oval 2103">
                <a:extLst>
                  <a:ext uri="{FF2B5EF4-FFF2-40B4-BE49-F238E27FC236}">
                    <a16:creationId xmlns:a16="http://schemas.microsoft.com/office/drawing/2014/main" id="{F68CFDA3-CAE0-482A-A17B-22E3A15592CA}"/>
                  </a:ext>
                </a:extLst>
              </p:cNvPr>
              <p:cNvSpPr>
                <a:spLocks noChangeArrowheads="1"/>
              </p:cNvSpPr>
              <p:nvPr/>
            </p:nvSpPr>
            <p:spPr bwMode="auto">
              <a:xfrm>
                <a:off x="2364" y="28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89" name="Oval 2104">
                <a:extLst>
                  <a:ext uri="{FF2B5EF4-FFF2-40B4-BE49-F238E27FC236}">
                    <a16:creationId xmlns:a16="http://schemas.microsoft.com/office/drawing/2014/main" id="{370DC724-FE48-4475-8865-10C7AB246414}"/>
                  </a:ext>
                </a:extLst>
              </p:cNvPr>
              <p:cNvSpPr>
                <a:spLocks noChangeArrowheads="1"/>
              </p:cNvSpPr>
              <p:nvPr/>
            </p:nvSpPr>
            <p:spPr bwMode="auto">
              <a:xfrm>
                <a:off x="2369" y="297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0" name="Oval 2105">
                <a:extLst>
                  <a:ext uri="{FF2B5EF4-FFF2-40B4-BE49-F238E27FC236}">
                    <a16:creationId xmlns:a16="http://schemas.microsoft.com/office/drawing/2014/main" id="{50520C40-6D6F-42F0-B9FF-4747D8A4ACBD}"/>
                  </a:ext>
                </a:extLst>
              </p:cNvPr>
              <p:cNvSpPr>
                <a:spLocks noChangeArrowheads="1"/>
              </p:cNvSpPr>
              <p:nvPr/>
            </p:nvSpPr>
            <p:spPr bwMode="auto">
              <a:xfrm>
                <a:off x="2374" y="286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1" name="Oval 2106">
                <a:extLst>
                  <a:ext uri="{FF2B5EF4-FFF2-40B4-BE49-F238E27FC236}">
                    <a16:creationId xmlns:a16="http://schemas.microsoft.com/office/drawing/2014/main" id="{829380BE-8B0B-442D-BD68-4051E4EC8EF2}"/>
                  </a:ext>
                </a:extLst>
              </p:cNvPr>
              <p:cNvSpPr>
                <a:spLocks noChangeArrowheads="1"/>
              </p:cNvSpPr>
              <p:nvPr/>
            </p:nvSpPr>
            <p:spPr bwMode="auto">
              <a:xfrm>
                <a:off x="2379" y="293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2" name="Oval 2107">
                <a:extLst>
                  <a:ext uri="{FF2B5EF4-FFF2-40B4-BE49-F238E27FC236}">
                    <a16:creationId xmlns:a16="http://schemas.microsoft.com/office/drawing/2014/main" id="{2FAB02BB-53D3-45AC-954B-A02481A19C71}"/>
                  </a:ext>
                </a:extLst>
              </p:cNvPr>
              <p:cNvSpPr>
                <a:spLocks noChangeArrowheads="1"/>
              </p:cNvSpPr>
              <p:nvPr/>
            </p:nvSpPr>
            <p:spPr bwMode="auto">
              <a:xfrm>
                <a:off x="2384" y="290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3" name="Oval 2108">
                <a:extLst>
                  <a:ext uri="{FF2B5EF4-FFF2-40B4-BE49-F238E27FC236}">
                    <a16:creationId xmlns:a16="http://schemas.microsoft.com/office/drawing/2014/main" id="{1A357A72-933A-414D-A595-329E84EF4B39}"/>
                  </a:ext>
                </a:extLst>
              </p:cNvPr>
              <p:cNvSpPr>
                <a:spLocks noChangeArrowheads="1"/>
              </p:cNvSpPr>
              <p:nvPr/>
            </p:nvSpPr>
            <p:spPr bwMode="auto">
              <a:xfrm>
                <a:off x="2388" y="283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4" name="Oval 2109">
                <a:extLst>
                  <a:ext uri="{FF2B5EF4-FFF2-40B4-BE49-F238E27FC236}">
                    <a16:creationId xmlns:a16="http://schemas.microsoft.com/office/drawing/2014/main" id="{24DA2EE4-E2E6-423A-9B5A-1C762901B9BC}"/>
                  </a:ext>
                </a:extLst>
              </p:cNvPr>
              <p:cNvSpPr>
                <a:spLocks noChangeArrowheads="1"/>
              </p:cNvSpPr>
              <p:nvPr/>
            </p:nvSpPr>
            <p:spPr bwMode="auto">
              <a:xfrm>
                <a:off x="2393" y="292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5" name="Oval 2110">
                <a:extLst>
                  <a:ext uri="{FF2B5EF4-FFF2-40B4-BE49-F238E27FC236}">
                    <a16:creationId xmlns:a16="http://schemas.microsoft.com/office/drawing/2014/main" id="{DE620152-7507-4032-AE49-8E776C152942}"/>
                  </a:ext>
                </a:extLst>
              </p:cNvPr>
              <p:cNvSpPr>
                <a:spLocks noChangeArrowheads="1"/>
              </p:cNvSpPr>
              <p:nvPr/>
            </p:nvSpPr>
            <p:spPr bwMode="auto">
              <a:xfrm>
                <a:off x="2398" y="295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6" name="Oval 2111">
                <a:extLst>
                  <a:ext uri="{FF2B5EF4-FFF2-40B4-BE49-F238E27FC236}">
                    <a16:creationId xmlns:a16="http://schemas.microsoft.com/office/drawing/2014/main" id="{17D79740-DFD9-40A1-97AC-F63610EE5837}"/>
                  </a:ext>
                </a:extLst>
              </p:cNvPr>
              <p:cNvSpPr>
                <a:spLocks noChangeArrowheads="1"/>
              </p:cNvSpPr>
              <p:nvPr/>
            </p:nvSpPr>
            <p:spPr bwMode="auto">
              <a:xfrm>
                <a:off x="2403" y="282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7" name="Oval 2112">
                <a:extLst>
                  <a:ext uri="{FF2B5EF4-FFF2-40B4-BE49-F238E27FC236}">
                    <a16:creationId xmlns:a16="http://schemas.microsoft.com/office/drawing/2014/main" id="{DC44437A-711F-462E-880E-8477B581EA29}"/>
                  </a:ext>
                </a:extLst>
              </p:cNvPr>
              <p:cNvSpPr>
                <a:spLocks noChangeArrowheads="1"/>
              </p:cNvSpPr>
              <p:nvPr/>
            </p:nvSpPr>
            <p:spPr bwMode="auto">
              <a:xfrm>
                <a:off x="2408" y="291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8" name="Oval 2113">
                <a:extLst>
                  <a:ext uri="{FF2B5EF4-FFF2-40B4-BE49-F238E27FC236}">
                    <a16:creationId xmlns:a16="http://schemas.microsoft.com/office/drawing/2014/main" id="{5BD19F7B-749C-4DD7-B212-B133F09D29DB}"/>
                  </a:ext>
                </a:extLst>
              </p:cNvPr>
              <p:cNvSpPr>
                <a:spLocks noChangeArrowheads="1"/>
              </p:cNvSpPr>
              <p:nvPr/>
            </p:nvSpPr>
            <p:spPr bwMode="auto">
              <a:xfrm>
                <a:off x="2412" y="295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99" name="Oval 2114">
                <a:extLst>
                  <a:ext uri="{FF2B5EF4-FFF2-40B4-BE49-F238E27FC236}">
                    <a16:creationId xmlns:a16="http://schemas.microsoft.com/office/drawing/2014/main" id="{CA07A81E-4115-49CF-B91F-F49F0CAAC2DB}"/>
                  </a:ext>
                </a:extLst>
              </p:cNvPr>
              <p:cNvSpPr>
                <a:spLocks noChangeArrowheads="1"/>
              </p:cNvSpPr>
              <p:nvPr/>
            </p:nvSpPr>
            <p:spPr bwMode="auto">
              <a:xfrm>
                <a:off x="2417" y="286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0" name="Oval 2115">
                <a:extLst>
                  <a:ext uri="{FF2B5EF4-FFF2-40B4-BE49-F238E27FC236}">
                    <a16:creationId xmlns:a16="http://schemas.microsoft.com/office/drawing/2014/main" id="{75FB3E1F-02C9-4E0C-89AD-3030F04FA8FF}"/>
                  </a:ext>
                </a:extLst>
              </p:cNvPr>
              <p:cNvSpPr>
                <a:spLocks noChangeArrowheads="1"/>
              </p:cNvSpPr>
              <p:nvPr/>
            </p:nvSpPr>
            <p:spPr bwMode="auto">
              <a:xfrm>
                <a:off x="2422" y="292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1" name="Oval 2116">
                <a:extLst>
                  <a:ext uri="{FF2B5EF4-FFF2-40B4-BE49-F238E27FC236}">
                    <a16:creationId xmlns:a16="http://schemas.microsoft.com/office/drawing/2014/main" id="{DE9110B2-C4A6-4A79-8A93-8D8C8562ADBA}"/>
                  </a:ext>
                </a:extLst>
              </p:cNvPr>
              <p:cNvSpPr>
                <a:spLocks noChangeArrowheads="1"/>
              </p:cNvSpPr>
              <p:nvPr/>
            </p:nvSpPr>
            <p:spPr bwMode="auto">
              <a:xfrm>
                <a:off x="2427" y="291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2" name="Oval 2117">
                <a:extLst>
                  <a:ext uri="{FF2B5EF4-FFF2-40B4-BE49-F238E27FC236}">
                    <a16:creationId xmlns:a16="http://schemas.microsoft.com/office/drawing/2014/main" id="{14C13F55-96BA-4245-AED4-8AA296B19061}"/>
                  </a:ext>
                </a:extLst>
              </p:cNvPr>
              <p:cNvSpPr>
                <a:spLocks noChangeArrowheads="1"/>
              </p:cNvSpPr>
              <p:nvPr/>
            </p:nvSpPr>
            <p:spPr bwMode="auto">
              <a:xfrm>
                <a:off x="2432" y="290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3" name="Oval 2118">
                <a:extLst>
                  <a:ext uri="{FF2B5EF4-FFF2-40B4-BE49-F238E27FC236}">
                    <a16:creationId xmlns:a16="http://schemas.microsoft.com/office/drawing/2014/main" id="{1EB78F79-0FC5-4BB4-BAC6-2F967B681600}"/>
                  </a:ext>
                </a:extLst>
              </p:cNvPr>
              <p:cNvSpPr>
                <a:spLocks noChangeArrowheads="1"/>
              </p:cNvSpPr>
              <p:nvPr/>
            </p:nvSpPr>
            <p:spPr bwMode="auto">
              <a:xfrm>
                <a:off x="2436" y="27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4" name="Oval 2119">
                <a:extLst>
                  <a:ext uri="{FF2B5EF4-FFF2-40B4-BE49-F238E27FC236}">
                    <a16:creationId xmlns:a16="http://schemas.microsoft.com/office/drawing/2014/main" id="{90F1FCDA-5EC8-4BCE-A4B5-F21D7102466C}"/>
                  </a:ext>
                </a:extLst>
              </p:cNvPr>
              <p:cNvSpPr>
                <a:spLocks noChangeArrowheads="1"/>
              </p:cNvSpPr>
              <p:nvPr/>
            </p:nvSpPr>
            <p:spPr bwMode="auto">
              <a:xfrm>
                <a:off x="2441" y="286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5" name="Oval 2120">
                <a:extLst>
                  <a:ext uri="{FF2B5EF4-FFF2-40B4-BE49-F238E27FC236}">
                    <a16:creationId xmlns:a16="http://schemas.microsoft.com/office/drawing/2014/main" id="{BA9F71D5-84FC-4059-9E9C-D55D89378151}"/>
                  </a:ext>
                </a:extLst>
              </p:cNvPr>
              <p:cNvSpPr>
                <a:spLocks noChangeArrowheads="1"/>
              </p:cNvSpPr>
              <p:nvPr/>
            </p:nvSpPr>
            <p:spPr bwMode="auto">
              <a:xfrm>
                <a:off x="2446" y="275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6" name="Oval 2121">
                <a:extLst>
                  <a:ext uri="{FF2B5EF4-FFF2-40B4-BE49-F238E27FC236}">
                    <a16:creationId xmlns:a16="http://schemas.microsoft.com/office/drawing/2014/main" id="{0149D083-6133-4C85-A0A1-D3AB5DD9B1FB}"/>
                  </a:ext>
                </a:extLst>
              </p:cNvPr>
              <p:cNvSpPr>
                <a:spLocks noChangeArrowheads="1"/>
              </p:cNvSpPr>
              <p:nvPr/>
            </p:nvSpPr>
            <p:spPr bwMode="auto">
              <a:xfrm>
                <a:off x="2451" y="273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7" name="Oval 2122">
                <a:extLst>
                  <a:ext uri="{FF2B5EF4-FFF2-40B4-BE49-F238E27FC236}">
                    <a16:creationId xmlns:a16="http://schemas.microsoft.com/office/drawing/2014/main" id="{3C4E8C56-0E2B-4598-8C83-5C840665CF74}"/>
                  </a:ext>
                </a:extLst>
              </p:cNvPr>
              <p:cNvSpPr>
                <a:spLocks noChangeArrowheads="1"/>
              </p:cNvSpPr>
              <p:nvPr/>
            </p:nvSpPr>
            <p:spPr bwMode="auto">
              <a:xfrm>
                <a:off x="2456" y="291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8" name="Oval 2123">
                <a:extLst>
                  <a:ext uri="{FF2B5EF4-FFF2-40B4-BE49-F238E27FC236}">
                    <a16:creationId xmlns:a16="http://schemas.microsoft.com/office/drawing/2014/main" id="{F9C3E2D6-CB7A-4195-8DEB-F459859C0A6B}"/>
                  </a:ext>
                </a:extLst>
              </p:cNvPr>
              <p:cNvSpPr>
                <a:spLocks noChangeArrowheads="1"/>
              </p:cNvSpPr>
              <p:nvPr/>
            </p:nvSpPr>
            <p:spPr bwMode="auto">
              <a:xfrm>
                <a:off x="2460" y="285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09" name="Oval 2124">
                <a:extLst>
                  <a:ext uri="{FF2B5EF4-FFF2-40B4-BE49-F238E27FC236}">
                    <a16:creationId xmlns:a16="http://schemas.microsoft.com/office/drawing/2014/main" id="{E50A97E0-9C18-4920-8B71-2BBBAB199A55}"/>
                  </a:ext>
                </a:extLst>
              </p:cNvPr>
              <p:cNvSpPr>
                <a:spLocks noChangeArrowheads="1"/>
              </p:cNvSpPr>
              <p:nvPr/>
            </p:nvSpPr>
            <p:spPr bwMode="auto">
              <a:xfrm>
                <a:off x="2465" y="286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0" name="Oval 2125">
                <a:extLst>
                  <a:ext uri="{FF2B5EF4-FFF2-40B4-BE49-F238E27FC236}">
                    <a16:creationId xmlns:a16="http://schemas.microsoft.com/office/drawing/2014/main" id="{CBDABB18-806C-487E-8CF8-4361EA87B611}"/>
                  </a:ext>
                </a:extLst>
              </p:cNvPr>
              <p:cNvSpPr>
                <a:spLocks noChangeArrowheads="1"/>
              </p:cNvSpPr>
              <p:nvPr/>
            </p:nvSpPr>
            <p:spPr bwMode="auto">
              <a:xfrm>
                <a:off x="2470" y="290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1" name="Oval 2126">
                <a:extLst>
                  <a:ext uri="{FF2B5EF4-FFF2-40B4-BE49-F238E27FC236}">
                    <a16:creationId xmlns:a16="http://schemas.microsoft.com/office/drawing/2014/main" id="{9A9D4B22-3767-4A1A-A061-5DAD44DC00C8}"/>
                  </a:ext>
                </a:extLst>
              </p:cNvPr>
              <p:cNvSpPr>
                <a:spLocks noChangeArrowheads="1"/>
              </p:cNvSpPr>
              <p:nvPr/>
            </p:nvSpPr>
            <p:spPr bwMode="auto">
              <a:xfrm>
                <a:off x="2475" y="291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2" name="Oval 2127">
                <a:extLst>
                  <a:ext uri="{FF2B5EF4-FFF2-40B4-BE49-F238E27FC236}">
                    <a16:creationId xmlns:a16="http://schemas.microsoft.com/office/drawing/2014/main" id="{192EE521-EB0C-4C80-91CA-B76A818EC925}"/>
                  </a:ext>
                </a:extLst>
              </p:cNvPr>
              <p:cNvSpPr>
                <a:spLocks noChangeArrowheads="1"/>
              </p:cNvSpPr>
              <p:nvPr/>
            </p:nvSpPr>
            <p:spPr bwMode="auto">
              <a:xfrm>
                <a:off x="2480" y="288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3" name="Oval 2128">
                <a:extLst>
                  <a:ext uri="{FF2B5EF4-FFF2-40B4-BE49-F238E27FC236}">
                    <a16:creationId xmlns:a16="http://schemas.microsoft.com/office/drawing/2014/main" id="{E88F7D5E-DFA9-4965-8C72-53DBC6D0261C}"/>
                  </a:ext>
                </a:extLst>
              </p:cNvPr>
              <p:cNvSpPr>
                <a:spLocks noChangeArrowheads="1"/>
              </p:cNvSpPr>
              <p:nvPr/>
            </p:nvSpPr>
            <p:spPr bwMode="auto">
              <a:xfrm>
                <a:off x="2484" y="290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4" name="Oval 2129">
                <a:extLst>
                  <a:ext uri="{FF2B5EF4-FFF2-40B4-BE49-F238E27FC236}">
                    <a16:creationId xmlns:a16="http://schemas.microsoft.com/office/drawing/2014/main" id="{F32BA935-2EE9-4FCA-89C6-BC7F560096BB}"/>
                  </a:ext>
                </a:extLst>
              </p:cNvPr>
              <p:cNvSpPr>
                <a:spLocks noChangeArrowheads="1"/>
              </p:cNvSpPr>
              <p:nvPr/>
            </p:nvSpPr>
            <p:spPr bwMode="auto">
              <a:xfrm>
                <a:off x="2489" y="294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5" name="Oval 2130">
                <a:extLst>
                  <a:ext uri="{FF2B5EF4-FFF2-40B4-BE49-F238E27FC236}">
                    <a16:creationId xmlns:a16="http://schemas.microsoft.com/office/drawing/2014/main" id="{747538DB-3FB6-4F82-B74F-CC191E43EC98}"/>
                  </a:ext>
                </a:extLst>
              </p:cNvPr>
              <p:cNvSpPr>
                <a:spLocks noChangeArrowheads="1"/>
              </p:cNvSpPr>
              <p:nvPr/>
            </p:nvSpPr>
            <p:spPr bwMode="auto">
              <a:xfrm>
                <a:off x="2494" y="285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6" name="Oval 2131">
                <a:extLst>
                  <a:ext uri="{FF2B5EF4-FFF2-40B4-BE49-F238E27FC236}">
                    <a16:creationId xmlns:a16="http://schemas.microsoft.com/office/drawing/2014/main" id="{59631AE0-1E59-4DC1-9DA9-C8B78C8CC8C0}"/>
                  </a:ext>
                </a:extLst>
              </p:cNvPr>
              <p:cNvSpPr>
                <a:spLocks noChangeArrowheads="1"/>
              </p:cNvSpPr>
              <p:nvPr/>
            </p:nvSpPr>
            <p:spPr bwMode="auto">
              <a:xfrm>
                <a:off x="2499" y="290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7" name="Oval 2132">
                <a:extLst>
                  <a:ext uri="{FF2B5EF4-FFF2-40B4-BE49-F238E27FC236}">
                    <a16:creationId xmlns:a16="http://schemas.microsoft.com/office/drawing/2014/main" id="{5E4C4574-27EB-4018-BDDA-5856E5362ABD}"/>
                  </a:ext>
                </a:extLst>
              </p:cNvPr>
              <p:cNvSpPr>
                <a:spLocks noChangeArrowheads="1"/>
              </p:cNvSpPr>
              <p:nvPr/>
            </p:nvSpPr>
            <p:spPr bwMode="auto">
              <a:xfrm>
                <a:off x="2504" y="289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8" name="Oval 2133">
                <a:extLst>
                  <a:ext uri="{FF2B5EF4-FFF2-40B4-BE49-F238E27FC236}">
                    <a16:creationId xmlns:a16="http://schemas.microsoft.com/office/drawing/2014/main" id="{B00D85FF-E1F4-4791-86FE-3918639BDB2A}"/>
                  </a:ext>
                </a:extLst>
              </p:cNvPr>
              <p:cNvSpPr>
                <a:spLocks noChangeArrowheads="1"/>
              </p:cNvSpPr>
              <p:nvPr/>
            </p:nvSpPr>
            <p:spPr bwMode="auto">
              <a:xfrm>
                <a:off x="2508" y="285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19" name="Oval 2134">
                <a:extLst>
                  <a:ext uri="{FF2B5EF4-FFF2-40B4-BE49-F238E27FC236}">
                    <a16:creationId xmlns:a16="http://schemas.microsoft.com/office/drawing/2014/main" id="{04D952CE-40EB-43FA-8DFC-A487F7DE67B9}"/>
                  </a:ext>
                </a:extLst>
              </p:cNvPr>
              <p:cNvSpPr>
                <a:spLocks noChangeArrowheads="1"/>
              </p:cNvSpPr>
              <p:nvPr/>
            </p:nvSpPr>
            <p:spPr bwMode="auto">
              <a:xfrm>
                <a:off x="2513" y="289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0" name="Oval 2135">
                <a:extLst>
                  <a:ext uri="{FF2B5EF4-FFF2-40B4-BE49-F238E27FC236}">
                    <a16:creationId xmlns:a16="http://schemas.microsoft.com/office/drawing/2014/main" id="{EFBA8E2B-140B-4384-BB58-9983922AFFB4}"/>
                  </a:ext>
                </a:extLst>
              </p:cNvPr>
              <p:cNvSpPr>
                <a:spLocks noChangeArrowheads="1"/>
              </p:cNvSpPr>
              <p:nvPr/>
            </p:nvSpPr>
            <p:spPr bwMode="auto">
              <a:xfrm>
                <a:off x="2518" y="291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1" name="Oval 2136">
                <a:extLst>
                  <a:ext uri="{FF2B5EF4-FFF2-40B4-BE49-F238E27FC236}">
                    <a16:creationId xmlns:a16="http://schemas.microsoft.com/office/drawing/2014/main" id="{C798320D-5BEE-48E6-9930-A451ECAD4C8A}"/>
                  </a:ext>
                </a:extLst>
              </p:cNvPr>
              <p:cNvSpPr>
                <a:spLocks noChangeArrowheads="1"/>
              </p:cNvSpPr>
              <p:nvPr/>
            </p:nvSpPr>
            <p:spPr bwMode="auto">
              <a:xfrm>
                <a:off x="2523" y="288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2" name="Oval 2137">
                <a:extLst>
                  <a:ext uri="{FF2B5EF4-FFF2-40B4-BE49-F238E27FC236}">
                    <a16:creationId xmlns:a16="http://schemas.microsoft.com/office/drawing/2014/main" id="{82A623FA-35D1-40B1-8174-B87CCE72C31B}"/>
                  </a:ext>
                </a:extLst>
              </p:cNvPr>
              <p:cNvSpPr>
                <a:spLocks noChangeArrowheads="1"/>
              </p:cNvSpPr>
              <p:nvPr/>
            </p:nvSpPr>
            <p:spPr bwMode="auto">
              <a:xfrm>
                <a:off x="2528" y="289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3" name="Oval 2138">
                <a:extLst>
                  <a:ext uri="{FF2B5EF4-FFF2-40B4-BE49-F238E27FC236}">
                    <a16:creationId xmlns:a16="http://schemas.microsoft.com/office/drawing/2014/main" id="{B78A2D44-9499-48A4-A8B8-89605D31B2BC}"/>
                  </a:ext>
                </a:extLst>
              </p:cNvPr>
              <p:cNvSpPr>
                <a:spLocks noChangeArrowheads="1"/>
              </p:cNvSpPr>
              <p:nvPr/>
            </p:nvSpPr>
            <p:spPr bwMode="auto">
              <a:xfrm>
                <a:off x="2532" y="291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4" name="Oval 2139">
                <a:extLst>
                  <a:ext uri="{FF2B5EF4-FFF2-40B4-BE49-F238E27FC236}">
                    <a16:creationId xmlns:a16="http://schemas.microsoft.com/office/drawing/2014/main" id="{CD391B40-D85C-4B03-821B-1993C4B98D3A}"/>
                  </a:ext>
                </a:extLst>
              </p:cNvPr>
              <p:cNvSpPr>
                <a:spLocks noChangeArrowheads="1"/>
              </p:cNvSpPr>
              <p:nvPr/>
            </p:nvSpPr>
            <p:spPr bwMode="auto">
              <a:xfrm>
                <a:off x="2537" y="291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5" name="Oval 2140">
                <a:extLst>
                  <a:ext uri="{FF2B5EF4-FFF2-40B4-BE49-F238E27FC236}">
                    <a16:creationId xmlns:a16="http://schemas.microsoft.com/office/drawing/2014/main" id="{EDB3F53F-0B7A-44BA-98EC-7F15E4DA7BA7}"/>
                  </a:ext>
                </a:extLst>
              </p:cNvPr>
              <p:cNvSpPr>
                <a:spLocks noChangeArrowheads="1"/>
              </p:cNvSpPr>
              <p:nvPr/>
            </p:nvSpPr>
            <p:spPr bwMode="auto">
              <a:xfrm>
                <a:off x="2542" y="290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6" name="Oval 2141">
                <a:extLst>
                  <a:ext uri="{FF2B5EF4-FFF2-40B4-BE49-F238E27FC236}">
                    <a16:creationId xmlns:a16="http://schemas.microsoft.com/office/drawing/2014/main" id="{D8F05433-A013-4300-8DC3-FF67F6992B76}"/>
                  </a:ext>
                </a:extLst>
              </p:cNvPr>
              <p:cNvSpPr>
                <a:spLocks noChangeArrowheads="1"/>
              </p:cNvSpPr>
              <p:nvPr/>
            </p:nvSpPr>
            <p:spPr bwMode="auto">
              <a:xfrm>
                <a:off x="2547" y="285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7" name="Oval 2142">
                <a:extLst>
                  <a:ext uri="{FF2B5EF4-FFF2-40B4-BE49-F238E27FC236}">
                    <a16:creationId xmlns:a16="http://schemas.microsoft.com/office/drawing/2014/main" id="{CAC2699F-0877-4799-BF69-04C02AC7B405}"/>
                  </a:ext>
                </a:extLst>
              </p:cNvPr>
              <p:cNvSpPr>
                <a:spLocks noChangeArrowheads="1"/>
              </p:cNvSpPr>
              <p:nvPr/>
            </p:nvSpPr>
            <p:spPr bwMode="auto">
              <a:xfrm>
                <a:off x="2552" y="294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8" name="Oval 2143">
                <a:extLst>
                  <a:ext uri="{FF2B5EF4-FFF2-40B4-BE49-F238E27FC236}">
                    <a16:creationId xmlns:a16="http://schemas.microsoft.com/office/drawing/2014/main" id="{EE5473C3-66FA-4F82-A655-799A44B414E7}"/>
                  </a:ext>
                </a:extLst>
              </p:cNvPr>
              <p:cNvSpPr>
                <a:spLocks noChangeArrowheads="1"/>
              </p:cNvSpPr>
              <p:nvPr/>
            </p:nvSpPr>
            <p:spPr bwMode="auto">
              <a:xfrm>
                <a:off x="2556" y="277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29" name="Oval 2144">
                <a:extLst>
                  <a:ext uri="{FF2B5EF4-FFF2-40B4-BE49-F238E27FC236}">
                    <a16:creationId xmlns:a16="http://schemas.microsoft.com/office/drawing/2014/main" id="{47F7F5BD-0D60-40CE-93CF-9841C7B5C68A}"/>
                  </a:ext>
                </a:extLst>
              </p:cNvPr>
              <p:cNvSpPr>
                <a:spLocks noChangeArrowheads="1"/>
              </p:cNvSpPr>
              <p:nvPr/>
            </p:nvSpPr>
            <p:spPr bwMode="auto">
              <a:xfrm>
                <a:off x="2561" y="284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0" name="Oval 2145">
                <a:extLst>
                  <a:ext uri="{FF2B5EF4-FFF2-40B4-BE49-F238E27FC236}">
                    <a16:creationId xmlns:a16="http://schemas.microsoft.com/office/drawing/2014/main" id="{0BDB577B-033D-44F6-A165-5204B0CEFF3C}"/>
                  </a:ext>
                </a:extLst>
              </p:cNvPr>
              <p:cNvSpPr>
                <a:spLocks noChangeArrowheads="1"/>
              </p:cNvSpPr>
              <p:nvPr/>
            </p:nvSpPr>
            <p:spPr bwMode="auto">
              <a:xfrm>
                <a:off x="2566" y="287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1" name="Oval 2146">
                <a:extLst>
                  <a:ext uri="{FF2B5EF4-FFF2-40B4-BE49-F238E27FC236}">
                    <a16:creationId xmlns:a16="http://schemas.microsoft.com/office/drawing/2014/main" id="{CD8288C4-C185-4F32-9610-C3171ADFB540}"/>
                  </a:ext>
                </a:extLst>
              </p:cNvPr>
              <p:cNvSpPr>
                <a:spLocks noChangeArrowheads="1"/>
              </p:cNvSpPr>
              <p:nvPr/>
            </p:nvSpPr>
            <p:spPr bwMode="auto">
              <a:xfrm>
                <a:off x="2571" y="300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2" name="Oval 2147">
                <a:extLst>
                  <a:ext uri="{FF2B5EF4-FFF2-40B4-BE49-F238E27FC236}">
                    <a16:creationId xmlns:a16="http://schemas.microsoft.com/office/drawing/2014/main" id="{4BEB8B26-DF0C-4FF9-BDEA-46BAF9EA2E9C}"/>
                  </a:ext>
                </a:extLst>
              </p:cNvPr>
              <p:cNvSpPr>
                <a:spLocks noChangeArrowheads="1"/>
              </p:cNvSpPr>
              <p:nvPr/>
            </p:nvSpPr>
            <p:spPr bwMode="auto">
              <a:xfrm>
                <a:off x="2576" y="300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3" name="Oval 2148">
                <a:extLst>
                  <a:ext uri="{FF2B5EF4-FFF2-40B4-BE49-F238E27FC236}">
                    <a16:creationId xmlns:a16="http://schemas.microsoft.com/office/drawing/2014/main" id="{BFFD06C1-374F-4150-B7AA-7A700593FFCB}"/>
                  </a:ext>
                </a:extLst>
              </p:cNvPr>
              <p:cNvSpPr>
                <a:spLocks noChangeArrowheads="1"/>
              </p:cNvSpPr>
              <p:nvPr/>
            </p:nvSpPr>
            <p:spPr bwMode="auto">
              <a:xfrm>
                <a:off x="2580" y="284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4" name="Oval 2149">
                <a:extLst>
                  <a:ext uri="{FF2B5EF4-FFF2-40B4-BE49-F238E27FC236}">
                    <a16:creationId xmlns:a16="http://schemas.microsoft.com/office/drawing/2014/main" id="{EAF1ABEC-90E9-43A0-92D2-0573C0830015}"/>
                  </a:ext>
                </a:extLst>
              </p:cNvPr>
              <p:cNvSpPr>
                <a:spLocks noChangeArrowheads="1"/>
              </p:cNvSpPr>
              <p:nvPr/>
            </p:nvSpPr>
            <p:spPr bwMode="auto">
              <a:xfrm>
                <a:off x="2585" y="290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5" name="Oval 2150">
                <a:extLst>
                  <a:ext uri="{FF2B5EF4-FFF2-40B4-BE49-F238E27FC236}">
                    <a16:creationId xmlns:a16="http://schemas.microsoft.com/office/drawing/2014/main" id="{E6F2CD86-D116-4532-BFBB-FCDAFBD4FD01}"/>
                  </a:ext>
                </a:extLst>
              </p:cNvPr>
              <p:cNvSpPr>
                <a:spLocks noChangeArrowheads="1"/>
              </p:cNvSpPr>
              <p:nvPr/>
            </p:nvSpPr>
            <p:spPr bwMode="auto">
              <a:xfrm>
                <a:off x="2590" y="300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6" name="Oval 2151">
                <a:extLst>
                  <a:ext uri="{FF2B5EF4-FFF2-40B4-BE49-F238E27FC236}">
                    <a16:creationId xmlns:a16="http://schemas.microsoft.com/office/drawing/2014/main" id="{09FDEFEF-C8EB-4ED3-BA90-F994493F0C1A}"/>
                  </a:ext>
                </a:extLst>
              </p:cNvPr>
              <p:cNvSpPr>
                <a:spLocks noChangeArrowheads="1"/>
              </p:cNvSpPr>
              <p:nvPr/>
            </p:nvSpPr>
            <p:spPr bwMode="auto">
              <a:xfrm>
                <a:off x="2595" y="300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7" name="Oval 2152">
                <a:extLst>
                  <a:ext uri="{FF2B5EF4-FFF2-40B4-BE49-F238E27FC236}">
                    <a16:creationId xmlns:a16="http://schemas.microsoft.com/office/drawing/2014/main" id="{FA01F1FB-3DA9-49C3-BAC5-383017E2DE11}"/>
                  </a:ext>
                </a:extLst>
              </p:cNvPr>
              <p:cNvSpPr>
                <a:spLocks noChangeArrowheads="1"/>
              </p:cNvSpPr>
              <p:nvPr/>
            </p:nvSpPr>
            <p:spPr bwMode="auto">
              <a:xfrm>
                <a:off x="2600" y="297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8" name="Oval 2153">
                <a:extLst>
                  <a:ext uri="{FF2B5EF4-FFF2-40B4-BE49-F238E27FC236}">
                    <a16:creationId xmlns:a16="http://schemas.microsoft.com/office/drawing/2014/main" id="{C6A92ECD-DC7F-4E3B-AF39-35B9831D3FDF}"/>
                  </a:ext>
                </a:extLst>
              </p:cNvPr>
              <p:cNvSpPr>
                <a:spLocks noChangeArrowheads="1"/>
              </p:cNvSpPr>
              <p:nvPr/>
            </p:nvSpPr>
            <p:spPr bwMode="auto">
              <a:xfrm>
                <a:off x="2604" y="288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39" name="Oval 2154">
                <a:extLst>
                  <a:ext uri="{FF2B5EF4-FFF2-40B4-BE49-F238E27FC236}">
                    <a16:creationId xmlns:a16="http://schemas.microsoft.com/office/drawing/2014/main" id="{5916E0C6-456D-44B5-8FDE-752C1BE70A7F}"/>
                  </a:ext>
                </a:extLst>
              </p:cNvPr>
              <p:cNvSpPr>
                <a:spLocks noChangeArrowheads="1"/>
              </p:cNvSpPr>
              <p:nvPr/>
            </p:nvSpPr>
            <p:spPr bwMode="auto">
              <a:xfrm>
                <a:off x="2609" y="285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0" name="Oval 2155">
                <a:extLst>
                  <a:ext uri="{FF2B5EF4-FFF2-40B4-BE49-F238E27FC236}">
                    <a16:creationId xmlns:a16="http://schemas.microsoft.com/office/drawing/2014/main" id="{7CD58F7C-369B-44BA-B304-FB645849B961}"/>
                  </a:ext>
                </a:extLst>
              </p:cNvPr>
              <p:cNvSpPr>
                <a:spLocks noChangeArrowheads="1"/>
              </p:cNvSpPr>
              <p:nvPr/>
            </p:nvSpPr>
            <p:spPr bwMode="auto">
              <a:xfrm>
                <a:off x="2614" y="288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1" name="Oval 2156">
                <a:extLst>
                  <a:ext uri="{FF2B5EF4-FFF2-40B4-BE49-F238E27FC236}">
                    <a16:creationId xmlns:a16="http://schemas.microsoft.com/office/drawing/2014/main" id="{0E87063C-F129-41AB-B145-59E4CD50F6AF}"/>
                  </a:ext>
                </a:extLst>
              </p:cNvPr>
              <p:cNvSpPr>
                <a:spLocks noChangeArrowheads="1"/>
              </p:cNvSpPr>
              <p:nvPr/>
            </p:nvSpPr>
            <p:spPr bwMode="auto">
              <a:xfrm>
                <a:off x="2619" y="286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2" name="Oval 2157">
                <a:extLst>
                  <a:ext uri="{FF2B5EF4-FFF2-40B4-BE49-F238E27FC236}">
                    <a16:creationId xmlns:a16="http://schemas.microsoft.com/office/drawing/2014/main" id="{E726A1FD-AB49-453A-8837-D991429FB48D}"/>
                  </a:ext>
                </a:extLst>
              </p:cNvPr>
              <p:cNvSpPr>
                <a:spLocks noChangeArrowheads="1"/>
              </p:cNvSpPr>
              <p:nvPr/>
            </p:nvSpPr>
            <p:spPr bwMode="auto">
              <a:xfrm>
                <a:off x="2624" y="287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3" name="Oval 2158">
                <a:extLst>
                  <a:ext uri="{FF2B5EF4-FFF2-40B4-BE49-F238E27FC236}">
                    <a16:creationId xmlns:a16="http://schemas.microsoft.com/office/drawing/2014/main" id="{E60A453C-D162-4116-B000-CFE4C75AC15D}"/>
                  </a:ext>
                </a:extLst>
              </p:cNvPr>
              <p:cNvSpPr>
                <a:spLocks noChangeArrowheads="1"/>
              </p:cNvSpPr>
              <p:nvPr/>
            </p:nvSpPr>
            <p:spPr bwMode="auto">
              <a:xfrm>
                <a:off x="2628" y="287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4" name="Oval 2159">
                <a:extLst>
                  <a:ext uri="{FF2B5EF4-FFF2-40B4-BE49-F238E27FC236}">
                    <a16:creationId xmlns:a16="http://schemas.microsoft.com/office/drawing/2014/main" id="{3071C9AA-B463-4D31-9596-BA218937D9FD}"/>
                  </a:ext>
                </a:extLst>
              </p:cNvPr>
              <p:cNvSpPr>
                <a:spLocks noChangeArrowheads="1"/>
              </p:cNvSpPr>
              <p:nvPr/>
            </p:nvSpPr>
            <p:spPr bwMode="auto">
              <a:xfrm>
                <a:off x="2633" y="281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5" name="Oval 2160">
                <a:extLst>
                  <a:ext uri="{FF2B5EF4-FFF2-40B4-BE49-F238E27FC236}">
                    <a16:creationId xmlns:a16="http://schemas.microsoft.com/office/drawing/2014/main" id="{4AE21A11-E6B3-4FB3-8D06-EC042D42FE07}"/>
                  </a:ext>
                </a:extLst>
              </p:cNvPr>
              <p:cNvSpPr>
                <a:spLocks noChangeArrowheads="1"/>
              </p:cNvSpPr>
              <p:nvPr/>
            </p:nvSpPr>
            <p:spPr bwMode="auto">
              <a:xfrm>
                <a:off x="2638" y="281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6" name="Oval 2161">
                <a:extLst>
                  <a:ext uri="{FF2B5EF4-FFF2-40B4-BE49-F238E27FC236}">
                    <a16:creationId xmlns:a16="http://schemas.microsoft.com/office/drawing/2014/main" id="{4C81BFF9-7877-45BF-A0BE-436AF20A5726}"/>
                  </a:ext>
                </a:extLst>
              </p:cNvPr>
              <p:cNvSpPr>
                <a:spLocks noChangeArrowheads="1"/>
              </p:cNvSpPr>
              <p:nvPr/>
            </p:nvSpPr>
            <p:spPr bwMode="auto">
              <a:xfrm>
                <a:off x="2643" y="281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7" name="Oval 2162">
                <a:extLst>
                  <a:ext uri="{FF2B5EF4-FFF2-40B4-BE49-F238E27FC236}">
                    <a16:creationId xmlns:a16="http://schemas.microsoft.com/office/drawing/2014/main" id="{0FEAB55E-BFD1-4F40-BF2D-5054FB420BDE}"/>
                  </a:ext>
                </a:extLst>
              </p:cNvPr>
              <p:cNvSpPr>
                <a:spLocks noChangeArrowheads="1"/>
              </p:cNvSpPr>
              <p:nvPr/>
            </p:nvSpPr>
            <p:spPr bwMode="auto">
              <a:xfrm>
                <a:off x="2648" y="286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8" name="Oval 2163">
                <a:extLst>
                  <a:ext uri="{FF2B5EF4-FFF2-40B4-BE49-F238E27FC236}">
                    <a16:creationId xmlns:a16="http://schemas.microsoft.com/office/drawing/2014/main" id="{3906F12C-5B2C-478C-8651-EEC57B3AEBC6}"/>
                  </a:ext>
                </a:extLst>
              </p:cNvPr>
              <p:cNvSpPr>
                <a:spLocks noChangeArrowheads="1"/>
              </p:cNvSpPr>
              <p:nvPr/>
            </p:nvSpPr>
            <p:spPr bwMode="auto">
              <a:xfrm>
                <a:off x="2652" y="286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49" name="Oval 2164">
                <a:extLst>
                  <a:ext uri="{FF2B5EF4-FFF2-40B4-BE49-F238E27FC236}">
                    <a16:creationId xmlns:a16="http://schemas.microsoft.com/office/drawing/2014/main" id="{3602BBC3-45E6-40B2-B800-2A1DF08BB011}"/>
                  </a:ext>
                </a:extLst>
              </p:cNvPr>
              <p:cNvSpPr>
                <a:spLocks noChangeArrowheads="1"/>
              </p:cNvSpPr>
              <p:nvPr/>
            </p:nvSpPr>
            <p:spPr bwMode="auto">
              <a:xfrm>
                <a:off x="2657" y="287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0" name="Oval 2165">
                <a:extLst>
                  <a:ext uri="{FF2B5EF4-FFF2-40B4-BE49-F238E27FC236}">
                    <a16:creationId xmlns:a16="http://schemas.microsoft.com/office/drawing/2014/main" id="{CBC96767-7A6A-4254-AA34-44F4D794DB7F}"/>
                  </a:ext>
                </a:extLst>
              </p:cNvPr>
              <p:cNvSpPr>
                <a:spLocks noChangeArrowheads="1"/>
              </p:cNvSpPr>
              <p:nvPr/>
            </p:nvSpPr>
            <p:spPr bwMode="auto">
              <a:xfrm>
                <a:off x="2662" y="285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1" name="Oval 2166">
                <a:extLst>
                  <a:ext uri="{FF2B5EF4-FFF2-40B4-BE49-F238E27FC236}">
                    <a16:creationId xmlns:a16="http://schemas.microsoft.com/office/drawing/2014/main" id="{21CB8FF8-6B63-4F6F-8C52-5B69D10D9D96}"/>
                  </a:ext>
                </a:extLst>
              </p:cNvPr>
              <p:cNvSpPr>
                <a:spLocks noChangeArrowheads="1"/>
              </p:cNvSpPr>
              <p:nvPr/>
            </p:nvSpPr>
            <p:spPr bwMode="auto">
              <a:xfrm>
                <a:off x="2667" y="290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2" name="Oval 2167">
                <a:extLst>
                  <a:ext uri="{FF2B5EF4-FFF2-40B4-BE49-F238E27FC236}">
                    <a16:creationId xmlns:a16="http://schemas.microsoft.com/office/drawing/2014/main" id="{99D9B47E-34E3-49A5-B580-8A7404B204A5}"/>
                  </a:ext>
                </a:extLst>
              </p:cNvPr>
              <p:cNvSpPr>
                <a:spLocks noChangeArrowheads="1"/>
              </p:cNvSpPr>
              <p:nvPr/>
            </p:nvSpPr>
            <p:spPr bwMode="auto">
              <a:xfrm>
                <a:off x="2672" y="290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3" name="Oval 2168">
                <a:extLst>
                  <a:ext uri="{FF2B5EF4-FFF2-40B4-BE49-F238E27FC236}">
                    <a16:creationId xmlns:a16="http://schemas.microsoft.com/office/drawing/2014/main" id="{C917EE8A-B93F-4E3D-ACBA-90CC9CAA0AC0}"/>
                  </a:ext>
                </a:extLst>
              </p:cNvPr>
              <p:cNvSpPr>
                <a:spLocks noChangeArrowheads="1"/>
              </p:cNvSpPr>
              <p:nvPr/>
            </p:nvSpPr>
            <p:spPr bwMode="auto">
              <a:xfrm>
                <a:off x="2676" y="293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4" name="Oval 2169">
                <a:extLst>
                  <a:ext uri="{FF2B5EF4-FFF2-40B4-BE49-F238E27FC236}">
                    <a16:creationId xmlns:a16="http://schemas.microsoft.com/office/drawing/2014/main" id="{15FF4DD4-79AF-42AA-B7A9-2CF1DCE19579}"/>
                  </a:ext>
                </a:extLst>
              </p:cNvPr>
              <p:cNvSpPr>
                <a:spLocks noChangeArrowheads="1"/>
              </p:cNvSpPr>
              <p:nvPr/>
            </p:nvSpPr>
            <p:spPr bwMode="auto">
              <a:xfrm>
                <a:off x="2681" y="293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5" name="Oval 2170">
                <a:extLst>
                  <a:ext uri="{FF2B5EF4-FFF2-40B4-BE49-F238E27FC236}">
                    <a16:creationId xmlns:a16="http://schemas.microsoft.com/office/drawing/2014/main" id="{9EA1CA5F-F30C-4193-9A3A-9809AFD5AF86}"/>
                  </a:ext>
                </a:extLst>
              </p:cNvPr>
              <p:cNvSpPr>
                <a:spLocks noChangeArrowheads="1"/>
              </p:cNvSpPr>
              <p:nvPr/>
            </p:nvSpPr>
            <p:spPr bwMode="auto">
              <a:xfrm>
                <a:off x="2686" y="300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6" name="Oval 2171">
                <a:extLst>
                  <a:ext uri="{FF2B5EF4-FFF2-40B4-BE49-F238E27FC236}">
                    <a16:creationId xmlns:a16="http://schemas.microsoft.com/office/drawing/2014/main" id="{1B6686AC-A4A0-4842-97AE-F2438556A9D8}"/>
                  </a:ext>
                </a:extLst>
              </p:cNvPr>
              <p:cNvSpPr>
                <a:spLocks noChangeArrowheads="1"/>
              </p:cNvSpPr>
              <p:nvPr/>
            </p:nvSpPr>
            <p:spPr bwMode="auto">
              <a:xfrm>
                <a:off x="2691" y="281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7" name="Oval 2172">
                <a:extLst>
                  <a:ext uri="{FF2B5EF4-FFF2-40B4-BE49-F238E27FC236}">
                    <a16:creationId xmlns:a16="http://schemas.microsoft.com/office/drawing/2014/main" id="{0F83AE2D-5C65-4852-8C6C-09C9DE8C630B}"/>
                  </a:ext>
                </a:extLst>
              </p:cNvPr>
              <p:cNvSpPr>
                <a:spLocks noChangeArrowheads="1"/>
              </p:cNvSpPr>
              <p:nvPr/>
            </p:nvSpPr>
            <p:spPr bwMode="auto">
              <a:xfrm>
                <a:off x="2696" y="298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8" name="Oval 2173">
                <a:extLst>
                  <a:ext uri="{FF2B5EF4-FFF2-40B4-BE49-F238E27FC236}">
                    <a16:creationId xmlns:a16="http://schemas.microsoft.com/office/drawing/2014/main" id="{F6ED45DC-529C-4D0B-994E-150C6AEED895}"/>
                  </a:ext>
                </a:extLst>
              </p:cNvPr>
              <p:cNvSpPr>
                <a:spLocks noChangeArrowheads="1"/>
              </p:cNvSpPr>
              <p:nvPr/>
            </p:nvSpPr>
            <p:spPr bwMode="auto">
              <a:xfrm>
                <a:off x="2700" y="296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59" name="Oval 2174">
                <a:extLst>
                  <a:ext uri="{FF2B5EF4-FFF2-40B4-BE49-F238E27FC236}">
                    <a16:creationId xmlns:a16="http://schemas.microsoft.com/office/drawing/2014/main" id="{755CE135-3929-4921-BB07-0E766B118F81}"/>
                  </a:ext>
                </a:extLst>
              </p:cNvPr>
              <p:cNvSpPr>
                <a:spLocks noChangeArrowheads="1"/>
              </p:cNvSpPr>
              <p:nvPr/>
            </p:nvSpPr>
            <p:spPr bwMode="auto">
              <a:xfrm>
                <a:off x="2705" y="293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0" name="Oval 2175">
                <a:extLst>
                  <a:ext uri="{FF2B5EF4-FFF2-40B4-BE49-F238E27FC236}">
                    <a16:creationId xmlns:a16="http://schemas.microsoft.com/office/drawing/2014/main" id="{ECFD1250-AD6F-4B9B-93CB-D8E5430800FF}"/>
                  </a:ext>
                </a:extLst>
              </p:cNvPr>
              <p:cNvSpPr>
                <a:spLocks noChangeArrowheads="1"/>
              </p:cNvSpPr>
              <p:nvPr/>
            </p:nvSpPr>
            <p:spPr bwMode="auto">
              <a:xfrm>
                <a:off x="2710" y="288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1" name="Oval 2176">
                <a:extLst>
                  <a:ext uri="{FF2B5EF4-FFF2-40B4-BE49-F238E27FC236}">
                    <a16:creationId xmlns:a16="http://schemas.microsoft.com/office/drawing/2014/main" id="{5868CA35-D1B7-4304-94CC-BFFCDD83AD57}"/>
                  </a:ext>
                </a:extLst>
              </p:cNvPr>
              <p:cNvSpPr>
                <a:spLocks noChangeArrowheads="1"/>
              </p:cNvSpPr>
              <p:nvPr/>
            </p:nvSpPr>
            <p:spPr bwMode="auto">
              <a:xfrm>
                <a:off x="2715" y="290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2" name="Oval 2177">
                <a:extLst>
                  <a:ext uri="{FF2B5EF4-FFF2-40B4-BE49-F238E27FC236}">
                    <a16:creationId xmlns:a16="http://schemas.microsoft.com/office/drawing/2014/main" id="{9C280E8E-1867-406A-83FD-1A92E460702A}"/>
                  </a:ext>
                </a:extLst>
              </p:cNvPr>
              <p:cNvSpPr>
                <a:spLocks noChangeArrowheads="1"/>
              </p:cNvSpPr>
              <p:nvPr/>
            </p:nvSpPr>
            <p:spPr bwMode="auto">
              <a:xfrm>
                <a:off x="2720" y="299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3" name="Oval 2178">
                <a:extLst>
                  <a:ext uri="{FF2B5EF4-FFF2-40B4-BE49-F238E27FC236}">
                    <a16:creationId xmlns:a16="http://schemas.microsoft.com/office/drawing/2014/main" id="{B8BA7B03-4B41-42D5-AA7B-1B90B4CB8E25}"/>
                  </a:ext>
                </a:extLst>
              </p:cNvPr>
              <p:cNvSpPr>
                <a:spLocks noChangeArrowheads="1"/>
              </p:cNvSpPr>
              <p:nvPr/>
            </p:nvSpPr>
            <p:spPr bwMode="auto">
              <a:xfrm>
                <a:off x="2724" y="296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4" name="Oval 2179">
                <a:extLst>
                  <a:ext uri="{FF2B5EF4-FFF2-40B4-BE49-F238E27FC236}">
                    <a16:creationId xmlns:a16="http://schemas.microsoft.com/office/drawing/2014/main" id="{6076840A-FD3D-474A-8A2E-BA60E2383198}"/>
                  </a:ext>
                </a:extLst>
              </p:cNvPr>
              <p:cNvSpPr>
                <a:spLocks noChangeArrowheads="1"/>
              </p:cNvSpPr>
              <p:nvPr/>
            </p:nvSpPr>
            <p:spPr bwMode="auto">
              <a:xfrm>
                <a:off x="2729" y="283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5" name="Oval 2180">
                <a:extLst>
                  <a:ext uri="{FF2B5EF4-FFF2-40B4-BE49-F238E27FC236}">
                    <a16:creationId xmlns:a16="http://schemas.microsoft.com/office/drawing/2014/main" id="{E6BDA7E5-0C47-4E09-A8C1-EBAAC99B404E}"/>
                  </a:ext>
                </a:extLst>
              </p:cNvPr>
              <p:cNvSpPr>
                <a:spLocks noChangeArrowheads="1"/>
              </p:cNvSpPr>
              <p:nvPr/>
            </p:nvSpPr>
            <p:spPr bwMode="auto">
              <a:xfrm>
                <a:off x="2734" y="283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6" name="Oval 2181">
                <a:extLst>
                  <a:ext uri="{FF2B5EF4-FFF2-40B4-BE49-F238E27FC236}">
                    <a16:creationId xmlns:a16="http://schemas.microsoft.com/office/drawing/2014/main" id="{639405B3-0C5A-4CF0-A44B-4DB6E16ACF30}"/>
                  </a:ext>
                </a:extLst>
              </p:cNvPr>
              <p:cNvSpPr>
                <a:spLocks noChangeArrowheads="1"/>
              </p:cNvSpPr>
              <p:nvPr/>
            </p:nvSpPr>
            <p:spPr bwMode="auto">
              <a:xfrm>
                <a:off x="2739" y="283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7" name="Oval 2182">
                <a:extLst>
                  <a:ext uri="{FF2B5EF4-FFF2-40B4-BE49-F238E27FC236}">
                    <a16:creationId xmlns:a16="http://schemas.microsoft.com/office/drawing/2014/main" id="{245BB098-50E1-492D-A7EA-3885C159EA90}"/>
                  </a:ext>
                </a:extLst>
              </p:cNvPr>
              <p:cNvSpPr>
                <a:spLocks noChangeArrowheads="1"/>
              </p:cNvSpPr>
              <p:nvPr/>
            </p:nvSpPr>
            <p:spPr bwMode="auto">
              <a:xfrm>
                <a:off x="2744" y="279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8" name="Oval 2183">
                <a:extLst>
                  <a:ext uri="{FF2B5EF4-FFF2-40B4-BE49-F238E27FC236}">
                    <a16:creationId xmlns:a16="http://schemas.microsoft.com/office/drawing/2014/main" id="{9F48D9C8-CB82-4BE3-B9AC-D602A53A7580}"/>
                  </a:ext>
                </a:extLst>
              </p:cNvPr>
              <p:cNvSpPr>
                <a:spLocks noChangeArrowheads="1"/>
              </p:cNvSpPr>
              <p:nvPr/>
            </p:nvSpPr>
            <p:spPr bwMode="auto">
              <a:xfrm>
                <a:off x="2748" y="271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69" name="Oval 2184">
                <a:extLst>
                  <a:ext uri="{FF2B5EF4-FFF2-40B4-BE49-F238E27FC236}">
                    <a16:creationId xmlns:a16="http://schemas.microsoft.com/office/drawing/2014/main" id="{5177F3D1-C76C-48B4-A37A-C5195BC6704E}"/>
                  </a:ext>
                </a:extLst>
              </p:cNvPr>
              <p:cNvSpPr>
                <a:spLocks noChangeArrowheads="1"/>
              </p:cNvSpPr>
              <p:nvPr/>
            </p:nvSpPr>
            <p:spPr bwMode="auto">
              <a:xfrm>
                <a:off x="2753" y="296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0" name="Oval 2185">
                <a:extLst>
                  <a:ext uri="{FF2B5EF4-FFF2-40B4-BE49-F238E27FC236}">
                    <a16:creationId xmlns:a16="http://schemas.microsoft.com/office/drawing/2014/main" id="{0F5457A4-A60A-49F4-A9E8-4890514C166B}"/>
                  </a:ext>
                </a:extLst>
              </p:cNvPr>
              <p:cNvSpPr>
                <a:spLocks noChangeArrowheads="1"/>
              </p:cNvSpPr>
              <p:nvPr/>
            </p:nvSpPr>
            <p:spPr bwMode="auto">
              <a:xfrm>
                <a:off x="2758" y="296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1" name="Oval 2186">
                <a:extLst>
                  <a:ext uri="{FF2B5EF4-FFF2-40B4-BE49-F238E27FC236}">
                    <a16:creationId xmlns:a16="http://schemas.microsoft.com/office/drawing/2014/main" id="{1B9546F6-010E-4948-A409-361CCFB5BDE0}"/>
                  </a:ext>
                </a:extLst>
              </p:cNvPr>
              <p:cNvSpPr>
                <a:spLocks noChangeArrowheads="1"/>
              </p:cNvSpPr>
              <p:nvPr/>
            </p:nvSpPr>
            <p:spPr bwMode="auto">
              <a:xfrm>
                <a:off x="2763" y="285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2" name="Oval 2187">
                <a:extLst>
                  <a:ext uri="{FF2B5EF4-FFF2-40B4-BE49-F238E27FC236}">
                    <a16:creationId xmlns:a16="http://schemas.microsoft.com/office/drawing/2014/main" id="{69276B5C-97CE-4129-9BFD-D437AEF61ED9}"/>
                  </a:ext>
                </a:extLst>
              </p:cNvPr>
              <p:cNvSpPr>
                <a:spLocks noChangeArrowheads="1"/>
              </p:cNvSpPr>
              <p:nvPr/>
            </p:nvSpPr>
            <p:spPr bwMode="auto">
              <a:xfrm>
                <a:off x="2768" y="294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3" name="Oval 2188">
                <a:extLst>
                  <a:ext uri="{FF2B5EF4-FFF2-40B4-BE49-F238E27FC236}">
                    <a16:creationId xmlns:a16="http://schemas.microsoft.com/office/drawing/2014/main" id="{14F2EAE2-7315-46E0-89AD-30DD5C86C55D}"/>
                  </a:ext>
                </a:extLst>
              </p:cNvPr>
              <p:cNvSpPr>
                <a:spLocks noChangeArrowheads="1"/>
              </p:cNvSpPr>
              <p:nvPr/>
            </p:nvSpPr>
            <p:spPr bwMode="auto">
              <a:xfrm>
                <a:off x="2772" y="272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4" name="Oval 2189">
                <a:extLst>
                  <a:ext uri="{FF2B5EF4-FFF2-40B4-BE49-F238E27FC236}">
                    <a16:creationId xmlns:a16="http://schemas.microsoft.com/office/drawing/2014/main" id="{C713B518-3E71-4177-BA47-613A60B872B3}"/>
                  </a:ext>
                </a:extLst>
              </p:cNvPr>
              <p:cNvSpPr>
                <a:spLocks noChangeArrowheads="1"/>
              </p:cNvSpPr>
              <p:nvPr/>
            </p:nvSpPr>
            <p:spPr bwMode="auto">
              <a:xfrm>
                <a:off x="2777" y="286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5" name="Oval 2190">
                <a:extLst>
                  <a:ext uri="{FF2B5EF4-FFF2-40B4-BE49-F238E27FC236}">
                    <a16:creationId xmlns:a16="http://schemas.microsoft.com/office/drawing/2014/main" id="{7F01AEF6-C56C-4520-937E-93AE155BDA4F}"/>
                  </a:ext>
                </a:extLst>
              </p:cNvPr>
              <p:cNvSpPr>
                <a:spLocks noChangeArrowheads="1"/>
              </p:cNvSpPr>
              <p:nvPr/>
            </p:nvSpPr>
            <p:spPr bwMode="auto">
              <a:xfrm>
                <a:off x="2782" y="285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6" name="Oval 2191">
                <a:extLst>
                  <a:ext uri="{FF2B5EF4-FFF2-40B4-BE49-F238E27FC236}">
                    <a16:creationId xmlns:a16="http://schemas.microsoft.com/office/drawing/2014/main" id="{6CE8CE4F-C221-4C06-B143-CAB96EE36395}"/>
                  </a:ext>
                </a:extLst>
              </p:cNvPr>
              <p:cNvSpPr>
                <a:spLocks noChangeArrowheads="1"/>
              </p:cNvSpPr>
              <p:nvPr/>
            </p:nvSpPr>
            <p:spPr bwMode="auto">
              <a:xfrm>
                <a:off x="2787" y="292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7" name="Oval 2192">
                <a:extLst>
                  <a:ext uri="{FF2B5EF4-FFF2-40B4-BE49-F238E27FC236}">
                    <a16:creationId xmlns:a16="http://schemas.microsoft.com/office/drawing/2014/main" id="{7780F2E0-EF64-4540-8D01-D79C5F8EE202}"/>
                  </a:ext>
                </a:extLst>
              </p:cNvPr>
              <p:cNvSpPr>
                <a:spLocks noChangeArrowheads="1"/>
              </p:cNvSpPr>
              <p:nvPr/>
            </p:nvSpPr>
            <p:spPr bwMode="auto">
              <a:xfrm>
                <a:off x="2791" y="289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8" name="Oval 2193">
                <a:extLst>
                  <a:ext uri="{FF2B5EF4-FFF2-40B4-BE49-F238E27FC236}">
                    <a16:creationId xmlns:a16="http://schemas.microsoft.com/office/drawing/2014/main" id="{9FFA341A-E2DE-4854-B46C-F59575C776EE}"/>
                  </a:ext>
                </a:extLst>
              </p:cNvPr>
              <p:cNvSpPr>
                <a:spLocks noChangeArrowheads="1"/>
              </p:cNvSpPr>
              <p:nvPr/>
            </p:nvSpPr>
            <p:spPr bwMode="auto">
              <a:xfrm>
                <a:off x="2796" y="289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79" name="Oval 2194">
                <a:extLst>
                  <a:ext uri="{FF2B5EF4-FFF2-40B4-BE49-F238E27FC236}">
                    <a16:creationId xmlns:a16="http://schemas.microsoft.com/office/drawing/2014/main" id="{EB7365CD-14B7-40A7-AE87-AB430545D178}"/>
                  </a:ext>
                </a:extLst>
              </p:cNvPr>
              <p:cNvSpPr>
                <a:spLocks noChangeArrowheads="1"/>
              </p:cNvSpPr>
              <p:nvPr/>
            </p:nvSpPr>
            <p:spPr bwMode="auto">
              <a:xfrm>
                <a:off x="2801" y="293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0" name="Oval 2195">
                <a:extLst>
                  <a:ext uri="{FF2B5EF4-FFF2-40B4-BE49-F238E27FC236}">
                    <a16:creationId xmlns:a16="http://schemas.microsoft.com/office/drawing/2014/main" id="{3B5C0D37-56E5-401C-9B22-28F2C9A4C219}"/>
                  </a:ext>
                </a:extLst>
              </p:cNvPr>
              <p:cNvSpPr>
                <a:spLocks noChangeArrowheads="1"/>
              </p:cNvSpPr>
              <p:nvPr/>
            </p:nvSpPr>
            <p:spPr bwMode="auto">
              <a:xfrm>
                <a:off x="2806" y="284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1" name="Oval 2196">
                <a:extLst>
                  <a:ext uri="{FF2B5EF4-FFF2-40B4-BE49-F238E27FC236}">
                    <a16:creationId xmlns:a16="http://schemas.microsoft.com/office/drawing/2014/main" id="{98BD13F1-B93F-426D-904A-4A9CE9088507}"/>
                  </a:ext>
                </a:extLst>
              </p:cNvPr>
              <p:cNvSpPr>
                <a:spLocks noChangeArrowheads="1"/>
              </p:cNvSpPr>
              <p:nvPr/>
            </p:nvSpPr>
            <p:spPr bwMode="auto">
              <a:xfrm>
                <a:off x="2811" y="288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2" name="Oval 2197">
                <a:extLst>
                  <a:ext uri="{FF2B5EF4-FFF2-40B4-BE49-F238E27FC236}">
                    <a16:creationId xmlns:a16="http://schemas.microsoft.com/office/drawing/2014/main" id="{D8D7854B-1E5D-4713-A74A-9857EAEF0D13}"/>
                  </a:ext>
                </a:extLst>
              </p:cNvPr>
              <p:cNvSpPr>
                <a:spLocks noChangeArrowheads="1"/>
              </p:cNvSpPr>
              <p:nvPr/>
            </p:nvSpPr>
            <p:spPr bwMode="auto">
              <a:xfrm>
                <a:off x="2815" y="284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3" name="Oval 2198">
                <a:extLst>
                  <a:ext uri="{FF2B5EF4-FFF2-40B4-BE49-F238E27FC236}">
                    <a16:creationId xmlns:a16="http://schemas.microsoft.com/office/drawing/2014/main" id="{44B852FE-DC2E-4615-BF5A-31E2781CAF03}"/>
                  </a:ext>
                </a:extLst>
              </p:cNvPr>
              <p:cNvSpPr>
                <a:spLocks noChangeArrowheads="1"/>
              </p:cNvSpPr>
              <p:nvPr/>
            </p:nvSpPr>
            <p:spPr bwMode="auto">
              <a:xfrm>
                <a:off x="2820" y="270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4" name="Oval 2199">
                <a:extLst>
                  <a:ext uri="{FF2B5EF4-FFF2-40B4-BE49-F238E27FC236}">
                    <a16:creationId xmlns:a16="http://schemas.microsoft.com/office/drawing/2014/main" id="{B3B99677-862D-4630-A933-2703975C8E27}"/>
                  </a:ext>
                </a:extLst>
              </p:cNvPr>
              <p:cNvSpPr>
                <a:spLocks noChangeArrowheads="1"/>
              </p:cNvSpPr>
              <p:nvPr/>
            </p:nvSpPr>
            <p:spPr bwMode="auto">
              <a:xfrm>
                <a:off x="2825" y="288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5" name="Oval 2200">
                <a:extLst>
                  <a:ext uri="{FF2B5EF4-FFF2-40B4-BE49-F238E27FC236}">
                    <a16:creationId xmlns:a16="http://schemas.microsoft.com/office/drawing/2014/main" id="{2E4A4A4E-0458-4B2B-BF05-11572E415D9C}"/>
                  </a:ext>
                </a:extLst>
              </p:cNvPr>
              <p:cNvSpPr>
                <a:spLocks noChangeArrowheads="1"/>
              </p:cNvSpPr>
              <p:nvPr/>
            </p:nvSpPr>
            <p:spPr bwMode="auto">
              <a:xfrm>
                <a:off x="2830" y="292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6" name="Oval 2201">
                <a:extLst>
                  <a:ext uri="{FF2B5EF4-FFF2-40B4-BE49-F238E27FC236}">
                    <a16:creationId xmlns:a16="http://schemas.microsoft.com/office/drawing/2014/main" id="{0F0B6994-46AF-4915-B0CA-6B796ADB6B72}"/>
                  </a:ext>
                </a:extLst>
              </p:cNvPr>
              <p:cNvSpPr>
                <a:spLocks noChangeArrowheads="1"/>
              </p:cNvSpPr>
              <p:nvPr/>
            </p:nvSpPr>
            <p:spPr bwMode="auto">
              <a:xfrm>
                <a:off x="2835" y="270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7" name="Oval 2202">
                <a:extLst>
                  <a:ext uri="{FF2B5EF4-FFF2-40B4-BE49-F238E27FC236}">
                    <a16:creationId xmlns:a16="http://schemas.microsoft.com/office/drawing/2014/main" id="{67AF6492-A0B7-40B2-8E85-C9EB12645854}"/>
                  </a:ext>
                </a:extLst>
              </p:cNvPr>
              <p:cNvSpPr>
                <a:spLocks noChangeArrowheads="1"/>
              </p:cNvSpPr>
              <p:nvPr/>
            </p:nvSpPr>
            <p:spPr bwMode="auto">
              <a:xfrm>
                <a:off x="2839" y="272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8" name="Oval 2203">
                <a:extLst>
                  <a:ext uri="{FF2B5EF4-FFF2-40B4-BE49-F238E27FC236}">
                    <a16:creationId xmlns:a16="http://schemas.microsoft.com/office/drawing/2014/main" id="{8CC968C6-F940-4D62-BD03-41BFF51F5DE1}"/>
                  </a:ext>
                </a:extLst>
              </p:cNvPr>
              <p:cNvSpPr>
                <a:spLocks noChangeArrowheads="1"/>
              </p:cNvSpPr>
              <p:nvPr/>
            </p:nvSpPr>
            <p:spPr bwMode="auto">
              <a:xfrm>
                <a:off x="2844" y="288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89" name="Oval 2204">
                <a:extLst>
                  <a:ext uri="{FF2B5EF4-FFF2-40B4-BE49-F238E27FC236}">
                    <a16:creationId xmlns:a16="http://schemas.microsoft.com/office/drawing/2014/main" id="{E0754276-8162-430D-864F-0CD8896602AD}"/>
                  </a:ext>
                </a:extLst>
              </p:cNvPr>
              <p:cNvSpPr>
                <a:spLocks noChangeArrowheads="1"/>
              </p:cNvSpPr>
              <p:nvPr/>
            </p:nvSpPr>
            <p:spPr bwMode="auto">
              <a:xfrm>
                <a:off x="2849" y="282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0" name="Oval 2205">
                <a:extLst>
                  <a:ext uri="{FF2B5EF4-FFF2-40B4-BE49-F238E27FC236}">
                    <a16:creationId xmlns:a16="http://schemas.microsoft.com/office/drawing/2014/main" id="{662B80A9-4A1C-4270-B7CE-D6C6636F2725}"/>
                  </a:ext>
                </a:extLst>
              </p:cNvPr>
              <p:cNvSpPr>
                <a:spLocks noChangeArrowheads="1"/>
              </p:cNvSpPr>
              <p:nvPr/>
            </p:nvSpPr>
            <p:spPr bwMode="auto">
              <a:xfrm>
                <a:off x="2854" y="293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1" name="Oval 2206">
                <a:extLst>
                  <a:ext uri="{FF2B5EF4-FFF2-40B4-BE49-F238E27FC236}">
                    <a16:creationId xmlns:a16="http://schemas.microsoft.com/office/drawing/2014/main" id="{5FE48ABC-D0CB-4E81-A1A8-ADC73CFDC3E6}"/>
                  </a:ext>
                </a:extLst>
              </p:cNvPr>
              <p:cNvSpPr>
                <a:spLocks noChangeArrowheads="1"/>
              </p:cNvSpPr>
              <p:nvPr/>
            </p:nvSpPr>
            <p:spPr bwMode="auto">
              <a:xfrm>
                <a:off x="2859" y="280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2" name="Oval 2207">
                <a:extLst>
                  <a:ext uri="{FF2B5EF4-FFF2-40B4-BE49-F238E27FC236}">
                    <a16:creationId xmlns:a16="http://schemas.microsoft.com/office/drawing/2014/main" id="{83790B29-3D62-4AB4-9CF3-2D14579933EB}"/>
                  </a:ext>
                </a:extLst>
              </p:cNvPr>
              <p:cNvSpPr>
                <a:spLocks noChangeArrowheads="1"/>
              </p:cNvSpPr>
              <p:nvPr/>
            </p:nvSpPr>
            <p:spPr bwMode="auto">
              <a:xfrm>
                <a:off x="2863" y="285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3" name="Oval 2208">
                <a:extLst>
                  <a:ext uri="{FF2B5EF4-FFF2-40B4-BE49-F238E27FC236}">
                    <a16:creationId xmlns:a16="http://schemas.microsoft.com/office/drawing/2014/main" id="{9435AEFB-5993-4831-B4B1-3916678854C0}"/>
                  </a:ext>
                </a:extLst>
              </p:cNvPr>
              <p:cNvSpPr>
                <a:spLocks noChangeArrowheads="1"/>
              </p:cNvSpPr>
              <p:nvPr/>
            </p:nvSpPr>
            <p:spPr bwMode="auto">
              <a:xfrm>
                <a:off x="2868" y="279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4" name="Oval 2209">
                <a:extLst>
                  <a:ext uri="{FF2B5EF4-FFF2-40B4-BE49-F238E27FC236}">
                    <a16:creationId xmlns:a16="http://schemas.microsoft.com/office/drawing/2014/main" id="{8A86D2F9-6468-4555-8B7E-5AFE42B58220}"/>
                  </a:ext>
                </a:extLst>
              </p:cNvPr>
              <p:cNvSpPr>
                <a:spLocks noChangeArrowheads="1"/>
              </p:cNvSpPr>
              <p:nvPr/>
            </p:nvSpPr>
            <p:spPr bwMode="auto">
              <a:xfrm>
                <a:off x="2873" y="293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5" name="Oval 2210">
                <a:extLst>
                  <a:ext uri="{FF2B5EF4-FFF2-40B4-BE49-F238E27FC236}">
                    <a16:creationId xmlns:a16="http://schemas.microsoft.com/office/drawing/2014/main" id="{EBF956F9-211D-4653-B115-A690DD6249D4}"/>
                  </a:ext>
                </a:extLst>
              </p:cNvPr>
              <p:cNvSpPr>
                <a:spLocks noChangeArrowheads="1"/>
              </p:cNvSpPr>
              <p:nvPr/>
            </p:nvSpPr>
            <p:spPr bwMode="auto">
              <a:xfrm>
                <a:off x="2878" y="293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6" name="Oval 2211">
                <a:extLst>
                  <a:ext uri="{FF2B5EF4-FFF2-40B4-BE49-F238E27FC236}">
                    <a16:creationId xmlns:a16="http://schemas.microsoft.com/office/drawing/2014/main" id="{06073F74-6495-4459-BDFD-25B5E01D60CF}"/>
                  </a:ext>
                </a:extLst>
              </p:cNvPr>
              <p:cNvSpPr>
                <a:spLocks noChangeArrowheads="1"/>
              </p:cNvSpPr>
              <p:nvPr/>
            </p:nvSpPr>
            <p:spPr bwMode="auto">
              <a:xfrm>
                <a:off x="2883" y="289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7" name="Oval 2212">
                <a:extLst>
                  <a:ext uri="{FF2B5EF4-FFF2-40B4-BE49-F238E27FC236}">
                    <a16:creationId xmlns:a16="http://schemas.microsoft.com/office/drawing/2014/main" id="{9006EB60-09B1-4192-9236-868448CFC13F}"/>
                  </a:ext>
                </a:extLst>
              </p:cNvPr>
              <p:cNvSpPr>
                <a:spLocks noChangeArrowheads="1"/>
              </p:cNvSpPr>
              <p:nvPr/>
            </p:nvSpPr>
            <p:spPr bwMode="auto">
              <a:xfrm>
                <a:off x="2887" y="284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8" name="Oval 2213">
                <a:extLst>
                  <a:ext uri="{FF2B5EF4-FFF2-40B4-BE49-F238E27FC236}">
                    <a16:creationId xmlns:a16="http://schemas.microsoft.com/office/drawing/2014/main" id="{BBCADA79-850B-4776-9224-0824F14E6506}"/>
                  </a:ext>
                </a:extLst>
              </p:cNvPr>
              <p:cNvSpPr>
                <a:spLocks noChangeArrowheads="1"/>
              </p:cNvSpPr>
              <p:nvPr/>
            </p:nvSpPr>
            <p:spPr bwMode="auto">
              <a:xfrm>
                <a:off x="2892" y="283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399" name="Oval 2214">
                <a:extLst>
                  <a:ext uri="{FF2B5EF4-FFF2-40B4-BE49-F238E27FC236}">
                    <a16:creationId xmlns:a16="http://schemas.microsoft.com/office/drawing/2014/main" id="{D5C07CBB-62ED-428B-8D88-449FFD80DEB8}"/>
                  </a:ext>
                </a:extLst>
              </p:cNvPr>
              <p:cNvSpPr>
                <a:spLocks noChangeArrowheads="1"/>
              </p:cNvSpPr>
              <p:nvPr/>
            </p:nvSpPr>
            <p:spPr bwMode="auto">
              <a:xfrm>
                <a:off x="2897" y="287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0" name="Oval 2215">
                <a:extLst>
                  <a:ext uri="{FF2B5EF4-FFF2-40B4-BE49-F238E27FC236}">
                    <a16:creationId xmlns:a16="http://schemas.microsoft.com/office/drawing/2014/main" id="{0AFEEF5B-9A03-4B7D-8FCF-9DE318C2A8F2}"/>
                  </a:ext>
                </a:extLst>
              </p:cNvPr>
              <p:cNvSpPr>
                <a:spLocks noChangeArrowheads="1"/>
              </p:cNvSpPr>
              <p:nvPr/>
            </p:nvSpPr>
            <p:spPr bwMode="auto">
              <a:xfrm>
                <a:off x="2902" y="296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1" name="Oval 2216">
                <a:extLst>
                  <a:ext uri="{FF2B5EF4-FFF2-40B4-BE49-F238E27FC236}">
                    <a16:creationId xmlns:a16="http://schemas.microsoft.com/office/drawing/2014/main" id="{7A39103A-0A7E-4C41-9085-576DBB17C304}"/>
                  </a:ext>
                </a:extLst>
              </p:cNvPr>
              <p:cNvSpPr>
                <a:spLocks noChangeArrowheads="1"/>
              </p:cNvSpPr>
              <p:nvPr/>
            </p:nvSpPr>
            <p:spPr bwMode="auto">
              <a:xfrm>
                <a:off x="2907" y="290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2" name="Oval 2217">
                <a:extLst>
                  <a:ext uri="{FF2B5EF4-FFF2-40B4-BE49-F238E27FC236}">
                    <a16:creationId xmlns:a16="http://schemas.microsoft.com/office/drawing/2014/main" id="{D4D9D923-A896-406A-B354-B738B4F0DCFE}"/>
                  </a:ext>
                </a:extLst>
              </p:cNvPr>
              <p:cNvSpPr>
                <a:spLocks noChangeArrowheads="1"/>
              </p:cNvSpPr>
              <p:nvPr/>
            </p:nvSpPr>
            <p:spPr bwMode="auto">
              <a:xfrm>
                <a:off x="2911" y="28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3" name="Oval 2218">
                <a:extLst>
                  <a:ext uri="{FF2B5EF4-FFF2-40B4-BE49-F238E27FC236}">
                    <a16:creationId xmlns:a16="http://schemas.microsoft.com/office/drawing/2014/main" id="{F0F4B81D-F10E-42E1-90D8-51A66BFF2CB2}"/>
                  </a:ext>
                </a:extLst>
              </p:cNvPr>
              <p:cNvSpPr>
                <a:spLocks noChangeArrowheads="1"/>
              </p:cNvSpPr>
              <p:nvPr/>
            </p:nvSpPr>
            <p:spPr bwMode="auto">
              <a:xfrm>
                <a:off x="2916" y="288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4" name="Oval 2219">
                <a:extLst>
                  <a:ext uri="{FF2B5EF4-FFF2-40B4-BE49-F238E27FC236}">
                    <a16:creationId xmlns:a16="http://schemas.microsoft.com/office/drawing/2014/main" id="{CE129212-66E2-48A2-A9C7-04C91C1EF454}"/>
                  </a:ext>
                </a:extLst>
              </p:cNvPr>
              <p:cNvSpPr>
                <a:spLocks noChangeArrowheads="1"/>
              </p:cNvSpPr>
              <p:nvPr/>
            </p:nvSpPr>
            <p:spPr bwMode="auto">
              <a:xfrm>
                <a:off x="2921" y="281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5" name="Oval 2220">
                <a:extLst>
                  <a:ext uri="{FF2B5EF4-FFF2-40B4-BE49-F238E27FC236}">
                    <a16:creationId xmlns:a16="http://schemas.microsoft.com/office/drawing/2014/main" id="{0FBCCBDE-EDDC-456A-9E2B-62C05060FC50}"/>
                  </a:ext>
                </a:extLst>
              </p:cNvPr>
              <p:cNvSpPr>
                <a:spLocks noChangeArrowheads="1"/>
              </p:cNvSpPr>
              <p:nvPr/>
            </p:nvSpPr>
            <p:spPr bwMode="auto">
              <a:xfrm>
                <a:off x="2926" y="2865"/>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6" name="Oval 2221">
                <a:extLst>
                  <a:ext uri="{FF2B5EF4-FFF2-40B4-BE49-F238E27FC236}">
                    <a16:creationId xmlns:a16="http://schemas.microsoft.com/office/drawing/2014/main" id="{041A9BCF-F123-4515-B501-05E079FA2E6A}"/>
                  </a:ext>
                </a:extLst>
              </p:cNvPr>
              <p:cNvSpPr>
                <a:spLocks noChangeArrowheads="1"/>
              </p:cNvSpPr>
              <p:nvPr/>
            </p:nvSpPr>
            <p:spPr bwMode="auto">
              <a:xfrm>
                <a:off x="2931" y="288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7" name="Oval 2222">
                <a:extLst>
                  <a:ext uri="{FF2B5EF4-FFF2-40B4-BE49-F238E27FC236}">
                    <a16:creationId xmlns:a16="http://schemas.microsoft.com/office/drawing/2014/main" id="{2A7C4990-1CA1-492F-B147-D8CEFA53250A}"/>
                  </a:ext>
                </a:extLst>
              </p:cNvPr>
              <p:cNvSpPr>
                <a:spLocks noChangeArrowheads="1"/>
              </p:cNvSpPr>
              <p:nvPr/>
            </p:nvSpPr>
            <p:spPr bwMode="auto">
              <a:xfrm>
                <a:off x="2935" y="296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8" name="Oval 2223">
                <a:extLst>
                  <a:ext uri="{FF2B5EF4-FFF2-40B4-BE49-F238E27FC236}">
                    <a16:creationId xmlns:a16="http://schemas.microsoft.com/office/drawing/2014/main" id="{6DF4B4D3-C907-4125-ADD9-5AD0A6810828}"/>
                  </a:ext>
                </a:extLst>
              </p:cNvPr>
              <p:cNvSpPr>
                <a:spLocks noChangeArrowheads="1"/>
              </p:cNvSpPr>
              <p:nvPr/>
            </p:nvSpPr>
            <p:spPr bwMode="auto">
              <a:xfrm>
                <a:off x="2940" y="269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09" name="Oval 2224">
                <a:extLst>
                  <a:ext uri="{FF2B5EF4-FFF2-40B4-BE49-F238E27FC236}">
                    <a16:creationId xmlns:a16="http://schemas.microsoft.com/office/drawing/2014/main" id="{99936214-2B45-40B2-8724-418BDDF7A32F}"/>
                  </a:ext>
                </a:extLst>
              </p:cNvPr>
              <p:cNvSpPr>
                <a:spLocks noChangeArrowheads="1"/>
              </p:cNvSpPr>
              <p:nvPr/>
            </p:nvSpPr>
            <p:spPr bwMode="auto">
              <a:xfrm>
                <a:off x="2945" y="288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0" name="Oval 2225">
                <a:extLst>
                  <a:ext uri="{FF2B5EF4-FFF2-40B4-BE49-F238E27FC236}">
                    <a16:creationId xmlns:a16="http://schemas.microsoft.com/office/drawing/2014/main" id="{15C2745D-36DC-4BF2-9DAE-BEDE88698E1B}"/>
                  </a:ext>
                </a:extLst>
              </p:cNvPr>
              <p:cNvSpPr>
                <a:spLocks noChangeArrowheads="1"/>
              </p:cNvSpPr>
              <p:nvPr/>
            </p:nvSpPr>
            <p:spPr bwMode="auto">
              <a:xfrm>
                <a:off x="2950" y="279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1" name="Oval 2226">
                <a:extLst>
                  <a:ext uri="{FF2B5EF4-FFF2-40B4-BE49-F238E27FC236}">
                    <a16:creationId xmlns:a16="http://schemas.microsoft.com/office/drawing/2014/main" id="{22F3E5DA-8726-49DB-A282-8532E214707A}"/>
                  </a:ext>
                </a:extLst>
              </p:cNvPr>
              <p:cNvSpPr>
                <a:spLocks noChangeArrowheads="1"/>
              </p:cNvSpPr>
              <p:nvPr/>
            </p:nvSpPr>
            <p:spPr bwMode="auto">
              <a:xfrm>
                <a:off x="2955" y="269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2" name="Oval 2227">
                <a:extLst>
                  <a:ext uri="{FF2B5EF4-FFF2-40B4-BE49-F238E27FC236}">
                    <a16:creationId xmlns:a16="http://schemas.microsoft.com/office/drawing/2014/main" id="{12BFBC68-4CC4-4689-BB39-DCF1DB99E05F}"/>
                  </a:ext>
                </a:extLst>
              </p:cNvPr>
              <p:cNvSpPr>
                <a:spLocks noChangeArrowheads="1"/>
              </p:cNvSpPr>
              <p:nvPr/>
            </p:nvSpPr>
            <p:spPr bwMode="auto">
              <a:xfrm>
                <a:off x="2959" y="286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3" name="Oval 2228">
                <a:extLst>
                  <a:ext uri="{FF2B5EF4-FFF2-40B4-BE49-F238E27FC236}">
                    <a16:creationId xmlns:a16="http://schemas.microsoft.com/office/drawing/2014/main" id="{76129894-FE79-4083-8C30-A0423E64A3F0}"/>
                  </a:ext>
                </a:extLst>
              </p:cNvPr>
              <p:cNvSpPr>
                <a:spLocks noChangeArrowheads="1"/>
              </p:cNvSpPr>
              <p:nvPr/>
            </p:nvSpPr>
            <p:spPr bwMode="auto">
              <a:xfrm>
                <a:off x="2964" y="282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4" name="Oval 2229">
                <a:extLst>
                  <a:ext uri="{FF2B5EF4-FFF2-40B4-BE49-F238E27FC236}">
                    <a16:creationId xmlns:a16="http://schemas.microsoft.com/office/drawing/2014/main" id="{4A7858D6-8FFD-4BF4-9A44-97070EE12F75}"/>
                  </a:ext>
                </a:extLst>
              </p:cNvPr>
              <p:cNvSpPr>
                <a:spLocks noChangeArrowheads="1"/>
              </p:cNvSpPr>
              <p:nvPr/>
            </p:nvSpPr>
            <p:spPr bwMode="auto">
              <a:xfrm>
                <a:off x="2969" y="282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5" name="Oval 2230">
                <a:extLst>
                  <a:ext uri="{FF2B5EF4-FFF2-40B4-BE49-F238E27FC236}">
                    <a16:creationId xmlns:a16="http://schemas.microsoft.com/office/drawing/2014/main" id="{3BA17360-C5AF-4C08-AE93-FB21FF5D43C7}"/>
                  </a:ext>
                </a:extLst>
              </p:cNvPr>
              <p:cNvSpPr>
                <a:spLocks noChangeArrowheads="1"/>
              </p:cNvSpPr>
              <p:nvPr/>
            </p:nvSpPr>
            <p:spPr bwMode="auto">
              <a:xfrm>
                <a:off x="2974" y="278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6" name="Oval 2231">
                <a:extLst>
                  <a:ext uri="{FF2B5EF4-FFF2-40B4-BE49-F238E27FC236}">
                    <a16:creationId xmlns:a16="http://schemas.microsoft.com/office/drawing/2014/main" id="{86284027-2A06-4D98-981D-2765D2542E81}"/>
                  </a:ext>
                </a:extLst>
              </p:cNvPr>
              <p:cNvSpPr>
                <a:spLocks noChangeArrowheads="1"/>
              </p:cNvSpPr>
              <p:nvPr/>
            </p:nvSpPr>
            <p:spPr bwMode="auto">
              <a:xfrm>
                <a:off x="2979" y="272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7" name="Oval 2232">
                <a:extLst>
                  <a:ext uri="{FF2B5EF4-FFF2-40B4-BE49-F238E27FC236}">
                    <a16:creationId xmlns:a16="http://schemas.microsoft.com/office/drawing/2014/main" id="{E0306710-ACBB-4E21-B062-05F7100AC5A2}"/>
                  </a:ext>
                </a:extLst>
              </p:cNvPr>
              <p:cNvSpPr>
                <a:spLocks noChangeArrowheads="1"/>
              </p:cNvSpPr>
              <p:nvPr/>
            </p:nvSpPr>
            <p:spPr bwMode="auto">
              <a:xfrm>
                <a:off x="2983" y="285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8" name="Oval 2233">
                <a:extLst>
                  <a:ext uri="{FF2B5EF4-FFF2-40B4-BE49-F238E27FC236}">
                    <a16:creationId xmlns:a16="http://schemas.microsoft.com/office/drawing/2014/main" id="{7E2D6188-4D2A-4435-9916-B21D578D05FE}"/>
                  </a:ext>
                </a:extLst>
              </p:cNvPr>
              <p:cNvSpPr>
                <a:spLocks noChangeArrowheads="1"/>
              </p:cNvSpPr>
              <p:nvPr/>
            </p:nvSpPr>
            <p:spPr bwMode="auto">
              <a:xfrm>
                <a:off x="2988" y="275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19" name="Oval 2234">
                <a:extLst>
                  <a:ext uri="{FF2B5EF4-FFF2-40B4-BE49-F238E27FC236}">
                    <a16:creationId xmlns:a16="http://schemas.microsoft.com/office/drawing/2014/main" id="{8E5AC329-1362-47CB-A269-0ABDD06669F1}"/>
                  </a:ext>
                </a:extLst>
              </p:cNvPr>
              <p:cNvSpPr>
                <a:spLocks noChangeArrowheads="1"/>
              </p:cNvSpPr>
              <p:nvPr/>
            </p:nvSpPr>
            <p:spPr bwMode="auto">
              <a:xfrm>
                <a:off x="2993" y="276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0" name="Oval 2235">
                <a:extLst>
                  <a:ext uri="{FF2B5EF4-FFF2-40B4-BE49-F238E27FC236}">
                    <a16:creationId xmlns:a16="http://schemas.microsoft.com/office/drawing/2014/main" id="{B60A1F47-632D-489A-93FD-4A2F941A87C6}"/>
                  </a:ext>
                </a:extLst>
              </p:cNvPr>
              <p:cNvSpPr>
                <a:spLocks noChangeArrowheads="1"/>
              </p:cNvSpPr>
              <p:nvPr/>
            </p:nvSpPr>
            <p:spPr bwMode="auto">
              <a:xfrm>
                <a:off x="2998" y="272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1" name="Oval 2236">
                <a:extLst>
                  <a:ext uri="{FF2B5EF4-FFF2-40B4-BE49-F238E27FC236}">
                    <a16:creationId xmlns:a16="http://schemas.microsoft.com/office/drawing/2014/main" id="{C81FBCB6-3949-4BCC-882B-D7398E05276B}"/>
                  </a:ext>
                </a:extLst>
              </p:cNvPr>
              <p:cNvSpPr>
                <a:spLocks noChangeArrowheads="1"/>
              </p:cNvSpPr>
              <p:nvPr/>
            </p:nvSpPr>
            <p:spPr bwMode="auto">
              <a:xfrm>
                <a:off x="3003" y="282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2" name="Oval 2237">
                <a:extLst>
                  <a:ext uri="{FF2B5EF4-FFF2-40B4-BE49-F238E27FC236}">
                    <a16:creationId xmlns:a16="http://schemas.microsoft.com/office/drawing/2014/main" id="{36D3D96A-C732-4798-A46A-D839C04E128F}"/>
                  </a:ext>
                </a:extLst>
              </p:cNvPr>
              <p:cNvSpPr>
                <a:spLocks noChangeArrowheads="1"/>
              </p:cNvSpPr>
              <p:nvPr/>
            </p:nvSpPr>
            <p:spPr bwMode="auto">
              <a:xfrm>
                <a:off x="3007" y="292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3" name="Oval 2238">
                <a:extLst>
                  <a:ext uri="{FF2B5EF4-FFF2-40B4-BE49-F238E27FC236}">
                    <a16:creationId xmlns:a16="http://schemas.microsoft.com/office/drawing/2014/main" id="{1C228580-B82C-4158-82B4-7D85914B7683}"/>
                  </a:ext>
                </a:extLst>
              </p:cNvPr>
              <p:cNvSpPr>
                <a:spLocks noChangeArrowheads="1"/>
              </p:cNvSpPr>
              <p:nvPr/>
            </p:nvSpPr>
            <p:spPr bwMode="auto">
              <a:xfrm>
                <a:off x="3012" y="279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4" name="Oval 2239">
                <a:extLst>
                  <a:ext uri="{FF2B5EF4-FFF2-40B4-BE49-F238E27FC236}">
                    <a16:creationId xmlns:a16="http://schemas.microsoft.com/office/drawing/2014/main" id="{3940D60A-ACAF-4EA6-A5A3-279321B56065}"/>
                  </a:ext>
                </a:extLst>
              </p:cNvPr>
              <p:cNvSpPr>
                <a:spLocks noChangeArrowheads="1"/>
              </p:cNvSpPr>
              <p:nvPr/>
            </p:nvSpPr>
            <p:spPr bwMode="auto">
              <a:xfrm>
                <a:off x="3017" y="280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5" name="Oval 2240">
                <a:extLst>
                  <a:ext uri="{FF2B5EF4-FFF2-40B4-BE49-F238E27FC236}">
                    <a16:creationId xmlns:a16="http://schemas.microsoft.com/office/drawing/2014/main" id="{F5D4A5CC-20AC-4E1A-84B4-28F2F2A49D8A}"/>
                  </a:ext>
                </a:extLst>
              </p:cNvPr>
              <p:cNvSpPr>
                <a:spLocks noChangeArrowheads="1"/>
              </p:cNvSpPr>
              <p:nvPr/>
            </p:nvSpPr>
            <p:spPr bwMode="auto">
              <a:xfrm>
                <a:off x="3022" y="278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6" name="Oval 2241">
                <a:extLst>
                  <a:ext uri="{FF2B5EF4-FFF2-40B4-BE49-F238E27FC236}">
                    <a16:creationId xmlns:a16="http://schemas.microsoft.com/office/drawing/2014/main" id="{A94831D9-4E46-4699-9812-8C5B694C85E7}"/>
                  </a:ext>
                </a:extLst>
              </p:cNvPr>
              <p:cNvSpPr>
                <a:spLocks noChangeArrowheads="1"/>
              </p:cNvSpPr>
              <p:nvPr/>
            </p:nvSpPr>
            <p:spPr bwMode="auto">
              <a:xfrm>
                <a:off x="3027" y="282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7" name="Oval 2242">
                <a:extLst>
                  <a:ext uri="{FF2B5EF4-FFF2-40B4-BE49-F238E27FC236}">
                    <a16:creationId xmlns:a16="http://schemas.microsoft.com/office/drawing/2014/main" id="{93363F93-D157-4E13-9431-F237CF48EBD1}"/>
                  </a:ext>
                </a:extLst>
              </p:cNvPr>
              <p:cNvSpPr>
                <a:spLocks noChangeArrowheads="1"/>
              </p:cNvSpPr>
              <p:nvPr/>
            </p:nvSpPr>
            <p:spPr bwMode="auto">
              <a:xfrm>
                <a:off x="3031" y="281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8" name="Oval 2243">
                <a:extLst>
                  <a:ext uri="{FF2B5EF4-FFF2-40B4-BE49-F238E27FC236}">
                    <a16:creationId xmlns:a16="http://schemas.microsoft.com/office/drawing/2014/main" id="{4A2AE6D1-863E-4E33-B847-D5201EFEB009}"/>
                  </a:ext>
                </a:extLst>
              </p:cNvPr>
              <p:cNvSpPr>
                <a:spLocks noChangeArrowheads="1"/>
              </p:cNvSpPr>
              <p:nvPr/>
            </p:nvSpPr>
            <p:spPr bwMode="auto">
              <a:xfrm>
                <a:off x="3036" y="282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29" name="Oval 2244">
                <a:extLst>
                  <a:ext uri="{FF2B5EF4-FFF2-40B4-BE49-F238E27FC236}">
                    <a16:creationId xmlns:a16="http://schemas.microsoft.com/office/drawing/2014/main" id="{7C529AA6-420B-465E-A367-37594F69CB57}"/>
                  </a:ext>
                </a:extLst>
              </p:cNvPr>
              <p:cNvSpPr>
                <a:spLocks noChangeArrowheads="1"/>
              </p:cNvSpPr>
              <p:nvPr/>
            </p:nvSpPr>
            <p:spPr bwMode="auto">
              <a:xfrm>
                <a:off x="3041" y="273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430" name="Oval 2245">
                <a:extLst>
                  <a:ext uri="{FF2B5EF4-FFF2-40B4-BE49-F238E27FC236}">
                    <a16:creationId xmlns:a16="http://schemas.microsoft.com/office/drawing/2014/main" id="{A382C32A-3A84-4E29-97AB-18125988FE24}"/>
                  </a:ext>
                </a:extLst>
              </p:cNvPr>
              <p:cNvSpPr>
                <a:spLocks noChangeArrowheads="1"/>
              </p:cNvSpPr>
              <p:nvPr/>
            </p:nvSpPr>
            <p:spPr bwMode="auto">
              <a:xfrm>
                <a:off x="3046" y="279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grpSp>
          <p:nvGrpSpPr>
            <p:cNvPr id="223" name="Group 2447">
              <a:extLst>
                <a:ext uri="{FF2B5EF4-FFF2-40B4-BE49-F238E27FC236}">
                  <a16:creationId xmlns:a16="http://schemas.microsoft.com/office/drawing/2014/main" id="{B850132E-E142-4111-817E-0D5DDF673771}"/>
                </a:ext>
              </a:extLst>
            </p:cNvPr>
            <p:cNvGrpSpPr>
              <a:grpSpLocks/>
            </p:cNvGrpSpPr>
            <p:nvPr/>
          </p:nvGrpSpPr>
          <p:grpSpPr bwMode="auto">
            <a:xfrm>
              <a:off x="6851880" y="3703268"/>
              <a:ext cx="1563687" cy="1017588"/>
              <a:chOff x="3051" y="2312"/>
              <a:chExt cx="985" cy="641"/>
            </a:xfrm>
          </p:grpSpPr>
          <p:sp>
            <p:nvSpPr>
              <p:cNvPr id="1031" name="Oval 2247">
                <a:extLst>
                  <a:ext uri="{FF2B5EF4-FFF2-40B4-BE49-F238E27FC236}">
                    <a16:creationId xmlns:a16="http://schemas.microsoft.com/office/drawing/2014/main" id="{AF185B83-F9A4-41F4-A4A7-4FCD2E3804EA}"/>
                  </a:ext>
                </a:extLst>
              </p:cNvPr>
              <p:cNvSpPr>
                <a:spLocks noChangeArrowheads="1"/>
              </p:cNvSpPr>
              <p:nvPr/>
            </p:nvSpPr>
            <p:spPr bwMode="auto">
              <a:xfrm>
                <a:off x="3051" y="281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2" name="Oval 2248">
                <a:extLst>
                  <a:ext uri="{FF2B5EF4-FFF2-40B4-BE49-F238E27FC236}">
                    <a16:creationId xmlns:a16="http://schemas.microsoft.com/office/drawing/2014/main" id="{A1E67CA7-6F70-46F5-A551-8DDF9960D8A6}"/>
                  </a:ext>
                </a:extLst>
              </p:cNvPr>
              <p:cNvSpPr>
                <a:spLocks noChangeArrowheads="1"/>
              </p:cNvSpPr>
              <p:nvPr/>
            </p:nvSpPr>
            <p:spPr bwMode="auto">
              <a:xfrm>
                <a:off x="3055" y="281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3" name="Oval 2249">
                <a:extLst>
                  <a:ext uri="{FF2B5EF4-FFF2-40B4-BE49-F238E27FC236}">
                    <a16:creationId xmlns:a16="http://schemas.microsoft.com/office/drawing/2014/main" id="{275C11A9-56AA-409A-933A-942239167053}"/>
                  </a:ext>
                </a:extLst>
              </p:cNvPr>
              <p:cNvSpPr>
                <a:spLocks noChangeArrowheads="1"/>
              </p:cNvSpPr>
              <p:nvPr/>
            </p:nvSpPr>
            <p:spPr bwMode="auto">
              <a:xfrm>
                <a:off x="3060" y="292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4" name="Oval 2250">
                <a:extLst>
                  <a:ext uri="{FF2B5EF4-FFF2-40B4-BE49-F238E27FC236}">
                    <a16:creationId xmlns:a16="http://schemas.microsoft.com/office/drawing/2014/main" id="{70A588E0-4698-470B-B740-01B854BC66BA}"/>
                  </a:ext>
                </a:extLst>
              </p:cNvPr>
              <p:cNvSpPr>
                <a:spLocks noChangeArrowheads="1"/>
              </p:cNvSpPr>
              <p:nvPr/>
            </p:nvSpPr>
            <p:spPr bwMode="auto">
              <a:xfrm>
                <a:off x="3065" y="292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5" name="Oval 2251">
                <a:extLst>
                  <a:ext uri="{FF2B5EF4-FFF2-40B4-BE49-F238E27FC236}">
                    <a16:creationId xmlns:a16="http://schemas.microsoft.com/office/drawing/2014/main" id="{9C663BC9-4B85-45C7-B43F-4DD298579D5E}"/>
                  </a:ext>
                </a:extLst>
              </p:cNvPr>
              <p:cNvSpPr>
                <a:spLocks noChangeArrowheads="1"/>
              </p:cNvSpPr>
              <p:nvPr/>
            </p:nvSpPr>
            <p:spPr bwMode="auto">
              <a:xfrm>
                <a:off x="3070" y="292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6" name="Oval 2252">
                <a:extLst>
                  <a:ext uri="{FF2B5EF4-FFF2-40B4-BE49-F238E27FC236}">
                    <a16:creationId xmlns:a16="http://schemas.microsoft.com/office/drawing/2014/main" id="{7AAB9ACE-59EC-43D5-AD88-F498B3BF1A40}"/>
                  </a:ext>
                </a:extLst>
              </p:cNvPr>
              <p:cNvSpPr>
                <a:spLocks noChangeArrowheads="1"/>
              </p:cNvSpPr>
              <p:nvPr/>
            </p:nvSpPr>
            <p:spPr bwMode="auto">
              <a:xfrm>
                <a:off x="3075" y="277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7" name="Oval 2253">
                <a:extLst>
                  <a:ext uri="{FF2B5EF4-FFF2-40B4-BE49-F238E27FC236}">
                    <a16:creationId xmlns:a16="http://schemas.microsoft.com/office/drawing/2014/main" id="{CC5943DA-E870-46C0-AF09-3D53275AD281}"/>
                  </a:ext>
                </a:extLst>
              </p:cNvPr>
              <p:cNvSpPr>
                <a:spLocks noChangeArrowheads="1"/>
              </p:cNvSpPr>
              <p:nvPr/>
            </p:nvSpPr>
            <p:spPr bwMode="auto">
              <a:xfrm>
                <a:off x="3079" y="291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8" name="Oval 2254">
                <a:extLst>
                  <a:ext uri="{FF2B5EF4-FFF2-40B4-BE49-F238E27FC236}">
                    <a16:creationId xmlns:a16="http://schemas.microsoft.com/office/drawing/2014/main" id="{99B8A328-F006-4707-9208-E055E671E040}"/>
                  </a:ext>
                </a:extLst>
              </p:cNvPr>
              <p:cNvSpPr>
                <a:spLocks noChangeArrowheads="1"/>
              </p:cNvSpPr>
              <p:nvPr/>
            </p:nvSpPr>
            <p:spPr bwMode="auto">
              <a:xfrm>
                <a:off x="3084" y="285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9" name="Oval 2255">
                <a:extLst>
                  <a:ext uri="{FF2B5EF4-FFF2-40B4-BE49-F238E27FC236}">
                    <a16:creationId xmlns:a16="http://schemas.microsoft.com/office/drawing/2014/main" id="{ACAE9090-B62A-4DD4-AFA1-785AC61C6237}"/>
                  </a:ext>
                </a:extLst>
              </p:cNvPr>
              <p:cNvSpPr>
                <a:spLocks noChangeArrowheads="1"/>
              </p:cNvSpPr>
              <p:nvPr/>
            </p:nvSpPr>
            <p:spPr bwMode="auto">
              <a:xfrm>
                <a:off x="3089" y="285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0" name="Oval 2256">
                <a:extLst>
                  <a:ext uri="{FF2B5EF4-FFF2-40B4-BE49-F238E27FC236}">
                    <a16:creationId xmlns:a16="http://schemas.microsoft.com/office/drawing/2014/main" id="{0AFB43F8-D008-4C85-ACCD-34FF7AF56A67}"/>
                  </a:ext>
                </a:extLst>
              </p:cNvPr>
              <p:cNvSpPr>
                <a:spLocks noChangeArrowheads="1"/>
              </p:cNvSpPr>
              <p:nvPr/>
            </p:nvSpPr>
            <p:spPr bwMode="auto">
              <a:xfrm>
                <a:off x="3094" y="271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1" name="Oval 2257">
                <a:extLst>
                  <a:ext uri="{FF2B5EF4-FFF2-40B4-BE49-F238E27FC236}">
                    <a16:creationId xmlns:a16="http://schemas.microsoft.com/office/drawing/2014/main" id="{F79D699C-1316-4634-A167-503207DA2C57}"/>
                  </a:ext>
                </a:extLst>
              </p:cNvPr>
              <p:cNvSpPr>
                <a:spLocks noChangeArrowheads="1"/>
              </p:cNvSpPr>
              <p:nvPr/>
            </p:nvSpPr>
            <p:spPr bwMode="auto">
              <a:xfrm>
                <a:off x="3099" y="280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2" name="Oval 2258">
                <a:extLst>
                  <a:ext uri="{FF2B5EF4-FFF2-40B4-BE49-F238E27FC236}">
                    <a16:creationId xmlns:a16="http://schemas.microsoft.com/office/drawing/2014/main" id="{F84EEC31-5218-4692-BFAB-59D633F25215}"/>
                  </a:ext>
                </a:extLst>
              </p:cNvPr>
              <p:cNvSpPr>
                <a:spLocks noChangeArrowheads="1"/>
              </p:cNvSpPr>
              <p:nvPr/>
            </p:nvSpPr>
            <p:spPr bwMode="auto">
              <a:xfrm>
                <a:off x="3103" y="284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3" name="Oval 2259">
                <a:extLst>
                  <a:ext uri="{FF2B5EF4-FFF2-40B4-BE49-F238E27FC236}">
                    <a16:creationId xmlns:a16="http://schemas.microsoft.com/office/drawing/2014/main" id="{0C5A5B0D-9E29-4062-974C-15970B07154E}"/>
                  </a:ext>
                </a:extLst>
              </p:cNvPr>
              <p:cNvSpPr>
                <a:spLocks noChangeArrowheads="1"/>
              </p:cNvSpPr>
              <p:nvPr/>
            </p:nvSpPr>
            <p:spPr bwMode="auto">
              <a:xfrm>
                <a:off x="3108" y="280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4" name="Oval 2260">
                <a:extLst>
                  <a:ext uri="{FF2B5EF4-FFF2-40B4-BE49-F238E27FC236}">
                    <a16:creationId xmlns:a16="http://schemas.microsoft.com/office/drawing/2014/main" id="{D41F6C07-DFC9-47C4-B5D5-872439DBC789}"/>
                  </a:ext>
                </a:extLst>
              </p:cNvPr>
              <p:cNvSpPr>
                <a:spLocks noChangeArrowheads="1"/>
              </p:cNvSpPr>
              <p:nvPr/>
            </p:nvSpPr>
            <p:spPr bwMode="auto">
              <a:xfrm>
                <a:off x="3113" y="280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5" name="Oval 2261">
                <a:extLst>
                  <a:ext uri="{FF2B5EF4-FFF2-40B4-BE49-F238E27FC236}">
                    <a16:creationId xmlns:a16="http://schemas.microsoft.com/office/drawing/2014/main" id="{28FB0056-F0F8-4862-A2A9-23753B96E50D}"/>
                  </a:ext>
                </a:extLst>
              </p:cNvPr>
              <p:cNvSpPr>
                <a:spLocks noChangeArrowheads="1"/>
              </p:cNvSpPr>
              <p:nvPr/>
            </p:nvSpPr>
            <p:spPr bwMode="auto">
              <a:xfrm>
                <a:off x="3118" y="281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6" name="Oval 2262">
                <a:extLst>
                  <a:ext uri="{FF2B5EF4-FFF2-40B4-BE49-F238E27FC236}">
                    <a16:creationId xmlns:a16="http://schemas.microsoft.com/office/drawing/2014/main" id="{C85C88AE-D03F-41B5-8925-B6947D663FEA}"/>
                  </a:ext>
                </a:extLst>
              </p:cNvPr>
              <p:cNvSpPr>
                <a:spLocks noChangeArrowheads="1"/>
              </p:cNvSpPr>
              <p:nvPr/>
            </p:nvSpPr>
            <p:spPr bwMode="auto">
              <a:xfrm>
                <a:off x="3123" y="280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7" name="Oval 2263">
                <a:extLst>
                  <a:ext uri="{FF2B5EF4-FFF2-40B4-BE49-F238E27FC236}">
                    <a16:creationId xmlns:a16="http://schemas.microsoft.com/office/drawing/2014/main" id="{DF2B5E2E-F9E3-4411-91C2-7B1CCB7CB291}"/>
                  </a:ext>
                </a:extLst>
              </p:cNvPr>
              <p:cNvSpPr>
                <a:spLocks noChangeArrowheads="1"/>
              </p:cNvSpPr>
              <p:nvPr/>
            </p:nvSpPr>
            <p:spPr bwMode="auto">
              <a:xfrm>
                <a:off x="3127" y="286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8" name="Oval 2264">
                <a:extLst>
                  <a:ext uri="{FF2B5EF4-FFF2-40B4-BE49-F238E27FC236}">
                    <a16:creationId xmlns:a16="http://schemas.microsoft.com/office/drawing/2014/main" id="{5DAE2CC0-5E08-4783-9BA0-BE981D02F931}"/>
                  </a:ext>
                </a:extLst>
              </p:cNvPr>
              <p:cNvSpPr>
                <a:spLocks noChangeArrowheads="1"/>
              </p:cNvSpPr>
              <p:nvPr/>
            </p:nvSpPr>
            <p:spPr bwMode="auto">
              <a:xfrm>
                <a:off x="3132" y="267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49" name="Oval 2265">
                <a:extLst>
                  <a:ext uri="{FF2B5EF4-FFF2-40B4-BE49-F238E27FC236}">
                    <a16:creationId xmlns:a16="http://schemas.microsoft.com/office/drawing/2014/main" id="{BB6E358F-DD37-4B76-951C-CA87592F9DF5}"/>
                  </a:ext>
                </a:extLst>
              </p:cNvPr>
              <p:cNvSpPr>
                <a:spLocks noChangeArrowheads="1"/>
              </p:cNvSpPr>
              <p:nvPr/>
            </p:nvSpPr>
            <p:spPr bwMode="auto">
              <a:xfrm>
                <a:off x="3137" y="291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0" name="Oval 2266">
                <a:extLst>
                  <a:ext uri="{FF2B5EF4-FFF2-40B4-BE49-F238E27FC236}">
                    <a16:creationId xmlns:a16="http://schemas.microsoft.com/office/drawing/2014/main" id="{63E6F18B-863A-4394-AE8B-E0AA4763EA5E}"/>
                  </a:ext>
                </a:extLst>
              </p:cNvPr>
              <p:cNvSpPr>
                <a:spLocks noChangeArrowheads="1"/>
              </p:cNvSpPr>
              <p:nvPr/>
            </p:nvSpPr>
            <p:spPr bwMode="auto">
              <a:xfrm>
                <a:off x="3142" y="276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1" name="Oval 2267">
                <a:extLst>
                  <a:ext uri="{FF2B5EF4-FFF2-40B4-BE49-F238E27FC236}">
                    <a16:creationId xmlns:a16="http://schemas.microsoft.com/office/drawing/2014/main" id="{4EEFAC12-5E5E-4433-BB43-6DE95F7A3F5D}"/>
                  </a:ext>
                </a:extLst>
              </p:cNvPr>
              <p:cNvSpPr>
                <a:spLocks noChangeArrowheads="1"/>
              </p:cNvSpPr>
              <p:nvPr/>
            </p:nvSpPr>
            <p:spPr bwMode="auto">
              <a:xfrm>
                <a:off x="3147" y="278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2" name="Oval 2268">
                <a:extLst>
                  <a:ext uri="{FF2B5EF4-FFF2-40B4-BE49-F238E27FC236}">
                    <a16:creationId xmlns:a16="http://schemas.microsoft.com/office/drawing/2014/main" id="{AD68E64B-AD99-45BC-9EEC-FCC9D9785335}"/>
                  </a:ext>
                </a:extLst>
              </p:cNvPr>
              <p:cNvSpPr>
                <a:spLocks noChangeArrowheads="1"/>
              </p:cNvSpPr>
              <p:nvPr/>
            </p:nvSpPr>
            <p:spPr bwMode="auto">
              <a:xfrm>
                <a:off x="3151" y="290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3" name="Oval 2269">
                <a:extLst>
                  <a:ext uri="{FF2B5EF4-FFF2-40B4-BE49-F238E27FC236}">
                    <a16:creationId xmlns:a16="http://schemas.microsoft.com/office/drawing/2014/main" id="{5D4B9B12-21BE-4533-9956-F9D87C44B4C3}"/>
                  </a:ext>
                </a:extLst>
              </p:cNvPr>
              <p:cNvSpPr>
                <a:spLocks noChangeArrowheads="1"/>
              </p:cNvSpPr>
              <p:nvPr/>
            </p:nvSpPr>
            <p:spPr bwMode="auto">
              <a:xfrm>
                <a:off x="3156" y="276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4" name="Oval 2270">
                <a:extLst>
                  <a:ext uri="{FF2B5EF4-FFF2-40B4-BE49-F238E27FC236}">
                    <a16:creationId xmlns:a16="http://schemas.microsoft.com/office/drawing/2014/main" id="{E51C58E0-01F9-4F3C-B81B-281FE397C059}"/>
                  </a:ext>
                </a:extLst>
              </p:cNvPr>
              <p:cNvSpPr>
                <a:spLocks noChangeArrowheads="1"/>
              </p:cNvSpPr>
              <p:nvPr/>
            </p:nvSpPr>
            <p:spPr bwMode="auto">
              <a:xfrm>
                <a:off x="3161" y="280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5" name="Oval 2271">
                <a:extLst>
                  <a:ext uri="{FF2B5EF4-FFF2-40B4-BE49-F238E27FC236}">
                    <a16:creationId xmlns:a16="http://schemas.microsoft.com/office/drawing/2014/main" id="{3FE8FB6B-E5FE-4C0B-A05D-93B7A555614E}"/>
                  </a:ext>
                </a:extLst>
              </p:cNvPr>
              <p:cNvSpPr>
                <a:spLocks noChangeArrowheads="1"/>
              </p:cNvSpPr>
              <p:nvPr/>
            </p:nvSpPr>
            <p:spPr bwMode="auto">
              <a:xfrm>
                <a:off x="3166" y="282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6" name="Oval 2272">
                <a:extLst>
                  <a:ext uri="{FF2B5EF4-FFF2-40B4-BE49-F238E27FC236}">
                    <a16:creationId xmlns:a16="http://schemas.microsoft.com/office/drawing/2014/main" id="{4063A586-8AEE-4CF8-AFF7-95385010AB34}"/>
                  </a:ext>
                </a:extLst>
              </p:cNvPr>
              <p:cNvSpPr>
                <a:spLocks noChangeArrowheads="1"/>
              </p:cNvSpPr>
              <p:nvPr/>
            </p:nvSpPr>
            <p:spPr bwMode="auto">
              <a:xfrm>
                <a:off x="3171" y="2825"/>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7" name="Oval 2273">
                <a:extLst>
                  <a:ext uri="{FF2B5EF4-FFF2-40B4-BE49-F238E27FC236}">
                    <a16:creationId xmlns:a16="http://schemas.microsoft.com/office/drawing/2014/main" id="{DFE0D0D9-CBE3-4E32-A7D7-08E42BD4B0A7}"/>
                  </a:ext>
                </a:extLst>
              </p:cNvPr>
              <p:cNvSpPr>
                <a:spLocks noChangeArrowheads="1"/>
              </p:cNvSpPr>
              <p:nvPr/>
            </p:nvSpPr>
            <p:spPr bwMode="auto">
              <a:xfrm>
                <a:off x="3175" y="278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8" name="Oval 2274">
                <a:extLst>
                  <a:ext uri="{FF2B5EF4-FFF2-40B4-BE49-F238E27FC236}">
                    <a16:creationId xmlns:a16="http://schemas.microsoft.com/office/drawing/2014/main" id="{8D9E6E3F-3580-4F06-BA32-D58727CBC535}"/>
                  </a:ext>
                </a:extLst>
              </p:cNvPr>
              <p:cNvSpPr>
                <a:spLocks noChangeArrowheads="1"/>
              </p:cNvSpPr>
              <p:nvPr/>
            </p:nvSpPr>
            <p:spPr bwMode="auto">
              <a:xfrm>
                <a:off x="3180" y="276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59" name="Oval 2275">
                <a:extLst>
                  <a:ext uri="{FF2B5EF4-FFF2-40B4-BE49-F238E27FC236}">
                    <a16:creationId xmlns:a16="http://schemas.microsoft.com/office/drawing/2014/main" id="{607C33FE-4ADD-477B-834A-D90189290FBA}"/>
                  </a:ext>
                </a:extLst>
              </p:cNvPr>
              <p:cNvSpPr>
                <a:spLocks noChangeArrowheads="1"/>
              </p:cNvSpPr>
              <p:nvPr/>
            </p:nvSpPr>
            <p:spPr bwMode="auto">
              <a:xfrm>
                <a:off x="3185" y="274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0" name="Oval 2276">
                <a:extLst>
                  <a:ext uri="{FF2B5EF4-FFF2-40B4-BE49-F238E27FC236}">
                    <a16:creationId xmlns:a16="http://schemas.microsoft.com/office/drawing/2014/main" id="{96C07024-498C-49CC-A107-C8DAE5C8D736}"/>
                  </a:ext>
                </a:extLst>
              </p:cNvPr>
              <p:cNvSpPr>
                <a:spLocks noChangeArrowheads="1"/>
              </p:cNvSpPr>
              <p:nvPr/>
            </p:nvSpPr>
            <p:spPr bwMode="auto">
              <a:xfrm>
                <a:off x="3190" y="280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1" name="Oval 2277">
                <a:extLst>
                  <a:ext uri="{FF2B5EF4-FFF2-40B4-BE49-F238E27FC236}">
                    <a16:creationId xmlns:a16="http://schemas.microsoft.com/office/drawing/2014/main" id="{538D0C5D-49F0-426A-8C95-4A5C09652DD7}"/>
                  </a:ext>
                </a:extLst>
              </p:cNvPr>
              <p:cNvSpPr>
                <a:spLocks noChangeArrowheads="1"/>
              </p:cNvSpPr>
              <p:nvPr/>
            </p:nvSpPr>
            <p:spPr bwMode="auto">
              <a:xfrm>
                <a:off x="3195" y="2895"/>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2" name="Oval 2278">
                <a:extLst>
                  <a:ext uri="{FF2B5EF4-FFF2-40B4-BE49-F238E27FC236}">
                    <a16:creationId xmlns:a16="http://schemas.microsoft.com/office/drawing/2014/main" id="{BC7CB25D-1512-469E-9C23-7367360EE697}"/>
                  </a:ext>
                </a:extLst>
              </p:cNvPr>
              <p:cNvSpPr>
                <a:spLocks noChangeArrowheads="1"/>
              </p:cNvSpPr>
              <p:nvPr/>
            </p:nvSpPr>
            <p:spPr bwMode="auto">
              <a:xfrm>
                <a:off x="3199" y="270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3" name="Oval 2279">
                <a:extLst>
                  <a:ext uri="{FF2B5EF4-FFF2-40B4-BE49-F238E27FC236}">
                    <a16:creationId xmlns:a16="http://schemas.microsoft.com/office/drawing/2014/main" id="{52723ECD-17FC-4F58-AE6A-808A74C8E373}"/>
                  </a:ext>
                </a:extLst>
              </p:cNvPr>
              <p:cNvSpPr>
                <a:spLocks noChangeArrowheads="1"/>
              </p:cNvSpPr>
              <p:nvPr/>
            </p:nvSpPr>
            <p:spPr bwMode="auto">
              <a:xfrm>
                <a:off x="3204" y="28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4" name="Oval 2280">
                <a:extLst>
                  <a:ext uri="{FF2B5EF4-FFF2-40B4-BE49-F238E27FC236}">
                    <a16:creationId xmlns:a16="http://schemas.microsoft.com/office/drawing/2014/main" id="{994F50C5-A3C6-4185-9582-3901EEBD3A24}"/>
                  </a:ext>
                </a:extLst>
              </p:cNvPr>
              <p:cNvSpPr>
                <a:spLocks noChangeArrowheads="1"/>
              </p:cNvSpPr>
              <p:nvPr/>
            </p:nvSpPr>
            <p:spPr bwMode="auto">
              <a:xfrm>
                <a:off x="3209" y="279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5" name="Oval 2281">
                <a:extLst>
                  <a:ext uri="{FF2B5EF4-FFF2-40B4-BE49-F238E27FC236}">
                    <a16:creationId xmlns:a16="http://schemas.microsoft.com/office/drawing/2014/main" id="{A912496E-0FAB-4A1F-B3DF-B7226D711E9F}"/>
                  </a:ext>
                </a:extLst>
              </p:cNvPr>
              <p:cNvSpPr>
                <a:spLocks noChangeArrowheads="1"/>
              </p:cNvSpPr>
              <p:nvPr/>
            </p:nvSpPr>
            <p:spPr bwMode="auto">
              <a:xfrm>
                <a:off x="3214" y="289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6" name="Oval 2282">
                <a:extLst>
                  <a:ext uri="{FF2B5EF4-FFF2-40B4-BE49-F238E27FC236}">
                    <a16:creationId xmlns:a16="http://schemas.microsoft.com/office/drawing/2014/main" id="{528D4F34-B6D9-41E1-8E39-E9A3A4AEAA9F}"/>
                  </a:ext>
                </a:extLst>
              </p:cNvPr>
              <p:cNvSpPr>
                <a:spLocks noChangeArrowheads="1"/>
              </p:cNvSpPr>
              <p:nvPr/>
            </p:nvSpPr>
            <p:spPr bwMode="auto">
              <a:xfrm>
                <a:off x="3219" y="280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7" name="Oval 2283">
                <a:extLst>
                  <a:ext uri="{FF2B5EF4-FFF2-40B4-BE49-F238E27FC236}">
                    <a16:creationId xmlns:a16="http://schemas.microsoft.com/office/drawing/2014/main" id="{D85B571F-5455-4CF1-A612-E2CE23A0C4C3}"/>
                  </a:ext>
                </a:extLst>
              </p:cNvPr>
              <p:cNvSpPr>
                <a:spLocks noChangeArrowheads="1"/>
              </p:cNvSpPr>
              <p:nvPr/>
            </p:nvSpPr>
            <p:spPr bwMode="auto">
              <a:xfrm>
                <a:off x="3223" y="292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8" name="Oval 2284">
                <a:extLst>
                  <a:ext uri="{FF2B5EF4-FFF2-40B4-BE49-F238E27FC236}">
                    <a16:creationId xmlns:a16="http://schemas.microsoft.com/office/drawing/2014/main" id="{D8E27578-7A6E-428B-B845-3EFFA482BC65}"/>
                  </a:ext>
                </a:extLst>
              </p:cNvPr>
              <p:cNvSpPr>
                <a:spLocks noChangeArrowheads="1"/>
              </p:cNvSpPr>
              <p:nvPr/>
            </p:nvSpPr>
            <p:spPr bwMode="auto">
              <a:xfrm>
                <a:off x="3228" y="276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69" name="Oval 2285">
                <a:extLst>
                  <a:ext uri="{FF2B5EF4-FFF2-40B4-BE49-F238E27FC236}">
                    <a16:creationId xmlns:a16="http://schemas.microsoft.com/office/drawing/2014/main" id="{A1429425-9487-494F-83EC-CAF88B8F2D76}"/>
                  </a:ext>
                </a:extLst>
              </p:cNvPr>
              <p:cNvSpPr>
                <a:spLocks noChangeArrowheads="1"/>
              </p:cNvSpPr>
              <p:nvPr/>
            </p:nvSpPr>
            <p:spPr bwMode="auto">
              <a:xfrm>
                <a:off x="3233" y="281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0" name="Oval 2286">
                <a:extLst>
                  <a:ext uri="{FF2B5EF4-FFF2-40B4-BE49-F238E27FC236}">
                    <a16:creationId xmlns:a16="http://schemas.microsoft.com/office/drawing/2014/main" id="{A35CF8EE-27BD-493D-A8EE-35B77EBA1041}"/>
                  </a:ext>
                </a:extLst>
              </p:cNvPr>
              <p:cNvSpPr>
                <a:spLocks noChangeArrowheads="1"/>
              </p:cNvSpPr>
              <p:nvPr/>
            </p:nvSpPr>
            <p:spPr bwMode="auto">
              <a:xfrm>
                <a:off x="3238" y="265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1" name="Oval 2287">
                <a:extLst>
                  <a:ext uri="{FF2B5EF4-FFF2-40B4-BE49-F238E27FC236}">
                    <a16:creationId xmlns:a16="http://schemas.microsoft.com/office/drawing/2014/main" id="{BF961E63-11D4-4205-AA5F-1F7DB879522C}"/>
                  </a:ext>
                </a:extLst>
              </p:cNvPr>
              <p:cNvSpPr>
                <a:spLocks noChangeArrowheads="1"/>
              </p:cNvSpPr>
              <p:nvPr/>
            </p:nvSpPr>
            <p:spPr bwMode="auto">
              <a:xfrm>
                <a:off x="3243" y="281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2" name="Oval 2288">
                <a:extLst>
                  <a:ext uri="{FF2B5EF4-FFF2-40B4-BE49-F238E27FC236}">
                    <a16:creationId xmlns:a16="http://schemas.microsoft.com/office/drawing/2014/main" id="{898BDA89-9ED2-4ECE-8278-73E115FF5F7C}"/>
                  </a:ext>
                </a:extLst>
              </p:cNvPr>
              <p:cNvSpPr>
                <a:spLocks noChangeArrowheads="1"/>
              </p:cNvSpPr>
              <p:nvPr/>
            </p:nvSpPr>
            <p:spPr bwMode="auto">
              <a:xfrm>
                <a:off x="3247" y="288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3" name="Oval 2289">
                <a:extLst>
                  <a:ext uri="{FF2B5EF4-FFF2-40B4-BE49-F238E27FC236}">
                    <a16:creationId xmlns:a16="http://schemas.microsoft.com/office/drawing/2014/main" id="{680967C6-F144-4418-87C1-1D4FFD199F2D}"/>
                  </a:ext>
                </a:extLst>
              </p:cNvPr>
              <p:cNvSpPr>
                <a:spLocks noChangeArrowheads="1"/>
              </p:cNvSpPr>
              <p:nvPr/>
            </p:nvSpPr>
            <p:spPr bwMode="auto">
              <a:xfrm>
                <a:off x="3252" y="284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4" name="Oval 2290">
                <a:extLst>
                  <a:ext uri="{FF2B5EF4-FFF2-40B4-BE49-F238E27FC236}">
                    <a16:creationId xmlns:a16="http://schemas.microsoft.com/office/drawing/2014/main" id="{17062092-761F-457D-A726-CB8F967316CE}"/>
                  </a:ext>
                </a:extLst>
              </p:cNvPr>
              <p:cNvSpPr>
                <a:spLocks noChangeArrowheads="1"/>
              </p:cNvSpPr>
              <p:nvPr/>
            </p:nvSpPr>
            <p:spPr bwMode="auto">
              <a:xfrm>
                <a:off x="3257" y="265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5" name="Oval 2291">
                <a:extLst>
                  <a:ext uri="{FF2B5EF4-FFF2-40B4-BE49-F238E27FC236}">
                    <a16:creationId xmlns:a16="http://schemas.microsoft.com/office/drawing/2014/main" id="{2562D426-ECE7-4174-BF3B-93987253971F}"/>
                  </a:ext>
                </a:extLst>
              </p:cNvPr>
              <p:cNvSpPr>
                <a:spLocks noChangeArrowheads="1"/>
              </p:cNvSpPr>
              <p:nvPr/>
            </p:nvSpPr>
            <p:spPr bwMode="auto">
              <a:xfrm>
                <a:off x="3262" y="291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6" name="Oval 2292">
                <a:extLst>
                  <a:ext uri="{FF2B5EF4-FFF2-40B4-BE49-F238E27FC236}">
                    <a16:creationId xmlns:a16="http://schemas.microsoft.com/office/drawing/2014/main" id="{A3475E57-51BD-4B8C-A523-679D75252114}"/>
                  </a:ext>
                </a:extLst>
              </p:cNvPr>
              <p:cNvSpPr>
                <a:spLocks noChangeArrowheads="1"/>
              </p:cNvSpPr>
              <p:nvPr/>
            </p:nvSpPr>
            <p:spPr bwMode="auto">
              <a:xfrm>
                <a:off x="3267" y="276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7" name="Oval 2293">
                <a:extLst>
                  <a:ext uri="{FF2B5EF4-FFF2-40B4-BE49-F238E27FC236}">
                    <a16:creationId xmlns:a16="http://schemas.microsoft.com/office/drawing/2014/main" id="{B2945D04-59DF-49A4-AE78-C45943FDF3DF}"/>
                  </a:ext>
                </a:extLst>
              </p:cNvPr>
              <p:cNvSpPr>
                <a:spLocks noChangeArrowheads="1"/>
              </p:cNvSpPr>
              <p:nvPr/>
            </p:nvSpPr>
            <p:spPr bwMode="auto">
              <a:xfrm>
                <a:off x="3271" y="278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8" name="Oval 2294">
                <a:extLst>
                  <a:ext uri="{FF2B5EF4-FFF2-40B4-BE49-F238E27FC236}">
                    <a16:creationId xmlns:a16="http://schemas.microsoft.com/office/drawing/2014/main" id="{D871984F-DF51-4673-AFEF-2F660070209B}"/>
                  </a:ext>
                </a:extLst>
              </p:cNvPr>
              <p:cNvSpPr>
                <a:spLocks noChangeArrowheads="1"/>
              </p:cNvSpPr>
              <p:nvPr/>
            </p:nvSpPr>
            <p:spPr bwMode="auto">
              <a:xfrm>
                <a:off x="3276" y="288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79" name="Oval 2295">
                <a:extLst>
                  <a:ext uri="{FF2B5EF4-FFF2-40B4-BE49-F238E27FC236}">
                    <a16:creationId xmlns:a16="http://schemas.microsoft.com/office/drawing/2014/main" id="{C253DF1C-C912-4BCD-9631-F162C4F7F733}"/>
                  </a:ext>
                </a:extLst>
              </p:cNvPr>
              <p:cNvSpPr>
                <a:spLocks noChangeArrowheads="1"/>
              </p:cNvSpPr>
              <p:nvPr/>
            </p:nvSpPr>
            <p:spPr bwMode="auto">
              <a:xfrm>
                <a:off x="3281" y="291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0" name="Oval 2296">
                <a:extLst>
                  <a:ext uri="{FF2B5EF4-FFF2-40B4-BE49-F238E27FC236}">
                    <a16:creationId xmlns:a16="http://schemas.microsoft.com/office/drawing/2014/main" id="{3581E7D2-490D-4717-978F-85526A762441}"/>
                  </a:ext>
                </a:extLst>
              </p:cNvPr>
              <p:cNvSpPr>
                <a:spLocks noChangeArrowheads="1"/>
              </p:cNvSpPr>
              <p:nvPr/>
            </p:nvSpPr>
            <p:spPr bwMode="auto">
              <a:xfrm>
                <a:off x="3286" y="276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1" name="Oval 2297">
                <a:extLst>
                  <a:ext uri="{FF2B5EF4-FFF2-40B4-BE49-F238E27FC236}">
                    <a16:creationId xmlns:a16="http://schemas.microsoft.com/office/drawing/2014/main" id="{B151D7E2-533C-4E80-8F45-CB96F33186DF}"/>
                  </a:ext>
                </a:extLst>
              </p:cNvPr>
              <p:cNvSpPr>
                <a:spLocks noChangeArrowheads="1"/>
              </p:cNvSpPr>
              <p:nvPr/>
            </p:nvSpPr>
            <p:spPr bwMode="auto">
              <a:xfrm>
                <a:off x="3290" y="282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2" name="Oval 2298">
                <a:extLst>
                  <a:ext uri="{FF2B5EF4-FFF2-40B4-BE49-F238E27FC236}">
                    <a16:creationId xmlns:a16="http://schemas.microsoft.com/office/drawing/2014/main" id="{4C19D0B4-A68E-4A67-A7D0-BA2CAC0208EF}"/>
                  </a:ext>
                </a:extLst>
              </p:cNvPr>
              <p:cNvSpPr>
                <a:spLocks noChangeArrowheads="1"/>
              </p:cNvSpPr>
              <p:nvPr/>
            </p:nvSpPr>
            <p:spPr bwMode="auto">
              <a:xfrm>
                <a:off x="3295" y="280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3" name="Oval 2299">
                <a:extLst>
                  <a:ext uri="{FF2B5EF4-FFF2-40B4-BE49-F238E27FC236}">
                    <a16:creationId xmlns:a16="http://schemas.microsoft.com/office/drawing/2014/main" id="{B4170720-EE7D-4112-AA20-F8CE812A1FBB}"/>
                  </a:ext>
                </a:extLst>
              </p:cNvPr>
              <p:cNvSpPr>
                <a:spLocks noChangeArrowheads="1"/>
              </p:cNvSpPr>
              <p:nvPr/>
            </p:nvSpPr>
            <p:spPr bwMode="auto">
              <a:xfrm>
                <a:off x="3300" y="291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4" name="Oval 2300">
                <a:extLst>
                  <a:ext uri="{FF2B5EF4-FFF2-40B4-BE49-F238E27FC236}">
                    <a16:creationId xmlns:a16="http://schemas.microsoft.com/office/drawing/2014/main" id="{A54D80E6-EC68-4D67-9E55-411111D1E5FE}"/>
                  </a:ext>
                </a:extLst>
              </p:cNvPr>
              <p:cNvSpPr>
                <a:spLocks noChangeArrowheads="1"/>
              </p:cNvSpPr>
              <p:nvPr/>
            </p:nvSpPr>
            <p:spPr bwMode="auto">
              <a:xfrm>
                <a:off x="3305" y="290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5" name="Oval 2301">
                <a:extLst>
                  <a:ext uri="{FF2B5EF4-FFF2-40B4-BE49-F238E27FC236}">
                    <a16:creationId xmlns:a16="http://schemas.microsoft.com/office/drawing/2014/main" id="{B9C2A149-0A3A-433D-ABEF-C0D1737F1260}"/>
                  </a:ext>
                </a:extLst>
              </p:cNvPr>
              <p:cNvSpPr>
                <a:spLocks noChangeArrowheads="1"/>
              </p:cNvSpPr>
              <p:nvPr/>
            </p:nvSpPr>
            <p:spPr bwMode="auto">
              <a:xfrm>
                <a:off x="3310" y="283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6" name="Oval 2302">
                <a:extLst>
                  <a:ext uri="{FF2B5EF4-FFF2-40B4-BE49-F238E27FC236}">
                    <a16:creationId xmlns:a16="http://schemas.microsoft.com/office/drawing/2014/main" id="{C295A27E-95C9-4DD4-A6B3-5764E4E2FC81}"/>
                  </a:ext>
                </a:extLst>
              </p:cNvPr>
              <p:cNvSpPr>
                <a:spLocks noChangeArrowheads="1"/>
              </p:cNvSpPr>
              <p:nvPr/>
            </p:nvSpPr>
            <p:spPr bwMode="auto">
              <a:xfrm>
                <a:off x="3314" y="274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7" name="Oval 2303">
                <a:extLst>
                  <a:ext uri="{FF2B5EF4-FFF2-40B4-BE49-F238E27FC236}">
                    <a16:creationId xmlns:a16="http://schemas.microsoft.com/office/drawing/2014/main" id="{C3253B7C-39AC-4DAD-ABB5-0C1465357AF3}"/>
                  </a:ext>
                </a:extLst>
              </p:cNvPr>
              <p:cNvSpPr>
                <a:spLocks noChangeArrowheads="1"/>
              </p:cNvSpPr>
              <p:nvPr/>
            </p:nvSpPr>
            <p:spPr bwMode="auto">
              <a:xfrm>
                <a:off x="3319" y="276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8" name="Oval 2304">
                <a:extLst>
                  <a:ext uri="{FF2B5EF4-FFF2-40B4-BE49-F238E27FC236}">
                    <a16:creationId xmlns:a16="http://schemas.microsoft.com/office/drawing/2014/main" id="{9D411F57-CA3E-46B0-BA23-1C1B9E172771}"/>
                  </a:ext>
                </a:extLst>
              </p:cNvPr>
              <p:cNvSpPr>
                <a:spLocks noChangeArrowheads="1"/>
              </p:cNvSpPr>
              <p:nvPr/>
            </p:nvSpPr>
            <p:spPr bwMode="auto">
              <a:xfrm>
                <a:off x="3324" y="2825"/>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89" name="Oval 2305">
                <a:extLst>
                  <a:ext uri="{FF2B5EF4-FFF2-40B4-BE49-F238E27FC236}">
                    <a16:creationId xmlns:a16="http://schemas.microsoft.com/office/drawing/2014/main" id="{C7C3064C-2159-4565-B4EF-53918E8AD046}"/>
                  </a:ext>
                </a:extLst>
              </p:cNvPr>
              <p:cNvSpPr>
                <a:spLocks noChangeArrowheads="1"/>
              </p:cNvSpPr>
              <p:nvPr/>
            </p:nvSpPr>
            <p:spPr bwMode="auto">
              <a:xfrm>
                <a:off x="3329" y="282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0" name="Oval 2306">
                <a:extLst>
                  <a:ext uri="{FF2B5EF4-FFF2-40B4-BE49-F238E27FC236}">
                    <a16:creationId xmlns:a16="http://schemas.microsoft.com/office/drawing/2014/main" id="{580A3B1C-E4FE-46EF-B719-AC44C63D1164}"/>
                  </a:ext>
                </a:extLst>
              </p:cNvPr>
              <p:cNvSpPr>
                <a:spLocks noChangeArrowheads="1"/>
              </p:cNvSpPr>
              <p:nvPr/>
            </p:nvSpPr>
            <p:spPr bwMode="auto">
              <a:xfrm>
                <a:off x="3334" y="283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1" name="Oval 2307">
                <a:extLst>
                  <a:ext uri="{FF2B5EF4-FFF2-40B4-BE49-F238E27FC236}">
                    <a16:creationId xmlns:a16="http://schemas.microsoft.com/office/drawing/2014/main" id="{FC843BF8-6BFD-4205-BF41-DB0232504348}"/>
                  </a:ext>
                </a:extLst>
              </p:cNvPr>
              <p:cNvSpPr>
                <a:spLocks noChangeArrowheads="1"/>
              </p:cNvSpPr>
              <p:nvPr/>
            </p:nvSpPr>
            <p:spPr bwMode="auto">
              <a:xfrm>
                <a:off x="3338" y="290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2" name="Oval 2308">
                <a:extLst>
                  <a:ext uri="{FF2B5EF4-FFF2-40B4-BE49-F238E27FC236}">
                    <a16:creationId xmlns:a16="http://schemas.microsoft.com/office/drawing/2014/main" id="{A686AF91-1A67-4ED6-90D0-979ABBD3E6A8}"/>
                  </a:ext>
                </a:extLst>
              </p:cNvPr>
              <p:cNvSpPr>
                <a:spLocks noChangeArrowheads="1"/>
              </p:cNvSpPr>
              <p:nvPr/>
            </p:nvSpPr>
            <p:spPr bwMode="auto">
              <a:xfrm>
                <a:off x="3343" y="287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3" name="Oval 2309">
                <a:extLst>
                  <a:ext uri="{FF2B5EF4-FFF2-40B4-BE49-F238E27FC236}">
                    <a16:creationId xmlns:a16="http://schemas.microsoft.com/office/drawing/2014/main" id="{44320047-9BFC-4DFA-B47C-5276056DC1B6}"/>
                  </a:ext>
                </a:extLst>
              </p:cNvPr>
              <p:cNvSpPr>
                <a:spLocks noChangeArrowheads="1"/>
              </p:cNvSpPr>
              <p:nvPr/>
            </p:nvSpPr>
            <p:spPr bwMode="auto">
              <a:xfrm>
                <a:off x="3348" y="287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4" name="Oval 2310">
                <a:extLst>
                  <a:ext uri="{FF2B5EF4-FFF2-40B4-BE49-F238E27FC236}">
                    <a16:creationId xmlns:a16="http://schemas.microsoft.com/office/drawing/2014/main" id="{4BD1037C-B386-4A0F-8D8A-99E1A2A5A9D7}"/>
                  </a:ext>
                </a:extLst>
              </p:cNvPr>
              <p:cNvSpPr>
                <a:spLocks noChangeArrowheads="1"/>
              </p:cNvSpPr>
              <p:nvPr/>
            </p:nvSpPr>
            <p:spPr bwMode="auto">
              <a:xfrm>
                <a:off x="3353" y="283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5" name="Oval 2311">
                <a:extLst>
                  <a:ext uri="{FF2B5EF4-FFF2-40B4-BE49-F238E27FC236}">
                    <a16:creationId xmlns:a16="http://schemas.microsoft.com/office/drawing/2014/main" id="{42E54E3F-CA7B-45D7-B947-F82C17D2AAFA}"/>
                  </a:ext>
                </a:extLst>
              </p:cNvPr>
              <p:cNvSpPr>
                <a:spLocks noChangeArrowheads="1"/>
              </p:cNvSpPr>
              <p:nvPr/>
            </p:nvSpPr>
            <p:spPr bwMode="auto">
              <a:xfrm>
                <a:off x="3358" y="2777"/>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6" name="Oval 2312">
                <a:extLst>
                  <a:ext uri="{FF2B5EF4-FFF2-40B4-BE49-F238E27FC236}">
                    <a16:creationId xmlns:a16="http://schemas.microsoft.com/office/drawing/2014/main" id="{97EF6113-8B84-432F-A155-51244839261F}"/>
                  </a:ext>
                </a:extLst>
              </p:cNvPr>
              <p:cNvSpPr>
                <a:spLocks noChangeArrowheads="1"/>
              </p:cNvSpPr>
              <p:nvPr/>
            </p:nvSpPr>
            <p:spPr bwMode="auto">
              <a:xfrm>
                <a:off x="3362" y="263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7" name="Oval 2313">
                <a:extLst>
                  <a:ext uri="{FF2B5EF4-FFF2-40B4-BE49-F238E27FC236}">
                    <a16:creationId xmlns:a16="http://schemas.microsoft.com/office/drawing/2014/main" id="{23533E27-ACC3-4D39-8F76-8C8D3C4362AD}"/>
                  </a:ext>
                </a:extLst>
              </p:cNvPr>
              <p:cNvSpPr>
                <a:spLocks noChangeArrowheads="1"/>
              </p:cNvSpPr>
              <p:nvPr/>
            </p:nvSpPr>
            <p:spPr bwMode="auto">
              <a:xfrm>
                <a:off x="3367" y="263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8" name="Oval 2314">
                <a:extLst>
                  <a:ext uri="{FF2B5EF4-FFF2-40B4-BE49-F238E27FC236}">
                    <a16:creationId xmlns:a16="http://schemas.microsoft.com/office/drawing/2014/main" id="{FCB6D194-D393-490D-A613-559C24C9EB0E}"/>
                  </a:ext>
                </a:extLst>
              </p:cNvPr>
              <p:cNvSpPr>
                <a:spLocks noChangeArrowheads="1"/>
              </p:cNvSpPr>
              <p:nvPr/>
            </p:nvSpPr>
            <p:spPr bwMode="auto">
              <a:xfrm>
                <a:off x="3372" y="275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99" name="Oval 2315">
                <a:extLst>
                  <a:ext uri="{FF2B5EF4-FFF2-40B4-BE49-F238E27FC236}">
                    <a16:creationId xmlns:a16="http://schemas.microsoft.com/office/drawing/2014/main" id="{11559A27-3878-4F62-AAD1-33EFBDE633A3}"/>
                  </a:ext>
                </a:extLst>
              </p:cNvPr>
              <p:cNvSpPr>
                <a:spLocks noChangeArrowheads="1"/>
              </p:cNvSpPr>
              <p:nvPr/>
            </p:nvSpPr>
            <p:spPr bwMode="auto">
              <a:xfrm>
                <a:off x="3377" y="281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0" name="Oval 2316">
                <a:extLst>
                  <a:ext uri="{FF2B5EF4-FFF2-40B4-BE49-F238E27FC236}">
                    <a16:creationId xmlns:a16="http://schemas.microsoft.com/office/drawing/2014/main" id="{6A618DD4-3D1C-40A2-B9F0-C335A04206F5}"/>
                  </a:ext>
                </a:extLst>
              </p:cNvPr>
              <p:cNvSpPr>
                <a:spLocks noChangeArrowheads="1"/>
              </p:cNvSpPr>
              <p:nvPr/>
            </p:nvSpPr>
            <p:spPr bwMode="auto">
              <a:xfrm>
                <a:off x="3382" y="272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1" name="Oval 2317">
                <a:extLst>
                  <a:ext uri="{FF2B5EF4-FFF2-40B4-BE49-F238E27FC236}">
                    <a16:creationId xmlns:a16="http://schemas.microsoft.com/office/drawing/2014/main" id="{9D8224AE-098D-4E91-9E5D-89E239D64F3A}"/>
                  </a:ext>
                </a:extLst>
              </p:cNvPr>
              <p:cNvSpPr>
                <a:spLocks noChangeArrowheads="1"/>
              </p:cNvSpPr>
              <p:nvPr/>
            </p:nvSpPr>
            <p:spPr bwMode="auto">
              <a:xfrm>
                <a:off x="3386" y="283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2" name="Oval 2318">
                <a:extLst>
                  <a:ext uri="{FF2B5EF4-FFF2-40B4-BE49-F238E27FC236}">
                    <a16:creationId xmlns:a16="http://schemas.microsoft.com/office/drawing/2014/main" id="{E9A959A8-7054-4593-B8CB-F1622B8866F4}"/>
                  </a:ext>
                </a:extLst>
              </p:cNvPr>
              <p:cNvSpPr>
                <a:spLocks noChangeArrowheads="1"/>
              </p:cNvSpPr>
              <p:nvPr/>
            </p:nvSpPr>
            <p:spPr bwMode="auto">
              <a:xfrm>
                <a:off x="3391" y="276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3" name="Oval 2319">
                <a:extLst>
                  <a:ext uri="{FF2B5EF4-FFF2-40B4-BE49-F238E27FC236}">
                    <a16:creationId xmlns:a16="http://schemas.microsoft.com/office/drawing/2014/main" id="{0428A41F-460B-41F4-954D-0645BC645AF2}"/>
                  </a:ext>
                </a:extLst>
              </p:cNvPr>
              <p:cNvSpPr>
                <a:spLocks noChangeArrowheads="1"/>
              </p:cNvSpPr>
              <p:nvPr/>
            </p:nvSpPr>
            <p:spPr bwMode="auto">
              <a:xfrm>
                <a:off x="3396" y="280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4" name="Oval 2320">
                <a:extLst>
                  <a:ext uri="{FF2B5EF4-FFF2-40B4-BE49-F238E27FC236}">
                    <a16:creationId xmlns:a16="http://schemas.microsoft.com/office/drawing/2014/main" id="{F5636E18-B4A3-4760-83DE-067E09CEB5E5}"/>
                  </a:ext>
                </a:extLst>
              </p:cNvPr>
              <p:cNvSpPr>
                <a:spLocks noChangeArrowheads="1"/>
              </p:cNvSpPr>
              <p:nvPr/>
            </p:nvSpPr>
            <p:spPr bwMode="auto">
              <a:xfrm>
                <a:off x="3401" y="273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5" name="Oval 2321">
                <a:extLst>
                  <a:ext uri="{FF2B5EF4-FFF2-40B4-BE49-F238E27FC236}">
                    <a16:creationId xmlns:a16="http://schemas.microsoft.com/office/drawing/2014/main" id="{68E2892E-E806-4FA7-96C6-0BFF4C949CB1}"/>
                  </a:ext>
                </a:extLst>
              </p:cNvPr>
              <p:cNvSpPr>
                <a:spLocks noChangeArrowheads="1"/>
              </p:cNvSpPr>
              <p:nvPr/>
            </p:nvSpPr>
            <p:spPr bwMode="auto">
              <a:xfrm>
                <a:off x="3406" y="273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6" name="Oval 2322">
                <a:extLst>
                  <a:ext uri="{FF2B5EF4-FFF2-40B4-BE49-F238E27FC236}">
                    <a16:creationId xmlns:a16="http://schemas.microsoft.com/office/drawing/2014/main" id="{C38EE4CC-99E1-46CB-AB72-A62E093362F5}"/>
                  </a:ext>
                </a:extLst>
              </p:cNvPr>
              <p:cNvSpPr>
                <a:spLocks noChangeArrowheads="1"/>
              </p:cNvSpPr>
              <p:nvPr/>
            </p:nvSpPr>
            <p:spPr bwMode="auto">
              <a:xfrm>
                <a:off x="3410" y="275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7" name="Oval 2323">
                <a:extLst>
                  <a:ext uri="{FF2B5EF4-FFF2-40B4-BE49-F238E27FC236}">
                    <a16:creationId xmlns:a16="http://schemas.microsoft.com/office/drawing/2014/main" id="{E7A4D148-2A61-44E9-A457-DE22713F097D}"/>
                  </a:ext>
                </a:extLst>
              </p:cNvPr>
              <p:cNvSpPr>
                <a:spLocks noChangeArrowheads="1"/>
              </p:cNvSpPr>
              <p:nvPr/>
            </p:nvSpPr>
            <p:spPr bwMode="auto">
              <a:xfrm>
                <a:off x="3415" y="275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8" name="Oval 2324">
                <a:extLst>
                  <a:ext uri="{FF2B5EF4-FFF2-40B4-BE49-F238E27FC236}">
                    <a16:creationId xmlns:a16="http://schemas.microsoft.com/office/drawing/2014/main" id="{ED421E09-7C5D-4A59-9576-94286D8AF98A}"/>
                  </a:ext>
                </a:extLst>
              </p:cNvPr>
              <p:cNvSpPr>
                <a:spLocks noChangeArrowheads="1"/>
              </p:cNvSpPr>
              <p:nvPr/>
            </p:nvSpPr>
            <p:spPr bwMode="auto">
              <a:xfrm>
                <a:off x="3420" y="271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09" name="Oval 2325">
                <a:extLst>
                  <a:ext uri="{FF2B5EF4-FFF2-40B4-BE49-F238E27FC236}">
                    <a16:creationId xmlns:a16="http://schemas.microsoft.com/office/drawing/2014/main" id="{DB7BE21D-C775-42B3-954E-032E0B26F6B4}"/>
                  </a:ext>
                </a:extLst>
              </p:cNvPr>
              <p:cNvSpPr>
                <a:spLocks noChangeArrowheads="1"/>
              </p:cNvSpPr>
              <p:nvPr/>
            </p:nvSpPr>
            <p:spPr bwMode="auto">
              <a:xfrm>
                <a:off x="3425" y="273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0" name="Oval 2326">
                <a:extLst>
                  <a:ext uri="{FF2B5EF4-FFF2-40B4-BE49-F238E27FC236}">
                    <a16:creationId xmlns:a16="http://schemas.microsoft.com/office/drawing/2014/main" id="{A0CCA95F-56A7-44B9-A0E7-78F6C5826763}"/>
                  </a:ext>
                </a:extLst>
              </p:cNvPr>
              <p:cNvSpPr>
                <a:spLocks noChangeArrowheads="1"/>
              </p:cNvSpPr>
              <p:nvPr/>
            </p:nvSpPr>
            <p:spPr bwMode="auto">
              <a:xfrm>
                <a:off x="3430" y="263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1" name="Oval 2327">
                <a:extLst>
                  <a:ext uri="{FF2B5EF4-FFF2-40B4-BE49-F238E27FC236}">
                    <a16:creationId xmlns:a16="http://schemas.microsoft.com/office/drawing/2014/main" id="{F33CD81B-FB86-41E5-95A1-BBFBD24EA8C3}"/>
                  </a:ext>
                </a:extLst>
              </p:cNvPr>
              <p:cNvSpPr>
                <a:spLocks noChangeArrowheads="1"/>
              </p:cNvSpPr>
              <p:nvPr/>
            </p:nvSpPr>
            <p:spPr bwMode="auto">
              <a:xfrm>
                <a:off x="3434" y="282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2" name="Oval 2328">
                <a:extLst>
                  <a:ext uri="{FF2B5EF4-FFF2-40B4-BE49-F238E27FC236}">
                    <a16:creationId xmlns:a16="http://schemas.microsoft.com/office/drawing/2014/main" id="{2EAA7AEE-B918-4570-ABEC-B493A50894D3}"/>
                  </a:ext>
                </a:extLst>
              </p:cNvPr>
              <p:cNvSpPr>
                <a:spLocks noChangeArrowheads="1"/>
              </p:cNvSpPr>
              <p:nvPr/>
            </p:nvSpPr>
            <p:spPr bwMode="auto">
              <a:xfrm>
                <a:off x="3439" y="282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3" name="Oval 2329">
                <a:extLst>
                  <a:ext uri="{FF2B5EF4-FFF2-40B4-BE49-F238E27FC236}">
                    <a16:creationId xmlns:a16="http://schemas.microsoft.com/office/drawing/2014/main" id="{BA3330EA-28AB-4600-A5E7-20EF178374D9}"/>
                  </a:ext>
                </a:extLst>
              </p:cNvPr>
              <p:cNvSpPr>
                <a:spLocks noChangeArrowheads="1"/>
              </p:cNvSpPr>
              <p:nvPr/>
            </p:nvSpPr>
            <p:spPr bwMode="auto">
              <a:xfrm>
                <a:off x="3444" y="274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4" name="Oval 2330">
                <a:extLst>
                  <a:ext uri="{FF2B5EF4-FFF2-40B4-BE49-F238E27FC236}">
                    <a16:creationId xmlns:a16="http://schemas.microsoft.com/office/drawing/2014/main" id="{4FE4A3BE-BD89-4B33-AC11-DB5A208204E9}"/>
                  </a:ext>
                </a:extLst>
              </p:cNvPr>
              <p:cNvSpPr>
                <a:spLocks noChangeArrowheads="1"/>
              </p:cNvSpPr>
              <p:nvPr/>
            </p:nvSpPr>
            <p:spPr bwMode="auto">
              <a:xfrm>
                <a:off x="3449" y="274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5" name="Oval 2331">
                <a:extLst>
                  <a:ext uri="{FF2B5EF4-FFF2-40B4-BE49-F238E27FC236}">
                    <a16:creationId xmlns:a16="http://schemas.microsoft.com/office/drawing/2014/main" id="{634E8726-A85E-4C01-8ECA-CBE02BE57F43}"/>
                  </a:ext>
                </a:extLst>
              </p:cNvPr>
              <p:cNvSpPr>
                <a:spLocks noChangeArrowheads="1"/>
              </p:cNvSpPr>
              <p:nvPr/>
            </p:nvSpPr>
            <p:spPr bwMode="auto">
              <a:xfrm>
                <a:off x="3454" y="273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6" name="Oval 2332">
                <a:extLst>
                  <a:ext uri="{FF2B5EF4-FFF2-40B4-BE49-F238E27FC236}">
                    <a16:creationId xmlns:a16="http://schemas.microsoft.com/office/drawing/2014/main" id="{BE3EFD77-C621-48A9-8949-09B08347159E}"/>
                  </a:ext>
                </a:extLst>
              </p:cNvPr>
              <p:cNvSpPr>
                <a:spLocks noChangeArrowheads="1"/>
              </p:cNvSpPr>
              <p:nvPr/>
            </p:nvSpPr>
            <p:spPr bwMode="auto">
              <a:xfrm>
                <a:off x="3458" y="27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7" name="Oval 2333">
                <a:extLst>
                  <a:ext uri="{FF2B5EF4-FFF2-40B4-BE49-F238E27FC236}">
                    <a16:creationId xmlns:a16="http://schemas.microsoft.com/office/drawing/2014/main" id="{1E87A750-95C9-4FE7-8354-BAF193238CF8}"/>
                  </a:ext>
                </a:extLst>
              </p:cNvPr>
              <p:cNvSpPr>
                <a:spLocks noChangeArrowheads="1"/>
              </p:cNvSpPr>
              <p:nvPr/>
            </p:nvSpPr>
            <p:spPr bwMode="auto">
              <a:xfrm>
                <a:off x="3463" y="276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8" name="Oval 2334">
                <a:extLst>
                  <a:ext uri="{FF2B5EF4-FFF2-40B4-BE49-F238E27FC236}">
                    <a16:creationId xmlns:a16="http://schemas.microsoft.com/office/drawing/2014/main" id="{5E0C40BD-C9BE-43E3-B0B7-E026099997ED}"/>
                  </a:ext>
                </a:extLst>
              </p:cNvPr>
              <p:cNvSpPr>
                <a:spLocks noChangeArrowheads="1"/>
              </p:cNvSpPr>
              <p:nvPr/>
            </p:nvSpPr>
            <p:spPr bwMode="auto">
              <a:xfrm>
                <a:off x="3468" y="275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19" name="Oval 2335">
                <a:extLst>
                  <a:ext uri="{FF2B5EF4-FFF2-40B4-BE49-F238E27FC236}">
                    <a16:creationId xmlns:a16="http://schemas.microsoft.com/office/drawing/2014/main" id="{8605A95A-5961-4727-A8B2-3DB15FE0D85E}"/>
                  </a:ext>
                </a:extLst>
              </p:cNvPr>
              <p:cNvSpPr>
                <a:spLocks noChangeArrowheads="1"/>
              </p:cNvSpPr>
              <p:nvPr/>
            </p:nvSpPr>
            <p:spPr bwMode="auto">
              <a:xfrm>
                <a:off x="3473" y="261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0" name="Oval 2336">
                <a:extLst>
                  <a:ext uri="{FF2B5EF4-FFF2-40B4-BE49-F238E27FC236}">
                    <a16:creationId xmlns:a16="http://schemas.microsoft.com/office/drawing/2014/main" id="{AE87DB04-BC2F-4004-A68D-85839C48D926}"/>
                  </a:ext>
                </a:extLst>
              </p:cNvPr>
              <p:cNvSpPr>
                <a:spLocks noChangeArrowheads="1"/>
              </p:cNvSpPr>
              <p:nvPr/>
            </p:nvSpPr>
            <p:spPr bwMode="auto">
              <a:xfrm>
                <a:off x="3477" y="261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1" name="Oval 2337">
                <a:extLst>
                  <a:ext uri="{FF2B5EF4-FFF2-40B4-BE49-F238E27FC236}">
                    <a16:creationId xmlns:a16="http://schemas.microsoft.com/office/drawing/2014/main" id="{B199D9CC-B141-45BC-ADF5-34E55992B907}"/>
                  </a:ext>
                </a:extLst>
              </p:cNvPr>
              <p:cNvSpPr>
                <a:spLocks noChangeArrowheads="1"/>
              </p:cNvSpPr>
              <p:nvPr/>
            </p:nvSpPr>
            <p:spPr bwMode="auto">
              <a:xfrm>
                <a:off x="3482" y="272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2" name="Oval 2338">
                <a:extLst>
                  <a:ext uri="{FF2B5EF4-FFF2-40B4-BE49-F238E27FC236}">
                    <a16:creationId xmlns:a16="http://schemas.microsoft.com/office/drawing/2014/main" id="{030C23A9-80DF-4D72-9331-F21BAC8519B6}"/>
                  </a:ext>
                </a:extLst>
              </p:cNvPr>
              <p:cNvSpPr>
                <a:spLocks noChangeArrowheads="1"/>
              </p:cNvSpPr>
              <p:nvPr/>
            </p:nvSpPr>
            <p:spPr bwMode="auto">
              <a:xfrm>
                <a:off x="3487" y="290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3" name="Oval 2339">
                <a:extLst>
                  <a:ext uri="{FF2B5EF4-FFF2-40B4-BE49-F238E27FC236}">
                    <a16:creationId xmlns:a16="http://schemas.microsoft.com/office/drawing/2014/main" id="{D32F03E2-43AD-4DA1-8B60-D10697FD6717}"/>
                  </a:ext>
                </a:extLst>
              </p:cNvPr>
              <p:cNvSpPr>
                <a:spLocks noChangeArrowheads="1"/>
              </p:cNvSpPr>
              <p:nvPr/>
            </p:nvSpPr>
            <p:spPr bwMode="auto">
              <a:xfrm>
                <a:off x="3492" y="271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4" name="Oval 2340">
                <a:extLst>
                  <a:ext uri="{FF2B5EF4-FFF2-40B4-BE49-F238E27FC236}">
                    <a16:creationId xmlns:a16="http://schemas.microsoft.com/office/drawing/2014/main" id="{43BE97BF-C510-46C1-9313-00A95E82F0D3}"/>
                  </a:ext>
                </a:extLst>
              </p:cNvPr>
              <p:cNvSpPr>
                <a:spLocks noChangeArrowheads="1"/>
              </p:cNvSpPr>
              <p:nvPr/>
            </p:nvSpPr>
            <p:spPr bwMode="auto">
              <a:xfrm>
                <a:off x="3497" y="283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5" name="Oval 2341">
                <a:extLst>
                  <a:ext uri="{FF2B5EF4-FFF2-40B4-BE49-F238E27FC236}">
                    <a16:creationId xmlns:a16="http://schemas.microsoft.com/office/drawing/2014/main" id="{17BB4D9E-EDCC-4C28-AF3D-A46D621B8DCE}"/>
                  </a:ext>
                </a:extLst>
              </p:cNvPr>
              <p:cNvSpPr>
                <a:spLocks noChangeArrowheads="1"/>
              </p:cNvSpPr>
              <p:nvPr/>
            </p:nvSpPr>
            <p:spPr bwMode="auto">
              <a:xfrm>
                <a:off x="3501" y="276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6" name="Oval 2342">
                <a:extLst>
                  <a:ext uri="{FF2B5EF4-FFF2-40B4-BE49-F238E27FC236}">
                    <a16:creationId xmlns:a16="http://schemas.microsoft.com/office/drawing/2014/main" id="{359DCA40-6924-4224-908F-E47F8F4AD335}"/>
                  </a:ext>
                </a:extLst>
              </p:cNvPr>
              <p:cNvSpPr>
                <a:spLocks noChangeArrowheads="1"/>
              </p:cNvSpPr>
              <p:nvPr/>
            </p:nvSpPr>
            <p:spPr bwMode="auto">
              <a:xfrm>
                <a:off x="3506" y="279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7" name="Oval 2343">
                <a:extLst>
                  <a:ext uri="{FF2B5EF4-FFF2-40B4-BE49-F238E27FC236}">
                    <a16:creationId xmlns:a16="http://schemas.microsoft.com/office/drawing/2014/main" id="{B9922B72-E893-42A9-9DCC-B81EE3056A0F}"/>
                  </a:ext>
                </a:extLst>
              </p:cNvPr>
              <p:cNvSpPr>
                <a:spLocks noChangeArrowheads="1"/>
              </p:cNvSpPr>
              <p:nvPr/>
            </p:nvSpPr>
            <p:spPr bwMode="auto">
              <a:xfrm>
                <a:off x="3511" y="274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8" name="Oval 2344">
                <a:extLst>
                  <a:ext uri="{FF2B5EF4-FFF2-40B4-BE49-F238E27FC236}">
                    <a16:creationId xmlns:a16="http://schemas.microsoft.com/office/drawing/2014/main" id="{63A58DC1-91FD-4B0E-9071-00D6B2813491}"/>
                  </a:ext>
                </a:extLst>
              </p:cNvPr>
              <p:cNvSpPr>
                <a:spLocks noChangeArrowheads="1"/>
              </p:cNvSpPr>
              <p:nvPr/>
            </p:nvSpPr>
            <p:spPr bwMode="auto">
              <a:xfrm>
                <a:off x="3516" y="271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29" name="Oval 2345">
                <a:extLst>
                  <a:ext uri="{FF2B5EF4-FFF2-40B4-BE49-F238E27FC236}">
                    <a16:creationId xmlns:a16="http://schemas.microsoft.com/office/drawing/2014/main" id="{72742404-4E40-41DE-AB1F-738E1ED34190}"/>
                  </a:ext>
                </a:extLst>
              </p:cNvPr>
              <p:cNvSpPr>
                <a:spLocks noChangeArrowheads="1"/>
              </p:cNvSpPr>
              <p:nvPr/>
            </p:nvSpPr>
            <p:spPr bwMode="auto">
              <a:xfrm>
                <a:off x="3521" y="283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0" name="Oval 2346">
                <a:extLst>
                  <a:ext uri="{FF2B5EF4-FFF2-40B4-BE49-F238E27FC236}">
                    <a16:creationId xmlns:a16="http://schemas.microsoft.com/office/drawing/2014/main" id="{3441A08F-C6A6-4F88-B4BA-C609DBB96157}"/>
                  </a:ext>
                </a:extLst>
              </p:cNvPr>
              <p:cNvSpPr>
                <a:spLocks noChangeArrowheads="1"/>
              </p:cNvSpPr>
              <p:nvPr/>
            </p:nvSpPr>
            <p:spPr bwMode="auto">
              <a:xfrm>
                <a:off x="3525" y="27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1" name="Oval 2347">
                <a:extLst>
                  <a:ext uri="{FF2B5EF4-FFF2-40B4-BE49-F238E27FC236}">
                    <a16:creationId xmlns:a16="http://schemas.microsoft.com/office/drawing/2014/main" id="{B78AD6B5-59A0-4027-B623-9C671FCFCAF3}"/>
                  </a:ext>
                </a:extLst>
              </p:cNvPr>
              <p:cNvSpPr>
                <a:spLocks noChangeArrowheads="1"/>
              </p:cNvSpPr>
              <p:nvPr/>
            </p:nvSpPr>
            <p:spPr bwMode="auto">
              <a:xfrm>
                <a:off x="3530" y="290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2" name="Oval 2348">
                <a:extLst>
                  <a:ext uri="{FF2B5EF4-FFF2-40B4-BE49-F238E27FC236}">
                    <a16:creationId xmlns:a16="http://schemas.microsoft.com/office/drawing/2014/main" id="{994701DD-BFA2-493A-8BFE-992C51542E3F}"/>
                  </a:ext>
                </a:extLst>
              </p:cNvPr>
              <p:cNvSpPr>
                <a:spLocks noChangeArrowheads="1"/>
              </p:cNvSpPr>
              <p:nvPr/>
            </p:nvSpPr>
            <p:spPr bwMode="auto">
              <a:xfrm>
                <a:off x="3535" y="280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3" name="Oval 2349">
                <a:extLst>
                  <a:ext uri="{FF2B5EF4-FFF2-40B4-BE49-F238E27FC236}">
                    <a16:creationId xmlns:a16="http://schemas.microsoft.com/office/drawing/2014/main" id="{217C1210-93D4-4E3E-92B7-52709432D613}"/>
                  </a:ext>
                </a:extLst>
              </p:cNvPr>
              <p:cNvSpPr>
                <a:spLocks noChangeArrowheads="1"/>
              </p:cNvSpPr>
              <p:nvPr/>
            </p:nvSpPr>
            <p:spPr bwMode="auto">
              <a:xfrm>
                <a:off x="3540" y="274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4" name="Oval 2350">
                <a:extLst>
                  <a:ext uri="{FF2B5EF4-FFF2-40B4-BE49-F238E27FC236}">
                    <a16:creationId xmlns:a16="http://schemas.microsoft.com/office/drawing/2014/main" id="{8A9B561C-E9CE-4A56-821E-1176D5597C05}"/>
                  </a:ext>
                </a:extLst>
              </p:cNvPr>
              <p:cNvSpPr>
                <a:spLocks noChangeArrowheads="1"/>
              </p:cNvSpPr>
              <p:nvPr/>
            </p:nvSpPr>
            <p:spPr bwMode="auto">
              <a:xfrm>
                <a:off x="3545" y="271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5" name="Oval 2351">
                <a:extLst>
                  <a:ext uri="{FF2B5EF4-FFF2-40B4-BE49-F238E27FC236}">
                    <a16:creationId xmlns:a16="http://schemas.microsoft.com/office/drawing/2014/main" id="{C8971523-5BB0-4F18-A960-1F539B8FE708}"/>
                  </a:ext>
                </a:extLst>
              </p:cNvPr>
              <p:cNvSpPr>
                <a:spLocks noChangeArrowheads="1"/>
              </p:cNvSpPr>
              <p:nvPr/>
            </p:nvSpPr>
            <p:spPr bwMode="auto">
              <a:xfrm>
                <a:off x="3549" y="260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6" name="Oval 2352">
                <a:extLst>
                  <a:ext uri="{FF2B5EF4-FFF2-40B4-BE49-F238E27FC236}">
                    <a16:creationId xmlns:a16="http://schemas.microsoft.com/office/drawing/2014/main" id="{932E145D-0D18-484C-8545-5F251F86E31D}"/>
                  </a:ext>
                </a:extLst>
              </p:cNvPr>
              <p:cNvSpPr>
                <a:spLocks noChangeArrowheads="1"/>
              </p:cNvSpPr>
              <p:nvPr/>
            </p:nvSpPr>
            <p:spPr bwMode="auto">
              <a:xfrm>
                <a:off x="3554" y="274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7" name="Oval 2353">
                <a:extLst>
                  <a:ext uri="{FF2B5EF4-FFF2-40B4-BE49-F238E27FC236}">
                    <a16:creationId xmlns:a16="http://schemas.microsoft.com/office/drawing/2014/main" id="{74AA3FCE-6E43-411E-9399-458E8A801A39}"/>
                  </a:ext>
                </a:extLst>
              </p:cNvPr>
              <p:cNvSpPr>
                <a:spLocks noChangeArrowheads="1"/>
              </p:cNvSpPr>
              <p:nvPr/>
            </p:nvSpPr>
            <p:spPr bwMode="auto">
              <a:xfrm>
                <a:off x="3559" y="260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8" name="Oval 2354">
                <a:extLst>
                  <a:ext uri="{FF2B5EF4-FFF2-40B4-BE49-F238E27FC236}">
                    <a16:creationId xmlns:a16="http://schemas.microsoft.com/office/drawing/2014/main" id="{706BE204-2C36-4F7F-BBCA-9D3AB8185F3A}"/>
                  </a:ext>
                </a:extLst>
              </p:cNvPr>
              <p:cNvSpPr>
                <a:spLocks noChangeArrowheads="1"/>
              </p:cNvSpPr>
              <p:nvPr/>
            </p:nvSpPr>
            <p:spPr bwMode="auto">
              <a:xfrm>
                <a:off x="3564" y="264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39" name="Oval 2355">
                <a:extLst>
                  <a:ext uri="{FF2B5EF4-FFF2-40B4-BE49-F238E27FC236}">
                    <a16:creationId xmlns:a16="http://schemas.microsoft.com/office/drawing/2014/main" id="{B3700374-2F13-4B40-B9A4-365856A1897E}"/>
                  </a:ext>
                </a:extLst>
              </p:cNvPr>
              <p:cNvSpPr>
                <a:spLocks noChangeArrowheads="1"/>
              </p:cNvSpPr>
              <p:nvPr/>
            </p:nvSpPr>
            <p:spPr bwMode="auto">
              <a:xfrm>
                <a:off x="3569" y="2825"/>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0" name="Oval 2356">
                <a:extLst>
                  <a:ext uri="{FF2B5EF4-FFF2-40B4-BE49-F238E27FC236}">
                    <a16:creationId xmlns:a16="http://schemas.microsoft.com/office/drawing/2014/main" id="{AFBEF5CD-B50B-4394-BA2D-16841F0E95D6}"/>
                  </a:ext>
                </a:extLst>
              </p:cNvPr>
              <p:cNvSpPr>
                <a:spLocks noChangeArrowheads="1"/>
              </p:cNvSpPr>
              <p:nvPr/>
            </p:nvSpPr>
            <p:spPr bwMode="auto">
              <a:xfrm>
                <a:off x="3573" y="276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1" name="Oval 2357">
                <a:extLst>
                  <a:ext uri="{FF2B5EF4-FFF2-40B4-BE49-F238E27FC236}">
                    <a16:creationId xmlns:a16="http://schemas.microsoft.com/office/drawing/2014/main" id="{9AC5AB83-F7F6-4462-98C4-8946E58ACD62}"/>
                  </a:ext>
                </a:extLst>
              </p:cNvPr>
              <p:cNvSpPr>
                <a:spLocks noChangeArrowheads="1"/>
              </p:cNvSpPr>
              <p:nvPr/>
            </p:nvSpPr>
            <p:spPr bwMode="auto">
              <a:xfrm>
                <a:off x="3578" y="271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2" name="Oval 2358">
                <a:extLst>
                  <a:ext uri="{FF2B5EF4-FFF2-40B4-BE49-F238E27FC236}">
                    <a16:creationId xmlns:a16="http://schemas.microsoft.com/office/drawing/2014/main" id="{93EB9B34-63FB-40FF-9266-EBFFD3F1DBA3}"/>
                  </a:ext>
                </a:extLst>
              </p:cNvPr>
              <p:cNvSpPr>
                <a:spLocks noChangeArrowheads="1"/>
              </p:cNvSpPr>
              <p:nvPr/>
            </p:nvSpPr>
            <p:spPr bwMode="auto">
              <a:xfrm>
                <a:off x="3583" y="260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3" name="Oval 2359">
                <a:extLst>
                  <a:ext uri="{FF2B5EF4-FFF2-40B4-BE49-F238E27FC236}">
                    <a16:creationId xmlns:a16="http://schemas.microsoft.com/office/drawing/2014/main" id="{D2F9532A-DE76-4DB3-BF9A-384431991AAA}"/>
                  </a:ext>
                </a:extLst>
              </p:cNvPr>
              <p:cNvSpPr>
                <a:spLocks noChangeArrowheads="1"/>
              </p:cNvSpPr>
              <p:nvPr/>
            </p:nvSpPr>
            <p:spPr bwMode="auto">
              <a:xfrm>
                <a:off x="3588" y="271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4" name="Oval 2360">
                <a:extLst>
                  <a:ext uri="{FF2B5EF4-FFF2-40B4-BE49-F238E27FC236}">
                    <a16:creationId xmlns:a16="http://schemas.microsoft.com/office/drawing/2014/main" id="{247C9F78-462A-439A-9AE3-A0A917C8841B}"/>
                  </a:ext>
                </a:extLst>
              </p:cNvPr>
              <p:cNvSpPr>
                <a:spLocks noChangeArrowheads="1"/>
              </p:cNvSpPr>
              <p:nvPr/>
            </p:nvSpPr>
            <p:spPr bwMode="auto">
              <a:xfrm>
                <a:off x="3593" y="275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5" name="Oval 2361">
                <a:extLst>
                  <a:ext uri="{FF2B5EF4-FFF2-40B4-BE49-F238E27FC236}">
                    <a16:creationId xmlns:a16="http://schemas.microsoft.com/office/drawing/2014/main" id="{285052D7-B257-4566-AD65-3970CB3E8B24}"/>
                  </a:ext>
                </a:extLst>
              </p:cNvPr>
              <p:cNvSpPr>
                <a:spLocks noChangeArrowheads="1"/>
              </p:cNvSpPr>
              <p:nvPr/>
            </p:nvSpPr>
            <p:spPr bwMode="auto">
              <a:xfrm>
                <a:off x="3597" y="259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6" name="Oval 2362">
                <a:extLst>
                  <a:ext uri="{FF2B5EF4-FFF2-40B4-BE49-F238E27FC236}">
                    <a16:creationId xmlns:a16="http://schemas.microsoft.com/office/drawing/2014/main" id="{8EA28F17-FA8D-4993-8006-78DD0A1E3785}"/>
                  </a:ext>
                </a:extLst>
              </p:cNvPr>
              <p:cNvSpPr>
                <a:spLocks noChangeArrowheads="1"/>
              </p:cNvSpPr>
              <p:nvPr/>
            </p:nvSpPr>
            <p:spPr bwMode="auto">
              <a:xfrm>
                <a:off x="3602" y="281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7" name="Oval 2363">
                <a:extLst>
                  <a:ext uri="{FF2B5EF4-FFF2-40B4-BE49-F238E27FC236}">
                    <a16:creationId xmlns:a16="http://schemas.microsoft.com/office/drawing/2014/main" id="{98288529-949B-4BD7-824B-EC882C99A472}"/>
                  </a:ext>
                </a:extLst>
              </p:cNvPr>
              <p:cNvSpPr>
                <a:spLocks noChangeArrowheads="1"/>
              </p:cNvSpPr>
              <p:nvPr/>
            </p:nvSpPr>
            <p:spPr bwMode="auto">
              <a:xfrm>
                <a:off x="3607" y="259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8" name="Oval 2364">
                <a:extLst>
                  <a:ext uri="{FF2B5EF4-FFF2-40B4-BE49-F238E27FC236}">
                    <a16:creationId xmlns:a16="http://schemas.microsoft.com/office/drawing/2014/main" id="{74C0ACB6-F20C-406B-A78B-F1440E160B2C}"/>
                  </a:ext>
                </a:extLst>
              </p:cNvPr>
              <p:cNvSpPr>
                <a:spLocks noChangeArrowheads="1"/>
              </p:cNvSpPr>
              <p:nvPr/>
            </p:nvSpPr>
            <p:spPr bwMode="auto">
              <a:xfrm>
                <a:off x="3612" y="270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49" name="Oval 2365">
                <a:extLst>
                  <a:ext uri="{FF2B5EF4-FFF2-40B4-BE49-F238E27FC236}">
                    <a16:creationId xmlns:a16="http://schemas.microsoft.com/office/drawing/2014/main" id="{8AD7C3A0-8B54-4BC7-AE66-7E28EBE833D4}"/>
                  </a:ext>
                </a:extLst>
              </p:cNvPr>
              <p:cNvSpPr>
                <a:spLocks noChangeArrowheads="1"/>
              </p:cNvSpPr>
              <p:nvPr/>
            </p:nvSpPr>
            <p:spPr bwMode="auto">
              <a:xfrm>
                <a:off x="3617" y="281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0" name="Oval 2366">
                <a:extLst>
                  <a:ext uri="{FF2B5EF4-FFF2-40B4-BE49-F238E27FC236}">
                    <a16:creationId xmlns:a16="http://schemas.microsoft.com/office/drawing/2014/main" id="{F1577828-D2D9-4B69-B37E-E322BF684291}"/>
                  </a:ext>
                </a:extLst>
              </p:cNvPr>
              <p:cNvSpPr>
                <a:spLocks noChangeArrowheads="1"/>
              </p:cNvSpPr>
              <p:nvPr/>
            </p:nvSpPr>
            <p:spPr bwMode="auto">
              <a:xfrm>
                <a:off x="3621" y="258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1" name="Oval 2367">
                <a:extLst>
                  <a:ext uri="{FF2B5EF4-FFF2-40B4-BE49-F238E27FC236}">
                    <a16:creationId xmlns:a16="http://schemas.microsoft.com/office/drawing/2014/main" id="{961CD9B3-AB4D-433B-BF1B-FF5845284AE8}"/>
                  </a:ext>
                </a:extLst>
              </p:cNvPr>
              <p:cNvSpPr>
                <a:spLocks noChangeArrowheads="1"/>
              </p:cNvSpPr>
              <p:nvPr/>
            </p:nvSpPr>
            <p:spPr bwMode="auto">
              <a:xfrm>
                <a:off x="3626" y="272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2" name="Oval 2368">
                <a:extLst>
                  <a:ext uri="{FF2B5EF4-FFF2-40B4-BE49-F238E27FC236}">
                    <a16:creationId xmlns:a16="http://schemas.microsoft.com/office/drawing/2014/main" id="{870EF99B-60A4-4F20-BB16-4E589ECCFE53}"/>
                  </a:ext>
                </a:extLst>
              </p:cNvPr>
              <p:cNvSpPr>
                <a:spLocks noChangeArrowheads="1"/>
              </p:cNvSpPr>
              <p:nvPr/>
            </p:nvSpPr>
            <p:spPr bwMode="auto">
              <a:xfrm>
                <a:off x="3631" y="258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3" name="Oval 2369">
                <a:extLst>
                  <a:ext uri="{FF2B5EF4-FFF2-40B4-BE49-F238E27FC236}">
                    <a16:creationId xmlns:a16="http://schemas.microsoft.com/office/drawing/2014/main" id="{C7BE13FC-0B5F-4F6E-8F57-9815A450858E}"/>
                  </a:ext>
                </a:extLst>
              </p:cNvPr>
              <p:cNvSpPr>
                <a:spLocks noChangeArrowheads="1"/>
              </p:cNvSpPr>
              <p:nvPr/>
            </p:nvSpPr>
            <p:spPr bwMode="auto">
              <a:xfrm>
                <a:off x="3636" y="280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4" name="Oval 2370">
                <a:extLst>
                  <a:ext uri="{FF2B5EF4-FFF2-40B4-BE49-F238E27FC236}">
                    <a16:creationId xmlns:a16="http://schemas.microsoft.com/office/drawing/2014/main" id="{AD47F033-D483-4FFE-B195-4D97C0C82F30}"/>
                  </a:ext>
                </a:extLst>
              </p:cNvPr>
              <p:cNvSpPr>
                <a:spLocks noChangeArrowheads="1"/>
              </p:cNvSpPr>
              <p:nvPr/>
            </p:nvSpPr>
            <p:spPr bwMode="auto">
              <a:xfrm>
                <a:off x="3641" y="269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5" name="Oval 2371">
                <a:extLst>
                  <a:ext uri="{FF2B5EF4-FFF2-40B4-BE49-F238E27FC236}">
                    <a16:creationId xmlns:a16="http://schemas.microsoft.com/office/drawing/2014/main" id="{6436A7DE-4D61-4256-AA93-8F20E64E2185}"/>
                  </a:ext>
                </a:extLst>
              </p:cNvPr>
              <p:cNvSpPr>
                <a:spLocks noChangeArrowheads="1"/>
              </p:cNvSpPr>
              <p:nvPr/>
            </p:nvSpPr>
            <p:spPr bwMode="auto">
              <a:xfrm>
                <a:off x="3645" y="258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6" name="Oval 2372">
                <a:extLst>
                  <a:ext uri="{FF2B5EF4-FFF2-40B4-BE49-F238E27FC236}">
                    <a16:creationId xmlns:a16="http://schemas.microsoft.com/office/drawing/2014/main" id="{1A0C5743-C884-419C-856E-6C9C689D4339}"/>
                  </a:ext>
                </a:extLst>
              </p:cNvPr>
              <p:cNvSpPr>
                <a:spLocks noChangeArrowheads="1"/>
              </p:cNvSpPr>
              <p:nvPr/>
            </p:nvSpPr>
            <p:spPr bwMode="auto">
              <a:xfrm>
                <a:off x="3650" y="271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7" name="Oval 2373">
                <a:extLst>
                  <a:ext uri="{FF2B5EF4-FFF2-40B4-BE49-F238E27FC236}">
                    <a16:creationId xmlns:a16="http://schemas.microsoft.com/office/drawing/2014/main" id="{1FD7FB43-79E9-4A2D-AF77-E4A1F3997130}"/>
                  </a:ext>
                </a:extLst>
              </p:cNvPr>
              <p:cNvSpPr>
                <a:spLocks noChangeArrowheads="1"/>
              </p:cNvSpPr>
              <p:nvPr/>
            </p:nvSpPr>
            <p:spPr bwMode="auto">
              <a:xfrm>
                <a:off x="3655" y="257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8" name="Oval 2374">
                <a:extLst>
                  <a:ext uri="{FF2B5EF4-FFF2-40B4-BE49-F238E27FC236}">
                    <a16:creationId xmlns:a16="http://schemas.microsoft.com/office/drawing/2014/main" id="{247EB5CB-0AE1-471B-AFAA-8888B9F66EB3}"/>
                  </a:ext>
                </a:extLst>
              </p:cNvPr>
              <p:cNvSpPr>
                <a:spLocks noChangeArrowheads="1"/>
              </p:cNvSpPr>
              <p:nvPr/>
            </p:nvSpPr>
            <p:spPr bwMode="auto">
              <a:xfrm>
                <a:off x="3660" y="267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59" name="Oval 2375">
                <a:extLst>
                  <a:ext uri="{FF2B5EF4-FFF2-40B4-BE49-F238E27FC236}">
                    <a16:creationId xmlns:a16="http://schemas.microsoft.com/office/drawing/2014/main" id="{7799F27E-8466-4C9E-AFFE-35F25205E4A1}"/>
                  </a:ext>
                </a:extLst>
              </p:cNvPr>
              <p:cNvSpPr>
                <a:spLocks noChangeArrowheads="1"/>
              </p:cNvSpPr>
              <p:nvPr/>
            </p:nvSpPr>
            <p:spPr bwMode="auto">
              <a:xfrm>
                <a:off x="3665" y="257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0" name="Oval 2376">
                <a:extLst>
                  <a:ext uri="{FF2B5EF4-FFF2-40B4-BE49-F238E27FC236}">
                    <a16:creationId xmlns:a16="http://schemas.microsoft.com/office/drawing/2014/main" id="{3DB657DC-AE2C-499A-A91A-2775BD95A3EB}"/>
                  </a:ext>
                </a:extLst>
              </p:cNvPr>
              <p:cNvSpPr>
                <a:spLocks noChangeArrowheads="1"/>
              </p:cNvSpPr>
              <p:nvPr/>
            </p:nvSpPr>
            <p:spPr bwMode="auto">
              <a:xfrm>
                <a:off x="3669" y="266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1" name="Oval 2377">
                <a:extLst>
                  <a:ext uri="{FF2B5EF4-FFF2-40B4-BE49-F238E27FC236}">
                    <a16:creationId xmlns:a16="http://schemas.microsoft.com/office/drawing/2014/main" id="{6442A5F2-2B68-43CF-B1BC-8F933741C55D}"/>
                  </a:ext>
                </a:extLst>
              </p:cNvPr>
              <p:cNvSpPr>
                <a:spLocks noChangeArrowheads="1"/>
              </p:cNvSpPr>
              <p:nvPr/>
            </p:nvSpPr>
            <p:spPr bwMode="auto">
              <a:xfrm>
                <a:off x="3674" y="259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2" name="Oval 2378">
                <a:extLst>
                  <a:ext uri="{FF2B5EF4-FFF2-40B4-BE49-F238E27FC236}">
                    <a16:creationId xmlns:a16="http://schemas.microsoft.com/office/drawing/2014/main" id="{85042089-AF80-4291-AC20-FC977DD8BF23}"/>
                  </a:ext>
                </a:extLst>
              </p:cNvPr>
              <p:cNvSpPr>
                <a:spLocks noChangeArrowheads="1"/>
              </p:cNvSpPr>
              <p:nvPr/>
            </p:nvSpPr>
            <p:spPr bwMode="auto">
              <a:xfrm>
                <a:off x="3679" y="276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3" name="Oval 2379">
                <a:extLst>
                  <a:ext uri="{FF2B5EF4-FFF2-40B4-BE49-F238E27FC236}">
                    <a16:creationId xmlns:a16="http://schemas.microsoft.com/office/drawing/2014/main" id="{5784D007-A09A-429E-B05F-9E515F696797}"/>
                  </a:ext>
                </a:extLst>
              </p:cNvPr>
              <p:cNvSpPr>
                <a:spLocks noChangeArrowheads="1"/>
              </p:cNvSpPr>
              <p:nvPr/>
            </p:nvSpPr>
            <p:spPr bwMode="auto">
              <a:xfrm>
                <a:off x="3684" y="286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4" name="Oval 2380">
                <a:extLst>
                  <a:ext uri="{FF2B5EF4-FFF2-40B4-BE49-F238E27FC236}">
                    <a16:creationId xmlns:a16="http://schemas.microsoft.com/office/drawing/2014/main" id="{13950B38-C0D2-44B7-9C7E-A11215B01FD1}"/>
                  </a:ext>
                </a:extLst>
              </p:cNvPr>
              <p:cNvSpPr>
                <a:spLocks noChangeArrowheads="1"/>
              </p:cNvSpPr>
              <p:nvPr/>
            </p:nvSpPr>
            <p:spPr bwMode="auto">
              <a:xfrm>
                <a:off x="3688" y="266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5" name="Oval 2381">
                <a:extLst>
                  <a:ext uri="{FF2B5EF4-FFF2-40B4-BE49-F238E27FC236}">
                    <a16:creationId xmlns:a16="http://schemas.microsoft.com/office/drawing/2014/main" id="{9D9F2CCB-5103-4596-A7A5-DD8B87D6E0F2}"/>
                  </a:ext>
                </a:extLst>
              </p:cNvPr>
              <p:cNvSpPr>
                <a:spLocks noChangeArrowheads="1"/>
              </p:cNvSpPr>
              <p:nvPr/>
            </p:nvSpPr>
            <p:spPr bwMode="auto">
              <a:xfrm>
                <a:off x="3693" y="278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6" name="Oval 2382">
                <a:extLst>
                  <a:ext uri="{FF2B5EF4-FFF2-40B4-BE49-F238E27FC236}">
                    <a16:creationId xmlns:a16="http://schemas.microsoft.com/office/drawing/2014/main" id="{A2519083-040D-4BEA-9F9E-692D94D0047C}"/>
                  </a:ext>
                </a:extLst>
              </p:cNvPr>
              <p:cNvSpPr>
                <a:spLocks noChangeArrowheads="1"/>
              </p:cNvSpPr>
              <p:nvPr/>
            </p:nvSpPr>
            <p:spPr bwMode="auto">
              <a:xfrm>
                <a:off x="3698" y="274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7" name="Oval 2383">
                <a:extLst>
                  <a:ext uri="{FF2B5EF4-FFF2-40B4-BE49-F238E27FC236}">
                    <a16:creationId xmlns:a16="http://schemas.microsoft.com/office/drawing/2014/main" id="{E793813F-AB9D-4EC5-B8C6-24EC70699D66}"/>
                  </a:ext>
                </a:extLst>
              </p:cNvPr>
              <p:cNvSpPr>
                <a:spLocks noChangeArrowheads="1"/>
              </p:cNvSpPr>
              <p:nvPr/>
            </p:nvSpPr>
            <p:spPr bwMode="auto">
              <a:xfrm>
                <a:off x="3703" y="270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8" name="Oval 2384">
                <a:extLst>
                  <a:ext uri="{FF2B5EF4-FFF2-40B4-BE49-F238E27FC236}">
                    <a16:creationId xmlns:a16="http://schemas.microsoft.com/office/drawing/2014/main" id="{D4EE114B-196E-4AAF-B05D-C5A4C0DF180E}"/>
                  </a:ext>
                </a:extLst>
              </p:cNvPr>
              <p:cNvSpPr>
                <a:spLocks noChangeArrowheads="1"/>
              </p:cNvSpPr>
              <p:nvPr/>
            </p:nvSpPr>
            <p:spPr bwMode="auto">
              <a:xfrm>
                <a:off x="3708" y="2700"/>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69" name="Oval 2385">
                <a:extLst>
                  <a:ext uri="{FF2B5EF4-FFF2-40B4-BE49-F238E27FC236}">
                    <a16:creationId xmlns:a16="http://schemas.microsoft.com/office/drawing/2014/main" id="{0D6A74C6-638D-4773-8AFF-2F63341A68DF}"/>
                  </a:ext>
                </a:extLst>
              </p:cNvPr>
              <p:cNvSpPr>
                <a:spLocks noChangeArrowheads="1"/>
              </p:cNvSpPr>
              <p:nvPr/>
            </p:nvSpPr>
            <p:spPr bwMode="auto">
              <a:xfrm>
                <a:off x="3712" y="256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0" name="Oval 2386">
                <a:extLst>
                  <a:ext uri="{FF2B5EF4-FFF2-40B4-BE49-F238E27FC236}">
                    <a16:creationId xmlns:a16="http://schemas.microsoft.com/office/drawing/2014/main" id="{61136D0E-56FB-4C26-8A7B-7C57E160C195}"/>
                  </a:ext>
                </a:extLst>
              </p:cNvPr>
              <p:cNvSpPr>
                <a:spLocks noChangeArrowheads="1"/>
              </p:cNvSpPr>
              <p:nvPr/>
            </p:nvSpPr>
            <p:spPr bwMode="auto">
              <a:xfrm>
                <a:off x="3717" y="285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1" name="Oval 2387">
                <a:extLst>
                  <a:ext uri="{FF2B5EF4-FFF2-40B4-BE49-F238E27FC236}">
                    <a16:creationId xmlns:a16="http://schemas.microsoft.com/office/drawing/2014/main" id="{674C9DC7-96E5-4E3A-85F2-BE48893956E1}"/>
                  </a:ext>
                </a:extLst>
              </p:cNvPr>
              <p:cNvSpPr>
                <a:spLocks noChangeArrowheads="1"/>
              </p:cNvSpPr>
              <p:nvPr/>
            </p:nvSpPr>
            <p:spPr bwMode="auto">
              <a:xfrm>
                <a:off x="3722" y="255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2" name="Oval 2388">
                <a:extLst>
                  <a:ext uri="{FF2B5EF4-FFF2-40B4-BE49-F238E27FC236}">
                    <a16:creationId xmlns:a16="http://schemas.microsoft.com/office/drawing/2014/main" id="{C9E56840-CA4C-4419-BC5E-62F2EA1F09E1}"/>
                  </a:ext>
                </a:extLst>
              </p:cNvPr>
              <p:cNvSpPr>
                <a:spLocks noChangeArrowheads="1"/>
              </p:cNvSpPr>
              <p:nvPr/>
            </p:nvSpPr>
            <p:spPr bwMode="auto">
              <a:xfrm>
                <a:off x="3727" y="276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3" name="Oval 2389">
                <a:extLst>
                  <a:ext uri="{FF2B5EF4-FFF2-40B4-BE49-F238E27FC236}">
                    <a16:creationId xmlns:a16="http://schemas.microsoft.com/office/drawing/2014/main" id="{4C485A91-AB1F-4583-AA3B-EEE1802614D4}"/>
                  </a:ext>
                </a:extLst>
              </p:cNvPr>
              <p:cNvSpPr>
                <a:spLocks noChangeArrowheads="1"/>
              </p:cNvSpPr>
              <p:nvPr/>
            </p:nvSpPr>
            <p:spPr bwMode="auto">
              <a:xfrm>
                <a:off x="3732" y="276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4" name="Oval 2390">
                <a:extLst>
                  <a:ext uri="{FF2B5EF4-FFF2-40B4-BE49-F238E27FC236}">
                    <a16:creationId xmlns:a16="http://schemas.microsoft.com/office/drawing/2014/main" id="{B69058D6-B4E2-4229-BAE4-FD06F25163FD}"/>
                  </a:ext>
                </a:extLst>
              </p:cNvPr>
              <p:cNvSpPr>
                <a:spLocks noChangeArrowheads="1"/>
              </p:cNvSpPr>
              <p:nvPr/>
            </p:nvSpPr>
            <p:spPr bwMode="auto">
              <a:xfrm>
                <a:off x="3736" y="255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5" name="Oval 2391">
                <a:extLst>
                  <a:ext uri="{FF2B5EF4-FFF2-40B4-BE49-F238E27FC236}">
                    <a16:creationId xmlns:a16="http://schemas.microsoft.com/office/drawing/2014/main" id="{5F3E8488-3C40-40D1-B4DD-8BA112169C21}"/>
                  </a:ext>
                </a:extLst>
              </p:cNvPr>
              <p:cNvSpPr>
                <a:spLocks noChangeArrowheads="1"/>
              </p:cNvSpPr>
              <p:nvPr/>
            </p:nvSpPr>
            <p:spPr bwMode="auto">
              <a:xfrm>
                <a:off x="3741" y="284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6" name="Oval 2392">
                <a:extLst>
                  <a:ext uri="{FF2B5EF4-FFF2-40B4-BE49-F238E27FC236}">
                    <a16:creationId xmlns:a16="http://schemas.microsoft.com/office/drawing/2014/main" id="{1AAA85C3-E9F5-4E2B-80BD-7DFD58F0B894}"/>
                  </a:ext>
                </a:extLst>
              </p:cNvPr>
              <p:cNvSpPr>
                <a:spLocks noChangeArrowheads="1"/>
              </p:cNvSpPr>
              <p:nvPr/>
            </p:nvSpPr>
            <p:spPr bwMode="auto">
              <a:xfrm>
                <a:off x="3746" y="276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7" name="Oval 2393">
                <a:extLst>
                  <a:ext uri="{FF2B5EF4-FFF2-40B4-BE49-F238E27FC236}">
                    <a16:creationId xmlns:a16="http://schemas.microsoft.com/office/drawing/2014/main" id="{8404301C-857E-45C9-AC74-6770BCAB3407}"/>
                  </a:ext>
                </a:extLst>
              </p:cNvPr>
              <p:cNvSpPr>
                <a:spLocks noChangeArrowheads="1"/>
              </p:cNvSpPr>
              <p:nvPr/>
            </p:nvSpPr>
            <p:spPr bwMode="auto">
              <a:xfrm>
                <a:off x="3751" y="254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8" name="Oval 2394">
                <a:extLst>
                  <a:ext uri="{FF2B5EF4-FFF2-40B4-BE49-F238E27FC236}">
                    <a16:creationId xmlns:a16="http://schemas.microsoft.com/office/drawing/2014/main" id="{BA8A9B05-DDD9-48B1-946A-DDA2BE646EB0}"/>
                  </a:ext>
                </a:extLst>
              </p:cNvPr>
              <p:cNvSpPr>
                <a:spLocks noChangeArrowheads="1"/>
              </p:cNvSpPr>
              <p:nvPr/>
            </p:nvSpPr>
            <p:spPr bwMode="auto">
              <a:xfrm>
                <a:off x="3756" y="254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79" name="Oval 2395">
                <a:extLst>
                  <a:ext uri="{FF2B5EF4-FFF2-40B4-BE49-F238E27FC236}">
                    <a16:creationId xmlns:a16="http://schemas.microsoft.com/office/drawing/2014/main" id="{C2CC1F14-7CF3-4450-9E75-FD55B6E5E8E1}"/>
                  </a:ext>
                </a:extLst>
              </p:cNvPr>
              <p:cNvSpPr>
                <a:spLocks noChangeArrowheads="1"/>
              </p:cNvSpPr>
              <p:nvPr/>
            </p:nvSpPr>
            <p:spPr bwMode="auto">
              <a:xfrm>
                <a:off x="3760" y="284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0" name="Oval 2396">
                <a:extLst>
                  <a:ext uri="{FF2B5EF4-FFF2-40B4-BE49-F238E27FC236}">
                    <a16:creationId xmlns:a16="http://schemas.microsoft.com/office/drawing/2014/main" id="{E5E6B3C9-A8A7-44BE-9F70-F44C7A823564}"/>
                  </a:ext>
                </a:extLst>
              </p:cNvPr>
              <p:cNvSpPr>
                <a:spLocks noChangeArrowheads="1"/>
              </p:cNvSpPr>
              <p:nvPr/>
            </p:nvSpPr>
            <p:spPr bwMode="auto">
              <a:xfrm>
                <a:off x="3765" y="276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1" name="Oval 2397">
                <a:extLst>
                  <a:ext uri="{FF2B5EF4-FFF2-40B4-BE49-F238E27FC236}">
                    <a16:creationId xmlns:a16="http://schemas.microsoft.com/office/drawing/2014/main" id="{89438A66-98F0-4C51-980D-B394E92D5889}"/>
                  </a:ext>
                </a:extLst>
              </p:cNvPr>
              <p:cNvSpPr>
                <a:spLocks noChangeArrowheads="1"/>
              </p:cNvSpPr>
              <p:nvPr/>
            </p:nvSpPr>
            <p:spPr bwMode="auto">
              <a:xfrm>
                <a:off x="3770" y="265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2" name="Oval 2398">
                <a:extLst>
                  <a:ext uri="{FF2B5EF4-FFF2-40B4-BE49-F238E27FC236}">
                    <a16:creationId xmlns:a16="http://schemas.microsoft.com/office/drawing/2014/main" id="{DBB87E8B-0C2E-456F-AFBB-E3AEC0343B60}"/>
                  </a:ext>
                </a:extLst>
              </p:cNvPr>
              <p:cNvSpPr>
                <a:spLocks noChangeArrowheads="1"/>
              </p:cNvSpPr>
              <p:nvPr/>
            </p:nvSpPr>
            <p:spPr bwMode="auto">
              <a:xfrm>
                <a:off x="3775" y="2541"/>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3" name="Oval 2399">
                <a:extLst>
                  <a:ext uri="{FF2B5EF4-FFF2-40B4-BE49-F238E27FC236}">
                    <a16:creationId xmlns:a16="http://schemas.microsoft.com/office/drawing/2014/main" id="{BAAA1652-A85A-422A-B269-FD0D0D3AEDCF}"/>
                  </a:ext>
                </a:extLst>
              </p:cNvPr>
              <p:cNvSpPr>
                <a:spLocks noChangeArrowheads="1"/>
              </p:cNvSpPr>
              <p:nvPr/>
            </p:nvSpPr>
            <p:spPr bwMode="auto">
              <a:xfrm>
                <a:off x="3780" y="2752"/>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4" name="Oval 2400">
                <a:extLst>
                  <a:ext uri="{FF2B5EF4-FFF2-40B4-BE49-F238E27FC236}">
                    <a16:creationId xmlns:a16="http://schemas.microsoft.com/office/drawing/2014/main" id="{42013BCF-C9C8-4DEA-A657-EFFD281868FB}"/>
                  </a:ext>
                </a:extLst>
              </p:cNvPr>
              <p:cNvSpPr>
                <a:spLocks noChangeArrowheads="1"/>
              </p:cNvSpPr>
              <p:nvPr/>
            </p:nvSpPr>
            <p:spPr bwMode="auto">
              <a:xfrm>
                <a:off x="3784" y="263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5" name="Oval 2401">
                <a:extLst>
                  <a:ext uri="{FF2B5EF4-FFF2-40B4-BE49-F238E27FC236}">
                    <a16:creationId xmlns:a16="http://schemas.microsoft.com/office/drawing/2014/main" id="{BE013208-F85F-433B-B565-AD5EC89A33C0}"/>
                  </a:ext>
                </a:extLst>
              </p:cNvPr>
              <p:cNvSpPr>
                <a:spLocks noChangeArrowheads="1"/>
              </p:cNvSpPr>
              <p:nvPr/>
            </p:nvSpPr>
            <p:spPr bwMode="auto">
              <a:xfrm>
                <a:off x="3789" y="2753"/>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6" name="Oval 2402">
                <a:extLst>
                  <a:ext uri="{FF2B5EF4-FFF2-40B4-BE49-F238E27FC236}">
                    <a16:creationId xmlns:a16="http://schemas.microsoft.com/office/drawing/2014/main" id="{A0D4FFDE-5642-46DB-AB70-63E6D1E8B526}"/>
                  </a:ext>
                </a:extLst>
              </p:cNvPr>
              <p:cNvSpPr>
                <a:spLocks noChangeArrowheads="1"/>
              </p:cNvSpPr>
              <p:nvPr/>
            </p:nvSpPr>
            <p:spPr bwMode="auto">
              <a:xfrm>
                <a:off x="3794" y="274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7" name="Oval 2403">
                <a:extLst>
                  <a:ext uri="{FF2B5EF4-FFF2-40B4-BE49-F238E27FC236}">
                    <a16:creationId xmlns:a16="http://schemas.microsoft.com/office/drawing/2014/main" id="{192E3406-DA2D-4865-AE5C-E5D82679920C}"/>
                  </a:ext>
                </a:extLst>
              </p:cNvPr>
              <p:cNvSpPr>
                <a:spLocks noChangeArrowheads="1"/>
              </p:cNvSpPr>
              <p:nvPr/>
            </p:nvSpPr>
            <p:spPr bwMode="auto">
              <a:xfrm>
                <a:off x="3799" y="273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8" name="Oval 2404">
                <a:extLst>
                  <a:ext uri="{FF2B5EF4-FFF2-40B4-BE49-F238E27FC236}">
                    <a16:creationId xmlns:a16="http://schemas.microsoft.com/office/drawing/2014/main" id="{98D528A5-4976-47DE-9CA1-0E1285106D14}"/>
                  </a:ext>
                </a:extLst>
              </p:cNvPr>
              <p:cNvSpPr>
                <a:spLocks noChangeArrowheads="1"/>
              </p:cNvSpPr>
              <p:nvPr/>
            </p:nvSpPr>
            <p:spPr bwMode="auto">
              <a:xfrm>
                <a:off x="3804" y="2739"/>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89" name="Oval 2405">
                <a:extLst>
                  <a:ext uri="{FF2B5EF4-FFF2-40B4-BE49-F238E27FC236}">
                    <a16:creationId xmlns:a16="http://schemas.microsoft.com/office/drawing/2014/main" id="{819684A8-D505-44F0-B7C7-0840769CCA06}"/>
                  </a:ext>
                </a:extLst>
              </p:cNvPr>
              <p:cNvSpPr>
                <a:spLocks noChangeArrowheads="1"/>
              </p:cNvSpPr>
              <p:nvPr/>
            </p:nvSpPr>
            <p:spPr bwMode="auto">
              <a:xfrm>
                <a:off x="3808" y="273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0" name="Oval 2406">
                <a:extLst>
                  <a:ext uri="{FF2B5EF4-FFF2-40B4-BE49-F238E27FC236}">
                    <a16:creationId xmlns:a16="http://schemas.microsoft.com/office/drawing/2014/main" id="{1873BA84-2345-49B0-9D6D-726D591E35F7}"/>
                  </a:ext>
                </a:extLst>
              </p:cNvPr>
              <p:cNvSpPr>
                <a:spLocks noChangeArrowheads="1"/>
              </p:cNvSpPr>
              <p:nvPr/>
            </p:nvSpPr>
            <p:spPr bwMode="auto">
              <a:xfrm>
                <a:off x="3813" y="272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1" name="Oval 2407">
                <a:extLst>
                  <a:ext uri="{FF2B5EF4-FFF2-40B4-BE49-F238E27FC236}">
                    <a16:creationId xmlns:a16="http://schemas.microsoft.com/office/drawing/2014/main" id="{2AD26C92-DC4D-40C3-AA05-2C10D6EA5944}"/>
                  </a:ext>
                </a:extLst>
              </p:cNvPr>
              <p:cNvSpPr>
                <a:spLocks noChangeArrowheads="1"/>
              </p:cNvSpPr>
              <p:nvPr/>
            </p:nvSpPr>
            <p:spPr bwMode="auto">
              <a:xfrm>
                <a:off x="3818" y="255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2" name="Oval 2408">
                <a:extLst>
                  <a:ext uri="{FF2B5EF4-FFF2-40B4-BE49-F238E27FC236}">
                    <a16:creationId xmlns:a16="http://schemas.microsoft.com/office/drawing/2014/main" id="{7FCD58DA-4416-4632-9830-04FCBD93FA94}"/>
                  </a:ext>
                </a:extLst>
              </p:cNvPr>
              <p:cNvSpPr>
                <a:spLocks noChangeArrowheads="1"/>
              </p:cNvSpPr>
              <p:nvPr/>
            </p:nvSpPr>
            <p:spPr bwMode="auto">
              <a:xfrm>
                <a:off x="3823" y="260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3" name="Oval 2409">
                <a:extLst>
                  <a:ext uri="{FF2B5EF4-FFF2-40B4-BE49-F238E27FC236}">
                    <a16:creationId xmlns:a16="http://schemas.microsoft.com/office/drawing/2014/main" id="{C3B5A143-E605-4C8F-826A-9D72EB242F7C}"/>
                  </a:ext>
                </a:extLst>
              </p:cNvPr>
              <p:cNvSpPr>
                <a:spLocks noChangeArrowheads="1"/>
              </p:cNvSpPr>
              <p:nvPr/>
            </p:nvSpPr>
            <p:spPr bwMode="auto">
              <a:xfrm>
                <a:off x="3828" y="250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4" name="Oval 2410">
                <a:extLst>
                  <a:ext uri="{FF2B5EF4-FFF2-40B4-BE49-F238E27FC236}">
                    <a16:creationId xmlns:a16="http://schemas.microsoft.com/office/drawing/2014/main" id="{30661CAB-400A-4E9C-B4F4-55087BC835BB}"/>
                  </a:ext>
                </a:extLst>
              </p:cNvPr>
              <p:cNvSpPr>
                <a:spLocks noChangeArrowheads="1"/>
              </p:cNvSpPr>
              <p:nvPr/>
            </p:nvSpPr>
            <p:spPr bwMode="auto">
              <a:xfrm>
                <a:off x="3832" y="249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5" name="Oval 2411">
                <a:extLst>
                  <a:ext uri="{FF2B5EF4-FFF2-40B4-BE49-F238E27FC236}">
                    <a16:creationId xmlns:a16="http://schemas.microsoft.com/office/drawing/2014/main" id="{C0A6F732-987A-442C-83EE-3E9BDF946839}"/>
                  </a:ext>
                </a:extLst>
              </p:cNvPr>
              <p:cNvSpPr>
                <a:spLocks noChangeArrowheads="1"/>
              </p:cNvSpPr>
              <p:nvPr/>
            </p:nvSpPr>
            <p:spPr bwMode="auto">
              <a:xfrm>
                <a:off x="3837" y="249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6" name="Oval 2412">
                <a:extLst>
                  <a:ext uri="{FF2B5EF4-FFF2-40B4-BE49-F238E27FC236}">
                    <a16:creationId xmlns:a16="http://schemas.microsoft.com/office/drawing/2014/main" id="{DB0434D0-1293-4D01-92E1-0E2B0F7C67E9}"/>
                  </a:ext>
                </a:extLst>
              </p:cNvPr>
              <p:cNvSpPr>
                <a:spLocks noChangeArrowheads="1"/>
              </p:cNvSpPr>
              <p:nvPr/>
            </p:nvSpPr>
            <p:spPr bwMode="auto">
              <a:xfrm>
                <a:off x="3842" y="248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7" name="Oval 2413">
                <a:extLst>
                  <a:ext uri="{FF2B5EF4-FFF2-40B4-BE49-F238E27FC236}">
                    <a16:creationId xmlns:a16="http://schemas.microsoft.com/office/drawing/2014/main" id="{92BC1F35-CC42-4C7E-B0C8-0DD23D827FBA}"/>
                  </a:ext>
                </a:extLst>
              </p:cNvPr>
              <p:cNvSpPr>
                <a:spLocks noChangeArrowheads="1"/>
              </p:cNvSpPr>
              <p:nvPr/>
            </p:nvSpPr>
            <p:spPr bwMode="auto">
              <a:xfrm>
                <a:off x="3847" y="2508"/>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8" name="Oval 2414">
                <a:extLst>
                  <a:ext uri="{FF2B5EF4-FFF2-40B4-BE49-F238E27FC236}">
                    <a16:creationId xmlns:a16="http://schemas.microsoft.com/office/drawing/2014/main" id="{4141425A-9A45-4D5D-9A0E-E6090FFE4628}"/>
                  </a:ext>
                </a:extLst>
              </p:cNvPr>
              <p:cNvSpPr>
                <a:spLocks noChangeArrowheads="1"/>
              </p:cNvSpPr>
              <p:nvPr/>
            </p:nvSpPr>
            <p:spPr bwMode="auto">
              <a:xfrm>
                <a:off x="3852" y="2744"/>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199" name="Oval 2415">
                <a:extLst>
                  <a:ext uri="{FF2B5EF4-FFF2-40B4-BE49-F238E27FC236}">
                    <a16:creationId xmlns:a16="http://schemas.microsoft.com/office/drawing/2014/main" id="{A397021B-C53F-4D14-885F-AFDCFB818B60}"/>
                  </a:ext>
                </a:extLst>
              </p:cNvPr>
              <p:cNvSpPr>
                <a:spLocks noChangeArrowheads="1"/>
              </p:cNvSpPr>
              <p:nvPr/>
            </p:nvSpPr>
            <p:spPr bwMode="auto">
              <a:xfrm>
                <a:off x="3856" y="246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0" name="Oval 2416">
                <a:extLst>
                  <a:ext uri="{FF2B5EF4-FFF2-40B4-BE49-F238E27FC236}">
                    <a16:creationId xmlns:a16="http://schemas.microsoft.com/office/drawing/2014/main" id="{DBC5BC11-B0D3-4471-847A-B8F32ED06C60}"/>
                  </a:ext>
                </a:extLst>
              </p:cNvPr>
              <p:cNvSpPr>
                <a:spLocks noChangeArrowheads="1"/>
              </p:cNvSpPr>
              <p:nvPr/>
            </p:nvSpPr>
            <p:spPr bwMode="auto">
              <a:xfrm>
                <a:off x="3861" y="247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1" name="Oval 2417">
                <a:extLst>
                  <a:ext uri="{FF2B5EF4-FFF2-40B4-BE49-F238E27FC236}">
                    <a16:creationId xmlns:a16="http://schemas.microsoft.com/office/drawing/2014/main" id="{A05B207A-E8C6-403C-9CB7-D67262521FCA}"/>
                  </a:ext>
                </a:extLst>
              </p:cNvPr>
              <p:cNvSpPr>
                <a:spLocks noChangeArrowheads="1"/>
              </p:cNvSpPr>
              <p:nvPr/>
            </p:nvSpPr>
            <p:spPr bwMode="auto">
              <a:xfrm>
                <a:off x="3866" y="245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2" name="Oval 2418">
                <a:extLst>
                  <a:ext uri="{FF2B5EF4-FFF2-40B4-BE49-F238E27FC236}">
                    <a16:creationId xmlns:a16="http://schemas.microsoft.com/office/drawing/2014/main" id="{32F4FE76-92FD-4434-8E5C-80F358BD521A}"/>
                  </a:ext>
                </a:extLst>
              </p:cNvPr>
              <p:cNvSpPr>
                <a:spLocks noChangeArrowheads="1"/>
              </p:cNvSpPr>
              <p:nvPr/>
            </p:nvSpPr>
            <p:spPr bwMode="auto">
              <a:xfrm>
                <a:off x="3871" y="2630"/>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3" name="Oval 2419">
                <a:extLst>
                  <a:ext uri="{FF2B5EF4-FFF2-40B4-BE49-F238E27FC236}">
                    <a16:creationId xmlns:a16="http://schemas.microsoft.com/office/drawing/2014/main" id="{144F333B-1EEF-4EF3-8A71-2E32761922DA}"/>
                  </a:ext>
                </a:extLst>
              </p:cNvPr>
              <p:cNvSpPr>
                <a:spLocks noChangeArrowheads="1"/>
              </p:cNvSpPr>
              <p:nvPr/>
            </p:nvSpPr>
            <p:spPr bwMode="auto">
              <a:xfrm>
                <a:off x="3875" y="260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4" name="Oval 2420">
                <a:extLst>
                  <a:ext uri="{FF2B5EF4-FFF2-40B4-BE49-F238E27FC236}">
                    <a16:creationId xmlns:a16="http://schemas.microsoft.com/office/drawing/2014/main" id="{5343720E-7272-40EF-A82A-A58DD33F3352}"/>
                  </a:ext>
                </a:extLst>
              </p:cNvPr>
              <p:cNvSpPr>
                <a:spLocks noChangeArrowheads="1"/>
              </p:cNvSpPr>
              <p:nvPr/>
            </p:nvSpPr>
            <p:spPr bwMode="auto">
              <a:xfrm>
                <a:off x="3880" y="272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5" name="Oval 2421">
                <a:extLst>
                  <a:ext uri="{FF2B5EF4-FFF2-40B4-BE49-F238E27FC236}">
                    <a16:creationId xmlns:a16="http://schemas.microsoft.com/office/drawing/2014/main" id="{421D99D5-C8EF-44D5-A2D4-03DE5F1CB19F}"/>
                  </a:ext>
                </a:extLst>
              </p:cNvPr>
              <p:cNvSpPr>
                <a:spLocks noChangeArrowheads="1"/>
              </p:cNvSpPr>
              <p:nvPr/>
            </p:nvSpPr>
            <p:spPr bwMode="auto">
              <a:xfrm>
                <a:off x="3885" y="2408"/>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6" name="Oval 2422">
                <a:extLst>
                  <a:ext uri="{FF2B5EF4-FFF2-40B4-BE49-F238E27FC236}">
                    <a16:creationId xmlns:a16="http://schemas.microsoft.com/office/drawing/2014/main" id="{B8F176F1-E5EC-4347-BFD3-BEF82949CB64}"/>
                  </a:ext>
                </a:extLst>
              </p:cNvPr>
              <p:cNvSpPr>
                <a:spLocks noChangeArrowheads="1"/>
              </p:cNvSpPr>
              <p:nvPr/>
            </p:nvSpPr>
            <p:spPr bwMode="auto">
              <a:xfrm>
                <a:off x="3890" y="240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7" name="Oval 2423">
                <a:extLst>
                  <a:ext uri="{FF2B5EF4-FFF2-40B4-BE49-F238E27FC236}">
                    <a16:creationId xmlns:a16="http://schemas.microsoft.com/office/drawing/2014/main" id="{47F56BDB-E7B5-4B0F-B270-E6BD040D5381}"/>
                  </a:ext>
                </a:extLst>
              </p:cNvPr>
              <p:cNvSpPr>
                <a:spLocks noChangeArrowheads="1"/>
              </p:cNvSpPr>
              <p:nvPr/>
            </p:nvSpPr>
            <p:spPr bwMode="auto">
              <a:xfrm>
                <a:off x="3895" y="257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8" name="Oval 2424">
                <a:extLst>
                  <a:ext uri="{FF2B5EF4-FFF2-40B4-BE49-F238E27FC236}">
                    <a16:creationId xmlns:a16="http://schemas.microsoft.com/office/drawing/2014/main" id="{3228C892-854D-4F1B-B62F-B8541241C8D9}"/>
                  </a:ext>
                </a:extLst>
              </p:cNvPr>
              <p:cNvSpPr>
                <a:spLocks noChangeArrowheads="1"/>
              </p:cNvSpPr>
              <p:nvPr/>
            </p:nvSpPr>
            <p:spPr bwMode="auto">
              <a:xfrm>
                <a:off x="3899" y="239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09" name="Oval 2425">
                <a:extLst>
                  <a:ext uri="{FF2B5EF4-FFF2-40B4-BE49-F238E27FC236}">
                    <a16:creationId xmlns:a16="http://schemas.microsoft.com/office/drawing/2014/main" id="{5181FE95-C9E8-4D9C-B3EB-4B4F57FD6AD0}"/>
                  </a:ext>
                </a:extLst>
              </p:cNvPr>
              <p:cNvSpPr>
                <a:spLocks noChangeArrowheads="1"/>
              </p:cNvSpPr>
              <p:nvPr/>
            </p:nvSpPr>
            <p:spPr bwMode="auto">
              <a:xfrm>
                <a:off x="3904" y="238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0" name="Oval 2426">
                <a:extLst>
                  <a:ext uri="{FF2B5EF4-FFF2-40B4-BE49-F238E27FC236}">
                    <a16:creationId xmlns:a16="http://schemas.microsoft.com/office/drawing/2014/main" id="{FFF3B938-4B90-4C77-B30E-15E9552685F1}"/>
                  </a:ext>
                </a:extLst>
              </p:cNvPr>
              <p:cNvSpPr>
                <a:spLocks noChangeArrowheads="1"/>
              </p:cNvSpPr>
              <p:nvPr/>
            </p:nvSpPr>
            <p:spPr bwMode="auto">
              <a:xfrm>
                <a:off x="3909" y="239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1" name="Oval 2427">
                <a:extLst>
                  <a:ext uri="{FF2B5EF4-FFF2-40B4-BE49-F238E27FC236}">
                    <a16:creationId xmlns:a16="http://schemas.microsoft.com/office/drawing/2014/main" id="{0AABA0D1-4599-4A84-801A-86A7903A4F33}"/>
                  </a:ext>
                </a:extLst>
              </p:cNvPr>
              <p:cNvSpPr>
                <a:spLocks noChangeArrowheads="1"/>
              </p:cNvSpPr>
              <p:nvPr/>
            </p:nvSpPr>
            <p:spPr bwMode="auto">
              <a:xfrm>
                <a:off x="3914" y="238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2" name="Oval 2428">
                <a:extLst>
                  <a:ext uri="{FF2B5EF4-FFF2-40B4-BE49-F238E27FC236}">
                    <a16:creationId xmlns:a16="http://schemas.microsoft.com/office/drawing/2014/main" id="{ABE74670-D959-4FBD-B071-CD6801CACC91}"/>
                  </a:ext>
                </a:extLst>
              </p:cNvPr>
              <p:cNvSpPr>
                <a:spLocks noChangeArrowheads="1"/>
              </p:cNvSpPr>
              <p:nvPr/>
            </p:nvSpPr>
            <p:spPr bwMode="auto">
              <a:xfrm>
                <a:off x="3919" y="255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3" name="Oval 2429">
                <a:extLst>
                  <a:ext uri="{FF2B5EF4-FFF2-40B4-BE49-F238E27FC236}">
                    <a16:creationId xmlns:a16="http://schemas.microsoft.com/office/drawing/2014/main" id="{A6DF46F4-D81D-4A1A-8D4D-6590DCF97EB9}"/>
                  </a:ext>
                </a:extLst>
              </p:cNvPr>
              <p:cNvSpPr>
                <a:spLocks noChangeArrowheads="1"/>
              </p:cNvSpPr>
              <p:nvPr/>
            </p:nvSpPr>
            <p:spPr bwMode="auto">
              <a:xfrm>
                <a:off x="3923" y="272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4" name="Oval 2430">
                <a:extLst>
                  <a:ext uri="{FF2B5EF4-FFF2-40B4-BE49-F238E27FC236}">
                    <a16:creationId xmlns:a16="http://schemas.microsoft.com/office/drawing/2014/main" id="{828E0F9D-14E2-4DC0-B905-928ADAFE0FB8}"/>
                  </a:ext>
                </a:extLst>
              </p:cNvPr>
              <p:cNvSpPr>
                <a:spLocks noChangeArrowheads="1"/>
              </p:cNvSpPr>
              <p:nvPr/>
            </p:nvSpPr>
            <p:spPr bwMode="auto">
              <a:xfrm>
                <a:off x="3928" y="237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5" name="Oval 2431">
                <a:extLst>
                  <a:ext uri="{FF2B5EF4-FFF2-40B4-BE49-F238E27FC236}">
                    <a16:creationId xmlns:a16="http://schemas.microsoft.com/office/drawing/2014/main" id="{F3A88C3A-B669-4089-A7D3-B2CAD541E4A6}"/>
                  </a:ext>
                </a:extLst>
              </p:cNvPr>
              <p:cNvSpPr>
                <a:spLocks noChangeArrowheads="1"/>
              </p:cNvSpPr>
              <p:nvPr/>
            </p:nvSpPr>
            <p:spPr bwMode="auto">
              <a:xfrm>
                <a:off x="3933" y="256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6" name="Oval 2432">
                <a:extLst>
                  <a:ext uri="{FF2B5EF4-FFF2-40B4-BE49-F238E27FC236}">
                    <a16:creationId xmlns:a16="http://schemas.microsoft.com/office/drawing/2014/main" id="{4E685FA7-5E3A-48E1-A776-BBFA0E55D602}"/>
                  </a:ext>
                </a:extLst>
              </p:cNvPr>
              <p:cNvSpPr>
                <a:spLocks noChangeArrowheads="1"/>
              </p:cNvSpPr>
              <p:nvPr/>
            </p:nvSpPr>
            <p:spPr bwMode="auto">
              <a:xfrm>
                <a:off x="3938" y="258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7" name="Oval 2433">
                <a:extLst>
                  <a:ext uri="{FF2B5EF4-FFF2-40B4-BE49-F238E27FC236}">
                    <a16:creationId xmlns:a16="http://schemas.microsoft.com/office/drawing/2014/main" id="{24306AE0-88B1-47C4-9265-8C008B9E623D}"/>
                  </a:ext>
                </a:extLst>
              </p:cNvPr>
              <p:cNvSpPr>
                <a:spLocks noChangeArrowheads="1"/>
              </p:cNvSpPr>
              <p:nvPr/>
            </p:nvSpPr>
            <p:spPr bwMode="auto">
              <a:xfrm>
                <a:off x="3943" y="234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8" name="Oval 2434">
                <a:extLst>
                  <a:ext uri="{FF2B5EF4-FFF2-40B4-BE49-F238E27FC236}">
                    <a16:creationId xmlns:a16="http://schemas.microsoft.com/office/drawing/2014/main" id="{B7F56B50-BFE0-4B70-9058-9E7EA48B3F7F}"/>
                  </a:ext>
                </a:extLst>
              </p:cNvPr>
              <p:cNvSpPr>
                <a:spLocks noChangeArrowheads="1"/>
              </p:cNvSpPr>
              <p:nvPr/>
            </p:nvSpPr>
            <p:spPr bwMode="auto">
              <a:xfrm>
                <a:off x="3947" y="270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19" name="Oval 2435">
                <a:extLst>
                  <a:ext uri="{FF2B5EF4-FFF2-40B4-BE49-F238E27FC236}">
                    <a16:creationId xmlns:a16="http://schemas.microsoft.com/office/drawing/2014/main" id="{B730C78F-CDDC-47B6-8ED3-EA5991AE96AD}"/>
                  </a:ext>
                </a:extLst>
              </p:cNvPr>
              <p:cNvSpPr>
                <a:spLocks noChangeArrowheads="1"/>
              </p:cNvSpPr>
              <p:nvPr/>
            </p:nvSpPr>
            <p:spPr bwMode="auto">
              <a:xfrm>
                <a:off x="3952" y="233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0" name="Oval 2436">
                <a:extLst>
                  <a:ext uri="{FF2B5EF4-FFF2-40B4-BE49-F238E27FC236}">
                    <a16:creationId xmlns:a16="http://schemas.microsoft.com/office/drawing/2014/main" id="{FF9D25C5-E577-4DE0-BBD1-76487A2B0301}"/>
                  </a:ext>
                </a:extLst>
              </p:cNvPr>
              <p:cNvSpPr>
                <a:spLocks noChangeArrowheads="1"/>
              </p:cNvSpPr>
              <p:nvPr/>
            </p:nvSpPr>
            <p:spPr bwMode="auto">
              <a:xfrm>
                <a:off x="3957" y="233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1" name="Oval 2437">
                <a:extLst>
                  <a:ext uri="{FF2B5EF4-FFF2-40B4-BE49-F238E27FC236}">
                    <a16:creationId xmlns:a16="http://schemas.microsoft.com/office/drawing/2014/main" id="{62C65B69-4D90-43C2-A7E3-8946F9E5BB41}"/>
                  </a:ext>
                </a:extLst>
              </p:cNvPr>
              <p:cNvSpPr>
                <a:spLocks noChangeArrowheads="1"/>
              </p:cNvSpPr>
              <p:nvPr/>
            </p:nvSpPr>
            <p:spPr bwMode="auto">
              <a:xfrm>
                <a:off x="3962" y="233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2" name="Oval 2438">
                <a:extLst>
                  <a:ext uri="{FF2B5EF4-FFF2-40B4-BE49-F238E27FC236}">
                    <a16:creationId xmlns:a16="http://schemas.microsoft.com/office/drawing/2014/main" id="{4B7B7413-84DD-4F7C-97A9-C18E5FEF8841}"/>
                  </a:ext>
                </a:extLst>
              </p:cNvPr>
              <p:cNvSpPr>
                <a:spLocks noChangeArrowheads="1"/>
              </p:cNvSpPr>
              <p:nvPr/>
            </p:nvSpPr>
            <p:spPr bwMode="auto">
              <a:xfrm>
                <a:off x="3967" y="258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3" name="Oval 2439">
                <a:extLst>
                  <a:ext uri="{FF2B5EF4-FFF2-40B4-BE49-F238E27FC236}">
                    <a16:creationId xmlns:a16="http://schemas.microsoft.com/office/drawing/2014/main" id="{82341471-E77F-4447-98E0-8C3A20966188}"/>
                  </a:ext>
                </a:extLst>
              </p:cNvPr>
              <p:cNvSpPr>
                <a:spLocks noChangeArrowheads="1"/>
              </p:cNvSpPr>
              <p:nvPr/>
            </p:nvSpPr>
            <p:spPr bwMode="auto">
              <a:xfrm>
                <a:off x="3971" y="2801"/>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4" name="Oval 2440">
                <a:extLst>
                  <a:ext uri="{FF2B5EF4-FFF2-40B4-BE49-F238E27FC236}">
                    <a16:creationId xmlns:a16="http://schemas.microsoft.com/office/drawing/2014/main" id="{4891A9F8-8AC8-43C2-9B45-C05988426D53}"/>
                  </a:ext>
                </a:extLst>
              </p:cNvPr>
              <p:cNvSpPr>
                <a:spLocks noChangeArrowheads="1"/>
              </p:cNvSpPr>
              <p:nvPr/>
            </p:nvSpPr>
            <p:spPr bwMode="auto">
              <a:xfrm>
                <a:off x="3976" y="2322"/>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5" name="Oval 2441">
                <a:extLst>
                  <a:ext uri="{FF2B5EF4-FFF2-40B4-BE49-F238E27FC236}">
                    <a16:creationId xmlns:a16="http://schemas.microsoft.com/office/drawing/2014/main" id="{D4F81781-04FE-47E0-B193-0567A69B6C3E}"/>
                  </a:ext>
                </a:extLst>
              </p:cNvPr>
              <p:cNvSpPr>
                <a:spLocks noChangeArrowheads="1"/>
              </p:cNvSpPr>
              <p:nvPr/>
            </p:nvSpPr>
            <p:spPr bwMode="auto">
              <a:xfrm>
                <a:off x="3981" y="2535"/>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6" name="Oval 2442">
                <a:extLst>
                  <a:ext uri="{FF2B5EF4-FFF2-40B4-BE49-F238E27FC236}">
                    <a16:creationId xmlns:a16="http://schemas.microsoft.com/office/drawing/2014/main" id="{9CDAF27C-4C8C-468D-88D1-B5CBAB64F10A}"/>
                  </a:ext>
                </a:extLst>
              </p:cNvPr>
              <p:cNvSpPr>
                <a:spLocks noChangeArrowheads="1"/>
              </p:cNvSpPr>
              <p:nvPr/>
            </p:nvSpPr>
            <p:spPr bwMode="auto">
              <a:xfrm>
                <a:off x="3986" y="231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7" name="Oval 2443">
                <a:extLst>
                  <a:ext uri="{FF2B5EF4-FFF2-40B4-BE49-F238E27FC236}">
                    <a16:creationId xmlns:a16="http://schemas.microsoft.com/office/drawing/2014/main" id="{0367BF34-B214-45E1-8D9B-F0BE819C6299}"/>
                  </a:ext>
                </a:extLst>
              </p:cNvPr>
              <p:cNvSpPr>
                <a:spLocks noChangeArrowheads="1"/>
              </p:cNvSpPr>
              <p:nvPr/>
            </p:nvSpPr>
            <p:spPr bwMode="auto">
              <a:xfrm>
                <a:off x="3991" y="231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8" name="Oval 2444">
                <a:extLst>
                  <a:ext uri="{FF2B5EF4-FFF2-40B4-BE49-F238E27FC236}">
                    <a16:creationId xmlns:a16="http://schemas.microsoft.com/office/drawing/2014/main" id="{E24B0974-3B74-4DF9-A62A-7F4B38CDFE12}"/>
                  </a:ext>
                </a:extLst>
              </p:cNvPr>
              <p:cNvSpPr>
                <a:spLocks noChangeArrowheads="1"/>
              </p:cNvSpPr>
              <p:nvPr/>
            </p:nvSpPr>
            <p:spPr bwMode="auto">
              <a:xfrm>
                <a:off x="3995" y="231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29" name="Oval 2445">
                <a:extLst>
                  <a:ext uri="{FF2B5EF4-FFF2-40B4-BE49-F238E27FC236}">
                    <a16:creationId xmlns:a16="http://schemas.microsoft.com/office/drawing/2014/main" id="{80A5CB22-759B-49CB-AA5E-5D3D0045688E}"/>
                  </a:ext>
                </a:extLst>
              </p:cNvPr>
              <p:cNvSpPr>
                <a:spLocks noChangeArrowheads="1"/>
              </p:cNvSpPr>
              <p:nvPr/>
            </p:nvSpPr>
            <p:spPr bwMode="auto">
              <a:xfrm>
                <a:off x="4000" y="2826"/>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230" name="Oval 2446">
                <a:extLst>
                  <a:ext uri="{FF2B5EF4-FFF2-40B4-BE49-F238E27FC236}">
                    <a16:creationId xmlns:a16="http://schemas.microsoft.com/office/drawing/2014/main" id="{90B21D09-A135-4CB0-B222-F5396E9EFDB5}"/>
                  </a:ext>
                </a:extLst>
              </p:cNvPr>
              <p:cNvSpPr>
                <a:spLocks noChangeArrowheads="1"/>
              </p:cNvSpPr>
              <p:nvPr/>
            </p:nvSpPr>
            <p:spPr bwMode="auto">
              <a:xfrm>
                <a:off x="4005" y="255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grpSp>
          <p:nvGrpSpPr>
            <p:cNvPr id="224" name="Group 2648">
              <a:extLst>
                <a:ext uri="{FF2B5EF4-FFF2-40B4-BE49-F238E27FC236}">
                  <a16:creationId xmlns:a16="http://schemas.microsoft.com/office/drawing/2014/main" id="{ED164131-BEE7-4792-B6F4-49D43EAB859A}"/>
                </a:ext>
              </a:extLst>
            </p:cNvPr>
            <p:cNvGrpSpPr>
              <a:grpSpLocks/>
            </p:cNvGrpSpPr>
            <p:nvPr/>
          </p:nvGrpSpPr>
          <p:grpSpPr bwMode="auto">
            <a:xfrm>
              <a:off x="3300643" y="3046043"/>
              <a:ext cx="5578474" cy="2535238"/>
              <a:chOff x="814" y="1898"/>
              <a:chExt cx="3514" cy="1597"/>
            </a:xfrm>
          </p:grpSpPr>
          <p:sp>
            <p:nvSpPr>
              <p:cNvPr id="831" name="Oval 2448">
                <a:extLst>
                  <a:ext uri="{FF2B5EF4-FFF2-40B4-BE49-F238E27FC236}">
                    <a16:creationId xmlns:a16="http://schemas.microsoft.com/office/drawing/2014/main" id="{95536E4D-2AB5-40A3-A2EF-25C22E4DDEB2}"/>
                  </a:ext>
                </a:extLst>
              </p:cNvPr>
              <p:cNvSpPr>
                <a:spLocks noChangeArrowheads="1"/>
              </p:cNvSpPr>
              <p:nvPr/>
            </p:nvSpPr>
            <p:spPr bwMode="auto">
              <a:xfrm>
                <a:off x="4010" y="258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2" name="Oval 2449">
                <a:extLst>
                  <a:ext uri="{FF2B5EF4-FFF2-40B4-BE49-F238E27FC236}">
                    <a16:creationId xmlns:a16="http://schemas.microsoft.com/office/drawing/2014/main" id="{E9EA3620-50A9-40C9-B113-2F22067BC64A}"/>
                  </a:ext>
                </a:extLst>
              </p:cNvPr>
              <p:cNvSpPr>
                <a:spLocks noChangeArrowheads="1"/>
              </p:cNvSpPr>
              <p:nvPr/>
            </p:nvSpPr>
            <p:spPr bwMode="auto">
              <a:xfrm>
                <a:off x="4015" y="2296"/>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3" name="Oval 2450">
                <a:extLst>
                  <a:ext uri="{FF2B5EF4-FFF2-40B4-BE49-F238E27FC236}">
                    <a16:creationId xmlns:a16="http://schemas.microsoft.com/office/drawing/2014/main" id="{D36429E1-F033-4AB6-85DD-A1BA4373DCF4}"/>
                  </a:ext>
                </a:extLst>
              </p:cNvPr>
              <p:cNvSpPr>
                <a:spLocks noChangeArrowheads="1"/>
              </p:cNvSpPr>
              <p:nvPr/>
            </p:nvSpPr>
            <p:spPr bwMode="auto">
              <a:xfrm>
                <a:off x="4019" y="229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4" name="Oval 2451">
                <a:extLst>
                  <a:ext uri="{FF2B5EF4-FFF2-40B4-BE49-F238E27FC236}">
                    <a16:creationId xmlns:a16="http://schemas.microsoft.com/office/drawing/2014/main" id="{A864D0D5-0BF6-48F7-B686-9FA1C7535BE6}"/>
                  </a:ext>
                </a:extLst>
              </p:cNvPr>
              <p:cNvSpPr>
                <a:spLocks noChangeArrowheads="1"/>
              </p:cNvSpPr>
              <p:nvPr/>
            </p:nvSpPr>
            <p:spPr bwMode="auto">
              <a:xfrm>
                <a:off x="4024" y="256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5" name="Oval 2452">
                <a:extLst>
                  <a:ext uri="{FF2B5EF4-FFF2-40B4-BE49-F238E27FC236}">
                    <a16:creationId xmlns:a16="http://schemas.microsoft.com/office/drawing/2014/main" id="{D24F1A29-EEEE-48B9-9A53-8C30CC3269D7}"/>
                  </a:ext>
                </a:extLst>
              </p:cNvPr>
              <p:cNvSpPr>
                <a:spLocks noChangeArrowheads="1"/>
              </p:cNvSpPr>
              <p:nvPr/>
            </p:nvSpPr>
            <p:spPr bwMode="auto">
              <a:xfrm>
                <a:off x="4029" y="228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6" name="Oval 2453">
                <a:extLst>
                  <a:ext uri="{FF2B5EF4-FFF2-40B4-BE49-F238E27FC236}">
                    <a16:creationId xmlns:a16="http://schemas.microsoft.com/office/drawing/2014/main" id="{45B6829A-4052-4E6A-BC06-E54F586C1CE0}"/>
                  </a:ext>
                </a:extLst>
              </p:cNvPr>
              <p:cNvSpPr>
                <a:spLocks noChangeArrowheads="1"/>
              </p:cNvSpPr>
              <p:nvPr/>
            </p:nvSpPr>
            <p:spPr bwMode="auto">
              <a:xfrm>
                <a:off x="4034" y="228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7" name="Oval 2454">
                <a:extLst>
                  <a:ext uri="{FF2B5EF4-FFF2-40B4-BE49-F238E27FC236}">
                    <a16:creationId xmlns:a16="http://schemas.microsoft.com/office/drawing/2014/main" id="{0FE75C01-C108-49D5-8C8B-6B69E3540B37}"/>
                  </a:ext>
                </a:extLst>
              </p:cNvPr>
              <p:cNvSpPr>
                <a:spLocks noChangeArrowheads="1"/>
              </p:cNvSpPr>
              <p:nvPr/>
            </p:nvSpPr>
            <p:spPr bwMode="auto">
              <a:xfrm>
                <a:off x="4039" y="2275"/>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8" name="Oval 2455">
                <a:extLst>
                  <a:ext uri="{FF2B5EF4-FFF2-40B4-BE49-F238E27FC236}">
                    <a16:creationId xmlns:a16="http://schemas.microsoft.com/office/drawing/2014/main" id="{74037630-F903-481B-99C9-AF4A9FEE2B98}"/>
                  </a:ext>
                </a:extLst>
              </p:cNvPr>
              <p:cNvSpPr>
                <a:spLocks noChangeArrowheads="1"/>
              </p:cNvSpPr>
              <p:nvPr/>
            </p:nvSpPr>
            <p:spPr bwMode="auto">
              <a:xfrm>
                <a:off x="4043" y="227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9" name="Oval 2456">
                <a:extLst>
                  <a:ext uri="{FF2B5EF4-FFF2-40B4-BE49-F238E27FC236}">
                    <a16:creationId xmlns:a16="http://schemas.microsoft.com/office/drawing/2014/main" id="{B9D78EF3-D866-4BF3-B106-F35E2A3DF82E}"/>
                  </a:ext>
                </a:extLst>
              </p:cNvPr>
              <p:cNvSpPr>
                <a:spLocks noChangeArrowheads="1"/>
              </p:cNvSpPr>
              <p:nvPr/>
            </p:nvSpPr>
            <p:spPr bwMode="auto">
              <a:xfrm>
                <a:off x="4048" y="240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0" name="Oval 2457">
                <a:extLst>
                  <a:ext uri="{FF2B5EF4-FFF2-40B4-BE49-F238E27FC236}">
                    <a16:creationId xmlns:a16="http://schemas.microsoft.com/office/drawing/2014/main" id="{BD63E6CD-9383-4EA1-8214-053A5ED02A4A}"/>
                  </a:ext>
                </a:extLst>
              </p:cNvPr>
              <p:cNvSpPr>
                <a:spLocks noChangeArrowheads="1"/>
              </p:cNvSpPr>
              <p:nvPr/>
            </p:nvSpPr>
            <p:spPr bwMode="auto">
              <a:xfrm>
                <a:off x="4053" y="2373"/>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1" name="Oval 2458">
                <a:extLst>
                  <a:ext uri="{FF2B5EF4-FFF2-40B4-BE49-F238E27FC236}">
                    <a16:creationId xmlns:a16="http://schemas.microsoft.com/office/drawing/2014/main" id="{B5961EF1-BFD1-4C29-A8BD-36A0F6C483B1}"/>
                  </a:ext>
                </a:extLst>
              </p:cNvPr>
              <p:cNvSpPr>
                <a:spLocks noChangeArrowheads="1"/>
              </p:cNvSpPr>
              <p:nvPr/>
            </p:nvSpPr>
            <p:spPr bwMode="auto">
              <a:xfrm>
                <a:off x="4058" y="225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2" name="Oval 2459">
                <a:extLst>
                  <a:ext uri="{FF2B5EF4-FFF2-40B4-BE49-F238E27FC236}">
                    <a16:creationId xmlns:a16="http://schemas.microsoft.com/office/drawing/2014/main" id="{7CC82FD6-CDC0-4E8F-9E27-2B76F1F1700D}"/>
                  </a:ext>
                </a:extLst>
              </p:cNvPr>
              <p:cNvSpPr>
                <a:spLocks noChangeArrowheads="1"/>
              </p:cNvSpPr>
              <p:nvPr/>
            </p:nvSpPr>
            <p:spPr bwMode="auto">
              <a:xfrm>
                <a:off x="4062" y="225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3" name="Oval 2460">
                <a:extLst>
                  <a:ext uri="{FF2B5EF4-FFF2-40B4-BE49-F238E27FC236}">
                    <a16:creationId xmlns:a16="http://schemas.microsoft.com/office/drawing/2014/main" id="{F87ADBF3-D1BC-477B-B623-1E402336FD97}"/>
                  </a:ext>
                </a:extLst>
              </p:cNvPr>
              <p:cNvSpPr>
                <a:spLocks noChangeArrowheads="1"/>
              </p:cNvSpPr>
              <p:nvPr/>
            </p:nvSpPr>
            <p:spPr bwMode="auto">
              <a:xfrm>
                <a:off x="4067" y="225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4" name="Oval 2461">
                <a:extLst>
                  <a:ext uri="{FF2B5EF4-FFF2-40B4-BE49-F238E27FC236}">
                    <a16:creationId xmlns:a16="http://schemas.microsoft.com/office/drawing/2014/main" id="{D89F2EE7-7053-45D9-9BEF-B532DEEE678B}"/>
                  </a:ext>
                </a:extLst>
              </p:cNvPr>
              <p:cNvSpPr>
                <a:spLocks noChangeArrowheads="1"/>
              </p:cNvSpPr>
              <p:nvPr/>
            </p:nvSpPr>
            <p:spPr bwMode="auto">
              <a:xfrm>
                <a:off x="4072" y="254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5" name="Oval 2462">
                <a:extLst>
                  <a:ext uri="{FF2B5EF4-FFF2-40B4-BE49-F238E27FC236}">
                    <a16:creationId xmlns:a16="http://schemas.microsoft.com/office/drawing/2014/main" id="{89C1EF67-861A-4C80-9DF2-0675F275CC85}"/>
                  </a:ext>
                </a:extLst>
              </p:cNvPr>
              <p:cNvSpPr>
                <a:spLocks noChangeArrowheads="1"/>
              </p:cNvSpPr>
              <p:nvPr/>
            </p:nvSpPr>
            <p:spPr bwMode="auto">
              <a:xfrm>
                <a:off x="4077" y="237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6" name="Oval 2463">
                <a:extLst>
                  <a:ext uri="{FF2B5EF4-FFF2-40B4-BE49-F238E27FC236}">
                    <a16:creationId xmlns:a16="http://schemas.microsoft.com/office/drawing/2014/main" id="{B8D526A0-7A72-41E3-8C06-EFE859F7C5E5}"/>
                  </a:ext>
                </a:extLst>
              </p:cNvPr>
              <p:cNvSpPr>
                <a:spLocks noChangeArrowheads="1"/>
              </p:cNvSpPr>
              <p:nvPr/>
            </p:nvSpPr>
            <p:spPr bwMode="auto">
              <a:xfrm>
                <a:off x="4082" y="222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7" name="Oval 2464">
                <a:extLst>
                  <a:ext uri="{FF2B5EF4-FFF2-40B4-BE49-F238E27FC236}">
                    <a16:creationId xmlns:a16="http://schemas.microsoft.com/office/drawing/2014/main" id="{A7D3FC98-6C4D-4EA1-A73A-E403C41C58A2}"/>
                  </a:ext>
                </a:extLst>
              </p:cNvPr>
              <p:cNvSpPr>
                <a:spLocks noChangeArrowheads="1"/>
              </p:cNvSpPr>
              <p:nvPr/>
            </p:nvSpPr>
            <p:spPr bwMode="auto">
              <a:xfrm>
                <a:off x="4086" y="219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8" name="Oval 2465">
                <a:extLst>
                  <a:ext uri="{FF2B5EF4-FFF2-40B4-BE49-F238E27FC236}">
                    <a16:creationId xmlns:a16="http://schemas.microsoft.com/office/drawing/2014/main" id="{7F3ACD36-6F14-4B3B-8CE4-FE16A034B48F}"/>
                  </a:ext>
                </a:extLst>
              </p:cNvPr>
              <p:cNvSpPr>
                <a:spLocks noChangeArrowheads="1"/>
              </p:cNvSpPr>
              <p:nvPr/>
            </p:nvSpPr>
            <p:spPr bwMode="auto">
              <a:xfrm>
                <a:off x="4091" y="218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49" name="Oval 2466">
                <a:extLst>
                  <a:ext uri="{FF2B5EF4-FFF2-40B4-BE49-F238E27FC236}">
                    <a16:creationId xmlns:a16="http://schemas.microsoft.com/office/drawing/2014/main" id="{FF648CA1-02B3-4740-942D-7F7405FAF829}"/>
                  </a:ext>
                </a:extLst>
              </p:cNvPr>
              <p:cNvSpPr>
                <a:spLocks noChangeArrowheads="1"/>
              </p:cNvSpPr>
              <p:nvPr/>
            </p:nvSpPr>
            <p:spPr bwMode="auto">
              <a:xfrm>
                <a:off x="4096" y="216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0" name="Oval 2467">
                <a:extLst>
                  <a:ext uri="{FF2B5EF4-FFF2-40B4-BE49-F238E27FC236}">
                    <a16:creationId xmlns:a16="http://schemas.microsoft.com/office/drawing/2014/main" id="{54195F42-CFF8-41A3-82CD-560DB73D57CC}"/>
                  </a:ext>
                </a:extLst>
              </p:cNvPr>
              <p:cNvSpPr>
                <a:spLocks noChangeArrowheads="1"/>
              </p:cNvSpPr>
              <p:nvPr/>
            </p:nvSpPr>
            <p:spPr bwMode="auto">
              <a:xfrm>
                <a:off x="4101" y="2165"/>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1" name="Oval 2468">
                <a:extLst>
                  <a:ext uri="{FF2B5EF4-FFF2-40B4-BE49-F238E27FC236}">
                    <a16:creationId xmlns:a16="http://schemas.microsoft.com/office/drawing/2014/main" id="{66FC49A3-D153-4AFA-966A-EB194E806893}"/>
                  </a:ext>
                </a:extLst>
              </p:cNvPr>
              <p:cNvSpPr>
                <a:spLocks noChangeArrowheads="1"/>
              </p:cNvSpPr>
              <p:nvPr/>
            </p:nvSpPr>
            <p:spPr bwMode="auto">
              <a:xfrm>
                <a:off x="4106" y="215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2" name="Oval 2469">
                <a:extLst>
                  <a:ext uri="{FF2B5EF4-FFF2-40B4-BE49-F238E27FC236}">
                    <a16:creationId xmlns:a16="http://schemas.microsoft.com/office/drawing/2014/main" id="{404F7B94-EBB7-4C8E-90BE-BA16C982C8E7}"/>
                  </a:ext>
                </a:extLst>
              </p:cNvPr>
              <p:cNvSpPr>
                <a:spLocks noChangeArrowheads="1"/>
              </p:cNvSpPr>
              <p:nvPr/>
            </p:nvSpPr>
            <p:spPr bwMode="auto">
              <a:xfrm>
                <a:off x="4110" y="213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3" name="Oval 2470">
                <a:extLst>
                  <a:ext uri="{FF2B5EF4-FFF2-40B4-BE49-F238E27FC236}">
                    <a16:creationId xmlns:a16="http://schemas.microsoft.com/office/drawing/2014/main" id="{8D4F7AA3-6E38-4E19-A055-077BC73A97B7}"/>
                  </a:ext>
                </a:extLst>
              </p:cNvPr>
              <p:cNvSpPr>
                <a:spLocks noChangeArrowheads="1"/>
              </p:cNvSpPr>
              <p:nvPr/>
            </p:nvSpPr>
            <p:spPr bwMode="auto">
              <a:xfrm>
                <a:off x="4115" y="213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4" name="Oval 2471">
                <a:extLst>
                  <a:ext uri="{FF2B5EF4-FFF2-40B4-BE49-F238E27FC236}">
                    <a16:creationId xmlns:a16="http://schemas.microsoft.com/office/drawing/2014/main" id="{835ADC08-67AC-4171-A1A4-0FE505B7AF89}"/>
                  </a:ext>
                </a:extLst>
              </p:cNvPr>
              <p:cNvSpPr>
                <a:spLocks noChangeArrowheads="1"/>
              </p:cNvSpPr>
              <p:nvPr/>
            </p:nvSpPr>
            <p:spPr bwMode="auto">
              <a:xfrm>
                <a:off x="4120" y="213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5" name="Oval 2472">
                <a:extLst>
                  <a:ext uri="{FF2B5EF4-FFF2-40B4-BE49-F238E27FC236}">
                    <a16:creationId xmlns:a16="http://schemas.microsoft.com/office/drawing/2014/main" id="{9D034406-C3A3-42C8-9145-1C22B7B0195F}"/>
                  </a:ext>
                </a:extLst>
              </p:cNvPr>
              <p:cNvSpPr>
                <a:spLocks noChangeArrowheads="1"/>
              </p:cNvSpPr>
              <p:nvPr/>
            </p:nvSpPr>
            <p:spPr bwMode="auto">
              <a:xfrm>
                <a:off x="4125" y="2295"/>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6" name="Oval 2473">
                <a:extLst>
                  <a:ext uri="{FF2B5EF4-FFF2-40B4-BE49-F238E27FC236}">
                    <a16:creationId xmlns:a16="http://schemas.microsoft.com/office/drawing/2014/main" id="{D82066EA-E017-4F5E-928D-01BFEC513AC9}"/>
                  </a:ext>
                </a:extLst>
              </p:cNvPr>
              <p:cNvSpPr>
                <a:spLocks noChangeArrowheads="1"/>
              </p:cNvSpPr>
              <p:nvPr/>
            </p:nvSpPr>
            <p:spPr bwMode="auto">
              <a:xfrm>
                <a:off x="4130" y="228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7" name="Oval 2474">
                <a:extLst>
                  <a:ext uri="{FF2B5EF4-FFF2-40B4-BE49-F238E27FC236}">
                    <a16:creationId xmlns:a16="http://schemas.microsoft.com/office/drawing/2014/main" id="{9653273C-69B3-4C26-B968-B0B037BD5C24}"/>
                  </a:ext>
                </a:extLst>
              </p:cNvPr>
              <p:cNvSpPr>
                <a:spLocks noChangeArrowheads="1"/>
              </p:cNvSpPr>
              <p:nvPr/>
            </p:nvSpPr>
            <p:spPr bwMode="auto">
              <a:xfrm>
                <a:off x="4134" y="226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8" name="Oval 2475">
                <a:extLst>
                  <a:ext uri="{FF2B5EF4-FFF2-40B4-BE49-F238E27FC236}">
                    <a16:creationId xmlns:a16="http://schemas.microsoft.com/office/drawing/2014/main" id="{02FBC3AE-33B2-4228-BEB9-2E66160B2684}"/>
                  </a:ext>
                </a:extLst>
              </p:cNvPr>
              <p:cNvSpPr>
                <a:spLocks noChangeArrowheads="1"/>
              </p:cNvSpPr>
              <p:nvPr/>
            </p:nvSpPr>
            <p:spPr bwMode="auto">
              <a:xfrm>
                <a:off x="4139" y="208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59" name="Oval 2476">
                <a:extLst>
                  <a:ext uri="{FF2B5EF4-FFF2-40B4-BE49-F238E27FC236}">
                    <a16:creationId xmlns:a16="http://schemas.microsoft.com/office/drawing/2014/main" id="{3A439A55-6957-43CC-9D59-D7E3663CDF4F}"/>
                  </a:ext>
                </a:extLst>
              </p:cNvPr>
              <p:cNvSpPr>
                <a:spLocks noChangeArrowheads="1"/>
              </p:cNvSpPr>
              <p:nvPr/>
            </p:nvSpPr>
            <p:spPr bwMode="auto">
              <a:xfrm>
                <a:off x="4144" y="205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0" name="Oval 2477">
                <a:extLst>
                  <a:ext uri="{FF2B5EF4-FFF2-40B4-BE49-F238E27FC236}">
                    <a16:creationId xmlns:a16="http://schemas.microsoft.com/office/drawing/2014/main" id="{FD0E1585-9B01-4216-8185-9ECFC476366E}"/>
                  </a:ext>
                </a:extLst>
              </p:cNvPr>
              <p:cNvSpPr>
                <a:spLocks noChangeArrowheads="1"/>
              </p:cNvSpPr>
              <p:nvPr/>
            </p:nvSpPr>
            <p:spPr bwMode="auto">
              <a:xfrm>
                <a:off x="4149" y="223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1" name="Oval 2478">
                <a:extLst>
                  <a:ext uri="{FF2B5EF4-FFF2-40B4-BE49-F238E27FC236}">
                    <a16:creationId xmlns:a16="http://schemas.microsoft.com/office/drawing/2014/main" id="{9A32D069-878C-4794-8B74-AC99328936CA}"/>
                  </a:ext>
                </a:extLst>
              </p:cNvPr>
              <p:cNvSpPr>
                <a:spLocks noChangeArrowheads="1"/>
              </p:cNvSpPr>
              <p:nvPr/>
            </p:nvSpPr>
            <p:spPr bwMode="auto">
              <a:xfrm>
                <a:off x="4154" y="221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2" name="Oval 2479">
                <a:extLst>
                  <a:ext uri="{FF2B5EF4-FFF2-40B4-BE49-F238E27FC236}">
                    <a16:creationId xmlns:a16="http://schemas.microsoft.com/office/drawing/2014/main" id="{9549420B-325D-459D-939F-B3F4D239321B}"/>
                  </a:ext>
                </a:extLst>
              </p:cNvPr>
              <p:cNvSpPr>
                <a:spLocks noChangeArrowheads="1"/>
              </p:cNvSpPr>
              <p:nvPr/>
            </p:nvSpPr>
            <p:spPr bwMode="auto">
              <a:xfrm>
                <a:off x="4158" y="221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3" name="Oval 2480">
                <a:extLst>
                  <a:ext uri="{FF2B5EF4-FFF2-40B4-BE49-F238E27FC236}">
                    <a16:creationId xmlns:a16="http://schemas.microsoft.com/office/drawing/2014/main" id="{3E9E5ECF-5C81-45D3-8E53-229EC6836505}"/>
                  </a:ext>
                </a:extLst>
              </p:cNvPr>
              <p:cNvSpPr>
                <a:spLocks noChangeArrowheads="1"/>
              </p:cNvSpPr>
              <p:nvPr/>
            </p:nvSpPr>
            <p:spPr bwMode="auto">
              <a:xfrm>
                <a:off x="4163" y="217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4" name="Oval 2481">
                <a:extLst>
                  <a:ext uri="{FF2B5EF4-FFF2-40B4-BE49-F238E27FC236}">
                    <a16:creationId xmlns:a16="http://schemas.microsoft.com/office/drawing/2014/main" id="{65625DB0-9ED2-4314-8BA2-6AE63065FAFC}"/>
                  </a:ext>
                </a:extLst>
              </p:cNvPr>
              <p:cNvSpPr>
                <a:spLocks noChangeArrowheads="1"/>
              </p:cNvSpPr>
              <p:nvPr/>
            </p:nvSpPr>
            <p:spPr bwMode="auto">
              <a:xfrm>
                <a:off x="4168" y="2199"/>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5" name="Oval 2482">
                <a:extLst>
                  <a:ext uri="{FF2B5EF4-FFF2-40B4-BE49-F238E27FC236}">
                    <a16:creationId xmlns:a16="http://schemas.microsoft.com/office/drawing/2014/main" id="{F589F433-1C83-4AE8-86B9-86050775AB9A}"/>
                  </a:ext>
                </a:extLst>
              </p:cNvPr>
              <p:cNvSpPr>
                <a:spLocks noChangeArrowheads="1"/>
              </p:cNvSpPr>
              <p:nvPr/>
            </p:nvSpPr>
            <p:spPr bwMode="auto">
              <a:xfrm>
                <a:off x="4173" y="2216"/>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6" name="Oval 2483">
                <a:extLst>
                  <a:ext uri="{FF2B5EF4-FFF2-40B4-BE49-F238E27FC236}">
                    <a16:creationId xmlns:a16="http://schemas.microsoft.com/office/drawing/2014/main" id="{3F1C5DF3-6031-44BF-96B4-9A2B70BB4D24}"/>
                  </a:ext>
                </a:extLst>
              </p:cNvPr>
              <p:cNvSpPr>
                <a:spLocks noChangeArrowheads="1"/>
              </p:cNvSpPr>
              <p:nvPr/>
            </p:nvSpPr>
            <p:spPr bwMode="auto">
              <a:xfrm>
                <a:off x="4178" y="2143"/>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7" name="Oval 2484">
                <a:extLst>
                  <a:ext uri="{FF2B5EF4-FFF2-40B4-BE49-F238E27FC236}">
                    <a16:creationId xmlns:a16="http://schemas.microsoft.com/office/drawing/2014/main" id="{8EDC9C21-0E68-435E-8F11-4018558B1ED5}"/>
                  </a:ext>
                </a:extLst>
              </p:cNvPr>
              <p:cNvSpPr>
                <a:spLocks noChangeArrowheads="1"/>
              </p:cNvSpPr>
              <p:nvPr/>
            </p:nvSpPr>
            <p:spPr bwMode="auto">
              <a:xfrm>
                <a:off x="4182" y="2137"/>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8" name="Oval 2485">
                <a:extLst>
                  <a:ext uri="{FF2B5EF4-FFF2-40B4-BE49-F238E27FC236}">
                    <a16:creationId xmlns:a16="http://schemas.microsoft.com/office/drawing/2014/main" id="{005C3E62-3F8E-449C-B577-38F30B189A2F}"/>
                  </a:ext>
                </a:extLst>
              </p:cNvPr>
              <p:cNvSpPr>
                <a:spLocks noChangeArrowheads="1"/>
              </p:cNvSpPr>
              <p:nvPr/>
            </p:nvSpPr>
            <p:spPr bwMode="auto">
              <a:xfrm>
                <a:off x="4187" y="2150"/>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69" name="Oval 2486">
                <a:extLst>
                  <a:ext uri="{FF2B5EF4-FFF2-40B4-BE49-F238E27FC236}">
                    <a16:creationId xmlns:a16="http://schemas.microsoft.com/office/drawing/2014/main" id="{CBF2E2AD-F875-4759-9ECF-89800A8BC668}"/>
                  </a:ext>
                </a:extLst>
              </p:cNvPr>
              <p:cNvSpPr>
                <a:spLocks noChangeArrowheads="1"/>
              </p:cNvSpPr>
              <p:nvPr/>
            </p:nvSpPr>
            <p:spPr bwMode="auto">
              <a:xfrm>
                <a:off x="4192" y="214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0" name="Oval 2487">
                <a:extLst>
                  <a:ext uri="{FF2B5EF4-FFF2-40B4-BE49-F238E27FC236}">
                    <a16:creationId xmlns:a16="http://schemas.microsoft.com/office/drawing/2014/main" id="{B4D5EC0C-ABD8-4E16-A4B2-B56B5580BB8A}"/>
                  </a:ext>
                </a:extLst>
              </p:cNvPr>
              <p:cNvSpPr>
                <a:spLocks noChangeArrowheads="1"/>
              </p:cNvSpPr>
              <p:nvPr/>
            </p:nvSpPr>
            <p:spPr bwMode="auto">
              <a:xfrm>
                <a:off x="4197" y="2092"/>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1" name="Oval 2488">
                <a:extLst>
                  <a:ext uri="{FF2B5EF4-FFF2-40B4-BE49-F238E27FC236}">
                    <a16:creationId xmlns:a16="http://schemas.microsoft.com/office/drawing/2014/main" id="{09AA2B53-E1A2-4E20-B749-8F990371552F}"/>
                  </a:ext>
                </a:extLst>
              </p:cNvPr>
              <p:cNvSpPr>
                <a:spLocks noChangeArrowheads="1"/>
              </p:cNvSpPr>
              <p:nvPr/>
            </p:nvSpPr>
            <p:spPr bwMode="auto">
              <a:xfrm>
                <a:off x="4202" y="214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2" name="Oval 2489">
                <a:extLst>
                  <a:ext uri="{FF2B5EF4-FFF2-40B4-BE49-F238E27FC236}">
                    <a16:creationId xmlns:a16="http://schemas.microsoft.com/office/drawing/2014/main" id="{F04FF1CC-6337-482F-B02D-1225338E76C8}"/>
                  </a:ext>
                </a:extLst>
              </p:cNvPr>
              <p:cNvSpPr>
                <a:spLocks noChangeArrowheads="1"/>
              </p:cNvSpPr>
              <p:nvPr/>
            </p:nvSpPr>
            <p:spPr bwMode="auto">
              <a:xfrm>
                <a:off x="4206" y="2091"/>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3" name="Oval 2490">
                <a:extLst>
                  <a:ext uri="{FF2B5EF4-FFF2-40B4-BE49-F238E27FC236}">
                    <a16:creationId xmlns:a16="http://schemas.microsoft.com/office/drawing/2014/main" id="{E885DD91-2DC4-4D97-ABA5-9BF6DFEA3F76}"/>
                  </a:ext>
                </a:extLst>
              </p:cNvPr>
              <p:cNvSpPr>
                <a:spLocks noChangeArrowheads="1"/>
              </p:cNvSpPr>
              <p:nvPr/>
            </p:nvSpPr>
            <p:spPr bwMode="auto">
              <a:xfrm>
                <a:off x="4211" y="2136"/>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4" name="Oval 2491">
                <a:extLst>
                  <a:ext uri="{FF2B5EF4-FFF2-40B4-BE49-F238E27FC236}">
                    <a16:creationId xmlns:a16="http://schemas.microsoft.com/office/drawing/2014/main" id="{2C8949BD-B6FB-4BD9-B32F-1EA475DAB7CC}"/>
                  </a:ext>
                </a:extLst>
              </p:cNvPr>
              <p:cNvSpPr>
                <a:spLocks noChangeArrowheads="1"/>
              </p:cNvSpPr>
              <p:nvPr/>
            </p:nvSpPr>
            <p:spPr bwMode="auto">
              <a:xfrm>
                <a:off x="4216" y="208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5" name="Oval 2492">
                <a:extLst>
                  <a:ext uri="{FF2B5EF4-FFF2-40B4-BE49-F238E27FC236}">
                    <a16:creationId xmlns:a16="http://schemas.microsoft.com/office/drawing/2014/main" id="{BE1A606C-6EE2-4359-B191-37A4E1DA5479}"/>
                  </a:ext>
                </a:extLst>
              </p:cNvPr>
              <p:cNvSpPr>
                <a:spLocks noChangeArrowheads="1"/>
              </p:cNvSpPr>
              <p:nvPr/>
            </p:nvSpPr>
            <p:spPr bwMode="auto">
              <a:xfrm>
                <a:off x="4221" y="21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6" name="Oval 2493">
                <a:extLst>
                  <a:ext uri="{FF2B5EF4-FFF2-40B4-BE49-F238E27FC236}">
                    <a16:creationId xmlns:a16="http://schemas.microsoft.com/office/drawing/2014/main" id="{F4709430-3648-4C0A-9AEE-3E728F522CF3}"/>
                  </a:ext>
                </a:extLst>
              </p:cNvPr>
              <p:cNvSpPr>
                <a:spLocks noChangeArrowheads="1"/>
              </p:cNvSpPr>
              <p:nvPr/>
            </p:nvSpPr>
            <p:spPr bwMode="auto">
              <a:xfrm>
                <a:off x="4226" y="2142"/>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7" name="Oval 2494">
                <a:extLst>
                  <a:ext uri="{FF2B5EF4-FFF2-40B4-BE49-F238E27FC236}">
                    <a16:creationId xmlns:a16="http://schemas.microsoft.com/office/drawing/2014/main" id="{5E628C48-598C-4569-ACDC-85CE26E0D2AD}"/>
                  </a:ext>
                </a:extLst>
              </p:cNvPr>
              <p:cNvSpPr>
                <a:spLocks noChangeArrowheads="1"/>
              </p:cNvSpPr>
              <p:nvPr/>
            </p:nvSpPr>
            <p:spPr bwMode="auto">
              <a:xfrm>
                <a:off x="4230" y="2134"/>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8" name="Oval 2495">
                <a:extLst>
                  <a:ext uri="{FF2B5EF4-FFF2-40B4-BE49-F238E27FC236}">
                    <a16:creationId xmlns:a16="http://schemas.microsoft.com/office/drawing/2014/main" id="{D3C40104-FAE3-4880-9E6D-0C95D94E6051}"/>
                  </a:ext>
                </a:extLst>
              </p:cNvPr>
              <p:cNvSpPr>
                <a:spLocks noChangeArrowheads="1"/>
              </p:cNvSpPr>
              <p:nvPr/>
            </p:nvSpPr>
            <p:spPr bwMode="auto">
              <a:xfrm>
                <a:off x="4235" y="2127"/>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79" name="Oval 2496">
                <a:extLst>
                  <a:ext uri="{FF2B5EF4-FFF2-40B4-BE49-F238E27FC236}">
                    <a16:creationId xmlns:a16="http://schemas.microsoft.com/office/drawing/2014/main" id="{27CF85F4-2472-4739-89AD-4EB380EC0CE6}"/>
                  </a:ext>
                </a:extLst>
              </p:cNvPr>
              <p:cNvSpPr>
                <a:spLocks noChangeArrowheads="1"/>
              </p:cNvSpPr>
              <p:nvPr/>
            </p:nvSpPr>
            <p:spPr bwMode="auto">
              <a:xfrm>
                <a:off x="4240" y="2130"/>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0" name="Oval 2497">
                <a:extLst>
                  <a:ext uri="{FF2B5EF4-FFF2-40B4-BE49-F238E27FC236}">
                    <a16:creationId xmlns:a16="http://schemas.microsoft.com/office/drawing/2014/main" id="{856CB522-3B80-4808-BBE1-8AC28C0A6D31}"/>
                  </a:ext>
                </a:extLst>
              </p:cNvPr>
              <p:cNvSpPr>
                <a:spLocks noChangeArrowheads="1"/>
              </p:cNvSpPr>
              <p:nvPr/>
            </p:nvSpPr>
            <p:spPr bwMode="auto">
              <a:xfrm>
                <a:off x="4245" y="211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1" name="Oval 2498">
                <a:extLst>
                  <a:ext uri="{FF2B5EF4-FFF2-40B4-BE49-F238E27FC236}">
                    <a16:creationId xmlns:a16="http://schemas.microsoft.com/office/drawing/2014/main" id="{C0155AA6-1E24-4BCB-B412-91C3F3C24D9D}"/>
                  </a:ext>
                </a:extLst>
              </p:cNvPr>
              <p:cNvSpPr>
                <a:spLocks noChangeArrowheads="1"/>
              </p:cNvSpPr>
              <p:nvPr/>
            </p:nvSpPr>
            <p:spPr bwMode="auto">
              <a:xfrm>
                <a:off x="4249" y="2058"/>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2" name="Oval 2499">
                <a:extLst>
                  <a:ext uri="{FF2B5EF4-FFF2-40B4-BE49-F238E27FC236}">
                    <a16:creationId xmlns:a16="http://schemas.microsoft.com/office/drawing/2014/main" id="{05763B26-2943-4AF8-B41F-C0E0E98C935E}"/>
                  </a:ext>
                </a:extLst>
              </p:cNvPr>
              <p:cNvSpPr>
                <a:spLocks noChangeArrowheads="1"/>
              </p:cNvSpPr>
              <p:nvPr/>
            </p:nvSpPr>
            <p:spPr bwMode="auto">
              <a:xfrm>
                <a:off x="4254" y="209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3" name="Oval 2500">
                <a:extLst>
                  <a:ext uri="{FF2B5EF4-FFF2-40B4-BE49-F238E27FC236}">
                    <a16:creationId xmlns:a16="http://schemas.microsoft.com/office/drawing/2014/main" id="{59EE91E5-876D-4AA6-9F4A-7E1F2F24B468}"/>
                  </a:ext>
                </a:extLst>
              </p:cNvPr>
              <p:cNvSpPr>
                <a:spLocks noChangeArrowheads="1"/>
              </p:cNvSpPr>
              <p:nvPr/>
            </p:nvSpPr>
            <p:spPr bwMode="auto">
              <a:xfrm>
                <a:off x="4259" y="2077"/>
                <a:ext cx="30"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4" name="Oval 2501">
                <a:extLst>
                  <a:ext uri="{FF2B5EF4-FFF2-40B4-BE49-F238E27FC236}">
                    <a16:creationId xmlns:a16="http://schemas.microsoft.com/office/drawing/2014/main" id="{8C7129C4-11DE-48DA-A812-7F1B5848CA65}"/>
                  </a:ext>
                </a:extLst>
              </p:cNvPr>
              <p:cNvSpPr>
                <a:spLocks noChangeArrowheads="1"/>
              </p:cNvSpPr>
              <p:nvPr/>
            </p:nvSpPr>
            <p:spPr bwMode="auto">
              <a:xfrm>
                <a:off x="4264" y="2084"/>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5" name="Oval 2502">
                <a:extLst>
                  <a:ext uri="{FF2B5EF4-FFF2-40B4-BE49-F238E27FC236}">
                    <a16:creationId xmlns:a16="http://schemas.microsoft.com/office/drawing/2014/main" id="{9FE26CFD-1806-4197-A13F-4AC27B66C2D6}"/>
                  </a:ext>
                </a:extLst>
              </p:cNvPr>
              <p:cNvSpPr>
                <a:spLocks noChangeArrowheads="1"/>
              </p:cNvSpPr>
              <p:nvPr/>
            </p:nvSpPr>
            <p:spPr bwMode="auto">
              <a:xfrm>
                <a:off x="4269" y="2061"/>
                <a:ext cx="30"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6" name="Oval 2503">
                <a:extLst>
                  <a:ext uri="{FF2B5EF4-FFF2-40B4-BE49-F238E27FC236}">
                    <a16:creationId xmlns:a16="http://schemas.microsoft.com/office/drawing/2014/main" id="{21B80480-37FE-430D-BAFE-8D683C52D265}"/>
                  </a:ext>
                </a:extLst>
              </p:cNvPr>
              <p:cNvSpPr>
                <a:spLocks noChangeArrowheads="1"/>
              </p:cNvSpPr>
              <p:nvPr/>
            </p:nvSpPr>
            <p:spPr bwMode="auto">
              <a:xfrm>
                <a:off x="4273" y="2073"/>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7" name="Oval 2504">
                <a:extLst>
                  <a:ext uri="{FF2B5EF4-FFF2-40B4-BE49-F238E27FC236}">
                    <a16:creationId xmlns:a16="http://schemas.microsoft.com/office/drawing/2014/main" id="{7FA3468B-821A-4338-AB4E-F06DCBED213F}"/>
                  </a:ext>
                </a:extLst>
              </p:cNvPr>
              <p:cNvSpPr>
                <a:spLocks noChangeArrowheads="1"/>
              </p:cNvSpPr>
              <p:nvPr/>
            </p:nvSpPr>
            <p:spPr bwMode="auto">
              <a:xfrm>
                <a:off x="4278" y="198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8" name="Oval 2505">
                <a:extLst>
                  <a:ext uri="{FF2B5EF4-FFF2-40B4-BE49-F238E27FC236}">
                    <a16:creationId xmlns:a16="http://schemas.microsoft.com/office/drawing/2014/main" id="{93BB2874-25ED-486F-8AED-7E135D22DCD3}"/>
                  </a:ext>
                </a:extLst>
              </p:cNvPr>
              <p:cNvSpPr>
                <a:spLocks noChangeArrowheads="1"/>
              </p:cNvSpPr>
              <p:nvPr/>
            </p:nvSpPr>
            <p:spPr bwMode="auto">
              <a:xfrm>
                <a:off x="4283" y="1974"/>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89" name="Oval 2506">
                <a:extLst>
                  <a:ext uri="{FF2B5EF4-FFF2-40B4-BE49-F238E27FC236}">
                    <a16:creationId xmlns:a16="http://schemas.microsoft.com/office/drawing/2014/main" id="{0440868A-8314-4CFC-AA4C-C981657FD2E8}"/>
                  </a:ext>
                </a:extLst>
              </p:cNvPr>
              <p:cNvSpPr>
                <a:spLocks noChangeArrowheads="1"/>
              </p:cNvSpPr>
              <p:nvPr/>
            </p:nvSpPr>
            <p:spPr bwMode="auto">
              <a:xfrm>
                <a:off x="4288" y="1939"/>
                <a:ext cx="31" cy="3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0" name="Oval 2507">
                <a:extLst>
                  <a:ext uri="{FF2B5EF4-FFF2-40B4-BE49-F238E27FC236}">
                    <a16:creationId xmlns:a16="http://schemas.microsoft.com/office/drawing/2014/main" id="{536002C5-04F0-49E6-A091-36E1E5EE1172}"/>
                  </a:ext>
                </a:extLst>
              </p:cNvPr>
              <p:cNvSpPr>
                <a:spLocks noChangeArrowheads="1"/>
              </p:cNvSpPr>
              <p:nvPr/>
            </p:nvSpPr>
            <p:spPr bwMode="auto">
              <a:xfrm>
                <a:off x="4293" y="1919"/>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1" name="Oval 2508">
                <a:extLst>
                  <a:ext uri="{FF2B5EF4-FFF2-40B4-BE49-F238E27FC236}">
                    <a16:creationId xmlns:a16="http://schemas.microsoft.com/office/drawing/2014/main" id="{C9E4FF30-B6E7-423C-8DB5-922388D0ED6A}"/>
                  </a:ext>
                </a:extLst>
              </p:cNvPr>
              <p:cNvSpPr>
                <a:spLocks noChangeArrowheads="1"/>
              </p:cNvSpPr>
              <p:nvPr/>
            </p:nvSpPr>
            <p:spPr bwMode="auto">
              <a:xfrm>
                <a:off x="4297" y="1898"/>
                <a:ext cx="31" cy="31"/>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2" name="Rectangle 2509">
                <a:extLst>
                  <a:ext uri="{FF2B5EF4-FFF2-40B4-BE49-F238E27FC236}">
                    <a16:creationId xmlns:a16="http://schemas.microsoft.com/office/drawing/2014/main" id="{6B71B8B8-5EC5-4A72-839E-4FC6B88883DC}"/>
                  </a:ext>
                </a:extLst>
              </p:cNvPr>
              <p:cNvSpPr>
                <a:spLocks noChangeArrowheads="1"/>
              </p:cNvSpPr>
              <p:nvPr/>
            </p:nvSpPr>
            <p:spPr bwMode="auto">
              <a:xfrm>
                <a:off x="814" y="346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3" name="Rectangle 2510">
                <a:extLst>
                  <a:ext uri="{FF2B5EF4-FFF2-40B4-BE49-F238E27FC236}">
                    <a16:creationId xmlns:a16="http://schemas.microsoft.com/office/drawing/2014/main" id="{0B1E14BD-5ACD-4378-B9AC-807C0D1DE22B}"/>
                  </a:ext>
                </a:extLst>
              </p:cNvPr>
              <p:cNvSpPr>
                <a:spLocks noChangeArrowheads="1"/>
              </p:cNvSpPr>
              <p:nvPr/>
            </p:nvSpPr>
            <p:spPr bwMode="auto">
              <a:xfrm>
                <a:off x="819" y="346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4" name="Rectangle 2511">
                <a:extLst>
                  <a:ext uri="{FF2B5EF4-FFF2-40B4-BE49-F238E27FC236}">
                    <a16:creationId xmlns:a16="http://schemas.microsoft.com/office/drawing/2014/main" id="{B3D43127-B176-4F21-8038-1FC159AAAA96}"/>
                  </a:ext>
                </a:extLst>
              </p:cNvPr>
              <p:cNvSpPr>
                <a:spLocks noChangeArrowheads="1"/>
              </p:cNvSpPr>
              <p:nvPr/>
            </p:nvSpPr>
            <p:spPr bwMode="auto">
              <a:xfrm>
                <a:off x="824" y="343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5" name="Rectangle 2512">
                <a:extLst>
                  <a:ext uri="{FF2B5EF4-FFF2-40B4-BE49-F238E27FC236}">
                    <a16:creationId xmlns:a16="http://schemas.microsoft.com/office/drawing/2014/main" id="{BE7DD7AB-AE5F-4D96-B0C1-4B24073C6130}"/>
                  </a:ext>
                </a:extLst>
              </p:cNvPr>
              <p:cNvSpPr>
                <a:spLocks noChangeArrowheads="1"/>
              </p:cNvSpPr>
              <p:nvPr/>
            </p:nvSpPr>
            <p:spPr bwMode="auto">
              <a:xfrm>
                <a:off x="829" y="339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6" name="Rectangle 2513">
                <a:extLst>
                  <a:ext uri="{FF2B5EF4-FFF2-40B4-BE49-F238E27FC236}">
                    <a16:creationId xmlns:a16="http://schemas.microsoft.com/office/drawing/2014/main" id="{C438258A-BF0C-4F1D-8DF6-5BE9B39E27AC}"/>
                  </a:ext>
                </a:extLst>
              </p:cNvPr>
              <p:cNvSpPr>
                <a:spLocks noChangeArrowheads="1"/>
              </p:cNvSpPr>
              <p:nvPr/>
            </p:nvSpPr>
            <p:spPr bwMode="auto">
              <a:xfrm>
                <a:off x="834" y="33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7" name="Rectangle 2514">
                <a:extLst>
                  <a:ext uri="{FF2B5EF4-FFF2-40B4-BE49-F238E27FC236}">
                    <a16:creationId xmlns:a16="http://schemas.microsoft.com/office/drawing/2014/main" id="{5FD60F6A-493F-4532-9C96-85F07CC9F942}"/>
                  </a:ext>
                </a:extLst>
              </p:cNvPr>
              <p:cNvSpPr>
                <a:spLocks noChangeArrowheads="1"/>
              </p:cNvSpPr>
              <p:nvPr/>
            </p:nvSpPr>
            <p:spPr bwMode="auto">
              <a:xfrm>
                <a:off x="838" y="330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8" name="Rectangle 2515">
                <a:extLst>
                  <a:ext uri="{FF2B5EF4-FFF2-40B4-BE49-F238E27FC236}">
                    <a16:creationId xmlns:a16="http://schemas.microsoft.com/office/drawing/2014/main" id="{36F4E62D-B702-4E3E-9F1D-59B7F41FAA0E}"/>
                  </a:ext>
                </a:extLst>
              </p:cNvPr>
              <p:cNvSpPr>
                <a:spLocks noChangeArrowheads="1"/>
              </p:cNvSpPr>
              <p:nvPr/>
            </p:nvSpPr>
            <p:spPr bwMode="auto">
              <a:xfrm>
                <a:off x="843" y="325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99" name="Rectangle 2516">
                <a:extLst>
                  <a:ext uri="{FF2B5EF4-FFF2-40B4-BE49-F238E27FC236}">
                    <a16:creationId xmlns:a16="http://schemas.microsoft.com/office/drawing/2014/main" id="{AB44FD3C-EFE9-49B4-B522-EAF5DBA96FF2}"/>
                  </a:ext>
                </a:extLst>
              </p:cNvPr>
              <p:cNvSpPr>
                <a:spLocks noChangeArrowheads="1"/>
              </p:cNvSpPr>
              <p:nvPr/>
            </p:nvSpPr>
            <p:spPr bwMode="auto">
              <a:xfrm>
                <a:off x="848" y="324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0" name="Rectangle 2517">
                <a:extLst>
                  <a:ext uri="{FF2B5EF4-FFF2-40B4-BE49-F238E27FC236}">
                    <a16:creationId xmlns:a16="http://schemas.microsoft.com/office/drawing/2014/main" id="{344F9A63-66C7-476E-A8C3-DB68B54393EF}"/>
                  </a:ext>
                </a:extLst>
              </p:cNvPr>
              <p:cNvSpPr>
                <a:spLocks noChangeArrowheads="1"/>
              </p:cNvSpPr>
              <p:nvPr/>
            </p:nvSpPr>
            <p:spPr bwMode="auto">
              <a:xfrm>
                <a:off x="853" y="32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1" name="Rectangle 2518">
                <a:extLst>
                  <a:ext uri="{FF2B5EF4-FFF2-40B4-BE49-F238E27FC236}">
                    <a16:creationId xmlns:a16="http://schemas.microsoft.com/office/drawing/2014/main" id="{D3E235D9-643E-49F5-A9C2-EB15EF1B042C}"/>
                  </a:ext>
                </a:extLst>
              </p:cNvPr>
              <p:cNvSpPr>
                <a:spLocks noChangeArrowheads="1"/>
              </p:cNvSpPr>
              <p:nvPr/>
            </p:nvSpPr>
            <p:spPr bwMode="auto">
              <a:xfrm>
                <a:off x="858" y="321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2" name="Rectangle 2519">
                <a:extLst>
                  <a:ext uri="{FF2B5EF4-FFF2-40B4-BE49-F238E27FC236}">
                    <a16:creationId xmlns:a16="http://schemas.microsoft.com/office/drawing/2014/main" id="{A46D2895-211A-4229-BA38-F4F43CDF3CCC}"/>
                  </a:ext>
                </a:extLst>
              </p:cNvPr>
              <p:cNvSpPr>
                <a:spLocks noChangeArrowheads="1"/>
              </p:cNvSpPr>
              <p:nvPr/>
            </p:nvSpPr>
            <p:spPr bwMode="auto">
              <a:xfrm>
                <a:off x="862" y="320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3" name="Rectangle 2520">
                <a:extLst>
                  <a:ext uri="{FF2B5EF4-FFF2-40B4-BE49-F238E27FC236}">
                    <a16:creationId xmlns:a16="http://schemas.microsoft.com/office/drawing/2014/main" id="{D9EF73AC-8D98-4FF8-8443-5E4464C05427}"/>
                  </a:ext>
                </a:extLst>
              </p:cNvPr>
              <p:cNvSpPr>
                <a:spLocks noChangeArrowheads="1"/>
              </p:cNvSpPr>
              <p:nvPr/>
            </p:nvSpPr>
            <p:spPr bwMode="auto">
              <a:xfrm>
                <a:off x="867" y="320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4" name="Rectangle 2521">
                <a:extLst>
                  <a:ext uri="{FF2B5EF4-FFF2-40B4-BE49-F238E27FC236}">
                    <a16:creationId xmlns:a16="http://schemas.microsoft.com/office/drawing/2014/main" id="{E1F4797A-5532-4420-B784-22FF14120DE7}"/>
                  </a:ext>
                </a:extLst>
              </p:cNvPr>
              <p:cNvSpPr>
                <a:spLocks noChangeArrowheads="1"/>
              </p:cNvSpPr>
              <p:nvPr/>
            </p:nvSpPr>
            <p:spPr bwMode="auto">
              <a:xfrm>
                <a:off x="872" y="319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5" name="Rectangle 2522">
                <a:extLst>
                  <a:ext uri="{FF2B5EF4-FFF2-40B4-BE49-F238E27FC236}">
                    <a16:creationId xmlns:a16="http://schemas.microsoft.com/office/drawing/2014/main" id="{C992B06D-5F20-4CFC-9485-51CDC394F9A0}"/>
                  </a:ext>
                </a:extLst>
              </p:cNvPr>
              <p:cNvSpPr>
                <a:spLocks noChangeArrowheads="1"/>
              </p:cNvSpPr>
              <p:nvPr/>
            </p:nvSpPr>
            <p:spPr bwMode="auto">
              <a:xfrm>
                <a:off x="877" y="319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6" name="Rectangle 2523">
                <a:extLst>
                  <a:ext uri="{FF2B5EF4-FFF2-40B4-BE49-F238E27FC236}">
                    <a16:creationId xmlns:a16="http://schemas.microsoft.com/office/drawing/2014/main" id="{FDC2DD10-1D2F-42AA-8236-775BFD19B10E}"/>
                  </a:ext>
                </a:extLst>
              </p:cNvPr>
              <p:cNvSpPr>
                <a:spLocks noChangeArrowheads="1"/>
              </p:cNvSpPr>
              <p:nvPr/>
            </p:nvSpPr>
            <p:spPr bwMode="auto">
              <a:xfrm>
                <a:off x="882" y="318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7" name="Rectangle 2524">
                <a:extLst>
                  <a:ext uri="{FF2B5EF4-FFF2-40B4-BE49-F238E27FC236}">
                    <a16:creationId xmlns:a16="http://schemas.microsoft.com/office/drawing/2014/main" id="{9F5FBF03-B8F5-4A08-BC8C-B22DA642BF13}"/>
                  </a:ext>
                </a:extLst>
              </p:cNvPr>
              <p:cNvSpPr>
                <a:spLocks noChangeArrowheads="1"/>
              </p:cNvSpPr>
              <p:nvPr/>
            </p:nvSpPr>
            <p:spPr bwMode="auto">
              <a:xfrm>
                <a:off x="886" y="318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8" name="Rectangle 2525">
                <a:extLst>
                  <a:ext uri="{FF2B5EF4-FFF2-40B4-BE49-F238E27FC236}">
                    <a16:creationId xmlns:a16="http://schemas.microsoft.com/office/drawing/2014/main" id="{5E694AFB-05E3-443A-AB5A-9E71B2260C2B}"/>
                  </a:ext>
                </a:extLst>
              </p:cNvPr>
              <p:cNvSpPr>
                <a:spLocks noChangeArrowheads="1"/>
              </p:cNvSpPr>
              <p:nvPr/>
            </p:nvSpPr>
            <p:spPr bwMode="auto">
              <a:xfrm>
                <a:off x="891" y="317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09" name="Rectangle 2526">
                <a:extLst>
                  <a:ext uri="{FF2B5EF4-FFF2-40B4-BE49-F238E27FC236}">
                    <a16:creationId xmlns:a16="http://schemas.microsoft.com/office/drawing/2014/main" id="{E8DCE982-A7B4-435C-A5A8-D1B329E62B2D}"/>
                  </a:ext>
                </a:extLst>
              </p:cNvPr>
              <p:cNvSpPr>
                <a:spLocks noChangeArrowheads="1"/>
              </p:cNvSpPr>
              <p:nvPr/>
            </p:nvSpPr>
            <p:spPr bwMode="auto">
              <a:xfrm>
                <a:off x="896" y="316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0" name="Rectangle 2527">
                <a:extLst>
                  <a:ext uri="{FF2B5EF4-FFF2-40B4-BE49-F238E27FC236}">
                    <a16:creationId xmlns:a16="http://schemas.microsoft.com/office/drawing/2014/main" id="{336BA6BB-E786-439B-B9F3-1723C4A2123F}"/>
                  </a:ext>
                </a:extLst>
              </p:cNvPr>
              <p:cNvSpPr>
                <a:spLocks noChangeArrowheads="1"/>
              </p:cNvSpPr>
              <p:nvPr/>
            </p:nvSpPr>
            <p:spPr bwMode="auto">
              <a:xfrm>
                <a:off x="901" y="316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1" name="Rectangle 2528">
                <a:extLst>
                  <a:ext uri="{FF2B5EF4-FFF2-40B4-BE49-F238E27FC236}">
                    <a16:creationId xmlns:a16="http://schemas.microsoft.com/office/drawing/2014/main" id="{6F01935A-8ACE-43C2-B973-D28DE5B9F167}"/>
                  </a:ext>
                </a:extLst>
              </p:cNvPr>
              <p:cNvSpPr>
                <a:spLocks noChangeArrowheads="1"/>
              </p:cNvSpPr>
              <p:nvPr/>
            </p:nvSpPr>
            <p:spPr bwMode="auto">
              <a:xfrm>
                <a:off x="906" y="316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2" name="Rectangle 2529">
                <a:extLst>
                  <a:ext uri="{FF2B5EF4-FFF2-40B4-BE49-F238E27FC236}">
                    <a16:creationId xmlns:a16="http://schemas.microsoft.com/office/drawing/2014/main" id="{2AD8FCA1-92CD-482F-91C7-9CE034B52AD7}"/>
                  </a:ext>
                </a:extLst>
              </p:cNvPr>
              <p:cNvSpPr>
                <a:spLocks noChangeArrowheads="1"/>
              </p:cNvSpPr>
              <p:nvPr/>
            </p:nvSpPr>
            <p:spPr bwMode="auto">
              <a:xfrm>
                <a:off x="910" y="31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3" name="Rectangle 2530">
                <a:extLst>
                  <a:ext uri="{FF2B5EF4-FFF2-40B4-BE49-F238E27FC236}">
                    <a16:creationId xmlns:a16="http://schemas.microsoft.com/office/drawing/2014/main" id="{E186EBA7-FA79-4A68-97C0-41C7F8F6F0D2}"/>
                  </a:ext>
                </a:extLst>
              </p:cNvPr>
              <p:cNvSpPr>
                <a:spLocks noChangeArrowheads="1"/>
              </p:cNvSpPr>
              <p:nvPr/>
            </p:nvSpPr>
            <p:spPr bwMode="auto">
              <a:xfrm>
                <a:off x="915" y="31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4" name="Rectangle 2531">
                <a:extLst>
                  <a:ext uri="{FF2B5EF4-FFF2-40B4-BE49-F238E27FC236}">
                    <a16:creationId xmlns:a16="http://schemas.microsoft.com/office/drawing/2014/main" id="{5F5717AF-B409-4DC3-B8E2-C919C257C09F}"/>
                  </a:ext>
                </a:extLst>
              </p:cNvPr>
              <p:cNvSpPr>
                <a:spLocks noChangeArrowheads="1"/>
              </p:cNvSpPr>
              <p:nvPr/>
            </p:nvSpPr>
            <p:spPr bwMode="auto">
              <a:xfrm>
                <a:off x="920" y="314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5" name="Rectangle 2532">
                <a:extLst>
                  <a:ext uri="{FF2B5EF4-FFF2-40B4-BE49-F238E27FC236}">
                    <a16:creationId xmlns:a16="http://schemas.microsoft.com/office/drawing/2014/main" id="{A3A6BDE2-3B27-457E-8CC2-1A8BE5C0D0EA}"/>
                  </a:ext>
                </a:extLst>
              </p:cNvPr>
              <p:cNvSpPr>
                <a:spLocks noChangeArrowheads="1"/>
              </p:cNvSpPr>
              <p:nvPr/>
            </p:nvSpPr>
            <p:spPr bwMode="auto">
              <a:xfrm>
                <a:off x="925" y="314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6" name="Rectangle 2533">
                <a:extLst>
                  <a:ext uri="{FF2B5EF4-FFF2-40B4-BE49-F238E27FC236}">
                    <a16:creationId xmlns:a16="http://schemas.microsoft.com/office/drawing/2014/main" id="{06DC90D2-8FEF-42AA-9328-91B08B5F33F6}"/>
                  </a:ext>
                </a:extLst>
              </p:cNvPr>
              <p:cNvSpPr>
                <a:spLocks noChangeArrowheads="1"/>
              </p:cNvSpPr>
              <p:nvPr/>
            </p:nvSpPr>
            <p:spPr bwMode="auto">
              <a:xfrm>
                <a:off x="930" y="314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7" name="Rectangle 2534">
                <a:extLst>
                  <a:ext uri="{FF2B5EF4-FFF2-40B4-BE49-F238E27FC236}">
                    <a16:creationId xmlns:a16="http://schemas.microsoft.com/office/drawing/2014/main" id="{C120D802-D5D7-478E-AE74-5F793CE786F4}"/>
                  </a:ext>
                </a:extLst>
              </p:cNvPr>
              <p:cNvSpPr>
                <a:spLocks noChangeArrowheads="1"/>
              </p:cNvSpPr>
              <p:nvPr/>
            </p:nvSpPr>
            <p:spPr bwMode="auto">
              <a:xfrm>
                <a:off x="934" y="313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8" name="Rectangle 2535">
                <a:extLst>
                  <a:ext uri="{FF2B5EF4-FFF2-40B4-BE49-F238E27FC236}">
                    <a16:creationId xmlns:a16="http://schemas.microsoft.com/office/drawing/2014/main" id="{224A62ED-0351-407D-9702-B9691D04042F}"/>
                  </a:ext>
                </a:extLst>
              </p:cNvPr>
              <p:cNvSpPr>
                <a:spLocks noChangeArrowheads="1"/>
              </p:cNvSpPr>
              <p:nvPr/>
            </p:nvSpPr>
            <p:spPr bwMode="auto">
              <a:xfrm>
                <a:off x="939" y="313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19" name="Rectangle 2536">
                <a:extLst>
                  <a:ext uri="{FF2B5EF4-FFF2-40B4-BE49-F238E27FC236}">
                    <a16:creationId xmlns:a16="http://schemas.microsoft.com/office/drawing/2014/main" id="{18B591BF-CF29-4103-82EE-687CD624E28A}"/>
                  </a:ext>
                </a:extLst>
              </p:cNvPr>
              <p:cNvSpPr>
                <a:spLocks noChangeArrowheads="1"/>
              </p:cNvSpPr>
              <p:nvPr/>
            </p:nvSpPr>
            <p:spPr bwMode="auto">
              <a:xfrm>
                <a:off x="944" y="313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0" name="Rectangle 2537">
                <a:extLst>
                  <a:ext uri="{FF2B5EF4-FFF2-40B4-BE49-F238E27FC236}">
                    <a16:creationId xmlns:a16="http://schemas.microsoft.com/office/drawing/2014/main" id="{2C35618F-EBA3-47AB-B70D-75578DC272A6}"/>
                  </a:ext>
                </a:extLst>
              </p:cNvPr>
              <p:cNvSpPr>
                <a:spLocks noChangeArrowheads="1"/>
              </p:cNvSpPr>
              <p:nvPr/>
            </p:nvSpPr>
            <p:spPr bwMode="auto">
              <a:xfrm>
                <a:off x="949" y="313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1" name="Rectangle 2538">
                <a:extLst>
                  <a:ext uri="{FF2B5EF4-FFF2-40B4-BE49-F238E27FC236}">
                    <a16:creationId xmlns:a16="http://schemas.microsoft.com/office/drawing/2014/main" id="{17185391-7BE3-4306-9E9D-95387741413A}"/>
                  </a:ext>
                </a:extLst>
              </p:cNvPr>
              <p:cNvSpPr>
                <a:spLocks noChangeArrowheads="1"/>
              </p:cNvSpPr>
              <p:nvPr/>
            </p:nvSpPr>
            <p:spPr bwMode="auto">
              <a:xfrm>
                <a:off x="954" y="313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2" name="Rectangle 2539">
                <a:extLst>
                  <a:ext uri="{FF2B5EF4-FFF2-40B4-BE49-F238E27FC236}">
                    <a16:creationId xmlns:a16="http://schemas.microsoft.com/office/drawing/2014/main" id="{3C283931-9D8D-47DD-AAF3-A534D10FB0CB}"/>
                  </a:ext>
                </a:extLst>
              </p:cNvPr>
              <p:cNvSpPr>
                <a:spLocks noChangeArrowheads="1"/>
              </p:cNvSpPr>
              <p:nvPr/>
            </p:nvSpPr>
            <p:spPr bwMode="auto">
              <a:xfrm>
                <a:off x="958" y="313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3" name="Rectangle 2540">
                <a:extLst>
                  <a:ext uri="{FF2B5EF4-FFF2-40B4-BE49-F238E27FC236}">
                    <a16:creationId xmlns:a16="http://schemas.microsoft.com/office/drawing/2014/main" id="{0E47ADBF-B3ED-44BE-AE78-F7744952BEA9}"/>
                  </a:ext>
                </a:extLst>
              </p:cNvPr>
              <p:cNvSpPr>
                <a:spLocks noChangeArrowheads="1"/>
              </p:cNvSpPr>
              <p:nvPr/>
            </p:nvSpPr>
            <p:spPr bwMode="auto">
              <a:xfrm>
                <a:off x="963" y="313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4" name="Rectangle 2541">
                <a:extLst>
                  <a:ext uri="{FF2B5EF4-FFF2-40B4-BE49-F238E27FC236}">
                    <a16:creationId xmlns:a16="http://schemas.microsoft.com/office/drawing/2014/main" id="{53B74E72-A95F-4309-8B81-D75ACD711B39}"/>
                  </a:ext>
                </a:extLst>
              </p:cNvPr>
              <p:cNvSpPr>
                <a:spLocks noChangeArrowheads="1"/>
              </p:cNvSpPr>
              <p:nvPr/>
            </p:nvSpPr>
            <p:spPr bwMode="auto">
              <a:xfrm>
                <a:off x="968" y="313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5" name="Rectangle 2542">
                <a:extLst>
                  <a:ext uri="{FF2B5EF4-FFF2-40B4-BE49-F238E27FC236}">
                    <a16:creationId xmlns:a16="http://schemas.microsoft.com/office/drawing/2014/main" id="{829FDA8B-27BA-48F0-93AE-AAD9C1B5E0BE}"/>
                  </a:ext>
                </a:extLst>
              </p:cNvPr>
              <p:cNvSpPr>
                <a:spLocks noChangeArrowheads="1"/>
              </p:cNvSpPr>
              <p:nvPr/>
            </p:nvSpPr>
            <p:spPr bwMode="auto">
              <a:xfrm>
                <a:off x="973" y="312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6" name="Rectangle 2543">
                <a:extLst>
                  <a:ext uri="{FF2B5EF4-FFF2-40B4-BE49-F238E27FC236}">
                    <a16:creationId xmlns:a16="http://schemas.microsoft.com/office/drawing/2014/main" id="{F5FDDE00-6360-471E-BB14-1C293E37D05F}"/>
                  </a:ext>
                </a:extLst>
              </p:cNvPr>
              <p:cNvSpPr>
                <a:spLocks noChangeArrowheads="1"/>
              </p:cNvSpPr>
              <p:nvPr/>
            </p:nvSpPr>
            <p:spPr bwMode="auto">
              <a:xfrm>
                <a:off x="978" y="312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7" name="Rectangle 2544">
                <a:extLst>
                  <a:ext uri="{FF2B5EF4-FFF2-40B4-BE49-F238E27FC236}">
                    <a16:creationId xmlns:a16="http://schemas.microsoft.com/office/drawing/2014/main" id="{72E60F51-53BA-478B-B9FF-636D970A73F4}"/>
                  </a:ext>
                </a:extLst>
              </p:cNvPr>
              <p:cNvSpPr>
                <a:spLocks noChangeArrowheads="1"/>
              </p:cNvSpPr>
              <p:nvPr/>
            </p:nvSpPr>
            <p:spPr bwMode="auto">
              <a:xfrm>
                <a:off x="982" y="312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8" name="Rectangle 2545">
                <a:extLst>
                  <a:ext uri="{FF2B5EF4-FFF2-40B4-BE49-F238E27FC236}">
                    <a16:creationId xmlns:a16="http://schemas.microsoft.com/office/drawing/2014/main" id="{C1EA94E8-D643-4BA7-BB24-62E79D6F49B5}"/>
                  </a:ext>
                </a:extLst>
              </p:cNvPr>
              <p:cNvSpPr>
                <a:spLocks noChangeArrowheads="1"/>
              </p:cNvSpPr>
              <p:nvPr/>
            </p:nvSpPr>
            <p:spPr bwMode="auto">
              <a:xfrm>
                <a:off x="987" y="312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29" name="Rectangle 2546">
                <a:extLst>
                  <a:ext uri="{FF2B5EF4-FFF2-40B4-BE49-F238E27FC236}">
                    <a16:creationId xmlns:a16="http://schemas.microsoft.com/office/drawing/2014/main" id="{73858EDA-4701-478E-A8B8-79EEDDD3771F}"/>
                  </a:ext>
                </a:extLst>
              </p:cNvPr>
              <p:cNvSpPr>
                <a:spLocks noChangeArrowheads="1"/>
              </p:cNvSpPr>
              <p:nvPr/>
            </p:nvSpPr>
            <p:spPr bwMode="auto">
              <a:xfrm>
                <a:off x="992" y="312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0" name="Rectangle 2547">
                <a:extLst>
                  <a:ext uri="{FF2B5EF4-FFF2-40B4-BE49-F238E27FC236}">
                    <a16:creationId xmlns:a16="http://schemas.microsoft.com/office/drawing/2014/main" id="{236FF342-B0BB-45B9-B545-CA90E4D4D5C8}"/>
                  </a:ext>
                </a:extLst>
              </p:cNvPr>
              <p:cNvSpPr>
                <a:spLocks noChangeArrowheads="1"/>
              </p:cNvSpPr>
              <p:nvPr/>
            </p:nvSpPr>
            <p:spPr bwMode="auto">
              <a:xfrm>
                <a:off x="997" y="312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1" name="Rectangle 2548">
                <a:extLst>
                  <a:ext uri="{FF2B5EF4-FFF2-40B4-BE49-F238E27FC236}">
                    <a16:creationId xmlns:a16="http://schemas.microsoft.com/office/drawing/2014/main" id="{2A558206-ACE9-419F-8FD4-DF1CC080A2AB}"/>
                  </a:ext>
                </a:extLst>
              </p:cNvPr>
              <p:cNvSpPr>
                <a:spLocks noChangeArrowheads="1"/>
              </p:cNvSpPr>
              <p:nvPr/>
            </p:nvSpPr>
            <p:spPr bwMode="auto">
              <a:xfrm>
                <a:off x="1001" y="312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2" name="Rectangle 2549">
                <a:extLst>
                  <a:ext uri="{FF2B5EF4-FFF2-40B4-BE49-F238E27FC236}">
                    <a16:creationId xmlns:a16="http://schemas.microsoft.com/office/drawing/2014/main" id="{4534F3C0-4437-4A66-8007-7C168CF158AE}"/>
                  </a:ext>
                </a:extLst>
              </p:cNvPr>
              <p:cNvSpPr>
                <a:spLocks noChangeArrowheads="1"/>
              </p:cNvSpPr>
              <p:nvPr/>
            </p:nvSpPr>
            <p:spPr bwMode="auto">
              <a:xfrm>
                <a:off x="1006" y="312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3" name="Rectangle 2550">
                <a:extLst>
                  <a:ext uri="{FF2B5EF4-FFF2-40B4-BE49-F238E27FC236}">
                    <a16:creationId xmlns:a16="http://schemas.microsoft.com/office/drawing/2014/main" id="{279462A1-D6E3-4CDF-BFD5-1621F92848D5}"/>
                  </a:ext>
                </a:extLst>
              </p:cNvPr>
              <p:cNvSpPr>
                <a:spLocks noChangeArrowheads="1"/>
              </p:cNvSpPr>
              <p:nvPr/>
            </p:nvSpPr>
            <p:spPr bwMode="auto">
              <a:xfrm>
                <a:off x="1011" y="31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4" name="Rectangle 2551">
                <a:extLst>
                  <a:ext uri="{FF2B5EF4-FFF2-40B4-BE49-F238E27FC236}">
                    <a16:creationId xmlns:a16="http://schemas.microsoft.com/office/drawing/2014/main" id="{E3D96439-AFC8-4065-AC39-E62A73780614}"/>
                  </a:ext>
                </a:extLst>
              </p:cNvPr>
              <p:cNvSpPr>
                <a:spLocks noChangeArrowheads="1"/>
              </p:cNvSpPr>
              <p:nvPr/>
            </p:nvSpPr>
            <p:spPr bwMode="auto">
              <a:xfrm>
                <a:off x="1016" y="31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5" name="Rectangle 2552">
                <a:extLst>
                  <a:ext uri="{FF2B5EF4-FFF2-40B4-BE49-F238E27FC236}">
                    <a16:creationId xmlns:a16="http://schemas.microsoft.com/office/drawing/2014/main" id="{AFB2DE07-AAAA-45D3-BDE2-AE3E4C6F4E71}"/>
                  </a:ext>
                </a:extLst>
              </p:cNvPr>
              <p:cNvSpPr>
                <a:spLocks noChangeArrowheads="1"/>
              </p:cNvSpPr>
              <p:nvPr/>
            </p:nvSpPr>
            <p:spPr bwMode="auto">
              <a:xfrm>
                <a:off x="1021" y="31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6" name="Rectangle 2553">
                <a:extLst>
                  <a:ext uri="{FF2B5EF4-FFF2-40B4-BE49-F238E27FC236}">
                    <a16:creationId xmlns:a16="http://schemas.microsoft.com/office/drawing/2014/main" id="{63507FFC-5F1A-4195-9037-1C828916808B}"/>
                  </a:ext>
                </a:extLst>
              </p:cNvPr>
              <p:cNvSpPr>
                <a:spLocks noChangeArrowheads="1"/>
              </p:cNvSpPr>
              <p:nvPr/>
            </p:nvSpPr>
            <p:spPr bwMode="auto">
              <a:xfrm>
                <a:off x="1025" y="310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7" name="Rectangle 2554">
                <a:extLst>
                  <a:ext uri="{FF2B5EF4-FFF2-40B4-BE49-F238E27FC236}">
                    <a16:creationId xmlns:a16="http://schemas.microsoft.com/office/drawing/2014/main" id="{33C4EEB1-F705-49CD-B9C2-F4B84A0218D0}"/>
                  </a:ext>
                </a:extLst>
              </p:cNvPr>
              <p:cNvSpPr>
                <a:spLocks noChangeArrowheads="1"/>
              </p:cNvSpPr>
              <p:nvPr/>
            </p:nvSpPr>
            <p:spPr bwMode="auto">
              <a:xfrm>
                <a:off x="1030" y="310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8" name="Rectangle 2555">
                <a:extLst>
                  <a:ext uri="{FF2B5EF4-FFF2-40B4-BE49-F238E27FC236}">
                    <a16:creationId xmlns:a16="http://schemas.microsoft.com/office/drawing/2014/main" id="{C4E078EB-CECC-40EA-9709-93B11B75988D}"/>
                  </a:ext>
                </a:extLst>
              </p:cNvPr>
              <p:cNvSpPr>
                <a:spLocks noChangeArrowheads="1"/>
              </p:cNvSpPr>
              <p:nvPr/>
            </p:nvSpPr>
            <p:spPr bwMode="auto">
              <a:xfrm>
                <a:off x="1035" y="309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39" name="Rectangle 2556">
                <a:extLst>
                  <a:ext uri="{FF2B5EF4-FFF2-40B4-BE49-F238E27FC236}">
                    <a16:creationId xmlns:a16="http://schemas.microsoft.com/office/drawing/2014/main" id="{04EAC927-CAA1-483C-A06D-661117CABE92}"/>
                  </a:ext>
                </a:extLst>
              </p:cNvPr>
              <p:cNvSpPr>
                <a:spLocks noChangeArrowheads="1"/>
              </p:cNvSpPr>
              <p:nvPr/>
            </p:nvSpPr>
            <p:spPr bwMode="auto">
              <a:xfrm>
                <a:off x="1040" y="309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0" name="Rectangle 2557">
                <a:extLst>
                  <a:ext uri="{FF2B5EF4-FFF2-40B4-BE49-F238E27FC236}">
                    <a16:creationId xmlns:a16="http://schemas.microsoft.com/office/drawing/2014/main" id="{5DD25A7F-27AD-4FB9-8562-7F3A30B6CFC3}"/>
                  </a:ext>
                </a:extLst>
              </p:cNvPr>
              <p:cNvSpPr>
                <a:spLocks noChangeArrowheads="1"/>
              </p:cNvSpPr>
              <p:nvPr/>
            </p:nvSpPr>
            <p:spPr bwMode="auto">
              <a:xfrm>
                <a:off x="1045" y="309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1" name="Rectangle 2558">
                <a:extLst>
                  <a:ext uri="{FF2B5EF4-FFF2-40B4-BE49-F238E27FC236}">
                    <a16:creationId xmlns:a16="http://schemas.microsoft.com/office/drawing/2014/main" id="{BA322CF2-6C96-4076-9A3D-3A04E804FE77}"/>
                  </a:ext>
                </a:extLst>
              </p:cNvPr>
              <p:cNvSpPr>
                <a:spLocks noChangeArrowheads="1"/>
              </p:cNvSpPr>
              <p:nvPr/>
            </p:nvSpPr>
            <p:spPr bwMode="auto">
              <a:xfrm>
                <a:off x="1049" y="309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2" name="Rectangle 2559">
                <a:extLst>
                  <a:ext uri="{FF2B5EF4-FFF2-40B4-BE49-F238E27FC236}">
                    <a16:creationId xmlns:a16="http://schemas.microsoft.com/office/drawing/2014/main" id="{C1FC4066-A7F7-461A-9C60-7FD2778F0D0B}"/>
                  </a:ext>
                </a:extLst>
              </p:cNvPr>
              <p:cNvSpPr>
                <a:spLocks noChangeArrowheads="1"/>
              </p:cNvSpPr>
              <p:nvPr/>
            </p:nvSpPr>
            <p:spPr bwMode="auto">
              <a:xfrm>
                <a:off x="1054" y="30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3" name="Rectangle 2560">
                <a:extLst>
                  <a:ext uri="{FF2B5EF4-FFF2-40B4-BE49-F238E27FC236}">
                    <a16:creationId xmlns:a16="http://schemas.microsoft.com/office/drawing/2014/main" id="{92AD6B26-EA24-4854-B720-739B37A9573F}"/>
                  </a:ext>
                </a:extLst>
              </p:cNvPr>
              <p:cNvSpPr>
                <a:spLocks noChangeArrowheads="1"/>
              </p:cNvSpPr>
              <p:nvPr/>
            </p:nvSpPr>
            <p:spPr bwMode="auto">
              <a:xfrm>
                <a:off x="1059" y="306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4" name="Rectangle 2561">
                <a:extLst>
                  <a:ext uri="{FF2B5EF4-FFF2-40B4-BE49-F238E27FC236}">
                    <a16:creationId xmlns:a16="http://schemas.microsoft.com/office/drawing/2014/main" id="{C862E557-E98D-45A8-B80B-A50D0E253AE8}"/>
                  </a:ext>
                </a:extLst>
              </p:cNvPr>
              <p:cNvSpPr>
                <a:spLocks noChangeArrowheads="1"/>
              </p:cNvSpPr>
              <p:nvPr/>
            </p:nvSpPr>
            <p:spPr bwMode="auto">
              <a:xfrm>
                <a:off x="1064" y="306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5" name="Rectangle 2562">
                <a:extLst>
                  <a:ext uri="{FF2B5EF4-FFF2-40B4-BE49-F238E27FC236}">
                    <a16:creationId xmlns:a16="http://schemas.microsoft.com/office/drawing/2014/main" id="{22B862BD-E54F-4757-8146-AE0E9E6E9298}"/>
                  </a:ext>
                </a:extLst>
              </p:cNvPr>
              <p:cNvSpPr>
                <a:spLocks noChangeArrowheads="1"/>
              </p:cNvSpPr>
              <p:nvPr/>
            </p:nvSpPr>
            <p:spPr bwMode="auto">
              <a:xfrm>
                <a:off x="1069" y="306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6" name="Rectangle 2563">
                <a:extLst>
                  <a:ext uri="{FF2B5EF4-FFF2-40B4-BE49-F238E27FC236}">
                    <a16:creationId xmlns:a16="http://schemas.microsoft.com/office/drawing/2014/main" id="{A3C1EE41-DF71-46E7-9F88-650E41D43ECD}"/>
                  </a:ext>
                </a:extLst>
              </p:cNvPr>
              <p:cNvSpPr>
                <a:spLocks noChangeArrowheads="1"/>
              </p:cNvSpPr>
              <p:nvPr/>
            </p:nvSpPr>
            <p:spPr bwMode="auto">
              <a:xfrm>
                <a:off x="1073" y="306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7" name="Rectangle 2564">
                <a:extLst>
                  <a:ext uri="{FF2B5EF4-FFF2-40B4-BE49-F238E27FC236}">
                    <a16:creationId xmlns:a16="http://schemas.microsoft.com/office/drawing/2014/main" id="{D87C18BB-B60D-47AB-8D67-CCBB56FA5ACC}"/>
                  </a:ext>
                </a:extLst>
              </p:cNvPr>
              <p:cNvSpPr>
                <a:spLocks noChangeArrowheads="1"/>
              </p:cNvSpPr>
              <p:nvPr/>
            </p:nvSpPr>
            <p:spPr bwMode="auto">
              <a:xfrm>
                <a:off x="1078" y="30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8" name="Rectangle 2565">
                <a:extLst>
                  <a:ext uri="{FF2B5EF4-FFF2-40B4-BE49-F238E27FC236}">
                    <a16:creationId xmlns:a16="http://schemas.microsoft.com/office/drawing/2014/main" id="{B6789E4E-64A5-4770-A784-47321E6ED3E7}"/>
                  </a:ext>
                </a:extLst>
              </p:cNvPr>
              <p:cNvSpPr>
                <a:spLocks noChangeArrowheads="1"/>
              </p:cNvSpPr>
              <p:nvPr/>
            </p:nvSpPr>
            <p:spPr bwMode="auto">
              <a:xfrm>
                <a:off x="1083" y="30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49" name="Rectangle 2566">
                <a:extLst>
                  <a:ext uri="{FF2B5EF4-FFF2-40B4-BE49-F238E27FC236}">
                    <a16:creationId xmlns:a16="http://schemas.microsoft.com/office/drawing/2014/main" id="{5C513854-9097-4A90-99C7-60A1054274C4}"/>
                  </a:ext>
                </a:extLst>
              </p:cNvPr>
              <p:cNvSpPr>
                <a:spLocks noChangeArrowheads="1"/>
              </p:cNvSpPr>
              <p:nvPr/>
            </p:nvSpPr>
            <p:spPr bwMode="auto">
              <a:xfrm>
                <a:off x="1088" y="30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0" name="Rectangle 2567">
                <a:extLst>
                  <a:ext uri="{FF2B5EF4-FFF2-40B4-BE49-F238E27FC236}">
                    <a16:creationId xmlns:a16="http://schemas.microsoft.com/office/drawing/2014/main" id="{8F80A958-51C4-403A-83FD-045AC3482A54}"/>
                  </a:ext>
                </a:extLst>
              </p:cNvPr>
              <p:cNvSpPr>
                <a:spLocks noChangeArrowheads="1"/>
              </p:cNvSpPr>
              <p:nvPr/>
            </p:nvSpPr>
            <p:spPr bwMode="auto">
              <a:xfrm>
                <a:off x="1093" y="304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1" name="Rectangle 2568">
                <a:extLst>
                  <a:ext uri="{FF2B5EF4-FFF2-40B4-BE49-F238E27FC236}">
                    <a16:creationId xmlns:a16="http://schemas.microsoft.com/office/drawing/2014/main" id="{356DA5D5-75A1-4E24-8D87-2E67D0E265DC}"/>
                  </a:ext>
                </a:extLst>
              </p:cNvPr>
              <p:cNvSpPr>
                <a:spLocks noChangeArrowheads="1"/>
              </p:cNvSpPr>
              <p:nvPr/>
            </p:nvSpPr>
            <p:spPr bwMode="auto">
              <a:xfrm>
                <a:off x="1097" y="304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2" name="Rectangle 2569">
                <a:extLst>
                  <a:ext uri="{FF2B5EF4-FFF2-40B4-BE49-F238E27FC236}">
                    <a16:creationId xmlns:a16="http://schemas.microsoft.com/office/drawing/2014/main" id="{6AF682A3-D43B-49D0-A5D1-4D4B23343753}"/>
                  </a:ext>
                </a:extLst>
              </p:cNvPr>
              <p:cNvSpPr>
                <a:spLocks noChangeArrowheads="1"/>
              </p:cNvSpPr>
              <p:nvPr/>
            </p:nvSpPr>
            <p:spPr bwMode="auto">
              <a:xfrm>
                <a:off x="1102" y="30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3" name="Rectangle 2570">
                <a:extLst>
                  <a:ext uri="{FF2B5EF4-FFF2-40B4-BE49-F238E27FC236}">
                    <a16:creationId xmlns:a16="http://schemas.microsoft.com/office/drawing/2014/main" id="{AA254958-B4B2-4B02-A85A-5B1B4E368D4A}"/>
                  </a:ext>
                </a:extLst>
              </p:cNvPr>
              <p:cNvSpPr>
                <a:spLocks noChangeArrowheads="1"/>
              </p:cNvSpPr>
              <p:nvPr/>
            </p:nvSpPr>
            <p:spPr bwMode="auto">
              <a:xfrm>
                <a:off x="1107" y="30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4" name="Rectangle 2571">
                <a:extLst>
                  <a:ext uri="{FF2B5EF4-FFF2-40B4-BE49-F238E27FC236}">
                    <a16:creationId xmlns:a16="http://schemas.microsoft.com/office/drawing/2014/main" id="{F50F42D2-6A2B-486C-9744-DD198D8E6DAC}"/>
                  </a:ext>
                </a:extLst>
              </p:cNvPr>
              <p:cNvSpPr>
                <a:spLocks noChangeArrowheads="1"/>
              </p:cNvSpPr>
              <p:nvPr/>
            </p:nvSpPr>
            <p:spPr bwMode="auto">
              <a:xfrm>
                <a:off x="1112" y="30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5" name="Rectangle 2572">
                <a:extLst>
                  <a:ext uri="{FF2B5EF4-FFF2-40B4-BE49-F238E27FC236}">
                    <a16:creationId xmlns:a16="http://schemas.microsoft.com/office/drawing/2014/main" id="{B3D67A6E-6D9A-40EC-AEA0-2ACC649A7486}"/>
                  </a:ext>
                </a:extLst>
              </p:cNvPr>
              <p:cNvSpPr>
                <a:spLocks noChangeArrowheads="1"/>
              </p:cNvSpPr>
              <p:nvPr/>
            </p:nvSpPr>
            <p:spPr bwMode="auto">
              <a:xfrm>
                <a:off x="1117" y="304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6" name="Rectangle 2573">
                <a:extLst>
                  <a:ext uri="{FF2B5EF4-FFF2-40B4-BE49-F238E27FC236}">
                    <a16:creationId xmlns:a16="http://schemas.microsoft.com/office/drawing/2014/main" id="{868CABA0-4F18-4653-9AB7-F6D3116A0946}"/>
                  </a:ext>
                </a:extLst>
              </p:cNvPr>
              <p:cNvSpPr>
                <a:spLocks noChangeArrowheads="1"/>
              </p:cNvSpPr>
              <p:nvPr/>
            </p:nvSpPr>
            <p:spPr bwMode="auto">
              <a:xfrm>
                <a:off x="1121" y="303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7" name="Rectangle 2574">
                <a:extLst>
                  <a:ext uri="{FF2B5EF4-FFF2-40B4-BE49-F238E27FC236}">
                    <a16:creationId xmlns:a16="http://schemas.microsoft.com/office/drawing/2014/main" id="{B5275EFF-2B5D-42CA-A294-A0BB3B79514C}"/>
                  </a:ext>
                </a:extLst>
              </p:cNvPr>
              <p:cNvSpPr>
                <a:spLocks noChangeArrowheads="1"/>
              </p:cNvSpPr>
              <p:nvPr/>
            </p:nvSpPr>
            <p:spPr bwMode="auto">
              <a:xfrm>
                <a:off x="1126" y="303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8" name="Rectangle 2575">
                <a:extLst>
                  <a:ext uri="{FF2B5EF4-FFF2-40B4-BE49-F238E27FC236}">
                    <a16:creationId xmlns:a16="http://schemas.microsoft.com/office/drawing/2014/main" id="{23A6AD08-C1A3-4256-880E-D26362316891}"/>
                  </a:ext>
                </a:extLst>
              </p:cNvPr>
              <p:cNvSpPr>
                <a:spLocks noChangeArrowheads="1"/>
              </p:cNvSpPr>
              <p:nvPr/>
            </p:nvSpPr>
            <p:spPr bwMode="auto">
              <a:xfrm>
                <a:off x="1131" y="303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59" name="Rectangle 2576">
                <a:extLst>
                  <a:ext uri="{FF2B5EF4-FFF2-40B4-BE49-F238E27FC236}">
                    <a16:creationId xmlns:a16="http://schemas.microsoft.com/office/drawing/2014/main" id="{DD1184E8-62BA-4C8F-9FE4-E492D396DDD0}"/>
                  </a:ext>
                </a:extLst>
              </p:cNvPr>
              <p:cNvSpPr>
                <a:spLocks noChangeArrowheads="1"/>
              </p:cNvSpPr>
              <p:nvPr/>
            </p:nvSpPr>
            <p:spPr bwMode="auto">
              <a:xfrm>
                <a:off x="1136" y="303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0" name="Rectangle 2577">
                <a:extLst>
                  <a:ext uri="{FF2B5EF4-FFF2-40B4-BE49-F238E27FC236}">
                    <a16:creationId xmlns:a16="http://schemas.microsoft.com/office/drawing/2014/main" id="{D3448E06-87C0-49E7-A2B9-E64AC3F92A48}"/>
                  </a:ext>
                </a:extLst>
              </p:cNvPr>
              <p:cNvSpPr>
                <a:spLocks noChangeArrowheads="1"/>
              </p:cNvSpPr>
              <p:nvPr/>
            </p:nvSpPr>
            <p:spPr bwMode="auto">
              <a:xfrm>
                <a:off x="1141" y="302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1" name="Rectangle 2578">
                <a:extLst>
                  <a:ext uri="{FF2B5EF4-FFF2-40B4-BE49-F238E27FC236}">
                    <a16:creationId xmlns:a16="http://schemas.microsoft.com/office/drawing/2014/main" id="{6C10086F-3658-4868-83E1-7A4DB6E978BE}"/>
                  </a:ext>
                </a:extLst>
              </p:cNvPr>
              <p:cNvSpPr>
                <a:spLocks noChangeArrowheads="1"/>
              </p:cNvSpPr>
              <p:nvPr/>
            </p:nvSpPr>
            <p:spPr bwMode="auto">
              <a:xfrm>
                <a:off x="1145" y="302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2" name="Rectangle 2579">
                <a:extLst>
                  <a:ext uri="{FF2B5EF4-FFF2-40B4-BE49-F238E27FC236}">
                    <a16:creationId xmlns:a16="http://schemas.microsoft.com/office/drawing/2014/main" id="{FE0B9F3C-F406-4057-AAA9-5FFDEE666B32}"/>
                  </a:ext>
                </a:extLst>
              </p:cNvPr>
              <p:cNvSpPr>
                <a:spLocks noChangeArrowheads="1"/>
              </p:cNvSpPr>
              <p:nvPr/>
            </p:nvSpPr>
            <p:spPr bwMode="auto">
              <a:xfrm>
                <a:off x="1150" y="302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3" name="Rectangle 2580">
                <a:extLst>
                  <a:ext uri="{FF2B5EF4-FFF2-40B4-BE49-F238E27FC236}">
                    <a16:creationId xmlns:a16="http://schemas.microsoft.com/office/drawing/2014/main" id="{141D65E5-EDD8-487E-AEAC-B01F8865EB79}"/>
                  </a:ext>
                </a:extLst>
              </p:cNvPr>
              <p:cNvSpPr>
                <a:spLocks noChangeArrowheads="1"/>
              </p:cNvSpPr>
              <p:nvPr/>
            </p:nvSpPr>
            <p:spPr bwMode="auto">
              <a:xfrm>
                <a:off x="1155" y="302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4" name="Rectangle 2581">
                <a:extLst>
                  <a:ext uri="{FF2B5EF4-FFF2-40B4-BE49-F238E27FC236}">
                    <a16:creationId xmlns:a16="http://schemas.microsoft.com/office/drawing/2014/main" id="{3BBFAF3E-F486-46B8-8D18-AE206DB185EC}"/>
                  </a:ext>
                </a:extLst>
              </p:cNvPr>
              <p:cNvSpPr>
                <a:spLocks noChangeArrowheads="1"/>
              </p:cNvSpPr>
              <p:nvPr/>
            </p:nvSpPr>
            <p:spPr bwMode="auto">
              <a:xfrm>
                <a:off x="1160" y="30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5" name="Rectangle 2582">
                <a:extLst>
                  <a:ext uri="{FF2B5EF4-FFF2-40B4-BE49-F238E27FC236}">
                    <a16:creationId xmlns:a16="http://schemas.microsoft.com/office/drawing/2014/main" id="{D0B15A9F-8D23-4A36-AF29-EDBBB80D331B}"/>
                  </a:ext>
                </a:extLst>
              </p:cNvPr>
              <p:cNvSpPr>
                <a:spLocks noChangeArrowheads="1"/>
              </p:cNvSpPr>
              <p:nvPr/>
            </p:nvSpPr>
            <p:spPr bwMode="auto">
              <a:xfrm>
                <a:off x="1165" y="30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6" name="Rectangle 2583">
                <a:extLst>
                  <a:ext uri="{FF2B5EF4-FFF2-40B4-BE49-F238E27FC236}">
                    <a16:creationId xmlns:a16="http://schemas.microsoft.com/office/drawing/2014/main" id="{462CA4EB-E71B-4879-8B0F-FE41775D96EF}"/>
                  </a:ext>
                </a:extLst>
              </p:cNvPr>
              <p:cNvSpPr>
                <a:spLocks noChangeArrowheads="1"/>
              </p:cNvSpPr>
              <p:nvPr/>
            </p:nvSpPr>
            <p:spPr bwMode="auto">
              <a:xfrm>
                <a:off x="1169" y="30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7" name="Rectangle 2584">
                <a:extLst>
                  <a:ext uri="{FF2B5EF4-FFF2-40B4-BE49-F238E27FC236}">
                    <a16:creationId xmlns:a16="http://schemas.microsoft.com/office/drawing/2014/main" id="{4C0E1654-47D8-4B34-9321-BBC78442DD2B}"/>
                  </a:ext>
                </a:extLst>
              </p:cNvPr>
              <p:cNvSpPr>
                <a:spLocks noChangeArrowheads="1"/>
              </p:cNvSpPr>
              <p:nvPr/>
            </p:nvSpPr>
            <p:spPr bwMode="auto">
              <a:xfrm>
                <a:off x="1174" y="30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8" name="Rectangle 2585">
                <a:extLst>
                  <a:ext uri="{FF2B5EF4-FFF2-40B4-BE49-F238E27FC236}">
                    <a16:creationId xmlns:a16="http://schemas.microsoft.com/office/drawing/2014/main" id="{27E093A2-45F4-467C-B7D4-BA9A28205B3D}"/>
                  </a:ext>
                </a:extLst>
              </p:cNvPr>
              <p:cNvSpPr>
                <a:spLocks noChangeArrowheads="1"/>
              </p:cNvSpPr>
              <p:nvPr/>
            </p:nvSpPr>
            <p:spPr bwMode="auto">
              <a:xfrm>
                <a:off x="1179" y="30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69" name="Rectangle 2586">
                <a:extLst>
                  <a:ext uri="{FF2B5EF4-FFF2-40B4-BE49-F238E27FC236}">
                    <a16:creationId xmlns:a16="http://schemas.microsoft.com/office/drawing/2014/main" id="{33D5C584-EB5E-4987-8E4E-7C9081C463F6}"/>
                  </a:ext>
                </a:extLst>
              </p:cNvPr>
              <p:cNvSpPr>
                <a:spLocks noChangeArrowheads="1"/>
              </p:cNvSpPr>
              <p:nvPr/>
            </p:nvSpPr>
            <p:spPr bwMode="auto">
              <a:xfrm>
                <a:off x="1184" y="302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0" name="Rectangle 2587">
                <a:extLst>
                  <a:ext uri="{FF2B5EF4-FFF2-40B4-BE49-F238E27FC236}">
                    <a16:creationId xmlns:a16="http://schemas.microsoft.com/office/drawing/2014/main" id="{D0200174-E39C-4AC7-94C7-C53E03FEF72A}"/>
                  </a:ext>
                </a:extLst>
              </p:cNvPr>
              <p:cNvSpPr>
                <a:spLocks noChangeArrowheads="1"/>
              </p:cNvSpPr>
              <p:nvPr/>
            </p:nvSpPr>
            <p:spPr bwMode="auto">
              <a:xfrm>
                <a:off x="1188" y="301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1" name="Rectangle 2588">
                <a:extLst>
                  <a:ext uri="{FF2B5EF4-FFF2-40B4-BE49-F238E27FC236}">
                    <a16:creationId xmlns:a16="http://schemas.microsoft.com/office/drawing/2014/main" id="{C28DA4BD-AFAD-4F6E-B888-8C58427A8542}"/>
                  </a:ext>
                </a:extLst>
              </p:cNvPr>
              <p:cNvSpPr>
                <a:spLocks noChangeArrowheads="1"/>
              </p:cNvSpPr>
              <p:nvPr/>
            </p:nvSpPr>
            <p:spPr bwMode="auto">
              <a:xfrm>
                <a:off x="1193" y="301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2" name="Rectangle 2589">
                <a:extLst>
                  <a:ext uri="{FF2B5EF4-FFF2-40B4-BE49-F238E27FC236}">
                    <a16:creationId xmlns:a16="http://schemas.microsoft.com/office/drawing/2014/main" id="{8952F5C4-778C-482E-A75F-AA876AF3D2F4}"/>
                  </a:ext>
                </a:extLst>
              </p:cNvPr>
              <p:cNvSpPr>
                <a:spLocks noChangeArrowheads="1"/>
              </p:cNvSpPr>
              <p:nvPr/>
            </p:nvSpPr>
            <p:spPr bwMode="auto">
              <a:xfrm>
                <a:off x="1198" y="301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3" name="Rectangle 2590">
                <a:extLst>
                  <a:ext uri="{FF2B5EF4-FFF2-40B4-BE49-F238E27FC236}">
                    <a16:creationId xmlns:a16="http://schemas.microsoft.com/office/drawing/2014/main" id="{6778BF56-FD7E-4A8B-A6D9-C38A8918558F}"/>
                  </a:ext>
                </a:extLst>
              </p:cNvPr>
              <p:cNvSpPr>
                <a:spLocks noChangeArrowheads="1"/>
              </p:cNvSpPr>
              <p:nvPr/>
            </p:nvSpPr>
            <p:spPr bwMode="auto">
              <a:xfrm>
                <a:off x="1203" y="301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4" name="Rectangle 2591">
                <a:extLst>
                  <a:ext uri="{FF2B5EF4-FFF2-40B4-BE49-F238E27FC236}">
                    <a16:creationId xmlns:a16="http://schemas.microsoft.com/office/drawing/2014/main" id="{A620D492-9641-4861-B3CD-9F7FDE2F24C5}"/>
                  </a:ext>
                </a:extLst>
              </p:cNvPr>
              <p:cNvSpPr>
                <a:spLocks noChangeArrowheads="1"/>
              </p:cNvSpPr>
              <p:nvPr/>
            </p:nvSpPr>
            <p:spPr bwMode="auto">
              <a:xfrm>
                <a:off x="1208" y="301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5" name="Rectangle 2592">
                <a:extLst>
                  <a:ext uri="{FF2B5EF4-FFF2-40B4-BE49-F238E27FC236}">
                    <a16:creationId xmlns:a16="http://schemas.microsoft.com/office/drawing/2014/main" id="{6CC1DC0A-EFA9-4DF4-A503-350DFCA0018A}"/>
                  </a:ext>
                </a:extLst>
              </p:cNvPr>
              <p:cNvSpPr>
                <a:spLocks noChangeArrowheads="1"/>
              </p:cNvSpPr>
              <p:nvPr/>
            </p:nvSpPr>
            <p:spPr bwMode="auto">
              <a:xfrm>
                <a:off x="1212" y="301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6" name="Rectangle 2593">
                <a:extLst>
                  <a:ext uri="{FF2B5EF4-FFF2-40B4-BE49-F238E27FC236}">
                    <a16:creationId xmlns:a16="http://schemas.microsoft.com/office/drawing/2014/main" id="{5CA55D33-9B3C-44C9-ACBC-59F9707862E5}"/>
                  </a:ext>
                </a:extLst>
              </p:cNvPr>
              <p:cNvSpPr>
                <a:spLocks noChangeArrowheads="1"/>
              </p:cNvSpPr>
              <p:nvPr/>
            </p:nvSpPr>
            <p:spPr bwMode="auto">
              <a:xfrm>
                <a:off x="1217" y="301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7" name="Rectangle 2594">
                <a:extLst>
                  <a:ext uri="{FF2B5EF4-FFF2-40B4-BE49-F238E27FC236}">
                    <a16:creationId xmlns:a16="http://schemas.microsoft.com/office/drawing/2014/main" id="{A4289741-6D22-4A8E-919E-F8E206A7C3C6}"/>
                  </a:ext>
                </a:extLst>
              </p:cNvPr>
              <p:cNvSpPr>
                <a:spLocks noChangeArrowheads="1"/>
              </p:cNvSpPr>
              <p:nvPr/>
            </p:nvSpPr>
            <p:spPr bwMode="auto">
              <a:xfrm>
                <a:off x="1222" y="301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8" name="Rectangle 2595">
                <a:extLst>
                  <a:ext uri="{FF2B5EF4-FFF2-40B4-BE49-F238E27FC236}">
                    <a16:creationId xmlns:a16="http://schemas.microsoft.com/office/drawing/2014/main" id="{8D06CC6F-63BF-4467-B4C4-76A885575FE4}"/>
                  </a:ext>
                </a:extLst>
              </p:cNvPr>
              <p:cNvSpPr>
                <a:spLocks noChangeArrowheads="1"/>
              </p:cNvSpPr>
              <p:nvPr/>
            </p:nvSpPr>
            <p:spPr bwMode="auto">
              <a:xfrm>
                <a:off x="1227" y="301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79" name="Rectangle 2596">
                <a:extLst>
                  <a:ext uri="{FF2B5EF4-FFF2-40B4-BE49-F238E27FC236}">
                    <a16:creationId xmlns:a16="http://schemas.microsoft.com/office/drawing/2014/main" id="{E7F7A22D-A4DB-4D95-9E13-8BB8CFEECF43}"/>
                  </a:ext>
                </a:extLst>
              </p:cNvPr>
              <p:cNvSpPr>
                <a:spLocks noChangeArrowheads="1"/>
              </p:cNvSpPr>
              <p:nvPr/>
            </p:nvSpPr>
            <p:spPr bwMode="auto">
              <a:xfrm>
                <a:off x="1232" y="301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0" name="Rectangle 2597">
                <a:extLst>
                  <a:ext uri="{FF2B5EF4-FFF2-40B4-BE49-F238E27FC236}">
                    <a16:creationId xmlns:a16="http://schemas.microsoft.com/office/drawing/2014/main" id="{81648F4D-24A5-4F43-8C5E-64CB7B453369}"/>
                  </a:ext>
                </a:extLst>
              </p:cNvPr>
              <p:cNvSpPr>
                <a:spLocks noChangeArrowheads="1"/>
              </p:cNvSpPr>
              <p:nvPr/>
            </p:nvSpPr>
            <p:spPr bwMode="auto">
              <a:xfrm>
                <a:off x="1236" y="300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1" name="Rectangle 2598">
                <a:extLst>
                  <a:ext uri="{FF2B5EF4-FFF2-40B4-BE49-F238E27FC236}">
                    <a16:creationId xmlns:a16="http://schemas.microsoft.com/office/drawing/2014/main" id="{64E4ED6C-5745-44DF-A6FE-10B59BB94639}"/>
                  </a:ext>
                </a:extLst>
              </p:cNvPr>
              <p:cNvSpPr>
                <a:spLocks noChangeArrowheads="1"/>
              </p:cNvSpPr>
              <p:nvPr/>
            </p:nvSpPr>
            <p:spPr bwMode="auto">
              <a:xfrm>
                <a:off x="1241" y="300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2" name="Rectangle 2599">
                <a:extLst>
                  <a:ext uri="{FF2B5EF4-FFF2-40B4-BE49-F238E27FC236}">
                    <a16:creationId xmlns:a16="http://schemas.microsoft.com/office/drawing/2014/main" id="{1E02B599-0145-4271-9DE4-0743916CB9AF}"/>
                  </a:ext>
                </a:extLst>
              </p:cNvPr>
              <p:cNvSpPr>
                <a:spLocks noChangeArrowheads="1"/>
              </p:cNvSpPr>
              <p:nvPr/>
            </p:nvSpPr>
            <p:spPr bwMode="auto">
              <a:xfrm>
                <a:off x="1246" y="300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3" name="Rectangle 2600">
                <a:extLst>
                  <a:ext uri="{FF2B5EF4-FFF2-40B4-BE49-F238E27FC236}">
                    <a16:creationId xmlns:a16="http://schemas.microsoft.com/office/drawing/2014/main" id="{4302D8FF-4F02-406D-8C92-8037B9EAF205}"/>
                  </a:ext>
                </a:extLst>
              </p:cNvPr>
              <p:cNvSpPr>
                <a:spLocks noChangeArrowheads="1"/>
              </p:cNvSpPr>
              <p:nvPr/>
            </p:nvSpPr>
            <p:spPr bwMode="auto">
              <a:xfrm>
                <a:off x="1251" y="299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4" name="Rectangle 2601">
                <a:extLst>
                  <a:ext uri="{FF2B5EF4-FFF2-40B4-BE49-F238E27FC236}">
                    <a16:creationId xmlns:a16="http://schemas.microsoft.com/office/drawing/2014/main" id="{82F0F489-E58E-416F-AB6B-F8BFA41995AB}"/>
                  </a:ext>
                </a:extLst>
              </p:cNvPr>
              <p:cNvSpPr>
                <a:spLocks noChangeArrowheads="1"/>
              </p:cNvSpPr>
              <p:nvPr/>
            </p:nvSpPr>
            <p:spPr bwMode="auto">
              <a:xfrm>
                <a:off x="1256" y="299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5" name="Rectangle 2602">
                <a:extLst>
                  <a:ext uri="{FF2B5EF4-FFF2-40B4-BE49-F238E27FC236}">
                    <a16:creationId xmlns:a16="http://schemas.microsoft.com/office/drawing/2014/main" id="{4E2667CF-95C6-4EA2-A13B-3C90E8F83C51}"/>
                  </a:ext>
                </a:extLst>
              </p:cNvPr>
              <p:cNvSpPr>
                <a:spLocks noChangeArrowheads="1"/>
              </p:cNvSpPr>
              <p:nvPr/>
            </p:nvSpPr>
            <p:spPr bwMode="auto">
              <a:xfrm>
                <a:off x="1260" y="298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6" name="Rectangle 2603">
                <a:extLst>
                  <a:ext uri="{FF2B5EF4-FFF2-40B4-BE49-F238E27FC236}">
                    <a16:creationId xmlns:a16="http://schemas.microsoft.com/office/drawing/2014/main" id="{ACD6C84D-B8D4-49B4-BA3A-3255DF0CC05F}"/>
                  </a:ext>
                </a:extLst>
              </p:cNvPr>
              <p:cNvSpPr>
                <a:spLocks noChangeArrowheads="1"/>
              </p:cNvSpPr>
              <p:nvPr/>
            </p:nvSpPr>
            <p:spPr bwMode="auto">
              <a:xfrm>
                <a:off x="1265" y="29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7" name="Rectangle 2604">
                <a:extLst>
                  <a:ext uri="{FF2B5EF4-FFF2-40B4-BE49-F238E27FC236}">
                    <a16:creationId xmlns:a16="http://schemas.microsoft.com/office/drawing/2014/main" id="{272AE496-32F2-4982-A9F0-C04E6FE7448B}"/>
                  </a:ext>
                </a:extLst>
              </p:cNvPr>
              <p:cNvSpPr>
                <a:spLocks noChangeArrowheads="1"/>
              </p:cNvSpPr>
              <p:nvPr/>
            </p:nvSpPr>
            <p:spPr bwMode="auto">
              <a:xfrm>
                <a:off x="1270" y="29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8" name="Rectangle 2605">
                <a:extLst>
                  <a:ext uri="{FF2B5EF4-FFF2-40B4-BE49-F238E27FC236}">
                    <a16:creationId xmlns:a16="http://schemas.microsoft.com/office/drawing/2014/main" id="{67D78B3D-88B3-43E2-9EEE-AB38BDB87088}"/>
                  </a:ext>
                </a:extLst>
              </p:cNvPr>
              <p:cNvSpPr>
                <a:spLocks noChangeArrowheads="1"/>
              </p:cNvSpPr>
              <p:nvPr/>
            </p:nvSpPr>
            <p:spPr bwMode="auto">
              <a:xfrm>
                <a:off x="1275" y="298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89" name="Rectangle 2606">
                <a:extLst>
                  <a:ext uri="{FF2B5EF4-FFF2-40B4-BE49-F238E27FC236}">
                    <a16:creationId xmlns:a16="http://schemas.microsoft.com/office/drawing/2014/main" id="{34A0548F-8F95-4134-B8F1-D7CD754A994A}"/>
                  </a:ext>
                </a:extLst>
              </p:cNvPr>
              <p:cNvSpPr>
                <a:spLocks noChangeArrowheads="1"/>
              </p:cNvSpPr>
              <p:nvPr/>
            </p:nvSpPr>
            <p:spPr bwMode="auto">
              <a:xfrm>
                <a:off x="1280" y="297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0" name="Rectangle 2607">
                <a:extLst>
                  <a:ext uri="{FF2B5EF4-FFF2-40B4-BE49-F238E27FC236}">
                    <a16:creationId xmlns:a16="http://schemas.microsoft.com/office/drawing/2014/main" id="{24C3198D-044B-40F1-B620-8D6ADD3E56C9}"/>
                  </a:ext>
                </a:extLst>
              </p:cNvPr>
              <p:cNvSpPr>
                <a:spLocks noChangeArrowheads="1"/>
              </p:cNvSpPr>
              <p:nvPr/>
            </p:nvSpPr>
            <p:spPr bwMode="auto">
              <a:xfrm>
                <a:off x="1284" y="297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1" name="Rectangle 2608">
                <a:extLst>
                  <a:ext uri="{FF2B5EF4-FFF2-40B4-BE49-F238E27FC236}">
                    <a16:creationId xmlns:a16="http://schemas.microsoft.com/office/drawing/2014/main" id="{DB0404ED-4DA1-4635-BFA5-3E9F02FEBE9E}"/>
                  </a:ext>
                </a:extLst>
              </p:cNvPr>
              <p:cNvSpPr>
                <a:spLocks noChangeArrowheads="1"/>
              </p:cNvSpPr>
              <p:nvPr/>
            </p:nvSpPr>
            <p:spPr bwMode="auto">
              <a:xfrm>
                <a:off x="1289" y="297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2" name="Rectangle 2609">
                <a:extLst>
                  <a:ext uri="{FF2B5EF4-FFF2-40B4-BE49-F238E27FC236}">
                    <a16:creationId xmlns:a16="http://schemas.microsoft.com/office/drawing/2014/main" id="{F2B965BA-8D55-419E-A184-E85C916BBDB9}"/>
                  </a:ext>
                </a:extLst>
              </p:cNvPr>
              <p:cNvSpPr>
                <a:spLocks noChangeArrowheads="1"/>
              </p:cNvSpPr>
              <p:nvPr/>
            </p:nvSpPr>
            <p:spPr bwMode="auto">
              <a:xfrm>
                <a:off x="1294" y="297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3" name="Rectangle 2610">
                <a:extLst>
                  <a:ext uri="{FF2B5EF4-FFF2-40B4-BE49-F238E27FC236}">
                    <a16:creationId xmlns:a16="http://schemas.microsoft.com/office/drawing/2014/main" id="{57E039C0-EA97-4B33-A7E6-7F2FB9E60148}"/>
                  </a:ext>
                </a:extLst>
              </p:cNvPr>
              <p:cNvSpPr>
                <a:spLocks noChangeArrowheads="1"/>
              </p:cNvSpPr>
              <p:nvPr/>
            </p:nvSpPr>
            <p:spPr bwMode="auto">
              <a:xfrm>
                <a:off x="1299" y="297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4" name="Rectangle 2611">
                <a:extLst>
                  <a:ext uri="{FF2B5EF4-FFF2-40B4-BE49-F238E27FC236}">
                    <a16:creationId xmlns:a16="http://schemas.microsoft.com/office/drawing/2014/main" id="{E5147466-101E-49F4-A521-DF3C409C52D6}"/>
                  </a:ext>
                </a:extLst>
              </p:cNvPr>
              <p:cNvSpPr>
                <a:spLocks noChangeArrowheads="1"/>
              </p:cNvSpPr>
              <p:nvPr/>
            </p:nvSpPr>
            <p:spPr bwMode="auto">
              <a:xfrm>
                <a:off x="1304" y="297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5" name="Rectangle 2612">
                <a:extLst>
                  <a:ext uri="{FF2B5EF4-FFF2-40B4-BE49-F238E27FC236}">
                    <a16:creationId xmlns:a16="http://schemas.microsoft.com/office/drawing/2014/main" id="{FBB7E1FA-07F1-4EAE-B46B-5779CF844552}"/>
                  </a:ext>
                </a:extLst>
              </p:cNvPr>
              <p:cNvSpPr>
                <a:spLocks noChangeArrowheads="1"/>
              </p:cNvSpPr>
              <p:nvPr/>
            </p:nvSpPr>
            <p:spPr bwMode="auto">
              <a:xfrm>
                <a:off x="1308" y="296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6" name="Rectangle 2613">
                <a:extLst>
                  <a:ext uri="{FF2B5EF4-FFF2-40B4-BE49-F238E27FC236}">
                    <a16:creationId xmlns:a16="http://schemas.microsoft.com/office/drawing/2014/main" id="{C8DA999B-92A7-470C-9908-9DD09F1C82D8}"/>
                  </a:ext>
                </a:extLst>
              </p:cNvPr>
              <p:cNvSpPr>
                <a:spLocks noChangeArrowheads="1"/>
              </p:cNvSpPr>
              <p:nvPr/>
            </p:nvSpPr>
            <p:spPr bwMode="auto">
              <a:xfrm>
                <a:off x="1313" y="296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7" name="Rectangle 2614">
                <a:extLst>
                  <a:ext uri="{FF2B5EF4-FFF2-40B4-BE49-F238E27FC236}">
                    <a16:creationId xmlns:a16="http://schemas.microsoft.com/office/drawing/2014/main" id="{8074E109-FB39-4CBF-BE05-8BC8778C711A}"/>
                  </a:ext>
                </a:extLst>
              </p:cNvPr>
              <p:cNvSpPr>
                <a:spLocks noChangeArrowheads="1"/>
              </p:cNvSpPr>
              <p:nvPr/>
            </p:nvSpPr>
            <p:spPr bwMode="auto">
              <a:xfrm>
                <a:off x="1318" y="296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8" name="Rectangle 2615">
                <a:extLst>
                  <a:ext uri="{FF2B5EF4-FFF2-40B4-BE49-F238E27FC236}">
                    <a16:creationId xmlns:a16="http://schemas.microsoft.com/office/drawing/2014/main" id="{B6CEAA6B-E118-4C0C-BAF7-9DAF58BE8F25}"/>
                  </a:ext>
                </a:extLst>
              </p:cNvPr>
              <p:cNvSpPr>
                <a:spLocks noChangeArrowheads="1"/>
              </p:cNvSpPr>
              <p:nvPr/>
            </p:nvSpPr>
            <p:spPr bwMode="auto">
              <a:xfrm>
                <a:off x="1323" y="296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999" name="Rectangle 2616">
                <a:extLst>
                  <a:ext uri="{FF2B5EF4-FFF2-40B4-BE49-F238E27FC236}">
                    <a16:creationId xmlns:a16="http://schemas.microsoft.com/office/drawing/2014/main" id="{2C576510-ACAB-41B2-96B5-B82EE1405281}"/>
                  </a:ext>
                </a:extLst>
              </p:cNvPr>
              <p:cNvSpPr>
                <a:spLocks noChangeArrowheads="1"/>
              </p:cNvSpPr>
              <p:nvPr/>
            </p:nvSpPr>
            <p:spPr bwMode="auto">
              <a:xfrm>
                <a:off x="1328" y="296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0" name="Rectangle 2617">
                <a:extLst>
                  <a:ext uri="{FF2B5EF4-FFF2-40B4-BE49-F238E27FC236}">
                    <a16:creationId xmlns:a16="http://schemas.microsoft.com/office/drawing/2014/main" id="{25824952-7E96-4E7E-BD40-15D0DF1DD88A}"/>
                  </a:ext>
                </a:extLst>
              </p:cNvPr>
              <p:cNvSpPr>
                <a:spLocks noChangeArrowheads="1"/>
              </p:cNvSpPr>
              <p:nvPr/>
            </p:nvSpPr>
            <p:spPr bwMode="auto">
              <a:xfrm>
                <a:off x="1332" y="295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1" name="Rectangle 2618">
                <a:extLst>
                  <a:ext uri="{FF2B5EF4-FFF2-40B4-BE49-F238E27FC236}">
                    <a16:creationId xmlns:a16="http://schemas.microsoft.com/office/drawing/2014/main" id="{BDA61545-11B2-4804-9CD4-DDB1660770D7}"/>
                  </a:ext>
                </a:extLst>
              </p:cNvPr>
              <p:cNvSpPr>
                <a:spLocks noChangeArrowheads="1"/>
              </p:cNvSpPr>
              <p:nvPr/>
            </p:nvSpPr>
            <p:spPr bwMode="auto">
              <a:xfrm>
                <a:off x="1337" y="29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2" name="Rectangle 2619">
                <a:extLst>
                  <a:ext uri="{FF2B5EF4-FFF2-40B4-BE49-F238E27FC236}">
                    <a16:creationId xmlns:a16="http://schemas.microsoft.com/office/drawing/2014/main" id="{DADF0D86-E386-417D-BA02-0F30C1DA5F60}"/>
                  </a:ext>
                </a:extLst>
              </p:cNvPr>
              <p:cNvSpPr>
                <a:spLocks noChangeArrowheads="1"/>
              </p:cNvSpPr>
              <p:nvPr/>
            </p:nvSpPr>
            <p:spPr bwMode="auto">
              <a:xfrm>
                <a:off x="1342" y="29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3" name="Rectangle 2620">
                <a:extLst>
                  <a:ext uri="{FF2B5EF4-FFF2-40B4-BE49-F238E27FC236}">
                    <a16:creationId xmlns:a16="http://schemas.microsoft.com/office/drawing/2014/main" id="{63D7B3B1-4B98-4F82-A08F-43CC40B92E0D}"/>
                  </a:ext>
                </a:extLst>
              </p:cNvPr>
              <p:cNvSpPr>
                <a:spLocks noChangeArrowheads="1"/>
              </p:cNvSpPr>
              <p:nvPr/>
            </p:nvSpPr>
            <p:spPr bwMode="auto">
              <a:xfrm>
                <a:off x="1347" y="295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4" name="Rectangle 2621">
                <a:extLst>
                  <a:ext uri="{FF2B5EF4-FFF2-40B4-BE49-F238E27FC236}">
                    <a16:creationId xmlns:a16="http://schemas.microsoft.com/office/drawing/2014/main" id="{9F67FFDD-3AC1-4BE8-BF88-2CDDF1940C23}"/>
                  </a:ext>
                </a:extLst>
              </p:cNvPr>
              <p:cNvSpPr>
                <a:spLocks noChangeArrowheads="1"/>
              </p:cNvSpPr>
              <p:nvPr/>
            </p:nvSpPr>
            <p:spPr bwMode="auto">
              <a:xfrm>
                <a:off x="1352" y="294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5" name="Rectangle 2622">
                <a:extLst>
                  <a:ext uri="{FF2B5EF4-FFF2-40B4-BE49-F238E27FC236}">
                    <a16:creationId xmlns:a16="http://schemas.microsoft.com/office/drawing/2014/main" id="{8EE2FCD1-4194-47D0-BE4D-A15A58463B91}"/>
                  </a:ext>
                </a:extLst>
              </p:cNvPr>
              <p:cNvSpPr>
                <a:spLocks noChangeArrowheads="1"/>
              </p:cNvSpPr>
              <p:nvPr/>
            </p:nvSpPr>
            <p:spPr bwMode="auto">
              <a:xfrm>
                <a:off x="1356" y="294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6" name="Rectangle 2623">
                <a:extLst>
                  <a:ext uri="{FF2B5EF4-FFF2-40B4-BE49-F238E27FC236}">
                    <a16:creationId xmlns:a16="http://schemas.microsoft.com/office/drawing/2014/main" id="{E95752FD-A5A7-4B7B-ACC7-E3A185830BA4}"/>
                  </a:ext>
                </a:extLst>
              </p:cNvPr>
              <p:cNvSpPr>
                <a:spLocks noChangeArrowheads="1"/>
              </p:cNvSpPr>
              <p:nvPr/>
            </p:nvSpPr>
            <p:spPr bwMode="auto">
              <a:xfrm>
                <a:off x="1361" y="294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7" name="Rectangle 2624">
                <a:extLst>
                  <a:ext uri="{FF2B5EF4-FFF2-40B4-BE49-F238E27FC236}">
                    <a16:creationId xmlns:a16="http://schemas.microsoft.com/office/drawing/2014/main" id="{D9C14D44-460C-41D4-BB24-0DE2B5E53EBC}"/>
                  </a:ext>
                </a:extLst>
              </p:cNvPr>
              <p:cNvSpPr>
                <a:spLocks noChangeArrowheads="1"/>
              </p:cNvSpPr>
              <p:nvPr/>
            </p:nvSpPr>
            <p:spPr bwMode="auto">
              <a:xfrm>
                <a:off x="1366" y="294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8" name="Rectangle 2625">
                <a:extLst>
                  <a:ext uri="{FF2B5EF4-FFF2-40B4-BE49-F238E27FC236}">
                    <a16:creationId xmlns:a16="http://schemas.microsoft.com/office/drawing/2014/main" id="{EE52EA8B-5184-4960-81B4-727CF626634B}"/>
                  </a:ext>
                </a:extLst>
              </p:cNvPr>
              <p:cNvSpPr>
                <a:spLocks noChangeArrowheads="1"/>
              </p:cNvSpPr>
              <p:nvPr/>
            </p:nvSpPr>
            <p:spPr bwMode="auto">
              <a:xfrm>
                <a:off x="1371" y="294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09" name="Rectangle 2626">
                <a:extLst>
                  <a:ext uri="{FF2B5EF4-FFF2-40B4-BE49-F238E27FC236}">
                    <a16:creationId xmlns:a16="http://schemas.microsoft.com/office/drawing/2014/main" id="{A9978178-BD79-4725-9D7F-6B669F85BC72}"/>
                  </a:ext>
                </a:extLst>
              </p:cNvPr>
              <p:cNvSpPr>
                <a:spLocks noChangeArrowheads="1"/>
              </p:cNvSpPr>
              <p:nvPr/>
            </p:nvSpPr>
            <p:spPr bwMode="auto">
              <a:xfrm>
                <a:off x="1375" y="294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0" name="Rectangle 2627">
                <a:extLst>
                  <a:ext uri="{FF2B5EF4-FFF2-40B4-BE49-F238E27FC236}">
                    <a16:creationId xmlns:a16="http://schemas.microsoft.com/office/drawing/2014/main" id="{CA522A12-0BB2-4562-87A6-70D0DFF758FB}"/>
                  </a:ext>
                </a:extLst>
              </p:cNvPr>
              <p:cNvSpPr>
                <a:spLocks noChangeArrowheads="1"/>
              </p:cNvSpPr>
              <p:nvPr/>
            </p:nvSpPr>
            <p:spPr bwMode="auto">
              <a:xfrm>
                <a:off x="1380" y="294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1" name="Rectangle 2628">
                <a:extLst>
                  <a:ext uri="{FF2B5EF4-FFF2-40B4-BE49-F238E27FC236}">
                    <a16:creationId xmlns:a16="http://schemas.microsoft.com/office/drawing/2014/main" id="{D3966744-EDAB-4509-AD0E-8518F274713B}"/>
                  </a:ext>
                </a:extLst>
              </p:cNvPr>
              <p:cNvSpPr>
                <a:spLocks noChangeArrowheads="1"/>
              </p:cNvSpPr>
              <p:nvPr/>
            </p:nvSpPr>
            <p:spPr bwMode="auto">
              <a:xfrm>
                <a:off x="1385" y="294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2" name="Rectangle 2629">
                <a:extLst>
                  <a:ext uri="{FF2B5EF4-FFF2-40B4-BE49-F238E27FC236}">
                    <a16:creationId xmlns:a16="http://schemas.microsoft.com/office/drawing/2014/main" id="{44420D77-3A9B-460A-AAE3-46B1190AD964}"/>
                  </a:ext>
                </a:extLst>
              </p:cNvPr>
              <p:cNvSpPr>
                <a:spLocks noChangeArrowheads="1"/>
              </p:cNvSpPr>
              <p:nvPr/>
            </p:nvSpPr>
            <p:spPr bwMode="auto">
              <a:xfrm>
                <a:off x="1390" y="294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3" name="Rectangle 2630">
                <a:extLst>
                  <a:ext uri="{FF2B5EF4-FFF2-40B4-BE49-F238E27FC236}">
                    <a16:creationId xmlns:a16="http://schemas.microsoft.com/office/drawing/2014/main" id="{AFC82BB2-0A67-4DF9-BC81-7B8F4035749C}"/>
                  </a:ext>
                </a:extLst>
              </p:cNvPr>
              <p:cNvSpPr>
                <a:spLocks noChangeArrowheads="1"/>
              </p:cNvSpPr>
              <p:nvPr/>
            </p:nvSpPr>
            <p:spPr bwMode="auto">
              <a:xfrm>
                <a:off x="1395" y="294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4" name="Rectangle 2631">
                <a:extLst>
                  <a:ext uri="{FF2B5EF4-FFF2-40B4-BE49-F238E27FC236}">
                    <a16:creationId xmlns:a16="http://schemas.microsoft.com/office/drawing/2014/main" id="{1204F4BB-75C2-49F5-8687-92C9DF59103B}"/>
                  </a:ext>
                </a:extLst>
              </p:cNvPr>
              <p:cNvSpPr>
                <a:spLocks noChangeArrowheads="1"/>
              </p:cNvSpPr>
              <p:nvPr/>
            </p:nvSpPr>
            <p:spPr bwMode="auto">
              <a:xfrm>
                <a:off x="1399" y="294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5" name="Rectangle 2632">
                <a:extLst>
                  <a:ext uri="{FF2B5EF4-FFF2-40B4-BE49-F238E27FC236}">
                    <a16:creationId xmlns:a16="http://schemas.microsoft.com/office/drawing/2014/main" id="{9296CCFE-D335-4A92-AB08-98E84ADCADE3}"/>
                  </a:ext>
                </a:extLst>
              </p:cNvPr>
              <p:cNvSpPr>
                <a:spLocks noChangeArrowheads="1"/>
              </p:cNvSpPr>
              <p:nvPr/>
            </p:nvSpPr>
            <p:spPr bwMode="auto">
              <a:xfrm>
                <a:off x="1404" y="293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6" name="Rectangle 2633">
                <a:extLst>
                  <a:ext uri="{FF2B5EF4-FFF2-40B4-BE49-F238E27FC236}">
                    <a16:creationId xmlns:a16="http://schemas.microsoft.com/office/drawing/2014/main" id="{13524C36-4F46-4AF9-87E1-4BC4A2DC644B}"/>
                  </a:ext>
                </a:extLst>
              </p:cNvPr>
              <p:cNvSpPr>
                <a:spLocks noChangeArrowheads="1"/>
              </p:cNvSpPr>
              <p:nvPr/>
            </p:nvSpPr>
            <p:spPr bwMode="auto">
              <a:xfrm>
                <a:off x="1409" y="293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7" name="Rectangle 2634">
                <a:extLst>
                  <a:ext uri="{FF2B5EF4-FFF2-40B4-BE49-F238E27FC236}">
                    <a16:creationId xmlns:a16="http://schemas.microsoft.com/office/drawing/2014/main" id="{A4AB8B13-F66F-407D-86A3-48F7342E721E}"/>
                  </a:ext>
                </a:extLst>
              </p:cNvPr>
              <p:cNvSpPr>
                <a:spLocks noChangeArrowheads="1"/>
              </p:cNvSpPr>
              <p:nvPr/>
            </p:nvSpPr>
            <p:spPr bwMode="auto">
              <a:xfrm>
                <a:off x="1414" y="293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8" name="Rectangle 2635">
                <a:extLst>
                  <a:ext uri="{FF2B5EF4-FFF2-40B4-BE49-F238E27FC236}">
                    <a16:creationId xmlns:a16="http://schemas.microsoft.com/office/drawing/2014/main" id="{2E97C0EA-863B-4A0B-AC13-C81C09DCFD98}"/>
                  </a:ext>
                </a:extLst>
              </p:cNvPr>
              <p:cNvSpPr>
                <a:spLocks noChangeArrowheads="1"/>
              </p:cNvSpPr>
              <p:nvPr/>
            </p:nvSpPr>
            <p:spPr bwMode="auto">
              <a:xfrm>
                <a:off x="1419" y="293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19" name="Rectangle 2636">
                <a:extLst>
                  <a:ext uri="{FF2B5EF4-FFF2-40B4-BE49-F238E27FC236}">
                    <a16:creationId xmlns:a16="http://schemas.microsoft.com/office/drawing/2014/main" id="{6264CE78-4244-4A30-B120-3C7BE4985CAA}"/>
                  </a:ext>
                </a:extLst>
              </p:cNvPr>
              <p:cNvSpPr>
                <a:spLocks noChangeArrowheads="1"/>
              </p:cNvSpPr>
              <p:nvPr/>
            </p:nvSpPr>
            <p:spPr bwMode="auto">
              <a:xfrm>
                <a:off x="1423" y="293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0" name="Rectangle 2637">
                <a:extLst>
                  <a:ext uri="{FF2B5EF4-FFF2-40B4-BE49-F238E27FC236}">
                    <a16:creationId xmlns:a16="http://schemas.microsoft.com/office/drawing/2014/main" id="{413CCCF5-275B-4A42-BD0E-57D436147B6D}"/>
                  </a:ext>
                </a:extLst>
              </p:cNvPr>
              <p:cNvSpPr>
                <a:spLocks noChangeArrowheads="1"/>
              </p:cNvSpPr>
              <p:nvPr/>
            </p:nvSpPr>
            <p:spPr bwMode="auto">
              <a:xfrm>
                <a:off x="1428" y="293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1" name="Rectangle 2638">
                <a:extLst>
                  <a:ext uri="{FF2B5EF4-FFF2-40B4-BE49-F238E27FC236}">
                    <a16:creationId xmlns:a16="http://schemas.microsoft.com/office/drawing/2014/main" id="{0DF20446-20DD-4EF8-8A22-2A88BA427190}"/>
                  </a:ext>
                </a:extLst>
              </p:cNvPr>
              <p:cNvSpPr>
                <a:spLocks noChangeArrowheads="1"/>
              </p:cNvSpPr>
              <p:nvPr/>
            </p:nvSpPr>
            <p:spPr bwMode="auto">
              <a:xfrm>
                <a:off x="1433" y="293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2" name="Rectangle 2639">
                <a:extLst>
                  <a:ext uri="{FF2B5EF4-FFF2-40B4-BE49-F238E27FC236}">
                    <a16:creationId xmlns:a16="http://schemas.microsoft.com/office/drawing/2014/main" id="{1FA78ECC-A5AA-4A7F-A954-2E2449C87E5B}"/>
                  </a:ext>
                </a:extLst>
              </p:cNvPr>
              <p:cNvSpPr>
                <a:spLocks noChangeArrowheads="1"/>
              </p:cNvSpPr>
              <p:nvPr/>
            </p:nvSpPr>
            <p:spPr bwMode="auto">
              <a:xfrm>
                <a:off x="1438" y="293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3" name="Rectangle 2640">
                <a:extLst>
                  <a:ext uri="{FF2B5EF4-FFF2-40B4-BE49-F238E27FC236}">
                    <a16:creationId xmlns:a16="http://schemas.microsoft.com/office/drawing/2014/main" id="{802A0A1D-72B8-492D-93D2-B3CA779E2D77}"/>
                  </a:ext>
                </a:extLst>
              </p:cNvPr>
              <p:cNvSpPr>
                <a:spLocks noChangeArrowheads="1"/>
              </p:cNvSpPr>
              <p:nvPr/>
            </p:nvSpPr>
            <p:spPr bwMode="auto">
              <a:xfrm>
                <a:off x="1443" y="292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4" name="Rectangle 2641">
                <a:extLst>
                  <a:ext uri="{FF2B5EF4-FFF2-40B4-BE49-F238E27FC236}">
                    <a16:creationId xmlns:a16="http://schemas.microsoft.com/office/drawing/2014/main" id="{CE7FFF9D-7275-44D6-9A4A-B4CB2B520342}"/>
                  </a:ext>
                </a:extLst>
              </p:cNvPr>
              <p:cNvSpPr>
                <a:spLocks noChangeArrowheads="1"/>
              </p:cNvSpPr>
              <p:nvPr/>
            </p:nvSpPr>
            <p:spPr bwMode="auto">
              <a:xfrm>
                <a:off x="1447" y="292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5" name="Rectangle 2642">
                <a:extLst>
                  <a:ext uri="{FF2B5EF4-FFF2-40B4-BE49-F238E27FC236}">
                    <a16:creationId xmlns:a16="http://schemas.microsoft.com/office/drawing/2014/main" id="{723B1A90-18F2-4BE6-907C-2F8D528C5AE8}"/>
                  </a:ext>
                </a:extLst>
              </p:cNvPr>
              <p:cNvSpPr>
                <a:spLocks noChangeArrowheads="1"/>
              </p:cNvSpPr>
              <p:nvPr/>
            </p:nvSpPr>
            <p:spPr bwMode="auto">
              <a:xfrm>
                <a:off x="1452" y="292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6" name="Rectangle 2643">
                <a:extLst>
                  <a:ext uri="{FF2B5EF4-FFF2-40B4-BE49-F238E27FC236}">
                    <a16:creationId xmlns:a16="http://schemas.microsoft.com/office/drawing/2014/main" id="{07991C58-B976-4822-BACA-344BFB1F333E}"/>
                  </a:ext>
                </a:extLst>
              </p:cNvPr>
              <p:cNvSpPr>
                <a:spLocks noChangeArrowheads="1"/>
              </p:cNvSpPr>
              <p:nvPr/>
            </p:nvSpPr>
            <p:spPr bwMode="auto">
              <a:xfrm>
                <a:off x="1457" y="292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7" name="Rectangle 2644">
                <a:extLst>
                  <a:ext uri="{FF2B5EF4-FFF2-40B4-BE49-F238E27FC236}">
                    <a16:creationId xmlns:a16="http://schemas.microsoft.com/office/drawing/2014/main" id="{A83C70CF-421D-41F5-87E2-85E1FF6334B9}"/>
                  </a:ext>
                </a:extLst>
              </p:cNvPr>
              <p:cNvSpPr>
                <a:spLocks noChangeArrowheads="1"/>
              </p:cNvSpPr>
              <p:nvPr/>
            </p:nvSpPr>
            <p:spPr bwMode="auto">
              <a:xfrm>
                <a:off x="1462" y="292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8" name="Rectangle 2645">
                <a:extLst>
                  <a:ext uri="{FF2B5EF4-FFF2-40B4-BE49-F238E27FC236}">
                    <a16:creationId xmlns:a16="http://schemas.microsoft.com/office/drawing/2014/main" id="{B4ED96CC-8248-4359-9834-B7D82CA16C9D}"/>
                  </a:ext>
                </a:extLst>
              </p:cNvPr>
              <p:cNvSpPr>
                <a:spLocks noChangeArrowheads="1"/>
              </p:cNvSpPr>
              <p:nvPr/>
            </p:nvSpPr>
            <p:spPr bwMode="auto">
              <a:xfrm>
                <a:off x="1467" y="292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29" name="Rectangle 2646">
                <a:extLst>
                  <a:ext uri="{FF2B5EF4-FFF2-40B4-BE49-F238E27FC236}">
                    <a16:creationId xmlns:a16="http://schemas.microsoft.com/office/drawing/2014/main" id="{0CC5D36E-A5F4-49E2-835F-8AAE4AA3B79A}"/>
                  </a:ext>
                </a:extLst>
              </p:cNvPr>
              <p:cNvSpPr>
                <a:spLocks noChangeArrowheads="1"/>
              </p:cNvSpPr>
              <p:nvPr/>
            </p:nvSpPr>
            <p:spPr bwMode="auto">
              <a:xfrm>
                <a:off x="1471" y="292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1030" name="Rectangle 2647">
                <a:extLst>
                  <a:ext uri="{FF2B5EF4-FFF2-40B4-BE49-F238E27FC236}">
                    <a16:creationId xmlns:a16="http://schemas.microsoft.com/office/drawing/2014/main" id="{CD312272-11BA-4B03-8A0F-808664485282}"/>
                  </a:ext>
                </a:extLst>
              </p:cNvPr>
              <p:cNvSpPr>
                <a:spLocks noChangeArrowheads="1"/>
              </p:cNvSpPr>
              <p:nvPr/>
            </p:nvSpPr>
            <p:spPr bwMode="auto">
              <a:xfrm>
                <a:off x="1476" y="292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grpSp>
          <p:nvGrpSpPr>
            <p:cNvPr id="225" name="Group 2849">
              <a:extLst>
                <a:ext uri="{FF2B5EF4-FFF2-40B4-BE49-F238E27FC236}">
                  <a16:creationId xmlns:a16="http://schemas.microsoft.com/office/drawing/2014/main" id="{FE99F4D7-A4A0-4327-9F2B-EBC75AB5F667}"/>
                </a:ext>
              </a:extLst>
            </p:cNvPr>
            <p:cNvGrpSpPr>
              <a:grpSpLocks/>
            </p:cNvGrpSpPr>
            <p:nvPr/>
          </p:nvGrpSpPr>
          <p:grpSpPr bwMode="auto">
            <a:xfrm>
              <a:off x="4359506" y="4387481"/>
              <a:ext cx="1560512" cy="327025"/>
              <a:chOff x="1481" y="2743"/>
              <a:chExt cx="983" cy="206"/>
            </a:xfrm>
          </p:grpSpPr>
          <p:sp>
            <p:nvSpPr>
              <p:cNvPr id="631" name="Rectangle 2649">
                <a:extLst>
                  <a:ext uri="{FF2B5EF4-FFF2-40B4-BE49-F238E27FC236}">
                    <a16:creationId xmlns:a16="http://schemas.microsoft.com/office/drawing/2014/main" id="{CD7868B0-814C-410A-9D90-6DD470A4FB02}"/>
                  </a:ext>
                </a:extLst>
              </p:cNvPr>
              <p:cNvSpPr>
                <a:spLocks noChangeArrowheads="1"/>
              </p:cNvSpPr>
              <p:nvPr/>
            </p:nvSpPr>
            <p:spPr bwMode="auto">
              <a:xfrm>
                <a:off x="1481" y="292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2" name="Rectangle 2650">
                <a:extLst>
                  <a:ext uri="{FF2B5EF4-FFF2-40B4-BE49-F238E27FC236}">
                    <a16:creationId xmlns:a16="http://schemas.microsoft.com/office/drawing/2014/main" id="{632645B4-C484-400B-AAFC-6A9A852A4BD9}"/>
                  </a:ext>
                </a:extLst>
              </p:cNvPr>
              <p:cNvSpPr>
                <a:spLocks noChangeArrowheads="1"/>
              </p:cNvSpPr>
              <p:nvPr/>
            </p:nvSpPr>
            <p:spPr bwMode="auto">
              <a:xfrm>
                <a:off x="1486" y="291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3" name="Rectangle 2651">
                <a:extLst>
                  <a:ext uri="{FF2B5EF4-FFF2-40B4-BE49-F238E27FC236}">
                    <a16:creationId xmlns:a16="http://schemas.microsoft.com/office/drawing/2014/main" id="{BD5C3347-3ED6-4A81-8AF9-4C34AA03646B}"/>
                  </a:ext>
                </a:extLst>
              </p:cNvPr>
              <p:cNvSpPr>
                <a:spLocks noChangeArrowheads="1"/>
              </p:cNvSpPr>
              <p:nvPr/>
            </p:nvSpPr>
            <p:spPr bwMode="auto">
              <a:xfrm>
                <a:off x="1491" y="291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4" name="Rectangle 2652">
                <a:extLst>
                  <a:ext uri="{FF2B5EF4-FFF2-40B4-BE49-F238E27FC236}">
                    <a16:creationId xmlns:a16="http://schemas.microsoft.com/office/drawing/2014/main" id="{FBE63E93-1247-4477-98B1-57D569347BE9}"/>
                  </a:ext>
                </a:extLst>
              </p:cNvPr>
              <p:cNvSpPr>
                <a:spLocks noChangeArrowheads="1"/>
              </p:cNvSpPr>
              <p:nvPr/>
            </p:nvSpPr>
            <p:spPr bwMode="auto">
              <a:xfrm>
                <a:off x="1495" y="291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5" name="Rectangle 2653">
                <a:extLst>
                  <a:ext uri="{FF2B5EF4-FFF2-40B4-BE49-F238E27FC236}">
                    <a16:creationId xmlns:a16="http://schemas.microsoft.com/office/drawing/2014/main" id="{D5CDDA13-EFFD-4BF1-BAD5-ECEA3FD122D0}"/>
                  </a:ext>
                </a:extLst>
              </p:cNvPr>
              <p:cNvSpPr>
                <a:spLocks noChangeArrowheads="1"/>
              </p:cNvSpPr>
              <p:nvPr/>
            </p:nvSpPr>
            <p:spPr bwMode="auto">
              <a:xfrm>
                <a:off x="1500" y="291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6" name="Rectangle 2654">
                <a:extLst>
                  <a:ext uri="{FF2B5EF4-FFF2-40B4-BE49-F238E27FC236}">
                    <a16:creationId xmlns:a16="http://schemas.microsoft.com/office/drawing/2014/main" id="{8CD8F20D-A7A2-4969-99A4-BD04A3F9958C}"/>
                  </a:ext>
                </a:extLst>
              </p:cNvPr>
              <p:cNvSpPr>
                <a:spLocks noChangeArrowheads="1"/>
              </p:cNvSpPr>
              <p:nvPr/>
            </p:nvSpPr>
            <p:spPr bwMode="auto">
              <a:xfrm>
                <a:off x="1505" y="291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7" name="Rectangle 2655">
                <a:extLst>
                  <a:ext uri="{FF2B5EF4-FFF2-40B4-BE49-F238E27FC236}">
                    <a16:creationId xmlns:a16="http://schemas.microsoft.com/office/drawing/2014/main" id="{F885D05C-2354-4A78-919E-7CC593159AF5}"/>
                  </a:ext>
                </a:extLst>
              </p:cNvPr>
              <p:cNvSpPr>
                <a:spLocks noChangeArrowheads="1"/>
              </p:cNvSpPr>
              <p:nvPr/>
            </p:nvSpPr>
            <p:spPr bwMode="auto">
              <a:xfrm>
                <a:off x="1510" y="291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8" name="Rectangle 2656">
                <a:extLst>
                  <a:ext uri="{FF2B5EF4-FFF2-40B4-BE49-F238E27FC236}">
                    <a16:creationId xmlns:a16="http://schemas.microsoft.com/office/drawing/2014/main" id="{1A38A9FC-23BF-4356-B81C-41ACC8074A57}"/>
                  </a:ext>
                </a:extLst>
              </p:cNvPr>
              <p:cNvSpPr>
                <a:spLocks noChangeArrowheads="1"/>
              </p:cNvSpPr>
              <p:nvPr/>
            </p:nvSpPr>
            <p:spPr bwMode="auto">
              <a:xfrm>
                <a:off x="1515" y="291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9" name="Rectangle 2657">
                <a:extLst>
                  <a:ext uri="{FF2B5EF4-FFF2-40B4-BE49-F238E27FC236}">
                    <a16:creationId xmlns:a16="http://schemas.microsoft.com/office/drawing/2014/main" id="{11FB1714-2C04-40FE-8044-AE256B4C71A5}"/>
                  </a:ext>
                </a:extLst>
              </p:cNvPr>
              <p:cNvSpPr>
                <a:spLocks noChangeArrowheads="1"/>
              </p:cNvSpPr>
              <p:nvPr/>
            </p:nvSpPr>
            <p:spPr bwMode="auto">
              <a:xfrm>
                <a:off x="1519" y="291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0" name="Rectangle 2658">
                <a:extLst>
                  <a:ext uri="{FF2B5EF4-FFF2-40B4-BE49-F238E27FC236}">
                    <a16:creationId xmlns:a16="http://schemas.microsoft.com/office/drawing/2014/main" id="{D6C4F705-B831-4952-B295-DBAF3AAC525F}"/>
                  </a:ext>
                </a:extLst>
              </p:cNvPr>
              <p:cNvSpPr>
                <a:spLocks noChangeArrowheads="1"/>
              </p:cNvSpPr>
              <p:nvPr/>
            </p:nvSpPr>
            <p:spPr bwMode="auto">
              <a:xfrm>
                <a:off x="1524" y="291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1" name="Rectangle 2659">
                <a:extLst>
                  <a:ext uri="{FF2B5EF4-FFF2-40B4-BE49-F238E27FC236}">
                    <a16:creationId xmlns:a16="http://schemas.microsoft.com/office/drawing/2014/main" id="{70605DF8-C148-44F6-A4DF-4A6D14D16FF0}"/>
                  </a:ext>
                </a:extLst>
              </p:cNvPr>
              <p:cNvSpPr>
                <a:spLocks noChangeArrowheads="1"/>
              </p:cNvSpPr>
              <p:nvPr/>
            </p:nvSpPr>
            <p:spPr bwMode="auto">
              <a:xfrm>
                <a:off x="1529" y="290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2" name="Rectangle 2660">
                <a:extLst>
                  <a:ext uri="{FF2B5EF4-FFF2-40B4-BE49-F238E27FC236}">
                    <a16:creationId xmlns:a16="http://schemas.microsoft.com/office/drawing/2014/main" id="{16F2E682-F92D-493B-8619-F5986038F577}"/>
                  </a:ext>
                </a:extLst>
              </p:cNvPr>
              <p:cNvSpPr>
                <a:spLocks noChangeArrowheads="1"/>
              </p:cNvSpPr>
              <p:nvPr/>
            </p:nvSpPr>
            <p:spPr bwMode="auto">
              <a:xfrm>
                <a:off x="1534" y="290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3" name="Rectangle 2661">
                <a:extLst>
                  <a:ext uri="{FF2B5EF4-FFF2-40B4-BE49-F238E27FC236}">
                    <a16:creationId xmlns:a16="http://schemas.microsoft.com/office/drawing/2014/main" id="{C2B3D679-1E3A-4901-B465-B902934F1309}"/>
                  </a:ext>
                </a:extLst>
              </p:cNvPr>
              <p:cNvSpPr>
                <a:spLocks noChangeArrowheads="1"/>
              </p:cNvSpPr>
              <p:nvPr/>
            </p:nvSpPr>
            <p:spPr bwMode="auto">
              <a:xfrm>
                <a:off x="1539" y="290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4" name="Rectangle 2662">
                <a:extLst>
                  <a:ext uri="{FF2B5EF4-FFF2-40B4-BE49-F238E27FC236}">
                    <a16:creationId xmlns:a16="http://schemas.microsoft.com/office/drawing/2014/main" id="{F887DF26-53EC-4C6E-AA59-FB911BD31222}"/>
                  </a:ext>
                </a:extLst>
              </p:cNvPr>
              <p:cNvSpPr>
                <a:spLocks noChangeArrowheads="1"/>
              </p:cNvSpPr>
              <p:nvPr/>
            </p:nvSpPr>
            <p:spPr bwMode="auto">
              <a:xfrm>
                <a:off x="1543" y="290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5" name="Rectangle 2663">
                <a:extLst>
                  <a:ext uri="{FF2B5EF4-FFF2-40B4-BE49-F238E27FC236}">
                    <a16:creationId xmlns:a16="http://schemas.microsoft.com/office/drawing/2014/main" id="{8D2FE4A1-DF20-48AF-8A20-B53053B09A18}"/>
                  </a:ext>
                </a:extLst>
              </p:cNvPr>
              <p:cNvSpPr>
                <a:spLocks noChangeArrowheads="1"/>
              </p:cNvSpPr>
              <p:nvPr/>
            </p:nvSpPr>
            <p:spPr bwMode="auto">
              <a:xfrm>
                <a:off x="1548" y="290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6" name="Rectangle 2664">
                <a:extLst>
                  <a:ext uri="{FF2B5EF4-FFF2-40B4-BE49-F238E27FC236}">
                    <a16:creationId xmlns:a16="http://schemas.microsoft.com/office/drawing/2014/main" id="{1A9D1DB3-7B20-4FF7-93AF-CFDBBAF9FAEF}"/>
                  </a:ext>
                </a:extLst>
              </p:cNvPr>
              <p:cNvSpPr>
                <a:spLocks noChangeArrowheads="1"/>
              </p:cNvSpPr>
              <p:nvPr/>
            </p:nvSpPr>
            <p:spPr bwMode="auto">
              <a:xfrm>
                <a:off x="1553" y="290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7" name="Rectangle 2665">
                <a:extLst>
                  <a:ext uri="{FF2B5EF4-FFF2-40B4-BE49-F238E27FC236}">
                    <a16:creationId xmlns:a16="http://schemas.microsoft.com/office/drawing/2014/main" id="{6079CBC2-0494-4D81-BA4C-D938D2185490}"/>
                  </a:ext>
                </a:extLst>
              </p:cNvPr>
              <p:cNvSpPr>
                <a:spLocks noChangeArrowheads="1"/>
              </p:cNvSpPr>
              <p:nvPr/>
            </p:nvSpPr>
            <p:spPr bwMode="auto">
              <a:xfrm>
                <a:off x="1558" y="289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8" name="Rectangle 2666">
                <a:extLst>
                  <a:ext uri="{FF2B5EF4-FFF2-40B4-BE49-F238E27FC236}">
                    <a16:creationId xmlns:a16="http://schemas.microsoft.com/office/drawing/2014/main" id="{587C4FE0-B204-448B-AE67-6BC5A70517C9}"/>
                  </a:ext>
                </a:extLst>
              </p:cNvPr>
              <p:cNvSpPr>
                <a:spLocks noChangeArrowheads="1"/>
              </p:cNvSpPr>
              <p:nvPr/>
            </p:nvSpPr>
            <p:spPr bwMode="auto">
              <a:xfrm>
                <a:off x="1562" y="289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49" name="Rectangle 2667">
                <a:extLst>
                  <a:ext uri="{FF2B5EF4-FFF2-40B4-BE49-F238E27FC236}">
                    <a16:creationId xmlns:a16="http://schemas.microsoft.com/office/drawing/2014/main" id="{C0FF82F2-C09E-4290-84FE-4C7A2AF9AE02}"/>
                  </a:ext>
                </a:extLst>
              </p:cNvPr>
              <p:cNvSpPr>
                <a:spLocks noChangeArrowheads="1"/>
              </p:cNvSpPr>
              <p:nvPr/>
            </p:nvSpPr>
            <p:spPr bwMode="auto">
              <a:xfrm>
                <a:off x="1567" y="289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0" name="Rectangle 2668">
                <a:extLst>
                  <a:ext uri="{FF2B5EF4-FFF2-40B4-BE49-F238E27FC236}">
                    <a16:creationId xmlns:a16="http://schemas.microsoft.com/office/drawing/2014/main" id="{1165B63E-777B-4167-9274-027AAD7BA744}"/>
                  </a:ext>
                </a:extLst>
              </p:cNvPr>
              <p:cNvSpPr>
                <a:spLocks noChangeArrowheads="1"/>
              </p:cNvSpPr>
              <p:nvPr/>
            </p:nvSpPr>
            <p:spPr bwMode="auto">
              <a:xfrm>
                <a:off x="1572" y="289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1" name="Rectangle 2669">
                <a:extLst>
                  <a:ext uri="{FF2B5EF4-FFF2-40B4-BE49-F238E27FC236}">
                    <a16:creationId xmlns:a16="http://schemas.microsoft.com/office/drawing/2014/main" id="{660258AB-CBE3-43C2-B5C3-BB23E98576EC}"/>
                  </a:ext>
                </a:extLst>
              </p:cNvPr>
              <p:cNvSpPr>
                <a:spLocks noChangeArrowheads="1"/>
              </p:cNvSpPr>
              <p:nvPr/>
            </p:nvSpPr>
            <p:spPr bwMode="auto">
              <a:xfrm>
                <a:off x="1577" y="289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2" name="Rectangle 2670">
                <a:extLst>
                  <a:ext uri="{FF2B5EF4-FFF2-40B4-BE49-F238E27FC236}">
                    <a16:creationId xmlns:a16="http://schemas.microsoft.com/office/drawing/2014/main" id="{46B05D96-ABDC-4746-95CF-5AFA3661A208}"/>
                  </a:ext>
                </a:extLst>
              </p:cNvPr>
              <p:cNvSpPr>
                <a:spLocks noChangeArrowheads="1"/>
              </p:cNvSpPr>
              <p:nvPr/>
            </p:nvSpPr>
            <p:spPr bwMode="auto">
              <a:xfrm>
                <a:off x="1582" y="289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3" name="Rectangle 2671">
                <a:extLst>
                  <a:ext uri="{FF2B5EF4-FFF2-40B4-BE49-F238E27FC236}">
                    <a16:creationId xmlns:a16="http://schemas.microsoft.com/office/drawing/2014/main" id="{AC685F67-AF1F-4FE5-B01A-AC8E05BED408}"/>
                  </a:ext>
                </a:extLst>
              </p:cNvPr>
              <p:cNvSpPr>
                <a:spLocks noChangeArrowheads="1"/>
              </p:cNvSpPr>
              <p:nvPr/>
            </p:nvSpPr>
            <p:spPr bwMode="auto">
              <a:xfrm>
                <a:off x="1586" y="289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4" name="Rectangle 2672">
                <a:extLst>
                  <a:ext uri="{FF2B5EF4-FFF2-40B4-BE49-F238E27FC236}">
                    <a16:creationId xmlns:a16="http://schemas.microsoft.com/office/drawing/2014/main" id="{ACCE3B78-DF68-4B83-B85E-7BE358AA0C1D}"/>
                  </a:ext>
                </a:extLst>
              </p:cNvPr>
              <p:cNvSpPr>
                <a:spLocks noChangeArrowheads="1"/>
              </p:cNvSpPr>
              <p:nvPr/>
            </p:nvSpPr>
            <p:spPr bwMode="auto">
              <a:xfrm>
                <a:off x="1591" y="289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5" name="Rectangle 2673">
                <a:extLst>
                  <a:ext uri="{FF2B5EF4-FFF2-40B4-BE49-F238E27FC236}">
                    <a16:creationId xmlns:a16="http://schemas.microsoft.com/office/drawing/2014/main" id="{54A67232-F7D9-46A7-AC8E-FB9A612AD325}"/>
                  </a:ext>
                </a:extLst>
              </p:cNvPr>
              <p:cNvSpPr>
                <a:spLocks noChangeArrowheads="1"/>
              </p:cNvSpPr>
              <p:nvPr/>
            </p:nvSpPr>
            <p:spPr bwMode="auto">
              <a:xfrm>
                <a:off x="1596" y="289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6" name="Rectangle 2674">
                <a:extLst>
                  <a:ext uri="{FF2B5EF4-FFF2-40B4-BE49-F238E27FC236}">
                    <a16:creationId xmlns:a16="http://schemas.microsoft.com/office/drawing/2014/main" id="{D84E32B4-4132-4307-AB18-15F788CA0DA9}"/>
                  </a:ext>
                </a:extLst>
              </p:cNvPr>
              <p:cNvSpPr>
                <a:spLocks noChangeArrowheads="1"/>
              </p:cNvSpPr>
              <p:nvPr/>
            </p:nvSpPr>
            <p:spPr bwMode="auto">
              <a:xfrm>
                <a:off x="1601" y="289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7" name="Rectangle 2675">
                <a:extLst>
                  <a:ext uri="{FF2B5EF4-FFF2-40B4-BE49-F238E27FC236}">
                    <a16:creationId xmlns:a16="http://schemas.microsoft.com/office/drawing/2014/main" id="{EC2CA055-8578-45EA-A929-439409E7B160}"/>
                  </a:ext>
                </a:extLst>
              </p:cNvPr>
              <p:cNvSpPr>
                <a:spLocks noChangeArrowheads="1"/>
              </p:cNvSpPr>
              <p:nvPr/>
            </p:nvSpPr>
            <p:spPr bwMode="auto">
              <a:xfrm>
                <a:off x="1606" y="289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8" name="Rectangle 2676">
                <a:extLst>
                  <a:ext uri="{FF2B5EF4-FFF2-40B4-BE49-F238E27FC236}">
                    <a16:creationId xmlns:a16="http://schemas.microsoft.com/office/drawing/2014/main" id="{C85C744F-D4C5-441E-9BE2-2179579C45D5}"/>
                  </a:ext>
                </a:extLst>
              </p:cNvPr>
              <p:cNvSpPr>
                <a:spLocks noChangeArrowheads="1"/>
              </p:cNvSpPr>
              <p:nvPr/>
            </p:nvSpPr>
            <p:spPr bwMode="auto">
              <a:xfrm>
                <a:off x="1610" y="289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59" name="Rectangle 2677">
                <a:extLst>
                  <a:ext uri="{FF2B5EF4-FFF2-40B4-BE49-F238E27FC236}">
                    <a16:creationId xmlns:a16="http://schemas.microsoft.com/office/drawing/2014/main" id="{5BC06EBF-6831-4231-BAF3-5C86B1AE2227}"/>
                  </a:ext>
                </a:extLst>
              </p:cNvPr>
              <p:cNvSpPr>
                <a:spLocks noChangeArrowheads="1"/>
              </p:cNvSpPr>
              <p:nvPr/>
            </p:nvSpPr>
            <p:spPr bwMode="auto">
              <a:xfrm>
                <a:off x="1615" y="289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0" name="Rectangle 2678">
                <a:extLst>
                  <a:ext uri="{FF2B5EF4-FFF2-40B4-BE49-F238E27FC236}">
                    <a16:creationId xmlns:a16="http://schemas.microsoft.com/office/drawing/2014/main" id="{73F3575F-6140-462D-B227-C46B9B95D102}"/>
                  </a:ext>
                </a:extLst>
              </p:cNvPr>
              <p:cNvSpPr>
                <a:spLocks noChangeArrowheads="1"/>
              </p:cNvSpPr>
              <p:nvPr/>
            </p:nvSpPr>
            <p:spPr bwMode="auto">
              <a:xfrm>
                <a:off x="1620" y="289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1" name="Rectangle 2679">
                <a:extLst>
                  <a:ext uri="{FF2B5EF4-FFF2-40B4-BE49-F238E27FC236}">
                    <a16:creationId xmlns:a16="http://schemas.microsoft.com/office/drawing/2014/main" id="{0AD0F8C1-B8EF-4216-80D2-851BF5ED5E52}"/>
                  </a:ext>
                </a:extLst>
              </p:cNvPr>
              <p:cNvSpPr>
                <a:spLocks noChangeArrowheads="1"/>
              </p:cNvSpPr>
              <p:nvPr/>
            </p:nvSpPr>
            <p:spPr bwMode="auto">
              <a:xfrm>
                <a:off x="1625" y="289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2" name="Rectangle 2680">
                <a:extLst>
                  <a:ext uri="{FF2B5EF4-FFF2-40B4-BE49-F238E27FC236}">
                    <a16:creationId xmlns:a16="http://schemas.microsoft.com/office/drawing/2014/main" id="{3D952075-8A2E-4376-BBC4-32EBD714A1B4}"/>
                  </a:ext>
                </a:extLst>
              </p:cNvPr>
              <p:cNvSpPr>
                <a:spLocks noChangeArrowheads="1"/>
              </p:cNvSpPr>
              <p:nvPr/>
            </p:nvSpPr>
            <p:spPr bwMode="auto">
              <a:xfrm>
                <a:off x="1630" y="289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3" name="Rectangle 2681">
                <a:extLst>
                  <a:ext uri="{FF2B5EF4-FFF2-40B4-BE49-F238E27FC236}">
                    <a16:creationId xmlns:a16="http://schemas.microsoft.com/office/drawing/2014/main" id="{20C07FDB-F47E-41A7-BC39-A8A1E6B72D2B}"/>
                  </a:ext>
                </a:extLst>
              </p:cNvPr>
              <p:cNvSpPr>
                <a:spLocks noChangeArrowheads="1"/>
              </p:cNvSpPr>
              <p:nvPr/>
            </p:nvSpPr>
            <p:spPr bwMode="auto">
              <a:xfrm>
                <a:off x="1634" y="289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4" name="Rectangle 2682">
                <a:extLst>
                  <a:ext uri="{FF2B5EF4-FFF2-40B4-BE49-F238E27FC236}">
                    <a16:creationId xmlns:a16="http://schemas.microsoft.com/office/drawing/2014/main" id="{91192840-BA6D-4FDA-932B-7C0FC6788074}"/>
                  </a:ext>
                </a:extLst>
              </p:cNvPr>
              <p:cNvSpPr>
                <a:spLocks noChangeArrowheads="1"/>
              </p:cNvSpPr>
              <p:nvPr/>
            </p:nvSpPr>
            <p:spPr bwMode="auto">
              <a:xfrm>
                <a:off x="1639" y="288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5" name="Rectangle 2683">
                <a:extLst>
                  <a:ext uri="{FF2B5EF4-FFF2-40B4-BE49-F238E27FC236}">
                    <a16:creationId xmlns:a16="http://schemas.microsoft.com/office/drawing/2014/main" id="{65087EFD-5CFD-41D8-AA9F-43D950F46651}"/>
                  </a:ext>
                </a:extLst>
              </p:cNvPr>
              <p:cNvSpPr>
                <a:spLocks noChangeArrowheads="1"/>
              </p:cNvSpPr>
              <p:nvPr/>
            </p:nvSpPr>
            <p:spPr bwMode="auto">
              <a:xfrm>
                <a:off x="1644" y="28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6" name="Rectangle 2684">
                <a:extLst>
                  <a:ext uri="{FF2B5EF4-FFF2-40B4-BE49-F238E27FC236}">
                    <a16:creationId xmlns:a16="http://schemas.microsoft.com/office/drawing/2014/main" id="{3F8B0393-1A66-47F5-9A81-EDBE2206B592}"/>
                  </a:ext>
                </a:extLst>
              </p:cNvPr>
              <p:cNvSpPr>
                <a:spLocks noChangeArrowheads="1"/>
              </p:cNvSpPr>
              <p:nvPr/>
            </p:nvSpPr>
            <p:spPr bwMode="auto">
              <a:xfrm>
                <a:off x="1649" y="28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7" name="Rectangle 2685">
                <a:extLst>
                  <a:ext uri="{FF2B5EF4-FFF2-40B4-BE49-F238E27FC236}">
                    <a16:creationId xmlns:a16="http://schemas.microsoft.com/office/drawing/2014/main" id="{0DD2AECD-DF76-44C6-8F4D-89C44A31E662}"/>
                  </a:ext>
                </a:extLst>
              </p:cNvPr>
              <p:cNvSpPr>
                <a:spLocks noChangeArrowheads="1"/>
              </p:cNvSpPr>
              <p:nvPr/>
            </p:nvSpPr>
            <p:spPr bwMode="auto">
              <a:xfrm>
                <a:off x="1654" y="28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8" name="Rectangle 2686">
                <a:extLst>
                  <a:ext uri="{FF2B5EF4-FFF2-40B4-BE49-F238E27FC236}">
                    <a16:creationId xmlns:a16="http://schemas.microsoft.com/office/drawing/2014/main" id="{354F971F-F49E-46B0-81F7-84AD03B5116D}"/>
                  </a:ext>
                </a:extLst>
              </p:cNvPr>
              <p:cNvSpPr>
                <a:spLocks noChangeArrowheads="1"/>
              </p:cNvSpPr>
              <p:nvPr/>
            </p:nvSpPr>
            <p:spPr bwMode="auto">
              <a:xfrm>
                <a:off x="1658" y="288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69" name="Rectangle 2687">
                <a:extLst>
                  <a:ext uri="{FF2B5EF4-FFF2-40B4-BE49-F238E27FC236}">
                    <a16:creationId xmlns:a16="http://schemas.microsoft.com/office/drawing/2014/main" id="{4CD5E5BE-FF00-4A93-9DEC-BFDA4B4576DC}"/>
                  </a:ext>
                </a:extLst>
              </p:cNvPr>
              <p:cNvSpPr>
                <a:spLocks noChangeArrowheads="1"/>
              </p:cNvSpPr>
              <p:nvPr/>
            </p:nvSpPr>
            <p:spPr bwMode="auto">
              <a:xfrm>
                <a:off x="1663" y="288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0" name="Rectangle 2688">
                <a:extLst>
                  <a:ext uri="{FF2B5EF4-FFF2-40B4-BE49-F238E27FC236}">
                    <a16:creationId xmlns:a16="http://schemas.microsoft.com/office/drawing/2014/main" id="{61BAE5F4-FFB4-4B2C-942E-02AA82B29A0F}"/>
                  </a:ext>
                </a:extLst>
              </p:cNvPr>
              <p:cNvSpPr>
                <a:spLocks noChangeArrowheads="1"/>
              </p:cNvSpPr>
              <p:nvPr/>
            </p:nvSpPr>
            <p:spPr bwMode="auto">
              <a:xfrm>
                <a:off x="1668" y="288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1" name="Rectangle 2689">
                <a:extLst>
                  <a:ext uri="{FF2B5EF4-FFF2-40B4-BE49-F238E27FC236}">
                    <a16:creationId xmlns:a16="http://schemas.microsoft.com/office/drawing/2014/main" id="{A3C5F563-3EFD-452D-9FB9-DFED92717D48}"/>
                  </a:ext>
                </a:extLst>
              </p:cNvPr>
              <p:cNvSpPr>
                <a:spLocks noChangeArrowheads="1"/>
              </p:cNvSpPr>
              <p:nvPr/>
            </p:nvSpPr>
            <p:spPr bwMode="auto">
              <a:xfrm>
                <a:off x="1673" y="288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2" name="Rectangle 2690">
                <a:extLst>
                  <a:ext uri="{FF2B5EF4-FFF2-40B4-BE49-F238E27FC236}">
                    <a16:creationId xmlns:a16="http://schemas.microsoft.com/office/drawing/2014/main" id="{062831C3-D61A-4EA3-B533-109B09E4BE64}"/>
                  </a:ext>
                </a:extLst>
              </p:cNvPr>
              <p:cNvSpPr>
                <a:spLocks noChangeArrowheads="1"/>
              </p:cNvSpPr>
              <p:nvPr/>
            </p:nvSpPr>
            <p:spPr bwMode="auto">
              <a:xfrm>
                <a:off x="1678" y="288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3" name="Rectangle 2691">
                <a:extLst>
                  <a:ext uri="{FF2B5EF4-FFF2-40B4-BE49-F238E27FC236}">
                    <a16:creationId xmlns:a16="http://schemas.microsoft.com/office/drawing/2014/main" id="{FD68C513-7D59-4F7A-AADF-F24FC3BD63CF}"/>
                  </a:ext>
                </a:extLst>
              </p:cNvPr>
              <p:cNvSpPr>
                <a:spLocks noChangeArrowheads="1"/>
              </p:cNvSpPr>
              <p:nvPr/>
            </p:nvSpPr>
            <p:spPr bwMode="auto">
              <a:xfrm>
                <a:off x="1682" y="288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4" name="Rectangle 2692">
                <a:extLst>
                  <a:ext uri="{FF2B5EF4-FFF2-40B4-BE49-F238E27FC236}">
                    <a16:creationId xmlns:a16="http://schemas.microsoft.com/office/drawing/2014/main" id="{4A8891AF-B97A-4F88-A0BE-EAD8AE33A2D4}"/>
                  </a:ext>
                </a:extLst>
              </p:cNvPr>
              <p:cNvSpPr>
                <a:spLocks noChangeArrowheads="1"/>
              </p:cNvSpPr>
              <p:nvPr/>
            </p:nvSpPr>
            <p:spPr bwMode="auto">
              <a:xfrm>
                <a:off x="1687" y="288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5" name="Rectangle 2693">
                <a:extLst>
                  <a:ext uri="{FF2B5EF4-FFF2-40B4-BE49-F238E27FC236}">
                    <a16:creationId xmlns:a16="http://schemas.microsoft.com/office/drawing/2014/main" id="{8A1EA4AD-D928-4725-AFB9-1ED43FAA42F9}"/>
                  </a:ext>
                </a:extLst>
              </p:cNvPr>
              <p:cNvSpPr>
                <a:spLocks noChangeArrowheads="1"/>
              </p:cNvSpPr>
              <p:nvPr/>
            </p:nvSpPr>
            <p:spPr bwMode="auto">
              <a:xfrm>
                <a:off x="1692" y="28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6" name="Rectangle 2694">
                <a:extLst>
                  <a:ext uri="{FF2B5EF4-FFF2-40B4-BE49-F238E27FC236}">
                    <a16:creationId xmlns:a16="http://schemas.microsoft.com/office/drawing/2014/main" id="{CC0E6C73-7C69-4006-BB11-F5D0B398A3B7}"/>
                  </a:ext>
                </a:extLst>
              </p:cNvPr>
              <p:cNvSpPr>
                <a:spLocks noChangeArrowheads="1"/>
              </p:cNvSpPr>
              <p:nvPr/>
            </p:nvSpPr>
            <p:spPr bwMode="auto">
              <a:xfrm>
                <a:off x="1697" y="28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7" name="Rectangle 2695">
                <a:extLst>
                  <a:ext uri="{FF2B5EF4-FFF2-40B4-BE49-F238E27FC236}">
                    <a16:creationId xmlns:a16="http://schemas.microsoft.com/office/drawing/2014/main" id="{999B6FD4-6837-45E5-B130-0A3BB586A5FE}"/>
                  </a:ext>
                </a:extLst>
              </p:cNvPr>
              <p:cNvSpPr>
                <a:spLocks noChangeArrowheads="1"/>
              </p:cNvSpPr>
              <p:nvPr/>
            </p:nvSpPr>
            <p:spPr bwMode="auto">
              <a:xfrm>
                <a:off x="1702" y="28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8" name="Rectangle 2696">
                <a:extLst>
                  <a:ext uri="{FF2B5EF4-FFF2-40B4-BE49-F238E27FC236}">
                    <a16:creationId xmlns:a16="http://schemas.microsoft.com/office/drawing/2014/main" id="{9A1F38DD-B53F-4C05-BA13-B542EB036019}"/>
                  </a:ext>
                </a:extLst>
              </p:cNvPr>
              <p:cNvSpPr>
                <a:spLocks noChangeArrowheads="1"/>
              </p:cNvSpPr>
              <p:nvPr/>
            </p:nvSpPr>
            <p:spPr bwMode="auto">
              <a:xfrm>
                <a:off x="1706" y="288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79" name="Rectangle 2697">
                <a:extLst>
                  <a:ext uri="{FF2B5EF4-FFF2-40B4-BE49-F238E27FC236}">
                    <a16:creationId xmlns:a16="http://schemas.microsoft.com/office/drawing/2014/main" id="{5B3B7D42-ADE5-4B47-B4BC-D571829F1C41}"/>
                  </a:ext>
                </a:extLst>
              </p:cNvPr>
              <p:cNvSpPr>
                <a:spLocks noChangeArrowheads="1"/>
              </p:cNvSpPr>
              <p:nvPr/>
            </p:nvSpPr>
            <p:spPr bwMode="auto">
              <a:xfrm>
                <a:off x="1711" y="288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0" name="Rectangle 2698">
                <a:extLst>
                  <a:ext uri="{FF2B5EF4-FFF2-40B4-BE49-F238E27FC236}">
                    <a16:creationId xmlns:a16="http://schemas.microsoft.com/office/drawing/2014/main" id="{A0C5CF64-515E-442A-B1D9-8821836FCAF0}"/>
                  </a:ext>
                </a:extLst>
              </p:cNvPr>
              <p:cNvSpPr>
                <a:spLocks noChangeArrowheads="1"/>
              </p:cNvSpPr>
              <p:nvPr/>
            </p:nvSpPr>
            <p:spPr bwMode="auto">
              <a:xfrm>
                <a:off x="1716" y="288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1" name="Rectangle 2699">
                <a:extLst>
                  <a:ext uri="{FF2B5EF4-FFF2-40B4-BE49-F238E27FC236}">
                    <a16:creationId xmlns:a16="http://schemas.microsoft.com/office/drawing/2014/main" id="{BF5CFD3A-B407-4297-9070-F39323116C46}"/>
                  </a:ext>
                </a:extLst>
              </p:cNvPr>
              <p:cNvSpPr>
                <a:spLocks noChangeArrowheads="1"/>
              </p:cNvSpPr>
              <p:nvPr/>
            </p:nvSpPr>
            <p:spPr bwMode="auto">
              <a:xfrm>
                <a:off x="1721" y="288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2" name="Rectangle 2700">
                <a:extLst>
                  <a:ext uri="{FF2B5EF4-FFF2-40B4-BE49-F238E27FC236}">
                    <a16:creationId xmlns:a16="http://schemas.microsoft.com/office/drawing/2014/main" id="{97EE6788-0D24-4CB3-96A2-DDA390DD069F}"/>
                  </a:ext>
                </a:extLst>
              </p:cNvPr>
              <p:cNvSpPr>
                <a:spLocks noChangeArrowheads="1"/>
              </p:cNvSpPr>
              <p:nvPr/>
            </p:nvSpPr>
            <p:spPr bwMode="auto">
              <a:xfrm>
                <a:off x="1726" y="287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3" name="Rectangle 2701">
                <a:extLst>
                  <a:ext uri="{FF2B5EF4-FFF2-40B4-BE49-F238E27FC236}">
                    <a16:creationId xmlns:a16="http://schemas.microsoft.com/office/drawing/2014/main" id="{E197787C-E309-42C0-A542-EB759C5E60DD}"/>
                  </a:ext>
                </a:extLst>
              </p:cNvPr>
              <p:cNvSpPr>
                <a:spLocks noChangeArrowheads="1"/>
              </p:cNvSpPr>
              <p:nvPr/>
            </p:nvSpPr>
            <p:spPr bwMode="auto">
              <a:xfrm>
                <a:off x="1730" y="287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4" name="Rectangle 2702">
                <a:extLst>
                  <a:ext uri="{FF2B5EF4-FFF2-40B4-BE49-F238E27FC236}">
                    <a16:creationId xmlns:a16="http://schemas.microsoft.com/office/drawing/2014/main" id="{4C7DEFFB-B51D-4753-8AB3-CAE2396EF861}"/>
                  </a:ext>
                </a:extLst>
              </p:cNvPr>
              <p:cNvSpPr>
                <a:spLocks noChangeArrowheads="1"/>
              </p:cNvSpPr>
              <p:nvPr/>
            </p:nvSpPr>
            <p:spPr bwMode="auto">
              <a:xfrm>
                <a:off x="1735" y="287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5" name="Rectangle 2703">
                <a:extLst>
                  <a:ext uri="{FF2B5EF4-FFF2-40B4-BE49-F238E27FC236}">
                    <a16:creationId xmlns:a16="http://schemas.microsoft.com/office/drawing/2014/main" id="{A11C03D5-5B16-441F-A39B-24021A8C9EE5}"/>
                  </a:ext>
                </a:extLst>
              </p:cNvPr>
              <p:cNvSpPr>
                <a:spLocks noChangeArrowheads="1"/>
              </p:cNvSpPr>
              <p:nvPr/>
            </p:nvSpPr>
            <p:spPr bwMode="auto">
              <a:xfrm>
                <a:off x="1740" y="287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6" name="Rectangle 2704">
                <a:extLst>
                  <a:ext uri="{FF2B5EF4-FFF2-40B4-BE49-F238E27FC236}">
                    <a16:creationId xmlns:a16="http://schemas.microsoft.com/office/drawing/2014/main" id="{CF080066-F9CD-49CF-A7E4-0B8D336A7F89}"/>
                  </a:ext>
                </a:extLst>
              </p:cNvPr>
              <p:cNvSpPr>
                <a:spLocks noChangeArrowheads="1"/>
              </p:cNvSpPr>
              <p:nvPr/>
            </p:nvSpPr>
            <p:spPr bwMode="auto">
              <a:xfrm>
                <a:off x="1745" y="287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7" name="Rectangle 2705">
                <a:extLst>
                  <a:ext uri="{FF2B5EF4-FFF2-40B4-BE49-F238E27FC236}">
                    <a16:creationId xmlns:a16="http://schemas.microsoft.com/office/drawing/2014/main" id="{CF47B2AA-99AD-4A5B-AB60-DFD3886406B9}"/>
                  </a:ext>
                </a:extLst>
              </p:cNvPr>
              <p:cNvSpPr>
                <a:spLocks noChangeArrowheads="1"/>
              </p:cNvSpPr>
              <p:nvPr/>
            </p:nvSpPr>
            <p:spPr bwMode="auto">
              <a:xfrm>
                <a:off x="1750" y="287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8" name="Rectangle 2706">
                <a:extLst>
                  <a:ext uri="{FF2B5EF4-FFF2-40B4-BE49-F238E27FC236}">
                    <a16:creationId xmlns:a16="http://schemas.microsoft.com/office/drawing/2014/main" id="{A55EF59B-BD14-4DF6-9086-9324F0976405}"/>
                  </a:ext>
                </a:extLst>
              </p:cNvPr>
              <p:cNvSpPr>
                <a:spLocks noChangeArrowheads="1"/>
              </p:cNvSpPr>
              <p:nvPr/>
            </p:nvSpPr>
            <p:spPr bwMode="auto">
              <a:xfrm>
                <a:off x="1754" y="287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89" name="Rectangle 2707">
                <a:extLst>
                  <a:ext uri="{FF2B5EF4-FFF2-40B4-BE49-F238E27FC236}">
                    <a16:creationId xmlns:a16="http://schemas.microsoft.com/office/drawing/2014/main" id="{CD220157-A53C-41E5-A69B-B83C91A649BC}"/>
                  </a:ext>
                </a:extLst>
              </p:cNvPr>
              <p:cNvSpPr>
                <a:spLocks noChangeArrowheads="1"/>
              </p:cNvSpPr>
              <p:nvPr/>
            </p:nvSpPr>
            <p:spPr bwMode="auto">
              <a:xfrm>
                <a:off x="1759" y="287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0" name="Rectangle 2708">
                <a:extLst>
                  <a:ext uri="{FF2B5EF4-FFF2-40B4-BE49-F238E27FC236}">
                    <a16:creationId xmlns:a16="http://schemas.microsoft.com/office/drawing/2014/main" id="{83F809D0-BCF1-43C9-AACD-65D68DB8D02E}"/>
                  </a:ext>
                </a:extLst>
              </p:cNvPr>
              <p:cNvSpPr>
                <a:spLocks noChangeArrowheads="1"/>
              </p:cNvSpPr>
              <p:nvPr/>
            </p:nvSpPr>
            <p:spPr bwMode="auto">
              <a:xfrm>
                <a:off x="1764" y="286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1" name="Rectangle 2709">
                <a:extLst>
                  <a:ext uri="{FF2B5EF4-FFF2-40B4-BE49-F238E27FC236}">
                    <a16:creationId xmlns:a16="http://schemas.microsoft.com/office/drawing/2014/main" id="{BDF13001-5C4E-4EAA-AC63-E8B084FDA155}"/>
                  </a:ext>
                </a:extLst>
              </p:cNvPr>
              <p:cNvSpPr>
                <a:spLocks noChangeArrowheads="1"/>
              </p:cNvSpPr>
              <p:nvPr/>
            </p:nvSpPr>
            <p:spPr bwMode="auto">
              <a:xfrm>
                <a:off x="1769" y="286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2" name="Rectangle 2710">
                <a:extLst>
                  <a:ext uri="{FF2B5EF4-FFF2-40B4-BE49-F238E27FC236}">
                    <a16:creationId xmlns:a16="http://schemas.microsoft.com/office/drawing/2014/main" id="{22C73DC1-057A-4B9A-80E6-CC0F1646A3B0}"/>
                  </a:ext>
                </a:extLst>
              </p:cNvPr>
              <p:cNvSpPr>
                <a:spLocks noChangeArrowheads="1"/>
              </p:cNvSpPr>
              <p:nvPr/>
            </p:nvSpPr>
            <p:spPr bwMode="auto">
              <a:xfrm>
                <a:off x="1773" y="286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3" name="Rectangle 2711">
                <a:extLst>
                  <a:ext uri="{FF2B5EF4-FFF2-40B4-BE49-F238E27FC236}">
                    <a16:creationId xmlns:a16="http://schemas.microsoft.com/office/drawing/2014/main" id="{4AD4ABE2-9451-4D9A-8941-7DF8BBD8402D}"/>
                  </a:ext>
                </a:extLst>
              </p:cNvPr>
              <p:cNvSpPr>
                <a:spLocks noChangeArrowheads="1"/>
              </p:cNvSpPr>
              <p:nvPr/>
            </p:nvSpPr>
            <p:spPr bwMode="auto">
              <a:xfrm>
                <a:off x="1778" y="286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4" name="Rectangle 2712">
                <a:extLst>
                  <a:ext uri="{FF2B5EF4-FFF2-40B4-BE49-F238E27FC236}">
                    <a16:creationId xmlns:a16="http://schemas.microsoft.com/office/drawing/2014/main" id="{F4701F1F-5B0B-43E3-A740-584A5BF0CA97}"/>
                  </a:ext>
                </a:extLst>
              </p:cNvPr>
              <p:cNvSpPr>
                <a:spLocks noChangeArrowheads="1"/>
              </p:cNvSpPr>
              <p:nvPr/>
            </p:nvSpPr>
            <p:spPr bwMode="auto">
              <a:xfrm>
                <a:off x="1783" y="286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5" name="Rectangle 2713">
                <a:extLst>
                  <a:ext uri="{FF2B5EF4-FFF2-40B4-BE49-F238E27FC236}">
                    <a16:creationId xmlns:a16="http://schemas.microsoft.com/office/drawing/2014/main" id="{500C6765-6490-48C9-9CFF-4D523B22D57E}"/>
                  </a:ext>
                </a:extLst>
              </p:cNvPr>
              <p:cNvSpPr>
                <a:spLocks noChangeArrowheads="1"/>
              </p:cNvSpPr>
              <p:nvPr/>
            </p:nvSpPr>
            <p:spPr bwMode="auto">
              <a:xfrm>
                <a:off x="1788" y="286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6" name="Rectangle 2714">
                <a:extLst>
                  <a:ext uri="{FF2B5EF4-FFF2-40B4-BE49-F238E27FC236}">
                    <a16:creationId xmlns:a16="http://schemas.microsoft.com/office/drawing/2014/main" id="{56067A7E-CC0A-4554-AFF1-A9879BE2A2AA}"/>
                  </a:ext>
                </a:extLst>
              </p:cNvPr>
              <p:cNvSpPr>
                <a:spLocks noChangeArrowheads="1"/>
              </p:cNvSpPr>
              <p:nvPr/>
            </p:nvSpPr>
            <p:spPr bwMode="auto">
              <a:xfrm>
                <a:off x="1793" y="286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7" name="Rectangle 2715">
                <a:extLst>
                  <a:ext uri="{FF2B5EF4-FFF2-40B4-BE49-F238E27FC236}">
                    <a16:creationId xmlns:a16="http://schemas.microsoft.com/office/drawing/2014/main" id="{2EA1ECF8-025F-4A42-82A7-1E9654E5C3F8}"/>
                  </a:ext>
                </a:extLst>
              </p:cNvPr>
              <p:cNvSpPr>
                <a:spLocks noChangeArrowheads="1"/>
              </p:cNvSpPr>
              <p:nvPr/>
            </p:nvSpPr>
            <p:spPr bwMode="auto">
              <a:xfrm>
                <a:off x="1797" y="286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8" name="Rectangle 2716">
                <a:extLst>
                  <a:ext uri="{FF2B5EF4-FFF2-40B4-BE49-F238E27FC236}">
                    <a16:creationId xmlns:a16="http://schemas.microsoft.com/office/drawing/2014/main" id="{7B5F5BFC-B476-4C4D-8B34-92CB656285D7}"/>
                  </a:ext>
                </a:extLst>
              </p:cNvPr>
              <p:cNvSpPr>
                <a:spLocks noChangeArrowheads="1"/>
              </p:cNvSpPr>
              <p:nvPr/>
            </p:nvSpPr>
            <p:spPr bwMode="auto">
              <a:xfrm>
                <a:off x="1802" y="285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99" name="Rectangle 2717">
                <a:extLst>
                  <a:ext uri="{FF2B5EF4-FFF2-40B4-BE49-F238E27FC236}">
                    <a16:creationId xmlns:a16="http://schemas.microsoft.com/office/drawing/2014/main" id="{F3CAFB20-C788-44CD-AD5A-2345B5EE33EC}"/>
                  </a:ext>
                </a:extLst>
              </p:cNvPr>
              <p:cNvSpPr>
                <a:spLocks noChangeArrowheads="1"/>
              </p:cNvSpPr>
              <p:nvPr/>
            </p:nvSpPr>
            <p:spPr bwMode="auto">
              <a:xfrm>
                <a:off x="1807" y="285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0" name="Rectangle 2718">
                <a:extLst>
                  <a:ext uri="{FF2B5EF4-FFF2-40B4-BE49-F238E27FC236}">
                    <a16:creationId xmlns:a16="http://schemas.microsoft.com/office/drawing/2014/main" id="{3B4D3B38-E84A-44C4-AA36-C4F88D8F0D59}"/>
                  </a:ext>
                </a:extLst>
              </p:cNvPr>
              <p:cNvSpPr>
                <a:spLocks noChangeArrowheads="1"/>
              </p:cNvSpPr>
              <p:nvPr/>
            </p:nvSpPr>
            <p:spPr bwMode="auto">
              <a:xfrm>
                <a:off x="1812" y="28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1" name="Rectangle 2719">
                <a:extLst>
                  <a:ext uri="{FF2B5EF4-FFF2-40B4-BE49-F238E27FC236}">
                    <a16:creationId xmlns:a16="http://schemas.microsoft.com/office/drawing/2014/main" id="{3F7D6B0D-2BBA-4F76-89B3-3DF953F4F316}"/>
                  </a:ext>
                </a:extLst>
              </p:cNvPr>
              <p:cNvSpPr>
                <a:spLocks noChangeArrowheads="1"/>
              </p:cNvSpPr>
              <p:nvPr/>
            </p:nvSpPr>
            <p:spPr bwMode="auto">
              <a:xfrm>
                <a:off x="1817" y="285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2" name="Rectangle 2720">
                <a:extLst>
                  <a:ext uri="{FF2B5EF4-FFF2-40B4-BE49-F238E27FC236}">
                    <a16:creationId xmlns:a16="http://schemas.microsoft.com/office/drawing/2014/main" id="{593CBA11-3C82-4A36-B7A3-82655D330E3D}"/>
                  </a:ext>
                </a:extLst>
              </p:cNvPr>
              <p:cNvSpPr>
                <a:spLocks noChangeArrowheads="1"/>
              </p:cNvSpPr>
              <p:nvPr/>
            </p:nvSpPr>
            <p:spPr bwMode="auto">
              <a:xfrm>
                <a:off x="1821" y="285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3" name="Rectangle 2721">
                <a:extLst>
                  <a:ext uri="{FF2B5EF4-FFF2-40B4-BE49-F238E27FC236}">
                    <a16:creationId xmlns:a16="http://schemas.microsoft.com/office/drawing/2014/main" id="{E222A354-DA18-4C61-A4A5-A91F5ECADCFF}"/>
                  </a:ext>
                </a:extLst>
              </p:cNvPr>
              <p:cNvSpPr>
                <a:spLocks noChangeArrowheads="1"/>
              </p:cNvSpPr>
              <p:nvPr/>
            </p:nvSpPr>
            <p:spPr bwMode="auto">
              <a:xfrm>
                <a:off x="1826" y="285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4" name="Rectangle 2722">
                <a:extLst>
                  <a:ext uri="{FF2B5EF4-FFF2-40B4-BE49-F238E27FC236}">
                    <a16:creationId xmlns:a16="http://schemas.microsoft.com/office/drawing/2014/main" id="{026726D7-8780-480A-B4B6-8CF0DDA6095C}"/>
                  </a:ext>
                </a:extLst>
              </p:cNvPr>
              <p:cNvSpPr>
                <a:spLocks noChangeArrowheads="1"/>
              </p:cNvSpPr>
              <p:nvPr/>
            </p:nvSpPr>
            <p:spPr bwMode="auto">
              <a:xfrm>
                <a:off x="1831" y="284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5" name="Rectangle 2723">
                <a:extLst>
                  <a:ext uri="{FF2B5EF4-FFF2-40B4-BE49-F238E27FC236}">
                    <a16:creationId xmlns:a16="http://schemas.microsoft.com/office/drawing/2014/main" id="{AC165170-6EF5-4967-863B-E607FF94FD38}"/>
                  </a:ext>
                </a:extLst>
              </p:cNvPr>
              <p:cNvSpPr>
                <a:spLocks noChangeArrowheads="1"/>
              </p:cNvSpPr>
              <p:nvPr/>
            </p:nvSpPr>
            <p:spPr bwMode="auto">
              <a:xfrm>
                <a:off x="1836" y="284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6" name="Rectangle 2724">
                <a:extLst>
                  <a:ext uri="{FF2B5EF4-FFF2-40B4-BE49-F238E27FC236}">
                    <a16:creationId xmlns:a16="http://schemas.microsoft.com/office/drawing/2014/main" id="{26F496E4-20F5-4271-AA2E-A21F1BA399AA}"/>
                  </a:ext>
                </a:extLst>
              </p:cNvPr>
              <p:cNvSpPr>
                <a:spLocks noChangeArrowheads="1"/>
              </p:cNvSpPr>
              <p:nvPr/>
            </p:nvSpPr>
            <p:spPr bwMode="auto">
              <a:xfrm>
                <a:off x="1841" y="284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7" name="Rectangle 2725">
                <a:extLst>
                  <a:ext uri="{FF2B5EF4-FFF2-40B4-BE49-F238E27FC236}">
                    <a16:creationId xmlns:a16="http://schemas.microsoft.com/office/drawing/2014/main" id="{8B5BD1B5-40CE-412F-B238-1B63229E6933}"/>
                  </a:ext>
                </a:extLst>
              </p:cNvPr>
              <p:cNvSpPr>
                <a:spLocks noChangeArrowheads="1"/>
              </p:cNvSpPr>
              <p:nvPr/>
            </p:nvSpPr>
            <p:spPr bwMode="auto">
              <a:xfrm>
                <a:off x="1845" y="284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8" name="Rectangle 2726">
                <a:extLst>
                  <a:ext uri="{FF2B5EF4-FFF2-40B4-BE49-F238E27FC236}">
                    <a16:creationId xmlns:a16="http://schemas.microsoft.com/office/drawing/2014/main" id="{2C2CFA1F-EED9-453B-9DE7-240B5763F45A}"/>
                  </a:ext>
                </a:extLst>
              </p:cNvPr>
              <p:cNvSpPr>
                <a:spLocks noChangeArrowheads="1"/>
              </p:cNvSpPr>
              <p:nvPr/>
            </p:nvSpPr>
            <p:spPr bwMode="auto">
              <a:xfrm>
                <a:off x="1850" y="284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09" name="Rectangle 2727">
                <a:extLst>
                  <a:ext uri="{FF2B5EF4-FFF2-40B4-BE49-F238E27FC236}">
                    <a16:creationId xmlns:a16="http://schemas.microsoft.com/office/drawing/2014/main" id="{273CFCE6-FAC8-441A-BA7E-7338ABE539A0}"/>
                  </a:ext>
                </a:extLst>
              </p:cNvPr>
              <p:cNvSpPr>
                <a:spLocks noChangeArrowheads="1"/>
              </p:cNvSpPr>
              <p:nvPr/>
            </p:nvSpPr>
            <p:spPr bwMode="auto">
              <a:xfrm>
                <a:off x="1855" y="284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0" name="Rectangle 2728">
                <a:extLst>
                  <a:ext uri="{FF2B5EF4-FFF2-40B4-BE49-F238E27FC236}">
                    <a16:creationId xmlns:a16="http://schemas.microsoft.com/office/drawing/2014/main" id="{6570A362-74A0-4EE6-A3DE-91FB4C8F1C81}"/>
                  </a:ext>
                </a:extLst>
              </p:cNvPr>
              <p:cNvSpPr>
                <a:spLocks noChangeArrowheads="1"/>
              </p:cNvSpPr>
              <p:nvPr/>
            </p:nvSpPr>
            <p:spPr bwMode="auto">
              <a:xfrm>
                <a:off x="1860" y="284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1" name="Rectangle 2729">
                <a:extLst>
                  <a:ext uri="{FF2B5EF4-FFF2-40B4-BE49-F238E27FC236}">
                    <a16:creationId xmlns:a16="http://schemas.microsoft.com/office/drawing/2014/main" id="{5B6FC588-B645-4CA7-B677-5FBFAC0B64BA}"/>
                  </a:ext>
                </a:extLst>
              </p:cNvPr>
              <p:cNvSpPr>
                <a:spLocks noChangeArrowheads="1"/>
              </p:cNvSpPr>
              <p:nvPr/>
            </p:nvSpPr>
            <p:spPr bwMode="auto">
              <a:xfrm>
                <a:off x="1865" y="283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2" name="Rectangle 2730">
                <a:extLst>
                  <a:ext uri="{FF2B5EF4-FFF2-40B4-BE49-F238E27FC236}">
                    <a16:creationId xmlns:a16="http://schemas.microsoft.com/office/drawing/2014/main" id="{B91D0E0D-44B6-41A5-9A2A-9464E5023F9B}"/>
                  </a:ext>
                </a:extLst>
              </p:cNvPr>
              <p:cNvSpPr>
                <a:spLocks noChangeArrowheads="1"/>
              </p:cNvSpPr>
              <p:nvPr/>
            </p:nvSpPr>
            <p:spPr bwMode="auto">
              <a:xfrm>
                <a:off x="1869" y="283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3" name="Rectangle 2731">
                <a:extLst>
                  <a:ext uri="{FF2B5EF4-FFF2-40B4-BE49-F238E27FC236}">
                    <a16:creationId xmlns:a16="http://schemas.microsoft.com/office/drawing/2014/main" id="{D71B0A43-3325-4B69-AE75-23A92C2CA270}"/>
                  </a:ext>
                </a:extLst>
              </p:cNvPr>
              <p:cNvSpPr>
                <a:spLocks noChangeArrowheads="1"/>
              </p:cNvSpPr>
              <p:nvPr/>
            </p:nvSpPr>
            <p:spPr bwMode="auto">
              <a:xfrm>
                <a:off x="1874" y="283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4" name="Rectangle 2732">
                <a:extLst>
                  <a:ext uri="{FF2B5EF4-FFF2-40B4-BE49-F238E27FC236}">
                    <a16:creationId xmlns:a16="http://schemas.microsoft.com/office/drawing/2014/main" id="{ACF4E503-DE11-444F-9D5D-CA8FE53E7DC5}"/>
                  </a:ext>
                </a:extLst>
              </p:cNvPr>
              <p:cNvSpPr>
                <a:spLocks noChangeArrowheads="1"/>
              </p:cNvSpPr>
              <p:nvPr/>
            </p:nvSpPr>
            <p:spPr bwMode="auto">
              <a:xfrm>
                <a:off x="1879" y="282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5" name="Rectangle 2733">
                <a:extLst>
                  <a:ext uri="{FF2B5EF4-FFF2-40B4-BE49-F238E27FC236}">
                    <a16:creationId xmlns:a16="http://schemas.microsoft.com/office/drawing/2014/main" id="{D9A5B074-CD2C-4493-AA6C-EE0C8F3C0A1C}"/>
                  </a:ext>
                </a:extLst>
              </p:cNvPr>
              <p:cNvSpPr>
                <a:spLocks noChangeArrowheads="1"/>
              </p:cNvSpPr>
              <p:nvPr/>
            </p:nvSpPr>
            <p:spPr bwMode="auto">
              <a:xfrm>
                <a:off x="1884" y="282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6" name="Rectangle 2734">
                <a:extLst>
                  <a:ext uri="{FF2B5EF4-FFF2-40B4-BE49-F238E27FC236}">
                    <a16:creationId xmlns:a16="http://schemas.microsoft.com/office/drawing/2014/main" id="{5E6D5DD3-393A-4715-95EF-83021B3EAE09}"/>
                  </a:ext>
                </a:extLst>
              </p:cNvPr>
              <p:cNvSpPr>
                <a:spLocks noChangeArrowheads="1"/>
              </p:cNvSpPr>
              <p:nvPr/>
            </p:nvSpPr>
            <p:spPr bwMode="auto">
              <a:xfrm>
                <a:off x="1889" y="282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7" name="Rectangle 2735">
                <a:extLst>
                  <a:ext uri="{FF2B5EF4-FFF2-40B4-BE49-F238E27FC236}">
                    <a16:creationId xmlns:a16="http://schemas.microsoft.com/office/drawing/2014/main" id="{8A2A0989-9967-4589-A811-2C361F32FC9A}"/>
                  </a:ext>
                </a:extLst>
              </p:cNvPr>
              <p:cNvSpPr>
                <a:spLocks noChangeArrowheads="1"/>
              </p:cNvSpPr>
              <p:nvPr/>
            </p:nvSpPr>
            <p:spPr bwMode="auto">
              <a:xfrm>
                <a:off x="1893" y="282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8" name="Rectangle 2736">
                <a:extLst>
                  <a:ext uri="{FF2B5EF4-FFF2-40B4-BE49-F238E27FC236}">
                    <a16:creationId xmlns:a16="http://schemas.microsoft.com/office/drawing/2014/main" id="{D31EE744-EC2F-4DF6-B215-4A0F9CDE69ED}"/>
                  </a:ext>
                </a:extLst>
              </p:cNvPr>
              <p:cNvSpPr>
                <a:spLocks noChangeArrowheads="1"/>
              </p:cNvSpPr>
              <p:nvPr/>
            </p:nvSpPr>
            <p:spPr bwMode="auto">
              <a:xfrm>
                <a:off x="1898" y="282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19" name="Rectangle 2737">
                <a:extLst>
                  <a:ext uri="{FF2B5EF4-FFF2-40B4-BE49-F238E27FC236}">
                    <a16:creationId xmlns:a16="http://schemas.microsoft.com/office/drawing/2014/main" id="{BF3B7A71-3EC6-4E86-9D1C-1B2AB953ABD5}"/>
                  </a:ext>
                </a:extLst>
              </p:cNvPr>
              <p:cNvSpPr>
                <a:spLocks noChangeArrowheads="1"/>
              </p:cNvSpPr>
              <p:nvPr/>
            </p:nvSpPr>
            <p:spPr bwMode="auto">
              <a:xfrm>
                <a:off x="1903" y="28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0" name="Rectangle 2738">
                <a:extLst>
                  <a:ext uri="{FF2B5EF4-FFF2-40B4-BE49-F238E27FC236}">
                    <a16:creationId xmlns:a16="http://schemas.microsoft.com/office/drawing/2014/main" id="{B61993D2-74A4-4CA1-97A9-AE79C620E59F}"/>
                  </a:ext>
                </a:extLst>
              </p:cNvPr>
              <p:cNvSpPr>
                <a:spLocks noChangeArrowheads="1"/>
              </p:cNvSpPr>
              <p:nvPr/>
            </p:nvSpPr>
            <p:spPr bwMode="auto">
              <a:xfrm>
                <a:off x="1908" y="281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1" name="Rectangle 2739">
                <a:extLst>
                  <a:ext uri="{FF2B5EF4-FFF2-40B4-BE49-F238E27FC236}">
                    <a16:creationId xmlns:a16="http://schemas.microsoft.com/office/drawing/2014/main" id="{B9E7E95E-B0D6-4C4F-9B91-1A3486BAD7FE}"/>
                  </a:ext>
                </a:extLst>
              </p:cNvPr>
              <p:cNvSpPr>
                <a:spLocks noChangeArrowheads="1"/>
              </p:cNvSpPr>
              <p:nvPr/>
            </p:nvSpPr>
            <p:spPr bwMode="auto">
              <a:xfrm>
                <a:off x="1913" y="281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2" name="Rectangle 2740">
                <a:extLst>
                  <a:ext uri="{FF2B5EF4-FFF2-40B4-BE49-F238E27FC236}">
                    <a16:creationId xmlns:a16="http://schemas.microsoft.com/office/drawing/2014/main" id="{5F5F1847-96A0-4AD1-A6B1-0B532ED7CDA2}"/>
                  </a:ext>
                </a:extLst>
              </p:cNvPr>
              <p:cNvSpPr>
                <a:spLocks noChangeArrowheads="1"/>
              </p:cNvSpPr>
              <p:nvPr/>
            </p:nvSpPr>
            <p:spPr bwMode="auto">
              <a:xfrm>
                <a:off x="1917" y="281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3" name="Rectangle 2741">
                <a:extLst>
                  <a:ext uri="{FF2B5EF4-FFF2-40B4-BE49-F238E27FC236}">
                    <a16:creationId xmlns:a16="http://schemas.microsoft.com/office/drawing/2014/main" id="{1AB1F975-6083-4DC4-A2B6-92D630A359D8}"/>
                  </a:ext>
                </a:extLst>
              </p:cNvPr>
              <p:cNvSpPr>
                <a:spLocks noChangeArrowheads="1"/>
              </p:cNvSpPr>
              <p:nvPr/>
            </p:nvSpPr>
            <p:spPr bwMode="auto">
              <a:xfrm>
                <a:off x="1922" y="281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4" name="Rectangle 2742">
                <a:extLst>
                  <a:ext uri="{FF2B5EF4-FFF2-40B4-BE49-F238E27FC236}">
                    <a16:creationId xmlns:a16="http://schemas.microsoft.com/office/drawing/2014/main" id="{131313FC-9E64-40BE-BD10-3AD5D3981850}"/>
                  </a:ext>
                </a:extLst>
              </p:cNvPr>
              <p:cNvSpPr>
                <a:spLocks noChangeArrowheads="1"/>
              </p:cNvSpPr>
              <p:nvPr/>
            </p:nvSpPr>
            <p:spPr bwMode="auto">
              <a:xfrm>
                <a:off x="1927" y="280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5" name="Rectangle 2743">
                <a:extLst>
                  <a:ext uri="{FF2B5EF4-FFF2-40B4-BE49-F238E27FC236}">
                    <a16:creationId xmlns:a16="http://schemas.microsoft.com/office/drawing/2014/main" id="{519141AD-2BC6-431B-BED0-23FD92E7EFBF}"/>
                  </a:ext>
                </a:extLst>
              </p:cNvPr>
              <p:cNvSpPr>
                <a:spLocks noChangeArrowheads="1"/>
              </p:cNvSpPr>
              <p:nvPr/>
            </p:nvSpPr>
            <p:spPr bwMode="auto">
              <a:xfrm>
                <a:off x="1932" y="280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6" name="Rectangle 2744">
                <a:extLst>
                  <a:ext uri="{FF2B5EF4-FFF2-40B4-BE49-F238E27FC236}">
                    <a16:creationId xmlns:a16="http://schemas.microsoft.com/office/drawing/2014/main" id="{3FC54517-ECE5-49B1-8463-211D09D4FF33}"/>
                  </a:ext>
                </a:extLst>
              </p:cNvPr>
              <p:cNvSpPr>
                <a:spLocks noChangeArrowheads="1"/>
              </p:cNvSpPr>
              <p:nvPr/>
            </p:nvSpPr>
            <p:spPr bwMode="auto">
              <a:xfrm>
                <a:off x="1937" y="280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7" name="Rectangle 2745">
                <a:extLst>
                  <a:ext uri="{FF2B5EF4-FFF2-40B4-BE49-F238E27FC236}">
                    <a16:creationId xmlns:a16="http://schemas.microsoft.com/office/drawing/2014/main" id="{C1AE5500-6800-4F06-B433-2368710711A3}"/>
                  </a:ext>
                </a:extLst>
              </p:cNvPr>
              <p:cNvSpPr>
                <a:spLocks noChangeArrowheads="1"/>
              </p:cNvSpPr>
              <p:nvPr/>
            </p:nvSpPr>
            <p:spPr bwMode="auto">
              <a:xfrm>
                <a:off x="1941" y="280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8" name="Rectangle 2746">
                <a:extLst>
                  <a:ext uri="{FF2B5EF4-FFF2-40B4-BE49-F238E27FC236}">
                    <a16:creationId xmlns:a16="http://schemas.microsoft.com/office/drawing/2014/main" id="{98FDBB8A-0B4F-4DEA-8B52-DE79C05B8A14}"/>
                  </a:ext>
                </a:extLst>
              </p:cNvPr>
              <p:cNvSpPr>
                <a:spLocks noChangeArrowheads="1"/>
              </p:cNvSpPr>
              <p:nvPr/>
            </p:nvSpPr>
            <p:spPr bwMode="auto">
              <a:xfrm>
                <a:off x="1946" y="280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29" name="Rectangle 2747">
                <a:extLst>
                  <a:ext uri="{FF2B5EF4-FFF2-40B4-BE49-F238E27FC236}">
                    <a16:creationId xmlns:a16="http://schemas.microsoft.com/office/drawing/2014/main" id="{622BA1B3-097F-4DF2-96E3-6B3F15A23F4F}"/>
                  </a:ext>
                </a:extLst>
              </p:cNvPr>
              <p:cNvSpPr>
                <a:spLocks noChangeArrowheads="1"/>
              </p:cNvSpPr>
              <p:nvPr/>
            </p:nvSpPr>
            <p:spPr bwMode="auto">
              <a:xfrm>
                <a:off x="1951" y="280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0" name="Rectangle 2748">
                <a:extLst>
                  <a:ext uri="{FF2B5EF4-FFF2-40B4-BE49-F238E27FC236}">
                    <a16:creationId xmlns:a16="http://schemas.microsoft.com/office/drawing/2014/main" id="{E8FDAA0B-3047-4A0E-BA04-205AC70A528C}"/>
                  </a:ext>
                </a:extLst>
              </p:cNvPr>
              <p:cNvSpPr>
                <a:spLocks noChangeArrowheads="1"/>
              </p:cNvSpPr>
              <p:nvPr/>
            </p:nvSpPr>
            <p:spPr bwMode="auto">
              <a:xfrm>
                <a:off x="1956" y="280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1" name="Rectangle 2749">
                <a:extLst>
                  <a:ext uri="{FF2B5EF4-FFF2-40B4-BE49-F238E27FC236}">
                    <a16:creationId xmlns:a16="http://schemas.microsoft.com/office/drawing/2014/main" id="{356B26C5-C4E2-4A67-871F-BDBA8A201330}"/>
                  </a:ext>
                </a:extLst>
              </p:cNvPr>
              <p:cNvSpPr>
                <a:spLocks noChangeArrowheads="1"/>
              </p:cNvSpPr>
              <p:nvPr/>
            </p:nvSpPr>
            <p:spPr bwMode="auto">
              <a:xfrm>
                <a:off x="1960" y="280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2" name="Rectangle 2750">
                <a:extLst>
                  <a:ext uri="{FF2B5EF4-FFF2-40B4-BE49-F238E27FC236}">
                    <a16:creationId xmlns:a16="http://schemas.microsoft.com/office/drawing/2014/main" id="{5727CA61-D81D-494F-8400-234DA4D096EE}"/>
                  </a:ext>
                </a:extLst>
              </p:cNvPr>
              <p:cNvSpPr>
                <a:spLocks noChangeArrowheads="1"/>
              </p:cNvSpPr>
              <p:nvPr/>
            </p:nvSpPr>
            <p:spPr bwMode="auto">
              <a:xfrm>
                <a:off x="1965" y="280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3" name="Rectangle 2751">
                <a:extLst>
                  <a:ext uri="{FF2B5EF4-FFF2-40B4-BE49-F238E27FC236}">
                    <a16:creationId xmlns:a16="http://schemas.microsoft.com/office/drawing/2014/main" id="{6D02C4F6-20E7-4303-B713-0322E2F9A641}"/>
                  </a:ext>
                </a:extLst>
              </p:cNvPr>
              <p:cNvSpPr>
                <a:spLocks noChangeArrowheads="1"/>
              </p:cNvSpPr>
              <p:nvPr/>
            </p:nvSpPr>
            <p:spPr bwMode="auto">
              <a:xfrm>
                <a:off x="1970" y="279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4" name="Rectangle 2752">
                <a:extLst>
                  <a:ext uri="{FF2B5EF4-FFF2-40B4-BE49-F238E27FC236}">
                    <a16:creationId xmlns:a16="http://schemas.microsoft.com/office/drawing/2014/main" id="{FB3CECDA-F350-44E6-90C0-A9384B84F656}"/>
                  </a:ext>
                </a:extLst>
              </p:cNvPr>
              <p:cNvSpPr>
                <a:spLocks noChangeArrowheads="1"/>
              </p:cNvSpPr>
              <p:nvPr/>
            </p:nvSpPr>
            <p:spPr bwMode="auto">
              <a:xfrm>
                <a:off x="1975" y="279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5" name="Rectangle 2753">
                <a:extLst>
                  <a:ext uri="{FF2B5EF4-FFF2-40B4-BE49-F238E27FC236}">
                    <a16:creationId xmlns:a16="http://schemas.microsoft.com/office/drawing/2014/main" id="{DE6E8206-4378-4707-A2FD-0D749E5E9593}"/>
                  </a:ext>
                </a:extLst>
              </p:cNvPr>
              <p:cNvSpPr>
                <a:spLocks noChangeArrowheads="1"/>
              </p:cNvSpPr>
              <p:nvPr/>
            </p:nvSpPr>
            <p:spPr bwMode="auto">
              <a:xfrm>
                <a:off x="1980" y="279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6" name="Rectangle 2754">
                <a:extLst>
                  <a:ext uri="{FF2B5EF4-FFF2-40B4-BE49-F238E27FC236}">
                    <a16:creationId xmlns:a16="http://schemas.microsoft.com/office/drawing/2014/main" id="{D7712240-239C-49F7-A44B-49C1F6CC6A45}"/>
                  </a:ext>
                </a:extLst>
              </p:cNvPr>
              <p:cNvSpPr>
                <a:spLocks noChangeArrowheads="1"/>
              </p:cNvSpPr>
              <p:nvPr/>
            </p:nvSpPr>
            <p:spPr bwMode="auto">
              <a:xfrm>
                <a:off x="1984" y="279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7" name="Rectangle 2755">
                <a:extLst>
                  <a:ext uri="{FF2B5EF4-FFF2-40B4-BE49-F238E27FC236}">
                    <a16:creationId xmlns:a16="http://schemas.microsoft.com/office/drawing/2014/main" id="{AA2E9783-D456-4230-A9BE-16A63F082A7F}"/>
                  </a:ext>
                </a:extLst>
              </p:cNvPr>
              <p:cNvSpPr>
                <a:spLocks noChangeArrowheads="1"/>
              </p:cNvSpPr>
              <p:nvPr/>
            </p:nvSpPr>
            <p:spPr bwMode="auto">
              <a:xfrm>
                <a:off x="1989" y="279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8" name="Rectangle 2756">
                <a:extLst>
                  <a:ext uri="{FF2B5EF4-FFF2-40B4-BE49-F238E27FC236}">
                    <a16:creationId xmlns:a16="http://schemas.microsoft.com/office/drawing/2014/main" id="{E5EB5EE6-8C2C-4F9A-A8BC-C40B9EFDB52D}"/>
                  </a:ext>
                </a:extLst>
              </p:cNvPr>
              <p:cNvSpPr>
                <a:spLocks noChangeArrowheads="1"/>
              </p:cNvSpPr>
              <p:nvPr/>
            </p:nvSpPr>
            <p:spPr bwMode="auto">
              <a:xfrm>
                <a:off x="1994" y="279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39" name="Rectangle 2757">
                <a:extLst>
                  <a:ext uri="{FF2B5EF4-FFF2-40B4-BE49-F238E27FC236}">
                    <a16:creationId xmlns:a16="http://schemas.microsoft.com/office/drawing/2014/main" id="{E9F71108-8D81-434E-B40C-DB3E45E1F349}"/>
                  </a:ext>
                </a:extLst>
              </p:cNvPr>
              <p:cNvSpPr>
                <a:spLocks noChangeArrowheads="1"/>
              </p:cNvSpPr>
              <p:nvPr/>
            </p:nvSpPr>
            <p:spPr bwMode="auto">
              <a:xfrm>
                <a:off x="1999" y="279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0" name="Rectangle 2758">
                <a:extLst>
                  <a:ext uri="{FF2B5EF4-FFF2-40B4-BE49-F238E27FC236}">
                    <a16:creationId xmlns:a16="http://schemas.microsoft.com/office/drawing/2014/main" id="{F14B80E1-048C-4CAC-9689-BDDCB2ED0D7E}"/>
                  </a:ext>
                </a:extLst>
              </p:cNvPr>
              <p:cNvSpPr>
                <a:spLocks noChangeArrowheads="1"/>
              </p:cNvSpPr>
              <p:nvPr/>
            </p:nvSpPr>
            <p:spPr bwMode="auto">
              <a:xfrm>
                <a:off x="2004" y="279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1" name="Rectangle 2759">
                <a:extLst>
                  <a:ext uri="{FF2B5EF4-FFF2-40B4-BE49-F238E27FC236}">
                    <a16:creationId xmlns:a16="http://schemas.microsoft.com/office/drawing/2014/main" id="{19A9B7BF-895F-4306-AB24-E17CFBE6DAC9}"/>
                  </a:ext>
                </a:extLst>
              </p:cNvPr>
              <p:cNvSpPr>
                <a:spLocks noChangeArrowheads="1"/>
              </p:cNvSpPr>
              <p:nvPr/>
            </p:nvSpPr>
            <p:spPr bwMode="auto">
              <a:xfrm>
                <a:off x="2008" y="279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2" name="Rectangle 2760">
                <a:extLst>
                  <a:ext uri="{FF2B5EF4-FFF2-40B4-BE49-F238E27FC236}">
                    <a16:creationId xmlns:a16="http://schemas.microsoft.com/office/drawing/2014/main" id="{FE7A5691-8901-4FD1-A7DA-EDFE49863341}"/>
                  </a:ext>
                </a:extLst>
              </p:cNvPr>
              <p:cNvSpPr>
                <a:spLocks noChangeArrowheads="1"/>
              </p:cNvSpPr>
              <p:nvPr/>
            </p:nvSpPr>
            <p:spPr bwMode="auto">
              <a:xfrm>
                <a:off x="2013" y="279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3" name="Rectangle 2761">
                <a:extLst>
                  <a:ext uri="{FF2B5EF4-FFF2-40B4-BE49-F238E27FC236}">
                    <a16:creationId xmlns:a16="http://schemas.microsoft.com/office/drawing/2014/main" id="{FEFAF31A-C021-439B-A531-D8EA4B7A73F8}"/>
                  </a:ext>
                </a:extLst>
              </p:cNvPr>
              <p:cNvSpPr>
                <a:spLocks noChangeArrowheads="1"/>
              </p:cNvSpPr>
              <p:nvPr/>
            </p:nvSpPr>
            <p:spPr bwMode="auto">
              <a:xfrm>
                <a:off x="2018" y="278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4" name="Rectangle 2762">
                <a:extLst>
                  <a:ext uri="{FF2B5EF4-FFF2-40B4-BE49-F238E27FC236}">
                    <a16:creationId xmlns:a16="http://schemas.microsoft.com/office/drawing/2014/main" id="{4C36AA9D-0C7A-491A-A03D-4B2198EBBED6}"/>
                  </a:ext>
                </a:extLst>
              </p:cNvPr>
              <p:cNvSpPr>
                <a:spLocks noChangeArrowheads="1"/>
              </p:cNvSpPr>
              <p:nvPr/>
            </p:nvSpPr>
            <p:spPr bwMode="auto">
              <a:xfrm>
                <a:off x="2023" y="278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5" name="Rectangle 2763">
                <a:extLst>
                  <a:ext uri="{FF2B5EF4-FFF2-40B4-BE49-F238E27FC236}">
                    <a16:creationId xmlns:a16="http://schemas.microsoft.com/office/drawing/2014/main" id="{FC2B9897-33A8-489A-9812-CC7B09D6FDAF}"/>
                  </a:ext>
                </a:extLst>
              </p:cNvPr>
              <p:cNvSpPr>
                <a:spLocks noChangeArrowheads="1"/>
              </p:cNvSpPr>
              <p:nvPr/>
            </p:nvSpPr>
            <p:spPr bwMode="auto">
              <a:xfrm>
                <a:off x="2028" y="278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6" name="Rectangle 2764">
                <a:extLst>
                  <a:ext uri="{FF2B5EF4-FFF2-40B4-BE49-F238E27FC236}">
                    <a16:creationId xmlns:a16="http://schemas.microsoft.com/office/drawing/2014/main" id="{FB9274A1-CED7-43FE-B0F8-96028E93A247}"/>
                  </a:ext>
                </a:extLst>
              </p:cNvPr>
              <p:cNvSpPr>
                <a:spLocks noChangeArrowheads="1"/>
              </p:cNvSpPr>
              <p:nvPr/>
            </p:nvSpPr>
            <p:spPr bwMode="auto">
              <a:xfrm>
                <a:off x="2032" y="278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7" name="Rectangle 2765">
                <a:extLst>
                  <a:ext uri="{FF2B5EF4-FFF2-40B4-BE49-F238E27FC236}">
                    <a16:creationId xmlns:a16="http://schemas.microsoft.com/office/drawing/2014/main" id="{8D9DD47B-5A6A-4F7D-ABBB-4C8001F7D0DC}"/>
                  </a:ext>
                </a:extLst>
              </p:cNvPr>
              <p:cNvSpPr>
                <a:spLocks noChangeArrowheads="1"/>
              </p:cNvSpPr>
              <p:nvPr/>
            </p:nvSpPr>
            <p:spPr bwMode="auto">
              <a:xfrm>
                <a:off x="2037" y="278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8" name="Rectangle 2766">
                <a:extLst>
                  <a:ext uri="{FF2B5EF4-FFF2-40B4-BE49-F238E27FC236}">
                    <a16:creationId xmlns:a16="http://schemas.microsoft.com/office/drawing/2014/main" id="{B30E274F-08A8-401A-A071-B7BD75EAD72E}"/>
                  </a:ext>
                </a:extLst>
              </p:cNvPr>
              <p:cNvSpPr>
                <a:spLocks noChangeArrowheads="1"/>
              </p:cNvSpPr>
              <p:nvPr/>
            </p:nvSpPr>
            <p:spPr bwMode="auto">
              <a:xfrm>
                <a:off x="2042" y="278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49" name="Rectangle 2767">
                <a:extLst>
                  <a:ext uri="{FF2B5EF4-FFF2-40B4-BE49-F238E27FC236}">
                    <a16:creationId xmlns:a16="http://schemas.microsoft.com/office/drawing/2014/main" id="{2F3A5E7F-98EC-4AE5-9253-71F599ABBC09}"/>
                  </a:ext>
                </a:extLst>
              </p:cNvPr>
              <p:cNvSpPr>
                <a:spLocks noChangeArrowheads="1"/>
              </p:cNvSpPr>
              <p:nvPr/>
            </p:nvSpPr>
            <p:spPr bwMode="auto">
              <a:xfrm>
                <a:off x="2047" y="278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0" name="Rectangle 2768">
                <a:extLst>
                  <a:ext uri="{FF2B5EF4-FFF2-40B4-BE49-F238E27FC236}">
                    <a16:creationId xmlns:a16="http://schemas.microsoft.com/office/drawing/2014/main" id="{B4478F1C-1649-45DC-9A30-20CBA31465E1}"/>
                  </a:ext>
                </a:extLst>
              </p:cNvPr>
              <p:cNvSpPr>
                <a:spLocks noChangeArrowheads="1"/>
              </p:cNvSpPr>
              <p:nvPr/>
            </p:nvSpPr>
            <p:spPr bwMode="auto">
              <a:xfrm>
                <a:off x="2052" y="278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1" name="Rectangle 2769">
                <a:extLst>
                  <a:ext uri="{FF2B5EF4-FFF2-40B4-BE49-F238E27FC236}">
                    <a16:creationId xmlns:a16="http://schemas.microsoft.com/office/drawing/2014/main" id="{185EC6B9-30D4-4AE6-8F65-6E7DED655DB5}"/>
                  </a:ext>
                </a:extLst>
              </p:cNvPr>
              <p:cNvSpPr>
                <a:spLocks noChangeArrowheads="1"/>
              </p:cNvSpPr>
              <p:nvPr/>
            </p:nvSpPr>
            <p:spPr bwMode="auto">
              <a:xfrm>
                <a:off x="2056" y="278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2" name="Rectangle 2770">
                <a:extLst>
                  <a:ext uri="{FF2B5EF4-FFF2-40B4-BE49-F238E27FC236}">
                    <a16:creationId xmlns:a16="http://schemas.microsoft.com/office/drawing/2014/main" id="{8CF555F8-5F01-45BB-BB5B-91E16F511FA7}"/>
                  </a:ext>
                </a:extLst>
              </p:cNvPr>
              <p:cNvSpPr>
                <a:spLocks noChangeArrowheads="1"/>
              </p:cNvSpPr>
              <p:nvPr/>
            </p:nvSpPr>
            <p:spPr bwMode="auto">
              <a:xfrm>
                <a:off x="2061" y="278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3" name="Rectangle 2771">
                <a:extLst>
                  <a:ext uri="{FF2B5EF4-FFF2-40B4-BE49-F238E27FC236}">
                    <a16:creationId xmlns:a16="http://schemas.microsoft.com/office/drawing/2014/main" id="{BFFF7663-A04E-4F10-BE0B-37836AEE3A91}"/>
                  </a:ext>
                </a:extLst>
              </p:cNvPr>
              <p:cNvSpPr>
                <a:spLocks noChangeArrowheads="1"/>
              </p:cNvSpPr>
              <p:nvPr/>
            </p:nvSpPr>
            <p:spPr bwMode="auto">
              <a:xfrm>
                <a:off x="2066" y="278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4" name="Rectangle 2772">
                <a:extLst>
                  <a:ext uri="{FF2B5EF4-FFF2-40B4-BE49-F238E27FC236}">
                    <a16:creationId xmlns:a16="http://schemas.microsoft.com/office/drawing/2014/main" id="{5DE0875E-6219-45D8-87C8-D969B9C514AF}"/>
                  </a:ext>
                </a:extLst>
              </p:cNvPr>
              <p:cNvSpPr>
                <a:spLocks noChangeArrowheads="1"/>
              </p:cNvSpPr>
              <p:nvPr/>
            </p:nvSpPr>
            <p:spPr bwMode="auto">
              <a:xfrm>
                <a:off x="2071" y="278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5" name="Rectangle 2773">
                <a:extLst>
                  <a:ext uri="{FF2B5EF4-FFF2-40B4-BE49-F238E27FC236}">
                    <a16:creationId xmlns:a16="http://schemas.microsoft.com/office/drawing/2014/main" id="{DD7AEA52-A672-40F6-8DB8-48167CC95136}"/>
                  </a:ext>
                </a:extLst>
              </p:cNvPr>
              <p:cNvSpPr>
                <a:spLocks noChangeArrowheads="1"/>
              </p:cNvSpPr>
              <p:nvPr/>
            </p:nvSpPr>
            <p:spPr bwMode="auto">
              <a:xfrm>
                <a:off x="2076" y="278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6" name="Rectangle 2774">
                <a:extLst>
                  <a:ext uri="{FF2B5EF4-FFF2-40B4-BE49-F238E27FC236}">
                    <a16:creationId xmlns:a16="http://schemas.microsoft.com/office/drawing/2014/main" id="{6D1F8C41-5F68-4331-BECA-7508B165D425}"/>
                  </a:ext>
                </a:extLst>
              </p:cNvPr>
              <p:cNvSpPr>
                <a:spLocks noChangeArrowheads="1"/>
              </p:cNvSpPr>
              <p:nvPr/>
            </p:nvSpPr>
            <p:spPr bwMode="auto">
              <a:xfrm>
                <a:off x="2080" y="278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7" name="Rectangle 2775">
                <a:extLst>
                  <a:ext uri="{FF2B5EF4-FFF2-40B4-BE49-F238E27FC236}">
                    <a16:creationId xmlns:a16="http://schemas.microsoft.com/office/drawing/2014/main" id="{5637D5D2-C401-4071-95A8-487222EE5BD5}"/>
                  </a:ext>
                </a:extLst>
              </p:cNvPr>
              <p:cNvSpPr>
                <a:spLocks noChangeArrowheads="1"/>
              </p:cNvSpPr>
              <p:nvPr/>
            </p:nvSpPr>
            <p:spPr bwMode="auto">
              <a:xfrm>
                <a:off x="2085" y="278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8" name="Rectangle 2776">
                <a:extLst>
                  <a:ext uri="{FF2B5EF4-FFF2-40B4-BE49-F238E27FC236}">
                    <a16:creationId xmlns:a16="http://schemas.microsoft.com/office/drawing/2014/main" id="{7D498563-FB13-4D93-93CB-3F8C307707FA}"/>
                  </a:ext>
                </a:extLst>
              </p:cNvPr>
              <p:cNvSpPr>
                <a:spLocks noChangeArrowheads="1"/>
              </p:cNvSpPr>
              <p:nvPr/>
            </p:nvSpPr>
            <p:spPr bwMode="auto">
              <a:xfrm>
                <a:off x="2090" y="278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59" name="Rectangle 2777">
                <a:extLst>
                  <a:ext uri="{FF2B5EF4-FFF2-40B4-BE49-F238E27FC236}">
                    <a16:creationId xmlns:a16="http://schemas.microsoft.com/office/drawing/2014/main" id="{8AAA737B-0C8C-4198-AA31-4EBB08A018F9}"/>
                  </a:ext>
                </a:extLst>
              </p:cNvPr>
              <p:cNvSpPr>
                <a:spLocks noChangeArrowheads="1"/>
              </p:cNvSpPr>
              <p:nvPr/>
            </p:nvSpPr>
            <p:spPr bwMode="auto">
              <a:xfrm>
                <a:off x="2095" y="278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0" name="Rectangle 2778">
                <a:extLst>
                  <a:ext uri="{FF2B5EF4-FFF2-40B4-BE49-F238E27FC236}">
                    <a16:creationId xmlns:a16="http://schemas.microsoft.com/office/drawing/2014/main" id="{1BCB813B-EDC9-45B0-AA4B-D64A8AD16417}"/>
                  </a:ext>
                </a:extLst>
              </p:cNvPr>
              <p:cNvSpPr>
                <a:spLocks noChangeArrowheads="1"/>
              </p:cNvSpPr>
              <p:nvPr/>
            </p:nvSpPr>
            <p:spPr bwMode="auto">
              <a:xfrm>
                <a:off x="2100" y="278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1" name="Rectangle 2779">
                <a:extLst>
                  <a:ext uri="{FF2B5EF4-FFF2-40B4-BE49-F238E27FC236}">
                    <a16:creationId xmlns:a16="http://schemas.microsoft.com/office/drawing/2014/main" id="{B4A94322-1B0F-4C28-A7BE-83650997F5E5}"/>
                  </a:ext>
                </a:extLst>
              </p:cNvPr>
              <p:cNvSpPr>
                <a:spLocks noChangeArrowheads="1"/>
              </p:cNvSpPr>
              <p:nvPr/>
            </p:nvSpPr>
            <p:spPr bwMode="auto">
              <a:xfrm>
                <a:off x="2104" y="2780"/>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2" name="Rectangle 2780">
                <a:extLst>
                  <a:ext uri="{FF2B5EF4-FFF2-40B4-BE49-F238E27FC236}">
                    <a16:creationId xmlns:a16="http://schemas.microsoft.com/office/drawing/2014/main" id="{B38C80C7-F661-48C0-8ADF-8C4BE05A1E2F}"/>
                  </a:ext>
                </a:extLst>
              </p:cNvPr>
              <p:cNvSpPr>
                <a:spLocks noChangeArrowheads="1"/>
              </p:cNvSpPr>
              <p:nvPr/>
            </p:nvSpPr>
            <p:spPr bwMode="auto">
              <a:xfrm>
                <a:off x="2109" y="278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3" name="Rectangle 2781">
                <a:extLst>
                  <a:ext uri="{FF2B5EF4-FFF2-40B4-BE49-F238E27FC236}">
                    <a16:creationId xmlns:a16="http://schemas.microsoft.com/office/drawing/2014/main" id="{DF4ACA7A-030A-4F54-BEF0-F7B2E23C0592}"/>
                  </a:ext>
                </a:extLst>
              </p:cNvPr>
              <p:cNvSpPr>
                <a:spLocks noChangeArrowheads="1"/>
              </p:cNvSpPr>
              <p:nvPr/>
            </p:nvSpPr>
            <p:spPr bwMode="auto">
              <a:xfrm>
                <a:off x="2114" y="278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4" name="Rectangle 2782">
                <a:extLst>
                  <a:ext uri="{FF2B5EF4-FFF2-40B4-BE49-F238E27FC236}">
                    <a16:creationId xmlns:a16="http://schemas.microsoft.com/office/drawing/2014/main" id="{4EC2DB5D-5E70-480F-B281-286BD852DA5A}"/>
                  </a:ext>
                </a:extLst>
              </p:cNvPr>
              <p:cNvSpPr>
                <a:spLocks noChangeArrowheads="1"/>
              </p:cNvSpPr>
              <p:nvPr/>
            </p:nvSpPr>
            <p:spPr bwMode="auto">
              <a:xfrm>
                <a:off x="2119" y="277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5" name="Rectangle 2783">
                <a:extLst>
                  <a:ext uri="{FF2B5EF4-FFF2-40B4-BE49-F238E27FC236}">
                    <a16:creationId xmlns:a16="http://schemas.microsoft.com/office/drawing/2014/main" id="{59DFBDCA-6ABD-4B3D-8B36-1F6C9C66CBCD}"/>
                  </a:ext>
                </a:extLst>
              </p:cNvPr>
              <p:cNvSpPr>
                <a:spLocks noChangeArrowheads="1"/>
              </p:cNvSpPr>
              <p:nvPr/>
            </p:nvSpPr>
            <p:spPr bwMode="auto">
              <a:xfrm>
                <a:off x="2124" y="277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6" name="Rectangle 2784">
                <a:extLst>
                  <a:ext uri="{FF2B5EF4-FFF2-40B4-BE49-F238E27FC236}">
                    <a16:creationId xmlns:a16="http://schemas.microsoft.com/office/drawing/2014/main" id="{B425192A-8E37-4DED-9EEA-6F9D31C7B610}"/>
                  </a:ext>
                </a:extLst>
              </p:cNvPr>
              <p:cNvSpPr>
                <a:spLocks noChangeArrowheads="1"/>
              </p:cNvSpPr>
              <p:nvPr/>
            </p:nvSpPr>
            <p:spPr bwMode="auto">
              <a:xfrm>
                <a:off x="2128" y="277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7" name="Rectangle 2785">
                <a:extLst>
                  <a:ext uri="{FF2B5EF4-FFF2-40B4-BE49-F238E27FC236}">
                    <a16:creationId xmlns:a16="http://schemas.microsoft.com/office/drawing/2014/main" id="{F990469A-E575-43AF-8198-130B1AF77796}"/>
                  </a:ext>
                </a:extLst>
              </p:cNvPr>
              <p:cNvSpPr>
                <a:spLocks noChangeArrowheads="1"/>
              </p:cNvSpPr>
              <p:nvPr/>
            </p:nvSpPr>
            <p:spPr bwMode="auto">
              <a:xfrm>
                <a:off x="2133" y="277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8" name="Rectangle 2786">
                <a:extLst>
                  <a:ext uri="{FF2B5EF4-FFF2-40B4-BE49-F238E27FC236}">
                    <a16:creationId xmlns:a16="http://schemas.microsoft.com/office/drawing/2014/main" id="{E7FD5F43-3C9E-4A31-B9E7-259DFD4FEDB9}"/>
                  </a:ext>
                </a:extLst>
              </p:cNvPr>
              <p:cNvSpPr>
                <a:spLocks noChangeArrowheads="1"/>
              </p:cNvSpPr>
              <p:nvPr/>
            </p:nvSpPr>
            <p:spPr bwMode="auto">
              <a:xfrm>
                <a:off x="2138" y="277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69" name="Rectangle 2787">
                <a:extLst>
                  <a:ext uri="{FF2B5EF4-FFF2-40B4-BE49-F238E27FC236}">
                    <a16:creationId xmlns:a16="http://schemas.microsoft.com/office/drawing/2014/main" id="{70BD5D60-094F-466F-9479-83D028A3F589}"/>
                  </a:ext>
                </a:extLst>
              </p:cNvPr>
              <p:cNvSpPr>
                <a:spLocks noChangeArrowheads="1"/>
              </p:cNvSpPr>
              <p:nvPr/>
            </p:nvSpPr>
            <p:spPr bwMode="auto">
              <a:xfrm>
                <a:off x="2143" y="277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0" name="Rectangle 2788">
                <a:extLst>
                  <a:ext uri="{FF2B5EF4-FFF2-40B4-BE49-F238E27FC236}">
                    <a16:creationId xmlns:a16="http://schemas.microsoft.com/office/drawing/2014/main" id="{9EB76C53-D129-4297-8A36-97771880227F}"/>
                  </a:ext>
                </a:extLst>
              </p:cNvPr>
              <p:cNvSpPr>
                <a:spLocks noChangeArrowheads="1"/>
              </p:cNvSpPr>
              <p:nvPr/>
            </p:nvSpPr>
            <p:spPr bwMode="auto">
              <a:xfrm>
                <a:off x="2147" y="277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1" name="Rectangle 2789">
                <a:extLst>
                  <a:ext uri="{FF2B5EF4-FFF2-40B4-BE49-F238E27FC236}">
                    <a16:creationId xmlns:a16="http://schemas.microsoft.com/office/drawing/2014/main" id="{F5782E2A-3C3B-416D-9B2B-920644A0CBE7}"/>
                  </a:ext>
                </a:extLst>
              </p:cNvPr>
              <p:cNvSpPr>
                <a:spLocks noChangeArrowheads="1"/>
              </p:cNvSpPr>
              <p:nvPr/>
            </p:nvSpPr>
            <p:spPr bwMode="auto">
              <a:xfrm>
                <a:off x="2152" y="277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2" name="Rectangle 2790">
                <a:extLst>
                  <a:ext uri="{FF2B5EF4-FFF2-40B4-BE49-F238E27FC236}">
                    <a16:creationId xmlns:a16="http://schemas.microsoft.com/office/drawing/2014/main" id="{3D3048BB-A0BF-4EFD-95EE-A0C20AD39EC2}"/>
                  </a:ext>
                </a:extLst>
              </p:cNvPr>
              <p:cNvSpPr>
                <a:spLocks noChangeArrowheads="1"/>
              </p:cNvSpPr>
              <p:nvPr/>
            </p:nvSpPr>
            <p:spPr bwMode="auto">
              <a:xfrm>
                <a:off x="2157" y="277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3" name="Rectangle 2791">
                <a:extLst>
                  <a:ext uri="{FF2B5EF4-FFF2-40B4-BE49-F238E27FC236}">
                    <a16:creationId xmlns:a16="http://schemas.microsoft.com/office/drawing/2014/main" id="{49535AEE-0575-40F0-B896-229B9277DE40}"/>
                  </a:ext>
                </a:extLst>
              </p:cNvPr>
              <p:cNvSpPr>
                <a:spLocks noChangeArrowheads="1"/>
              </p:cNvSpPr>
              <p:nvPr/>
            </p:nvSpPr>
            <p:spPr bwMode="auto">
              <a:xfrm>
                <a:off x="2162" y="277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4" name="Rectangle 2792">
                <a:extLst>
                  <a:ext uri="{FF2B5EF4-FFF2-40B4-BE49-F238E27FC236}">
                    <a16:creationId xmlns:a16="http://schemas.microsoft.com/office/drawing/2014/main" id="{CF6F7D55-913F-41CF-AA0A-EF1BDC03E635}"/>
                  </a:ext>
                </a:extLst>
              </p:cNvPr>
              <p:cNvSpPr>
                <a:spLocks noChangeArrowheads="1"/>
              </p:cNvSpPr>
              <p:nvPr/>
            </p:nvSpPr>
            <p:spPr bwMode="auto">
              <a:xfrm>
                <a:off x="2167" y="277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5" name="Rectangle 2793">
                <a:extLst>
                  <a:ext uri="{FF2B5EF4-FFF2-40B4-BE49-F238E27FC236}">
                    <a16:creationId xmlns:a16="http://schemas.microsoft.com/office/drawing/2014/main" id="{840D2A1E-C324-4221-88AB-BE1DA8819EF0}"/>
                  </a:ext>
                </a:extLst>
              </p:cNvPr>
              <p:cNvSpPr>
                <a:spLocks noChangeArrowheads="1"/>
              </p:cNvSpPr>
              <p:nvPr/>
            </p:nvSpPr>
            <p:spPr bwMode="auto">
              <a:xfrm>
                <a:off x="2171" y="277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6" name="Rectangle 2794">
                <a:extLst>
                  <a:ext uri="{FF2B5EF4-FFF2-40B4-BE49-F238E27FC236}">
                    <a16:creationId xmlns:a16="http://schemas.microsoft.com/office/drawing/2014/main" id="{5798AEED-2B1E-4BB1-A5D0-973440B25B5D}"/>
                  </a:ext>
                </a:extLst>
              </p:cNvPr>
              <p:cNvSpPr>
                <a:spLocks noChangeArrowheads="1"/>
              </p:cNvSpPr>
              <p:nvPr/>
            </p:nvSpPr>
            <p:spPr bwMode="auto">
              <a:xfrm>
                <a:off x="2176" y="277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7" name="Rectangle 2795">
                <a:extLst>
                  <a:ext uri="{FF2B5EF4-FFF2-40B4-BE49-F238E27FC236}">
                    <a16:creationId xmlns:a16="http://schemas.microsoft.com/office/drawing/2014/main" id="{4A772B42-82F5-4DF2-8791-0E22923818C5}"/>
                  </a:ext>
                </a:extLst>
              </p:cNvPr>
              <p:cNvSpPr>
                <a:spLocks noChangeArrowheads="1"/>
              </p:cNvSpPr>
              <p:nvPr/>
            </p:nvSpPr>
            <p:spPr bwMode="auto">
              <a:xfrm>
                <a:off x="2181" y="277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8" name="Rectangle 2796">
                <a:extLst>
                  <a:ext uri="{FF2B5EF4-FFF2-40B4-BE49-F238E27FC236}">
                    <a16:creationId xmlns:a16="http://schemas.microsoft.com/office/drawing/2014/main" id="{7FCE4146-CED8-41BA-9E3C-A478A76FC2E4}"/>
                  </a:ext>
                </a:extLst>
              </p:cNvPr>
              <p:cNvSpPr>
                <a:spLocks noChangeArrowheads="1"/>
              </p:cNvSpPr>
              <p:nvPr/>
            </p:nvSpPr>
            <p:spPr bwMode="auto">
              <a:xfrm>
                <a:off x="2186" y="276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79" name="Rectangle 2797">
                <a:extLst>
                  <a:ext uri="{FF2B5EF4-FFF2-40B4-BE49-F238E27FC236}">
                    <a16:creationId xmlns:a16="http://schemas.microsoft.com/office/drawing/2014/main" id="{AABF3473-14D5-4999-9595-84EC6919B223}"/>
                  </a:ext>
                </a:extLst>
              </p:cNvPr>
              <p:cNvSpPr>
                <a:spLocks noChangeArrowheads="1"/>
              </p:cNvSpPr>
              <p:nvPr/>
            </p:nvSpPr>
            <p:spPr bwMode="auto">
              <a:xfrm>
                <a:off x="2191" y="276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0" name="Rectangle 2798">
                <a:extLst>
                  <a:ext uri="{FF2B5EF4-FFF2-40B4-BE49-F238E27FC236}">
                    <a16:creationId xmlns:a16="http://schemas.microsoft.com/office/drawing/2014/main" id="{94943853-5D6E-4211-AC10-642B33B840A7}"/>
                  </a:ext>
                </a:extLst>
              </p:cNvPr>
              <p:cNvSpPr>
                <a:spLocks noChangeArrowheads="1"/>
              </p:cNvSpPr>
              <p:nvPr/>
            </p:nvSpPr>
            <p:spPr bwMode="auto">
              <a:xfrm>
                <a:off x="2195" y="276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1" name="Rectangle 2799">
                <a:extLst>
                  <a:ext uri="{FF2B5EF4-FFF2-40B4-BE49-F238E27FC236}">
                    <a16:creationId xmlns:a16="http://schemas.microsoft.com/office/drawing/2014/main" id="{9311FA4D-1B1B-424D-AD8C-7ED0884593A9}"/>
                  </a:ext>
                </a:extLst>
              </p:cNvPr>
              <p:cNvSpPr>
                <a:spLocks noChangeArrowheads="1"/>
              </p:cNvSpPr>
              <p:nvPr/>
            </p:nvSpPr>
            <p:spPr bwMode="auto">
              <a:xfrm>
                <a:off x="2200" y="276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2" name="Rectangle 2800">
                <a:extLst>
                  <a:ext uri="{FF2B5EF4-FFF2-40B4-BE49-F238E27FC236}">
                    <a16:creationId xmlns:a16="http://schemas.microsoft.com/office/drawing/2014/main" id="{5F42E76C-1756-404D-AF27-5150E68A3337}"/>
                  </a:ext>
                </a:extLst>
              </p:cNvPr>
              <p:cNvSpPr>
                <a:spLocks noChangeArrowheads="1"/>
              </p:cNvSpPr>
              <p:nvPr/>
            </p:nvSpPr>
            <p:spPr bwMode="auto">
              <a:xfrm>
                <a:off x="2205" y="276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3" name="Rectangle 2801">
                <a:extLst>
                  <a:ext uri="{FF2B5EF4-FFF2-40B4-BE49-F238E27FC236}">
                    <a16:creationId xmlns:a16="http://schemas.microsoft.com/office/drawing/2014/main" id="{B4454162-2AFD-4234-9F23-17FFFF7CC4CE}"/>
                  </a:ext>
                </a:extLst>
              </p:cNvPr>
              <p:cNvSpPr>
                <a:spLocks noChangeArrowheads="1"/>
              </p:cNvSpPr>
              <p:nvPr/>
            </p:nvSpPr>
            <p:spPr bwMode="auto">
              <a:xfrm>
                <a:off x="2210" y="276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4" name="Rectangle 2802">
                <a:extLst>
                  <a:ext uri="{FF2B5EF4-FFF2-40B4-BE49-F238E27FC236}">
                    <a16:creationId xmlns:a16="http://schemas.microsoft.com/office/drawing/2014/main" id="{4C3A0B95-331D-4067-95A9-C6FC6274E47D}"/>
                  </a:ext>
                </a:extLst>
              </p:cNvPr>
              <p:cNvSpPr>
                <a:spLocks noChangeArrowheads="1"/>
              </p:cNvSpPr>
              <p:nvPr/>
            </p:nvSpPr>
            <p:spPr bwMode="auto">
              <a:xfrm>
                <a:off x="2215" y="276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5" name="Rectangle 2803">
                <a:extLst>
                  <a:ext uri="{FF2B5EF4-FFF2-40B4-BE49-F238E27FC236}">
                    <a16:creationId xmlns:a16="http://schemas.microsoft.com/office/drawing/2014/main" id="{34CE180A-4F12-4F03-B8DA-0072BBFBE0EE}"/>
                  </a:ext>
                </a:extLst>
              </p:cNvPr>
              <p:cNvSpPr>
                <a:spLocks noChangeArrowheads="1"/>
              </p:cNvSpPr>
              <p:nvPr/>
            </p:nvSpPr>
            <p:spPr bwMode="auto">
              <a:xfrm>
                <a:off x="2219" y="276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6" name="Rectangle 2804">
                <a:extLst>
                  <a:ext uri="{FF2B5EF4-FFF2-40B4-BE49-F238E27FC236}">
                    <a16:creationId xmlns:a16="http://schemas.microsoft.com/office/drawing/2014/main" id="{3BEEB058-3277-4641-9E42-94CF12506C6F}"/>
                  </a:ext>
                </a:extLst>
              </p:cNvPr>
              <p:cNvSpPr>
                <a:spLocks noChangeArrowheads="1"/>
              </p:cNvSpPr>
              <p:nvPr/>
            </p:nvSpPr>
            <p:spPr bwMode="auto">
              <a:xfrm>
                <a:off x="2224" y="276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7" name="Rectangle 2805">
                <a:extLst>
                  <a:ext uri="{FF2B5EF4-FFF2-40B4-BE49-F238E27FC236}">
                    <a16:creationId xmlns:a16="http://schemas.microsoft.com/office/drawing/2014/main" id="{6A6176B9-7FAE-4F19-9CD6-D5D0C4164154}"/>
                  </a:ext>
                </a:extLst>
              </p:cNvPr>
              <p:cNvSpPr>
                <a:spLocks noChangeArrowheads="1"/>
              </p:cNvSpPr>
              <p:nvPr/>
            </p:nvSpPr>
            <p:spPr bwMode="auto">
              <a:xfrm>
                <a:off x="2229" y="276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8" name="Rectangle 2806">
                <a:extLst>
                  <a:ext uri="{FF2B5EF4-FFF2-40B4-BE49-F238E27FC236}">
                    <a16:creationId xmlns:a16="http://schemas.microsoft.com/office/drawing/2014/main" id="{CCD1F6A3-357D-45D1-919C-09C7757857A1}"/>
                  </a:ext>
                </a:extLst>
              </p:cNvPr>
              <p:cNvSpPr>
                <a:spLocks noChangeArrowheads="1"/>
              </p:cNvSpPr>
              <p:nvPr/>
            </p:nvSpPr>
            <p:spPr bwMode="auto">
              <a:xfrm>
                <a:off x="2234" y="276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89" name="Rectangle 2807">
                <a:extLst>
                  <a:ext uri="{FF2B5EF4-FFF2-40B4-BE49-F238E27FC236}">
                    <a16:creationId xmlns:a16="http://schemas.microsoft.com/office/drawing/2014/main" id="{D2EDF9C1-E714-4B59-ADAA-059AAA1BC75E}"/>
                  </a:ext>
                </a:extLst>
              </p:cNvPr>
              <p:cNvSpPr>
                <a:spLocks noChangeArrowheads="1"/>
              </p:cNvSpPr>
              <p:nvPr/>
            </p:nvSpPr>
            <p:spPr bwMode="auto">
              <a:xfrm>
                <a:off x="2239" y="276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0" name="Rectangle 2808">
                <a:extLst>
                  <a:ext uri="{FF2B5EF4-FFF2-40B4-BE49-F238E27FC236}">
                    <a16:creationId xmlns:a16="http://schemas.microsoft.com/office/drawing/2014/main" id="{CBF16D1E-B1A2-48D4-9CE2-26197E8067DF}"/>
                  </a:ext>
                </a:extLst>
              </p:cNvPr>
              <p:cNvSpPr>
                <a:spLocks noChangeArrowheads="1"/>
              </p:cNvSpPr>
              <p:nvPr/>
            </p:nvSpPr>
            <p:spPr bwMode="auto">
              <a:xfrm>
                <a:off x="2243" y="276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1" name="Rectangle 2809">
                <a:extLst>
                  <a:ext uri="{FF2B5EF4-FFF2-40B4-BE49-F238E27FC236}">
                    <a16:creationId xmlns:a16="http://schemas.microsoft.com/office/drawing/2014/main" id="{3A09B59E-9BB5-46A1-BD0B-7A90892D3F95}"/>
                  </a:ext>
                </a:extLst>
              </p:cNvPr>
              <p:cNvSpPr>
                <a:spLocks noChangeArrowheads="1"/>
              </p:cNvSpPr>
              <p:nvPr/>
            </p:nvSpPr>
            <p:spPr bwMode="auto">
              <a:xfrm>
                <a:off x="2248" y="276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2" name="Rectangle 2810">
                <a:extLst>
                  <a:ext uri="{FF2B5EF4-FFF2-40B4-BE49-F238E27FC236}">
                    <a16:creationId xmlns:a16="http://schemas.microsoft.com/office/drawing/2014/main" id="{15C75B8B-3D78-456E-8CBC-5548812F4B3A}"/>
                  </a:ext>
                </a:extLst>
              </p:cNvPr>
              <p:cNvSpPr>
                <a:spLocks noChangeArrowheads="1"/>
              </p:cNvSpPr>
              <p:nvPr/>
            </p:nvSpPr>
            <p:spPr bwMode="auto">
              <a:xfrm>
                <a:off x="2253" y="276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3" name="Rectangle 2811">
                <a:extLst>
                  <a:ext uri="{FF2B5EF4-FFF2-40B4-BE49-F238E27FC236}">
                    <a16:creationId xmlns:a16="http://schemas.microsoft.com/office/drawing/2014/main" id="{7E998F6B-72C5-4810-95A6-F7E6C6ED47CE}"/>
                  </a:ext>
                </a:extLst>
              </p:cNvPr>
              <p:cNvSpPr>
                <a:spLocks noChangeArrowheads="1"/>
              </p:cNvSpPr>
              <p:nvPr/>
            </p:nvSpPr>
            <p:spPr bwMode="auto">
              <a:xfrm>
                <a:off x="2258" y="276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4" name="Rectangle 2812">
                <a:extLst>
                  <a:ext uri="{FF2B5EF4-FFF2-40B4-BE49-F238E27FC236}">
                    <a16:creationId xmlns:a16="http://schemas.microsoft.com/office/drawing/2014/main" id="{B1C7FCD9-7346-4D05-B0FA-2B1B500CE3EB}"/>
                  </a:ext>
                </a:extLst>
              </p:cNvPr>
              <p:cNvSpPr>
                <a:spLocks noChangeArrowheads="1"/>
              </p:cNvSpPr>
              <p:nvPr/>
            </p:nvSpPr>
            <p:spPr bwMode="auto">
              <a:xfrm>
                <a:off x="2263" y="276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5" name="Rectangle 2813">
                <a:extLst>
                  <a:ext uri="{FF2B5EF4-FFF2-40B4-BE49-F238E27FC236}">
                    <a16:creationId xmlns:a16="http://schemas.microsoft.com/office/drawing/2014/main" id="{B2062E41-FCB5-4100-A2FA-64393BCE108B}"/>
                  </a:ext>
                </a:extLst>
              </p:cNvPr>
              <p:cNvSpPr>
                <a:spLocks noChangeArrowheads="1"/>
              </p:cNvSpPr>
              <p:nvPr/>
            </p:nvSpPr>
            <p:spPr bwMode="auto">
              <a:xfrm>
                <a:off x="2267" y="276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6" name="Rectangle 2814">
                <a:extLst>
                  <a:ext uri="{FF2B5EF4-FFF2-40B4-BE49-F238E27FC236}">
                    <a16:creationId xmlns:a16="http://schemas.microsoft.com/office/drawing/2014/main" id="{9214B745-30FE-4728-8007-6F2EB790CB43}"/>
                  </a:ext>
                </a:extLst>
              </p:cNvPr>
              <p:cNvSpPr>
                <a:spLocks noChangeArrowheads="1"/>
              </p:cNvSpPr>
              <p:nvPr/>
            </p:nvSpPr>
            <p:spPr bwMode="auto">
              <a:xfrm>
                <a:off x="2272" y="275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7" name="Rectangle 2815">
                <a:extLst>
                  <a:ext uri="{FF2B5EF4-FFF2-40B4-BE49-F238E27FC236}">
                    <a16:creationId xmlns:a16="http://schemas.microsoft.com/office/drawing/2014/main" id="{C02E689A-946E-41E7-A8C9-055E076B96D0}"/>
                  </a:ext>
                </a:extLst>
              </p:cNvPr>
              <p:cNvSpPr>
                <a:spLocks noChangeArrowheads="1"/>
              </p:cNvSpPr>
              <p:nvPr/>
            </p:nvSpPr>
            <p:spPr bwMode="auto">
              <a:xfrm>
                <a:off x="2277" y="275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8" name="Rectangle 2816">
                <a:extLst>
                  <a:ext uri="{FF2B5EF4-FFF2-40B4-BE49-F238E27FC236}">
                    <a16:creationId xmlns:a16="http://schemas.microsoft.com/office/drawing/2014/main" id="{21B26CBF-08E1-4E94-9754-626168510C9C}"/>
                  </a:ext>
                </a:extLst>
              </p:cNvPr>
              <p:cNvSpPr>
                <a:spLocks noChangeArrowheads="1"/>
              </p:cNvSpPr>
              <p:nvPr/>
            </p:nvSpPr>
            <p:spPr bwMode="auto">
              <a:xfrm>
                <a:off x="2282" y="275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799" name="Rectangle 2817">
                <a:extLst>
                  <a:ext uri="{FF2B5EF4-FFF2-40B4-BE49-F238E27FC236}">
                    <a16:creationId xmlns:a16="http://schemas.microsoft.com/office/drawing/2014/main" id="{1578F451-54AE-456D-958A-CA58B7A8E472}"/>
                  </a:ext>
                </a:extLst>
              </p:cNvPr>
              <p:cNvSpPr>
                <a:spLocks noChangeArrowheads="1"/>
              </p:cNvSpPr>
              <p:nvPr/>
            </p:nvSpPr>
            <p:spPr bwMode="auto">
              <a:xfrm>
                <a:off x="2287" y="275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0" name="Rectangle 2818">
                <a:extLst>
                  <a:ext uri="{FF2B5EF4-FFF2-40B4-BE49-F238E27FC236}">
                    <a16:creationId xmlns:a16="http://schemas.microsoft.com/office/drawing/2014/main" id="{CA75A9BF-F5AD-4993-BEBB-F903F4849A4C}"/>
                  </a:ext>
                </a:extLst>
              </p:cNvPr>
              <p:cNvSpPr>
                <a:spLocks noChangeArrowheads="1"/>
              </p:cNvSpPr>
              <p:nvPr/>
            </p:nvSpPr>
            <p:spPr bwMode="auto">
              <a:xfrm>
                <a:off x="2291" y="275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1" name="Rectangle 2819">
                <a:extLst>
                  <a:ext uri="{FF2B5EF4-FFF2-40B4-BE49-F238E27FC236}">
                    <a16:creationId xmlns:a16="http://schemas.microsoft.com/office/drawing/2014/main" id="{D85D8AAB-C419-4E83-BCD9-ECDE51ACCFF7}"/>
                  </a:ext>
                </a:extLst>
              </p:cNvPr>
              <p:cNvSpPr>
                <a:spLocks noChangeArrowheads="1"/>
              </p:cNvSpPr>
              <p:nvPr/>
            </p:nvSpPr>
            <p:spPr bwMode="auto">
              <a:xfrm>
                <a:off x="2296" y="275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2" name="Rectangle 2820">
                <a:extLst>
                  <a:ext uri="{FF2B5EF4-FFF2-40B4-BE49-F238E27FC236}">
                    <a16:creationId xmlns:a16="http://schemas.microsoft.com/office/drawing/2014/main" id="{8D294F6E-F6DD-46F8-8394-6E1589982FC6}"/>
                  </a:ext>
                </a:extLst>
              </p:cNvPr>
              <p:cNvSpPr>
                <a:spLocks noChangeArrowheads="1"/>
              </p:cNvSpPr>
              <p:nvPr/>
            </p:nvSpPr>
            <p:spPr bwMode="auto">
              <a:xfrm>
                <a:off x="2301" y="275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3" name="Rectangle 2821">
                <a:extLst>
                  <a:ext uri="{FF2B5EF4-FFF2-40B4-BE49-F238E27FC236}">
                    <a16:creationId xmlns:a16="http://schemas.microsoft.com/office/drawing/2014/main" id="{FB1C6B29-C83A-4D11-A464-EAC0263D32D1}"/>
                  </a:ext>
                </a:extLst>
              </p:cNvPr>
              <p:cNvSpPr>
                <a:spLocks noChangeArrowheads="1"/>
              </p:cNvSpPr>
              <p:nvPr/>
            </p:nvSpPr>
            <p:spPr bwMode="auto">
              <a:xfrm>
                <a:off x="2306" y="275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4" name="Rectangle 2822">
                <a:extLst>
                  <a:ext uri="{FF2B5EF4-FFF2-40B4-BE49-F238E27FC236}">
                    <a16:creationId xmlns:a16="http://schemas.microsoft.com/office/drawing/2014/main" id="{FB990AA4-0A5D-45E3-9EC0-FDF955487D5D}"/>
                  </a:ext>
                </a:extLst>
              </p:cNvPr>
              <p:cNvSpPr>
                <a:spLocks noChangeArrowheads="1"/>
              </p:cNvSpPr>
              <p:nvPr/>
            </p:nvSpPr>
            <p:spPr bwMode="auto">
              <a:xfrm>
                <a:off x="2311" y="275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5" name="Rectangle 2823">
                <a:extLst>
                  <a:ext uri="{FF2B5EF4-FFF2-40B4-BE49-F238E27FC236}">
                    <a16:creationId xmlns:a16="http://schemas.microsoft.com/office/drawing/2014/main" id="{6F9E6798-0D8A-45F7-897C-A98D2C5689E7}"/>
                  </a:ext>
                </a:extLst>
              </p:cNvPr>
              <p:cNvSpPr>
                <a:spLocks noChangeArrowheads="1"/>
              </p:cNvSpPr>
              <p:nvPr/>
            </p:nvSpPr>
            <p:spPr bwMode="auto">
              <a:xfrm>
                <a:off x="2315" y="275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6" name="Rectangle 2824">
                <a:extLst>
                  <a:ext uri="{FF2B5EF4-FFF2-40B4-BE49-F238E27FC236}">
                    <a16:creationId xmlns:a16="http://schemas.microsoft.com/office/drawing/2014/main" id="{AF9A2B09-FB55-43D1-B018-CE96F057DFA2}"/>
                  </a:ext>
                </a:extLst>
              </p:cNvPr>
              <p:cNvSpPr>
                <a:spLocks noChangeArrowheads="1"/>
              </p:cNvSpPr>
              <p:nvPr/>
            </p:nvSpPr>
            <p:spPr bwMode="auto">
              <a:xfrm>
                <a:off x="2320" y="275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7" name="Rectangle 2825">
                <a:extLst>
                  <a:ext uri="{FF2B5EF4-FFF2-40B4-BE49-F238E27FC236}">
                    <a16:creationId xmlns:a16="http://schemas.microsoft.com/office/drawing/2014/main" id="{172E6E57-ADBC-421C-A9DC-7001416F70E9}"/>
                  </a:ext>
                </a:extLst>
              </p:cNvPr>
              <p:cNvSpPr>
                <a:spLocks noChangeArrowheads="1"/>
              </p:cNvSpPr>
              <p:nvPr/>
            </p:nvSpPr>
            <p:spPr bwMode="auto">
              <a:xfrm>
                <a:off x="2325" y="275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8" name="Rectangle 2826">
                <a:extLst>
                  <a:ext uri="{FF2B5EF4-FFF2-40B4-BE49-F238E27FC236}">
                    <a16:creationId xmlns:a16="http://schemas.microsoft.com/office/drawing/2014/main" id="{2DCD376A-8527-4A5B-96AE-30B2F5D0A9DA}"/>
                  </a:ext>
                </a:extLst>
              </p:cNvPr>
              <p:cNvSpPr>
                <a:spLocks noChangeArrowheads="1"/>
              </p:cNvSpPr>
              <p:nvPr/>
            </p:nvSpPr>
            <p:spPr bwMode="auto">
              <a:xfrm>
                <a:off x="2330" y="275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09" name="Rectangle 2827">
                <a:extLst>
                  <a:ext uri="{FF2B5EF4-FFF2-40B4-BE49-F238E27FC236}">
                    <a16:creationId xmlns:a16="http://schemas.microsoft.com/office/drawing/2014/main" id="{C82E3FA8-3B4A-4B79-A5BE-D5D4A34C00FD}"/>
                  </a:ext>
                </a:extLst>
              </p:cNvPr>
              <p:cNvSpPr>
                <a:spLocks noChangeArrowheads="1"/>
              </p:cNvSpPr>
              <p:nvPr/>
            </p:nvSpPr>
            <p:spPr bwMode="auto">
              <a:xfrm>
                <a:off x="2335" y="275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0" name="Rectangle 2828">
                <a:extLst>
                  <a:ext uri="{FF2B5EF4-FFF2-40B4-BE49-F238E27FC236}">
                    <a16:creationId xmlns:a16="http://schemas.microsoft.com/office/drawing/2014/main" id="{87CDBAA9-BF39-4273-A67E-8069DEBBAF15}"/>
                  </a:ext>
                </a:extLst>
              </p:cNvPr>
              <p:cNvSpPr>
                <a:spLocks noChangeArrowheads="1"/>
              </p:cNvSpPr>
              <p:nvPr/>
            </p:nvSpPr>
            <p:spPr bwMode="auto">
              <a:xfrm>
                <a:off x="2339" y="275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1" name="Rectangle 2829">
                <a:extLst>
                  <a:ext uri="{FF2B5EF4-FFF2-40B4-BE49-F238E27FC236}">
                    <a16:creationId xmlns:a16="http://schemas.microsoft.com/office/drawing/2014/main" id="{12F2C783-DED3-47EA-9DAD-4572D44F4C86}"/>
                  </a:ext>
                </a:extLst>
              </p:cNvPr>
              <p:cNvSpPr>
                <a:spLocks noChangeArrowheads="1"/>
              </p:cNvSpPr>
              <p:nvPr/>
            </p:nvSpPr>
            <p:spPr bwMode="auto">
              <a:xfrm>
                <a:off x="2344" y="275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2" name="Rectangle 2830">
                <a:extLst>
                  <a:ext uri="{FF2B5EF4-FFF2-40B4-BE49-F238E27FC236}">
                    <a16:creationId xmlns:a16="http://schemas.microsoft.com/office/drawing/2014/main" id="{76713F47-6A70-4993-A5CD-D39F959287FF}"/>
                  </a:ext>
                </a:extLst>
              </p:cNvPr>
              <p:cNvSpPr>
                <a:spLocks noChangeArrowheads="1"/>
              </p:cNvSpPr>
              <p:nvPr/>
            </p:nvSpPr>
            <p:spPr bwMode="auto">
              <a:xfrm>
                <a:off x="2349" y="275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3" name="Rectangle 2831">
                <a:extLst>
                  <a:ext uri="{FF2B5EF4-FFF2-40B4-BE49-F238E27FC236}">
                    <a16:creationId xmlns:a16="http://schemas.microsoft.com/office/drawing/2014/main" id="{CEA362D4-5581-4C67-B5E0-885D8D5DD61A}"/>
                  </a:ext>
                </a:extLst>
              </p:cNvPr>
              <p:cNvSpPr>
                <a:spLocks noChangeArrowheads="1"/>
              </p:cNvSpPr>
              <p:nvPr/>
            </p:nvSpPr>
            <p:spPr bwMode="auto">
              <a:xfrm>
                <a:off x="2354" y="275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4" name="Rectangle 2832">
                <a:extLst>
                  <a:ext uri="{FF2B5EF4-FFF2-40B4-BE49-F238E27FC236}">
                    <a16:creationId xmlns:a16="http://schemas.microsoft.com/office/drawing/2014/main" id="{8CF7FF41-0053-438B-BD71-A5BB3C7236B0}"/>
                  </a:ext>
                </a:extLst>
              </p:cNvPr>
              <p:cNvSpPr>
                <a:spLocks noChangeArrowheads="1"/>
              </p:cNvSpPr>
              <p:nvPr/>
            </p:nvSpPr>
            <p:spPr bwMode="auto">
              <a:xfrm>
                <a:off x="2359" y="275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5" name="Rectangle 2833">
                <a:extLst>
                  <a:ext uri="{FF2B5EF4-FFF2-40B4-BE49-F238E27FC236}">
                    <a16:creationId xmlns:a16="http://schemas.microsoft.com/office/drawing/2014/main" id="{91947FBF-E30D-4719-A4A0-B9D3EA64762D}"/>
                  </a:ext>
                </a:extLst>
              </p:cNvPr>
              <p:cNvSpPr>
                <a:spLocks noChangeArrowheads="1"/>
              </p:cNvSpPr>
              <p:nvPr/>
            </p:nvSpPr>
            <p:spPr bwMode="auto">
              <a:xfrm>
                <a:off x="2363" y="275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6" name="Rectangle 2834">
                <a:extLst>
                  <a:ext uri="{FF2B5EF4-FFF2-40B4-BE49-F238E27FC236}">
                    <a16:creationId xmlns:a16="http://schemas.microsoft.com/office/drawing/2014/main" id="{2D2A6BEB-5C65-440D-A8B0-267DB963B9A4}"/>
                  </a:ext>
                </a:extLst>
              </p:cNvPr>
              <p:cNvSpPr>
                <a:spLocks noChangeArrowheads="1"/>
              </p:cNvSpPr>
              <p:nvPr/>
            </p:nvSpPr>
            <p:spPr bwMode="auto">
              <a:xfrm>
                <a:off x="2368" y="275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7" name="Rectangle 2835">
                <a:extLst>
                  <a:ext uri="{FF2B5EF4-FFF2-40B4-BE49-F238E27FC236}">
                    <a16:creationId xmlns:a16="http://schemas.microsoft.com/office/drawing/2014/main" id="{14882576-BEC8-4A46-B79B-292F9F3B615B}"/>
                  </a:ext>
                </a:extLst>
              </p:cNvPr>
              <p:cNvSpPr>
                <a:spLocks noChangeArrowheads="1"/>
              </p:cNvSpPr>
              <p:nvPr/>
            </p:nvSpPr>
            <p:spPr bwMode="auto">
              <a:xfrm>
                <a:off x="2373" y="275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8" name="Rectangle 2836">
                <a:extLst>
                  <a:ext uri="{FF2B5EF4-FFF2-40B4-BE49-F238E27FC236}">
                    <a16:creationId xmlns:a16="http://schemas.microsoft.com/office/drawing/2014/main" id="{A1A94302-E3FE-4721-806A-22EC92FB23B0}"/>
                  </a:ext>
                </a:extLst>
              </p:cNvPr>
              <p:cNvSpPr>
                <a:spLocks noChangeArrowheads="1"/>
              </p:cNvSpPr>
              <p:nvPr/>
            </p:nvSpPr>
            <p:spPr bwMode="auto">
              <a:xfrm>
                <a:off x="2378" y="274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19" name="Rectangle 2837">
                <a:extLst>
                  <a:ext uri="{FF2B5EF4-FFF2-40B4-BE49-F238E27FC236}">
                    <a16:creationId xmlns:a16="http://schemas.microsoft.com/office/drawing/2014/main" id="{F38AE259-6130-437B-8CA3-3A30A6449981}"/>
                  </a:ext>
                </a:extLst>
              </p:cNvPr>
              <p:cNvSpPr>
                <a:spLocks noChangeArrowheads="1"/>
              </p:cNvSpPr>
              <p:nvPr/>
            </p:nvSpPr>
            <p:spPr bwMode="auto">
              <a:xfrm>
                <a:off x="2383" y="274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0" name="Rectangle 2838">
                <a:extLst>
                  <a:ext uri="{FF2B5EF4-FFF2-40B4-BE49-F238E27FC236}">
                    <a16:creationId xmlns:a16="http://schemas.microsoft.com/office/drawing/2014/main" id="{2479F03E-07EC-49D8-A352-32A67486FC84}"/>
                  </a:ext>
                </a:extLst>
              </p:cNvPr>
              <p:cNvSpPr>
                <a:spLocks noChangeArrowheads="1"/>
              </p:cNvSpPr>
              <p:nvPr/>
            </p:nvSpPr>
            <p:spPr bwMode="auto">
              <a:xfrm>
                <a:off x="2387" y="274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1" name="Rectangle 2839">
                <a:extLst>
                  <a:ext uri="{FF2B5EF4-FFF2-40B4-BE49-F238E27FC236}">
                    <a16:creationId xmlns:a16="http://schemas.microsoft.com/office/drawing/2014/main" id="{81BC0061-9183-4DE3-90F8-B6183EA54024}"/>
                  </a:ext>
                </a:extLst>
              </p:cNvPr>
              <p:cNvSpPr>
                <a:spLocks noChangeArrowheads="1"/>
              </p:cNvSpPr>
              <p:nvPr/>
            </p:nvSpPr>
            <p:spPr bwMode="auto">
              <a:xfrm>
                <a:off x="2392" y="274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2" name="Rectangle 2840">
                <a:extLst>
                  <a:ext uri="{FF2B5EF4-FFF2-40B4-BE49-F238E27FC236}">
                    <a16:creationId xmlns:a16="http://schemas.microsoft.com/office/drawing/2014/main" id="{2C52F321-3E2F-4570-82B1-E0C597AC7766}"/>
                  </a:ext>
                </a:extLst>
              </p:cNvPr>
              <p:cNvSpPr>
                <a:spLocks noChangeArrowheads="1"/>
              </p:cNvSpPr>
              <p:nvPr/>
            </p:nvSpPr>
            <p:spPr bwMode="auto">
              <a:xfrm>
                <a:off x="2397" y="274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3" name="Rectangle 2841">
                <a:extLst>
                  <a:ext uri="{FF2B5EF4-FFF2-40B4-BE49-F238E27FC236}">
                    <a16:creationId xmlns:a16="http://schemas.microsoft.com/office/drawing/2014/main" id="{E28C5BA9-0454-4F4B-AB36-807F626FD2EC}"/>
                  </a:ext>
                </a:extLst>
              </p:cNvPr>
              <p:cNvSpPr>
                <a:spLocks noChangeArrowheads="1"/>
              </p:cNvSpPr>
              <p:nvPr/>
            </p:nvSpPr>
            <p:spPr bwMode="auto">
              <a:xfrm>
                <a:off x="2402" y="274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4" name="Rectangle 2842">
                <a:extLst>
                  <a:ext uri="{FF2B5EF4-FFF2-40B4-BE49-F238E27FC236}">
                    <a16:creationId xmlns:a16="http://schemas.microsoft.com/office/drawing/2014/main" id="{13CD72AC-2E36-4AEB-B0DD-C40B4003D28D}"/>
                  </a:ext>
                </a:extLst>
              </p:cNvPr>
              <p:cNvSpPr>
                <a:spLocks noChangeArrowheads="1"/>
              </p:cNvSpPr>
              <p:nvPr/>
            </p:nvSpPr>
            <p:spPr bwMode="auto">
              <a:xfrm>
                <a:off x="2407" y="274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5" name="Rectangle 2843">
                <a:extLst>
                  <a:ext uri="{FF2B5EF4-FFF2-40B4-BE49-F238E27FC236}">
                    <a16:creationId xmlns:a16="http://schemas.microsoft.com/office/drawing/2014/main" id="{C9BCEC44-1ECF-40B0-988F-49A8FADE64D1}"/>
                  </a:ext>
                </a:extLst>
              </p:cNvPr>
              <p:cNvSpPr>
                <a:spLocks noChangeArrowheads="1"/>
              </p:cNvSpPr>
              <p:nvPr/>
            </p:nvSpPr>
            <p:spPr bwMode="auto">
              <a:xfrm>
                <a:off x="2411" y="274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6" name="Rectangle 2844">
                <a:extLst>
                  <a:ext uri="{FF2B5EF4-FFF2-40B4-BE49-F238E27FC236}">
                    <a16:creationId xmlns:a16="http://schemas.microsoft.com/office/drawing/2014/main" id="{4837A21C-CC4D-4A55-9BB0-096E32EF1FDF}"/>
                  </a:ext>
                </a:extLst>
              </p:cNvPr>
              <p:cNvSpPr>
                <a:spLocks noChangeArrowheads="1"/>
              </p:cNvSpPr>
              <p:nvPr/>
            </p:nvSpPr>
            <p:spPr bwMode="auto">
              <a:xfrm>
                <a:off x="2416" y="274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7" name="Rectangle 2845">
                <a:extLst>
                  <a:ext uri="{FF2B5EF4-FFF2-40B4-BE49-F238E27FC236}">
                    <a16:creationId xmlns:a16="http://schemas.microsoft.com/office/drawing/2014/main" id="{8771A541-8DCD-411A-AD97-F81EE8938B2D}"/>
                  </a:ext>
                </a:extLst>
              </p:cNvPr>
              <p:cNvSpPr>
                <a:spLocks noChangeArrowheads="1"/>
              </p:cNvSpPr>
              <p:nvPr/>
            </p:nvSpPr>
            <p:spPr bwMode="auto">
              <a:xfrm>
                <a:off x="2421" y="274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8" name="Rectangle 2846">
                <a:extLst>
                  <a:ext uri="{FF2B5EF4-FFF2-40B4-BE49-F238E27FC236}">
                    <a16:creationId xmlns:a16="http://schemas.microsoft.com/office/drawing/2014/main" id="{3813630F-9EF0-4047-BC55-9B7E91334E69}"/>
                  </a:ext>
                </a:extLst>
              </p:cNvPr>
              <p:cNvSpPr>
                <a:spLocks noChangeArrowheads="1"/>
              </p:cNvSpPr>
              <p:nvPr/>
            </p:nvSpPr>
            <p:spPr bwMode="auto">
              <a:xfrm>
                <a:off x="2426" y="274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29" name="Rectangle 2847">
                <a:extLst>
                  <a:ext uri="{FF2B5EF4-FFF2-40B4-BE49-F238E27FC236}">
                    <a16:creationId xmlns:a16="http://schemas.microsoft.com/office/drawing/2014/main" id="{BFF80042-88F4-4B01-B86B-D2EB9E9A8EDE}"/>
                  </a:ext>
                </a:extLst>
              </p:cNvPr>
              <p:cNvSpPr>
                <a:spLocks noChangeArrowheads="1"/>
              </p:cNvSpPr>
              <p:nvPr/>
            </p:nvSpPr>
            <p:spPr bwMode="auto">
              <a:xfrm>
                <a:off x="2431" y="27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830" name="Rectangle 2848">
                <a:extLst>
                  <a:ext uri="{FF2B5EF4-FFF2-40B4-BE49-F238E27FC236}">
                    <a16:creationId xmlns:a16="http://schemas.microsoft.com/office/drawing/2014/main" id="{C59E5CDA-798B-49D7-8BA3-7301BB536EAD}"/>
                  </a:ext>
                </a:extLst>
              </p:cNvPr>
              <p:cNvSpPr>
                <a:spLocks noChangeArrowheads="1"/>
              </p:cNvSpPr>
              <p:nvPr/>
            </p:nvSpPr>
            <p:spPr bwMode="auto">
              <a:xfrm>
                <a:off x="2435" y="274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grpSp>
          <p:nvGrpSpPr>
            <p:cNvPr id="226" name="Group 3050">
              <a:extLst>
                <a:ext uri="{FF2B5EF4-FFF2-40B4-BE49-F238E27FC236}">
                  <a16:creationId xmlns:a16="http://schemas.microsoft.com/office/drawing/2014/main" id="{1B5B52FE-23BD-4B8A-9B5E-C7A7B82B44C1}"/>
                </a:ext>
              </a:extLst>
            </p:cNvPr>
            <p:cNvGrpSpPr>
              <a:grpSpLocks/>
            </p:cNvGrpSpPr>
            <p:nvPr/>
          </p:nvGrpSpPr>
          <p:grpSpPr bwMode="auto">
            <a:xfrm>
              <a:off x="5881918" y="4217618"/>
              <a:ext cx="1560512" cy="214313"/>
              <a:chOff x="2440" y="2636"/>
              <a:chExt cx="983" cy="135"/>
            </a:xfrm>
          </p:grpSpPr>
          <p:sp>
            <p:nvSpPr>
              <p:cNvPr id="431" name="Rectangle 2850">
                <a:extLst>
                  <a:ext uri="{FF2B5EF4-FFF2-40B4-BE49-F238E27FC236}">
                    <a16:creationId xmlns:a16="http://schemas.microsoft.com/office/drawing/2014/main" id="{F7B7A1BC-2D4A-44C6-8D2B-C7E91EE2A2AE}"/>
                  </a:ext>
                </a:extLst>
              </p:cNvPr>
              <p:cNvSpPr>
                <a:spLocks noChangeArrowheads="1"/>
              </p:cNvSpPr>
              <p:nvPr/>
            </p:nvSpPr>
            <p:spPr bwMode="auto">
              <a:xfrm>
                <a:off x="2440" y="274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2" name="Rectangle 2851">
                <a:extLst>
                  <a:ext uri="{FF2B5EF4-FFF2-40B4-BE49-F238E27FC236}">
                    <a16:creationId xmlns:a16="http://schemas.microsoft.com/office/drawing/2014/main" id="{FC295D47-A6FD-406C-B1A5-9395468A33A3}"/>
                  </a:ext>
                </a:extLst>
              </p:cNvPr>
              <p:cNvSpPr>
                <a:spLocks noChangeArrowheads="1"/>
              </p:cNvSpPr>
              <p:nvPr/>
            </p:nvSpPr>
            <p:spPr bwMode="auto">
              <a:xfrm>
                <a:off x="2445" y="2741"/>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3" name="Rectangle 2852">
                <a:extLst>
                  <a:ext uri="{FF2B5EF4-FFF2-40B4-BE49-F238E27FC236}">
                    <a16:creationId xmlns:a16="http://schemas.microsoft.com/office/drawing/2014/main" id="{91A0E02C-26A2-4030-9A3F-6BDD3747F451}"/>
                  </a:ext>
                </a:extLst>
              </p:cNvPr>
              <p:cNvSpPr>
                <a:spLocks noChangeArrowheads="1"/>
              </p:cNvSpPr>
              <p:nvPr/>
            </p:nvSpPr>
            <p:spPr bwMode="auto">
              <a:xfrm>
                <a:off x="2450" y="274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4" name="Rectangle 2853">
                <a:extLst>
                  <a:ext uri="{FF2B5EF4-FFF2-40B4-BE49-F238E27FC236}">
                    <a16:creationId xmlns:a16="http://schemas.microsoft.com/office/drawing/2014/main" id="{44205B3D-16AA-40FC-8F45-0F1EC1B070B2}"/>
                  </a:ext>
                </a:extLst>
              </p:cNvPr>
              <p:cNvSpPr>
                <a:spLocks noChangeArrowheads="1"/>
              </p:cNvSpPr>
              <p:nvPr/>
            </p:nvSpPr>
            <p:spPr bwMode="auto">
              <a:xfrm>
                <a:off x="2455" y="273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5" name="Rectangle 2854">
                <a:extLst>
                  <a:ext uri="{FF2B5EF4-FFF2-40B4-BE49-F238E27FC236}">
                    <a16:creationId xmlns:a16="http://schemas.microsoft.com/office/drawing/2014/main" id="{7AEC48C6-FF3E-4896-92A7-6DAEDB00F016}"/>
                  </a:ext>
                </a:extLst>
              </p:cNvPr>
              <p:cNvSpPr>
                <a:spLocks noChangeArrowheads="1"/>
              </p:cNvSpPr>
              <p:nvPr/>
            </p:nvSpPr>
            <p:spPr bwMode="auto">
              <a:xfrm>
                <a:off x="2459" y="273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6" name="Rectangle 2855">
                <a:extLst>
                  <a:ext uri="{FF2B5EF4-FFF2-40B4-BE49-F238E27FC236}">
                    <a16:creationId xmlns:a16="http://schemas.microsoft.com/office/drawing/2014/main" id="{7FB4C4E5-439F-4E90-9F4A-4378534248CF}"/>
                  </a:ext>
                </a:extLst>
              </p:cNvPr>
              <p:cNvSpPr>
                <a:spLocks noChangeArrowheads="1"/>
              </p:cNvSpPr>
              <p:nvPr/>
            </p:nvSpPr>
            <p:spPr bwMode="auto">
              <a:xfrm>
                <a:off x="2464" y="273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7" name="Rectangle 2856">
                <a:extLst>
                  <a:ext uri="{FF2B5EF4-FFF2-40B4-BE49-F238E27FC236}">
                    <a16:creationId xmlns:a16="http://schemas.microsoft.com/office/drawing/2014/main" id="{7CCBE23E-CB56-4F56-BC9D-C6F0886EA1B1}"/>
                  </a:ext>
                </a:extLst>
              </p:cNvPr>
              <p:cNvSpPr>
                <a:spLocks noChangeArrowheads="1"/>
              </p:cNvSpPr>
              <p:nvPr/>
            </p:nvSpPr>
            <p:spPr bwMode="auto">
              <a:xfrm>
                <a:off x="2469" y="273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8" name="Rectangle 2857">
                <a:extLst>
                  <a:ext uri="{FF2B5EF4-FFF2-40B4-BE49-F238E27FC236}">
                    <a16:creationId xmlns:a16="http://schemas.microsoft.com/office/drawing/2014/main" id="{CE82E6C5-6A15-4B3A-9A83-A348F8424722}"/>
                  </a:ext>
                </a:extLst>
              </p:cNvPr>
              <p:cNvSpPr>
                <a:spLocks noChangeArrowheads="1"/>
              </p:cNvSpPr>
              <p:nvPr/>
            </p:nvSpPr>
            <p:spPr bwMode="auto">
              <a:xfrm>
                <a:off x="2474" y="273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9" name="Rectangle 2858">
                <a:extLst>
                  <a:ext uri="{FF2B5EF4-FFF2-40B4-BE49-F238E27FC236}">
                    <a16:creationId xmlns:a16="http://schemas.microsoft.com/office/drawing/2014/main" id="{3ACB08E8-2C46-4F6E-9F3B-8AD534BB2F5D}"/>
                  </a:ext>
                </a:extLst>
              </p:cNvPr>
              <p:cNvSpPr>
                <a:spLocks noChangeArrowheads="1"/>
              </p:cNvSpPr>
              <p:nvPr/>
            </p:nvSpPr>
            <p:spPr bwMode="auto">
              <a:xfrm>
                <a:off x="2478" y="273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0" name="Rectangle 2859">
                <a:extLst>
                  <a:ext uri="{FF2B5EF4-FFF2-40B4-BE49-F238E27FC236}">
                    <a16:creationId xmlns:a16="http://schemas.microsoft.com/office/drawing/2014/main" id="{9AD0D1BF-2A96-46AE-8E30-B3CF6D377F10}"/>
                  </a:ext>
                </a:extLst>
              </p:cNvPr>
              <p:cNvSpPr>
                <a:spLocks noChangeArrowheads="1"/>
              </p:cNvSpPr>
              <p:nvPr/>
            </p:nvSpPr>
            <p:spPr bwMode="auto">
              <a:xfrm>
                <a:off x="2483" y="273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1" name="Rectangle 2860">
                <a:extLst>
                  <a:ext uri="{FF2B5EF4-FFF2-40B4-BE49-F238E27FC236}">
                    <a16:creationId xmlns:a16="http://schemas.microsoft.com/office/drawing/2014/main" id="{847EF8D4-40FF-415D-9B05-348A2C95EC43}"/>
                  </a:ext>
                </a:extLst>
              </p:cNvPr>
              <p:cNvSpPr>
                <a:spLocks noChangeArrowheads="1"/>
              </p:cNvSpPr>
              <p:nvPr/>
            </p:nvSpPr>
            <p:spPr bwMode="auto">
              <a:xfrm>
                <a:off x="2488" y="273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2" name="Rectangle 2861">
                <a:extLst>
                  <a:ext uri="{FF2B5EF4-FFF2-40B4-BE49-F238E27FC236}">
                    <a16:creationId xmlns:a16="http://schemas.microsoft.com/office/drawing/2014/main" id="{C7E3C3C6-5FA8-4AFE-B18B-3AF438E7D342}"/>
                  </a:ext>
                </a:extLst>
              </p:cNvPr>
              <p:cNvSpPr>
                <a:spLocks noChangeArrowheads="1"/>
              </p:cNvSpPr>
              <p:nvPr/>
            </p:nvSpPr>
            <p:spPr bwMode="auto">
              <a:xfrm>
                <a:off x="2493" y="273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3" name="Rectangle 2862">
                <a:extLst>
                  <a:ext uri="{FF2B5EF4-FFF2-40B4-BE49-F238E27FC236}">
                    <a16:creationId xmlns:a16="http://schemas.microsoft.com/office/drawing/2014/main" id="{B12B017E-87DB-4FFB-A825-ED3DD1383F4E}"/>
                  </a:ext>
                </a:extLst>
              </p:cNvPr>
              <p:cNvSpPr>
                <a:spLocks noChangeArrowheads="1"/>
              </p:cNvSpPr>
              <p:nvPr/>
            </p:nvSpPr>
            <p:spPr bwMode="auto">
              <a:xfrm>
                <a:off x="2498" y="273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4" name="Rectangle 2863">
                <a:extLst>
                  <a:ext uri="{FF2B5EF4-FFF2-40B4-BE49-F238E27FC236}">
                    <a16:creationId xmlns:a16="http://schemas.microsoft.com/office/drawing/2014/main" id="{93E99BFD-65FB-46F2-983A-1EFDF6FA1F37}"/>
                  </a:ext>
                </a:extLst>
              </p:cNvPr>
              <p:cNvSpPr>
                <a:spLocks noChangeArrowheads="1"/>
              </p:cNvSpPr>
              <p:nvPr/>
            </p:nvSpPr>
            <p:spPr bwMode="auto">
              <a:xfrm>
                <a:off x="2502" y="273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5" name="Rectangle 2864">
                <a:extLst>
                  <a:ext uri="{FF2B5EF4-FFF2-40B4-BE49-F238E27FC236}">
                    <a16:creationId xmlns:a16="http://schemas.microsoft.com/office/drawing/2014/main" id="{69A574F7-6C07-4B7F-8CEC-97F5D3A0B137}"/>
                  </a:ext>
                </a:extLst>
              </p:cNvPr>
              <p:cNvSpPr>
                <a:spLocks noChangeArrowheads="1"/>
              </p:cNvSpPr>
              <p:nvPr/>
            </p:nvSpPr>
            <p:spPr bwMode="auto">
              <a:xfrm>
                <a:off x="2507" y="273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6" name="Rectangle 2865">
                <a:extLst>
                  <a:ext uri="{FF2B5EF4-FFF2-40B4-BE49-F238E27FC236}">
                    <a16:creationId xmlns:a16="http://schemas.microsoft.com/office/drawing/2014/main" id="{8F6890F4-F6FA-4318-B117-7F63D88A4A2E}"/>
                  </a:ext>
                </a:extLst>
              </p:cNvPr>
              <p:cNvSpPr>
                <a:spLocks noChangeArrowheads="1"/>
              </p:cNvSpPr>
              <p:nvPr/>
            </p:nvSpPr>
            <p:spPr bwMode="auto">
              <a:xfrm>
                <a:off x="2512" y="273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7" name="Rectangle 2866">
                <a:extLst>
                  <a:ext uri="{FF2B5EF4-FFF2-40B4-BE49-F238E27FC236}">
                    <a16:creationId xmlns:a16="http://schemas.microsoft.com/office/drawing/2014/main" id="{A471E1D3-5A65-4844-822A-51072BC5A2A1}"/>
                  </a:ext>
                </a:extLst>
              </p:cNvPr>
              <p:cNvSpPr>
                <a:spLocks noChangeArrowheads="1"/>
              </p:cNvSpPr>
              <p:nvPr/>
            </p:nvSpPr>
            <p:spPr bwMode="auto">
              <a:xfrm>
                <a:off x="2517" y="273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8" name="Rectangle 2867">
                <a:extLst>
                  <a:ext uri="{FF2B5EF4-FFF2-40B4-BE49-F238E27FC236}">
                    <a16:creationId xmlns:a16="http://schemas.microsoft.com/office/drawing/2014/main" id="{9308C073-191D-48DA-9F80-A8F134660FE2}"/>
                  </a:ext>
                </a:extLst>
              </p:cNvPr>
              <p:cNvSpPr>
                <a:spLocks noChangeArrowheads="1"/>
              </p:cNvSpPr>
              <p:nvPr/>
            </p:nvSpPr>
            <p:spPr bwMode="auto">
              <a:xfrm>
                <a:off x="2522" y="273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49" name="Rectangle 2868">
                <a:extLst>
                  <a:ext uri="{FF2B5EF4-FFF2-40B4-BE49-F238E27FC236}">
                    <a16:creationId xmlns:a16="http://schemas.microsoft.com/office/drawing/2014/main" id="{7DB71BF6-5923-4012-88BD-AE19B1DB38AE}"/>
                  </a:ext>
                </a:extLst>
              </p:cNvPr>
              <p:cNvSpPr>
                <a:spLocks noChangeArrowheads="1"/>
              </p:cNvSpPr>
              <p:nvPr/>
            </p:nvSpPr>
            <p:spPr bwMode="auto">
              <a:xfrm>
                <a:off x="2526" y="273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0" name="Rectangle 2869">
                <a:extLst>
                  <a:ext uri="{FF2B5EF4-FFF2-40B4-BE49-F238E27FC236}">
                    <a16:creationId xmlns:a16="http://schemas.microsoft.com/office/drawing/2014/main" id="{26AFC902-1461-4648-B9F7-96DAFACE039E}"/>
                  </a:ext>
                </a:extLst>
              </p:cNvPr>
              <p:cNvSpPr>
                <a:spLocks noChangeArrowheads="1"/>
              </p:cNvSpPr>
              <p:nvPr/>
            </p:nvSpPr>
            <p:spPr bwMode="auto">
              <a:xfrm>
                <a:off x="2531" y="273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1" name="Rectangle 2870">
                <a:extLst>
                  <a:ext uri="{FF2B5EF4-FFF2-40B4-BE49-F238E27FC236}">
                    <a16:creationId xmlns:a16="http://schemas.microsoft.com/office/drawing/2014/main" id="{6E49CD91-DB6A-43FF-A24E-33F938A422CF}"/>
                  </a:ext>
                </a:extLst>
              </p:cNvPr>
              <p:cNvSpPr>
                <a:spLocks noChangeArrowheads="1"/>
              </p:cNvSpPr>
              <p:nvPr/>
            </p:nvSpPr>
            <p:spPr bwMode="auto">
              <a:xfrm>
                <a:off x="2536" y="273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2" name="Rectangle 2871">
                <a:extLst>
                  <a:ext uri="{FF2B5EF4-FFF2-40B4-BE49-F238E27FC236}">
                    <a16:creationId xmlns:a16="http://schemas.microsoft.com/office/drawing/2014/main" id="{A0DA468C-2BD5-4318-A912-FF16C742E1AE}"/>
                  </a:ext>
                </a:extLst>
              </p:cNvPr>
              <p:cNvSpPr>
                <a:spLocks noChangeArrowheads="1"/>
              </p:cNvSpPr>
              <p:nvPr/>
            </p:nvSpPr>
            <p:spPr bwMode="auto">
              <a:xfrm>
                <a:off x="2541" y="273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3" name="Rectangle 2872">
                <a:extLst>
                  <a:ext uri="{FF2B5EF4-FFF2-40B4-BE49-F238E27FC236}">
                    <a16:creationId xmlns:a16="http://schemas.microsoft.com/office/drawing/2014/main" id="{DEE655EA-E0A0-47E9-94C2-DAE7BF7CA524}"/>
                  </a:ext>
                </a:extLst>
              </p:cNvPr>
              <p:cNvSpPr>
                <a:spLocks noChangeArrowheads="1"/>
              </p:cNvSpPr>
              <p:nvPr/>
            </p:nvSpPr>
            <p:spPr bwMode="auto">
              <a:xfrm>
                <a:off x="2546" y="272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4" name="Rectangle 2873">
                <a:extLst>
                  <a:ext uri="{FF2B5EF4-FFF2-40B4-BE49-F238E27FC236}">
                    <a16:creationId xmlns:a16="http://schemas.microsoft.com/office/drawing/2014/main" id="{746D8E4F-5C76-45E7-9F4B-83132F76414A}"/>
                  </a:ext>
                </a:extLst>
              </p:cNvPr>
              <p:cNvSpPr>
                <a:spLocks noChangeArrowheads="1"/>
              </p:cNvSpPr>
              <p:nvPr/>
            </p:nvSpPr>
            <p:spPr bwMode="auto">
              <a:xfrm>
                <a:off x="2550" y="272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5" name="Rectangle 2874">
                <a:extLst>
                  <a:ext uri="{FF2B5EF4-FFF2-40B4-BE49-F238E27FC236}">
                    <a16:creationId xmlns:a16="http://schemas.microsoft.com/office/drawing/2014/main" id="{6424E743-7F08-4125-828C-5C222FC9F16A}"/>
                  </a:ext>
                </a:extLst>
              </p:cNvPr>
              <p:cNvSpPr>
                <a:spLocks noChangeArrowheads="1"/>
              </p:cNvSpPr>
              <p:nvPr/>
            </p:nvSpPr>
            <p:spPr bwMode="auto">
              <a:xfrm>
                <a:off x="2555" y="272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6" name="Rectangle 2875">
                <a:extLst>
                  <a:ext uri="{FF2B5EF4-FFF2-40B4-BE49-F238E27FC236}">
                    <a16:creationId xmlns:a16="http://schemas.microsoft.com/office/drawing/2014/main" id="{966E0A3A-8D49-4C11-8142-080E0CB35AFA}"/>
                  </a:ext>
                </a:extLst>
              </p:cNvPr>
              <p:cNvSpPr>
                <a:spLocks noChangeArrowheads="1"/>
              </p:cNvSpPr>
              <p:nvPr/>
            </p:nvSpPr>
            <p:spPr bwMode="auto">
              <a:xfrm>
                <a:off x="2560" y="272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7" name="Rectangle 2876">
                <a:extLst>
                  <a:ext uri="{FF2B5EF4-FFF2-40B4-BE49-F238E27FC236}">
                    <a16:creationId xmlns:a16="http://schemas.microsoft.com/office/drawing/2014/main" id="{8AD8E9EF-0A96-4F38-B871-FEEB22D2C1DF}"/>
                  </a:ext>
                </a:extLst>
              </p:cNvPr>
              <p:cNvSpPr>
                <a:spLocks noChangeArrowheads="1"/>
              </p:cNvSpPr>
              <p:nvPr/>
            </p:nvSpPr>
            <p:spPr bwMode="auto">
              <a:xfrm>
                <a:off x="2565" y="272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8" name="Rectangle 2877">
                <a:extLst>
                  <a:ext uri="{FF2B5EF4-FFF2-40B4-BE49-F238E27FC236}">
                    <a16:creationId xmlns:a16="http://schemas.microsoft.com/office/drawing/2014/main" id="{33F21E93-E5BB-44A6-AAF0-EA635962662D}"/>
                  </a:ext>
                </a:extLst>
              </p:cNvPr>
              <p:cNvSpPr>
                <a:spLocks noChangeArrowheads="1"/>
              </p:cNvSpPr>
              <p:nvPr/>
            </p:nvSpPr>
            <p:spPr bwMode="auto">
              <a:xfrm>
                <a:off x="2570" y="272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59" name="Rectangle 2878">
                <a:extLst>
                  <a:ext uri="{FF2B5EF4-FFF2-40B4-BE49-F238E27FC236}">
                    <a16:creationId xmlns:a16="http://schemas.microsoft.com/office/drawing/2014/main" id="{3385E228-4DBC-4C09-B58D-C635CE0F81BF}"/>
                  </a:ext>
                </a:extLst>
              </p:cNvPr>
              <p:cNvSpPr>
                <a:spLocks noChangeArrowheads="1"/>
              </p:cNvSpPr>
              <p:nvPr/>
            </p:nvSpPr>
            <p:spPr bwMode="auto">
              <a:xfrm>
                <a:off x="2574" y="272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0" name="Rectangle 2879">
                <a:extLst>
                  <a:ext uri="{FF2B5EF4-FFF2-40B4-BE49-F238E27FC236}">
                    <a16:creationId xmlns:a16="http://schemas.microsoft.com/office/drawing/2014/main" id="{F0E88764-DC68-4DA4-B410-196FB1627540}"/>
                  </a:ext>
                </a:extLst>
              </p:cNvPr>
              <p:cNvSpPr>
                <a:spLocks noChangeArrowheads="1"/>
              </p:cNvSpPr>
              <p:nvPr/>
            </p:nvSpPr>
            <p:spPr bwMode="auto">
              <a:xfrm>
                <a:off x="2579" y="272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1" name="Rectangle 2880">
                <a:extLst>
                  <a:ext uri="{FF2B5EF4-FFF2-40B4-BE49-F238E27FC236}">
                    <a16:creationId xmlns:a16="http://schemas.microsoft.com/office/drawing/2014/main" id="{465D8950-15F9-4943-B00D-BE8DD465579A}"/>
                  </a:ext>
                </a:extLst>
              </p:cNvPr>
              <p:cNvSpPr>
                <a:spLocks noChangeArrowheads="1"/>
              </p:cNvSpPr>
              <p:nvPr/>
            </p:nvSpPr>
            <p:spPr bwMode="auto">
              <a:xfrm>
                <a:off x="2584" y="272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2" name="Rectangle 2881">
                <a:extLst>
                  <a:ext uri="{FF2B5EF4-FFF2-40B4-BE49-F238E27FC236}">
                    <a16:creationId xmlns:a16="http://schemas.microsoft.com/office/drawing/2014/main" id="{706749AD-D7F0-4A06-8A84-D518BA024515}"/>
                  </a:ext>
                </a:extLst>
              </p:cNvPr>
              <p:cNvSpPr>
                <a:spLocks noChangeArrowheads="1"/>
              </p:cNvSpPr>
              <p:nvPr/>
            </p:nvSpPr>
            <p:spPr bwMode="auto">
              <a:xfrm>
                <a:off x="2589" y="272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3" name="Rectangle 2882">
                <a:extLst>
                  <a:ext uri="{FF2B5EF4-FFF2-40B4-BE49-F238E27FC236}">
                    <a16:creationId xmlns:a16="http://schemas.microsoft.com/office/drawing/2014/main" id="{0E54F0BB-AB7C-4E38-A3A4-C2E367BD3D72}"/>
                  </a:ext>
                </a:extLst>
              </p:cNvPr>
              <p:cNvSpPr>
                <a:spLocks noChangeArrowheads="1"/>
              </p:cNvSpPr>
              <p:nvPr/>
            </p:nvSpPr>
            <p:spPr bwMode="auto">
              <a:xfrm>
                <a:off x="2594" y="272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4" name="Rectangle 2883">
                <a:extLst>
                  <a:ext uri="{FF2B5EF4-FFF2-40B4-BE49-F238E27FC236}">
                    <a16:creationId xmlns:a16="http://schemas.microsoft.com/office/drawing/2014/main" id="{6F0D2421-2D32-471F-B311-525F763147E2}"/>
                  </a:ext>
                </a:extLst>
              </p:cNvPr>
              <p:cNvSpPr>
                <a:spLocks noChangeArrowheads="1"/>
              </p:cNvSpPr>
              <p:nvPr/>
            </p:nvSpPr>
            <p:spPr bwMode="auto">
              <a:xfrm>
                <a:off x="2598" y="272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5" name="Rectangle 2884">
                <a:extLst>
                  <a:ext uri="{FF2B5EF4-FFF2-40B4-BE49-F238E27FC236}">
                    <a16:creationId xmlns:a16="http://schemas.microsoft.com/office/drawing/2014/main" id="{F4F7058B-159F-4037-8880-93CBA74C1C50}"/>
                  </a:ext>
                </a:extLst>
              </p:cNvPr>
              <p:cNvSpPr>
                <a:spLocks noChangeArrowheads="1"/>
              </p:cNvSpPr>
              <p:nvPr/>
            </p:nvSpPr>
            <p:spPr bwMode="auto">
              <a:xfrm>
                <a:off x="2603" y="272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6" name="Rectangle 2885">
                <a:extLst>
                  <a:ext uri="{FF2B5EF4-FFF2-40B4-BE49-F238E27FC236}">
                    <a16:creationId xmlns:a16="http://schemas.microsoft.com/office/drawing/2014/main" id="{6C3580BC-A8A8-4251-A262-B45A9AC89C7F}"/>
                  </a:ext>
                </a:extLst>
              </p:cNvPr>
              <p:cNvSpPr>
                <a:spLocks noChangeArrowheads="1"/>
              </p:cNvSpPr>
              <p:nvPr/>
            </p:nvSpPr>
            <p:spPr bwMode="auto">
              <a:xfrm>
                <a:off x="2608" y="272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7" name="Rectangle 2886">
                <a:extLst>
                  <a:ext uri="{FF2B5EF4-FFF2-40B4-BE49-F238E27FC236}">
                    <a16:creationId xmlns:a16="http://schemas.microsoft.com/office/drawing/2014/main" id="{0A63E225-B4E0-4BB9-8A40-F99063080D94}"/>
                  </a:ext>
                </a:extLst>
              </p:cNvPr>
              <p:cNvSpPr>
                <a:spLocks noChangeArrowheads="1"/>
              </p:cNvSpPr>
              <p:nvPr/>
            </p:nvSpPr>
            <p:spPr bwMode="auto">
              <a:xfrm>
                <a:off x="2613" y="272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8" name="Rectangle 2887">
                <a:extLst>
                  <a:ext uri="{FF2B5EF4-FFF2-40B4-BE49-F238E27FC236}">
                    <a16:creationId xmlns:a16="http://schemas.microsoft.com/office/drawing/2014/main" id="{3137AE50-13EA-4C0C-89CA-2994BEA80A14}"/>
                  </a:ext>
                </a:extLst>
              </p:cNvPr>
              <p:cNvSpPr>
                <a:spLocks noChangeArrowheads="1"/>
              </p:cNvSpPr>
              <p:nvPr/>
            </p:nvSpPr>
            <p:spPr bwMode="auto">
              <a:xfrm>
                <a:off x="2618" y="272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69" name="Rectangle 2888">
                <a:extLst>
                  <a:ext uri="{FF2B5EF4-FFF2-40B4-BE49-F238E27FC236}">
                    <a16:creationId xmlns:a16="http://schemas.microsoft.com/office/drawing/2014/main" id="{F0F0BAB2-35D5-4611-A3F6-A67217ED84EA}"/>
                  </a:ext>
                </a:extLst>
              </p:cNvPr>
              <p:cNvSpPr>
                <a:spLocks noChangeArrowheads="1"/>
              </p:cNvSpPr>
              <p:nvPr/>
            </p:nvSpPr>
            <p:spPr bwMode="auto">
              <a:xfrm>
                <a:off x="2622" y="272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0" name="Rectangle 2889">
                <a:extLst>
                  <a:ext uri="{FF2B5EF4-FFF2-40B4-BE49-F238E27FC236}">
                    <a16:creationId xmlns:a16="http://schemas.microsoft.com/office/drawing/2014/main" id="{0DBFF5A1-B983-4A58-BBBB-FBC9A0B2D1F1}"/>
                  </a:ext>
                </a:extLst>
              </p:cNvPr>
              <p:cNvSpPr>
                <a:spLocks noChangeArrowheads="1"/>
              </p:cNvSpPr>
              <p:nvPr/>
            </p:nvSpPr>
            <p:spPr bwMode="auto">
              <a:xfrm>
                <a:off x="2627" y="272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1" name="Rectangle 2890">
                <a:extLst>
                  <a:ext uri="{FF2B5EF4-FFF2-40B4-BE49-F238E27FC236}">
                    <a16:creationId xmlns:a16="http://schemas.microsoft.com/office/drawing/2014/main" id="{1E1C12B2-A775-4B2F-B9A5-10D5ADE8D662}"/>
                  </a:ext>
                </a:extLst>
              </p:cNvPr>
              <p:cNvSpPr>
                <a:spLocks noChangeArrowheads="1"/>
              </p:cNvSpPr>
              <p:nvPr/>
            </p:nvSpPr>
            <p:spPr bwMode="auto">
              <a:xfrm>
                <a:off x="2632" y="272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2" name="Rectangle 2891">
                <a:extLst>
                  <a:ext uri="{FF2B5EF4-FFF2-40B4-BE49-F238E27FC236}">
                    <a16:creationId xmlns:a16="http://schemas.microsoft.com/office/drawing/2014/main" id="{1919DDF6-6E19-41EE-85DF-93436D21A21A}"/>
                  </a:ext>
                </a:extLst>
              </p:cNvPr>
              <p:cNvSpPr>
                <a:spLocks noChangeArrowheads="1"/>
              </p:cNvSpPr>
              <p:nvPr/>
            </p:nvSpPr>
            <p:spPr bwMode="auto">
              <a:xfrm>
                <a:off x="2637" y="272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3" name="Rectangle 2892">
                <a:extLst>
                  <a:ext uri="{FF2B5EF4-FFF2-40B4-BE49-F238E27FC236}">
                    <a16:creationId xmlns:a16="http://schemas.microsoft.com/office/drawing/2014/main" id="{73B84516-F85B-4B21-B187-37478DFD2C9A}"/>
                  </a:ext>
                </a:extLst>
              </p:cNvPr>
              <p:cNvSpPr>
                <a:spLocks noChangeArrowheads="1"/>
              </p:cNvSpPr>
              <p:nvPr/>
            </p:nvSpPr>
            <p:spPr bwMode="auto">
              <a:xfrm>
                <a:off x="2642" y="272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4" name="Rectangle 2893">
                <a:extLst>
                  <a:ext uri="{FF2B5EF4-FFF2-40B4-BE49-F238E27FC236}">
                    <a16:creationId xmlns:a16="http://schemas.microsoft.com/office/drawing/2014/main" id="{3D0DA682-C4A1-4814-B686-790E1CD233F8}"/>
                  </a:ext>
                </a:extLst>
              </p:cNvPr>
              <p:cNvSpPr>
                <a:spLocks noChangeArrowheads="1"/>
              </p:cNvSpPr>
              <p:nvPr/>
            </p:nvSpPr>
            <p:spPr bwMode="auto">
              <a:xfrm>
                <a:off x="2646" y="272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5" name="Rectangle 2894">
                <a:extLst>
                  <a:ext uri="{FF2B5EF4-FFF2-40B4-BE49-F238E27FC236}">
                    <a16:creationId xmlns:a16="http://schemas.microsoft.com/office/drawing/2014/main" id="{8D3A4B8A-01D0-4C18-9CCD-7C5133695FEE}"/>
                  </a:ext>
                </a:extLst>
              </p:cNvPr>
              <p:cNvSpPr>
                <a:spLocks noChangeArrowheads="1"/>
              </p:cNvSpPr>
              <p:nvPr/>
            </p:nvSpPr>
            <p:spPr bwMode="auto">
              <a:xfrm>
                <a:off x="2651" y="272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6" name="Rectangle 2895">
                <a:extLst>
                  <a:ext uri="{FF2B5EF4-FFF2-40B4-BE49-F238E27FC236}">
                    <a16:creationId xmlns:a16="http://schemas.microsoft.com/office/drawing/2014/main" id="{6219A29F-C224-4373-8117-DC33C4CC7BBE}"/>
                  </a:ext>
                </a:extLst>
              </p:cNvPr>
              <p:cNvSpPr>
                <a:spLocks noChangeArrowheads="1"/>
              </p:cNvSpPr>
              <p:nvPr/>
            </p:nvSpPr>
            <p:spPr bwMode="auto">
              <a:xfrm>
                <a:off x="2656" y="272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7" name="Rectangle 2896">
                <a:extLst>
                  <a:ext uri="{FF2B5EF4-FFF2-40B4-BE49-F238E27FC236}">
                    <a16:creationId xmlns:a16="http://schemas.microsoft.com/office/drawing/2014/main" id="{3D6D07AF-579D-4F02-97F8-F23FD63267F3}"/>
                  </a:ext>
                </a:extLst>
              </p:cNvPr>
              <p:cNvSpPr>
                <a:spLocks noChangeArrowheads="1"/>
              </p:cNvSpPr>
              <p:nvPr/>
            </p:nvSpPr>
            <p:spPr bwMode="auto">
              <a:xfrm>
                <a:off x="2661" y="271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8" name="Rectangle 2897">
                <a:extLst>
                  <a:ext uri="{FF2B5EF4-FFF2-40B4-BE49-F238E27FC236}">
                    <a16:creationId xmlns:a16="http://schemas.microsoft.com/office/drawing/2014/main" id="{74060DBF-E61D-465C-83F3-EBA1068B7040}"/>
                  </a:ext>
                </a:extLst>
              </p:cNvPr>
              <p:cNvSpPr>
                <a:spLocks noChangeArrowheads="1"/>
              </p:cNvSpPr>
              <p:nvPr/>
            </p:nvSpPr>
            <p:spPr bwMode="auto">
              <a:xfrm>
                <a:off x="2666" y="271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79" name="Rectangle 2898">
                <a:extLst>
                  <a:ext uri="{FF2B5EF4-FFF2-40B4-BE49-F238E27FC236}">
                    <a16:creationId xmlns:a16="http://schemas.microsoft.com/office/drawing/2014/main" id="{0CB7B0F3-C864-4DEB-8FC2-6E3286F15D1E}"/>
                  </a:ext>
                </a:extLst>
              </p:cNvPr>
              <p:cNvSpPr>
                <a:spLocks noChangeArrowheads="1"/>
              </p:cNvSpPr>
              <p:nvPr/>
            </p:nvSpPr>
            <p:spPr bwMode="auto">
              <a:xfrm>
                <a:off x="2670" y="271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0" name="Rectangle 2899">
                <a:extLst>
                  <a:ext uri="{FF2B5EF4-FFF2-40B4-BE49-F238E27FC236}">
                    <a16:creationId xmlns:a16="http://schemas.microsoft.com/office/drawing/2014/main" id="{8E585280-27EC-40F2-95BB-B410595D39B7}"/>
                  </a:ext>
                </a:extLst>
              </p:cNvPr>
              <p:cNvSpPr>
                <a:spLocks noChangeArrowheads="1"/>
              </p:cNvSpPr>
              <p:nvPr/>
            </p:nvSpPr>
            <p:spPr bwMode="auto">
              <a:xfrm>
                <a:off x="2675" y="271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1" name="Rectangle 2900">
                <a:extLst>
                  <a:ext uri="{FF2B5EF4-FFF2-40B4-BE49-F238E27FC236}">
                    <a16:creationId xmlns:a16="http://schemas.microsoft.com/office/drawing/2014/main" id="{84ED3DEB-BF46-4448-A10F-2D72DCF83F2D}"/>
                  </a:ext>
                </a:extLst>
              </p:cNvPr>
              <p:cNvSpPr>
                <a:spLocks noChangeArrowheads="1"/>
              </p:cNvSpPr>
              <p:nvPr/>
            </p:nvSpPr>
            <p:spPr bwMode="auto">
              <a:xfrm>
                <a:off x="2680" y="271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2" name="Rectangle 2901">
                <a:extLst>
                  <a:ext uri="{FF2B5EF4-FFF2-40B4-BE49-F238E27FC236}">
                    <a16:creationId xmlns:a16="http://schemas.microsoft.com/office/drawing/2014/main" id="{787DF253-907A-4BC1-9D94-06D5BE75FA3F}"/>
                  </a:ext>
                </a:extLst>
              </p:cNvPr>
              <p:cNvSpPr>
                <a:spLocks noChangeArrowheads="1"/>
              </p:cNvSpPr>
              <p:nvPr/>
            </p:nvSpPr>
            <p:spPr bwMode="auto">
              <a:xfrm>
                <a:off x="2685" y="271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3" name="Rectangle 2902">
                <a:extLst>
                  <a:ext uri="{FF2B5EF4-FFF2-40B4-BE49-F238E27FC236}">
                    <a16:creationId xmlns:a16="http://schemas.microsoft.com/office/drawing/2014/main" id="{77A2BFE2-C671-400F-8B2B-44F9953A5E91}"/>
                  </a:ext>
                </a:extLst>
              </p:cNvPr>
              <p:cNvSpPr>
                <a:spLocks noChangeArrowheads="1"/>
              </p:cNvSpPr>
              <p:nvPr/>
            </p:nvSpPr>
            <p:spPr bwMode="auto">
              <a:xfrm>
                <a:off x="2690" y="271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4" name="Rectangle 2903">
                <a:extLst>
                  <a:ext uri="{FF2B5EF4-FFF2-40B4-BE49-F238E27FC236}">
                    <a16:creationId xmlns:a16="http://schemas.microsoft.com/office/drawing/2014/main" id="{2CA396C9-BF3A-4C0B-A015-EACA4B3C8E45}"/>
                  </a:ext>
                </a:extLst>
              </p:cNvPr>
              <p:cNvSpPr>
                <a:spLocks noChangeArrowheads="1"/>
              </p:cNvSpPr>
              <p:nvPr/>
            </p:nvSpPr>
            <p:spPr bwMode="auto">
              <a:xfrm>
                <a:off x="2694" y="271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5" name="Rectangle 2904">
                <a:extLst>
                  <a:ext uri="{FF2B5EF4-FFF2-40B4-BE49-F238E27FC236}">
                    <a16:creationId xmlns:a16="http://schemas.microsoft.com/office/drawing/2014/main" id="{589EC9DC-386C-4758-BBC3-78E0FE0A1E75}"/>
                  </a:ext>
                </a:extLst>
              </p:cNvPr>
              <p:cNvSpPr>
                <a:spLocks noChangeArrowheads="1"/>
              </p:cNvSpPr>
              <p:nvPr/>
            </p:nvSpPr>
            <p:spPr bwMode="auto">
              <a:xfrm>
                <a:off x="2699" y="271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6" name="Rectangle 2905">
                <a:extLst>
                  <a:ext uri="{FF2B5EF4-FFF2-40B4-BE49-F238E27FC236}">
                    <a16:creationId xmlns:a16="http://schemas.microsoft.com/office/drawing/2014/main" id="{FB1C2E20-11D5-42F1-9B9C-D12671F403DF}"/>
                  </a:ext>
                </a:extLst>
              </p:cNvPr>
              <p:cNvSpPr>
                <a:spLocks noChangeArrowheads="1"/>
              </p:cNvSpPr>
              <p:nvPr/>
            </p:nvSpPr>
            <p:spPr bwMode="auto">
              <a:xfrm>
                <a:off x="2704" y="271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7" name="Rectangle 2906">
                <a:extLst>
                  <a:ext uri="{FF2B5EF4-FFF2-40B4-BE49-F238E27FC236}">
                    <a16:creationId xmlns:a16="http://schemas.microsoft.com/office/drawing/2014/main" id="{310C8C56-E8DF-421F-9BA2-6BEEEDE295F4}"/>
                  </a:ext>
                </a:extLst>
              </p:cNvPr>
              <p:cNvSpPr>
                <a:spLocks noChangeArrowheads="1"/>
              </p:cNvSpPr>
              <p:nvPr/>
            </p:nvSpPr>
            <p:spPr bwMode="auto">
              <a:xfrm>
                <a:off x="2709" y="271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8" name="Rectangle 2907">
                <a:extLst>
                  <a:ext uri="{FF2B5EF4-FFF2-40B4-BE49-F238E27FC236}">
                    <a16:creationId xmlns:a16="http://schemas.microsoft.com/office/drawing/2014/main" id="{931DBED4-C9BD-4423-A135-CBC06EF5F180}"/>
                  </a:ext>
                </a:extLst>
              </p:cNvPr>
              <p:cNvSpPr>
                <a:spLocks noChangeArrowheads="1"/>
              </p:cNvSpPr>
              <p:nvPr/>
            </p:nvSpPr>
            <p:spPr bwMode="auto">
              <a:xfrm>
                <a:off x="2714" y="271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89" name="Rectangle 2908">
                <a:extLst>
                  <a:ext uri="{FF2B5EF4-FFF2-40B4-BE49-F238E27FC236}">
                    <a16:creationId xmlns:a16="http://schemas.microsoft.com/office/drawing/2014/main" id="{8E4D0C3B-5A25-41A0-A9F5-955836AA1CA7}"/>
                  </a:ext>
                </a:extLst>
              </p:cNvPr>
              <p:cNvSpPr>
                <a:spLocks noChangeArrowheads="1"/>
              </p:cNvSpPr>
              <p:nvPr/>
            </p:nvSpPr>
            <p:spPr bwMode="auto">
              <a:xfrm>
                <a:off x="2718" y="271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0" name="Rectangle 2909">
                <a:extLst>
                  <a:ext uri="{FF2B5EF4-FFF2-40B4-BE49-F238E27FC236}">
                    <a16:creationId xmlns:a16="http://schemas.microsoft.com/office/drawing/2014/main" id="{0D00DE2B-E6DF-4FEB-8D27-21730298AC4F}"/>
                  </a:ext>
                </a:extLst>
              </p:cNvPr>
              <p:cNvSpPr>
                <a:spLocks noChangeArrowheads="1"/>
              </p:cNvSpPr>
              <p:nvPr/>
            </p:nvSpPr>
            <p:spPr bwMode="auto">
              <a:xfrm>
                <a:off x="2723" y="271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1" name="Rectangle 2910">
                <a:extLst>
                  <a:ext uri="{FF2B5EF4-FFF2-40B4-BE49-F238E27FC236}">
                    <a16:creationId xmlns:a16="http://schemas.microsoft.com/office/drawing/2014/main" id="{BB6ACC2A-0700-4DF5-AE3B-7C8CB3FADF65}"/>
                  </a:ext>
                </a:extLst>
              </p:cNvPr>
              <p:cNvSpPr>
                <a:spLocks noChangeArrowheads="1"/>
              </p:cNvSpPr>
              <p:nvPr/>
            </p:nvSpPr>
            <p:spPr bwMode="auto">
              <a:xfrm>
                <a:off x="2728" y="271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2" name="Rectangle 2911">
                <a:extLst>
                  <a:ext uri="{FF2B5EF4-FFF2-40B4-BE49-F238E27FC236}">
                    <a16:creationId xmlns:a16="http://schemas.microsoft.com/office/drawing/2014/main" id="{88FFA44F-1754-4C1C-99BA-BF4E4ED039DD}"/>
                  </a:ext>
                </a:extLst>
              </p:cNvPr>
              <p:cNvSpPr>
                <a:spLocks noChangeArrowheads="1"/>
              </p:cNvSpPr>
              <p:nvPr/>
            </p:nvSpPr>
            <p:spPr bwMode="auto">
              <a:xfrm>
                <a:off x="2733" y="271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3" name="Rectangle 2912">
                <a:extLst>
                  <a:ext uri="{FF2B5EF4-FFF2-40B4-BE49-F238E27FC236}">
                    <a16:creationId xmlns:a16="http://schemas.microsoft.com/office/drawing/2014/main" id="{159B6152-0A17-43E5-9F3E-293538D5E012}"/>
                  </a:ext>
                </a:extLst>
              </p:cNvPr>
              <p:cNvSpPr>
                <a:spLocks noChangeArrowheads="1"/>
              </p:cNvSpPr>
              <p:nvPr/>
            </p:nvSpPr>
            <p:spPr bwMode="auto">
              <a:xfrm>
                <a:off x="2738" y="271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4" name="Rectangle 2913">
                <a:extLst>
                  <a:ext uri="{FF2B5EF4-FFF2-40B4-BE49-F238E27FC236}">
                    <a16:creationId xmlns:a16="http://schemas.microsoft.com/office/drawing/2014/main" id="{5ED4870D-1EBC-440F-AC44-ADE34EB649D7}"/>
                  </a:ext>
                </a:extLst>
              </p:cNvPr>
              <p:cNvSpPr>
                <a:spLocks noChangeArrowheads="1"/>
              </p:cNvSpPr>
              <p:nvPr/>
            </p:nvSpPr>
            <p:spPr bwMode="auto">
              <a:xfrm>
                <a:off x="2742" y="271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5" name="Rectangle 2914">
                <a:extLst>
                  <a:ext uri="{FF2B5EF4-FFF2-40B4-BE49-F238E27FC236}">
                    <a16:creationId xmlns:a16="http://schemas.microsoft.com/office/drawing/2014/main" id="{5F2A37C3-B8E9-494E-87F0-9D028FB2605D}"/>
                  </a:ext>
                </a:extLst>
              </p:cNvPr>
              <p:cNvSpPr>
                <a:spLocks noChangeArrowheads="1"/>
              </p:cNvSpPr>
              <p:nvPr/>
            </p:nvSpPr>
            <p:spPr bwMode="auto">
              <a:xfrm>
                <a:off x="2747" y="271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6" name="Rectangle 2915">
                <a:extLst>
                  <a:ext uri="{FF2B5EF4-FFF2-40B4-BE49-F238E27FC236}">
                    <a16:creationId xmlns:a16="http://schemas.microsoft.com/office/drawing/2014/main" id="{C54FB4FB-867F-46B2-AD34-789F3C592E3F}"/>
                  </a:ext>
                </a:extLst>
              </p:cNvPr>
              <p:cNvSpPr>
                <a:spLocks noChangeArrowheads="1"/>
              </p:cNvSpPr>
              <p:nvPr/>
            </p:nvSpPr>
            <p:spPr bwMode="auto">
              <a:xfrm>
                <a:off x="2752" y="271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7" name="Rectangle 2916">
                <a:extLst>
                  <a:ext uri="{FF2B5EF4-FFF2-40B4-BE49-F238E27FC236}">
                    <a16:creationId xmlns:a16="http://schemas.microsoft.com/office/drawing/2014/main" id="{5B10EDDE-2488-4EEE-980D-659C95B6490A}"/>
                  </a:ext>
                </a:extLst>
              </p:cNvPr>
              <p:cNvSpPr>
                <a:spLocks noChangeArrowheads="1"/>
              </p:cNvSpPr>
              <p:nvPr/>
            </p:nvSpPr>
            <p:spPr bwMode="auto">
              <a:xfrm>
                <a:off x="2757" y="27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8" name="Rectangle 2917">
                <a:extLst>
                  <a:ext uri="{FF2B5EF4-FFF2-40B4-BE49-F238E27FC236}">
                    <a16:creationId xmlns:a16="http://schemas.microsoft.com/office/drawing/2014/main" id="{17BC0F6A-99AB-4967-8697-2B0E0D8B76B6}"/>
                  </a:ext>
                </a:extLst>
              </p:cNvPr>
              <p:cNvSpPr>
                <a:spLocks noChangeArrowheads="1"/>
              </p:cNvSpPr>
              <p:nvPr/>
            </p:nvSpPr>
            <p:spPr bwMode="auto">
              <a:xfrm>
                <a:off x="2762" y="27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99" name="Rectangle 2918">
                <a:extLst>
                  <a:ext uri="{FF2B5EF4-FFF2-40B4-BE49-F238E27FC236}">
                    <a16:creationId xmlns:a16="http://schemas.microsoft.com/office/drawing/2014/main" id="{29F85E00-6F49-49A2-8093-FC114D427CEE}"/>
                  </a:ext>
                </a:extLst>
              </p:cNvPr>
              <p:cNvSpPr>
                <a:spLocks noChangeArrowheads="1"/>
              </p:cNvSpPr>
              <p:nvPr/>
            </p:nvSpPr>
            <p:spPr bwMode="auto">
              <a:xfrm>
                <a:off x="2766" y="271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0" name="Rectangle 2919">
                <a:extLst>
                  <a:ext uri="{FF2B5EF4-FFF2-40B4-BE49-F238E27FC236}">
                    <a16:creationId xmlns:a16="http://schemas.microsoft.com/office/drawing/2014/main" id="{A36E722B-F3F6-43C0-B74E-7C1474F2174E}"/>
                  </a:ext>
                </a:extLst>
              </p:cNvPr>
              <p:cNvSpPr>
                <a:spLocks noChangeArrowheads="1"/>
              </p:cNvSpPr>
              <p:nvPr/>
            </p:nvSpPr>
            <p:spPr bwMode="auto">
              <a:xfrm>
                <a:off x="2771" y="271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1" name="Rectangle 2920">
                <a:extLst>
                  <a:ext uri="{FF2B5EF4-FFF2-40B4-BE49-F238E27FC236}">
                    <a16:creationId xmlns:a16="http://schemas.microsoft.com/office/drawing/2014/main" id="{3833DF61-DB42-43E1-9E7A-FB7BDCE091B2}"/>
                  </a:ext>
                </a:extLst>
              </p:cNvPr>
              <p:cNvSpPr>
                <a:spLocks noChangeArrowheads="1"/>
              </p:cNvSpPr>
              <p:nvPr/>
            </p:nvSpPr>
            <p:spPr bwMode="auto">
              <a:xfrm>
                <a:off x="2776" y="271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2" name="Rectangle 2921">
                <a:extLst>
                  <a:ext uri="{FF2B5EF4-FFF2-40B4-BE49-F238E27FC236}">
                    <a16:creationId xmlns:a16="http://schemas.microsoft.com/office/drawing/2014/main" id="{B88FB7B6-75C0-4354-B117-0E6A33E9FAB8}"/>
                  </a:ext>
                </a:extLst>
              </p:cNvPr>
              <p:cNvSpPr>
                <a:spLocks noChangeArrowheads="1"/>
              </p:cNvSpPr>
              <p:nvPr/>
            </p:nvSpPr>
            <p:spPr bwMode="auto">
              <a:xfrm>
                <a:off x="2781" y="271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3" name="Rectangle 2922">
                <a:extLst>
                  <a:ext uri="{FF2B5EF4-FFF2-40B4-BE49-F238E27FC236}">
                    <a16:creationId xmlns:a16="http://schemas.microsoft.com/office/drawing/2014/main" id="{DEBCA242-1601-427C-9066-1CCDAD66F590}"/>
                  </a:ext>
                </a:extLst>
              </p:cNvPr>
              <p:cNvSpPr>
                <a:spLocks noChangeArrowheads="1"/>
              </p:cNvSpPr>
              <p:nvPr/>
            </p:nvSpPr>
            <p:spPr bwMode="auto">
              <a:xfrm>
                <a:off x="2786" y="271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4" name="Rectangle 2923">
                <a:extLst>
                  <a:ext uri="{FF2B5EF4-FFF2-40B4-BE49-F238E27FC236}">
                    <a16:creationId xmlns:a16="http://schemas.microsoft.com/office/drawing/2014/main" id="{A3D59F0B-4A4C-4C2A-A6A1-28545DC9C59F}"/>
                  </a:ext>
                </a:extLst>
              </p:cNvPr>
              <p:cNvSpPr>
                <a:spLocks noChangeArrowheads="1"/>
              </p:cNvSpPr>
              <p:nvPr/>
            </p:nvSpPr>
            <p:spPr bwMode="auto">
              <a:xfrm>
                <a:off x="2790" y="270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5" name="Rectangle 2924">
                <a:extLst>
                  <a:ext uri="{FF2B5EF4-FFF2-40B4-BE49-F238E27FC236}">
                    <a16:creationId xmlns:a16="http://schemas.microsoft.com/office/drawing/2014/main" id="{D0F5B65B-FDDB-40BE-A1BC-0973D67F6C94}"/>
                  </a:ext>
                </a:extLst>
              </p:cNvPr>
              <p:cNvSpPr>
                <a:spLocks noChangeArrowheads="1"/>
              </p:cNvSpPr>
              <p:nvPr/>
            </p:nvSpPr>
            <p:spPr bwMode="auto">
              <a:xfrm>
                <a:off x="2795" y="270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6" name="Rectangle 2925">
                <a:extLst>
                  <a:ext uri="{FF2B5EF4-FFF2-40B4-BE49-F238E27FC236}">
                    <a16:creationId xmlns:a16="http://schemas.microsoft.com/office/drawing/2014/main" id="{0B12D1FC-52BC-4EA0-905E-BD1AA47886CD}"/>
                  </a:ext>
                </a:extLst>
              </p:cNvPr>
              <p:cNvSpPr>
                <a:spLocks noChangeArrowheads="1"/>
              </p:cNvSpPr>
              <p:nvPr/>
            </p:nvSpPr>
            <p:spPr bwMode="auto">
              <a:xfrm>
                <a:off x="2800" y="270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7" name="Rectangle 2926">
                <a:extLst>
                  <a:ext uri="{FF2B5EF4-FFF2-40B4-BE49-F238E27FC236}">
                    <a16:creationId xmlns:a16="http://schemas.microsoft.com/office/drawing/2014/main" id="{57D92CC1-1B44-4F98-8653-6D0DE0C78BB5}"/>
                  </a:ext>
                </a:extLst>
              </p:cNvPr>
              <p:cNvSpPr>
                <a:spLocks noChangeArrowheads="1"/>
              </p:cNvSpPr>
              <p:nvPr/>
            </p:nvSpPr>
            <p:spPr bwMode="auto">
              <a:xfrm>
                <a:off x="2805" y="270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8" name="Rectangle 2927">
                <a:extLst>
                  <a:ext uri="{FF2B5EF4-FFF2-40B4-BE49-F238E27FC236}">
                    <a16:creationId xmlns:a16="http://schemas.microsoft.com/office/drawing/2014/main" id="{E8E4733D-EE04-48BD-9881-39AF1D6C6EC2}"/>
                  </a:ext>
                </a:extLst>
              </p:cNvPr>
              <p:cNvSpPr>
                <a:spLocks noChangeArrowheads="1"/>
              </p:cNvSpPr>
              <p:nvPr/>
            </p:nvSpPr>
            <p:spPr bwMode="auto">
              <a:xfrm>
                <a:off x="2810" y="270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09" name="Rectangle 2928">
                <a:extLst>
                  <a:ext uri="{FF2B5EF4-FFF2-40B4-BE49-F238E27FC236}">
                    <a16:creationId xmlns:a16="http://schemas.microsoft.com/office/drawing/2014/main" id="{1320C979-706E-4987-817A-D8F540CD1EF6}"/>
                  </a:ext>
                </a:extLst>
              </p:cNvPr>
              <p:cNvSpPr>
                <a:spLocks noChangeArrowheads="1"/>
              </p:cNvSpPr>
              <p:nvPr/>
            </p:nvSpPr>
            <p:spPr bwMode="auto">
              <a:xfrm>
                <a:off x="2814" y="270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0" name="Rectangle 2929">
                <a:extLst>
                  <a:ext uri="{FF2B5EF4-FFF2-40B4-BE49-F238E27FC236}">
                    <a16:creationId xmlns:a16="http://schemas.microsoft.com/office/drawing/2014/main" id="{37D9B70D-8756-406B-95F1-94C74B0395DD}"/>
                  </a:ext>
                </a:extLst>
              </p:cNvPr>
              <p:cNvSpPr>
                <a:spLocks noChangeArrowheads="1"/>
              </p:cNvSpPr>
              <p:nvPr/>
            </p:nvSpPr>
            <p:spPr bwMode="auto">
              <a:xfrm>
                <a:off x="2819" y="270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1" name="Rectangle 2930">
                <a:extLst>
                  <a:ext uri="{FF2B5EF4-FFF2-40B4-BE49-F238E27FC236}">
                    <a16:creationId xmlns:a16="http://schemas.microsoft.com/office/drawing/2014/main" id="{81127DB5-21A6-4F1D-BBBB-903BA97753DA}"/>
                  </a:ext>
                </a:extLst>
              </p:cNvPr>
              <p:cNvSpPr>
                <a:spLocks noChangeArrowheads="1"/>
              </p:cNvSpPr>
              <p:nvPr/>
            </p:nvSpPr>
            <p:spPr bwMode="auto">
              <a:xfrm>
                <a:off x="2824" y="270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2" name="Rectangle 2931">
                <a:extLst>
                  <a:ext uri="{FF2B5EF4-FFF2-40B4-BE49-F238E27FC236}">
                    <a16:creationId xmlns:a16="http://schemas.microsoft.com/office/drawing/2014/main" id="{83F8A9C7-5E99-4630-89DB-51A86214B7A7}"/>
                  </a:ext>
                </a:extLst>
              </p:cNvPr>
              <p:cNvSpPr>
                <a:spLocks noChangeArrowheads="1"/>
              </p:cNvSpPr>
              <p:nvPr/>
            </p:nvSpPr>
            <p:spPr bwMode="auto">
              <a:xfrm>
                <a:off x="2829" y="270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3" name="Rectangle 2932">
                <a:extLst>
                  <a:ext uri="{FF2B5EF4-FFF2-40B4-BE49-F238E27FC236}">
                    <a16:creationId xmlns:a16="http://schemas.microsoft.com/office/drawing/2014/main" id="{756E01A5-5BA4-4E5E-BD3F-6860494DFC94}"/>
                  </a:ext>
                </a:extLst>
              </p:cNvPr>
              <p:cNvSpPr>
                <a:spLocks noChangeArrowheads="1"/>
              </p:cNvSpPr>
              <p:nvPr/>
            </p:nvSpPr>
            <p:spPr bwMode="auto">
              <a:xfrm>
                <a:off x="2834" y="270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4" name="Rectangle 2933">
                <a:extLst>
                  <a:ext uri="{FF2B5EF4-FFF2-40B4-BE49-F238E27FC236}">
                    <a16:creationId xmlns:a16="http://schemas.microsoft.com/office/drawing/2014/main" id="{E34530DD-AFA3-486E-8572-ACAD7E9DB825}"/>
                  </a:ext>
                </a:extLst>
              </p:cNvPr>
              <p:cNvSpPr>
                <a:spLocks noChangeArrowheads="1"/>
              </p:cNvSpPr>
              <p:nvPr/>
            </p:nvSpPr>
            <p:spPr bwMode="auto">
              <a:xfrm>
                <a:off x="2838" y="270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5" name="Rectangle 2934">
                <a:extLst>
                  <a:ext uri="{FF2B5EF4-FFF2-40B4-BE49-F238E27FC236}">
                    <a16:creationId xmlns:a16="http://schemas.microsoft.com/office/drawing/2014/main" id="{015ED906-1DB2-47EA-B9C6-4C39B3DED89C}"/>
                  </a:ext>
                </a:extLst>
              </p:cNvPr>
              <p:cNvSpPr>
                <a:spLocks noChangeArrowheads="1"/>
              </p:cNvSpPr>
              <p:nvPr/>
            </p:nvSpPr>
            <p:spPr bwMode="auto">
              <a:xfrm>
                <a:off x="2843" y="270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6" name="Rectangle 2935">
                <a:extLst>
                  <a:ext uri="{FF2B5EF4-FFF2-40B4-BE49-F238E27FC236}">
                    <a16:creationId xmlns:a16="http://schemas.microsoft.com/office/drawing/2014/main" id="{BE981BB4-FC47-410D-BC75-0E1742630D8F}"/>
                  </a:ext>
                </a:extLst>
              </p:cNvPr>
              <p:cNvSpPr>
                <a:spLocks noChangeArrowheads="1"/>
              </p:cNvSpPr>
              <p:nvPr/>
            </p:nvSpPr>
            <p:spPr bwMode="auto">
              <a:xfrm>
                <a:off x="2848" y="270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7" name="Rectangle 2936">
                <a:extLst>
                  <a:ext uri="{FF2B5EF4-FFF2-40B4-BE49-F238E27FC236}">
                    <a16:creationId xmlns:a16="http://schemas.microsoft.com/office/drawing/2014/main" id="{D7CE7761-BE5B-434B-9230-37C3BAE37D5D}"/>
                  </a:ext>
                </a:extLst>
              </p:cNvPr>
              <p:cNvSpPr>
                <a:spLocks noChangeArrowheads="1"/>
              </p:cNvSpPr>
              <p:nvPr/>
            </p:nvSpPr>
            <p:spPr bwMode="auto">
              <a:xfrm>
                <a:off x="2853" y="270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8" name="Rectangle 2937">
                <a:extLst>
                  <a:ext uri="{FF2B5EF4-FFF2-40B4-BE49-F238E27FC236}">
                    <a16:creationId xmlns:a16="http://schemas.microsoft.com/office/drawing/2014/main" id="{CAAAF14A-365C-4D84-BC4A-99255556B2F0}"/>
                  </a:ext>
                </a:extLst>
              </p:cNvPr>
              <p:cNvSpPr>
                <a:spLocks noChangeArrowheads="1"/>
              </p:cNvSpPr>
              <p:nvPr/>
            </p:nvSpPr>
            <p:spPr bwMode="auto">
              <a:xfrm>
                <a:off x="2858" y="270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19" name="Rectangle 2938">
                <a:extLst>
                  <a:ext uri="{FF2B5EF4-FFF2-40B4-BE49-F238E27FC236}">
                    <a16:creationId xmlns:a16="http://schemas.microsoft.com/office/drawing/2014/main" id="{BF7E7DBE-5017-429F-9204-2A38763253E9}"/>
                  </a:ext>
                </a:extLst>
              </p:cNvPr>
              <p:cNvSpPr>
                <a:spLocks noChangeArrowheads="1"/>
              </p:cNvSpPr>
              <p:nvPr/>
            </p:nvSpPr>
            <p:spPr bwMode="auto">
              <a:xfrm>
                <a:off x="2862" y="270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0" name="Rectangle 2939">
                <a:extLst>
                  <a:ext uri="{FF2B5EF4-FFF2-40B4-BE49-F238E27FC236}">
                    <a16:creationId xmlns:a16="http://schemas.microsoft.com/office/drawing/2014/main" id="{78BB4143-8041-40DA-BB9B-07CDB10D7D0E}"/>
                  </a:ext>
                </a:extLst>
              </p:cNvPr>
              <p:cNvSpPr>
                <a:spLocks noChangeArrowheads="1"/>
              </p:cNvSpPr>
              <p:nvPr/>
            </p:nvSpPr>
            <p:spPr bwMode="auto">
              <a:xfrm>
                <a:off x="2867" y="270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1" name="Rectangle 2940">
                <a:extLst>
                  <a:ext uri="{FF2B5EF4-FFF2-40B4-BE49-F238E27FC236}">
                    <a16:creationId xmlns:a16="http://schemas.microsoft.com/office/drawing/2014/main" id="{E9657B73-F25E-41AF-B304-4165C3D7BC5B}"/>
                  </a:ext>
                </a:extLst>
              </p:cNvPr>
              <p:cNvSpPr>
                <a:spLocks noChangeArrowheads="1"/>
              </p:cNvSpPr>
              <p:nvPr/>
            </p:nvSpPr>
            <p:spPr bwMode="auto">
              <a:xfrm>
                <a:off x="2872" y="270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2" name="Rectangle 2941">
                <a:extLst>
                  <a:ext uri="{FF2B5EF4-FFF2-40B4-BE49-F238E27FC236}">
                    <a16:creationId xmlns:a16="http://schemas.microsoft.com/office/drawing/2014/main" id="{C489E807-A132-4CFB-A127-C72A8F53B1F3}"/>
                  </a:ext>
                </a:extLst>
              </p:cNvPr>
              <p:cNvSpPr>
                <a:spLocks noChangeArrowheads="1"/>
              </p:cNvSpPr>
              <p:nvPr/>
            </p:nvSpPr>
            <p:spPr bwMode="auto">
              <a:xfrm>
                <a:off x="2877" y="270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3" name="Rectangle 2942">
                <a:extLst>
                  <a:ext uri="{FF2B5EF4-FFF2-40B4-BE49-F238E27FC236}">
                    <a16:creationId xmlns:a16="http://schemas.microsoft.com/office/drawing/2014/main" id="{52EB72B6-34E9-4500-90BC-506B9F8874EA}"/>
                  </a:ext>
                </a:extLst>
              </p:cNvPr>
              <p:cNvSpPr>
                <a:spLocks noChangeArrowheads="1"/>
              </p:cNvSpPr>
              <p:nvPr/>
            </p:nvSpPr>
            <p:spPr bwMode="auto">
              <a:xfrm>
                <a:off x="2882" y="270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4" name="Rectangle 2943">
                <a:extLst>
                  <a:ext uri="{FF2B5EF4-FFF2-40B4-BE49-F238E27FC236}">
                    <a16:creationId xmlns:a16="http://schemas.microsoft.com/office/drawing/2014/main" id="{363EBDCB-9112-48B9-88A5-33421338FD86}"/>
                  </a:ext>
                </a:extLst>
              </p:cNvPr>
              <p:cNvSpPr>
                <a:spLocks noChangeArrowheads="1"/>
              </p:cNvSpPr>
              <p:nvPr/>
            </p:nvSpPr>
            <p:spPr bwMode="auto">
              <a:xfrm>
                <a:off x="2886" y="270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5" name="Rectangle 2944">
                <a:extLst>
                  <a:ext uri="{FF2B5EF4-FFF2-40B4-BE49-F238E27FC236}">
                    <a16:creationId xmlns:a16="http://schemas.microsoft.com/office/drawing/2014/main" id="{36AF6D77-2A44-452E-8F6F-52BC9DA9AA74}"/>
                  </a:ext>
                </a:extLst>
              </p:cNvPr>
              <p:cNvSpPr>
                <a:spLocks noChangeArrowheads="1"/>
              </p:cNvSpPr>
              <p:nvPr/>
            </p:nvSpPr>
            <p:spPr bwMode="auto">
              <a:xfrm>
                <a:off x="2891" y="270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6" name="Rectangle 2945">
                <a:extLst>
                  <a:ext uri="{FF2B5EF4-FFF2-40B4-BE49-F238E27FC236}">
                    <a16:creationId xmlns:a16="http://schemas.microsoft.com/office/drawing/2014/main" id="{7997C298-4F70-41A6-86E6-CE1369471B01}"/>
                  </a:ext>
                </a:extLst>
              </p:cNvPr>
              <p:cNvSpPr>
                <a:spLocks noChangeArrowheads="1"/>
              </p:cNvSpPr>
              <p:nvPr/>
            </p:nvSpPr>
            <p:spPr bwMode="auto">
              <a:xfrm>
                <a:off x="2896" y="270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7" name="Rectangle 2946">
                <a:extLst>
                  <a:ext uri="{FF2B5EF4-FFF2-40B4-BE49-F238E27FC236}">
                    <a16:creationId xmlns:a16="http://schemas.microsoft.com/office/drawing/2014/main" id="{0E6C69B7-80EE-4066-811B-BDDDF7D6BA04}"/>
                  </a:ext>
                </a:extLst>
              </p:cNvPr>
              <p:cNvSpPr>
                <a:spLocks noChangeArrowheads="1"/>
              </p:cNvSpPr>
              <p:nvPr/>
            </p:nvSpPr>
            <p:spPr bwMode="auto">
              <a:xfrm>
                <a:off x="2901" y="269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8" name="Rectangle 2947">
                <a:extLst>
                  <a:ext uri="{FF2B5EF4-FFF2-40B4-BE49-F238E27FC236}">
                    <a16:creationId xmlns:a16="http://schemas.microsoft.com/office/drawing/2014/main" id="{776163FF-D9A7-44BD-8A4F-F20C7471CD64}"/>
                  </a:ext>
                </a:extLst>
              </p:cNvPr>
              <p:cNvSpPr>
                <a:spLocks noChangeArrowheads="1"/>
              </p:cNvSpPr>
              <p:nvPr/>
            </p:nvSpPr>
            <p:spPr bwMode="auto">
              <a:xfrm>
                <a:off x="2906" y="269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29" name="Rectangle 2948">
                <a:extLst>
                  <a:ext uri="{FF2B5EF4-FFF2-40B4-BE49-F238E27FC236}">
                    <a16:creationId xmlns:a16="http://schemas.microsoft.com/office/drawing/2014/main" id="{1620EE54-E0FB-4269-B70C-24E2528DA548}"/>
                  </a:ext>
                </a:extLst>
              </p:cNvPr>
              <p:cNvSpPr>
                <a:spLocks noChangeArrowheads="1"/>
              </p:cNvSpPr>
              <p:nvPr/>
            </p:nvSpPr>
            <p:spPr bwMode="auto">
              <a:xfrm>
                <a:off x="2910" y="269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0" name="Rectangle 2949">
                <a:extLst>
                  <a:ext uri="{FF2B5EF4-FFF2-40B4-BE49-F238E27FC236}">
                    <a16:creationId xmlns:a16="http://schemas.microsoft.com/office/drawing/2014/main" id="{927F8CD5-9E88-4732-BD1F-1C82B8CA0CCC}"/>
                  </a:ext>
                </a:extLst>
              </p:cNvPr>
              <p:cNvSpPr>
                <a:spLocks noChangeArrowheads="1"/>
              </p:cNvSpPr>
              <p:nvPr/>
            </p:nvSpPr>
            <p:spPr bwMode="auto">
              <a:xfrm>
                <a:off x="2915" y="269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1" name="Rectangle 2950">
                <a:extLst>
                  <a:ext uri="{FF2B5EF4-FFF2-40B4-BE49-F238E27FC236}">
                    <a16:creationId xmlns:a16="http://schemas.microsoft.com/office/drawing/2014/main" id="{08059ADE-7FB4-49AF-8B5D-3EB02FD93FE0}"/>
                  </a:ext>
                </a:extLst>
              </p:cNvPr>
              <p:cNvSpPr>
                <a:spLocks noChangeArrowheads="1"/>
              </p:cNvSpPr>
              <p:nvPr/>
            </p:nvSpPr>
            <p:spPr bwMode="auto">
              <a:xfrm>
                <a:off x="2920" y="269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2" name="Rectangle 2951">
                <a:extLst>
                  <a:ext uri="{FF2B5EF4-FFF2-40B4-BE49-F238E27FC236}">
                    <a16:creationId xmlns:a16="http://schemas.microsoft.com/office/drawing/2014/main" id="{E2616FCA-0724-43D0-88EF-D64AC50AFBC6}"/>
                  </a:ext>
                </a:extLst>
              </p:cNvPr>
              <p:cNvSpPr>
                <a:spLocks noChangeArrowheads="1"/>
              </p:cNvSpPr>
              <p:nvPr/>
            </p:nvSpPr>
            <p:spPr bwMode="auto">
              <a:xfrm>
                <a:off x="2925" y="269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3" name="Rectangle 2952">
                <a:extLst>
                  <a:ext uri="{FF2B5EF4-FFF2-40B4-BE49-F238E27FC236}">
                    <a16:creationId xmlns:a16="http://schemas.microsoft.com/office/drawing/2014/main" id="{7C96A973-466E-4231-989E-EBADB14C5345}"/>
                  </a:ext>
                </a:extLst>
              </p:cNvPr>
              <p:cNvSpPr>
                <a:spLocks noChangeArrowheads="1"/>
              </p:cNvSpPr>
              <p:nvPr/>
            </p:nvSpPr>
            <p:spPr bwMode="auto">
              <a:xfrm>
                <a:off x="2930" y="269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4" name="Rectangle 2953">
                <a:extLst>
                  <a:ext uri="{FF2B5EF4-FFF2-40B4-BE49-F238E27FC236}">
                    <a16:creationId xmlns:a16="http://schemas.microsoft.com/office/drawing/2014/main" id="{8DEEDBDE-E22A-4AB8-9658-3D1E3B4E7EC8}"/>
                  </a:ext>
                </a:extLst>
              </p:cNvPr>
              <p:cNvSpPr>
                <a:spLocks noChangeArrowheads="1"/>
              </p:cNvSpPr>
              <p:nvPr/>
            </p:nvSpPr>
            <p:spPr bwMode="auto">
              <a:xfrm>
                <a:off x="2934" y="269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5" name="Rectangle 2954">
                <a:extLst>
                  <a:ext uri="{FF2B5EF4-FFF2-40B4-BE49-F238E27FC236}">
                    <a16:creationId xmlns:a16="http://schemas.microsoft.com/office/drawing/2014/main" id="{0D1B1745-3F72-44DA-9643-892568B6E98A}"/>
                  </a:ext>
                </a:extLst>
              </p:cNvPr>
              <p:cNvSpPr>
                <a:spLocks noChangeArrowheads="1"/>
              </p:cNvSpPr>
              <p:nvPr/>
            </p:nvSpPr>
            <p:spPr bwMode="auto">
              <a:xfrm>
                <a:off x="2939" y="269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6" name="Rectangle 2955">
                <a:extLst>
                  <a:ext uri="{FF2B5EF4-FFF2-40B4-BE49-F238E27FC236}">
                    <a16:creationId xmlns:a16="http://schemas.microsoft.com/office/drawing/2014/main" id="{9F6751B7-A909-47C7-A0FA-C6E7FCEE3BEA}"/>
                  </a:ext>
                </a:extLst>
              </p:cNvPr>
              <p:cNvSpPr>
                <a:spLocks noChangeArrowheads="1"/>
              </p:cNvSpPr>
              <p:nvPr/>
            </p:nvSpPr>
            <p:spPr bwMode="auto">
              <a:xfrm>
                <a:off x="2944" y="269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7" name="Rectangle 2956">
                <a:extLst>
                  <a:ext uri="{FF2B5EF4-FFF2-40B4-BE49-F238E27FC236}">
                    <a16:creationId xmlns:a16="http://schemas.microsoft.com/office/drawing/2014/main" id="{5973018B-9B66-4D80-8A75-36E8A71EE804}"/>
                  </a:ext>
                </a:extLst>
              </p:cNvPr>
              <p:cNvSpPr>
                <a:spLocks noChangeArrowheads="1"/>
              </p:cNvSpPr>
              <p:nvPr/>
            </p:nvSpPr>
            <p:spPr bwMode="auto">
              <a:xfrm>
                <a:off x="2949" y="269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8" name="Rectangle 2957">
                <a:extLst>
                  <a:ext uri="{FF2B5EF4-FFF2-40B4-BE49-F238E27FC236}">
                    <a16:creationId xmlns:a16="http://schemas.microsoft.com/office/drawing/2014/main" id="{DD1D9607-C577-4715-9790-9A989DC4DFE2}"/>
                  </a:ext>
                </a:extLst>
              </p:cNvPr>
              <p:cNvSpPr>
                <a:spLocks noChangeArrowheads="1"/>
              </p:cNvSpPr>
              <p:nvPr/>
            </p:nvSpPr>
            <p:spPr bwMode="auto">
              <a:xfrm>
                <a:off x="2954" y="269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39" name="Rectangle 2958">
                <a:extLst>
                  <a:ext uri="{FF2B5EF4-FFF2-40B4-BE49-F238E27FC236}">
                    <a16:creationId xmlns:a16="http://schemas.microsoft.com/office/drawing/2014/main" id="{E47D448F-D707-4A31-BA22-61559C3D38A6}"/>
                  </a:ext>
                </a:extLst>
              </p:cNvPr>
              <p:cNvSpPr>
                <a:spLocks noChangeArrowheads="1"/>
              </p:cNvSpPr>
              <p:nvPr/>
            </p:nvSpPr>
            <p:spPr bwMode="auto">
              <a:xfrm>
                <a:off x="2958" y="269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0" name="Rectangle 2959">
                <a:extLst>
                  <a:ext uri="{FF2B5EF4-FFF2-40B4-BE49-F238E27FC236}">
                    <a16:creationId xmlns:a16="http://schemas.microsoft.com/office/drawing/2014/main" id="{9DF37BFB-C4FF-4274-A0F6-CCC5CE14D14B}"/>
                  </a:ext>
                </a:extLst>
              </p:cNvPr>
              <p:cNvSpPr>
                <a:spLocks noChangeArrowheads="1"/>
              </p:cNvSpPr>
              <p:nvPr/>
            </p:nvSpPr>
            <p:spPr bwMode="auto">
              <a:xfrm>
                <a:off x="2963" y="269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1" name="Rectangle 2960">
                <a:extLst>
                  <a:ext uri="{FF2B5EF4-FFF2-40B4-BE49-F238E27FC236}">
                    <a16:creationId xmlns:a16="http://schemas.microsoft.com/office/drawing/2014/main" id="{E02E8E4E-95C3-476D-B21C-0CEA5EA05B46}"/>
                  </a:ext>
                </a:extLst>
              </p:cNvPr>
              <p:cNvSpPr>
                <a:spLocks noChangeArrowheads="1"/>
              </p:cNvSpPr>
              <p:nvPr/>
            </p:nvSpPr>
            <p:spPr bwMode="auto">
              <a:xfrm>
                <a:off x="2968" y="269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2" name="Rectangle 2961">
                <a:extLst>
                  <a:ext uri="{FF2B5EF4-FFF2-40B4-BE49-F238E27FC236}">
                    <a16:creationId xmlns:a16="http://schemas.microsoft.com/office/drawing/2014/main" id="{C24AD307-D9FE-4786-8F3F-99DE413204EB}"/>
                  </a:ext>
                </a:extLst>
              </p:cNvPr>
              <p:cNvSpPr>
                <a:spLocks noChangeArrowheads="1"/>
              </p:cNvSpPr>
              <p:nvPr/>
            </p:nvSpPr>
            <p:spPr bwMode="auto">
              <a:xfrm>
                <a:off x="2973" y="268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3" name="Rectangle 2962">
                <a:extLst>
                  <a:ext uri="{FF2B5EF4-FFF2-40B4-BE49-F238E27FC236}">
                    <a16:creationId xmlns:a16="http://schemas.microsoft.com/office/drawing/2014/main" id="{E811956A-A6D7-4A43-8EEB-31FC9FB2C463}"/>
                  </a:ext>
                </a:extLst>
              </p:cNvPr>
              <p:cNvSpPr>
                <a:spLocks noChangeArrowheads="1"/>
              </p:cNvSpPr>
              <p:nvPr/>
            </p:nvSpPr>
            <p:spPr bwMode="auto">
              <a:xfrm>
                <a:off x="2978" y="268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4" name="Rectangle 2963">
                <a:extLst>
                  <a:ext uri="{FF2B5EF4-FFF2-40B4-BE49-F238E27FC236}">
                    <a16:creationId xmlns:a16="http://schemas.microsoft.com/office/drawing/2014/main" id="{46100D25-9917-4188-936D-89E594251471}"/>
                  </a:ext>
                </a:extLst>
              </p:cNvPr>
              <p:cNvSpPr>
                <a:spLocks noChangeArrowheads="1"/>
              </p:cNvSpPr>
              <p:nvPr/>
            </p:nvSpPr>
            <p:spPr bwMode="auto">
              <a:xfrm>
                <a:off x="2982" y="268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5" name="Rectangle 2964">
                <a:extLst>
                  <a:ext uri="{FF2B5EF4-FFF2-40B4-BE49-F238E27FC236}">
                    <a16:creationId xmlns:a16="http://schemas.microsoft.com/office/drawing/2014/main" id="{7839367A-7391-4872-89E4-B0888CC3618E}"/>
                  </a:ext>
                </a:extLst>
              </p:cNvPr>
              <p:cNvSpPr>
                <a:spLocks noChangeArrowheads="1"/>
              </p:cNvSpPr>
              <p:nvPr/>
            </p:nvSpPr>
            <p:spPr bwMode="auto">
              <a:xfrm>
                <a:off x="2987" y="268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6" name="Rectangle 2965">
                <a:extLst>
                  <a:ext uri="{FF2B5EF4-FFF2-40B4-BE49-F238E27FC236}">
                    <a16:creationId xmlns:a16="http://schemas.microsoft.com/office/drawing/2014/main" id="{BDE4D476-06EF-4051-8AF7-90C1877DEAE4}"/>
                  </a:ext>
                </a:extLst>
              </p:cNvPr>
              <p:cNvSpPr>
                <a:spLocks noChangeArrowheads="1"/>
              </p:cNvSpPr>
              <p:nvPr/>
            </p:nvSpPr>
            <p:spPr bwMode="auto">
              <a:xfrm>
                <a:off x="2992" y="268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7" name="Rectangle 2966">
                <a:extLst>
                  <a:ext uri="{FF2B5EF4-FFF2-40B4-BE49-F238E27FC236}">
                    <a16:creationId xmlns:a16="http://schemas.microsoft.com/office/drawing/2014/main" id="{1B24FFF3-A8B4-4F1E-A2E0-2F75AB162193}"/>
                  </a:ext>
                </a:extLst>
              </p:cNvPr>
              <p:cNvSpPr>
                <a:spLocks noChangeArrowheads="1"/>
              </p:cNvSpPr>
              <p:nvPr/>
            </p:nvSpPr>
            <p:spPr bwMode="auto">
              <a:xfrm>
                <a:off x="2997" y="268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8" name="Rectangle 2967">
                <a:extLst>
                  <a:ext uri="{FF2B5EF4-FFF2-40B4-BE49-F238E27FC236}">
                    <a16:creationId xmlns:a16="http://schemas.microsoft.com/office/drawing/2014/main" id="{9E2A21C9-01A7-4FDB-B6A4-39A6E055CDCF}"/>
                  </a:ext>
                </a:extLst>
              </p:cNvPr>
              <p:cNvSpPr>
                <a:spLocks noChangeArrowheads="1"/>
              </p:cNvSpPr>
              <p:nvPr/>
            </p:nvSpPr>
            <p:spPr bwMode="auto">
              <a:xfrm>
                <a:off x="3002" y="268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49" name="Rectangle 2968">
                <a:extLst>
                  <a:ext uri="{FF2B5EF4-FFF2-40B4-BE49-F238E27FC236}">
                    <a16:creationId xmlns:a16="http://schemas.microsoft.com/office/drawing/2014/main" id="{4D1F9728-36A8-4794-AFF6-F0060160DEEF}"/>
                  </a:ext>
                </a:extLst>
              </p:cNvPr>
              <p:cNvSpPr>
                <a:spLocks noChangeArrowheads="1"/>
              </p:cNvSpPr>
              <p:nvPr/>
            </p:nvSpPr>
            <p:spPr bwMode="auto">
              <a:xfrm>
                <a:off x="3006" y="268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0" name="Rectangle 2969">
                <a:extLst>
                  <a:ext uri="{FF2B5EF4-FFF2-40B4-BE49-F238E27FC236}">
                    <a16:creationId xmlns:a16="http://schemas.microsoft.com/office/drawing/2014/main" id="{6D37A5B6-DC3E-4AD6-AA0C-455196D0BBA8}"/>
                  </a:ext>
                </a:extLst>
              </p:cNvPr>
              <p:cNvSpPr>
                <a:spLocks noChangeArrowheads="1"/>
              </p:cNvSpPr>
              <p:nvPr/>
            </p:nvSpPr>
            <p:spPr bwMode="auto">
              <a:xfrm>
                <a:off x="3011" y="268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1" name="Rectangle 2970">
                <a:extLst>
                  <a:ext uri="{FF2B5EF4-FFF2-40B4-BE49-F238E27FC236}">
                    <a16:creationId xmlns:a16="http://schemas.microsoft.com/office/drawing/2014/main" id="{EE21650E-2779-4926-91A1-3D3F0FC52D36}"/>
                  </a:ext>
                </a:extLst>
              </p:cNvPr>
              <p:cNvSpPr>
                <a:spLocks noChangeArrowheads="1"/>
              </p:cNvSpPr>
              <p:nvPr/>
            </p:nvSpPr>
            <p:spPr bwMode="auto">
              <a:xfrm>
                <a:off x="3016" y="26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2" name="Rectangle 2971">
                <a:extLst>
                  <a:ext uri="{FF2B5EF4-FFF2-40B4-BE49-F238E27FC236}">
                    <a16:creationId xmlns:a16="http://schemas.microsoft.com/office/drawing/2014/main" id="{FEDE8241-81F6-4936-A0BC-5AA9EB85F7E9}"/>
                  </a:ext>
                </a:extLst>
              </p:cNvPr>
              <p:cNvSpPr>
                <a:spLocks noChangeArrowheads="1"/>
              </p:cNvSpPr>
              <p:nvPr/>
            </p:nvSpPr>
            <p:spPr bwMode="auto">
              <a:xfrm>
                <a:off x="3021" y="26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3" name="Rectangle 2972">
                <a:extLst>
                  <a:ext uri="{FF2B5EF4-FFF2-40B4-BE49-F238E27FC236}">
                    <a16:creationId xmlns:a16="http://schemas.microsoft.com/office/drawing/2014/main" id="{6C7CAB2D-6986-4CAE-B03D-88EFDE3BBB90}"/>
                  </a:ext>
                </a:extLst>
              </p:cNvPr>
              <p:cNvSpPr>
                <a:spLocks noChangeArrowheads="1"/>
              </p:cNvSpPr>
              <p:nvPr/>
            </p:nvSpPr>
            <p:spPr bwMode="auto">
              <a:xfrm>
                <a:off x="3025" y="268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4" name="Rectangle 2973">
                <a:extLst>
                  <a:ext uri="{FF2B5EF4-FFF2-40B4-BE49-F238E27FC236}">
                    <a16:creationId xmlns:a16="http://schemas.microsoft.com/office/drawing/2014/main" id="{FB1D0B44-0E7B-4F08-98F7-47C49C33004A}"/>
                  </a:ext>
                </a:extLst>
              </p:cNvPr>
              <p:cNvSpPr>
                <a:spLocks noChangeArrowheads="1"/>
              </p:cNvSpPr>
              <p:nvPr/>
            </p:nvSpPr>
            <p:spPr bwMode="auto">
              <a:xfrm>
                <a:off x="3030" y="268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5" name="Rectangle 2974">
                <a:extLst>
                  <a:ext uri="{FF2B5EF4-FFF2-40B4-BE49-F238E27FC236}">
                    <a16:creationId xmlns:a16="http://schemas.microsoft.com/office/drawing/2014/main" id="{B4A995DD-406B-4490-AEA0-D322F07C7E45}"/>
                  </a:ext>
                </a:extLst>
              </p:cNvPr>
              <p:cNvSpPr>
                <a:spLocks noChangeArrowheads="1"/>
              </p:cNvSpPr>
              <p:nvPr/>
            </p:nvSpPr>
            <p:spPr bwMode="auto">
              <a:xfrm>
                <a:off x="3035" y="2680"/>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6" name="Rectangle 2975">
                <a:extLst>
                  <a:ext uri="{FF2B5EF4-FFF2-40B4-BE49-F238E27FC236}">
                    <a16:creationId xmlns:a16="http://schemas.microsoft.com/office/drawing/2014/main" id="{2F35DA4F-F564-4A83-B23F-0E90BB3D8FB0}"/>
                  </a:ext>
                </a:extLst>
              </p:cNvPr>
              <p:cNvSpPr>
                <a:spLocks noChangeArrowheads="1"/>
              </p:cNvSpPr>
              <p:nvPr/>
            </p:nvSpPr>
            <p:spPr bwMode="auto">
              <a:xfrm>
                <a:off x="3040" y="268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7" name="Rectangle 2976">
                <a:extLst>
                  <a:ext uri="{FF2B5EF4-FFF2-40B4-BE49-F238E27FC236}">
                    <a16:creationId xmlns:a16="http://schemas.microsoft.com/office/drawing/2014/main" id="{D8F66179-7F1B-4ED1-A150-F8F97BC1AF61}"/>
                  </a:ext>
                </a:extLst>
              </p:cNvPr>
              <p:cNvSpPr>
                <a:spLocks noChangeArrowheads="1"/>
              </p:cNvSpPr>
              <p:nvPr/>
            </p:nvSpPr>
            <p:spPr bwMode="auto">
              <a:xfrm>
                <a:off x="3045" y="267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8" name="Rectangle 2977">
                <a:extLst>
                  <a:ext uri="{FF2B5EF4-FFF2-40B4-BE49-F238E27FC236}">
                    <a16:creationId xmlns:a16="http://schemas.microsoft.com/office/drawing/2014/main" id="{7F5F8C56-923A-4F80-B8AA-A8D5EF2B498A}"/>
                  </a:ext>
                </a:extLst>
              </p:cNvPr>
              <p:cNvSpPr>
                <a:spLocks noChangeArrowheads="1"/>
              </p:cNvSpPr>
              <p:nvPr/>
            </p:nvSpPr>
            <p:spPr bwMode="auto">
              <a:xfrm>
                <a:off x="3049" y="267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59" name="Rectangle 2978">
                <a:extLst>
                  <a:ext uri="{FF2B5EF4-FFF2-40B4-BE49-F238E27FC236}">
                    <a16:creationId xmlns:a16="http://schemas.microsoft.com/office/drawing/2014/main" id="{CDC53510-F01E-4215-932D-144B1567C076}"/>
                  </a:ext>
                </a:extLst>
              </p:cNvPr>
              <p:cNvSpPr>
                <a:spLocks noChangeArrowheads="1"/>
              </p:cNvSpPr>
              <p:nvPr/>
            </p:nvSpPr>
            <p:spPr bwMode="auto">
              <a:xfrm>
                <a:off x="3054" y="267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0" name="Rectangle 2979">
                <a:extLst>
                  <a:ext uri="{FF2B5EF4-FFF2-40B4-BE49-F238E27FC236}">
                    <a16:creationId xmlns:a16="http://schemas.microsoft.com/office/drawing/2014/main" id="{206C72ED-0B02-4A74-AFD7-3FFA21CDDE26}"/>
                  </a:ext>
                </a:extLst>
              </p:cNvPr>
              <p:cNvSpPr>
                <a:spLocks noChangeArrowheads="1"/>
              </p:cNvSpPr>
              <p:nvPr/>
            </p:nvSpPr>
            <p:spPr bwMode="auto">
              <a:xfrm>
                <a:off x="3059" y="267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1" name="Rectangle 2980">
                <a:extLst>
                  <a:ext uri="{FF2B5EF4-FFF2-40B4-BE49-F238E27FC236}">
                    <a16:creationId xmlns:a16="http://schemas.microsoft.com/office/drawing/2014/main" id="{59921242-E29E-4A03-8C76-3187068E9739}"/>
                  </a:ext>
                </a:extLst>
              </p:cNvPr>
              <p:cNvSpPr>
                <a:spLocks noChangeArrowheads="1"/>
              </p:cNvSpPr>
              <p:nvPr/>
            </p:nvSpPr>
            <p:spPr bwMode="auto">
              <a:xfrm>
                <a:off x="3064" y="267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2" name="Rectangle 2981">
                <a:extLst>
                  <a:ext uri="{FF2B5EF4-FFF2-40B4-BE49-F238E27FC236}">
                    <a16:creationId xmlns:a16="http://schemas.microsoft.com/office/drawing/2014/main" id="{061732AD-677B-4328-8705-0034EA4D46AE}"/>
                  </a:ext>
                </a:extLst>
              </p:cNvPr>
              <p:cNvSpPr>
                <a:spLocks noChangeArrowheads="1"/>
              </p:cNvSpPr>
              <p:nvPr/>
            </p:nvSpPr>
            <p:spPr bwMode="auto">
              <a:xfrm>
                <a:off x="3069" y="267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3" name="Rectangle 2982">
                <a:extLst>
                  <a:ext uri="{FF2B5EF4-FFF2-40B4-BE49-F238E27FC236}">
                    <a16:creationId xmlns:a16="http://schemas.microsoft.com/office/drawing/2014/main" id="{B7D7920B-193F-46CE-AC8D-24F61F632FE1}"/>
                  </a:ext>
                </a:extLst>
              </p:cNvPr>
              <p:cNvSpPr>
                <a:spLocks noChangeArrowheads="1"/>
              </p:cNvSpPr>
              <p:nvPr/>
            </p:nvSpPr>
            <p:spPr bwMode="auto">
              <a:xfrm>
                <a:off x="3073" y="267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4" name="Rectangle 2983">
                <a:extLst>
                  <a:ext uri="{FF2B5EF4-FFF2-40B4-BE49-F238E27FC236}">
                    <a16:creationId xmlns:a16="http://schemas.microsoft.com/office/drawing/2014/main" id="{08A6C2D8-8863-4B39-9312-ADB1C4F7D2E2}"/>
                  </a:ext>
                </a:extLst>
              </p:cNvPr>
              <p:cNvSpPr>
                <a:spLocks noChangeArrowheads="1"/>
              </p:cNvSpPr>
              <p:nvPr/>
            </p:nvSpPr>
            <p:spPr bwMode="auto">
              <a:xfrm>
                <a:off x="3078" y="267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5" name="Rectangle 2984">
                <a:extLst>
                  <a:ext uri="{FF2B5EF4-FFF2-40B4-BE49-F238E27FC236}">
                    <a16:creationId xmlns:a16="http://schemas.microsoft.com/office/drawing/2014/main" id="{BAE496BF-EE26-4073-87E7-4D0B7A210F16}"/>
                  </a:ext>
                </a:extLst>
              </p:cNvPr>
              <p:cNvSpPr>
                <a:spLocks noChangeArrowheads="1"/>
              </p:cNvSpPr>
              <p:nvPr/>
            </p:nvSpPr>
            <p:spPr bwMode="auto">
              <a:xfrm>
                <a:off x="3083" y="267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6" name="Rectangle 2985">
                <a:extLst>
                  <a:ext uri="{FF2B5EF4-FFF2-40B4-BE49-F238E27FC236}">
                    <a16:creationId xmlns:a16="http://schemas.microsoft.com/office/drawing/2014/main" id="{0FFDA8D9-CFE0-458D-B58C-005A9B14F87B}"/>
                  </a:ext>
                </a:extLst>
              </p:cNvPr>
              <p:cNvSpPr>
                <a:spLocks noChangeArrowheads="1"/>
              </p:cNvSpPr>
              <p:nvPr/>
            </p:nvSpPr>
            <p:spPr bwMode="auto">
              <a:xfrm>
                <a:off x="3088" y="267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7" name="Rectangle 2986">
                <a:extLst>
                  <a:ext uri="{FF2B5EF4-FFF2-40B4-BE49-F238E27FC236}">
                    <a16:creationId xmlns:a16="http://schemas.microsoft.com/office/drawing/2014/main" id="{7EABC603-8821-4296-8E07-7A97A9EFECC2}"/>
                  </a:ext>
                </a:extLst>
              </p:cNvPr>
              <p:cNvSpPr>
                <a:spLocks noChangeArrowheads="1"/>
              </p:cNvSpPr>
              <p:nvPr/>
            </p:nvSpPr>
            <p:spPr bwMode="auto">
              <a:xfrm>
                <a:off x="3093" y="267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8" name="Rectangle 2987">
                <a:extLst>
                  <a:ext uri="{FF2B5EF4-FFF2-40B4-BE49-F238E27FC236}">
                    <a16:creationId xmlns:a16="http://schemas.microsoft.com/office/drawing/2014/main" id="{42E383C8-7C5D-450F-A6BF-CF466C6D5C70}"/>
                  </a:ext>
                </a:extLst>
              </p:cNvPr>
              <p:cNvSpPr>
                <a:spLocks noChangeArrowheads="1"/>
              </p:cNvSpPr>
              <p:nvPr/>
            </p:nvSpPr>
            <p:spPr bwMode="auto">
              <a:xfrm>
                <a:off x="3097" y="267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69" name="Rectangle 2988">
                <a:extLst>
                  <a:ext uri="{FF2B5EF4-FFF2-40B4-BE49-F238E27FC236}">
                    <a16:creationId xmlns:a16="http://schemas.microsoft.com/office/drawing/2014/main" id="{ABF7547E-5018-40A9-AEC8-1A8BEEDA7A2A}"/>
                  </a:ext>
                </a:extLst>
              </p:cNvPr>
              <p:cNvSpPr>
                <a:spLocks noChangeArrowheads="1"/>
              </p:cNvSpPr>
              <p:nvPr/>
            </p:nvSpPr>
            <p:spPr bwMode="auto">
              <a:xfrm>
                <a:off x="3102" y="267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0" name="Rectangle 2989">
                <a:extLst>
                  <a:ext uri="{FF2B5EF4-FFF2-40B4-BE49-F238E27FC236}">
                    <a16:creationId xmlns:a16="http://schemas.microsoft.com/office/drawing/2014/main" id="{8D3FC7F5-AE76-40A9-B029-91AC6A2730C5}"/>
                  </a:ext>
                </a:extLst>
              </p:cNvPr>
              <p:cNvSpPr>
                <a:spLocks noChangeArrowheads="1"/>
              </p:cNvSpPr>
              <p:nvPr/>
            </p:nvSpPr>
            <p:spPr bwMode="auto">
              <a:xfrm>
                <a:off x="3107" y="267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1" name="Rectangle 2990">
                <a:extLst>
                  <a:ext uri="{FF2B5EF4-FFF2-40B4-BE49-F238E27FC236}">
                    <a16:creationId xmlns:a16="http://schemas.microsoft.com/office/drawing/2014/main" id="{0E54C2E9-12DF-4C3B-BF87-D05A8871A26D}"/>
                  </a:ext>
                </a:extLst>
              </p:cNvPr>
              <p:cNvSpPr>
                <a:spLocks noChangeArrowheads="1"/>
              </p:cNvSpPr>
              <p:nvPr/>
            </p:nvSpPr>
            <p:spPr bwMode="auto">
              <a:xfrm>
                <a:off x="3112" y="267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2" name="Rectangle 2991">
                <a:extLst>
                  <a:ext uri="{FF2B5EF4-FFF2-40B4-BE49-F238E27FC236}">
                    <a16:creationId xmlns:a16="http://schemas.microsoft.com/office/drawing/2014/main" id="{0658ECF0-F395-41A9-9B00-B4C5111E8C7E}"/>
                  </a:ext>
                </a:extLst>
              </p:cNvPr>
              <p:cNvSpPr>
                <a:spLocks noChangeArrowheads="1"/>
              </p:cNvSpPr>
              <p:nvPr/>
            </p:nvSpPr>
            <p:spPr bwMode="auto">
              <a:xfrm>
                <a:off x="3117" y="267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3" name="Rectangle 2992">
                <a:extLst>
                  <a:ext uri="{FF2B5EF4-FFF2-40B4-BE49-F238E27FC236}">
                    <a16:creationId xmlns:a16="http://schemas.microsoft.com/office/drawing/2014/main" id="{D48D93D9-03B5-411A-98C2-A206C855C3F5}"/>
                  </a:ext>
                </a:extLst>
              </p:cNvPr>
              <p:cNvSpPr>
                <a:spLocks noChangeArrowheads="1"/>
              </p:cNvSpPr>
              <p:nvPr/>
            </p:nvSpPr>
            <p:spPr bwMode="auto">
              <a:xfrm>
                <a:off x="3121" y="267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4" name="Rectangle 2993">
                <a:extLst>
                  <a:ext uri="{FF2B5EF4-FFF2-40B4-BE49-F238E27FC236}">
                    <a16:creationId xmlns:a16="http://schemas.microsoft.com/office/drawing/2014/main" id="{CB239930-CEAE-4870-BF1E-BEEE7C0682F7}"/>
                  </a:ext>
                </a:extLst>
              </p:cNvPr>
              <p:cNvSpPr>
                <a:spLocks noChangeArrowheads="1"/>
              </p:cNvSpPr>
              <p:nvPr/>
            </p:nvSpPr>
            <p:spPr bwMode="auto">
              <a:xfrm>
                <a:off x="3126" y="267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5" name="Rectangle 2994">
                <a:extLst>
                  <a:ext uri="{FF2B5EF4-FFF2-40B4-BE49-F238E27FC236}">
                    <a16:creationId xmlns:a16="http://schemas.microsoft.com/office/drawing/2014/main" id="{2F1A58EE-8C2E-48A9-845A-EF65BAC63E70}"/>
                  </a:ext>
                </a:extLst>
              </p:cNvPr>
              <p:cNvSpPr>
                <a:spLocks noChangeArrowheads="1"/>
              </p:cNvSpPr>
              <p:nvPr/>
            </p:nvSpPr>
            <p:spPr bwMode="auto">
              <a:xfrm>
                <a:off x="3131" y="267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6" name="Rectangle 2995">
                <a:extLst>
                  <a:ext uri="{FF2B5EF4-FFF2-40B4-BE49-F238E27FC236}">
                    <a16:creationId xmlns:a16="http://schemas.microsoft.com/office/drawing/2014/main" id="{C4888F5E-0B8C-4878-8874-A781EB5A83A8}"/>
                  </a:ext>
                </a:extLst>
              </p:cNvPr>
              <p:cNvSpPr>
                <a:spLocks noChangeArrowheads="1"/>
              </p:cNvSpPr>
              <p:nvPr/>
            </p:nvSpPr>
            <p:spPr bwMode="auto">
              <a:xfrm>
                <a:off x="3136" y="267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7" name="Rectangle 2996">
                <a:extLst>
                  <a:ext uri="{FF2B5EF4-FFF2-40B4-BE49-F238E27FC236}">
                    <a16:creationId xmlns:a16="http://schemas.microsoft.com/office/drawing/2014/main" id="{5E600A6C-700D-48E6-8267-609042B745F8}"/>
                  </a:ext>
                </a:extLst>
              </p:cNvPr>
              <p:cNvSpPr>
                <a:spLocks noChangeArrowheads="1"/>
              </p:cNvSpPr>
              <p:nvPr/>
            </p:nvSpPr>
            <p:spPr bwMode="auto">
              <a:xfrm>
                <a:off x="3141" y="267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8" name="Rectangle 2997">
                <a:extLst>
                  <a:ext uri="{FF2B5EF4-FFF2-40B4-BE49-F238E27FC236}">
                    <a16:creationId xmlns:a16="http://schemas.microsoft.com/office/drawing/2014/main" id="{A0E752BA-4C9C-4BB3-A056-60337553D5FD}"/>
                  </a:ext>
                </a:extLst>
              </p:cNvPr>
              <p:cNvSpPr>
                <a:spLocks noChangeArrowheads="1"/>
              </p:cNvSpPr>
              <p:nvPr/>
            </p:nvSpPr>
            <p:spPr bwMode="auto">
              <a:xfrm>
                <a:off x="3145" y="2670"/>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79" name="Rectangle 2998">
                <a:extLst>
                  <a:ext uri="{FF2B5EF4-FFF2-40B4-BE49-F238E27FC236}">
                    <a16:creationId xmlns:a16="http://schemas.microsoft.com/office/drawing/2014/main" id="{61863E4D-27D9-48A8-82B9-D05C4B6EC88C}"/>
                  </a:ext>
                </a:extLst>
              </p:cNvPr>
              <p:cNvSpPr>
                <a:spLocks noChangeArrowheads="1"/>
              </p:cNvSpPr>
              <p:nvPr/>
            </p:nvSpPr>
            <p:spPr bwMode="auto">
              <a:xfrm>
                <a:off x="3150" y="266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0" name="Rectangle 2999">
                <a:extLst>
                  <a:ext uri="{FF2B5EF4-FFF2-40B4-BE49-F238E27FC236}">
                    <a16:creationId xmlns:a16="http://schemas.microsoft.com/office/drawing/2014/main" id="{EAC1BD1D-935F-41F2-874D-A2B109292D94}"/>
                  </a:ext>
                </a:extLst>
              </p:cNvPr>
              <p:cNvSpPr>
                <a:spLocks noChangeArrowheads="1"/>
              </p:cNvSpPr>
              <p:nvPr/>
            </p:nvSpPr>
            <p:spPr bwMode="auto">
              <a:xfrm>
                <a:off x="3155" y="266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1" name="Rectangle 3000">
                <a:extLst>
                  <a:ext uri="{FF2B5EF4-FFF2-40B4-BE49-F238E27FC236}">
                    <a16:creationId xmlns:a16="http://schemas.microsoft.com/office/drawing/2014/main" id="{2D6E9013-8824-4A09-8B7D-ECCBC8484D36}"/>
                  </a:ext>
                </a:extLst>
              </p:cNvPr>
              <p:cNvSpPr>
                <a:spLocks noChangeArrowheads="1"/>
              </p:cNvSpPr>
              <p:nvPr/>
            </p:nvSpPr>
            <p:spPr bwMode="auto">
              <a:xfrm>
                <a:off x="3160" y="266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2" name="Rectangle 3001">
                <a:extLst>
                  <a:ext uri="{FF2B5EF4-FFF2-40B4-BE49-F238E27FC236}">
                    <a16:creationId xmlns:a16="http://schemas.microsoft.com/office/drawing/2014/main" id="{AB95F6D9-1E9D-4CF4-BC5F-C4C19287CFC9}"/>
                  </a:ext>
                </a:extLst>
              </p:cNvPr>
              <p:cNvSpPr>
                <a:spLocks noChangeArrowheads="1"/>
              </p:cNvSpPr>
              <p:nvPr/>
            </p:nvSpPr>
            <p:spPr bwMode="auto">
              <a:xfrm>
                <a:off x="3165" y="266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3" name="Rectangle 3002">
                <a:extLst>
                  <a:ext uri="{FF2B5EF4-FFF2-40B4-BE49-F238E27FC236}">
                    <a16:creationId xmlns:a16="http://schemas.microsoft.com/office/drawing/2014/main" id="{0C6AF645-49FA-47BB-AC10-C50ADAB3BFE1}"/>
                  </a:ext>
                </a:extLst>
              </p:cNvPr>
              <p:cNvSpPr>
                <a:spLocks noChangeArrowheads="1"/>
              </p:cNvSpPr>
              <p:nvPr/>
            </p:nvSpPr>
            <p:spPr bwMode="auto">
              <a:xfrm>
                <a:off x="3169" y="2669"/>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4" name="Rectangle 3003">
                <a:extLst>
                  <a:ext uri="{FF2B5EF4-FFF2-40B4-BE49-F238E27FC236}">
                    <a16:creationId xmlns:a16="http://schemas.microsoft.com/office/drawing/2014/main" id="{6B8EF531-6629-49FC-AFFA-47472DA3B9E0}"/>
                  </a:ext>
                </a:extLst>
              </p:cNvPr>
              <p:cNvSpPr>
                <a:spLocks noChangeArrowheads="1"/>
              </p:cNvSpPr>
              <p:nvPr/>
            </p:nvSpPr>
            <p:spPr bwMode="auto">
              <a:xfrm>
                <a:off x="3174" y="266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5" name="Rectangle 3004">
                <a:extLst>
                  <a:ext uri="{FF2B5EF4-FFF2-40B4-BE49-F238E27FC236}">
                    <a16:creationId xmlns:a16="http://schemas.microsoft.com/office/drawing/2014/main" id="{3E0CA5D0-208C-4137-9ECF-D23EFA1631B4}"/>
                  </a:ext>
                </a:extLst>
              </p:cNvPr>
              <p:cNvSpPr>
                <a:spLocks noChangeArrowheads="1"/>
              </p:cNvSpPr>
              <p:nvPr/>
            </p:nvSpPr>
            <p:spPr bwMode="auto">
              <a:xfrm>
                <a:off x="3179" y="266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6" name="Rectangle 3005">
                <a:extLst>
                  <a:ext uri="{FF2B5EF4-FFF2-40B4-BE49-F238E27FC236}">
                    <a16:creationId xmlns:a16="http://schemas.microsoft.com/office/drawing/2014/main" id="{27F92E24-9419-4D13-830F-9E491EFE314E}"/>
                  </a:ext>
                </a:extLst>
              </p:cNvPr>
              <p:cNvSpPr>
                <a:spLocks noChangeArrowheads="1"/>
              </p:cNvSpPr>
              <p:nvPr/>
            </p:nvSpPr>
            <p:spPr bwMode="auto">
              <a:xfrm>
                <a:off x="3184" y="266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7" name="Rectangle 3006">
                <a:extLst>
                  <a:ext uri="{FF2B5EF4-FFF2-40B4-BE49-F238E27FC236}">
                    <a16:creationId xmlns:a16="http://schemas.microsoft.com/office/drawing/2014/main" id="{6436B4FD-C22D-4178-BA93-369AADF3C271}"/>
                  </a:ext>
                </a:extLst>
              </p:cNvPr>
              <p:cNvSpPr>
                <a:spLocks noChangeArrowheads="1"/>
              </p:cNvSpPr>
              <p:nvPr/>
            </p:nvSpPr>
            <p:spPr bwMode="auto">
              <a:xfrm>
                <a:off x="3189" y="266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8" name="Rectangle 3007">
                <a:extLst>
                  <a:ext uri="{FF2B5EF4-FFF2-40B4-BE49-F238E27FC236}">
                    <a16:creationId xmlns:a16="http://schemas.microsoft.com/office/drawing/2014/main" id="{C3D6C075-41B3-46D8-8AD7-58181213B18A}"/>
                  </a:ext>
                </a:extLst>
              </p:cNvPr>
              <p:cNvSpPr>
                <a:spLocks noChangeArrowheads="1"/>
              </p:cNvSpPr>
              <p:nvPr/>
            </p:nvSpPr>
            <p:spPr bwMode="auto">
              <a:xfrm>
                <a:off x="3193" y="266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89" name="Rectangle 3008">
                <a:extLst>
                  <a:ext uri="{FF2B5EF4-FFF2-40B4-BE49-F238E27FC236}">
                    <a16:creationId xmlns:a16="http://schemas.microsoft.com/office/drawing/2014/main" id="{410C89AC-7791-4A3B-BB98-58EE3D1D9E2B}"/>
                  </a:ext>
                </a:extLst>
              </p:cNvPr>
              <p:cNvSpPr>
                <a:spLocks noChangeArrowheads="1"/>
              </p:cNvSpPr>
              <p:nvPr/>
            </p:nvSpPr>
            <p:spPr bwMode="auto">
              <a:xfrm>
                <a:off x="3198" y="2666"/>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0" name="Rectangle 3009">
                <a:extLst>
                  <a:ext uri="{FF2B5EF4-FFF2-40B4-BE49-F238E27FC236}">
                    <a16:creationId xmlns:a16="http://schemas.microsoft.com/office/drawing/2014/main" id="{24C1C4DF-F868-442E-9012-6A80997BCD24}"/>
                  </a:ext>
                </a:extLst>
              </p:cNvPr>
              <p:cNvSpPr>
                <a:spLocks noChangeArrowheads="1"/>
              </p:cNvSpPr>
              <p:nvPr/>
            </p:nvSpPr>
            <p:spPr bwMode="auto">
              <a:xfrm>
                <a:off x="3203" y="266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1" name="Rectangle 3010">
                <a:extLst>
                  <a:ext uri="{FF2B5EF4-FFF2-40B4-BE49-F238E27FC236}">
                    <a16:creationId xmlns:a16="http://schemas.microsoft.com/office/drawing/2014/main" id="{72F5D4F3-0AFA-4F76-86CF-4D91B66D999C}"/>
                  </a:ext>
                </a:extLst>
              </p:cNvPr>
              <p:cNvSpPr>
                <a:spLocks noChangeArrowheads="1"/>
              </p:cNvSpPr>
              <p:nvPr/>
            </p:nvSpPr>
            <p:spPr bwMode="auto">
              <a:xfrm>
                <a:off x="3208" y="266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2" name="Rectangle 3011">
                <a:extLst>
                  <a:ext uri="{FF2B5EF4-FFF2-40B4-BE49-F238E27FC236}">
                    <a16:creationId xmlns:a16="http://schemas.microsoft.com/office/drawing/2014/main" id="{C643783D-45D1-44FB-8017-E0AB8D0C8C3D}"/>
                  </a:ext>
                </a:extLst>
              </p:cNvPr>
              <p:cNvSpPr>
                <a:spLocks noChangeArrowheads="1"/>
              </p:cNvSpPr>
              <p:nvPr/>
            </p:nvSpPr>
            <p:spPr bwMode="auto">
              <a:xfrm>
                <a:off x="3213" y="266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3" name="Rectangle 3012">
                <a:extLst>
                  <a:ext uri="{FF2B5EF4-FFF2-40B4-BE49-F238E27FC236}">
                    <a16:creationId xmlns:a16="http://schemas.microsoft.com/office/drawing/2014/main" id="{B94AEDE2-DD24-4A19-B60C-48716749D132}"/>
                  </a:ext>
                </a:extLst>
              </p:cNvPr>
              <p:cNvSpPr>
                <a:spLocks noChangeArrowheads="1"/>
              </p:cNvSpPr>
              <p:nvPr/>
            </p:nvSpPr>
            <p:spPr bwMode="auto">
              <a:xfrm>
                <a:off x="3217" y="266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4" name="Rectangle 3013">
                <a:extLst>
                  <a:ext uri="{FF2B5EF4-FFF2-40B4-BE49-F238E27FC236}">
                    <a16:creationId xmlns:a16="http://schemas.microsoft.com/office/drawing/2014/main" id="{56F9ACFD-3566-492C-8A5E-34088D0F32CC}"/>
                  </a:ext>
                </a:extLst>
              </p:cNvPr>
              <p:cNvSpPr>
                <a:spLocks noChangeArrowheads="1"/>
              </p:cNvSpPr>
              <p:nvPr/>
            </p:nvSpPr>
            <p:spPr bwMode="auto">
              <a:xfrm>
                <a:off x="3222" y="266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5" name="Rectangle 3014">
                <a:extLst>
                  <a:ext uri="{FF2B5EF4-FFF2-40B4-BE49-F238E27FC236}">
                    <a16:creationId xmlns:a16="http://schemas.microsoft.com/office/drawing/2014/main" id="{4DB6F910-645E-4DCA-B733-2F75B0EB7558}"/>
                  </a:ext>
                </a:extLst>
              </p:cNvPr>
              <p:cNvSpPr>
                <a:spLocks noChangeArrowheads="1"/>
              </p:cNvSpPr>
              <p:nvPr/>
            </p:nvSpPr>
            <p:spPr bwMode="auto">
              <a:xfrm>
                <a:off x="3227" y="266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6" name="Rectangle 3015">
                <a:extLst>
                  <a:ext uri="{FF2B5EF4-FFF2-40B4-BE49-F238E27FC236}">
                    <a16:creationId xmlns:a16="http://schemas.microsoft.com/office/drawing/2014/main" id="{1B95547E-B488-405F-8B57-3459DBE1BF6B}"/>
                  </a:ext>
                </a:extLst>
              </p:cNvPr>
              <p:cNvSpPr>
                <a:spLocks noChangeArrowheads="1"/>
              </p:cNvSpPr>
              <p:nvPr/>
            </p:nvSpPr>
            <p:spPr bwMode="auto">
              <a:xfrm>
                <a:off x="3232" y="266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7" name="Rectangle 3016">
                <a:extLst>
                  <a:ext uri="{FF2B5EF4-FFF2-40B4-BE49-F238E27FC236}">
                    <a16:creationId xmlns:a16="http://schemas.microsoft.com/office/drawing/2014/main" id="{B3792FA9-7FBF-4A24-83BC-7EC3A3A4E38E}"/>
                  </a:ext>
                </a:extLst>
              </p:cNvPr>
              <p:cNvSpPr>
                <a:spLocks noChangeArrowheads="1"/>
              </p:cNvSpPr>
              <p:nvPr/>
            </p:nvSpPr>
            <p:spPr bwMode="auto">
              <a:xfrm>
                <a:off x="3237" y="266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8" name="Rectangle 3017">
                <a:extLst>
                  <a:ext uri="{FF2B5EF4-FFF2-40B4-BE49-F238E27FC236}">
                    <a16:creationId xmlns:a16="http://schemas.microsoft.com/office/drawing/2014/main" id="{DE4413A0-F500-4170-BE5B-4F740229B432}"/>
                  </a:ext>
                </a:extLst>
              </p:cNvPr>
              <p:cNvSpPr>
                <a:spLocks noChangeArrowheads="1"/>
              </p:cNvSpPr>
              <p:nvPr/>
            </p:nvSpPr>
            <p:spPr bwMode="auto">
              <a:xfrm>
                <a:off x="3241" y="265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599" name="Rectangle 3018">
                <a:extLst>
                  <a:ext uri="{FF2B5EF4-FFF2-40B4-BE49-F238E27FC236}">
                    <a16:creationId xmlns:a16="http://schemas.microsoft.com/office/drawing/2014/main" id="{7FC46C4D-3982-4F0D-8A82-56A8891C596B}"/>
                  </a:ext>
                </a:extLst>
              </p:cNvPr>
              <p:cNvSpPr>
                <a:spLocks noChangeArrowheads="1"/>
              </p:cNvSpPr>
              <p:nvPr/>
            </p:nvSpPr>
            <p:spPr bwMode="auto">
              <a:xfrm>
                <a:off x="3246" y="265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0" name="Rectangle 3019">
                <a:extLst>
                  <a:ext uri="{FF2B5EF4-FFF2-40B4-BE49-F238E27FC236}">
                    <a16:creationId xmlns:a16="http://schemas.microsoft.com/office/drawing/2014/main" id="{540D831C-CFC8-4DE2-AC14-B897BCCF6169}"/>
                  </a:ext>
                </a:extLst>
              </p:cNvPr>
              <p:cNvSpPr>
                <a:spLocks noChangeArrowheads="1"/>
              </p:cNvSpPr>
              <p:nvPr/>
            </p:nvSpPr>
            <p:spPr bwMode="auto">
              <a:xfrm>
                <a:off x="3251" y="265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1" name="Rectangle 3020">
                <a:extLst>
                  <a:ext uri="{FF2B5EF4-FFF2-40B4-BE49-F238E27FC236}">
                    <a16:creationId xmlns:a16="http://schemas.microsoft.com/office/drawing/2014/main" id="{B55D3B5B-1601-4304-8B15-770DC113719C}"/>
                  </a:ext>
                </a:extLst>
              </p:cNvPr>
              <p:cNvSpPr>
                <a:spLocks noChangeArrowheads="1"/>
              </p:cNvSpPr>
              <p:nvPr/>
            </p:nvSpPr>
            <p:spPr bwMode="auto">
              <a:xfrm>
                <a:off x="3256" y="265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2" name="Rectangle 3021">
                <a:extLst>
                  <a:ext uri="{FF2B5EF4-FFF2-40B4-BE49-F238E27FC236}">
                    <a16:creationId xmlns:a16="http://schemas.microsoft.com/office/drawing/2014/main" id="{22BC97CD-E9ED-47C1-8647-53B4042D576D}"/>
                  </a:ext>
                </a:extLst>
              </p:cNvPr>
              <p:cNvSpPr>
                <a:spLocks noChangeArrowheads="1"/>
              </p:cNvSpPr>
              <p:nvPr/>
            </p:nvSpPr>
            <p:spPr bwMode="auto">
              <a:xfrm>
                <a:off x="3261" y="26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3" name="Rectangle 3022">
                <a:extLst>
                  <a:ext uri="{FF2B5EF4-FFF2-40B4-BE49-F238E27FC236}">
                    <a16:creationId xmlns:a16="http://schemas.microsoft.com/office/drawing/2014/main" id="{29481143-81EB-4A96-9EB7-E95B5E2FFD8F}"/>
                  </a:ext>
                </a:extLst>
              </p:cNvPr>
              <p:cNvSpPr>
                <a:spLocks noChangeArrowheads="1"/>
              </p:cNvSpPr>
              <p:nvPr/>
            </p:nvSpPr>
            <p:spPr bwMode="auto">
              <a:xfrm>
                <a:off x="3265" y="265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4" name="Rectangle 3023">
                <a:extLst>
                  <a:ext uri="{FF2B5EF4-FFF2-40B4-BE49-F238E27FC236}">
                    <a16:creationId xmlns:a16="http://schemas.microsoft.com/office/drawing/2014/main" id="{0BE7BAD1-9D24-4CDD-BAA8-091BE1321ADA}"/>
                  </a:ext>
                </a:extLst>
              </p:cNvPr>
              <p:cNvSpPr>
                <a:spLocks noChangeArrowheads="1"/>
              </p:cNvSpPr>
              <p:nvPr/>
            </p:nvSpPr>
            <p:spPr bwMode="auto">
              <a:xfrm>
                <a:off x="3270" y="265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5" name="Rectangle 3024">
                <a:extLst>
                  <a:ext uri="{FF2B5EF4-FFF2-40B4-BE49-F238E27FC236}">
                    <a16:creationId xmlns:a16="http://schemas.microsoft.com/office/drawing/2014/main" id="{D3C19D32-DE9D-4699-B0C8-6A4DDE1D311D}"/>
                  </a:ext>
                </a:extLst>
              </p:cNvPr>
              <p:cNvSpPr>
                <a:spLocks noChangeArrowheads="1"/>
              </p:cNvSpPr>
              <p:nvPr/>
            </p:nvSpPr>
            <p:spPr bwMode="auto">
              <a:xfrm>
                <a:off x="3275" y="265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6" name="Rectangle 3025">
                <a:extLst>
                  <a:ext uri="{FF2B5EF4-FFF2-40B4-BE49-F238E27FC236}">
                    <a16:creationId xmlns:a16="http://schemas.microsoft.com/office/drawing/2014/main" id="{B5FE9F66-6989-4504-99CC-F3568CDAC96C}"/>
                  </a:ext>
                </a:extLst>
              </p:cNvPr>
              <p:cNvSpPr>
                <a:spLocks noChangeArrowheads="1"/>
              </p:cNvSpPr>
              <p:nvPr/>
            </p:nvSpPr>
            <p:spPr bwMode="auto">
              <a:xfrm>
                <a:off x="3280" y="265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7" name="Rectangle 3026">
                <a:extLst>
                  <a:ext uri="{FF2B5EF4-FFF2-40B4-BE49-F238E27FC236}">
                    <a16:creationId xmlns:a16="http://schemas.microsoft.com/office/drawing/2014/main" id="{437F0286-6107-4097-9B88-DF50CA0E9A0B}"/>
                  </a:ext>
                </a:extLst>
              </p:cNvPr>
              <p:cNvSpPr>
                <a:spLocks noChangeArrowheads="1"/>
              </p:cNvSpPr>
              <p:nvPr/>
            </p:nvSpPr>
            <p:spPr bwMode="auto">
              <a:xfrm>
                <a:off x="3285" y="265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8" name="Rectangle 3027">
                <a:extLst>
                  <a:ext uri="{FF2B5EF4-FFF2-40B4-BE49-F238E27FC236}">
                    <a16:creationId xmlns:a16="http://schemas.microsoft.com/office/drawing/2014/main" id="{E4FD09E2-2502-4CC0-B071-CC0B3F744938}"/>
                  </a:ext>
                </a:extLst>
              </p:cNvPr>
              <p:cNvSpPr>
                <a:spLocks noChangeArrowheads="1"/>
              </p:cNvSpPr>
              <p:nvPr/>
            </p:nvSpPr>
            <p:spPr bwMode="auto">
              <a:xfrm>
                <a:off x="3289" y="265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09" name="Rectangle 3028">
                <a:extLst>
                  <a:ext uri="{FF2B5EF4-FFF2-40B4-BE49-F238E27FC236}">
                    <a16:creationId xmlns:a16="http://schemas.microsoft.com/office/drawing/2014/main" id="{DA514E39-6EC5-479E-8C66-330083182443}"/>
                  </a:ext>
                </a:extLst>
              </p:cNvPr>
              <p:cNvSpPr>
                <a:spLocks noChangeArrowheads="1"/>
              </p:cNvSpPr>
              <p:nvPr/>
            </p:nvSpPr>
            <p:spPr bwMode="auto">
              <a:xfrm>
                <a:off x="3294" y="265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0" name="Rectangle 3029">
                <a:extLst>
                  <a:ext uri="{FF2B5EF4-FFF2-40B4-BE49-F238E27FC236}">
                    <a16:creationId xmlns:a16="http://schemas.microsoft.com/office/drawing/2014/main" id="{8B04751D-4EB9-409A-8305-F0ABA60E626B}"/>
                  </a:ext>
                </a:extLst>
              </p:cNvPr>
              <p:cNvSpPr>
                <a:spLocks noChangeArrowheads="1"/>
              </p:cNvSpPr>
              <p:nvPr/>
            </p:nvSpPr>
            <p:spPr bwMode="auto">
              <a:xfrm>
                <a:off x="3299" y="265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1" name="Rectangle 3030">
                <a:extLst>
                  <a:ext uri="{FF2B5EF4-FFF2-40B4-BE49-F238E27FC236}">
                    <a16:creationId xmlns:a16="http://schemas.microsoft.com/office/drawing/2014/main" id="{A95E4335-1CF8-411A-8087-B323B735B89F}"/>
                  </a:ext>
                </a:extLst>
              </p:cNvPr>
              <p:cNvSpPr>
                <a:spLocks noChangeArrowheads="1"/>
              </p:cNvSpPr>
              <p:nvPr/>
            </p:nvSpPr>
            <p:spPr bwMode="auto">
              <a:xfrm>
                <a:off x="3304" y="265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2" name="Rectangle 3031">
                <a:extLst>
                  <a:ext uri="{FF2B5EF4-FFF2-40B4-BE49-F238E27FC236}">
                    <a16:creationId xmlns:a16="http://schemas.microsoft.com/office/drawing/2014/main" id="{9D69019E-871D-45ED-8815-EA18EA97BA46}"/>
                  </a:ext>
                </a:extLst>
              </p:cNvPr>
              <p:cNvSpPr>
                <a:spLocks noChangeArrowheads="1"/>
              </p:cNvSpPr>
              <p:nvPr/>
            </p:nvSpPr>
            <p:spPr bwMode="auto">
              <a:xfrm>
                <a:off x="3309" y="264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3" name="Rectangle 3032">
                <a:extLst>
                  <a:ext uri="{FF2B5EF4-FFF2-40B4-BE49-F238E27FC236}">
                    <a16:creationId xmlns:a16="http://schemas.microsoft.com/office/drawing/2014/main" id="{656BFFDA-660D-41C1-AFE0-A3BFC81BD514}"/>
                  </a:ext>
                </a:extLst>
              </p:cNvPr>
              <p:cNvSpPr>
                <a:spLocks noChangeArrowheads="1"/>
              </p:cNvSpPr>
              <p:nvPr/>
            </p:nvSpPr>
            <p:spPr bwMode="auto">
              <a:xfrm>
                <a:off x="3313" y="2647"/>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4" name="Rectangle 3033">
                <a:extLst>
                  <a:ext uri="{FF2B5EF4-FFF2-40B4-BE49-F238E27FC236}">
                    <a16:creationId xmlns:a16="http://schemas.microsoft.com/office/drawing/2014/main" id="{AFF052AE-10CD-47C9-9715-E38AC05A917B}"/>
                  </a:ext>
                </a:extLst>
              </p:cNvPr>
              <p:cNvSpPr>
                <a:spLocks noChangeArrowheads="1"/>
              </p:cNvSpPr>
              <p:nvPr/>
            </p:nvSpPr>
            <p:spPr bwMode="auto">
              <a:xfrm>
                <a:off x="3318" y="264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5" name="Rectangle 3034">
                <a:extLst>
                  <a:ext uri="{FF2B5EF4-FFF2-40B4-BE49-F238E27FC236}">
                    <a16:creationId xmlns:a16="http://schemas.microsoft.com/office/drawing/2014/main" id="{A2169660-4991-4B2E-9584-474AE1AEE34C}"/>
                  </a:ext>
                </a:extLst>
              </p:cNvPr>
              <p:cNvSpPr>
                <a:spLocks noChangeArrowheads="1"/>
              </p:cNvSpPr>
              <p:nvPr/>
            </p:nvSpPr>
            <p:spPr bwMode="auto">
              <a:xfrm>
                <a:off x="3323" y="264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6" name="Rectangle 3035">
                <a:extLst>
                  <a:ext uri="{FF2B5EF4-FFF2-40B4-BE49-F238E27FC236}">
                    <a16:creationId xmlns:a16="http://schemas.microsoft.com/office/drawing/2014/main" id="{EF143FA8-C1AB-4075-944E-62791835D1D2}"/>
                  </a:ext>
                </a:extLst>
              </p:cNvPr>
              <p:cNvSpPr>
                <a:spLocks noChangeArrowheads="1"/>
              </p:cNvSpPr>
              <p:nvPr/>
            </p:nvSpPr>
            <p:spPr bwMode="auto">
              <a:xfrm>
                <a:off x="3328" y="264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7" name="Rectangle 3036">
                <a:extLst>
                  <a:ext uri="{FF2B5EF4-FFF2-40B4-BE49-F238E27FC236}">
                    <a16:creationId xmlns:a16="http://schemas.microsoft.com/office/drawing/2014/main" id="{FC18CCD8-FAA5-413A-9E62-BDAE421B55CB}"/>
                  </a:ext>
                </a:extLst>
              </p:cNvPr>
              <p:cNvSpPr>
                <a:spLocks noChangeArrowheads="1"/>
              </p:cNvSpPr>
              <p:nvPr/>
            </p:nvSpPr>
            <p:spPr bwMode="auto">
              <a:xfrm>
                <a:off x="3333" y="264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8" name="Rectangle 3037">
                <a:extLst>
                  <a:ext uri="{FF2B5EF4-FFF2-40B4-BE49-F238E27FC236}">
                    <a16:creationId xmlns:a16="http://schemas.microsoft.com/office/drawing/2014/main" id="{87AA1021-5DF6-461B-B3E1-2B550A73DA1D}"/>
                  </a:ext>
                </a:extLst>
              </p:cNvPr>
              <p:cNvSpPr>
                <a:spLocks noChangeArrowheads="1"/>
              </p:cNvSpPr>
              <p:nvPr/>
            </p:nvSpPr>
            <p:spPr bwMode="auto">
              <a:xfrm>
                <a:off x="3337" y="2645"/>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19" name="Rectangle 3038">
                <a:extLst>
                  <a:ext uri="{FF2B5EF4-FFF2-40B4-BE49-F238E27FC236}">
                    <a16:creationId xmlns:a16="http://schemas.microsoft.com/office/drawing/2014/main" id="{9E6CB4E1-8C62-456D-9C0D-0E8EA67881AA}"/>
                  </a:ext>
                </a:extLst>
              </p:cNvPr>
              <p:cNvSpPr>
                <a:spLocks noChangeArrowheads="1"/>
              </p:cNvSpPr>
              <p:nvPr/>
            </p:nvSpPr>
            <p:spPr bwMode="auto">
              <a:xfrm>
                <a:off x="3342" y="26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0" name="Rectangle 3039">
                <a:extLst>
                  <a:ext uri="{FF2B5EF4-FFF2-40B4-BE49-F238E27FC236}">
                    <a16:creationId xmlns:a16="http://schemas.microsoft.com/office/drawing/2014/main" id="{C37F953B-DE37-4E43-A4E7-BAEEEBDD5C2C}"/>
                  </a:ext>
                </a:extLst>
              </p:cNvPr>
              <p:cNvSpPr>
                <a:spLocks noChangeArrowheads="1"/>
              </p:cNvSpPr>
              <p:nvPr/>
            </p:nvSpPr>
            <p:spPr bwMode="auto">
              <a:xfrm>
                <a:off x="3347" y="26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1" name="Rectangle 3040">
                <a:extLst>
                  <a:ext uri="{FF2B5EF4-FFF2-40B4-BE49-F238E27FC236}">
                    <a16:creationId xmlns:a16="http://schemas.microsoft.com/office/drawing/2014/main" id="{D2159DA2-539E-4D90-90A8-6701AFA12702}"/>
                  </a:ext>
                </a:extLst>
              </p:cNvPr>
              <p:cNvSpPr>
                <a:spLocks noChangeArrowheads="1"/>
              </p:cNvSpPr>
              <p:nvPr/>
            </p:nvSpPr>
            <p:spPr bwMode="auto">
              <a:xfrm>
                <a:off x="3352" y="264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2" name="Rectangle 3041">
                <a:extLst>
                  <a:ext uri="{FF2B5EF4-FFF2-40B4-BE49-F238E27FC236}">
                    <a16:creationId xmlns:a16="http://schemas.microsoft.com/office/drawing/2014/main" id="{D1B0B4C0-F302-4E59-AA43-BD0E0652878C}"/>
                  </a:ext>
                </a:extLst>
              </p:cNvPr>
              <p:cNvSpPr>
                <a:spLocks noChangeArrowheads="1"/>
              </p:cNvSpPr>
              <p:nvPr/>
            </p:nvSpPr>
            <p:spPr bwMode="auto">
              <a:xfrm>
                <a:off x="3357" y="264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3" name="Rectangle 3042">
                <a:extLst>
                  <a:ext uri="{FF2B5EF4-FFF2-40B4-BE49-F238E27FC236}">
                    <a16:creationId xmlns:a16="http://schemas.microsoft.com/office/drawing/2014/main" id="{9D88044B-2AF3-491A-A8FE-CABB1CC2662F}"/>
                  </a:ext>
                </a:extLst>
              </p:cNvPr>
              <p:cNvSpPr>
                <a:spLocks noChangeArrowheads="1"/>
              </p:cNvSpPr>
              <p:nvPr/>
            </p:nvSpPr>
            <p:spPr bwMode="auto">
              <a:xfrm>
                <a:off x="3361" y="2642"/>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4" name="Rectangle 3043">
                <a:extLst>
                  <a:ext uri="{FF2B5EF4-FFF2-40B4-BE49-F238E27FC236}">
                    <a16:creationId xmlns:a16="http://schemas.microsoft.com/office/drawing/2014/main" id="{7A39BC53-2867-46BE-AE01-4D3E659892CD}"/>
                  </a:ext>
                </a:extLst>
              </p:cNvPr>
              <p:cNvSpPr>
                <a:spLocks noChangeArrowheads="1"/>
              </p:cNvSpPr>
              <p:nvPr/>
            </p:nvSpPr>
            <p:spPr bwMode="auto">
              <a:xfrm>
                <a:off x="3366" y="264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5" name="Rectangle 3044">
                <a:extLst>
                  <a:ext uri="{FF2B5EF4-FFF2-40B4-BE49-F238E27FC236}">
                    <a16:creationId xmlns:a16="http://schemas.microsoft.com/office/drawing/2014/main" id="{5796B530-990B-440A-84F6-F96C873C7EDE}"/>
                  </a:ext>
                </a:extLst>
              </p:cNvPr>
              <p:cNvSpPr>
                <a:spLocks noChangeArrowheads="1"/>
              </p:cNvSpPr>
              <p:nvPr/>
            </p:nvSpPr>
            <p:spPr bwMode="auto">
              <a:xfrm>
                <a:off x="3371" y="264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6" name="Rectangle 3045">
                <a:extLst>
                  <a:ext uri="{FF2B5EF4-FFF2-40B4-BE49-F238E27FC236}">
                    <a16:creationId xmlns:a16="http://schemas.microsoft.com/office/drawing/2014/main" id="{A4E401EC-0A38-4E09-A57D-B834EDAD898A}"/>
                  </a:ext>
                </a:extLst>
              </p:cNvPr>
              <p:cNvSpPr>
                <a:spLocks noChangeArrowheads="1"/>
              </p:cNvSpPr>
              <p:nvPr/>
            </p:nvSpPr>
            <p:spPr bwMode="auto">
              <a:xfrm>
                <a:off x="3376" y="263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7" name="Rectangle 3046">
                <a:extLst>
                  <a:ext uri="{FF2B5EF4-FFF2-40B4-BE49-F238E27FC236}">
                    <a16:creationId xmlns:a16="http://schemas.microsoft.com/office/drawing/2014/main" id="{8D36CB7A-0E17-4423-8B13-A3A4712F77B9}"/>
                  </a:ext>
                </a:extLst>
              </p:cNvPr>
              <p:cNvSpPr>
                <a:spLocks noChangeArrowheads="1"/>
              </p:cNvSpPr>
              <p:nvPr/>
            </p:nvSpPr>
            <p:spPr bwMode="auto">
              <a:xfrm>
                <a:off x="3381" y="263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8" name="Rectangle 3047">
                <a:extLst>
                  <a:ext uri="{FF2B5EF4-FFF2-40B4-BE49-F238E27FC236}">
                    <a16:creationId xmlns:a16="http://schemas.microsoft.com/office/drawing/2014/main" id="{C7CA0E8B-A477-416B-A257-BFBB1D472456}"/>
                  </a:ext>
                </a:extLst>
              </p:cNvPr>
              <p:cNvSpPr>
                <a:spLocks noChangeArrowheads="1"/>
              </p:cNvSpPr>
              <p:nvPr/>
            </p:nvSpPr>
            <p:spPr bwMode="auto">
              <a:xfrm>
                <a:off x="3385" y="2638"/>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29" name="Rectangle 3048">
                <a:extLst>
                  <a:ext uri="{FF2B5EF4-FFF2-40B4-BE49-F238E27FC236}">
                    <a16:creationId xmlns:a16="http://schemas.microsoft.com/office/drawing/2014/main" id="{B48B8474-C40D-482B-84A2-E0AF81FAC09A}"/>
                  </a:ext>
                </a:extLst>
              </p:cNvPr>
              <p:cNvSpPr>
                <a:spLocks noChangeArrowheads="1"/>
              </p:cNvSpPr>
              <p:nvPr/>
            </p:nvSpPr>
            <p:spPr bwMode="auto">
              <a:xfrm>
                <a:off x="3390" y="263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630" name="Rectangle 3049">
                <a:extLst>
                  <a:ext uri="{FF2B5EF4-FFF2-40B4-BE49-F238E27FC236}">
                    <a16:creationId xmlns:a16="http://schemas.microsoft.com/office/drawing/2014/main" id="{3A117FC6-6B8B-4098-B476-2F6C67B0D769}"/>
                  </a:ext>
                </a:extLst>
              </p:cNvPr>
              <p:cNvSpPr>
                <a:spLocks noChangeArrowheads="1"/>
              </p:cNvSpPr>
              <p:nvPr/>
            </p:nvSpPr>
            <p:spPr bwMode="auto">
              <a:xfrm>
                <a:off x="3395" y="263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grpSp>
          <p:nvGrpSpPr>
            <p:cNvPr id="227" name="Group 3251">
              <a:extLst>
                <a:ext uri="{FF2B5EF4-FFF2-40B4-BE49-F238E27FC236}">
                  <a16:creationId xmlns:a16="http://schemas.microsoft.com/office/drawing/2014/main" id="{37DD45ED-CEB9-4347-8579-225C54037DE7}"/>
                </a:ext>
              </a:extLst>
            </p:cNvPr>
            <p:cNvGrpSpPr>
              <a:grpSpLocks/>
            </p:cNvGrpSpPr>
            <p:nvPr/>
          </p:nvGrpSpPr>
          <p:grpSpPr bwMode="auto">
            <a:xfrm>
              <a:off x="7405918" y="2779343"/>
              <a:ext cx="1476375" cy="1481138"/>
              <a:chOff x="3400" y="1730"/>
              <a:chExt cx="930" cy="933"/>
            </a:xfrm>
          </p:grpSpPr>
          <p:sp>
            <p:nvSpPr>
              <p:cNvPr id="242" name="Rectangle 3051">
                <a:extLst>
                  <a:ext uri="{FF2B5EF4-FFF2-40B4-BE49-F238E27FC236}">
                    <a16:creationId xmlns:a16="http://schemas.microsoft.com/office/drawing/2014/main" id="{927A4165-28FE-4BAE-ABFB-6C30C80B8E0A}"/>
                  </a:ext>
                </a:extLst>
              </p:cNvPr>
              <p:cNvSpPr>
                <a:spLocks noChangeArrowheads="1"/>
              </p:cNvSpPr>
              <p:nvPr/>
            </p:nvSpPr>
            <p:spPr bwMode="auto">
              <a:xfrm>
                <a:off x="3400" y="263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3" name="Rectangle 3052">
                <a:extLst>
                  <a:ext uri="{FF2B5EF4-FFF2-40B4-BE49-F238E27FC236}">
                    <a16:creationId xmlns:a16="http://schemas.microsoft.com/office/drawing/2014/main" id="{375876EB-AF4A-4C22-89F7-34A8F39B9E94}"/>
                  </a:ext>
                </a:extLst>
              </p:cNvPr>
              <p:cNvSpPr>
                <a:spLocks noChangeArrowheads="1"/>
              </p:cNvSpPr>
              <p:nvPr/>
            </p:nvSpPr>
            <p:spPr bwMode="auto">
              <a:xfrm>
                <a:off x="3405" y="263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4" name="Rectangle 3053">
                <a:extLst>
                  <a:ext uri="{FF2B5EF4-FFF2-40B4-BE49-F238E27FC236}">
                    <a16:creationId xmlns:a16="http://schemas.microsoft.com/office/drawing/2014/main" id="{D75F1FFC-02BF-44F4-87FF-D4A51832992B}"/>
                  </a:ext>
                </a:extLst>
              </p:cNvPr>
              <p:cNvSpPr>
                <a:spLocks noChangeArrowheads="1"/>
              </p:cNvSpPr>
              <p:nvPr/>
            </p:nvSpPr>
            <p:spPr bwMode="auto">
              <a:xfrm>
                <a:off x="3409" y="2634"/>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5" name="Rectangle 3054">
                <a:extLst>
                  <a:ext uri="{FF2B5EF4-FFF2-40B4-BE49-F238E27FC236}">
                    <a16:creationId xmlns:a16="http://schemas.microsoft.com/office/drawing/2014/main" id="{BD070533-9A8D-4DEE-8C46-5EBEBCB83647}"/>
                  </a:ext>
                </a:extLst>
              </p:cNvPr>
              <p:cNvSpPr>
                <a:spLocks noChangeArrowheads="1"/>
              </p:cNvSpPr>
              <p:nvPr/>
            </p:nvSpPr>
            <p:spPr bwMode="auto">
              <a:xfrm>
                <a:off x="3414" y="263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6" name="Rectangle 3055">
                <a:extLst>
                  <a:ext uri="{FF2B5EF4-FFF2-40B4-BE49-F238E27FC236}">
                    <a16:creationId xmlns:a16="http://schemas.microsoft.com/office/drawing/2014/main" id="{DA5437C2-29FE-497A-B9F4-EA5FD104DFBB}"/>
                  </a:ext>
                </a:extLst>
              </p:cNvPr>
              <p:cNvSpPr>
                <a:spLocks noChangeArrowheads="1"/>
              </p:cNvSpPr>
              <p:nvPr/>
            </p:nvSpPr>
            <p:spPr bwMode="auto">
              <a:xfrm>
                <a:off x="3419" y="263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7" name="Rectangle 3056">
                <a:extLst>
                  <a:ext uri="{FF2B5EF4-FFF2-40B4-BE49-F238E27FC236}">
                    <a16:creationId xmlns:a16="http://schemas.microsoft.com/office/drawing/2014/main" id="{52904F80-750C-42AD-AEED-88D9C9078A67}"/>
                  </a:ext>
                </a:extLst>
              </p:cNvPr>
              <p:cNvSpPr>
                <a:spLocks noChangeArrowheads="1"/>
              </p:cNvSpPr>
              <p:nvPr/>
            </p:nvSpPr>
            <p:spPr bwMode="auto">
              <a:xfrm>
                <a:off x="3424" y="263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8" name="Rectangle 3057">
                <a:extLst>
                  <a:ext uri="{FF2B5EF4-FFF2-40B4-BE49-F238E27FC236}">
                    <a16:creationId xmlns:a16="http://schemas.microsoft.com/office/drawing/2014/main" id="{64535927-C3D2-4FFA-8617-83D5F2E2B3C6}"/>
                  </a:ext>
                </a:extLst>
              </p:cNvPr>
              <p:cNvSpPr>
                <a:spLocks noChangeArrowheads="1"/>
              </p:cNvSpPr>
              <p:nvPr/>
            </p:nvSpPr>
            <p:spPr bwMode="auto">
              <a:xfrm>
                <a:off x="3429" y="263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49" name="Rectangle 3058">
                <a:extLst>
                  <a:ext uri="{FF2B5EF4-FFF2-40B4-BE49-F238E27FC236}">
                    <a16:creationId xmlns:a16="http://schemas.microsoft.com/office/drawing/2014/main" id="{2DBAB893-4075-4FCC-BC27-AE1E9DA90550}"/>
                  </a:ext>
                </a:extLst>
              </p:cNvPr>
              <p:cNvSpPr>
                <a:spLocks noChangeArrowheads="1"/>
              </p:cNvSpPr>
              <p:nvPr/>
            </p:nvSpPr>
            <p:spPr bwMode="auto">
              <a:xfrm>
                <a:off x="3433" y="2633"/>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0" name="Rectangle 3059">
                <a:extLst>
                  <a:ext uri="{FF2B5EF4-FFF2-40B4-BE49-F238E27FC236}">
                    <a16:creationId xmlns:a16="http://schemas.microsoft.com/office/drawing/2014/main" id="{334019DA-943B-46C9-85B6-DA0984D73EAF}"/>
                  </a:ext>
                </a:extLst>
              </p:cNvPr>
              <p:cNvSpPr>
                <a:spLocks noChangeArrowheads="1"/>
              </p:cNvSpPr>
              <p:nvPr/>
            </p:nvSpPr>
            <p:spPr bwMode="auto">
              <a:xfrm>
                <a:off x="3438" y="263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1" name="Rectangle 3060">
                <a:extLst>
                  <a:ext uri="{FF2B5EF4-FFF2-40B4-BE49-F238E27FC236}">
                    <a16:creationId xmlns:a16="http://schemas.microsoft.com/office/drawing/2014/main" id="{97C52A54-D431-4D02-8C9E-D7CC6334AB93}"/>
                  </a:ext>
                </a:extLst>
              </p:cNvPr>
              <p:cNvSpPr>
                <a:spLocks noChangeArrowheads="1"/>
              </p:cNvSpPr>
              <p:nvPr/>
            </p:nvSpPr>
            <p:spPr bwMode="auto">
              <a:xfrm>
                <a:off x="3443" y="263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2" name="Rectangle 3061">
                <a:extLst>
                  <a:ext uri="{FF2B5EF4-FFF2-40B4-BE49-F238E27FC236}">
                    <a16:creationId xmlns:a16="http://schemas.microsoft.com/office/drawing/2014/main" id="{E30D53AF-6DD2-4415-BF2A-77805F82DE76}"/>
                  </a:ext>
                </a:extLst>
              </p:cNvPr>
              <p:cNvSpPr>
                <a:spLocks noChangeArrowheads="1"/>
              </p:cNvSpPr>
              <p:nvPr/>
            </p:nvSpPr>
            <p:spPr bwMode="auto">
              <a:xfrm>
                <a:off x="3448" y="263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3" name="Rectangle 3062">
                <a:extLst>
                  <a:ext uri="{FF2B5EF4-FFF2-40B4-BE49-F238E27FC236}">
                    <a16:creationId xmlns:a16="http://schemas.microsoft.com/office/drawing/2014/main" id="{4782B284-E313-4B47-8C78-4F8B6A63CE39}"/>
                  </a:ext>
                </a:extLst>
              </p:cNvPr>
              <p:cNvSpPr>
                <a:spLocks noChangeArrowheads="1"/>
              </p:cNvSpPr>
              <p:nvPr/>
            </p:nvSpPr>
            <p:spPr bwMode="auto">
              <a:xfrm>
                <a:off x="3453" y="262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4" name="Rectangle 3063">
                <a:extLst>
                  <a:ext uri="{FF2B5EF4-FFF2-40B4-BE49-F238E27FC236}">
                    <a16:creationId xmlns:a16="http://schemas.microsoft.com/office/drawing/2014/main" id="{7E912427-5D27-4037-BCE5-5A12F8BED9ED}"/>
                  </a:ext>
                </a:extLst>
              </p:cNvPr>
              <p:cNvSpPr>
                <a:spLocks noChangeArrowheads="1"/>
              </p:cNvSpPr>
              <p:nvPr/>
            </p:nvSpPr>
            <p:spPr bwMode="auto">
              <a:xfrm>
                <a:off x="3457" y="262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5" name="Rectangle 3064">
                <a:extLst>
                  <a:ext uri="{FF2B5EF4-FFF2-40B4-BE49-F238E27FC236}">
                    <a16:creationId xmlns:a16="http://schemas.microsoft.com/office/drawing/2014/main" id="{58ABF3E3-9BCC-4937-AA78-0ACB1CE72E38}"/>
                  </a:ext>
                </a:extLst>
              </p:cNvPr>
              <p:cNvSpPr>
                <a:spLocks noChangeArrowheads="1"/>
              </p:cNvSpPr>
              <p:nvPr/>
            </p:nvSpPr>
            <p:spPr bwMode="auto">
              <a:xfrm>
                <a:off x="3462" y="262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6" name="Rectangle 3065">
                <a:extLst>
                  <a:ext uri="{FF2B5EF4-FFF2-40B4-BE49-F238E27FC236}">
                    <a16:creationId xmlns:a16="http://schemas.microsoft.com/office/drawing/2014/main" id="{2F2202ED-A8DF-4CED-970F-8AA52FB2AB1C}"/>
                  </a:ext>
                </a:extLst>
              </p:cNvPr>
              <p:cNvSpPr>
                <a:spLocks noChangeArrowheads="1"/>
              </p:cNvSpPr>
              <p:nvPr/>
            </p:nvSpPr>
            <p:spPr bwMode="auto">
              <a:xfrm>
                <a:off x="3467" y="262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7" name="Rectangle 3066">
                <a:extLst>
                  <a:ext uri="{FF2B5EF4-FFF2-40B4-BE49-F238E27FC236}">
                    <a16:creationId xmlns:a16="http://schemas.microsoft.com/office/drawing/2014/main" id="{6DF40D68-467D-4670-9996-30379EA4A369}"/>
                  </a:ext>
                </a:extLst>
              </p:cNvPr>
              <p:cNvSpPr>
                <a:spLocks noChangeArrowheads="1"/>
              </p:cNvSpPr>
              <p:nvPr/>
            </p:nvSpPr>
            <p:spPr bwMode="auto">
              <a:xfrm>
                <a:off x="3472" y="262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8" name="Rectangle 3067">
                <a:extLst>
                  <a:ext uri="{FF2B5EF4-FFF2-40B4-BE49-F238E27FC236}">
                    <a16:creationId xmlns:a16="http://schemas.microsoft.com/office/drawing/2014/main" id="{5ADEB6B4-1783-4F7C-B1B8-8A42EFAF849C}"/>
                  </a:ext>
                </a:extLst>
              </p:cNvPr>
              <p:cNvSpPr>
                <a:spLocks noChangeArrowheads="1"/>
              </p:cNvSpPr>
              <p:nvPr/>
            </p:nvSpPr>
            <p:spPr bwMode="auto">
              <a:xfrm>
                <a:off x="3477" y="262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59" name="Rectangle 3068">
                <a:extLst>
                  <a:ext uri="{FF2B5EF4-FFF2-40B4-BE49-F238E27FC236}">
                    <a16:creationId xmlns:a16="http://schemas.microsoft.com/office/drawing/2014/main" id="{DAE32457-CEEB-4460-B459-3D9F2144DF8C}"/>
                  </a:ext>
                </a:extLst>
              </p:cNvPr>
              <p:cNvSpPr>
                <a:spLocks noChangeArrowheads="1"/>
              </p:cNvSpPr>
              <p:nvPr/>
            </p:nvSpPr>
            <p:spPr bwMode="auto">
              <a:xfrm>
                <a:off x="3481" y="261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0" name="Rectangle 3069">
                <a:extLst>
                  <a:ext uri="{FF2B5EF4-FFF2-40B4-BE49-F238E27FC236}">
                    <a16:creationId xmlns:a16="http://schemas.microsoft.com/office/drawing/2014/main" id="{AD93729D-A696-4096-BF29-B8EED1CED0FA}"/>
                  </a:ext>
                </a:extLst>
              </p:cNvPr>
              <p:cNvSpPr>
                <a:spLocks noChangeArrowheads="1"/>
              </p:cNvSpPr>
              <p:nvPr/>
            </p:nvSpPr>
            <p:spPr bwMode="auto">
              <a:xfrm>
                <a:off x="3486" y="261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1" name="Rectangle 3070">
                <a:extLst>
                  <a:ext uri="{FF2B5EF4-FFF2-40B4-BE49-F238E27FC236}">
                    <a16:creationId xmlns:a16="http://schemas.microsoft.com/office/drawing/2014/main" id="{3BD772C7-8DAC-43EE-9DDE-DC98E7B11E91}"/>
                  </a:ext>
                </a:extLst>
              </p:cNvPr>
              <p:cNvSpPr>
                <a:spLocks noChangeArrowheads="1"/>
              </p:cNvSpPr>
              <p:nvPr/>
            </p:nvSpPr>
            <p:spPr bwMode="auto">
              <a:xfrm>
                <a:off x="3491" y="261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2" name="Rectangle 3071">
                <a:extLst>
                  <a:ext uri="{FF2B5EF4-FFF2-40B4-BE49-F238E27FC236}">
                    <a16:creationId xmlns:a16="http://schemas.microsoft.com/office/drawing/2014/main" id="{8ABDB412-8344-4141-81E0-B55DE06828F5}"/>
                  </a:ext>
                </a:extLst>
              </p:cNvPr>
              <p:cNvSpPr>
                <a:spLocks noChangeArrowheads="1"/>
              </p:cNvSpPr>
              <p:nvPr/>
            </p:nvSpPr>
            <p:spPr bwMode="auto">
              <a:xfrm>
                <a:off x="3496" y="261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3" name="Rectangle 3072">
                <a:extLst>
                  <a:ext uri="{FF2B5EF4-FFF2-40B4-BE49-F238E27FC236}">
                    <a16:creationId xmlns:a16="http://schemas.microsoft.com/office/drawing/2014/main" id="{E5CEC7C2-A218-4B8B-A832-E4F1F72BD5AC}"/>
                  </a:ext>
                </a:extLst>
              </p:cNvPr>
              <p:cNvSpPr>
                <a:spLocks noChangeArrowheads="1"/>
              </p:cNvSpPr>
              <p:nvPr/>
            </p:nvSpPr>
            <p:spPr bwMode="auto">
              <a:xfrm>
                <a:off x="3501" y="261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4" name="Rectangle 3073">
                <a:extLst>
                  <a:ext uri="{FF2B5EF4-FFF2-40B4-BE49-F238E27FC236}">
                    <a16:creationId xmlns:a16="http://schemas.microsoft.com/office/drawing/2014/main" id="{9415BB55-5931-41F3-9D2B-22A6F5F71810}"/>
                  </a:ext>
                </a:extLst>
              </p:cNvPr>
              <p:cNvSpPr>
                <a:spLocks noChangeArrowheads="1"/>
              </p:cNvSpPr>
              <p:nvPr/>
            </p:nvSpPr>
            <p:spPr bwMode="auto">
              <a:xfrm>
                <a:off x="3505" y="261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5" name="Rectangle 3074">
                <a:extLst>
                  <a:ext uri="{FF2B5EF4-FFF2-40B4-BE49-F238E27FC236}">
                    <a16:creationId xmlns:a16="http://schemas.microsoft.com/office/drawing/2014/main" id="{CA51FBDC-F3A1-464F-A210-4B5F8CAB6BF6}"/>
                  </a:ext>
                </a:extLst>
              </p:cNvPr>
              <p:cNvSpPr>
                <a:spLocks noChangeArrowheads="1"/>
              </p:cNvSpPr>
              <p:nvPr/>
            </p:nvSpPr>
            <p:spPr bwMode="auto">
              <a:xfrm>
                <a:off x="3510" y="261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6" name="Rectangle 3075">
                <a:extLst>
                  <a:ext uri="{FF2B5EF4-FFF2-40B4-BE49-F238E27FC236}">
                    <a16:creationId xmlns:a16="http://schemas.microsoft.com/office/drawing/2014/main" id="{87EB568A-3C14-4941-BD23-43FE03B39A4F}"/>
                  </a:ext>
                </a:extLst>
              </p:cNvPr>
              <p:cNvSpPr>
                <a:spLocks noChangeArrowheads="1"/>
              </p:cNvSpPr>
              <p:nvPr/>
            </p:nvSpPr>
            <p:spPr bwMode="auto">
              <a:xfrm>
                <a:off x="3515" y="261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7" name="Rectangle 3076">
                <a:extLst>
                  <a:ext uri="{FF2B5EF4-FFF2-40B4-BE49-F238E27FC236}">
                    <a16:creationId xmlns:a16="http://schemas.microsoft.com/office/drawing/2014/main" id="{5D19CCB3-8F23-4933-B55F-FCC965B8F3FD}"/>
                  </a:ext>
                </a:extLst>
              </p:cNvPr>
              <p:cNvSpPr>
                <a:spLocks noChangeArrowheads="1"/>
              </p:cNvSpPr>
              <p:nvPr/>
            </p:nvSpPr>
            <p:spPr bwMode="auto">
              <a:xfrm>
                <a:off x="3520" y="261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8" name="Rectangle 3077">
                <a:extLst>
                  <a:ext uri="{FF2B5EF4-FFF2-40B4-BE49-F238E27FC236}">
                    <a16:creationId xmlns:a16="http://schemas.microsoft.com/office/drawing/2014/main" id="{3B54874C-F80E-4459-B01C-F5D49C412B6F}"/>
                  </a:ext>
                </a:extLst>
              </p:cNvPr>
              <p:cNvSpPr>
                <a:spLocks noChangeArrowheads="1"/>
              </p:cNvSpPr>
              <p:nvPr/>
            </p:nvSpPr>
            <p:spPr bwMode="auto">
              <a:xfrm>
                <a:off x="3525" y="261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69" name="Rectangle 3078">
                <a:extLst>
                  <a:ext uri="{FF2B5EF4-FFF2-40B4-BE49-F238E27FC236}">
                    <a16:creationId xmlns:a16="http://schemas.microsoft.com/office/drawing/2014/main" id="{C7FA3829-A7AA-4F7B-8B25-ED635A8875B6}"/>
                  </a:ext>
                </a:extLst>
              </p:cNvPr>
              <p:cNvSpPr>
                <a:spLocks noChangeArrowheads="1"/>
              </p:cNvSpPr>
              <p:nvPr/>
            </p:nvSpPr>
            <p:spPr bwMode="auto">
              <a:xfrm>
                <a:off x="3529" y="26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0" name="Rectangle 3079">
                <a:extLst>
                  <a:ext uri="{FF2B5EF4-FFF2-40B4-BE49-F238E27FC236}">
                    <a16:creationId xmlns:a16="http://schemas.microsoft.com/office/drawing/2014/main" id="{E185C602-1C5E-4661-B578-DFB3F3B5E13A}"/>
                  </a:ext>
                </a:extLst>
              </p:cNvPr>
              <p:cNvSpPr>
                <a:spLocks noChangeArrowheads="1"/>
              </p:cNvSpPr>
              <p:nvPr/>
            </p:nvSpPr>
            <p:spPr bwMode="auto">
              <a:xfrm>
                <a:off x="3534" y="261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1" name="Rectangle 3080">
                <a:extLst>
                  <a:ext uri="{FF2B5EF4-FFF2-40B4-BE49-F238E27FC236}">
                    <a16:creationId xmlns:a16="http://schemas.microsoft.com/office/drawing/2014/main" id="{12F313E9-E409-49B8-A085-DC9597428239}"/>
                  </a:ext>
                </a:extLst>
              </p:cNvPr>
              <p:cNvSpPr>
                <a:spLocks noChangeArrowheads="1"/>
              </p:cNvSpPr>
              <p:nvPr/>
            </p:nvSpPr>
            <p:spPr bwMode="auto">
              <a:xfrm>
                <a:off x="3539" y="261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2" name="Rectangle 3081">
                <a:extLst>
                  <a:ext uri="{FF2B5EF4-FFF2-40B4-BE49-F238E27FC236}">
                    <a16:creationId xmlns:a16="http://schemas.microsoft.com/office/drawing/2014/main" id="{E0A6851A-E6DB-4EFA-9A4E-EDA738710C6A}"/>
                  </a:ext>
                </a:extLst>
              </p:cNvPr>
              <p:cNvSpPr>
                <a:spLocks noChangeArrowheads="1"/>
              </p:cNvSpPr>
              <p:nvPr/>
            </p:nvSpPr>
            <p:spPr bwMode="auto">
              <a:xfrm>
                <a:off x="3544" y="260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3" name="Rectangle 3082">
                <a:extLst>
                  <a:ext uri="{FF2B5EF4-FFF2-40B4-BE49-F238E27FC236}">
                    <a16:creationId xmlns:a16="http://schemas.microsoft.com/office/drawing/2014/main" id="{215A365A-1E94-438A-8075-90EA0ED72FF3}"/>
                  </a:ext>
                </a:extLst>
              </p:cNvPr>
              <p:cNvSpPr>
                <a:spLocks noChangeArrowheads="1"/>
              </p:cNvSpPr>
              <p:nvPr/>
            </p:nvSpPr>
            <p:spPr bwMode="auto">
              <a:xfrm>
                <a:off x="3548" y="2605"/>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4" name="Rectangle 3083">
                <a:extLst>
                  <a:ext uri="{FF2B5EF4-FFF2-40B4-BE49-F238E27FC236}">
                    <a16:creationId xmlns:a16="http://schemas.microsoft.com/office/drawing/2014/main" id="{90C3B78D-BC38-4878-B8AD-78C74E80A767}"/>
                  </a:ext>
                </a:extLst>
              </p:cNvPr>
              <p:cNvSpPr>
                <a:spLocks noChangeArrowheads="1"/>
              </p:cNvSpPr>
              <p:nvPr/>
            </p:nvSpPr>
            <p:spPr bwMode="auto">
              <a:xfrm>
                <a:off x="3553" y="260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5" name="Rectangle 3084">
                <a:extLst>
                  <a:ext uri="{FF2B5EF4-FFF2-40B4-BE49-F238E27FC236}">
                    <a16:creationId xmlns:a16="http://schemas.microsoft.com/office/drawing/2014/main" id="{70BCCD38-B07B-4609-9539-EB18C255D310}"/>
                  </a:ext>
                </a:extLst>
              </p:cNvPr>
              <p:cNvSpPr>
                <a:spLocks noChangeArrowheads="1"/>
              </p:cNvSpPr>
              <p:nvPr/>
            </p:nvSpPr>
            <p:spPr bwMode="auto">
              <a:xfrm>
                <a:off x="3558" y="260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6" name="Rectangle 3085">
                <a:extLst>
                  <a:ext uri="{FF2B5EF4-FFF2-40B4-BE49-F238E27FC236}">
                    <a16:creationId xmlns:a16="http://schemas.microsoft.com/office/drawing/2014/main" id="{73046F7D-46A3-433E-9F3F-AD81B4DD5D9D}"/>
                  </a:ext>
                </a:extLst>
              </p:cNvPr>
              <p:cNvSpPr>
                <a:spLocks noChangeArrowheads="1"/>
              </p:cNvSpPr>
              <p:nvPr/>
            </p:nvSpPr>
            <p:spPr bwMode="auto">
              <a:xfrm>
                <a:off x="3563" y="260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7" name="Rectangle 3086">
                <a:extLst>
                  <a:ext uri="{FF2B5EF4-FFF2-40B4-BE49-F238E27FC236}">
                    <a16:creationId xmlns:a16="http://schemas.microsoft.com/office/drawing/2014/main" id="{D0D59663-42EB-427F-ADA9-23B5B463C2E4}"/>
                  </a:ext>
                </a:extLst>
              </p:cNvPr>
              <p:cNvSpPr>
                <a:spLocks noChangeArrowheads="1"/>
              </p:cNvSpPr>
              <p:nvPr/>
            </p:nvSpPr>
            <p:spPr bwMode="auto">
              <a:xfrm>
                <a:off x="3568" y="260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8" name="Rectangle 3087">
                <a:extLst>
                  <a:ext uri="{FF2B5EF4-FFF2-40B4-BE49-F238E27FC236}">
                    <a16:creationId xmlns:a16="http://schemas.microsoft.com/office/drawing/2014/main" id="{DEA637F7-D062-4373-AF7E-582E6FC5C910}"/>
                  </a:ext>
                </a:extLst>
              </p:cNvPr>
              <p:cNvSpPr>
                <a:spLocks noChangeArrowheads="1"/>
              </p:cNvSpPr>
              <p:nvPr/>
            </p:nvSpPr>
            <p:spPr bwMode="auto">
              <a:xfrm>
                <a:off x="3572" y="260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79" name="Rectangle 3088">
                <a:extLst>
                  <a:ext uri="{FF2B5EF4-FFF2-40B4-BE49-F238E27FC236}">
                    <a16:creationId xmlns:a16="http://schemas.microsoft.com/office/drawing/2014/main" id="{771429D1-DB8A-406E-BCE6-60286A039E84}"/>
                  </a:ext>
                </a:extLst>
              </p:cNvPr>
              <p:cNvSpPr>
                <a:spLocks noChangeArrowheads="1"/>
              </p:cNvSpPr>
              <p:nvPr/>
            </p:nvSpPr>
            <p:spPr bwMode="auto">
              <a:xfrm>
                <a:off x="3577" y="260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0" name="Rectangle 3089">
                <a:extLst>
                  <a:ext uri="{FF2B5EF4-FFF2-40B4-BE49-F238E27FC236}">
                    <a16:creationId xmlns:a16="http://schemas.microsoft.com/office/drawing/2014/main" id="{1782596F-1224-4B73-BACB-47A1D26331D4}"/>
                  </a:ext>
                </a:extLst>
              </p:cNvPr>
              <p:cNvSpPr>
                <a:spLocks noChangeArrowheads="1"/>
              </p:cNvSpPr>
              <p:nvPr/>
            </p:nvSpPr>
            <p:spPr bwMode="auto">
              <a:xfrm>
                <a:off x="3582" y="260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1" name="Rectangle 3090">
                <a:extLst>
                  <a:ext uri="{FF2B5EF4-FFF2-40B4-BE49-F238E27FC236}">
                    <a16:creationId xmlns:a16="http://schemas.microsoft.com/office/drawing/2014/main" id="{E689E44D-1539-45F0-9D6F-02290FF73AA3}"/>
                  </a:ext>
                </a:extLst>
              </p:cNvPr>
              <p:cNvSpPr>
                <a:spLocks noChangeArrowheads="1"/>
              </p:cNvSpPr>
              <p:nvPr/>
            </p:nvSpPr>
            <p:spPr bwMode="auto">
              <a:xfrm>
                <a:off x="3587" y="260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2" name="Rectangle 3091">
                <a:extLst>
                  <a:ext uri="{FF2B5EF4-FFF2-40B4-BE49-F238E27FC236}">
                    <a16:creationId xmlns:a16="http://schemas.microsoft.com/office/drawing/2014/main" id="{80634D74-3441-4A65-955F-323BAC155363}"/>
                  </a:ext>
                </a:extLst>
              </p:cNvPr>
              <p:cNvSpPr>
                <a:spLocks noChangeArrowheads="1"/>
              </p:cNvSpPr>
              <p:nvPr/>
            </p:nvSpPr>
            <p:spPr bwMode="auto">
              <a:xfrm>
                <a:off x="3592" y="260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3" name="Rectangle 3092">
                <a:extLst>
                  <a:ext uri="{FF2B5EF4-FFF2-40B4-BE49-F238E27FC236}">
                    <a16:creationId xmlns:a16="http://schemas.microsoft.com/office/drawing/2014/main" id="{27BE95A8-AC92-4708-993F-32A80CD59296}"/>
                  </a:ext>
                </a:extLst>
              </p:cNvPr>
              <p:cNvSpPr>
                <a:spLocks noChangeArrowheads="1"/>
              </p:cNvSpPr>
              <p:nvPr/>
            </p:nvSpPr>
            <p:spPr bwMode="auto">
              <a:xfrm>
                <a:off x="3596" y="2598"/>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4" name="Rectangle 3093">
                <a:extLst>
                  <a:ext uri="{FF2B5EF4-FFF2-40B4-BE49-F238E27FC236}">
                    <a16:creationId xmlns:a16="http://schemas.microsoft.com/office/drawing/2014/main" id="{7617CA47-134D-4828-B7CF-AEEDE8CBB5DD}"/>
                  </a:ext>
                </a:extLst>
              </p:cNvPr>
              <p:cNvSpPr>
                <a:spLocks noChangeArrowheads="1"/>
              </p:cNvSpPr>
              <p:nvPr/>
            </p:nvSpPr>
            <p:spPr bwMode="auto">
              <a:xfrm>
                <a:off x="3601" y="259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5" name="Rectangle 3094">
                <a:extLst>
                  <a:ext uri="{FF2B5EF4-FFF2-40B4-BE49-F238E27FC236}">
                    <a16:creationId xmlns:a16="http://schemas.microsoft.com/office/drawing/2014/main" id="{47247BB3-53D1-4A7D-96EC-0475EF79D986}"/>
                  </a:ext>
                </a:extLst>
              </p:cNvPr>
              <p:cNvSpPr>
                <a:spLocks noChangeArrowheads="1"/>
              </p:cNvSpPr>
              <p:nvPr/>
            </p:nvSpPr>
            <p:spPr bwMode="auto">
              <a:xfrm>
                <a:off x="3606" y="259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6" name="Rectangle 3095">
                <a:extLst>
                  <a:ext uri="{FF2B5EF4-FFF2-40B4-BE49-F238E27FC236}">
                    <a16:creationId xmlns:a16="http://schemas.microsoft.com/office/drawing/2014/main" id="{19596B50-F6F5-446B-8B30-63558622D17C}"/>
                  </a:ext>
                </a:extLst>
              </p:cNvPr>
              <p:cNvSpPr>
                <a:spLocks noChangeArrowheads="1"/>
              </p:cNvSpPr>
              <p:nvPr/>
            </p:nvSpPr>
            <p:spPr bwMode="auto">
              <a:xfrm>
                <a:off x="3611" y="259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7" name="Rectangle 3096">
                <a:extLst>
                  <a:ext uri="{FF2B5EF4-FFF2-40B4-BE49-F238E27FC236}">
                    <a16:creationId xmlns:a16="http://schemas.microsoft.com/office/drawing/2014/main" id="{3DB922EE-7B68-4E9A-8888-4FB0ADD1638B}"/>
                  </a:ext>
                </a:extLst>
              </p:cNvPr>
              <p:cNvSpPr>
                <a:spLocks noChangeArrowheads="1"/>
              </p:cNvSpPr>
              <p:nvPr/>
            </p:nvSpPr>
            <p:spPr bwMode="auto">
              <a:xfrm>
                <a:off x="3616" y="259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8" name="Rectangle 3097">
                <a:extLst>
                  <a:ext uri="{FF2B5EF4-FFF2-40B4-BE49-F238E27FC236}">
                    <a16:creationId xmlns:a16="http://schemas.microsoft.com/office/drawing/2014/main" id="{3ACA9ED7-701F-4B74-A4F6-63404F8295EE}"/>
                  </a:ext>
                </a:extLst>
              </p:cNvPr>
              <p:cNvSpPr>
                <a:spLocks noChangeArrowheads="1"/>
              </p:cNvSpPr>
              <p:nvPr/>
            </p:nvSpPr>
            <p:spPr bwMode="auto">
              <a:xfrm>
                <a:off x="3620" y="2592"/>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89" name="Rectangle 3098">
                <a:extLst>
                  <a:ext uri="{FF2B5EF4-FFF2-40B4-BE49-F238E27FC236}">
                    <a16:creationId xmlns:a16="http://schemas.microsoft.com/office/drawing/2014/main" id="{273DA675-D3E0-45D5-900A-515838AD0431}"/>
                  </a:ext>
                </a:extLst>
              </p:cNvPr>
              <p:cNvSpPr>
                <a:spLocks noChangeArrowheads="1"/>
              </p:cNvSpPr>
              <p:nvPr/>
            </p:nvSpPr>
            <p:spPr bwMode="auto">
              <a:xfrm>
                <a:off x="3625" y="259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0" name="Rectangle 3099">
                <a:extLst>
                  <a:ext uri="{FF2B5EF4-FFF2-40B4-BE49-F238E27FC236}">
                    <a16:creationId xmlns:a16="http://schemas.microsoft.com/office/drawing/2014/main" id="{A14A35DC-631E-48F2-9FF7-72B7327AADC3}"/>
                  </a:ext>
                </a:extLst>
              </p:cNvPr>
              <p:cNvSpPr>
                <a:spLocks noChangeArrowheads="1"/>
              </p:cNvSpPr>
              <p:nvPr/>
            </p:nvSpPr>
            <p:spPr bwMode="auto">
              <a:xfrm>
                <a:off x="3630" y="258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1" name="Rectangle 3100">
                <a:extLst>
                  <a:ext uri="{FF2B5EF4-FFF2-40B4-BE49-F238E27FC236}">
                    <a16:creationId xmlns:a16="http://schemas.microsoft.com/office/drawing/2014/main" id="{BDDDBF73-A39E-4B97-BDBF-3E5F870B3492}"/>
                  </a:ext>
                </a:extLst>
              </p:cNvPr>
              <p:cNvSpPr>
                <a:spLocks noChangeArrowheads="1"/>
              </p:cNvSpPr>
              <p:nvPr/>
            </p:nvSpPr>
            <p:spPr bwMode="auto">
              <a:xfrm>
                <a:off x="3635" y="25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2" name="Rectangle 3101">
                <a:extLst>
                  <a:ext uri="{FF2B5EF4-FFF2-40B4-BE49-F238E27FC236}">
                    <a16:creationId xmlns:a16="http://schemas.microsoft.com/office/drawing/2014/main" id="{05E56EDE-742A-4163-AA7D-4F9D835BCCCF}"/>
                  </a:ext>
                </a:extLst>
              </p:cNvPr>
              <p:cNvSpPr>
                <a:spLocks noChangeArrowheads="1"/>
              </p:cNvSpPr>
              <p:nvPr/>
            </p:nvSpPr>
            <p:spPr bwMode="auto">
              <a:xfrm>
                <a:off x="3640" y="258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3" name="Rectangle 3102">
                <a:extLst>
                  <a:ext uri="{FF2B5EF4-FFF2-40B4-BE49-F238E27FC236}">
                    <a16:creationId xmlns:a16="http://schemas.microsoft.com/office/drawing/2014/main" id="{85356106-A7BB-46E7-8CEE-972EB530DB04}"/>
                  </a:ext>
                </a:extLst>
              </p:cNvPr>
              <p:cNvSpPr>
                <a:spLocks noChangeArrowheads="1"/>
              </p:cNvSpPr>
              <p:nvPr/>
            </p:nvSpPr>
            <p:spPr bwMode="auto">
              <a:xfrm>
                <a:off x="3644" y="2583"/>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4" name="Rectangle 3103">
                <a:extLst>
                  <a:ext uri="{FF2B5EF4-FFF2-40B4-BE49-F238E27FC236}">
                    <a16:creationId xmlns:a16="http://schemas.microsoft.com/office/drawing/2014/main" id="{5E02E582-10FD-487A-AFC6-1693B0CF3AEB}"/>
                  </a:ext>
                </a:extLst>
              </p:cNvPr>
              <p:cNvSpPr>
                <a:spLocks noChangeArrowheads="1"/>
              </p:cNvSpPr>
              <p:nvPr/>
            </p:nvSpPr>
            <p:spPr bwMode="auto">
              <a:xfrm>
                <a:off x="3649" y="25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5" name="Rectangle 3104">
                <a:extLst>
                  <a:ext uri="{FF2B5EF4-FFF2-40B4-BE49-F238E27FC236}">
                    <a16:creationId xmlns:a16="http://schemas.microsoft.com/office/drawing/2014/main" id="{CEB8044B-0176-494F-AAB1-E58210120EBA}"/>
                  </a:ext>
                </a:extLst>
              </p:cNvPr>
              <p:cNvSpPr>
                <a:spLocks noChangeArrowheads="1"/>
              </p:cNvSpPr>
              <p:nvPr/>
            </p:nvSpPr>
            <p:spPr bwMode="auto">
              <a:xfrm>
                <a:off x="3654" y="258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6" name="Rectangle 3105">
                <a:extLst>
                  <a:ext uri="{FF2B5EF4-FFF2-40B4-BE49-F238E27FC236}">
                    <a16:creationId xmlns:a16="http://schemas.microsoft.com/office/drawing/2014/main" id="{65A4EE18-B648-4D34-A4E2-001CA06F8228}"/>
                  </a:ext>
                </a:extLst>
              </p:cNvPr>
              <p:cNvSpPr>
                <a:spLocks noChangeArrowheads="1"/>
              </p:cNvSpPr>
              <p:nvPr/>
            </p:nvSpPr>
            <p:spPr bwMode="auto">
              <a:xfrm>
                <a:off x="3659" y="258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7" name="Rectangle 3106">
                <a:extLst>
                  <a:ext uri="{FF2B5EF4-FFF2-40B4-BE49-F238E27FC236}">
                    <a16:creationId xmlns:a16="http://schemas.microsoft.com/office/drawing/2014/main" id="{71E331CD-3F15-4869-9E06-142E25637758}"/>
                  </a:ext>
                </a:extLst>
              </p:cNvPr>
              <p:cNvSpPr>
                <a:spLocks noChangeArrowheads="1"/>
              </p:cNvSpPr>
              <p:nvPr/>
            </p:nvSpPr>
            <p:spPr bwMode="auto">
              <a:xfrm>
                <a:off x="3664" y="257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8" name="Rectangle 3107">
                <a:extLst>
                  <a:ext uri="{FF2B5EF4-FFF2-40B4-BE49-F238E27FC236}">
                    <a16:creationId xmlns:a16="http://schemas.microsoft.com/office/drawing/2014/main" id="{29228C31-FBB7-4323-998F-5C9EA5D89A1D}"/>
                  </a:ext>
                </a:extLst>
              </p:cNvPr>
              <p:cNvSpPr>
                <a:spLocks noChangeArrowheads="1"/>
              </p:cNvSpPr>
              <p:nvPr/>
            </p:nvSpPr>
            <p:spPr bwMode="auto">
              <a:xfrm>
                <a:off x="3668" y="2577"/>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99" name="Rectangle 3108">
                <a:extLst>
                  <a:ext uri="{FF2B5EF4-FFF2-40B4-BE49-F238E27FC236}">
                    <a16:creationId xmlns:a16="http://schemas.microsoft.com/office/drawing/2014/main" id="{A584A858-BF53-476E-997F-3139BEF65858}"/>
                  </a:ext>
                </a:extLst>
              </p:cNvPr>
              <p:cNvSpPr>
                <a:spLocks noChangeArrowheads="1"/>
              </p:cNvSpPr>
              <p:nvPr/>
            </p:nvSpPr>
            <p:spPr bwMode="auto">
              <a:xfrm>
                <a:off x="3673" y="257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0" name="Rectangle 3109">
                <a:extLst>
                  <a:ext uri="{FF2B5EF4-FFF2-40B4-BE49-F238E27FC236}">
                    <a16:creationId xmlns:a16="http://schemas.microsoft.com/office/drawing/2014/main" id="{916B06CB-B116-4902-9C8E-2139BAE3DFB5}"/>
                  </a:ext>
                </a:extLst>
              </p:cNvPr>
              <p:cNvSpPr>
                <a:spLocks noChangeArrowheads="1"/>
              </p:cNvSpPr>
              <p:nvPr/>
            </p:nvSpPr>
            <p:spPr bwMode="auto">
              <a:xfrm>
                <a:off x="3678" y="257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1" name="Rectangle 3110">
                <a:extLst>
                  <a:ext uri="{FF2B5EF4-FFF2-40B4-BE49-F238E27FC236}">
                    <a16:creationId xmlns:a16="http://schemas.microsoft.com/office/drawing/2014/main" id="{D334B7F7-19C6-4553-93D8-8CFBA2D2C0A0}"/>
                  </a:ext>
                </a:extLst>
              </p:cNvPr>
              <p:cNvSpPr>
                <a:spLocks noChangeArrowheads="1"/>
              </p:cNvSpPr>
              <p:nvPr/>
            </p:nvSpPr>
            <p:spPr bwMode="auto">
              <a:xfrm>
                <a:off x="3683" y="257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2" name="Rectangle 3111">
                <a:extLst>
                  <a:ext uri="{FF2B5EF4-FFF2-40B4-BE49-F238E27FC236}">
                    <a16:creationId xmlns:a16="http://schemas.microsoft.com/office/drawing/2014/main" id="{61EC5966-A441-4C51-AE1B-B3E7AA29E718}"/>
                  </a:ext>
                </a:extLst>
              </p:cNvPr>
              <p:cNvSpPr>
                <a:spLocks noChangeArrowheads="1"/>
              </p:cNvSpPr>
              <p:nvPr/>
            </p:nvSpPr>
            <p:spPr bwMode="auto">
              <a:xfrm>
                <a:off x="3688" y="257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3" name="Rectangle 3112">
                <a:extLst>
                  <a:ext uri="{FF2B5EF4-FFF2-40B4-BE49-F238E27FC236}">
                    <a16:creationId xmlns:a16="http://schemas.microsoft.com/office/drawing/2014/main" id="{40B8A037-2F6D-4123-A8E6-C4093EC95AEC}"/>
                  </a:ext>
                </a:extLst>
              </p:cNvPr>
              <p:cNvSpPr>
                <a:spLocks noChangeArrowheads="1"/>
              </p:cNvSpPr>
              <p:nvPr/>
            </p:nvSpPr>
            <p:spPr bwMode="auto">
              <a:xfrm>
                <a:off x="3692" y="257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4" name="Rectangle 3113">
                <a:extLst>
                  <a:ext uri="{FF2B5EF4-FFF2-40B4-BE49-F238E27FC236}">
                    <a16:creationId xmlns:a16="http://schemas.microsoft.com/office/drawing/2014/main" id="{E4CC9510-CE37-4F39-BDF2-14323EDA79A5}"/>
                  </a:ext>
                </a:extLst>
              </p:cNvPr>
              <p:cNvSpPr>
                <a:spLocks noChangeArrowheads="1"/>
              </p:cNvSpPr>
              <p:nvPr/>
            </p:nvSpPr>
            <p:spPr bwMode="auto">
              <a:xfrm>
                <a:off x="3697" y="257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5" name="Rectangle 3114">
                <a:extLst>
                  <a:ext uri="{FF2B5EF4-FFF2-40B4-BE49-F238E27FC236}">
                    <a16:creationId xmlns:a16="http://schemas.microsoft.com/office/drawing/2014/main" id="{CC443789-6D5D-4F4B-9779-BF64253D17BB}"/>
                  </a:ext>
                </a:extLst>
              </p:cNvPr>
              <p:cNvSpPr>
                <a:spLocks noChangeArrowheads="1"/>
              </p:cNvSpPr>
              <p:nvPr/>
            </p:nvSpPr>
            <p:spPr bwMode="auto">
              <a:xfrm>
                <a:off x="3702" y="256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6" name="Rectangle 3115">
                <a:extLst>
                  <a:ext uri="{FF2B5EF4-FFF2-40B4-BE49-F238E27FC236}">
                    <a16:creationId xmlns:a16="http://schemas.microsoft.com/office/drawing/2014/main" id="{57D84BBF-43DC-48F8-BDA5-5E833F4B1588}"/>
                  </a:ext>
                </a:extLst>
              </p:cNvPr>
              <p:cNvSpPr>
                <a:spLocks noChangeArrowheads="1"/>
              </p:cNvSpPr>
              <p:nvPr/>
            </p:nvSpPr>
            <p:spPr bwMode="auto">
              <a:xfrm>
                <a:off x="3707" y="256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7" name="Rectangle 3116">
                <a:extLst>
                  <a:ext uri="{FF2B5EF4-FFF2-40B4-BE49-F238E27FC236}">
                    <a16:creationId xmlns:a16="http://schemas.microsoft.com/office/drawing/2014/main" id="{FA5BE132-2142-4C64-8E95-EC947FE6BCB0}"/>
                  </a:ext>
                </a:extLst>
              </p:cNvPr>
              <p:cNvSpPr>
                <a:spLocks noChangeArrowheads="1"/>
              </p:cNvSpPr>
              <p:nvPr/>
            </p:nvSpPr>
            <p:spPr bwMode="auto">
              <a:xfrm>
                <a:off x="3712" y="256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8" name="Rectangle 3117">
                <a:extLst>
                  <a:ext uri="{FF2B5EF4-FFF2-40B4-BE49-F238E27FC236}">
                    <a16:creationId xmlns:a16="http://schemas.microsoft.com/office/drawing/2014/main" id="{73861127-A0B4-485D-8F8B-6AEEDC9A87B1}"/>
                  </a:ext>
                </a:extLst>
              </p:cNvPr>
              <p:cNvSpPr>
                <a:spLocks noChangeArrowheads="1"/>
              </p:cNvSpPr>
              <p:nvPr/>
            </p:nvSpPr>
            <p:spPr bwMode="auto">
              <a:xfrm>
                <a:off x="3716" y="256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09" name="Rectangle 3118">
                <a:extLst>
                  <a:ext uri="{FF2B5EF4-FFF2-40B4-BE49-F238E27FC236}">
                    <a16:creationId xmlns:a16="http://schemas.microsoft.com/office/drawing/2014/main" id="{29F1FEF7-A2E7-4706-8F91-97392400C0E5}"/>
                  </a:ext>
                </a:extLst>
              </p:cNvPr>
              <p:cNvSpPr>
                <a:spLocks noChangeArrowheads="1"/>
              </p:cNvSpPr>
              <p:nvPr/>
            </p:nvSpPr>
            <p:spPr bwMode="auto">
              <a:xfrm>
                <a:off x="3721" y="256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0" name="Rectangle 3119">
                <a:extLst>
                  <a:ext uri="{FF2B5EF4-FFF2-40B4-BE49-F238E27FC236}">
                    <a16:creationId xmlns:a16="http://schemas.microsoft.com/office/drawing/2014/main" id="{E667103E-8883-4338-A5BA-9F965B9EB7D1}"/>
                  </a:ext>
                </a:extLst>
              </p:cNvPr>
              <p:cNvSpPr>
                <a:spLocks noChangeArrowheads="1"/>
              </p:cNvSpPr>
              <p:nvPr/>
            </p:nvSpPr>
            <p:spPr bwMode="auto">
              <a:xfrm>
                <a:off x="3726" y="256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1" name="Rectangle 3120">
                <a:extLst>
                  <a:ext uri="{FF2B5EF4-FFF2-40B4-BE49-F238E27FC236}">
                    <a16:creationId xmlns:a16="http://schemas.microsoft.com/office/drawing/2014/main" id="{CA5B9D4B-438D-4408-96D9-38292E02EAB4}"/>
                  </a:ext>
                </a:extLst>
              </p:cNvPr>
              <p:cNvSpPr>
                <a:spLocks noChangeArrowheads="1"/>
              </p:cNvSpPr>
              <p:nvPr/>
            </p:nvSpPr>
            <p:spPr bwMode="auto">
              <a:xfrm>
                <a:off x="3731" y="255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2" name="Rectangle 3121">
                <a:extLst>
                  <a:ext uri="{FF2B5EF4-FFF2-40B4-BE49-F238E27FC236}">
                    <a16:creationId xmlns:a16="http://schemas.microsoft.com/office/drawing/2014/main" id="{75FF12D8-7570-4EAF-BBAE-89BE72EE244B}"/>
                  </a:ext>
                </a:extLst>
              </p:cNvPr>
              <p:cNvSpPr>
                <a:spLocks noChangeArrowheads="1"/>
              </p:cNvSpPr>
              <p:nvPr/>
            </p:nvSpPr>
            <p:spPr bwMode="auto">
              <a:xfrm>
                <a:off x="3736" y="25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3" name="Rectangle 3122">
                <a:extLst>
                  <a:ext uri="{FF2B5EF4-FFF2-40B4-BE49-F238E27FC236}">
                    <a16:creationId xmlns:a16="http://schemas.microsoft.com/office/drawing/2014/main" id="{815913B3-7F98-47E4-A107-DC7658742FEC}"/>
                  </a:ext>
                </a:extLst>
              </p:cNvPr>
              <p:cNvSpPr>
                <a:spLocks noChangeArrowheads="1"/>
              </p:cNvSpPr>
              <p:nvPr/>
            </p:nvSpPr>
            <p:spPr bwMode="auto">
              <a:xfrm>
                <a:off x="3740" y="25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4" name="Rectangle 3123">
                <a:extLst>
                  <a:ext uri="{FF2B5EF4-FFF2-40B4-BE49-F238E27FC236}">
                    <a16:creationId xmlns:a16="http://schemas.microsoft.com/office/drawing/2014/main" id="{E07EA628-36C9-45B8-99DB-E2E773DEF431}"/>
                  </a:ext>
                </a:extLst>
              </p:cNvPr>
              <p:cNvSpPr>
                <a:spLocks noChangeArrowheads="1"/>
              </p:cNvSpPr>
              <p:nvPr/>
            </p:nvSpPr>
            <p:spPr bwMode="auto">
              <a:xfrm>
                <a:off x="3745" y="255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5" name="Rectangle 3124">
                <a:extLst>
                  <a:ext uri="{FF2B5EF4-FFF2-40B4-BE49-F238E27FC236}">
                    <a16:creationId xmlns:a16="http://schemas.microsoft.com/office/drawing/2014/main" id="{18525BB2-8E77-48A8-A10D-1D5E46D8FEF7}"/>
                  </a:ext>
                </a:extLst>
              </p:cNvPr>
              <p:cNvSpPr>
                <a:spLocks noChangeArrowheads="1"/>
              </p:cNvSpPr>
              <p:nvPr/>
            </p:nvSpPr>
            <p:spPr bwMode="auto">
              <a:xfrm>
                <a:off x="3750" y="254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6" name="Rectangle 3125">
                <a:extLst>
                  <a:ext uri="{FF2B5EF4-FFF2-40B4-BE49-F238E27FC236}">
                    <a16:creationId xmlns:a16="http://schemas.microsoft.com/office/drawing/2014/main" id="{85FC7274-D949-46DF-A444-2894BB52FD26}"/>
                  </a:ext>
                </a:extLst>
              </p:cNvPr>
              <p:cNvSpPr>
                <a:spLocks noChangeArrowheads="1"/>
              </p:cNvSpPr>
              <p:nvPr/>
            </p:nvSpPr>
            <p:spPr bwMode="auto">
              <a:xfrm>
                <a:off x="3755" y="254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7" name="Rectangle 3126">
                <a:extLst>
                  <a:ext uri="{FF2B5EF4-FFF2-40B4-BE49-F238E27FC236}">
                    <a16:creationId xmlns:a16="http://schemas.microsoft.com/office/drawing/2014/main" id="{5B80A0C6-51BB-426B-AE06-42BFA8758DC3}"/>
                  </a:ext>
                </a:extLst>
              </p:cNvPr>
              <p:cNvSpPr>
                <a:spLocks noChangeArrowheads="1"/>
              </p:cNvSpPr>
              <p:nvPr/>
            </p:nvSpPr>
            <p:spPr bwMode="auto">
              <a:xfrm>
                <a:off x="3760" y="254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8" name="Rectangle 3127">
                <a:extLst>
                  <a:ext uri="{FF2B5EF4-FFF2-40B4-BE49-F238E27FC236}">
                    <a16:creationId xmlns:a16="http://schemas.microsoft.com/office/drawing/2014/main" id="{93C94451-F2F7-41E8-8415-DD01193C913D}"/>
                  </a:ext>
                </a:extLst>
              </p:cNvPr>
              <p:cNvSpPr>
                <a:spLocks noChangeArrowheads="1"/>
              </p:cNvSpPr>
              <p:nvPr/>
            </p:nvSpPr>
            <p:spPr bwMode="auto">
              <a:xfrm>
                <a:off x="3764" y="254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19" name="Rectangle 3128">
                <a:extLst>
                  <a:ext uri="{FF2B5EF4-FFF2-40B4-BE49-F238E27FC236}">
                    <a16:creationId xmlns:a16="http://schemas.microsoft.com/office/drawing/2014/main" id="{3765DF46-C18F-4243-8DD8-A06635BBA789}"/>
                  </a:ext>
                </a:extLst>
              </p:cNvPr>
              <p:cNvSpPr>
                <a:spLocks noChangeArrowheads="1"/>
              </p:cNvSpPr>
              <p:nvPr/>
            </p:nvSpPr>
            <p:spPr bwMode="auto">
              <a:xfrm>
                <a:off x="3769" y="254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0" name="Rectangle 3129">
                <a:extLst>
                  <a:ext uri="{FF2B5EF4-FFF2-40B4-BE49-F238E27FC236}">
                    <a16:creationId xmlns:a16="http://schemas.microsoft.com/office/drawing/2014/main" id="{8CE90487-C25A-4975-8100-1BC2C763C525}"/>
                  </a:ext>
                </a:extLst>
              </p:cNvPr>
              <p:cNvSpPr>
                <a:spLocks noChangeArrowheads="1"/>
              </p:cNvSpPr>
              <p:nvPr/>
            </p:nvSpPr>
            <p:spPr bwMode="auto">
              <a:xfrm>
                <a:off x="3774" y="254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1" name="Rectangle 3130">
                <a:extLst>
                  <a:ext uri="{FF2B5EF4-FFF2-40B4-BE49-F238E27FC236}">
                    <a16:creationId xmlns:a16="http://schemas.microsoft.com/office/drawing/2014/main" id="{F6AA5058-C90D-4D67-86A7-8DA2C1CE6ACC}"/>
                  </a:ext>
                </a:extLst>
              </p:cNvPr>
              <p:cNvSpPr>
                <a:spLocks noChangeArrowheads="1"/>
              </p:cNvSpPr>
              <p:nvPr/>
            </p:nvSpPr>
            <p:spPr bwMode="auto">
              <a:xfrm>
                <a:off x="3779" y="254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2" name="Rectangle 3131">
                <a:extLst>
                  <a:ext uri="{FF2B5EF4-FFF2-40B4-BE49-F238E27FC236}">
                    <a16:creationId xmlns:a16="http://schemas.microsoft.com/office/drawing/2014/main" id="{86D5F400-1AB1-4EEC-B6B1-0E3C4CD7BB49}"/>
                  </a:ext>
                </a:extLst>
              </p:cNvPr>
              <p:cNvSpPr>
                <a:spLocks noChangeArrowheads="1"/>
              </p:cNvSpPr>
              <p:nvPr/>
            </p:nvSpPr>
            <p:spPr bwMode="auto">
              <a:xfrm>
                <a:off x="3784" y="254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3" name="Rectangle 3132">
                <a:extLst>
                  <a:ext uri="{FF2B5EF4-FFF2-40B4-BE49-F238E27FC236}">
                    <a16:creationId xmlns:a16="http://schemas.microsoft.com/office/drawing/2014/main" id="{4E11E32F-7C40-42E6-A58D-1CE89CDD8ECA}"/>
                  </a:ext>
                </a:extLst>
              </p:cNvPr>
              <p:cNvSpPr>
                <a:spLocks noChangeArrowheads="1"/>
              </p:cNvSpPr>
              <p:nvPr/>
            </p:nvSpPr>
            <p:spPr bwMode="auto">
              <a:xfrm>
                <a:off x="3788" y="253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4" name="Rectangle 3133">
                <a:extLst>
                  <a:ext uri="{FF2B5EF4-FFF2-40B4-BE49-F238E27FC236}">
                    <a16:creationId xmlns:a16="http://schemas.microsoft.com/office/drawing/2014/main" id="{26EFCDE9-9780-4336-A371-AC35B2C5034D}"/>
                  </a:ext>
                </a:extLst>
              </p:cNvPr>
              <p:cNvSpPr>
                <a:spLocks noChangeArrowheads="1"/>
              </p:cNvSpPr>
              <p:nvPr/>
            </p:nvSpPr>
            <p:spPr bwMode="auto">
              <a:xfrm>
                <a:off x="3793" y="253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5" name="Rectangle 3134">
                <a:extLst>
                  <a:ext uri="{FF2B5EF4-FFF2-40B4-BE49-F238E27FC236}">
                    <a16:creationId xmlns:a16="http://schemas.microsoft.com/office/drawing/2014/main" id="{98FD0C44-4737-4DA7-BE43-080787675D1A}"/>
                  </a:ext>
                </a:extLst>
              </p:cNvPr>
              <p:cNvSpPr>
                <a:spLocks noChangeArrowheads="1"/>
              </p:cNvSpPr>
              <p:nvPr/>
            </p:nvSpPr>
            <p:spPr bwMode="auto">
              <a:xfrm>
                <a:off x="3798" y="252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6" name="Rectangle 3135">
                <a:extLst>
                  <a:ext uri="{FF2B5EF4-FFF2-40B4-BE49-F238E27FC236}">
                    <a16:creationId xmlns:a16="http://schemas.microsoft.com/office/drawing/2014/main" id="{2A4EE954-4EF7-4C17-B7C1-659D08D08D8E}"/>
                  </a:ext>
                </a:extLst>
              </p:cNvPr>
              <p:cNvSpPr>
                <a:spLocks noChangeArrowheads="1"/>
              </p:cNvSpPr>
              <p:nvPr/>
            </p:nvSpPr>
            <p:spPr bwMode="auto">
              <a:xfrm>
                <a:off x="3803" y="252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7" name="Rectangle 3136">
                <a:extLst>
                  <a:ext uri="{FF2B5EF4-FFF2-40B4-BE49-F238E27FC236}">
                    <a16:creationId xmlns:a16="http://schemas.microsoft.com/office/drawing/2014/main" id="{52042A1E-B9E0-4128-8382-0D4A76EC90D4}"/>
                  </a:ext>
                </a:extLst>
              </p:cNvPr>
              <p:cNvSpPr>
                <a:spLocks noChangeArrowheads="1"/>
              </p:cNvSpPr>
              <p:nvPr/>
            </p:nvSpPr>
            <p:spPr bwMode="auto">
              <a:xfrm>
                <a:off x="3808" y="252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8" name="Rectangle 3137">
                <a:extLst>
                  <a:ext uri="{FF2B5EF4-FFF2-40B4-BE49-F238E27FC236}">
                    <a16:creationId xmlns:a16="http://schemas.microsoft.com/office/drawing/2014/main" id="{CCD0A41C-A165-42E6-908C-70F69169A570}"/>
                  </a:ext>
                </a:extLst>
              </p:cNvPr>
              <p:cNvSpPr>
                <a:spLocks noChangeArrowheads="1"/>
              </p:cNvSpPr>
              <p:nvPr/>
            </p:nvSpPr>
            <p:spPr bwMode="auto">
              <a:xfrm>
                <a:off x="3812" y="252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29" name="Rectangle 3138">
                <a:extLst>
                  <a:ext uri="{FF2B5EF4-FFF2-40B4-BE49-F238E27FC236}">
                    <a16:creationId xmlns:a16="http://schemas.microsoft.com/office/drawing/2014/main" id="{33D2E414-9546-4324-860F-5B91D647D825}"/>
                  </a:ext>
                </a:extLst>
              </p:cNvPr>
              <p:cNvSpPr>
                <a:spLocks noChangeArrowheads="1"/>
              </p:cNvSpPr>
              <p:nvPr/>
            </p:nvSpPr>
            <p:spPr bwMode="auto">
              <a:xfrm>
                <a:off x="3817" y="251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0" name="Rectangle 3139">
                <a:extLst>
                  <a:ext uri="{FF2B5EF4-FFF2-40B4-BE49-F238E27FC236}">
                    <a16:creationId xmlns:a16="http://schemas.microsoft.com/office/drawing/2014/main" id="{E38EFFAD-67FB-4D63-A91B-F99EA182239C}"/>
                  </a:ext>
                </a:extLst>
              </p:cNvPr>
              <p:cNvSpPr>
                <a:spLocks noChangeArrowheads="1"/>
              </p:cNvSpPr>
              <p:nvPr/>
            </p:nvSpPr>
            <p:spPr bwMode="auto">
              <a:xfrm>
                <a:off x="3822" y="251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1" name="Rectangle 3140">
                <a:extLst>
                  <a:ext uri="{FF2B5EF4-FFF2-40B4-BE49-F238E27FC236}">
                    <a16:creationId xmlns:a16="http://schemas.microsoft.com/office/drawing/2014/main" id="{225F704E-0A08-40DA-B0F9-DD4271898E73}"/>
                  </a:ext>
                </a:extLst>
              </p:cNvPr>
              <p:cNvSpPr>
                <a:spLocks noChangeArrowheads="1"/>
              </p:cNvSpPr>
              <p:nvPr/>
            </p:nvSpPr>
            <p:spPr bwMode="auto">
              <a:xfrm>
                <a:off x="3827" y="251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2" name="Rectangle 3141">
                <a:extLst>
                  <a:ext uri="{FF2B5EF4-FFF2-40B4-BE49-F238E27FC236}">
                    <a16:creationId xmlns:a16="http://schemas.microsoft.com/office/drawing/2014/main" id="{4EB6B9E0-9A02-4332-8985-10F12B48E09A}"/>
                  </a:ext>
                </a:extLst>
              </p:cNvPr>
              <p:cNvSpPr>
                <a:spLocks noChangeArrowheads="1"/>
              </p:cNvSpPr>
              <p:nvPr/>
            </p:nvSpPr>
            <p:spPr bwMode="auto">
              <a:xfrm>
                <a:off x="3832" y="250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3" name="Rectangle 3142">
                <a:extLst>
                  <a:ext uri="{FF2B5EF4-FFF2-40B4-BE49-F238E27FC236}">
                    <a16:creationId xmlns:a16="http://schemas.microsoft.com/office/drawing/2014/main" id="{BFE96B61-59EB-4466-AD7C-6A57170147F4}"/>
                  </a:ext>
                </a:extLst>
              </p:cNvPr>
              <p:cNvSpPr>
                <a:spLocks noChangeArrowheads="1"/>
              </p:cNvSpPr>
              <p:nvPr/>
            </p:nvSpPr>
            <p:spPr bwMode="auto">
              <a:xfrm>
                <a:off x="3836" y="249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4" name="Rectangle 3143">
                <a:extLst>
                  <a:ext uri="{FF2B5EF4-FFF2-40B4-BE49-F238E27FC236}">
                    <a16:creationId xmlns:a16="http://schemas.microsoft.com/office/drawing/2014/main" id="{DCFCBF14-27A2-48B3-9571-957F65266364}"/>
                  </a:ext>
                </a:extLst>
              </p:cNvPr>
              <p:cNvSpPr>
                <a:spLocks noChangeArrowheads="1"/>
              </p:cNvSpPr>
              <p:nvPr/>
            </p:nvSpPr>
            <p:spPr bwMode="auto">
              <a:xfrm>
                <a:off x="3841" y="249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5" name="Rectangle 3144">
                <a:extLst>
                  <a:ext uri="{FF2B5EF4-FFF2-40B4-BE49-F238E27FC236}">
                    <a16:creationId xmlns:a16="http://schemas.microsoft.com/office/drawing/2014/main" id="{3D630969-F2A5-485D-9ABB-06C856FDF876}"/>
                  </a:ext>
                </a:extLst>
              </p:cNvPr>
              <p:cNvSpPr>
                <a:spLocks noChangeArrowheads="1"/>
              </p:cNvSpPr>
              <p:nvPr/>
            </p:nvSpPr>
            <p:spPr bwMode="auto">
              <a:xfrm>
                <a:off x="3846" y="249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6" name="Rectangle 3145">
                <a:extLst>
                  <a:ext uri="{FF2B5EF4-FFF2-40B4-BE49-F238E27FC236}">
                    <a16:creationId xmlns:a16="http://schemas.microsoft.com/office/drawing/2014/main" id="{8391866A-8C09-4753-91CD-B980B83559A5}"/>
                  </a:ext>
                </a:extLst>
              </p:cNvPr>
              <p:cNvSpPr>
                <a:spLocks noChangeArrowheads="1"/>
              </p:cNvSpPr>
              <p:nvPr/>
            </p:nvSpPr>
            <p:spPr bwMode="auto">
              <a:xfrm>
                <a:off x="3851" y="249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7" name="Rectangle 3146">
                <a:extLst>
                  <a:ext uri="{FF2B5EF4-FFF2-40B4-BE49-F238E27FC236}">
                    <a16:creationId xmlns:a16="http://schemas.microsoft.com/office/drawing/2014/main" id="{47BD7085-B8A1-40C7-AC06-E2AB90503233}"/>
                  </a:ext>
                </a:extLst>
              </p:cNvPr>
              <p:cNvSpPr>
                <a:spLocks noChangeArrowheads="1"/>
              </p:cNvSpPr>
              <p:nvPr/>
            </p:nvSpPr>
            <p:spPr bwMode="auto">
              <a:xfrm>
                <a:off x="3856" y="248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8" name="Rectangle 3147">
                <a:extLst>
                  <a:ext uri="{FF2B5EF4-FFF2-40B4-BE49-F238E27FC236}">
                    <a16:creationId xmlns:a16="http://schemas.microsoft.com/office/drawing/2014/main" id="{21B77EEA-90A0-4699-BB64-178323D63F14}"/>
                  </a:ext>
                </a:extLst>
              </p:cNvPr>
              <p:cNvSpPr>
                <a:spLocks noChangeArrowheads="1"/>
              </p:cNvSpPr>
              <p:nvPr/>
            </p:nvSpPr>
            <p:spPr bwMode="auto">
              <a:xfrm>
                <a:off x="3860" y="246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39" name="Rectangle 3148">
                <a:extLst>
                  <a:ext uri="{FF2B5EF4-FFF2-40B4-BE49-F238E27FC236}">
                    <a16:creationId xmlns:a16="http://schemas.microsoft.com/office/drawing/2014/main" id="{283C0CEA-66B1-4552-9531-FC789014F080}"/>
                  </a:ext>
                </a:extLst>
              </p:cNvPr>
              <p:cNvSpPr>
                <a:spLocks noChangeArrowheads="1"/>
              </p:cNvSpPr>
              <p:nvPr/>
            </p:nvSpPr>
            <p:spPr bwMode="auto">
              <a:xfrm>
                <a:off x="3865" y="246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0" name="Rectangle 3149">
                <a:extLst>
                  <a:ext uri="{FF2B5EF4-FFF2-40B4-BE49-F238E27FC236}">
                    <a16:creationId xmlns:a16="http://schemas.microsoft.com/office/drawing/2014/main" id="{7694A16D-EB07-4F9B-968C-71007B893B43}"/>
                  </a:ext>
                </a:extLst>
              </p:cNvPr>
              <p:cNvSpPr>
                <a:spLocks noChangeArrowheads="1"/>
              </p:cNvSpPr>
              <p:nvPr/>
            </p:nvSpPr>
            <p:spPr bwMode="auto">
              <a:xfrm>
                <a:off x="3870" y="246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1" name="Rectangle 3150">
                <a:extLst>
                  <a:ext uri="{FF2B5EF4-FFF2-40B4-BE49-F238E27FC236}">
                    <a16:creationId xmlns:a16="http://schemas.microsoft.com/office/drawing/2014/main" id="{E2EBF3DE-B80B-4204-96B0-94EAF72D2EB1}"/>
                  </a:ext>
                </a:extLst>
              </p:cNvPr>
              <p:cNvSpPr>
                <a:spLocks noChangeArrowheads="1"/>
              </p:cNvSpPr>
              <p:nvPr/>
            </p:nvSpPr>
            <p:spPr bwMode="auto">
              <a:xfrm>
                <a:off x="3875" y="243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2" name="Rectangle 3151">
                <a:extLst>
                  <a:ext uri="{FF2B5EF4-FFF2-40B4-BE49-F238E27FC236}">
                    <a16:creationId xmlns:a16="http://schemas.microsoft.com/office/drawing/2014/main" id="{53EA1CC7-00BF-4D08-BFFF-42283655C7C3}"/>
                  </a:ext>
                </a:extLst>
              </p:cNvPr>
              <p:cNvSpPr>
                <a:spLocks noChangeArrowheads="1"/>
              </p:cNvSpPr>
              <p:nvPr/>
            </p:nvSpPr>
            <p:spPr bwMode="auto">
              <a:xfrm>
                <a:off x="3879" y="241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3" name="Rectangle 3152">
                <a:extLst>
                  <a:ext uri="{FF2B5EF4-FFF2-40B4-BE49-F238E27FC236}">
                    <a16:creationId xmlns:a16="http://schemas.microsoft.com/office/drawing/2014/main" id="{9B410680-C29B-4CFD-92A7-CD06AB0808AC}"/>
                  </a:ext>
                </a:extLst>
              </p:cNvPr>
              <p:cNvSpPr>
                <a:spLocks noChangeArrowheads="1"/>
              </p:cNvSpPr>
              <p:nvPr/>
            </p:nvSpPr>
            <p:spPr bwMode="auto">
              <a:xfrm>
                <a:off x="3884" y="241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4" name="Rectangle 3153">
                <a:extLst>
                  <a:ext uri="{FF2B5EF4-FFF2-40B4-BE49-F238E27FC236}">
                    <a16:creationId xmlns:a16="http://schemas.microsoft.com/office/drawing/2014/main" id="{D7AF81ED-AB8C-4FBD-A013-4ED58F4308EA}"/>
                  </a:ext>
                </a:extLst>
              </p:cNvPr>
              <p:cNvSpPr>
                <a:spLocks noChangeArrowheads="1"/>
              </p:cNvSpPr>
              <p:nvPr/>
            </p:nvSpPr>
            <p:spPr bwMode="auto">
              <a:xfrm>
                <a:off x="3889" y="241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5" name="Rectangle 3154">
                <a:extLst>
                  <a:ext uri="{FF2B5EF4-FFF2-40B4-BE49-F238E27FC236}">
                    <a16:creationId xmlns:a16="http://schemas.microsoft.com/office/drawing/2014/main" id="{6159B65B-7532-49C6-B61C-2C0328F19395}"/>
                  </a:ext>
                </a:extLst>
              </p:cNvPr>
              <p:cNvSpPr>
                <a:spLocks noChangeArrowheads="1"/>
              </p:cNvSpPr>
              <p:nvPr/>
            </p:nvSpPr>
            <p:spPr bwMode="auto">
              <a:xfrm>
                <a:off x="3894" y="240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6" name="Rectangle 3155">
                <a:extLst>
                  <a:ext uri="{FF2B5EF4-FFF2-40B4-BE49-F238E27FC236}">
                    <a16:creationId xmlns:a16="http://schemas.microsoft.com/office/drawing/2014/main" id="{48934283-FEC5-45F8-8A56-71E209C010C6}"/>
                  </a:ext>
                </a:extLst>
              </p:cNvPr>
              <p:cNvSpPr>
                <a:spLocks noChangeArrowheads="1"/>
              </p:cNvSpPr>
              <p:nvPr/>
            </p:nvSpPr>
            <p:spPr bwMode="auto">
              <a:xfrm>
                <a:off x="3899" y="240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7" name="Rectangle 3156">
                <a:extLst>
                  <a:ext uri="{FF2B5EF4-FFF2-40B4-BE49-F238E27FC236}">
                    <a16:creationId xmlns:a16="http://schemas.microsoft.com/office/drawing/2014/main" id="{94DBEA47-CF31-4016-8216-BE96DFC42D2A}"/>
                  </a:ext>
                </a:extLst>
              </p:cNvPr>
              <p:cNvSpPr>
                <a:spLocks noChangeArrowheads="1"/>
              </p:cNvSpPr>
              <p:nvPr/>
            </p:nvSpPr>
            <p:spPr bwMode="auto">
              <a:xfrm>
                <a:off x="3903" y="239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8" name="Rectangle 3157">
                <a:extLst>
                  <a:ext uri="{FF2B5EF4-FFF2-40B4-BE49-F238E27FC236}">
                    <a16:creationId xmlns:a16="http://schemas.microsoft.com/office/drawing/2014/main" id="{687C1F8F-C942-41B5-A73D-AED1DD413031}"/>
                  </a:ext>
                </a:extLst>
              </p:cNvPr>
              <p:cNvSpPr>
                <a:spLocks noChangeArrowheads="1"/>
              </p:cNvSpPr>
              <p:nvPr/>
            </p:nvSpPr>
            <p:spPr bwMode="auto">
              <a:xfrm>
                <a:off x="3908" y="239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49" name="Rectangle 3158">
                <a:extLst>
                  <a:ext uri="{FF2B5EF4-FFF2-40B4-BE49-F238E27FC236}">
                    <a16:creationId xmlns:a16="http://schemas.microsoft.com/office/drawing/2014/main" id="{C6986CD4-B4CC-47DE-9EBA-4878B7F07688}"/>
                  </a:ext>
                </a:extLst>
              </p:cNvPr>
              <p:cNvSpPr>
                <a:spLocks noChangeArrowheads="1"/>
              </p:cNvSpPr>
              <p:nvPr/>
            </p:nvSpPr>
            <p:spPr bwMode="auto">
              <a:xfrm>
                <a:off x="3913" y="239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0" name="Rectangle 3159">
                <a:extLst>
                  <a:ext uri="{FF2B5EF4-FFF2-40B4-BE49-F238E27FC236}">
                    <a16:creationId xmlns:a16="http://schemas.microsoft.com/office/drawing/2014/main" id="{18D3B8EC-AC62-4C0A-847A-461231579B3F}"/>
                  </a:ext>
                </a:extLst>
              </p:cNvPr>
              <p:cNvSpPr>
                <a:spLocks noChangeArrowheads="1"/>
              </p:cNvSpPr>
              <p:nvPr/>
            </p:nvSpPr>
            <p:spPr bwMode="auto">
              <a:xfrm>
                <a:off x="3918" y="239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1" name="Rectangle 3160">
                <a:extLst>
                  <a:ext uri="{FF2B5EF4-FFF2-40B4-BE49-F238E27FC236}">
                    <a16:creationId xmlns:a16="http://schemas.microsoft.com/office/drawing/2014/main" id="{0447F3C9-DECD-44EF-94A9-93A435DE58D5}"/>
                  </a:ext>
                </a:extLst>
              </p:cNvPr>
              <p:cNvSpPr>
                <a:spLocks noChangeArrowheads="1"/>
              </p:cNvSpPr>
              <p:nvPr/>
            </p:nvSpPr>
            <p:spPr bwMode="auto">
              <a:xfrm>
                <a:off x="3923" y="238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2" name="Rectangle 3161">
                <a:extLst>
                  <a:ext uri="{FF2B5EF4-FFF2-40B4-BE49-F238E27FC236}">
                    <a16:creationId xmlns:a16="http://schemas.microsoft.com/office/drawing/2014/main" id="{62865969-CF49-4ED1-AB88-88F70AC6A668}"/>
                  </a:ext>
                </a:extLst>
              </p:cNvPr>
              <p:cNvSpPr>
                <a:spLocks noChangeArrowheads="1"/>
              </p:cNvSpPr>
              <p:nvPr/>
            </p:nvSpPr>
            <p:spPr bwMode="auto">
              <a:xfrm>
                <a:off x="3927" y="238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3" name="Rectangle 3162">
                <a:extLst>
                  <a:ext uri="{FF2B5EF4-FFF2-40B4-BE49-F238E27FC236}">
                    <a16:creationId xmlns:a16="http://schemas.microsoft.com/office/drawing/2014/main" id="{37CE5AAC-8017-4B5B-AB02-C52D0CFA0E08}"/>
                  </a:ext>
                </a:extLst>
              </p:cNvPr>
              <p:cNvSpPr>
                <a:spLocks noChangeArrowheads="1"/>
              </p:cNvSpPr>
              <p:nvPr/>
            </p:nvSpPr>
            <p:spPr bwMode="auto">
              <a:xfrm>
                <a:off x="3932" y="238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4" name="Rectangle 3163">
                <a:extLst>
                  <a:ext uri="{FF2B5EF4-FFF2-40B4-BE49-F238E27FC236}">
                    <a16:creationId xmlns:a16="http://schemas.microsoft.com/office/drawing/2014/main" id="{C6C7142C-1AA3-4E83-ADF5-0427C78955E8}"/>
                  </a:ext>
                </a:extLst>
              </p:cNvPr>
              <p:cNvSpPr>
                <a:spLocks noChangeArrowheads="1"/>
              </p:cNvSpPr>
              <p:nvPr/>
            </p:nvSpPr>
            <p:spPr bwMode="auto">
              <a:xfrm>
                <a:off x="3937" y="236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5" name="Rectangle 3164">
                <a:extLst>
                  <a:ext uri="{FF2B5EF4-FFF2-40B4-BE49-F238E27FC236}">
                    <a16:creationId xmlns:a16="http://schemas.microsoft.com/office/drawing/2014/main" id="{855CE618-DA1F-4C8F-8DDB-209C586AB950}"/>
                  </a:ext>
                </a:extLst>
              </p:cNvPr>
              <p:cNvSpPr>
                <a:spLocks noChangeArrowheads="1"/>
              </p:cNvSpPr>
              <p:nvPr/>
            </p:nvSpPr>
            <p:spPr bwMode="auto">
              <a:xfrm>
                <a:off x="3942" y="235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6" name="Rectangle 3165">
                <a:extLst>
                  <a:ext uri="{FF2B5EF4-FFF2-40B4-BE49-F238E27FC236}">
                    <a16:creationId xmlns:a16="http://schemas.microsoft.com/office/drawing/2014/main" id="{801135A9-9097-4B3B-ABEC-B5BACB7EE4DB}"/>
                  </a:ext>
                </a:extLst>
              </p:cNvPr>
              <p:cNvSpPr>
                <a:spLocks noChangeArrowheads="1"/>
              </p:cNvSpPr>
              <p:nvPr/>
            </p:nvSpPr>
            <p:spPr bwMode="auto">
              <a:xfrm>
                <a:off x="3947" y="234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7" name="Rectangle 3166">
                <a:extLst>
                  <a:ext uri="{FF2B5EF4-FFF2-40B4-BE49-F238E27FC236}">
                    <a16:creationId xmlns:a16="http://schemas.microsoft.com/office/drawing/2014/main" id="{723A61B2-F925-4148-9A05-4794DDD9CAE7}"/>
                  </a:ext>
                </a:extLst>
              </p:cNvPr>
              <p:cNvSpPr>
                <a:spLocks noChangeArrowheads="1"/>
              </p:cNvSpPr>
              <p:nvPr/>
            </p:nvSpPr>
            <p:spPr bwMode="auto">
              <a:xfrm>
                <a:off x="3951" y="234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8" name="Rectangle 3167">
                <a:extLst>
                  <a:ext uri="{FF2B5EF4-FFF2-40B4-BE49-F238E27FC236}">
                    <a16:creationId xmlns:a16="http://schemas.microsoft.com/office/drawing/2014/main" id="{49743541-33D1-4D03-81D2-6457FFC36FE8}"/>
                  </a:ext>
                </a:extLst>
              </p:cNvPr>
              <p:cNvSpPr>
                <a:spLocks noChangeArrowheads="1"/>
              </p:cNvSpPr>
              <p:nvPr/>
            </p:nvSpPr>
            <p:spPr bwMode="auto">
              <a:xfrm>
                <a:off x="3956" y="233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59" name="Rectangle 3168">
                <a:extLst>
                  <a:ext uri="{FF2B5EF4-FFF2-40B4-BE49-F238E27FC236}">
                    <a16:creationId xmlns:a16="http://schemas.microsoft.com/office/drawing/2014/main" id="{24C5434A-ADBB-4A9C-A0A1-AF74F97B0D87}"/>
                  </a:ext>
                </a:extLst>
              </p:cNvPr>
              <p:cNvSpPr>
                <a:spLocks noChangeArrowheads="1"/>
              </p:cNvSpPr>
              <p:nvPr/>
            </p:nvSpPr>
            <p:spPr bwMode="auto">
              <a:xfrm>
                <a:off x="3961" y="233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0" name="Rectangle 3169">
                <a:extLst>
                  <a:ext uri="{FF2B5EF4-FFF2-40B4-BE49-F238E27FC236}">
                    <a16:creationId xmlns:a16="http://schemas.microsoft.com/office/drawing/2014/main" id="{7632482D-ADA8-4CD8-9396-A590A3CF8E48}"/>
                  </a:ext>
                </a:extLst>
              </p:cNvPr>
              <p:cNvSpPr>
                <a:spLocks noChangeArrowheads="1"/>
              </p:cNvSpPr>
              <p:nvPr/>
            </p:nvSpPr>
            <p:spPr bwMode="auto">
              <a:xfrm>
                <a:off x="3966" y="233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1" name="Rectangle 3170">
                <a:extLst>
                  <a:ext uri="{FF2B5EF4-FFF2-40B4-BE49-F238E27FC236}">
                    <a16:creationId xmlns:a16="http://schemas.microsoft.com/office/drawing/2014/main" id="{3CC1EEDE-F915-4F34-A10A-58AE9F67C8AB}"/>
                  </a:ext>
                </a:extLst>
              </p:cNvPr>
              <p:cNvSpPr>
                <a:spLocks noChangeArrowheads="1"/>
              </p:cNvSpPr>
              <p:nvPr/>
            </p:nvSpPr>
            <p:spPr bwMode="auto">
              <a:xfrm>
                <a:off x="3971" y="233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2" name="Rectangle 3171">
                <a:extLst>
                  <a:ext uri="{FF2B5EF4-FFF2-40B4-BE49-F238E27FC236}">
                    <a16:creationId xmlns:a16="http://schemas.microsoft.com/office/drawing/2014/main" id="{3DF8F10A-18B4-4EBD-8D0E-469D04EE2D1C}"/>
                  </a:ext>
                </a:extLst>
              </p:cNvPr>
              <p:cNvSpPr>
                <a:spLocks noChangeArrowheads="1"/>
              </p:cNvSpPr>
              <p:nvPr/>
            </p:nvSpPr>
            <p:spPr bwMode="auto">
              <a:xfrm>
                <a:off x="3975" y="232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3" name="Rectangle 3172">
                <a:extLst>
                  <a:ext uri="{FF2B5EF4-FFF2-40B4-BE49-F238E27FC236}">
                    <a16:creationId xmlns:a16="http://schemas.microsoft.com/office/drawing/2014/main" id="{30CAA046-E48B-485D-8B7A-BA2037447B04}"/>
                  </a:ext>
                </a:extLst>
              </p:cNvPr>
              <p:cNvSpPr>
                <a:spLocks noChangeArrowheads="1"/>
              </p:cNvSpPr>
              <p:nvPr/>
            </p:nvSpPr>
            <p:spPr bwMode="auto">
              <a:xfrm>
                <a:off x="3980" y="232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4" name="Rectangle 3173">
                <a:extLst>
                  <a:ext uri="{FF2B5EF4-FFF2-40B4-BE49-F238E27FC236}">
                    <a16:creationId xmlns:a16="http://schemas.microsoft.com/office/drawing/2014/main" id="{3AB2D174-FBD1-4C15-95D6-4A55562BECF4}"/>
                  </a:ext>
                </a:extLst>
              </p:cNvPr>
              <p:cNvSpPr>
                <a:spLocks noChangeArrowheads="1"/>
              </p:cNvSpPr>
              <p:nvPr/>
            </p:nvSpPr>
            <p:spPr bwMode="auto">
              <a:xfrm>
                <a:off x="3985" y="232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5" name="Rectangle 3174">
                <a:extLst>
                  <a:ext uri="{FF2B5EF4-FFF2-40B4-BE49-F238E27FC236}">
                    <a16:creationId xmlns:a16="http://schemas.microsoft.com/office/drawing/2014/main" id="{FBE72491-7AB1-4438-9CA0-91524A4F600F}"/>
                  </a:ext>
                </a:extLst>
              </p:cNvPr>
              <p:cNvSpPr>
                <a:spLocks noChangeArrowheads="1"/>
              </p:cNvSpPr>
              <p:nvPr/>
            </p:nvSpPr>
            <p:spPr bwMode="auto">
              <a:xfrm>
                <a:off x="3990" y="231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6" name="Rectangle 3175">
                <a:extLst>
                  <a:ext uri="{FF2B5EF4-FFF2-40B4-BE49-F238E27FC236}">
                    <a16:creationId xmlns:a16="http://schemas.microsoft.com/office/drawing/2014/main" id="{EDFA1A1F-7E61-4360-8ACE-61CBC51D3987}"/>
                  </a:ext>
                </a:extLst>
              </p:cNvPr>
              <p:cNvSpPr>
                <a:spLocks noChangeArrowheads="1"/>
              </p:cNvSpPr>
              <p:nvPr/>
            </p:nvSpPr>
            <p:spPr bwMode="auto">
              <a:xfrm>
                <a:off x="3995" y="231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7" name="Rectangle 3176">
                <a:extLst>
                  <a:ext uri="{FF2B5EF4-FFF2-40B4-BE49-F238E27FC236}">
                    <a16:creationId xmlns:a16="http://schemas.microsoft.com/office/drawing/2014/main" id="{AF8B6D68-13FA-4094-8522-59EE481A4D35}"/>
                  </a:ext>
                </a:extLst>
              </p:cNvPr>
              <p:cNvSpPr>
                <a:spLocks noChangeArrowheads="1"/>
              </p:cNvSpPr>
              <p:nvPr/>
            </p:nvSpPr>
            <p:spPr bwMode="auto">
              <a:xfrm>
                <a:off x="3999" y="231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8" name="Rectangle 3177">
                <a:extLst>
                  <a:ext uri="{FF2B5EF4-FFF2-40B4-BE49-F238E27FC236}">
                    <a16:creationId xmlns:a16="http://schemas.microsoft.com/office/drawing/2014/main" id="{5B02FFC0-9066-4741-843A-94DE29F09BC3}"/>
                  </a:ext>
                </a:extLst>
              </p:cNvPr>
              <p:cNvSpPr>
                <a:spLocks noChangeArrowheads="1"/>
              </p:cNvSpPr>
              <p:nvPr/>
            </p:nvSpPr>
            <p:spPr bwMode="auto">
              <a:xfrm>
                <a:off x="4004" y="230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69" name="Rectangle 3178">
                <a:extLst>
                  <a:ext uri="{FF2B5EF4-FFF2-40B4-BE49-F238E27FC236}">
                    <a16:creationId xmlns:a16="http://schemas.microsoft.com/office/drawing/2014/main" id="{7001C13A-EC8B-449C-BE19-5BA81587C0DC}"/>
                  </a:ext>
                </a:extLst>
              </p:cNvPr>
              <p:cNvSpPr>
                <a:spLocks noChangeArrowheads="1"/>
              </p:cNvSpPr>
              <p:nvPr/>
            </p:nvSpPr>
            <p:spPr bwMode="auto">
              <a:xfrm>
                <a:off x="4009" y="230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0" name="Rectangle 3179">
                <a:extLst>
                  <a:ext uri="{FF2B5EF4-FFF2-40B4-BE49-F238E27FC236}">
                    <a16:creationId xmlns:a16="http://schemas.microsoft.com/office/drawing/2014/main" id="{E062137E-B929-4C5B-8B71-2B14DA4C6972}"/>
                  </a:ext>
                </a:extLst>
              </p:cNvPr>
              <p:cNvSpPr>
                <a:spLocks noChangeArrowheads="1"/>
              </p:cNvSpPr>
              <p:nvPr/>
            </p:nvSpPr>
            <p:spPr bwMode="auto">
              <a:xfrm>
                <a:off x="4014" y="230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1" name="Rectangle 3180">
                <a:extLst>
                  <a:ext uri="{FF2B5EF4-FFF2-40B4-BE49-F238E27FC236}">
                    <a16:creationId xmlns:a16="http://schemas.microsoft.com/office/drawing/2014/main" id="{6503FAFB-6F78-49AB-9C9A-4711CD5D49F7}"/>
                  </a:ext>
                </a:extLst>
              </p:cNvPr>
              <p:cNvSpPr>
                <a:spLocks noChangeArrowheads="1"/>
              </p:cNvSpPr>
              <p:nvPr/>
            </p:nvSpPr>
            <p:spPr bwMode="auto">
              <a:xfrm>
                <a:off x="4019" y="229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2" name="Rectangle 3181">
                <a:extLst>
                  <a:ext uri="{FF2B5EF4-FFF2-40B4-BE49-F238E27FC236}">
                    <a16:creationId xmlns:a16="http://schemas.microsoft.com/office/drawing/2014/main" id="{4C1D2B3E-0B57-4C23-A95E-EFCEB7949AF0}"/>
                  </a:ext>
                </a:extLst>
              </p:cNvPr>
              <p:cNvSpPr>
                <a:spLocks noChangeArrowheads="1"/>
              </p:cNvSpPr>
              <p:nvPr/>
            </p:nvSpPr>
            <p:spPr bwMode="auto">
              <a:xfrm>
                <a:off x="4023" y="229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3" name="Rectangle 3182">
                <a:extLst>
                  <a:ext uri="{FF2B5EF4-FFF2-40B4-BE49-F238E27FC236}">
                    <a16:creationId xmlns:a16="http://schemas.microsoft.com/office/drawing/2014/main" id="{A5057D92-AF92-4888-8A70-0F3DF4F15E19}"/>
                  </a:ext>
                </a:extLst>
              </p:cNvPr>
              <p:cNvSpPr>
                <a:spLocks noChangeArrowheads="1"/>
              </p:cNvSpPr>
              <p:nvPr/>
            </p:nvSpPr>
            <p:spPr bwMode="auto">
              <a:xfrm>
                <a:off x="4028" y="229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4" name="Rectangle 3183">
                <a:extLst>
                  <a:ext uri="{FF2B5EF4-FFF2-40B4-BE49-F238E27FC236}">
                    <a16:creationId xmlns:a16="http://schemas.microsoft.com/office/drawing/2014/main" id="{8AC52DCB-5D70-485E-BC95-B0F5D5900B84}"/>
                  </a:ext>
                </a:extLst>
              </p:cNvPr>
              <p:cNvSpPr>
                <a:spLocks noChangeArrowheads="1"/>
              </p:cNvSpPr>
              <p:nvPr/>
            </p:nvSpPr>
            <p:spPr bwMode="auto">
              <a:xfrm>
                <a:off x="4033" y="228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5" name="Rectangle 3184">
                <a:extLst>
                  <a:ext uri="{FF2B5EF4-FFF2-40B4-BE49-F238E27FC236}">
                    <a16:creationId xmlns:a16="http://schemas.microsoft.com/office/drawing/2014/main" id="{C0D0A310-D713-456E-94AE-301E8448F7DF}"/>
                  </a:ext>
                </a:extLst>
              </p:cNvPr>
              <p:cNvSpPr>
                <a:spLocks noChangeArrowheads="1"/>
              </p:cNvSpPr>
              <p:nvPr/>
            </p:nvSpPr>
            <p:spPr bwMode="auto">
              <a:xfrm>
                <a:off x="4038" y="228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6" name="Rectangle 3185">
                <a:extLst>
                  <a:ext uri="{FF2B5EF4-FFF2-40B4-BE49-F238E27FC236}">
                    <a16:creationId xmlns:a16="http://schemas.microsoft.com/office/drawing/2014/main" id="{6775515F-1937-4AC4-B30B-6B76C9433619}"/>
                  </a:ext>
                </a:extLst>
              </p:cNvPr>
              <p:cNvSpPr>
                <a:spLocks noChangeArrowheads="1"/>
              </p:cNvSpPr>
              <p:nvPr/>
            </p:nvSpPr>
            <p:spPr bwMode="auto">
              <a:xfrm>
                <a:off x="4043" y="227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7" name="Rectangle 3186">
                <a:extLst>
                  <a:ext uri="{FF2B5EF4-FFF2-40B4-BE49-F238E27FC236}">
                    <a16:creationId xmlns:a16="http://schemas.microsoft.com/office/drawing/2014/main" id="{2C6D27C6-F053-4EB4-8399-1AD66AC78960}"/>
                  </a:ext>
                </a:extLst>
              </p:cNvPr>
              <p:cNvSpPr>
                <a:spLocks noChangeArrowheads="1"/>
              </p:cNvSpPr>
              <p:nvPr/>
            </p:nvSpPr>
            <p:spPr bwMode="auto">
              <a:xfrm>
                <a:off x="4047" y="227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8" name="Rectangle 3187">
                <a:extLst>
                  <a:ext uri="{FF2B5EF4-FFF2-40B4-BE49-F238E27FC236}">
                    <a16:creationId xmlns:a16="http://schemas.microsoft.com/office/drawing/2014/main" id="{0570F4DC-10F9-4C38-8C3F-3A87F83BB229}"/>
                  </a:ext>
                </a:extLst>
              </p:cNvPr>
              <p:cNvSpPr>
                <a:spLocks noChangeArrowheads="1"/>
              </p:cNvSpPr>
              <p:nvPr/>
            </p:nvSpPr>
            <p:spPr bwMode="auto">
              <a:xfrm>
                <a:off x="4052" y="227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79" name="Rectangle 3188">
                <a:extLst>
                  <a:ext uri="{FF2B5EF4-FFF2-40B4-BE49-F238E27FC236}">
                    <a16:creationId xmlns:a16="http://schemas.microsoft.com/office/drawing/2014/main" id="{F8DBBF53-3A72-4A66-81C9-FBA09D673BF9}"/>
                  </a:ext>
                </a:extLst>
              </p:cNvPr>
              <p:cNvSpPr>
                <a:spLocks noChangeArrowheads="1"/>
              </p:cNvSpPr>
              <p:nvPr/>
            </p:nvSpPr>
            <p:spPr bwMode="auto">
              <a:xfrm>
                <a:off x="4057" y="227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0" name="Rectangle 3189">
                <a:extLst>
                  <a:ext uri="{FF2B5EF4-FFF2-40B4-BE49-F238E27FC236}">
                    <a16:creationId xmlns:a16="http://schemas.microsoft.com/office/drawing/2014/main" id="{11C16D5A-D005-4643-A4B9-39F91794619D}"/>
                  </a:ext>
                </a:extLst>
              </p:cNvPr>
              <p:cNvSpPr>
                <a:spLocks noChangeArrowheads="1"/>
              </p:cNvSpPr>
              <p:nvPr/>
            </p:nvSpPr>
            <p:spPr bwMode="auto">
              <a:xfrm>
                <a:off x="4062" y="226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1" name="Rectangle 3190">
                <a:extLst>
                  <a:ext uri="{FF2B5EF4-FFF2-40B4-BE49-F238E27FC236}">
                    <a16:creationId xmlns:a16="http://schemas.microsoft.com/office/drawing/2014/main" id="{48D8BDEA-E002-454D-B2F3-1752224AEB54}"/>
                  </a:ext>
                </a:extLst>
              </p:cNvPr>
              <p:cNvSpPr>
                <a:spLocks noChangeArrowheads="1"/>
              </p:cNvSpPr>
              <p:nvPr/>
            </p:nvSpPr>
            <p:spPr bwMode="auto">
              <a:xfrm>
                <a:off x="4066" y="226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2" name="Rectangle 3191">
                <a:extLst>
                  <a:ext uri="{FF2B5EF4-FFF2-40B4-BE49-F238E27FC236}">
                    <a16:creationId xmlns:a16="http://schemas.microsoft.com/office/drawing/2014/main" id="{FF5DCC4A-F1D9-4D72-97BD-12295AFAF909}"/>
                  </a:ext>
                </a:extLst>
              </p:cNvPr>
              <p:cNvSpPr>
                <a:spLocks noChangeArrowheads="1"/>
              </p:cNvSpPr>
              <p:nvPr/>
            </p:nvSpPr>
            <p:spPr bwMode="auto">
              <a:xfrm>
                <a:off x="4071" y="226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3" name="Rectangle 3192">
                <a:extLst>
                  <a:ext uri="{FF2B5EF4-FFF2-40B4-BE49-F238E27FC236}">
                    <a16:creationId xmlns:a16="http://schemas.microsoft.com/office/drawing/2014/main" id="{1A945DB1-0286-4C8F-9FC1-D3942655F19C}"/>
                  </a:ext>
                </a:extLst>
              </p:cNvPr>
              <p:cNvSpPr>
                <a:spLocks noChangeArrowheads="1"/>
              </p:cNvSpPr>
              <p:nvPr/>
            </p:nvSpPr>
            <p:spPr bwMode="auto">
              <a:xfrm>
                <a:off x="4076" y="224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4" name="Rectangle 3193">
                <a:extLst>
                  <a:ext uri="{FF2B5EF4-FFF2-40B4-BE49-F238E27FC236}">
                    <a16:creationId xmlns:a16="http://schemas.microsoft.com/office/drawing/2014/main" id="{CA302611-BF83-4CB0-A4F3-266CFFFB1855}"/>
                  </a:ext>
                </a:extLst>
              </p:cNvPr>
              <p:cNvSpPr>
                <a:spLocks noChangeArrowheads="1"/>
              </p:cNvSpPr>
              <p:nvPr/>
            </p:nvSpPr>
            <p:spPr bwMode="auto">
              <a:xfrm>
                <a:off x="4081" y="223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5" name="Rectangle 3194">
                <a:extLst>
                  <a:ext uri="{FF2B5EF4-FFF2-40B4-BE49-F238E27FC236}">
                    <a16:creationId xmlns:a16="http://schemas.microsoft.com/office/drawing/2014/main" id="{C54815F0-7D79-4C87-9B8C-189AE250FB92}"/>
                  </a:ext>
                </a:extLst>
              </p:cNvPr>
              <p:cNvSpPr>
                <a:spLocks noChangeArrowheads="1"/>
              </p:cNvSpPr>
              <p:nvPr/>
            </p:nvSpPr>
            <p:spPr bwMode="auto">
              <a:xfrm>
                <a:off x="4086" y="223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6" name="Rectangle 3195">
                <a:extLst>
                  <a:ext uri="{FF2B5EF4-FFF2-40B4-BE49-F238E27FC236}">
                    <a16:creationId xmlns:a16="http://schemas.microsoft.com/office/drawing/2014/main" id="{BBCE3BA5-81B2-4C12-BD33-141EEA376378}"/>
                  </a:ext>
                </a:extLst>
              </p:cNvPr>
              <p:cNvSpPr>
                <a:spLocks noChangeArrowheads="1"/>
              </p:cNvSpPr>
              <p:nvPr/>
            </p:nvSpPr>
            <p:spPr bwMode="auto">
              <a:xfrm>
                <a:off x="4090" y="2196"/>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7" name="Rectangle 3196">
                <a:extLst>
                  <a:ext uri="{FF2B5EF4-FFF2-40B4-BE49-F238E27FC236}">
                    <a16:creationId xmlns:a16="http://schemas.microsoft.com/office/drawing/2014/main" id="{98E35D5B-C0EA-46E0-8B76-D9594D6B4E92}"/>
                  </a:ext>
                </a:extLst>
              </p:cNvPr>
              <p:cNvSpPr>
                <a:spLocks noChangeArrowheads="1"/>
              </p:cNvSpPr>
              <p:nvPr/>
            </p:nvSpPr>
            <p:spPr bwMode="auto">
              <a:xfrm>
                <a:off x="4095" y="219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8" name="Rectangle 3197">
                <a:extLst>
                  <a:ext uri="{FF2B5EF4-FFF2-40B4-BE49-F238E27FC236}">
                    <a16:creationId xmlns:a16="http://schemas.microsoft.com/office/drawing/2014/main" id="{A4C544F0-E9B5-43F1-941A-7CD33ADC24D1}"/>
                  </a:ext>
                </a:extLst>
              </p:cNvPr>
              <p:cNvSpPr>
                <a:spLocks noChangeArrowheads="1"/>
              </p:cNvSpPr>
              <p:nvPr/>
            </p:nvSpPr>
            <p:spPr bwMode="auto">
              <a:xfrm>
                <a:off x="4100" y="217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89" name="Rectangle 3198">
                <a:extLst>
                  <a:ext uri="{FF2B5EF4-FFF2-40B4-BE49-F238E27FC236}">
                    <a16:creationId xmlns:a16="http://schemas.microsoft.com/office/drawing/2014/main" id="{61A24830-2D6C-4072-84C8-26170D746A31}"/>
                  </a:ext>
                </a:extLst>
              </p:cNvPr>
              <p:cNvSpPr>
                <a:spLocks noChangeArrowheads="1"/>
              </p:cNvSpPr>
              <p:nvPr/>
            </p:nvSpPr>
            <p:spPr bwMode="auto">
              <a:xfrm>
                <a:off x="4105" y="216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0" name="Rectangle 3199">
                <a:extLst>
                  <a:ext uri="{FF2B5EF4-FFF2-40B4-BE49-F238E27FC236}">
                    <a16:creationId xmlns:a16="http://schemas.microsoft.com/office/drawing/2014/main" id="{E8E72D7B-F7A4-417F-B29B-6653CE10B4CF}"/>
                  </a:ext>
                </a:extLst>
              </p:cNvPr>
              <p:cNvSpPr>
                <a:spLocks noChangeArrowheads="1"/>
              </p:cNvSpPr>
              <p:nvPr/>
            </p:nvSpPr>
            <p:spPr bwMode="auto">
              <a:xfrm>
                <a:off x="4110" y="215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1" name="Rectangle 3200">
                <a:extLst>
                  <a:ext uri="{FF2B5EF4-FFF2-40B4-BE49-F238E27FC236}">
                    <a16:creationId xmlns:a16="http://schemas.microsoft.com/office/drawing/2014/main" id="{F712AA2A-820B-4100-9017-1C937E1E1DB4}"/>
                  </a:ext>
                </a:extLst>
              </p:cNvPr>
              <p:cNvSpPr>
                <a:spLocks noChangeArrowheads="1"/>
              </p:cNvSpPr>
              <p:nvPr/>
            </p:nvSpPr>
            <p:spPr bwMode="auto">
              <a:xfrm>
                <a:off x="4114" y="213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2" name="Rectangle 3201">
                <a:extLst>
                  <a:ext uri="{FF2B5EF4-FFF2-40B4-BE49-F238E27FC236}">
                    <a16:creationId xmlns:a16="http://schemas.microsoft.com/office/drawing/2014/main" id="{4A4616FE-027A-4427-887A-80055AD7561A}"/>
                  </a:ext>
                </a:extLst>
              </p:cNvPr>
              <p:cNvSpPr>
                <a:spLocks noChangeArrowheads="1"/>
              </p:cNvSpPr>
              <p:nvPr/>
            </p:nvSpPr>
            <p:spPr bwMode="auto">
              <a:xfrm>
                <a:off x="4119" y="2139"/>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3" name="Rectangle 3202">
                <a:extLst>
                  <a:ext uri="{FF2B5EF4-FFF2-40B4-BE49-F238E27FC236}">
                    <a16:creationId xmlns:a16="http://schemas.microsoft.com/office/drawing/2014/main" id="{3561A1A3-DACD-4097-9C02-0AB8325D9A7D}"/>
                  </a:ext>
                </a:extLst>
              </p:cNvPr>
              <p:cNvSpPr>
                <a:spLocks noChangeArrowheads="1"/>
              </p:cNvSpPr>
              <p:nvPr/>
            </p:nvSpPr>
            <p:spPr bwMode="auto">
              <a:xfrm>
                <a:off x="4124" y="213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4" name="Rectangle 3203">
                <a:extLst>
                  <a:ext uri="{FF2B5EF4-FFF2-40B4-BE49-F238E27FC236}">
                    <a16:creationId xmlns:a16="http://schemas.microsoft.com/office/drawing/2014/main" id="{DBDC86D1-8821-4FEC-B242-6A2606AAF7FA}"/>
                  </a:ext>
                </a:extLst>
              </p:cNvPr>
              <p:cNvSpPr>
                <a:spLocks noChangeArrowheads="1"/>
              </p:cNvSpPr>
              <p:nvPr/>
            </p:nvSpPr>
            <p:spPr bwMode="auto">
              <a:xfrm>
                <a:off x="4129" y="2127"/>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5" name="Rectangle 3204">
                <a:extLst>
                  <a:ext uri="{FF2B5EF4-FFF2-40B4-BE49-F238E27FC236}">
                    <a16:creationId xmlns:a16="http://schemas.microsoft.com/office/drawing/2014/main" id="{6C60C5BC-71EF-4535-A5CC-43FE12DAB8A1}"/>
                  </a:ext>
                </a:extLst>
              </p:cNvPr>
              <p:cNvSpPr>
                <a:spLocks noChangeArrowheads="1"/>
              </p:cNvSpPr>
              <p:nvPr/>
            </p:nvSpPr>
            <p:spPr bwMode="auto">
              <a:xfrm>
                <a:off x="4134" y="212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6" name="Rectangle 3205">
                <a:extLst>
                  <a:ext uri="{FF2B5EF4-FFF2-40B4-BE49-F238E27FC236}">
                    <a16:creationId xmlns:a16="http://schemas.microsoft.com/office/drawing/2014/main" id="{05348474-E73C-4A49-9F5B-25137331A2ED}"/>
                  </a:ext>
                </a:extLst>
              </p:cNvPr>
              <p:cNvSpPr>
                <a:spLocks noChangeArrowheads="1"/>
              </p:cNvSpPr>
              <p:nvPr/>
            </p:nvSpPr>
            <p:spPr bwMode="auto">
              <a:xfrm>
                <a:off x="4138" y="2099"/>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7" name="Rectangle 3206">
                <a:extLst>
                  <a:ext uri="{FF2B5EF4-FFF2-40B4-BE49-F238E27FC236}">
                    <a16:creationId xmlns:a16="http://schemas.microsoft.com/office/drawing/2014/main" id="{39B15AB9-34B3-411D-B108-535C04C665D0}"/>
                  </a:ext>
                </a:extLst>
              </p:cNvPr>
              <p:cNvSpPr>
                <a:spLocks noChangeArrowheads="1"/>
              </p:cNvSpPr>
              <p:nvPr/>
            </p:nvSpPr>
            <p:spPr bwMode="auto">
              <a:xfrm>
                <a:off x="4143" y="208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8" name="Rectangle 3207">
                <a:extLst>
                  <a:ext uri="{FF2B5EF4-FFF2-40B4-BE49-F238E27FC236}">
                    <a16:creationId xmlns:a16="http://schemas.microsoft.com/office/drawing/2014/main" id="{31425510-CE61-42F5-B66A-7B13214BD786}"/>
                  </a:ext>
                </a:extLst>
              </p:cNvPr>
              <p:cNvSpPr>
                <a:spLocks noChangeArrowheads="1"/>
              </p:cNvSpPr>
              <p:nvPr/>
            </p:nvSpPr>
            <p:spPr bwMode="auto">
              <a:xfrm>
                <a:off x="4148" y="205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399" name="Rectangle 3208">
                <a:extLst>
                  <a:ext uri="{FF2B5EF4-FFF2-40B4-BE49-F238E27FC236}">
                    <a16:creationId xmlns:a16="http://schemas.microsoft.com/office/drawing/2014/main" id="{B57C491F-7EE9-4A26-8177-64419D38619F}"/>
                  </a:ext>
                </a:extLst>
              </p:cNvPr>
              <p:cNvSpPr>
                <a:spLocks noChangeArrowheads="1"/>
              </p:cNvSpPr>
              <p:nvPr/>
            </p:nvSpPr>
            <p:spPr bwMode="auto">
              <a:xfrm>
                <a:off x="4153" y="203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0" name="Rectangle 3209">
                <a:extLst>
                  <a:ext uri="{FF2B5EF4-FFF2-40B4-BE49-F238E27FC236}">
                    <a16:creationId xmlns:a16="http://schemas.microsoft.com/office/drawing/2014/main" id="{ED68E103-2656-404B-8EAD-E5F3F5D844FA}"/>
                  </a:ext>
                </a:extLst>
              </p:cNvPr>
              <p:cNvSpPr>
                <a:spLocks noChangeArrowheads="1"/>
              </p:cNvSpPr>
              <p:nvPr/>
            </p:nvSpPr>
            <p:spPr bwMode="auto">
              <a:xfrm>
                <a:off x="4158" y="199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1" name="Rectangle 3210">
                <a:extLst>
                  <a:ext uri="{FF2B5EF4-FFF2-40B4-BE49-F238E27FC236}">
                    <a16:creationId xmlns:a16="http://schemas.microsoft.com/office/drawing/2014/main" id="{1C962AB7-8299-456D-8A66-B5C59AD85FCF}"/>
                  </a:ext>
                </a:extLst>
              </p:cNvPr>
              <p:cNvSpPr>
                <a:spLocks noChangeArrowheads="1"/>
              </p:cNvSpPr>
              <p:nvPr/>
            </p:nvSpPr>
            <p:spPr bwMode="auto">
              <a:xfrm>
                <a:off x="4162" y="1994"/>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2" name="Rectangle 3211">
                <a:extLst>
                  <a:ext uri="{FF2B5EF4-FFF2-40B4-BE49-F238E27FC236}">
                    <a16:creationId xmlns:a16="http://schemas.microsoft.com/office/drawing/2014/main" id="{0310A2D8-BE57-41D1-B2F7-B1730F0BA2E9}"/>
                  </a:ext>
                </a:extLst>
              </p:cNvPr>
              <p:cNvSpPr>
                <a:spLocks noChangeArrowheads="1"/>
              </p:cNvSpPr>
              <p:nvPr/>
            </p:nvSpPr>
            <p:spPr bwMode="auto">
              <a:xfrm>
                <a:off x="4167" y="1978"/>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3" name="Rectangle 3212">
                <a:extLst>
                  <a:ext uri="{FF2B5EF4-FFF2-40B4-BE49-F238E27FC236}">
                    <a16:creationId xmlns:a16="http://schemas.microsoft.com/office/drawing/2014/main" id="{120D532C-5527-413B-85FC-4614784BD329}"/>
                  </a:ext>
                </a:extLst>
              </p:cNvPr>
              <p:cNvSpPr>
                <a:spLocks noChangeArrowheads="1"/>
              </p:cNvSpPr>
              <p:nvPr/>
            </p:nvSpPr>
            <p:spPr bwMode="auto">
              <a:xfrm>
                <a:off x="4172" y="1976"/>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4" name="Rectangle 3213">
                <a:extLst>
                  <a:ext uri="{FF2B5EF4-FFF2-40B4-BE49-F238E27FC236}">
                    <a16:creationId xmlns:a16="http://schemas.microsoft.com/office/drawing/2014/main" id="{2BFFD33D-2F0D-4CFF-8200-60DA9CFD4E89}"/>
                  </a:ext>
                </a:extLst>
              </p:cNvPr>
              <p:cNvSpPr>
                <a:spLocks noChangeArrowheads="1"/>
              </p:cNvSpPr>
              <p:nvPr/>
            </p:nvSpPr>
            <p:spPr bwMode="auto">
              <a:xfrm>
                <a:off x="4177" y="1975"/>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5" name="Rectangle 3214">
                <a:extLst>
                  <a:ext uri="{FF2B5EF4-FFF2-40B4-BE49-F238E27FC236}">
                    <a16:creationId xmlns:a16="http://schemas.microsoft.com/office/drawing/2014/main" id="{971D2080-F332-4D71-BCFC-04E378E95B0C}"/>
                  </a:ext>
                </a:extLst>
              </p:cNvPr>
              <p:cNvSpPr>
                <a:spLocks noChangeArrowheads="1"/>
              </p:cNvSpPr>
              <p:nvPr/>
            </p:nvSpPr>
            <p:spPr bwMode="auto">
              <a:xfrm>
                <a:off x="4182" y="197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6" name="Rectangle 3215">
                <a:extLst>
                  <a:ext uri="{FF2B5EF4-FFF2-40B4-BE49-F238E27FC236}">
                    <a16:creationId xmlns:a16="http://schemas.microsoft.com/office/drawing/2014/main" id="{5EC31D51-5295-4E9B-B45C-FE1C8BA216FC}"/>
                  </a:ext>
                </a:extLst>
              </p:cNvPr>
              <p:cNvSpPr>
                <a:spLocks noChangeArrowheads="1"/>
              </p:cNvSpPr>
              <p:nvPr/>
            </p:nvSpPr>
            <p:spPr bwMode="auto">
              <a:xfrm>
                <a:off x="4186" y="1935"/>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7" name="Rectangle 3216">
                <a:extLst>
                  <a:ext uri="{FF2B5EF4-FFF2-40B4-BE49-F238E27FC236}">
                    <a16:creationId xmlns:a16="http://schemas.microsoft.com/office/drawing/2014/main" id="{95FFDFDA-6C28-4DFA-9A79-9C2289875869}"/>
                  </a:ext>
                </a:extLst>
              </p:cNvPr>
              <p:cNvSpPr>
                <a:spLocks noChangeArrowheads="1"/>
              </p:cNvSpPr>
              <p:nvPr/>
            </p:nvSpPr>
            <p:spPr bwMode="auto">
              <a:xfrm>
                <a:off x="4191" y="1934"/>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8" name="Rectangle 3217">
                <a:extLst>
                  <a:ext uri="{FF2B5EF4-FFF2-40B4-BE49-F238E27FC236}">
                    <a16:creationId xmlns:a16="http://schemas.microsoft.com/office/drawing/2014/main" id="{68076F82-5DE5-462A-B8E6-0B94E688218D}"/>
                  </a:ext>
                </a:extLst>
              </p:cNvPr>
              <p:cNvSpPr>
                <a:spLocks noChangeArrowheads="1"/>
              </p:cNvSpPr>
              <p:nvPr/>
            </p:nvSpPr>
            <p:spPr bwMode="auto">
              <a:xfrm>
                <a:off x="4196" y="1927"/>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09" name="Rectangle 3218">
                <a:extLst>
                  <a:ext uri="{FF2B5EF4-FFF2-40B4-BE49-F238E27FC236}">
                    <a16:creationId xmlns:a16="http://schemas.microsoft.com/office/drawing/2014/main" id="{326864F5-496E-48E6-8693-96C00233D3EC}"/>
                  </a:ext>
                </a:extLst>
              </p:cNvPr>
              <p:cNvSpPr>
                <a:spLocks noChangeArrowheads="1"/>
              </p:cNvSpPr>
              <p:nvPr/>
            </p:nvSpPr>
            <p:spPr bwMode="auto">
              <a:xfrm>
                <a:off x="4201" y="192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0" name="Rectangle 3219">
                <a:extLst>
                  <a:ext uri="{FF2B5EF4-FFF2-40B4-BE49-F238E27FC236}">
                    <a16:creationId xmlns:a16="http://schemas.microsoft.com/office/drawing/2014/main" id="{2B153123-2A66-447C-81CB-2FDD8006BAFC}"/>
                  </a:ext>
                </a:extLst>
              </p:cNvPr>
              <p:cNvSpPr>
                <a:spLocks noChangeArrowheads="1"/>
              </p:cNvSpPr>
              <p:nvPr/>
            </p:nvSpPr>
            <p:spPr bwMode="auto">
              <a:xfrm>
                <a:off x="4206" y="192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1" name="Rectangle 3220">
                <a:extLst>
                  <a:ext uri="{FF2B5EF4-FFF2-40B4-BE49-F238E27FC236}">
                    <a16:creationId xmlns:a16="http://schemas.microsoft.com/office/drawing/2014/main" id="{3B464C17-8C3E-4DB7-AA15-7DB3CD7CD804}"/>
                  </a:ext>
                </a:extLst>
              </p:cNvPr>
              <p:cNvSpPr>
                <a:spLocks noChangeArrowheads="1"/>
              </p:cNvSpPr>
              <p:nvPr/>
            </p:nvSpPr>
            <p:spPr bwMode="auto">
              <a:xfrm>
                <a:off x="4210" y="1922"/>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2" name="Rectangle 3221">
                <a:extLst>
                  <a:ext uri="{FF2B5EF4-FFF2-40B4-BE49-F238E27FC236}">
                    <a16:creationId xmlns:a16="http://schemas.microsoft.com/office/drawing/2014/main" id="{B4D7D6DD-0D4E-423A-8C45-9F9F15514676}"/>
                  </a:ext>
                </a:extLst>
              </p:cNvPr>
              <p:cNvSpPr>
                <a:spLocks noChangeArrowheads="1"/>
              </p:cNvSpPr>
              <p:nvPr/>
            </p:nvSpPr>
            <p:spPr bwMode="auto">
              <a:xfrm>
                <a:off x="4215" y="192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3" name="Rectangle 3222">
                <a:extLst>
                  <a:ext uri="{FF2B5EF4-FFF2-40B4-BE49-F238E27FC236}">
                    <a16:creationId xmlns:a16="http://schemas.microsoft.com/office/drawing/2014/main" id="{FB6F2679-B50A-4087-B024-33313925A796}"/>
                  </a:ext>
                </a:extLst>
              </p:cNvPr>
              <p:cNvSpPr>
                <a:spLocks noChangeArrowheads="1"/>
              </p:cNvSpPr>
              <p:nvPr/>
            </p:nvSpPr>
            <p:spPr bwMode="auto">
              <a:xfrm>
                <a:off x="4220" y="1920"/>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4" name="Rectangle 3223">
                <a:extLst>
                  <a:ext uri="{FF2B5EF4-FFF2-40B4-BE49-F238E27FC236}">
                    <a16:creationId xmlns:a16="http://schemas.microsoft.com/office/drawing/2014/main" id="{805F20C9-F9F9-4182-8E0A-32FE8ECD8792}"/>
                  </a:ext>
                </a:extLst>
              </p:cNvPr>
              <p:cNvSpPr>
                <a:spLocks noChangeArrowheads="1"/>
              </p:cNvSpPr>
              <p:nvPr/>
            </p:nvSpPr>
            <p:spPr bwMode="auto">
              <a:xfrm>
                <a:off x="4225" y="1920"/>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5" name="Rectangle 3224">
                <a:extLst>
                  <a:ext uri="{FF2B5EF4-FFF2-40B4-BE49-F238E27FC236}">
                    <a16:creationId xmlns:a16="http://schemas.microsoft.com/office/drawing/2014/main" id="{7CDEE143-F4CF-4530-9968-753D93D4F1D1}"/>
                  </a:ext>
                </a:extLst>
              </p:cNvPr>
              <p:cNvSpPr>
                <a:spLocks noChangeArrowheads="1"/>
              </p:cNvSpPr>
              <p:nvPr/>
            </p:nvSpPr>
            <p:spPr bwMode="auto">
              <a:xfrm>
                <a:off x="4230" y="191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6" name="Rectangle 3225">
                <a:extLst>
                  <a:ext uri="{FF2B5EF4-FFF2-40B4-BE49-F238E27FC236}">
                    <a16:creationId xmlns:a16="http://schemas.microsoft.com/office/drawing/2014/main" id="{7694FA67-856B-41F2-BE1C-3FA2A00E7DF0}"/>
                  </a:ext>
                </a:extLst>
              </p:cNvPr>
              <p:cNvSpPr>
                <a:spLocks noChangeArrowheads="1"/>
              </p:cNvSpPr>
              <p:nvPr/>
            </p:nvSpPr>
            <p:spPr bwMode="auto">
              <a:xfrm>
                <a:off x="4234" y="1911"/>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7" name="Rectangle 3226">
                <a:extLst>
                  <a:ext uri="{FF2B5EF4-FFF2-40B4-BE49-F238E27FC236}">
                    <a16:creationId xmlns:a16="http://schemas.microsoft.com/office/drawing/2014/main" id="{1F1040B7-F5D8-41C7-B082-A115BB470E68}"/>
                  </a:ext>
                </a:extLst>
              </p:cNvPr>
              <p:cNvSpPr>
                <a:spLocks noChangeArrowheads="1"/>
              </p:cNvSpPr>
              <p:nvPr/>
            </p:nvSpPr>
            <p:spPr bwMode="auto">
              <a:xfrm>
                <a:off x="4239" y="190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8" name="Rectangle 3227">
                <a:extLst>
                  <a:ext uri="{FF2B5EF4-FFF2-40B4-BE49-F238E27FC236}">
                    <a16:creationId xmlns:a16="http://schemas.microsoft.com/office/drawing/2014/main" id="{4B1FE404-F17B-4041-A011-FA20ACA27AC1}"/>
                  </a:ext>
                </a:extLst>
              </p:cNvPr>
              <p:cNvSpPr>
                <a:spLocks noChangeArrowheads="1"/>
              </p:cNvSpPr>
              <p:nvPr/>
            </p:nvSpPr>
            <p:spPr bwMode="auto">
              <a:xfrm>
                <a:off x="4244" y="1903"/>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19" name="Rectangle 3228">
                <a:extLst>
                  <a:ext uri="{FF2B5EF4-FFF2-40B4-BE49-F238E27FC236}">
                    <a16:creationId xmlns:a16="http://schemas.microsoft.com/office/drawing/2014/main" id="{90222F7E-1915-42DF-8E9A-1E380F9A0D12}"/>
                  </a:ext>
                </a:extLst>
              </p:cNvPr>
              <p:cNvSpPr>
                <a:spLocks noChangeArrowheads="1"/>
              </p:cNvSpPr>
              <p:nvPr/>
            </p:nvSpPr>
            <p:spPr bwMode="auto">
              <a:xfrm>
                <a:off x="4249" y="1896"/>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0" name="Rectangle 3229">
                <a:extLst>
                  <a:ext uri="{FF2B5EF4-FFF2-40B4-BE49-F238E27FC236}">
                    <a16:creationId xmlns:a16="http://schemas.microsoft.com/office/drawing/2014/main" id="{FC6D4AF4-5D99-45C5-87A5-501F7A988F3B}"/>
                  </a:ext>
                </a:extLst>
              </p:cNvPr>
              <p:cNvSpPr>
                <a:spLocks noChangeArrowheads="1"/>
              </p:cNvSpPr>
              <p:nvPr/>
            </p:nvSpPr>
            <p:spPr bwMode="auto">
              <a:xfrm>
                <a:off x="4253" y="1890"/>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1" name="Rectangle 3230">
                <a:extLst>
                  <a:ext uri="{FF2B5EF4-FFF2-40B4-BE49-F238E27FC236}">
                    <a16:creationId xmlns:a16="http://schemas.microsoft.com/office/drawing/2014/main" id="{B436CBB7-F11C-426D-B7C0-78B96F1C2592}"/>
                  </a:ext>
                </a:extLst>
              </p:cNvPr>
              <p:cNvSpPr>
                <a:spLocks noChangeArrowheads="1"/>
              </p:cNvSpPr>
              <p:nvPr/>
            </p:nvSpPr>
            <p:spPr bwMode="auto">
              <a:xfrm>
                <a:off x="4258" y="1889"/>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2" name="Rectangle 3231">
                <a:extLst>
                  <a:ext uri="{FF2B5EF4-FFF2-40B4-BE49-F238E27FC236}">
                    <a16:creationId xmlns:a16="http://schemas.microsoft.com/office/drawing/2014/main" id="{47D210E8-FD74-458F-85B7-87D2CCC1A3D5}"/>
                  </a:ext>
                </a:extLst>
              </p:cNvPr>
              <p:cNvSpPr>
                <a:spLocks noChangeArrowheads="1"/>
              </p:cNvSpPr>
              <p:nvPr/>
            </p:nvSpPr>
            <p:spPr bwMode="auto">
              <a:xfrm>
                <a:off x="4263" y="1874"/>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3" name="Rectangle 3232">
                <a:extLst>
                  <a:ext uri="{FF2B5EF4-FFF2-40B4-BE49-F238E27FC236}">
                    <a16:creationId xmlns:a16="http://schemas.microsoft.com/office/drawing/2014/main" id="{F082864D-FA25-4C03-913A-7F4DFDF73799}"/>
                  </a:ext>
                </a:extLst>
              </p:cNvPr>
              <p:cNvSpPr>
                <a:spLocks noChangeArrowheads="1"/>
              </p:cNvSpPr>
              <p:nvPr/>
            </p:nvSpPr>
            <p:spPr bwMode="auto">
              <a:xfrm>
                <a:off x="4268" y="1873"/>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4" name="Rectangle 3233">
                <a:extLst>
                  <a:ext uri="{FF2B5EF4-FFF2-40B4-BE49-F238E27FC236}">
                    <a16:creationId xmlns:a16="http://schemas.microsoft.com/office/drawing/2014/main" id="{22DE921A-00CA-4AF2-A5C9-88C54590A193}"/>
                  </a:ext>
                </a:extLst>
              </p:cNvPr>
              <p:cNvSpPr>
                <a:spLocks noChangeArrowheads="1"/>
              </p:cNvSpPr>
              <p:nvPr/>
            </p:nvSpPr>
            <p:spPr bwMode="auto">
              <a:xfrm>
                <a:off x="4273" y="1858"/>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5" name="Rectangle 3234">
                <a:extLst>
                  <a:ext uri="{FF2B5EF4-FFF2-40B4-BE49-F238E27FC236}">
                    <a16:creationId xmlns:a16="http://schemas.microsoft.com/office/drawing/2014/main" id="{D8B0925B-A87E-44CC-AD87-5F0F3966185D}"/>
                  </a:ext>
                </a:extLst>
              </p:cNvPr>
              <p:cNvSpPr>
                <a:spLocks noChangeArrowheads="1"/>
              </p:cNvSpPr>
              <p:nvPr/>
            </p:nvSpPr>
            <p:spPr bwMode="auto">
              <a:xfrm>
                <a:off x="4277" y="1851"/>
                <a:ext cx="29"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6" name="Rectangle 3235">
                <a:extLst>
                  <a:ext uri="{FF2B5EF4-FFF2-40B4-BE49-F238E27FC236}">
                    <a16:creationId xmlns:a16="http://schemas.microsoft.com/office/drawing/2014/main" id="{26D57C19-EE3D-47FB-9DDB-3EF676C5A6F2}"/>
                  </a:ext>
                </a:extLst>
              </p:cNvPr>
              <p:cNvSpPr>
                <a:spLocks noChangeArrowheads="1"/>
              </p:cNvSpPr>
              <p:nvPr/>
            </p:nvSpPr>
            <p:spPr bwMode="auto">
              <a:xfrm>
                <a:off x="4282" y="178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7" name="Rectangle 3236">
                <a:extLst>
                  <a:ext uri="{FF2B5EF4-FFF2-40B4-BE49-F238E27FC236}">
                    <a16:creationId xmlns:a16="http://schemas.microsoft.com/office/drawing/2014/main" id="{C47FCDE0-D9AB-41D7-B5FF-8B9178FE890F}"/>
                  </a:ext>
                </a:extLst>
              </p:cNvPr>
              <p:cNvSpPr>
                <a:spLocks noChangeArrowheads="1"/>
              </p:cNvSpPr>
              <p:nvPr/>
            </p:nvSpPr>
            <p:spPr bwMode="auto">
              <a:xfrm>
                <a:off x="4287" y="177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8" name="Rectangle 3237">
                <a:extLst>
                  <a:ext uri="{FF2B5EF4-FFF2-40B4-BE49-F238E27FC236}">
                    <a16:creationId xmlns:a16="http://schemas.microsoft.com/office/drawing/2014/main" id="{07D2EC83-569F-4917-972D-D8B005A6076D}"/>
                  </a:ext>
                </a:extLst>
              </p:cNvPr>
              <p:cNvSpPr>
                <a:spLocks noChangeArrowheads="1"/>
              </p:cNvSpPr>
              <p:nvPr/>
            </p:nvSpPr>
            <p:spPr bwMode="auto">
              <a:xfrm>
                <a:off x="4292" y="1771"/>
                <a:ext cx="28"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29" name="Rectangle 3238">
                <a:extLst>
                  <a:ext uri="{FF2B5EF4-FFF2-40B4-BE49-F238E27FC236}">
                    <a16:creationId xmlns:a16="http://schemas.microsoft.com/office/drawing/2014/main" id="{7526F90B-D05F-4F2F-B4DA-A3CC980D26E2}"/>
                  </a:ext>
                </a:extLst>
              </p:cNvPr>
              <p:cNvSpPr>
                <a:spLocks noChangeArrowheads="1"/>
              </p:cNvSpPr>
              <p:nvPr/>
            </p:nvSpPr>
            <p:spPr bwMode="auto">
              <a:xfrm>
                <a:off x="4297" y="1752"/>
                <a:ext cx="28" cy="28"/>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430" name="Rectangle 3239">
                <a:extLst>
                  <a:ext uri="{FF2B5EF4-FFF2-40B4-BE49-F238E27FC236}">
                    <a16:creationId xmlns:a16="http://schemas.microsoft.com/office/drawing/2014/main" id="{EA106EBF-1CC5-45F6-A5AE-3DD06CC77182}"/>
                  </a:ext>
                </a:extLst>
              </p:cNvPr>
              <p:cNvSpPr>
                <a:spLocks noChangeArrowheads="1"/>
              </p:cNvSpPr>
              <p:nvPr/>
            </p:nvSpPr>
            <p:spPr bwMode="auto">
              <a:xfrm>
                <a:off x="4301" y="1730"/>
                <a:ext cx="29" cy="29"/>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grpSp>
        <p:sp>
          <p:nvSpPr>
            <p:cNvPr id="228" name="Rectangle 3264">
              <a:extLst>
                <a:ext uri="{FF2B5EF4-FFF2-40B4-BE49-F238E27FC236}">
                  <a16:creationId xmlns:a16="http://schemas.microsoft.com/office/drawing/2014/main" id="{9FE81211-0CC0-4305-82CF-4810B331C2EC}"/>
                </a:ext>
              </a:extLst>
            </p:cNvPr>
            <p:cNvSpPr>
              <a:spLocks noChangeArrowheads="1"/>
            </p:cNvSpPr>
            <p:nvPr/>
          </p:nvSpPr>
          <p:spPr bwMode="auto">
            <a:xfrm>
              <a:off x="8964842" y="1979243"/>
              <a:ext cx="186161" cy="182880"/>
            </a:xfrm>
            <a:prstGeom prst="rect">
              <a:avLst/>
            </a:prstGeom>
            <a:solidFill>
              <a:srgbClr val="FF8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29" name="Rectangle 3265">
              <a:extLst>
                <a:ext uri="{FF2B5EF4-FFF2-40B4-BE49-F238E27FC236}">
                  <a16:creationId xmlns:a16="http://schemas.microsoft.com/office/drawing/2014/main" id="{8221D265-A50D-453E-80F3-A7FBBB7392DE}"/>
                </a:ext>
              </a:extLst>
            </p:cNvPr>
            <p:cNvSpPr>
              <a:spLocks noChangeArrowheads="1"/>
            </p:cNvSpPr>
            <p:nvPr/>
          </p:nvSpPr>
          <p:spPr bwMode="auto">
            <a:xfrm>
              <a:off x="3622906" y="1545165"/>
              <a:ext cx="1922461" cy="676966"/>
            </a:xfrm>
            <a:prstGeom prst="rect">
              <a:avLst/>
            </a:prstGeom>
            <a:solidFill>
              <a:srgbClr val="FFFFFF"/>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30" name="Rectangle 3266">
              <a:extLst>
                <a:ext uri="{FF2B5EF4-FFF2-40B4-BE49-F238E27FC236}">
                  <a16:creationId xmlns:a16="http://schemas.microsoft.com/office/drawing/2014/main" id="{8657A2F9-6C0E-414C-A85F-65A5C5196DB4}"/>
                </a:ext>
              </a:extLst>
            </p:cNvPr>
            <p:cNvSpPr>
              <a:spLocks noChangeArrowheads="1"/>
            </p:cNvSpPr>
            <p:nvPr/>
          </p:nvSpPr>
          <p:spPr bwMode="auto">
            <a:xfrm>
              <a:off x="3878684" y="1565549"/>
              <a:ext cx="146354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Badge Dose, mGy</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31" name="Oval 3267">
              <a:extLst>
                <a:ext uri="{FF2B5EF4-FFF2-40B4-BE49-F238E27FC236}">
                  <a16:creationId xmlns:a16="http://schemas.microsoft.com/office/drawing/2014/main" id="{2D2C57AB-326E-420F-997A-2EE90DDB8CEF}"/>
                </a:ext>
              </a:extLst>
            </p:cNvPr>
            <p:cNvSpPr>
              <a:spLocks noChangeArrowheads="1"/>
            </p:cNvSpPr>
            <p:nvPr/>
          </p:nvSpPr>
          <p:spPr bwMode="auto">
            <a:xfrm>
              <a:off x="3724823" y="1628565"/>
              <a:ext cx="91440" cy="91440"/>
            </a:xfrm>
            <a:prstGeom prst="ellipse">
              <a:avLst/>
            </a:prstGeom>
            <a:solidFill>
              <a:srgbClr val="0000FF"/>
            </a:solidFill>
            <a:ln w="1270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32" name="Rectangle 3268">
              <a:extLst>
                <a:ext uri="{FF2B5EF4-FFF2-40B4-BE49-F238E27FC236}">
                  <a16:creationId xmlns:a16="http://schemas.microsoft.com/office/drawing/2014/main" id="{EBBB5C9F-AA40-4961-BC5B-B94742A30D60}"/>
                </a:ext>
              </a:extLst>
            </p:cNvPr>
            <p:cNvSpPr>
              <a:spLocks noChangeArrowheads="1"/>
            </p:cNvSpPr>
            <p:nvPr/>
          </p:nvSpPr>
          <p:spPr bwMode="auto">
            <a:xfrm>
              <a:off x="3878684" y="1773512"/>
              <a:ext cx="161095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Effective Dose, mSv</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33" name="Rectangle 3269">
              <a:extLst>
                <a:ext uri="{FF2B5EF4-FFF2-40B4-BE49-F238E27FC236}">
                  <a16:creationId xmlns:a16="http://schemas.microsoft.com/office/drawing/2014/main" id="{ECE411B7-C81E-47C4-9159-08D0DEA671AE}"/>
                </a:ext>
              </a:extLst>
            </p:cNvPr>
            <p:cNvSpPr>
              <a:spLocks noChangeArrowheads="1"/>
            </p:cNvSpPr>
            <p:nvPr/>
          </p:nvSpPr>
          <p:spPr bwMode="auto">
            <a:xfrm>
              <a:off x="3725829" y="1841003"/>
              <a:ext cx="88894" cy="91440"/>
            </a:xfrm>
            <a:prstGeom prst="rect">
              <a:avLst/>
            </a:prstGeom>
            <a:noFill/>
            <a:ln w="0">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34" name="Rectangle 3272">
              <a:extLst>
                <a:ext uri="{FF2B5EF4-FFF2-40B4-BE49-F238E27FC236}">
                  <a16:creationId xmlns:a16="http://schemas.microsoft.com/office/drawing/2014/main" id="{F5017E43-2F8D-4813-A592-132E5E59AD45}"/>
                </a:ext>
              </a:extLst>
            </p:cNvPr>
            <p:cNvSpPr>
              <a:spLocks noChangeArrowheads="1"/>
            </p:cNvSpPr>
            <p:nvPr/>
          </p:nvSpPr>
          <p:spPr bwMode="auto">
            <a:xfrm>
              <a:off x="3878684" y="1981216"/>
              <a:ext cx="151323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Mars Mission, mSv</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35" name="Rectangle 3273">
              <a:extLst>
                <a:ext uri="{FF2B5EF4-FFF2-40B4-BE49-F238E27FC236}">
                  <a16:creationId xmlns:a16="http://schemas.microsoft.com/office/drawing/2014/main" id="{2F348CD8-FD7C-49B3-AD08-76883D91878A}"/>
                </a:ext>
              </a:extLst>
            </p:cNvPr>
            <p:cNvSpPr>
              <a:spLocks noChangeArrowheads="1"/>
            </p:cNvSpPr>
            <p:nvPr/>
          </p:nvSpPr>
          <p:spPr bwMode="auto">
            <a:xfrm>
              <a:off x="3727680" y="2047444"/>
              <a:ext cx="90443" cy="91440"/>
            </a:xfrm>
            <a:prstGeom prst="rect">
              <a:avLst/>
            </a:prstGeom>
            <a:solidFill>
              <a:srgbClr val="FF8000"/>
            </a:solidFill>
            <a:ln w="7938">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srgbClr val="09323D"/>
                </a:solidFill>
              </a:endParaRPr>
            </a:p>
          </p:txBody>
        </p:sp>
        <p:sp>
          <p:nvSpPr>
            <p:cNvPr id="236" name="Rectangle 3274">
              <a:extLst>
                <a:ext uri="{FF2B5EF4-FFF2-40B4-BE49-F238E27FC236}">
                  <a16:creationId xmlns:a16="http://schemas.microsoft.com/office/drawing/2014/main" id="{1D3694B0-C2AE-4CAF-BD74-EB003BD8FCE9}"/>
                </a:ext>
              </a:extLst>
            </p:cNvPr>
            <p:cNvSpPr>
              <a:spLocks noChangeArrowheads="1"/>
            </p:cNvSpPr>
            <p:nvPr/>
          </p:nvSpPr>
          <p:spPr bwMode="auto">
            <a:xfrm>
              <a:off x="7064605" y="2711081"/>
              <a:ext cx="15741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Skylab, Mir and ISS</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37" name="Rectangle 3275">
              <a:extLst>
                <a:ext uri="{FF2B5EF4-FFF2-40B4-BE49-F238E27FC236}">
                  <a16:creationId xmlns:a16="http://schemas.microsoft.com/office/drawing/2014/main" id="{F267524B-66FE-466B-9E13-27742662542B}"/>
                </a:ext>
              </a:extLst>
            </p:cNvPr>
            <p:cNvSpPr>
              <a:spLocks noChangeArrowheads="1"/>
            </p:cNvSpPr>
            <p:nvPr/>
          </p:nvSpPr>
          <p:spPr bwMode="auto">
            <a:xfrm>
              <a:off x="3683231" y="4347793"/>
              <a:ext cx="64601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Mercury</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38" name="Rectangle 3276">
              <a:extLst>
                <a:ext uri="{FF2B5EF4-FFF2-40B4-BE49-F238E27FC236}">
                  <a16:creationId xmlns:a16="http://schemas.microsoft.com/office/drawing/2014/main" id="{7CAC9C3A-DAFC-48DD-873E-7DDD96F475D2}"/>
                </a:ext>
              </a:extLst>
            </p:cNvPr>
            <p:cNvSpPr>
              <a:spLocks noChangeArrowheads="1"/>
            </p:cNvSpPr>
            <p:nvPr/>
          </p:nvSpPr>
          <p:spPr bwMode="auto">
            <a:xfrm>
              <a:off x="5967643" y="3842968"/>
              <a:ext cx="145392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Apollo and Shuttle</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39" name="Rectangle 3277">
              <a:extLst>
                <a:ext uri="{FF2B5EF4-FFF2-40B4-BE49-F238E27FC236}">
                  <a16:creationId xmlns:a16="http://schemas.microsoft.com/office/drawing/2014/main" id="{1BBC355C-93C8-4F51-8679-665F6DA4AA31}"/>
                </a:ext>
              </a:extLst>
            </p:cNvPr>
            <p:cNvSpPr>
              <a:spLocks noChangeArrowheads="1"/>
            </p:cNvSpPr>
            <p:nvPr/>
          </p:nvSpPr>
          <p:spPr bwMode="auto">
            <a:xfrm>
              <a:off x="4634143" y="4147768"/>
              <a:ext cx="5674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Gemini</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40" name="Rectangle 3278">
              <a:extLst>
                <a:ext uri="{FF2B5EF4-FFF2-40B4-BE49-F238E27FC236}">
                  <a16:creationId xmlns:a16="http://schemas.microsoft.com/office/drawing/2014/main" id="{77460547-A155-422C-8D7F-42F513BC0ECD}"/>
                </a:ext>
              </a:extLst>
            </p:cNvPr>
            <p:cNvSpPr>
              <a:spLocks noChangeArrowheads="1"/>
            </p:cNvSpPr>
            <p:nvPr/>
          </p:nvSpPr>
          <p:spPr bwMode="auto">
            <a:xfrm>
              <a:off x="7101118" y="3325443"/>
              <a:ext cx="13144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Hubble Missions</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sp>
          <p:nvSpPr>
            <p:cNvPr id="241" name="Rectangle 3279">
              <a:extLst>
                <a:ext uri="{FF2B5EF4-FFF2-40B4-BE49-F238E27FC236}">
                  <a16:creationId xmlns:a16="http://schemas.microsoft.com/office/drawing/2014/main" id="{DFB0D26C-27AF-4276-B6F1-F06FFDBA6D2A}"/>
                </a:ext>
              </a:extLst>
            </p:cNvPr>
            <p:cNvSpPr>
              <a:spLocks noChangeArrowheads="1"/>
            </p:cNvSpPr>
            <p:nvPr/>
          </p:nvSpPr>
          <p:spPr bwMode="auto">
            <a:xfrm>
              <a:off x="7855760" y="1964584"/>
              <a:ext cx="105477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9323D"/>
                  </a:solidFill>
                  <a:effectLst/>
                  <a:latin typeface="Arial" panose="020B0604020202020204" pitchFamily="34" charset="0"/>
                </a:rPr>
                <a:t>Mars Mission</a:t>
              </a:r>
              <a:endParaRPr kumimoji="0" lang="en-US" altLang="en-US" sz="1800" b="0" i="0" u="none" strike="noStrike" cap="none" normalizeH="0" baseline="0">
                <a:ln>
                  <a:noFill/>
                </a:ln>
                <a:solidFill>
                  <a:srgbClr val="09323D"/>
                </a:solidFill>
                <a:effectLst/>
                <a:latin typeface="Arial" panose="020B0604020202020204" pitchFamily="34" charset="0"/>
              </a:endParaRPr>
            </a:p>
          </p:txBody>
        </p:sp>
      </p:grpSp>
      <p:sp>
        <p:nvSpPr>
          <p:cNvPr id="1631" name="Text Box 9">
            <a:extLst>
              <a:ext uri="{FF2B5EF4-FFF2-40B4-BE49-F238E27FC236}">
                <a16:creationId xmlns:a16="http://schemas.microsoft.com/office/drawing/2014/main" id="{D5EEA22D-789E-4E27-9E7C-59B0CD95024B}"/>
              </a:ext>
            </a:extLst>
          </p:cNvPr>
          <p:cNvSpPr txBox="1">
            <a:spLocks noChangeArrowheads="1"/>
          </p:cNvSpPr>
          <p:nvPr/>
        </p:nvSpPr>
        <p:spPr bwMode="auto">
          <a:xfrm>
            <a:off x="9705833" y="2941275"/>
            <a:ext cx="23489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600" b="1">
                <a:solidFill>
                  <a:srgbClr val="00B0F0"/>
                </a:solidFill>
              </a:rPr>
              <a:t>50 </a:t>
            </a:r>
            <a:r>
              <a:rPr lang="en-US" altLang="en-US" sz="1600" b="1" err="1">
                <a:solidFill>
                  <a:srgbClr val="00B0F0"/>
                </a:solidFill>
              </a:rPr>
              <a:t>mSv</a:t>
            </a:r>
            <a:r>
              <a:rPr lang="en-US" altLang="en-US" sz="1600" b="1">
                <a:solidFill>
                  <a:srgbClr val="00B0F0"/>
                </a:solidFill>
              </a:rPr>
              <a:t>/</a:t>
            </a:r>
            <a:r>
              <a:rPr lang="en-US" altLang="en-US" sz="1600" b="1" err="1">
                <a:solidFill>
                  <a:srgbClr val="00B0F0"/>
                </a:solidFill>
              </a:rPr>
              <a:t>yr</a:t>
            </a:r>
            <a:endParaRPr lang="en-US" altLang="en-US" sz="1600" b="1">
              <a:solidFill>
                <a:srgbClr val="00B0F0"/>
              </a:solidFill>
            </a:endParaRPr>
          </a:p>
          <a:p>
            <a:r>
              <a:rPr lang="en-US" altLang="en-US" sz="1600" b="1" i="1" u="sng">
                <a:solidFill>
                  <a:srgbClr val="00B0F0"/>
                </a:solidFill>
              </a:rPr>
              <a:t>Annual</a:t>
            </a:r>
            <a:r>
              <a:rPr lang="en-US" altLang="en-US" sz="1600" b="1">
                <a:solidFill>
                  <a:srgbClr val="00B0F0"/>
                </a:solidFill>
              </a:rPr>
              <a:t> NRC Radiation Worker Limit</a:t>
            </a:r>
          </a:p>
        </p:txBody>
      </p:sp>
      <p:cxnSp>
        <p:nvCxnSpPr>
          <p:cNvPr id="1632" name="Straight Arrow Connector 14">
            <a:extLst>
              <a:ext uri="{FF2B5EF4-FFF2-40B4-BE49-F238E27FC236}">
                <a16:creationId xmlns:a16="http://schemas.microsoft.com/office/drawing/2014/main" id="{088281BD-0285-4B77-BB9D-56285129434A}"/>
              </a:ext>
            </a:extLst>
          </p:cNvPr>
          <p:cNvCxnSpPr>
            <a:cxnSpLocks noChangeShapeType="1"/>
          </p:cNvCxnSpPr>
          <p:nvPr/>
        </p:nvCxnSpPr>
        <p:spPr bwMode="auto">
          <a:xfrm flipH="1">
            <a:off x="9511469" y="3174324"/>
            <a:ext cx="191082" cy="0"/>
          </a:xfrm>
          <a:prstGeom prst="straightConnector1">
            <a:avLst/>
          </a:prstGeom>
          <a:noFill/>
          <a:ln w="28575" algn="ctr">
            <a:solidFill>
              <a:srgbClr val="00B0F0"/>
            </a:solidFill>
            <a:round/>
            <a:headEnd type="none" w="sm" len="sm"/>
            <a:tailEnd type="arrow" w="med" len="med"/>
          </a:ln>
          <a:extLst>
            <a:ext uri="{909E8E84-426E-40DD-AFC4-6F175D3DCCD1}">
              <a14:hiddenFill xmlns:a14="http://schemas.microsoft.com/office/drawing/2010/main">
                <a:noFill/>
              </a14:hiddenFill>
            </a:ext>
          </a:extLst>
        </p:spPr>
      </p:cxnSp>
      <p:sp>
        <p:nvSpPr>
          <p:cNvPr id="1633" name="Text Box 6">
            <a:extLst>
              <a:ext uri="{FF2B5EF4-FFF2-40B4-BE49-F238E27FC236}">
                <a16:creationId xmlns:a16="http://schemas.microsoft.com/office/drawing/2014/main" id="{6F391AE9-3B4D-420E-8E47-97EC8D45616B}"/>
              </a:ext>
            </a:extLst>
          </p:cNvPr>
          <p:cNvSpPr txBox="1">
            <a:spLocks noChangeArrowheads="1"/>
          </p:cNvSpPr>
          <p:nvPr/>
        </p:nvSpPr>
        <p:spPr bwMode="auto">
          <a:xfrm>
            <a:off x="9674345" y="4066604"/>
            <a:ext cx="21592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600" b="1">
                <a:solidFill>
                  <a:srgbClr val="00B050"/>
                </a:solidFill>
              </a:rPr>
              <a:t>3.6 </a:t>
            </a:r>
            <a:r>
              <a:rPr lang="en-US" altLang="en-US" sz="1600" b="1" err="1">
                <a:solidFill>
                  <a:srgbClr val="00B050"/>
                </a:solidFill>
              </a:rPr>
              <a:t>mSv</a:t>
            </a:r>
            <a:endParaRPr lang="en-US" altLang="en-US" sz="1600" b="1">
              <a:solidFill>
                <a:srgbClr val="00B050"/>
              </a:solidFill>
            </a:endParaRPr>
          </a:p>
          <a:p>
            <a:r>
              <a:rPr lang="en-US" altLang="en-US" sz="1600" b="1" i="1" u="sng">
                <a:solidFill>
                  <a:srgbClr val="00B050"/>
                </a:solidFill>
              </a:rPr>
              <a:t>Annual</a:t>
            </a:r>
            <a:r>
              <a:rPr lang="en-US" altLang="en-US" sz="1600" b="1">
                <a:solidFill>
                  <a:srgbClr val="00B050"/>
                </a:solidFill>
              </a:rPr>
              <a:t> Average US Background Dose</a:t>
            </a:r>
          </a:p>
        </p:txBody>
      </p:sp>
      <p:cxnSp>
        <p:nvCxnSpPr>
          <p:cNvPr id="1634" name="Straight Arrow Connector 16">
            <a:extLst>
              <a:ext uri="{FF2B5EF4-FFF2-40B4-BE49-F238E27FC236}">
                <a16:creationId xmlns:a16="http://schemas.microsoft.com/office/drawing/2014/main" id="{38B0A1B5-BE54-4B29-8E5C-1E9579CB6B5F}"/>
              </a:ext>
            </a:extLst>
          </p:cNvPr>
          <p:cNvCxnSpPr>
            <a:cxnSpLocks noChangeShapeType="1"/>
          </p:cNvCxnSpPr>
          <p:nvPr/>
        </p:nvCxnSpPr>
        <p:spPr bwMode="auto">
          <a:xfrm flipH="1">
            <a:off x="9494798" y="4235235"/>
            <a:ext cx="191082" cy="0"/>
          </a:xfrm>
          <a:prstGeom prst="straightConnector1">
            <a:avLst/>
          </a:prstGeom>
          <a:noFill/>
          <a:ln w="28575" algn="ctr">
            <a:solidFill>
              <a:srgbClr val="00B050"/>
            </a:solidFill>
            <a:round/>
            <a:headEnd type="none" w="sm" len="sm"/>
            <a:tailEnd type="arrow" w="med" len="med"/>
          </a:ln>
          <a:extLst>
            <a:ext uri="{909E8E84-426E-40DD-AFC4-6F175D3DCCD1}">
              <a14:hiddenFill xmlns:a14="http://schemas.microsoft.com/office/drawing/2010/main">
                <a:noFill/>
              </a14:hiddenFill>
            </a:ext>
          </a:extLst>
        </p:spPr>
      </p:cxnSp>
      <p:sp>
        <p:nvSpPr>
          <p:cNvPr id="1635" name="TextBox 4">
            <a:extLst>
              <a:ext uri="{FF2B5EF4-FFF2-40B4-BE49-F238E27FC236}">
                <a16:creationId xmlns:a16="http://schemas.microsoft.com/office/drawing/2014/main" id="{DF760900-DA7E-407E-8A7F-E825C997AA81}"/>
              </a:ext>
            </a:extLst>
          </p:cNvPr>
          <p:cNvSpPr txBox="1">
            <a:spLocks noChangeArrowheads="1"/>
          </p:cNvSpPr>
          <p:nvPr/>
        </p:nvSpPr>
        <p:spPr bwMode="auto">
          <a:xfrm>
            <a:off x="8811786" y="5972566"/>
            <a:ext cx="3059112" cy="246062"/>
          </a:xfrm>
          <a:prstGeom prst="rect">
            <a:avLst/>
          </a:prstGeom>
          <a:noFill/>
          <a:ln>
            <a:noFill/>
          </a:ln>
        </p:spPr>
        <p:txBody>
          <a:bodyPr>
            <a:spAutoFit/>
          </a:bodyPr>
          <a:lstStyle>
            <a:lvl1pPr>
              <a:spcBef>
                <a:spcPct val="30000"/>
              </a:spcBef>
              <a:buFont typeface="Wingdings" panose="05000000000000000000" pitchFamily="2" charset="2"/>
              <a:buChar char="Ø"/>
              <a:defRPr sz="2000">
                <a:solidFill>
                  <a:schemeClr val="tx1"/>
                </a:solidFill>
                <a:latin typeface="Microsoft Sans Serif" panose="020B0604020202020204" pitchFamily="34" charset="0"/>
              </a:defRPr>
            </a:lvl1pPr>
            <a:lvl2pPr marL="742950" indent="-285750">
              <a:spcBef>
                <a:spcPct val="30000"/>
              </a:spcBef>
              <a:buChar char="•"/>
              <a:defRPr>
                <a:solidFill>
                  <a:schemeClr val="tx1"/>
                </a:solidFill>
                <a:latin typeface="Microsoft Sans Serif" panose="020B0604020202020204" pitchFamily="34" charset="0"/>
              </a:defRPr>
            </a:lvl2pPr>
            <a:lvl3pPr marL="1143000" indent="-228600">
              <a:spcBef>
                <a:spcPct val="30000"/>
              </a:spcBef>
              <a:buFont typeface="Wingdings" panose="05000000000000000000" pitchFamily="2" charset="2"/>
              <a:buChar char="ü"/>
              <a:defRPr sz="1600">
                <a:solidFill>
                  <a:schemeClr val="tx1"/>
                </a:solidFill>
                <a:latin typeface="Microsoft Sans Serif" panose="020B0604020202020204" pitchFamily="34" charset="0"/>
              </a:defRPr>
            </a:lvl3pPr>
            <a:lvl4pPr marL="1600200" indent="-228600">
              <a:spcBef>
                <a:spcPct val="30000"/>
              </a:spcBef>
              <a:buChar char="•"/>
              <a:defRPr sz="1600">
                <a:solidFill>
                  <a:schemeClr val="tx1"/>
                </a:solidFill>
                <a:latin typeface="Microsoft Sans Serif" panose="020B0604020202020204" pitchFamily="34" charset="0"/>
              </a:defRPr>
            </a:lvl4pPr>
            <a:lvl5pPr marL="2057400" indent="-228600">
              <a:lnSpc>
                <a:spcPct val="87000"/>
              </a:lnSpc>
              <a:spcBef>
                <a:spcPct val="30000"/>
              </a:spcBef>
              <a:buFont typeface="Monotype Sorts" pitchFamily="2" charset="2"/>
              <a:buChar char="ß"/>
              <a:defRPr sz="1200">
                <a:solidFill>
                  <a:schemeClr val="tx1"/>
                </a:solidFill>
                <a:latin typeface="Arial" panose="020B0604020202020204" pitchFamily="34" charset="0"/>
              </a:defRPr>
            </a:lvl5pPr>
            <a:lvl6pPr marL="2514600" indent="-228600" eaLnBrk="0" fontAlgn="base" hangingPunct="0">
              <a:lnSpc>
                <a:spcPct val="87000"/>
              </a:lnSpc>
              <a:spcBef>
                <a:spcPct val="30000"/>
              </a:spcBef>
              <a:spcAft>
                <a:spcPct val="0"/>
              </a:spcAft>
              <a:buFont typeface="Monotype Sorts" pitchFamily="2" charset="2"/>
              <a:buChar char="ß"/>
              <a:defRPr sz="1200">
                <a:solidFill>
                  <a:schemeClr val="tx1"/>
                </a:solidFill>
                <a:latin typeface="Arial" panose="020B0604020202020204" pitchFamily="34" charset="0"/>
              </a:defRPr>
            </a:lvl6pPr>
            <a:lvl7pPr marL="2971800" indent="-228600" eaLnBrk="0" fontAlgn="base" hangingPunct="0">
              <a:lnSpc>
                <a:spcPct val="87000"/>
              </a:lnSpc>
              <a:spcBef>
                <a:spcPct val="30000"/>
              </a:spcBef>
              <a:spcAft>
                <a:spcPct val="0"/>
              </a:spcAft>
              <a:buFont typeface="Monotype Sorts" pitchFamily="2" charset="2"/>
              <a:buChar char="ß"/>
              <a:defRPr sz="1200">
                <a:solidFill>
                  <a:schemeClr val="tx1"/>
                </a:solidFill>
                <a:latin typeface="Arial" panose="020B0604020202020204" pitchFamily="34" charset="0"/>
              </a:defRPr>
            </a:lvl7pPr>
            <a:lvl8pPr marL="3429000" indent="-228600" eaLnBrk="0" fontAlgn="base" hangingPunct="0">
              <a:lnSpc>
                <a:spcPct val="87000"/>
              </a:lnSpc>
              <a:spcBef>
                <a:spcPct val="30000"/>
              </a:spcBef>
              <a:spcAft>
                <a:spcPct val="0"/>
              </a:spcAft>
              <a:buFont typeface="Monotype Sorts" pitchFamily="2" charset="2"/>
              <a:buChar char="ß"/>
              <a:defRPr sz="1200">
                <a:solidFill>
                  <a:schemeClr val="tx1"/>
                </a:solidFill>
                <a:latin typeface="Arial" panose="020B0604020202020204" pitchFamily="34" charset="0"/>
              </a:defRPr>
            </a:lvl8pPr>
            <a:lvl9pPr marL="3886200" indent="-228600" eaLnBrk="0" fontAlgn="base" hangingPunct="0">
              <a:lnSpc>
                <a:spcPct val="87000"/>
              </a:lnSpc>
              <a:spcBef>
                <a:spcPct val="30000"/>
              </a:spcBef>
              <a:spcAft>
                <a:spcPct val="0"/>
              </a:spcAft>
              <a:buFont typeface="Monotype Sorts" pitchFamily="2" charset="2"/>
              <a:buChar char="ß"/>
              <a:defRPr sz="1200">
                <a:solidFill>
                  <a:schemeClr val="tx1"/>
                </a:solidFill>
                <a:latin typeface="Arial" panose="020B0604020202020204" pitchFamily="34" charset="0"/>
              </a:defRPr>
            </a:lvl9pPr>
          </a:lstStyle>
          <a:p>
            <a:pPr algn="r" eaLnBrk="1" hangingPunct="1">
              <a:spcBef>
                <a:spcPct val="0"/>
              </a:spcBef>
              <a:buFontTx/>
              <a:buNone/>
            </a:pPr>
            <a:r>
              <a:rPr lang="en-US" altLang="en-US" sz="1000">
                <a:solidFill>
                  <a:srgbClr val="09323D"/>
                </a:solidFill>
                <a:latin typeface="Arial" panose="020B0604020202020204" pitchFamily="34" charset="0"/>
              </a:rPr>
              <a:t>Modified from </a:t>
            </a:r>
            <a:r>
              <a:rPr lang="en-US" altLang="en-US" sz="1000" err="1">
                <a:solidFill>
                  <a:srgbClr val="09323D"/>
                </a:solidFill>
                <a:latin typeface="Arial" panose="020B0604020202020204" pitchFamily="34" charset="0"/>
              </a:rPr>
              <a:t>Cucinotta</a:t>
            </a:r>
            <a:r>
              <a:rPr lang="en-US" altLang="en-US" sz="1000">
                <a:solidFill>
                  <a:srgbClr val="09323D"/>
                </a:solidFill>
                <a:latin typeface="Arial" panose="020B0604020202020204" pitchFamily="34" charset="0"/>
              </a:rPr>
              <a:t> et al. </a:t>
            </a:r>
            <a:r>
              <a:rPr lang="en-US" altLang="en-US" sz="1000" err="1">
                <a:solidFill>
                  <a:srgbClr val="09323D"/>
                </a:solidFill>
                <a:latin typeface="Arial" panose="020B0604020202020204" pitchFamily="34" charset="0"/>
              </a:rPr>
              <a:t>Radiat</a:t>
            </a:r>
            <a:r>
              <a:rPr lang="en-US" altLang="en-US" sz="1000">
                <a:solidFill>
                  <a:srgbClr val="09323D"/>
                </a:solidFill>
                <a:latin typeface="Arial" panose="020B0604020202020204" pitchFamily="34" charset="0"/>
              </a:rPr>
              <a:t> Res (2008)</a:t>
            </a:r>
          </a:p>
        </p:txBody>
      </p:sp>
      <p:sp>
        <p:nvSpPr>
          <p:cNvPr id="1636" name="Text Box 9">
            <a:extLst>
              <a:ext uri="{FF2B5EF4-FFF2-40B4-BE49-F238E27FC236}">
                <a16:creationId xmlns:a16="http://schemas.microsoft.com/office/drawing/2014/main" id="{3B9365E0-465A-4769-923D-E49786014C03}"/>
              </a:ext>
            </a:extLst>
          </p:cNvPr>
          <p:cNvSpPr txBox="1">
            <a:spLocks noChangeArrowheads="1"/>
          </p:cNvSpPr>
          <p:nvPr/>
        </p:nvSpPr>
        <p:spPr bwMode="auto">
          <a:xfrm>
            <a:off x="9702520" y="1455804"/>
            <a:ext cx="2489480" cy="1077218"/>
          </a:xfrm>
          <a:prstGeom prst="rect">
            <a:avLst/>
          </a:prstGeom>
          <a:noFill/>
          <a:ln w="12700">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r>
              <a:rPr lang="en-US" altLang="en-US" sz="1600" b="1">
                <a:solidFill>
                  <a:schemeClr val="accent1"/>
                </a:solidFill>
              </a:rPr>
              <a:t>650 </a:t>
            </a:r>
            <a:r>
              <a:rPr lang="en-US" altLang="en-US" sz="1600" b="1" err="1">
                <a:solidFill>
                  <a:schemeClr val="accent1"/>
                </a:solidFill>
              </a:rPr>
              <a:t>mSv</a:t>
            </a:r>
            <a:endParaRPr lang="en-US" altLang="en-US" sz="1600" b="1">
              <a:solidFill>
                <a:schemeClr val="accent1"/>
              </a:solidFill>
            </a:endParaRPr>
          </a:p>
          <a:p>
            <a:r>
              <a:rPr lang="en-US" altLang="en-US" sz="1600" b="1">
                <a:solidFill>
                  <a:schemeClr val="accent1"/>
                </a:solidFill>
              </a:rPr>
              <a:t>NCRP </a:t>
            </a:r>
            <a:r>
              <a:rPr lang="en-US" altLang="en-US" sz="1600" b="1" i="1" u="sng">
                <a:solidFill>
                  <a:schemeClr val="accent1"/>
                </a:solidFill>
              </a:rPr>
              <a:t>Lifetime </a:t>
            </a:r>
            <a:r>
              <a:rPr lang="en-US" altLang="en-US" sz="1600" b="1">
                <a:solidFill>
                  <a:schemeClr val="accent1"/>
                </a:solidFill>
              </a:rPr>
              <a:t>Radiation Worker Guidance for 65yo</a:t>
            </a:r>
          </a:p>
        </p:txBody>
      </p:sp>
      <p:cxnSp>
        <p:nvCxnSpPr>
          <p:cNvPr id="1637" name="Straight Arrow Connector 14">
            <a:extLst>
              <a:ext uri="{FF2B5EF4-FFF2-40B4-BE49-F238E27FC236}">
                <a16:creationId xmlns:a16="http://schemas.microsoft.com/office/drawing/2014/main" id="{BC04015C-2089-4504-8EE4-9A7BEA270004}"/>
              </a:ext>
            </a:extLst>
          </p:cNvPr>
          <p:cNvCxnSpPr>
            <a:cxnSpLocks noChangeShapeType="1"/>
          </p:cNvCxnSpPr>
          <p:nvPr/>
        </p:nvCxnSpPr>
        <p:spPr bwMode="auto">
          <a:xfrm flipH="1">
            <a:off x="9494559" y="2136573"/>
            <a:ext cx="190500" cy="0"/>
          </a:xfrm>
          <a:prstGeom prst="straightConnector1">
            <a:avLst/>
          </a:prstGeom>
          <a:noFill/>
          <a:ln w="28575" algn="ctr">
            <a:solidFill>
              <a:schemeClr val="accent1"/>
            </a:solidFill>
            <a:round/>
            <a:headEnd type="none" w="sm" len="sm"/>
            <a:tailEnd type="arrow" w="med" len="med"/>
          </a:ln>
          <a:extLst>
            <a:ext uri="{909E8E84-426E-40DD-AFC4-6F175D3DCCD1}">
              <a14:hiddenFill xmlns:a14="http://schemas.microsoft.com/office/drawing/2010/main">
                <a:noFill/>
              </a14:hiddenFill>
            </a:ext>
          </a:extLst>
        </p:spPr>
      </p:cxnSp>
      <p:sp>
        <p:nvSpPr>
          <p:cNvPr id="1638" name="Text Box 9">
            <a:extLst>
              <a:ext uri="{FF2B5EF4-FFF2-40B4-BE49-F238E27FC236}">
                <a16:creationId xmlns:a16="http://schemas.microsoft.com/office/drawing/2014/main" id="{CB92A485-8CDD-4C10-BE0C-9EF1FCD81B8B}"/>
              </a:ext>
            </a:extLst>
          </p:cNvPr>
          <p:cNvSpPr txBox="1">
            <a:spLocks noChangeArrowheads="1"/>
          </p:cNvSpPr>
          <p:nvPr/>
        </p:nvSpPr>
        <p:spPr bwMode="auto">
          <a:xfrm>
            <a:off x="225246" y="1669551"/>
            <a:ext cx="26235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r"/>
            <a:r>
              <a:rPr lang="en-US" altLang="en-US" sz="1800" b="1">
                <a:solidFill>
                  <a:srgbClr val="A365D1"/>
                </a:solidFill>
              </a:rPr>
              <a:t>600 mSv</a:t>
            </a:r>
          </a:p>
          <a:p>
            <a:pPr algn="r"/>
            <a:r>
              <a:rPr lang="en-US" altLang="en-US" sz="1800" b="1">
                <a:solidFill>
                  <a:srgbClr val="A365D1"/>
                </a:solidFill>
              </a:rPr>
              <a:t>NASA </a:t>
            </a:r>
            <a:r>
              <a:rPr lang="en-US" altLang="en-US" sz="1800" b="1" i="1" u="sng">
                <a:solidFill>
                  <a:srgbClr val="A365D1"/>
                </a:solidFill>
              </a:rPr>
              <a:t>Career </a:t>
            </a:r>
            <a:r>
              <a:rPr lang="en-US" altLang="en-US" sz="1800" b="1">
                <a:solidFill>
                  <a:srgbClr val="A365D1"/>
                </a:solidFill>
              </a:rPr>
              <a:t>Radiation Limit</a:t>
            </a:r>
          </a:p>
        </p:txBody>
      </p:sp>
      <p:cxnSp>
        <p:nvCxnSpPr>
          <p:cNvPr id="1639" name="Straight Arrow Connector 1638">
            <a:extLst>
              <a:ext uri="{FF2B5EF4-FFF2-40B4-BE49-F238E27FC236}">
                <a16:creationId xmlns:a16="http://schemas.microsoft.com/office/drawing/2014/main" id="{667646A2-6DB5-4D4B-AB3D-FEE419A17CB8}"/>
              </a:ext>
            </a:extLst>
          </p:cNvPr>
          <p:cNvCxnSpPr>
            <a:cxnSpLocks/>
            <a:stCxn id="1640" idx="0"/>
          </p:cNvCxnSpPr>
          <p:nvPr/>
        </p:nvCxnSpPr>
        <p:spPr>
          <a:xfrm flipV="1">
            <a:off x="1914996" y="5105248"/>
            <a:ext cx="1057011" cy="474716"/>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640" name="TextBox 1639">
            <a:extLst>
              <a:ext uri="{FF2B5EF4-FFF2-40B4-BE49-F238E27FC236}">
                <a16:creationId xmlns:a16="http://schemas.microsoft.com/office/drawing/2014/main" id="{2CAD02BB-F67D-4F92-8BCB-CFB5E098E5C5}"/>
              </a:ext>
            </a:extLst>
          </p:cNvPr>
          <p:cNvSpPr txBox="1"/>
          <p:nvPr/>
        </p:nvSpPr>
        <p:spPr>
          <a:xfrm>
            <a:off x="990704" y="5579964"/>
            <a:ext cx="1848583" cy="338554"/>
          </a:xfrm>
          <a:prstGeom prst="rect">
            <a:avLst/>
          </a:prstGeom>
          <a:noFill/>
          <a:ln w="28575">
            <a:solidFill>
              <a:schemeClr val="tx1"/>
            </a:solidFill>
          </a:ln>
        </p:spPr>
        <p:txBody>
          <a:bodyPr wrap="none" rtlCol="0">
            <a:spAutoFit/>
          </a:bodyPr>
          <a:lstStyle/>
          <a:p>
            <a:r>
              <a:rPr lang="en-US" sz="1600" b="1">
                <a:solidFill>
                  <a:srgbClr val="09323D"/>
                </a:solidFill>
                <a:latin typeface="Arial"/>
                <a:cs typeface="Arial"/>
              </a:rPr>
              <a:t>NOTE: Log Scale</a:t>
            </a:r>
          </a:p>
        </p:txBody>
      </p:sp>
      <p:cxnSp>
        <p:nvCxnSpPr>
          <p:cNvPr id="1641" name="Straight Arrow Connector 14">
            <a:extLst>
              <a:ext uri="{FF2B5EF4-FFF2-40B4-BE49-F238E27FC236}">
                <a16:creationId xmlns:a16="http://schemas.microsoft.com/office/drawing/2014/main" id="{6B319716-EC0E-4849-B778-8DB727A40430}"/>
              </a:ext>
            </a:extLst>
          </p:cNvPr>
          <p:cNvCxnSpPr>
            <a:cxnSpLocks noChangeShapeType="1"/>
          </p:cNvCxnSpPr>
          <p:nvPr/>
        </p:nvCxnSpPr>
        <p:spPr bwMode="auto">
          <a:xfrm>
            <a:off x="2931360" y="2185645"/>
            <a:ext cx="190500" cy="0"/>
          </a:xfrm>
          <a:prstGeom prst="straightConnector1">
            <a:avLst/>
          </a:prstGeom>
          <a:noFill/>
          <a:ln w="28575" algn="ctr">
            <a:solidFill>
              <a:srgbClr val="A365D1"/>
            </a:solidFill>
            <a:round/>
            <a:headEnd type="none" w="sm" len="sm"/>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854321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B8D3DC1E-BAE2-413E-B68F-3DE91DCC8DAB}"/>
              </a:ext>
            </a:extLst>
          </p:cNvPr>
          <p:cNvSpPr>
            <a:spLocks noGrp="1"/>
          </p:cNvSpPr>
          <p:nvPr>
            <p:ph type="title"/>
          </p:nvPr>
        </p:nvSpPr>
        <p:spPr/>
        <p:txBody>
          <a:bodyPr>
            <a:noAutofit/>
          </a:bodyPr>
          <a:lstStyle/>
          <a:p>
            <a:r>
              <a:rPr lang="en-US" sz="3600">
                <a:solidFill>
                  <a:schemeClr val="tx1"/>
                </a:solidFill>
              </a:rPr>
              <a:t>Instrument Suite for Crewed Artemis Missions</a:t>
            </a:r>
          </a:p>
        </p:txBody>
      </p:sp>
      <p:graphicFrame>
        <p:nvGraphicFramePr>
          <p:cNvPr id="6" name="Content Placeholder 5">
            <a:extLst>
              <a:ext uri="{FF2B5EF4-FFF2-40B4-BE49-F238E27FC236}">
                <a16:creationId xmlns:a16="http://schemas.microsoft.com/office/drawing/2014/main" id="{3014811D-77F1-BF47-A77F-AEE8E7D0CD4B}"/>
              </a:ext>
            </a:extLst>
          </p:cNvPr>
          <p:cNvGraphicFramePr>
            <a:graphicFrameLocks noGrp="1"/>
          </p:cNvGraphicFramePr>
          <p:nvPr>
            <p:ph idx="1"/>
            <p:extLst>
              <p:ext uri="{D42A27DB-BD31-4B8C-83A1-F6EECF244321}">
                <p14:modId xmlns:p14="http://schemas.microsoft.com/office/powerpoint/2010/main" val="2344343541"/>
              </p:ext>
            </p:extLst>
          </p:nvPr>
        </p:nvGraphicFramePr>
        <p:xfrm>
          <a:off x="80542" y="1458308"/>
          <a:ext cx="12003087" cy="3234787"/>
        </p:xfrm>
        <a:graphic>
          <a:graphicData uri="http://schemas.openxmlformats.org/drawingml/2006/table">
            <a:tbl>
              <a:tblPr firstRow="1" bandRow="1">
                <a:tableStyleId>{5C22544A-7EE6-4342-B048-85BDC9FD1C3A}</a:tableStyleId>
              </a:tblPr>
              <a:tblGrid>
                <a:gridCol w="1213165">
                  <a:extLst>
                    <a:ext uri="{9D8B030D-6E8A-4147-A177-3AD203B41FA5}">
                      <a16:colId xmlns:a16="http://schemas.microsoft.com/office/drawing/2014/main" val="555579409"/>
                    </a:ext>
                  </a:extLst>
                </a:gridCol>
                <a:gridCol w="2725927">
                  <a:extLst>
                    <a:ext uri="{9D8B030D-6E8A-4147-A177-3AD203B41FA5}">
                      <a16:colId xmlns:a16="http://schemas.microsoft.com/office/drawing/2014/main" val="1033978423"/>
                    </a:ext>
                  </a:extLst>
                </a:gridCol>
                <a:gridCol w="2725927">
                  <a:extLst>
                    <a:ext uri="{9D8B030D-6E8A-4147-A177-3AD203B41FA5}">
                      <a16:colId xmlns:a16="http://schemas.microsoft.com/office/drawing/2014/main" val="2161790550"/>
                    </a:ext>
                  </a:extLst>
                </a:gridCol>
                <a:gridCol w="2669034">
                  <a:extLst>
                    <a:ext uri="{9D8B030D-6E8A-4147-A177-3AD203B41FA5}">
                      <a16:colId xmlns:a16="http://schemas.microsoft.com/office/drawing/2014/main" val="2443963014"/>
                    </a:ext>
                  </a:extLst>
                </a:gridCol>
                <a:gridCol w="2669034">
                  <a:extLst>
                    <a:ext uri="{9D8B030D-6E8A-4147-A177-3AD203B41FA5}">
                      <a16:colId xmlns:a16="http://schemas.microsoft.com/office/drawing/2014/main" val="1402154992"/>
                    </a:ext>
                  </a:extLst>
                </a:gridCol>
              </a:tblGrid>
              <a:tr h="400147">
                <a:tc>
                  <a:txBody>
                    <a:bodyPr/>
                    <a:lstStyle/>
                    <a:p>
                      <a:pPr algn="ctr"/>
                      <a:r>
                        <a:rPr lang="en-US" sz="1400">
                          <a:latin typeface="Arial" panose="020B0604020202020204" pitchFamily="34" charset="0"/>
                          <a:cs typeface="Arial" panose="020B0604020202020204" pitchFamily="34" charset="0"/>
                        </a:rPr>
                        <a:t>Function</a:t>
                      </a:r>
                    </a:p>
                  </a:txBody>
                  <a:tcPr anchor="ctr"/>
                </a:tc>
                <a:tc>
                  <a:txBody>
                    <a:bodyPr/>
                    <a:lstStyle/>
                    <a:p>
                      <a:pPr algn="ctr"/>
                      <a:r>
                        <a:rPr lang="en-US" sz="1400">
                          <a:latin typeface="Arial" panose="020B0604020202020204" pitchFamily="34" charset="0"/>
                          <a:cs typeface="Arial" panose="020B0604020202020204" pitchFamily="34" charset="0"/>
                        </a:rPr>
                        <a:t>HERA</a:t>
                      </a:r>
                    </a:p>
                  </a:txBody>
                  <a:tcPr anchor="ctr"/>
                </a:tc>
                <a:tc>
                  <a:txBody>
                    <a:bodyPr/>
                    <a:lstStyle/>
                    <a:p>
                      <a:pPr algn="ctr"/>
                      <a:r>
                        <a:rPr lang="en-US" sz="1400">
                          <a:latin typeface="Arial" panose="020B0604020202020204" pitchFamily="34" charset="0"/>
                          <a:cs typeface="Arial" panose="020B0604020202020204" pitchFamily="34" charset="0"/>
                        </a:rPr>
                        <a:t>ARES</a:t>
                      </a:r>
                    </a:p>
                  </a:txBody>
                  <a:tcPr anchor="ctr"/>
                </a:tc>
                <a:tc>
                  <a:txBody>
                    <a:bodyPr/>
                    <a:lstStyle/>
                    <a:p>
                      <a:pPr algn="ctr"/>
                      <a:r>
                        <a:rPr lang="en-US" sz="1400">
                          <a:latin typeface="Arial" panose="020B0604020202020204" pitchFamily="34" charset="0"/>
                          <a:cs typeface="Arial" panose="020B0604020202020204" pitchFamily="34" charset="0"/>
                        </a:rPr>
                        <a:t>CAD</a:t>
                      </a:r>
                    </a:p>
                  </a:txBody>
                  <a:tcPr anchor="ctr"/>
                </a:tc>
                <a:tc>
                  <a:txBody>
                    <a:bodyPr/>
                    <a:lstStyle/>
                    <a:p>
                      <a:pPr algn="ctr"/>
                      <a:r>
                        <a:rPr lang="en-US" sz="1400">
                          <a:latin typeface="Arial" panose="020B0604020202020204" pitchFamily="34" charset="0"/>
                          <a:cs typeface="Arial" panose="020B0604020202020204" pitchFamily="34" charset="0"/>
                        </a:rPr>
                        <a:t>ARD</a:t>
                      </a:r>
                    </a:p>
                  </a:txBody>
                  <a:tcPr anchor="ctr"/>
                </a:tc>
                <a:extLst>
                  <a:ext uri="{0D108BD9-81ED-4DB2-BD59-A6C34878D82A}">
                    <a16:rowId xmlns:a16="http://schemas.microsoft.com/office/drawing/2014/main" val="3193234569"/>
                  </a:ext>
                </a:extLst>
              </a:tr>
              <a:tr h="320584">
                <a:tc>
                  <a:txBody>
                    <a:bodyPr/>
                    <a:lstStyle/>
                    <a:p>
                      <a:pPr algn="ctr"/>
                      <a:r>
                        <a:rPr lang="en-US" sz="1200" b="1">
                          <a:solidFill>
                            <a:schemeClr val="tx1"/>
                          </a:solidFill>
                          <a:latin typeface="Arial" panose="020B0604020202020204" pitchFamily="34" charset="0"/>
                          <a:cs typeface="Arial" panose="020B0604020202020204" pitchFamily="34" charset="0"/>
                        </a:rPr>
                        <a:t>Measurement</a:t>
                      </a:r>
                    </a:p>
                  </a:txBody>
                  <a:tcPr anchor="ctr"/>
                </a:tc>
                <a:tc gridSpan="2">
                  <a:txBody>
                    <a:bodyPr/>
                    <a:lstStyle/>
                    <a:p>
                      <a:pPr marL="120650" marR="0" lvl="0" indent="-120650" algn="ctr"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Charged Particle Detector </a:t>
                      </a:r>
                    </a:p>
                    <a:p>
                      <a:pPr marL="120650" indent="-120650" algn="ctr"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Area monitoring of flux/species and dose</a:t>
                      </a:r>
                    </a:p>
                  </a:txBody>
                  <a:tcPr anchor="ctr"/>
                </a:tc>
                <a:tc hMerge="1">
                  <a:txBody>
                    <a:bodyPr/>
                    <a:lstStyle/>
                    <a:p>
                      <a:pPr marL="120650" indent="-120650" algn="l">
                        <a:buFont typeface="Arial" panose="020B0604020202020204" pitchFamily="34" charset="0"/>
                        <a:buChar char="•"/>
                        <a:tabLst/>
                      </a:pPr>
                      <a:r>
                        <a:rPr lang="en-US" sz="1100">
                          <a:solidFill>
                            <a:schemeClr val="tx1"/>
                          </a:solidFill>
                          <a:latin typeface="Arial" panose="020B0604020202020204" pitchFamily="34" charset="0"/>
                          <a:cs typeface="Arial" panose="020B0604020202020204" pitchFamily="34" charset="0"/>
                        </a:rPr>
                        <a:t>Charged Particle Detector </a:t>
                      </a:r>
                    </a:p>
                    <a:p>
                      <a:pPr marL="120650" indent="-120650" algn="l">
                        <a:buFont typeface="Arial" panose="020B0604020202020204" pitchFamily="34" charset="0"/>
                        <a:buChar char="•"/>
                        <a:tabLst/>
                      </a:pPr>
                      <a:r>
                        <a:rPr lang="en-US" sz="1100">
                          <a:solidFill>
                            <a:schemeClr val="tx1"/>
                          </a:solidFill>
                          <a:latin typeface="Arial" panose="020B0604020202020204" pitchFamily="34" charset="0"/>
                          <a:cs typeface="Arial" panose="020B0604020202020204" pitchFamily="34" charset="0"/>
                        </a:rPr>
                        <a:t>Area monitoring of flux/species and dose</a:t>
                      </a:r>
                    </a:p>
                  </a:txBody>
                  <a:tcPr anchor="ctr"/>
                </a:tc>
                <a:tc gridSpan="2">
                  <a:txBody>
                    <a:bodyPr/>
                    <a:lstStyle/>
                    <a:p>
                      <a:pPr marL="120650" indent="-120650" algn="ctr"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Crew member dose rate/total dose</a:t>
                      </a:r>
                    </a:p>
                  </a:txBody>
                  <a:tcPr anchor="ctr"/>
                </a:tc>
                <a:tc hMerge="1">
                  <a:txBody>
                    <a:bodyPr/>
                    <a:lstStyle/>
                    <a:p>
                      <a:pPr marL="120650" indent="-120650" algn="l" defTabSz="457200" rtl="0" eaLnBrk="1" latinLnBrk="0" hangingPunct="1">
                        <a:buFont typeface="Arial" panose="020B0604020202020204" pitchFamily="34" charset="0"/>
                        <a:buChar char="•"/>
                        <a:tabLst/>
                      </a:pPr>
                      <a:r>
                        <a:rPr lang="en-US" sz="1100" kern="1200">
                          <a:solidFill>
                            <a:schemeClr val="tx1"/>
                          </a:solidFill>
                          <a:latin typeface="Arial" panose="020B0604020202020204" pitchFamily="34" charset="0"/>
                          <a:ea typeface="+mn-ea"/>
                          <a:cs typeface="Arial" panose="020B0604020202020204" pitchFamily="34" charset="0"/>
                        </a:rPr>
                        <a:t>Crew member dose rate/total dose</a:t>
                      </a:r>
                    </a:p>
                  </a:txBody>
                  <a:tcPr anchor="ctr"/>
                </a:tc>
                <a:extLst>
                  <a:ext uri="{0D108BD9-81ED-4DB2-BD59-A6C34878D82A}">
                    <a16:rowId xmlns:a16="http://schemas.microsoft.com/office/drawing/2014/main" val="3829388631"/>
                  </a:ext>
                </a:extLst>
              </a:tr>
              <a:tr h="320584">
                <a:tc>
                  <a:txBody>
                    <a:bodyPr/>
                    <a:lstStyle/>
                    <a:p>
                      <a:pPr algn="ctr"/>
                      <a:r>
                        <a:rPr lang="en-US" sz="1200" b="1">
                          <a:solidFill>
                            <a:schemeClr val="tx1"/>
                          </a:solidFill>
                          <a:latin typeface="Arial" panose="020B0604020202020204" pitchFamily="34" charset="0"/>
                          <a:cs typeface="Arial" panose="020B0604020202020204" pitchFamily="34" charset="0"/>
                        </a:rPr>
                        <a:t>Proposed mission(s)</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Orion/Artemis</a:t>
                      </a:r>
                    </a:p>
                  </a:txBody>
                  <a:tcPr anchor="ctr"/>
                </a:tc>
                <a:tc>
                  <a:txBody>
                    <a:bodyPr/>
                    <a:lstStyle/>
                    <a:p>
                      <a:pPr marL="120650" indent="-120650" algn="l">
                        <a:buFont typeface="Arial" panose="020B0604020202020204" pitchFamily="34" charset="0"/>
                        <a:buChar char="•"/>
                        <a:tabLst/>
                      </a:pPr>
                      <a:r>
                        <a:rPr lang="en-US" sz="1200">
                          <a:solidFill>
                            <a:schemeClr val="tx1"/>
                          </a:solidFill>
                          <a:latin typeface="Arial" panose="020B0604020202020204" pitchFamily="34" charset="0"/>
                          <a:cs typeface="Arial" panose="020B0604020202020204" pitchFamily="34" charset="0"/>
                        </a:rPr>
                        <a:t>Gateway, Lander</a:t>
                      </a:r>
                    </a:p>
                    <a:p>
                      <a:pPr marL="120650" indent="-120650" algn="l">
                        <a:buFont typeface="Arial" panose="020B0604020202020204" pitchFamily="34" charset="0"/>
                        <a:buChar char="•"/>
                        <a:tabLst/>
                      </a:pPr>
                      <a:r>
                        <a:rPr lang="en-US" sz="1200">
                          <a:solidFill>
                            <a:schemeClr val="tx1"/>
                          </a:solidFill>
                          <a:latin typeface="Arial" panose="020B0604020202020204" pitchFamily="34" charset="0"/>
                          <a:cs typeface="Arial" panose="020B0604020202020204" pitchFamily="34" charset="0"/>
                        </a:rPr>
                        <a:t>(HERA heritage hardware)</a:t>
                      </a:r>
                    </a:p>
                  </a:txBody>
                  <a:tcPr anchor="ctr"/>
                </a:tc>
                <a:tc gridSpan="2">
                  <a:txBody>
                    <a:bodyPr/>
                    <a:lstStyle/>
                    <a:p>
                      <a:pPr marL="120650" indent="-120650" algn="ctr"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Personal dosimetry</a:t>
                      </a:r>
                    </a:p>
                  </a:txBody>
                  <a:tcPr anchor="ctr"/>
                </a:tc>
                <a:tc hMerge="1">
                  <a:txBody>
                    <a:bodyPr/>
                    <a:lstStyle/>
                    <a:p>
                      <a:pPr marL="120650" indent="-120650" algn="l" defTabSz="457200" rtl="0" eaLnBrk="1" latinLnBrk="0" hangingPunct="1">
                        <a:buFont typeface="Arial" panose="020B0604020202020204" pitchFamily="34" charset="0"/>
                        <a:buChar char="•"/>
                        <a:tabLst/>
                      </a:pPr>
                      <a:r>
                        <a:rPr lang="en-US" sz="1100" kern="1200">
                          <a:solidFill>
                            <a:schemeClr val="tx1"/>
                          </a:solidFill>
                          <a:latin typeface="Arial" panose="020B0604020202020204" pitchFamily="34" charset="0"/>
                          <a:ea typeface="+mn-ea"/>
                          <a:cs typeface="Arial" panose="020B0604020202020204" pitchFamily="34" charset="0"/>
                        </a:rPr>
                        <a:t>Personal dosimetry</a:t>
                      </a:r>
                    </a:p>
                  </a:txBody>
                  <a:tcPr anchor="ctr"/>
                </a:tc>
                <a:extLst>
                  <a:ext uri="{0D108BD9-81ED-4DB2-BD59-A6C34878D82A}">
                    <a16:rowId xmlns:a16="http://schemas.microsoft.com/office/drawing/2014/main" val="1439878189"/>
                  </a:ext>
                </a:extLst>
              </a:tr>
              <a:tr h="320584">
                <a:tc>
                  <a:txBody>
                    <a:bodyPr/>
                    <a:lstStyle/>
                    <a:p>
                      <a:pPr algn="ctr"/>
                      <a:r>
                        <a:rPr lang="en-US" sz="1200" b="1">
                          <a:solidFill>
                            <a:schemeClr val="tx1"/>
                          </a:solidFill>
                          <a:latin typeface="Arial" panose="020B0604020202020204" pitchFamily="34" charset="0"/>
                          <a:cs typeface="Arial" panose="020B0604020202020204" pitchFamily="34" charset="0"/>
                        </a:rPr>
                        <a:t>Use</a:t>
                      </a:r>
                    </a:p>
                  </a:txBody>
                  <a:tcPr anchor="ctr"/>
                </a:tc>
                <a:tc gridSpan="2">
                  <a:txBody>
                    <a:bodyPr/>
                    <a:lstStyle/>
                    <a:p>
                      <a:pPr marL="120650" indent="-120650" algn="ctr"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Real time radiation environmental monitoring</a:t>
                      </a:r>
                    </a:p>
                    <a:p>
                      <a:pPr marL="120650" indent="-120650" algn="ctr"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On-board alerting</a:t>
                      </a:r>
                    </a:p>
                  </a:txBody>
                  <a:tcPr anchor="ctr"/>
                </a:tc>
                <a:tc hMerge="1">
                  <a:txBody>
                    <a:bodyPr/>
                    <a:lstStyle/>
                    <a:p>
                      <a:pPr marL="120650" indent="-120650" algn="l" defTabSz="457200" rtl="0" eaLnBrk="1" latinLnBrk="0" hangingPunct="1">
                        <a:buFont typeface="Arial" panose="020B0604020202020204" pitchFamily="34" charset="0"/>
                        <a:buChar char="•"/>
                        <a:tabLst/>
                      </a:pPr>
                      <a:r>
                        <a:rPr lang="en-US" sz="1100" kern="1200">
                          <a:solidFill>
                            <a:schemeClr val="tx1"/>
                          </a:solidFill>
                          <a:latin typeface="Arial" panose="020B0604020202020204" pitchFamily="34" charset="0"/>
                          <a:ea typeface="+mn-ea"/>
                          <a:cs typeface="Arial" panose="020B0604020202020204" pitchFamily="34" charset="0"/>
                        </a:rPr>
                        <a:t>Real time monitoring</a:t>
                      </a:r>
                    </a:p>
                    <a:p>
                      <a:pPr marL="120650" indent="-120650" algn="l" defTabSz="457200" rtl="0" eaLnBrk="1" latinLnBrk="0" hangingPunct="1">
                        <a:buFont typeface="Arial" panose="020B0604020202020204" pitchFamily="34" charset="0"/>
                        <a:buChar char="•"/>
                        <a:tabLst/>
                      </a:pPr>
                      <a:r>
                        <a:rPr lang="en-US" sz="1100" kern="1200">
                          <a:solidFill>
                            <a:schemeClr val="tx1"/>
                          </a:solidFill>
                          <a:latin typeface="Arial" panose="020B0604020202020204" pitchFamily="34" charset="0"/>
                          <a:ea typeface="+mn-ea"/>
                          <a:cs typeface="Arial" panose="020B0604020202020204" pitchFamily="34" charset="0"/>
                        </a:rPr>
                        <a:t>On board alerting</a:t>
                      </a:r>
                    </a:p>
                  </a:txBody>
                  <a:tcPr anchor="ctr"/>
                </a:tc>
                <a:tc>
                  <a:txBody>
                    <a:bodyPr/>
                    <a:lstStyle/>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Real-time dose at crew</a:t>
                      </a:r>
                    </a:p>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Worn by crew at all times </a:t>
                      </a:r>
                      <a:r>
                        <a:rPr lang="en-US" sz="1200" b="1" u="sng" kern="1200">
                          <a:solidFill>
                            <a:schemeClr val="tx1"/>
                          </a:solidFill>
                          <a:latin typeface="Arial" panose="020B0604020202020204" pitchFamily="34" charset="0"/>
                          <a:ea typeface="+mn-ea"/>
                          <a:cs typeface="Arial" panose="020B0604020202020204" pitchFamily="34" charset="0"/>
                        </a:rPr>
                        <a:t>inside</a:t>
                      </a:r>
                      <a:r>
                        <a:rPr lang="en-US" sz="1200" kern="1200">
                          <a:solidFill>
                            <a:schemeClr val="tx1"/>
                          </a:solidFill>
                          <a:latin typeface="Arial" panose="020B0604020202020204" pitchFamily="34" charset="0"/>
                          <a:ea typeface="+mn-ea"/>
                          <a:cs typeface="Arial" panose="020B0604020202020204" pitchFamily="34" charset="0"/>
                        </a:rPr>
                        <a:t> crewed vehicles</a:t>
                      </a:r>
                    </a:p>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Post mission crew risk assessment</a:t>
                      </a:r>
                    </a:p>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Re-flight determination</a:t>
                      </a:r>
                    </a:p>
                  </a:txBody>
                  <a:tcPr anchor="ctr"/>
                </a:tc>
                <a:tc>
                  <a:txBody>
                    <a:bodyPr/>
                    <a:lstStyle/>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Real time dose at crew</a:t>
                      </a:r>
                    </a:p>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EVA, integrated with </a:t>
                      </a:r>
                      <a:r>
                        <a:rPr lang="en-US" sz="1200" kern="1200" err="1">
                          <a:solidFill>
                            <a:schemeClr val="tx1"/>
                          </a:solidFill>
                          <a:latin typeface="Arial" panose="020B0604020202020204" pitchFamily="34" charset="0"/>
                          <a:ea typeface="+mn-ea"/>
                          <a:cs typeface="Arial" panose="020B0604020202020204" pitchFamily="34" charset="0"/>
                        </a:rPr>
                        <a:t>xEMU</a:t>
                      </a:r>
                      <a:endParaRPr lang="en-US" sz="1200" kern="1200">
                        <a:solidFill>
                          <a:schemeClr val="tx1"/>
                        </a:solidFill>
                        <a:latin typeface="Arial" panose="020B0604020202020204" pitchFamily="34" charset="0"/>
                        <a:ea typeface="+mn-ea"/>
                        <a:cs typeface="Arial" panose="020B0604020202020204" pitchFamily="34" charset="0"/>
                      </a:endParaRPr>
                    </a:p>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On-board alerting</a:t>
                      </a:r>
                    </a:p>
                    <a:p>
                      <a:pPr marL="120650" marR="0" lvl="0" indent="-1206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latin typeface="Arial" panose="020B0604020202020204" pitchFamily="34" charset="0"/>
                          <a:ea typeface="+mn-ea"/>
                          <a:cs typeface="Arial" panose="020B0604020202020204" pitchFamily="34" charset="0"/>
                        </a:rPr>
                        <a:t>Post mission crew risk assessment</a:t>
                      </a:r>
                    </a:p>
                  </a:txBody>
                  <a:tcPr anchor="ctr"/>
                </a:tc>
                <a:extLst>
                  <a:ext uri="{0D108BD9-81ED-4DB2-BD59-A6C34878D82A}">
                    <a16:rowId xmlns:a16="http://schemas.microsoft.com/office/drawing/2014/main" val="2519916739"/>
                  </a:ext>
                </a:extLst>
              </a:tr>
              <a:tr h="183841">
                <a:tc>
                  <a:txBody>
                    <a:bodyPr/>
                    <a:lstStyle/>
                    <a:p>
                      <a:pPr algn="ctr"/>
                      <a:r>
                        <a:rPr lang="en-US" sz="1200" b="1">
                          <a:solidFill>
                            <a:schemeClr val="tx1"/>
                          </a:solidFill>
                          <a:latin typeface="Arial" panose="020B0604020202020204" pitchFamily="34" charset="0"/>
                          <a:cs typeface="Arial" panose="020B0604020202020204" pitchFamily="34" charset="0"/>
                        </a:rPr>
                        <a:t>Mass</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~3kg</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&lt;2kg</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35g</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430g</a:t>
                      </a:r>
                    </a:p>
                  </a:txBody>
                  <a:tcPr anchor="ctr"/>
                </a:tc>
                <a:extLst>
                  <a:ext uri="{0D108BD9-81ED-4DB2-BD59-A6C34878D82A}">
                    <a16:rowId xmlns:a16="http://schemas.microsoft.com/office/drawing/2014/main" val="1087503966"/>
                  </a:ext>
                </a:extLst>
              </a:tr>
              <a:tr h="338244">
                <a:tc>
                  <a:txBody>
                    <a:bodyPr/>
                    <a:lstStyle/>
                    <a:p>
                      <a:pPr algn="ctr"/>
                      <a:r>
                        <a:rPr lang="en-US" sz="1200" b="1">
                          <a:solidFill>
                            <a:schemeClr val="tx1"/>
                          </a:solidFill>
                          <a:latin typeface="Arial" panose="020B0604020202020204" pitchFamily="34" charset="0"/>
                          <a:cs typeface="Arial" panose="020B0604020202020204" pitchFamily="34" charset="0"/>
                        </a:rPr>
                        <a:t>Dimensions</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HPU: 19.3 cm x 17.5 cm x 4.6 cm</a:t>
                      </a:r>
                    </a:p>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HSU (2 each): 13.5 cm x 10.7 x 5.3 cm</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9.9 cm x 17.8 cm x 4.6 cm</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5.7 x 3.4 x 2.6 cm</a:t>
                      </a:r>
                    </a:p>
                  </a:txBody>
                  <a:tcPr anchor="ctr"/>
                </a:tc>
                <a:tc>
                  <a:txBody>
                    <a:bodyPr/>
                    <a:lstStyle/>
                    <a:p>
                      <a:pPr marL="120650" indent="-120650" algn="l" defTabSz="457200" rtl="0" eaLnBrk="1" latinLnBrk="0" hangingPunct="1">
                        <a:buFont typeface="Arial" panose="020B0604020202020204" pitchFamily="34" charset="0"/>
                        <a:buChar char="•"/>
                        <a:tabLst/>
                      </a:pPr>
                      <a:r>
                        <a:rPr lang="en-US" sz="1200" kern="1200">
                          <a:solidFill>
                            <a:schemeClr val="tx1"/>
                          </a:solidFill>
                          <a:latin typeface="Arial" panose="020B0604020202020204" pitchFamily="34" charset="0"/>
                          <a:ea typeface="+mn-ea"/>
                          <a:cs typeface="Arial" panose="020B0604020202020204" pitchFamily="34" charset="0"/>
                        </a:rPr>
                        <a:t>7 cm x 6 cm x 3 cm</a:t>
                      </a:r>
                    </a:p>
                  </a:txBody>
                  <a:tcPr anchor="ctr"/>
                </a:tc>
                <a:extLst>
                  <a:ext uri="{0D108BD9-81ED-4DB2-BD59-A6C34878D82A}">
                    <a16:rowId xmlns:a16="http://schemas.microsoft.com/office/drawing/2014/main" val="734605683"/>
                  </a:ext>
                </a:extLst>
              </a:tr>
            </a:tbl>
          </a:graphicData>
        </a:graphic>
      </p:graphicFrame>
      <p:sp>
        <p:nvSpPr>
          <p:cNvPr id="4" name="Footer Placeholder 3">
            <a:extLst>
              <a:ext uri="{FF2B5EF4-FFF2-40B4-BE49-F238E27FC236}">
                <a16:creationId xmlns:a16="http://schemas.microsoft.com/office/drawing/2014/main" id="{0458CB4B-BA8E-4EBA-A33D-9DAE8C069922}"/>
              </a:ext>
            </a:extLst>
          </p:cNvPr>
          <p:cNvSpPr>
            <a:spLocks noGrp="1"/>
          </p:cNvSpPr>
          <p:nvPr>
            <p:ph type="ftr" sz="quarter" idx="11"/>
          </p:nvPr>
        </p:nvSpPr>
        <p:spPr/>
        <p:txBody>
          <a:bodyPr/>
          <a:lstStyle/>
          <a:p>
            <a:r>
              <a:rPr lang="en-US"/>
              <a:t>2023 SHINE</a:t>
            </a:r>
          </a:p>
          <a:p>
            <a:r>
              <a:rPr lang="en-US"/>
              <a:t>Space Radiation Didactic Curriculum</a:t>
            </a:r>
          </a:p>
        </p:txBody>
      </p:sp>
      <p:sp>
        <p:nvSpPr>
          <p:cNvPr id="12" name="Slide Number Placeholder 11">
            <a:extLst>
              <a:ext uri="{FF2B5EF4-FFF2-40B4-BE49-F238E27FC236}">
                <a16:creationId xmlns:a16="http://schemas.microsoft.com/office/drawing/2014/main" id="{7F3B12E5-58FF-43AA-8A5E-06346D72D8C7}"/>
              </a:ext>
            </a:extLst>
          </p:cNvPr>
          <p:cNvSpPr>
            <a:spLocks noGrp="1"/>
          </p:cNvSpPr>
          <p:nvPr>
            <p:ph type="sldNum" sz="quarter" idx="12"/>
          </p:nvPr>
        </p:nvSpPr>
        <p:spPr/>
        <p:txBody>
          <a:bodyPr/>
          <a:lstStyle/>
          <a:p>
            <a:fld id="{3A0E1C1D-23A6-4D8C-8BAD-0A4D3EB843D9}" type="slidenum">
              <a:rPr lang="en-US" smtClean="0"/>
              <a:pPr/>
              <a:t>24</a:t>
            </a:fld>
            <a:endParaRPr lang="en-US"/>
          </a:p>
        </p:txBody>
      </p:sp>
      <p:sp>
        <p:nvSpPr>
          <p:cNvPr id="3" name="Date Placeholder 2">
            <a:extLst>
              <a:ext uri="{FF2B5EF4-FFF2-40B4-BE49-F238E27FC236}">
                <a16:creationId xmlns:a16="http://schemas.microsoft.com/office/drawing/2014/main" id="{AB246EFF-0ECE-4E01-85A8-C93C2695C5F8}"/>
              </a:ext>
            </a:extLst>
          </p:cNvPr>
          <p:cNvSpPr>
            <a:spLocks noGrp="1"/>
          </p:cNvSpPr>
          <p:nvPr>
            <p:ph type="dt" sz="half" idx="10"/>
          </p:nvPr>
        </p:nvSpPr>
        <p:spPr/>
        <p:txBody>
          <a:bodyPr/>
          <a:lstStyle/>
          <a:p>
            <a:r>
              <a:rPr lang="en-US"/>
              <a:t>S. Robin Elgart | shona.elgart@nasa.gov</a:t>
            </a:r>
          </a:p>
        </p:txBody>
      </p:sp>
      <p:sp>
        <p:nvSpPr>
          <p:cNvPr id="7" name="Title 3">
            <a:extLst>
              <a:ext uri="{FF2B5EF4-FFF2-40B4-BE49-F238E27FC236}">
                <a16:creationId xmlns:a16="http://schemas.microsoft.com/office/drawing/2014/main" id="{CFDB9CAB-D1E8-1944-AEE2-4B1514190083}"/>
              </a:ext>
            </a:extLst>
          </p:cNvPr>
          <p:cNvSpPr txBox="1">
            <a:spLocks/>
          </p:cNvSpPr>
          <p:nvPr/>
        </p:nvSpPr>
        <p:spPr bwMode="auto">
          <a:xfrm>
            <a:off x="147538" y="28583"/>
            <a:ext cx="10769600" cy="7429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defTabSz="457200" rtl="0" eaLnBrk="1" fontAlgn="base" hangingPunct="1">
              <a:spcBef>
                <a:spcPct val="0"/>
              </a:spcBef>
              <a:spcAft>
                <a:spcPct val="0"/>
              </a:spcAft>
              <a:defRPr sz="2400" b="1" kern="1200">
                <a:solidFill>
                  <a:schemeClr val="bg1"/>
                </a:solidFill>
                <a:latin typeface="Arial"/>
                <a:ea typeface="ヒラギノ角ゴ Pro W3" charset="-128"/>
                <a:cs typeface="Arial"/>
              </a:defRPr>
            </a:lvl1pPr>
            <a:lvl2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2pPr>
            <a:lvl3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3pPr>
            <a:lvl4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4pPr>
            <a:lvl5pPr algn="l" defTabSz="457200" rtl="0" eaLnBrk="1" fontAlgn="base" hangingPunct="1">
              <a:spcBef>
                <a:spcPct val="0"/>
              </a:spcBef>
              <a:spcAft>
                <a:spcPct val="0"/>
              </a:spcAft>
              <a:defRPr sz="2400" b="1">
                <a:solidFill>
                  <a:schemeClr val="bg1"/>
                </a:solidFill>
                <a:latin typeface="Arial" charset="0"/>
                <a:ea typeface="ヒラギノ角ゴ Pro W3" charset="-128"/>
                <a:cs typeface="Arial" pitchFamily="34" charset="0"/>
              </a:defRPr>
            </a:lvl5pPr>
            <a:lvl6pPr marL="4572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6pPr>
            <a:lvl7pPr marL="9144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7pPr>
            <a:lvl8pPr marL="13716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8pPr>
            <a:lvl9pPr marL="1828800" algn="ctr" defTabSz="457200" rtl="0" eaLnBrk="1" fontAlgn="base" hangingPunct="1">
              <a:spcBef>
                <a:spcPct val="0"/>
              </a:spcBef>
              <a:spcAft>
                <a:spcPct val="0"/>
              </a:spcAft>
              <a:defRPr sz="4400">
                <a:solidFill>
                  <a:schemeClr val="tx1"/>
                </a:solidFill>
                <a:latin typeface="Calibri" charset="0"/>
                <a:ea typeface="ヒラギノ角ゴ Pro W3" charset="-128"/>
                <a:cs typeface="ヒラギノ角ゴ Pro W3" charset="-128"/>
              </a:defRPr>
            </a:lvl9pPr>
          </a:lstStyle>
          <a:p>
            <a:endParaRPr lang="en-US">
              <a:solidFill>
                <a:schemeClr val="tx1"/>
              </a:solidFill>
            </a:endParaRPr>
          </a:p>
        </p:txBody>
      </p:sp>
      <p:pic>
        <p:nvPicPr>
          <p:cNvPr id="5" name="Picture 4">
            <a:extLst>
              <a:ext uri="{FF2B5EF4-FFF2-40B4-BE49-F238E27FC236}">
                <a16:creationId xmlns:a16="http://schemas.microsoft.com/office/drawing/2014/main" id="{48FA853A-8779-7F49-A922-EB12F2D3DBEE}"/>
              </a:ext>
            </a:extLst>
          </p:cNvPr>
          <p:cNvPicPr>
            <a:picLocks noChangeAspect="1"/>
          </p:cNvPicPr>
          <p:nvPr/>
        </p:nvPicPr>
        <p:blipFill rotWithShape="1">
          <a:blip r:embed="rId3"/>
          <a:srcRect l="10722" t="29059" r="13140" b="15909"/>
          <a:stretch/>
        </p:blipFill>
        <p:spPr>
          <a:xfrm>
            <a:off x="1291186" y="4702377"/>
            <a:ext cx="2743200" cy="1487055"/>
          </a:xfrm>
          <a:prstGeom prst="rect">
            <a:avLst/>
          </a:prstGeom>
        </p:spPr>
      </p:pic>
      <p:pic>
        <p:nvPicPr>
          <p:cNvPr id="8" name="Picture 7">
            <a:extLst>
              <a:ext uri="{FF2B5EF4-FFF2-40B4-BE49-F238E27FC236}">
                <a16:creationId xmlns:a16="http://schemas.microsoft.com/office/drawing/2014/main" id="{8A29E13E-8950-5D47-A1F2-A7E1E3B42021}"/>
              </a:ext>
            </a:extLst>
          </p:cNvPr>
          <p:cNvPicPr>
            <a:picLocks noChangeAspect="1"/>
          </p:cNvPicPr>
          <p:nvPr/>
        </p:nvPicPr>
        <p:blipFill rotWithShape="1">
          <a:blip r:embed="rId4"/>
          <a:srcRect t="7072" b="10469"/>
          <a:stretch/>
        </p:blipFill>
        <p:spPr>
          <a:xfrm flipH="1">
            <a:off x="4575367" y="4702377"/>
            <a:ext cx="1890636" cy="1487055"/>
          </a:xfrm>
          <a:prstGeom prst="rect">
            <a:avLst/>
          </a:prstGeom>
        </p:spPr>
      </p:pic>
      <p:pic>
        <p:nvPicPr>
          <p:cNvPr id="9" name="Picture 8">
            <a:extLst>
              <a:ext uri="{FF2B5EF4-FFF2-40B4-BE49-F238E27FC236}">
                <a16:creationId xmlns:a16="http://schemas.microsoft.com/office/drawing/2014/main" id="{603D1D03-E8EF-4F4E-90A1-C2B5C762D068}"/>
              </a:ext>
            </a:extLst>
          </p:cNvPr>
          <p:cNvPicPr>
            <a:picLocks noChangeAspect="1"/>
          </p:cNvPicPr>
          <p:nvPr/>
        </p:nvPicPr>
        <p:blipFill rotWithShape="1">
          <a:blip r:embed="rId5"/>
          <a:srcRect t="-3705" r="12286" b="10926"/>
          <a:stretch/>
        </p:blipFill>
        <p:spPr>
          <a:xfrm>
            <a:off x="9751143" y="4702377"/>
            <a:ext cx="2037802" cy="1487055"/>
          </a:xfrm>
          <a:prstGeom prst="rect">
            <a:avLst/>
          </a:prstGeom>
        </p:spPr>
      </p:pic>
      <p:pic>
        <p:nvPicPr>
          <p:cNvPr id="11" name="Picture 10">
            <a:extLst>
              <a:ext uri="{FF2B5EF4-FFF2-40B4-BE49-F238E27FC236}">
                <a16:creationId xmlns:a16="http://schemas.microsoft.com/office/drawing/2014/main" id="{3300922A-E264-4D42-BCE1-7DBFB229AE00}"/>
              </a:ext>
            </a:extLst>
          </p:cNvPr>
          <p:cNvPicPr>
            <a:picLocks noChangeAspect="1"/>
          </p:cNvPicPr>
          <p:nvPr/>
        </p:nvPicPr>
        <p:blipFill>
          <a:blip r:embed="rId6"/>
          <a:stretch>
            <a:fillRect/>
          </a:stretch>
        </p:blipFill>
        <p:spPr>
          <a:xfrm>
            <a:off x="7162030" y="4702377"/>
            <a:ext cx="1982740" cy="1487055"/>
          </a:xfrm>
          <a:prstGeom prst="rect">
            <a:avLst/>
          </a:prstGeom>
        </p:spPr>
      </p:pic>
      <p:sp>
        <p:nvSpPr>
          <p:cNvPr id="2" name="TextBox 1">
            <a:extLst>
              <a:ext uri="{FF2B5EF4-FFF2-40B4-BE49-F238E27FC236}">
                <a16:creationId xmlns:a16="http://schemas.microsoft.com/office/drawing/2014/main" id="{B4E373FF-4CE3-4A54-A71F-C6E4306C736D}"/>
              </a:ext>
            </a:extLst>
          </p:cNvPr>
          <p:cNvSpPr txBox="1"/>
          <p:nvPr/>
        </p:nvSpPr>
        <p:spPr>
          <a:xfrm>
            <a:off x="8610600" y="269726"/>
            <a:ext cx="3534770" cy="338554"/>
          </a:xfrm>
          <a:prstGeom prst="rect">
            <a:avLst/>
          </a:prstGeom>
          <a:noFill/>
        </p:spPr>
        <p:txBody>
          <a:bodyPr wrap="square" rtlCol="0">
            <a:spAutoFit/>
          </a:bodyPr>
          <a:lstStyle/>
          <a:p>
            <a:r>
              <a:rPr lang="en-US" sz="1600" b="1">
                <a:solidFill>
                  <a:srgbClr val="09323D"/>
                </a:solidFill>
                <a:latin typeface="Bahnschrift" panose="020B0502040204020203" pitchFamily="34" charset="0"/>
              </a:rPr>
              <a:t>More on Dosimetry in Seminar #2!</a:t>
            </a:r>
          </a:p>
        </p:txBody>
      </p:sp>
    </p:spTree>
    <p:extLst>
      <p:ext uri="{BB962C8B-B14F-4D97-AF65-F5344CB8AC3E}">
        <p14:creationId xmlns:p14="http://schemas.microsoft.com/office/powerpoint/2010/main" val="3604501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98BF5-F3E0-41E0-87FA-EC85C2037C5D}"/>
              </a:ext>
            </a:extLst>
          </p:cNvPr>
          <p:cNvSpPr>
            <a:spLocks noGrp="1"/>
          </p:cNvSpPr>
          <p:nvPr>
            <p:ph type="title"/>
          </p:nvPr>
        </p:nvSpPr>
        <p:spPr/>
        <p:txBody>
          <a:bodyPr/>
          <a:lstStyle/>
          <a:p>
            <a:r>
              <a:rPr lang="en-US"/>
              <a:t>Space Radiation Health Risks </a:t>
            </a:r>
          </a:p>
        </p:txBody>
      </p:sp>
      <p:sp>
        <p:nvSpPr>
          <p:cNvPr id="9" name="Text Placeholder 8">
            <a:extLst>
              <a:ext uri="{FF2B5EF4-FFF2-40B4-BE49-F238E27FC236}">
                <a16:creationId xmlns:a16="http://schemas.microsoft.com/office/drawing/2014/main" id="{454545B6-8F17-49C0-9C0B-5725919653A7}"/>
              </a:ext>
            </a:extLst>
          </p:cNvPr>
          <p:cNvSpPr>
            <a:spLocks noGrp="1"/>
          </p:cNvSpPr>
          <p:nvPr>
            <p:ph type="body" idx="1"/>
          </p:nvPr>
        </p:nvSpPr>
        <p:spPr/>
        <p:txBody>
          <a:bodyPr>
            <a:normAutofit/>
          </a:bodyPr>
          <a:lstStyle/>
          <a:p>
            <a:r>
              <a:rPr lang="en-US" sz="3200"/>
              <a:t>Mission Success</a:t>
            </a:r>
          </a:p>
        </p:txBody>
      </p:sp>
      <p:sp>
        <p:nvSpPr>
          <p:cNvPr id="11" name="Content Placeholder 2">
            <a:extLst>
              <a:ext uri="{FF2B5EF4-FFF2-40B4-BE49-F238E27FC236}">
                <a16:creationId xmlns:a16="http://schemas.microsoft.com/office/drawing/2014/main" id="{0C192D57-DB11-40A8-8881-7030FE848D4B}"/>
              </a:ext>
            </a:extLst>
          </p:cNvPr>
          <p:cNvSpPr>
            <a:spLocks noGrp="1"/>
          </p:cNvSpPr>
          <p:nvPr>
            <p:ph sz="half" idx="2"/>
          </p:nvPr>
        </p:nvSpPr>
        <p:spPr/>
        <p:txBody>
          <a:bodyPr>
            <a:normAutofit lnSpcReduction="10000"/>
          </a:bodyPr>
          <a:lstStyle/>
          <a:p>
            <a:pPr lvl="1"/>
            <a:r>
              <a:rPr lang="en-US"/>
              <a:t>Acute effects</a:t>
            </a:r>
          </a:p>
          <a:p>
            <a:pPr lvl="2"/>
            <a:r>
              <a:rPr lang="en-US"/>
              <a:t>Very large high-energy solar events</a:t>
            </a:r>
          </a:p>
          <a:p>
            <a:pPr lvl="3"/>
            <a:r>
              <a:rPr lang="en-US"/>
              <a:t>Estimate ~ 200 – 400 mSv (unsheltered) for 1972 Event</a:t>
            </a:r>
          </a:p>
          <a:p>
            <a:pPr lvl="3"/>
            <a:r>
              <a:rPr lang="en-US" b="1">
                <a:solidFill>
                  <a:schemeClr val="tx1"/>
                </a:solidFill>
              </a:rPr>
              <a:t>MILD</a:t>
            </a:r>
            <a:r>
              <a:rPr lang="en-US"/>
              <a:t> symptoms IF they occur at all given doses</a:t>
            </a:r>
          </a:p>
          <a:p>
            <a:pPr lvl="1"/>
            <a:r>
              <a:rPr lang="en-US"/>
              <a:t>Potential early neurological effects</a:t>
            </a:r>
          </a:p>
          <a:p>
            <a:pPr lvl="2"/>
            <a:r>
              <a:rPr lang="en-US"/>
              <a:t>Behavior or memory decrements</a:t>
            </a:r>
          </a:p>
          <a:p>
            <a:pPr lvl="2"/>
            <a:r>
              <a:rPr lang="en-US"/>
              <a:t>Observed only in animal models</a:t>
            </a:r>
          </a:p>
        </p:txBody>
      </p:sp>
      <p:sp>
        <p:nvSpPr>
          <p:cNvPr id="10" name="Text Placeholder 9">
            <a:extLst>
              <a:ext uri="{FF2B5EF4-FFF2-40B4-BE49-F238E27FC236}">
                <a16:creationId xmlns:a16="http://schemas.microsoft.com/office/drawing/2014/main" id="{CDC89D7D-E834-4F83-A1ED-CFF90CC3B6DD}"/>
              </a:ext>
            </a:extLst>
          </p:cNvPr>
          <p:cNvSpPr>
            <a:spLocks noGrp="1"/>
          </p:cNvSpPr>
          <p:nvPr>
            <p:ph type="body" sz="quarter" idx="3"/>
          </p:nvPr>
        </p:nvSpPr>
        <p:spPr/>
        <p:txBody>
          <a:bodyPr>
            <a:normAutofit/>
          </a:bodyPr>
          <a:lstStyle/>
          <a:p>
            <a:r>
              <a:rPr lang="en-US" sz="3200"/>
              <a:t>Long Term Health</a:t>
            </a:r>
          </a:p>
        </p:txBody>
      </p:sp>
      <p:sp>
        <p:nvSpPr>
          <p:cNvPr id="5" name="Content Placeholder 4">
            <a:extLst>
              <a:ext uri="{FF2B5EF4-FFF2-40B4-BE49-F238E27FC236}">
                <a16:creationId xmlns:a16="http://schemas.microsoft.com/office/drawing/2014/main" id="{74676D21-97E5-4D73-8A12-8A510D7C09C7}"/>
              </a:ext>
            </a:extLst>
          </p:cNvPr>
          <p:cNvSpPr>
            <a:spLocks noGrp="1"/>
          </p:cNvSpPr>
          <p:nvPr>
            <p:ph sz="quarter" idx="4"/>
          </p:nvPr>
        </p:nvSpPr>
        <p:spPr/>
        <p:txBody>
          <a:bodyPr>
            <a:normAutofit lnSpcReduction="10000"/>
          </a:bodyPr>
          <a:lstStyle/>
          <a:p>
            <a:pPr lvl="1"/>
            <a:r>
              <a:rPr lang="en-US" dirty="0"/>
              <a:t>Cancer</a:t>
            </a:r>
          </a:p>
          <a:p>
            <a:pPr lvl="2"/>
            <a:r>
              <a:rPr lang="en-US" dirty="0"/>
              <a:t>Space radiation may cause unique impacts</a:t>
            </a:r>
          </a:p>
          <a:p>
            <a:pPr lvl="1"/>
            <a:r>
              <a:rPr lang="en-US" dirty="0"/>
              <a:t>Degenerative</a:t>
            </a:r>
          </a:p>
          <a:p>
            <a:pPr lvl="2"/>
            <a:r>
              <a:rPr lang="en-US" dirty="0"/>
              <a:t>Cardiovascular disease</a:t>
            </a:r>
          </a:p>
          <a:p>
            <a:pPr lvl="2"/>
            <a:r>
              <a:rPr lang="en-US" dirty="0"/>
              <a:t>Cataracts</a:t>
            </a:r>
          </a:p>
          <a:p>
            <a:pPr lvl="2"/>
            <a:r>
              <a:rPr lang="en-US" dirty="0"/>
              <a:t>Immune</a:t>
            </a:r>
          </a:p>
          <a:p>
            <a:pPr lvl="1"/>
            <a:r>
              <a:rPr lang="en-US" dirty="0"/>
              <a:t>Potential late neurological decrements</a:t>
            </a:r>
          </a:p>
          <a:p>
            <a:pPr lvl="2"/>
            <a:r>
              <a:rPr lang="en-US" dirty="0"/>
              <a:t>Behavior or memory decrements</a:t>
            </a:r>
          </a:p>
          <a:p>
            <a:pPr lvl="2"/>
            <a:r>
              <a:rPr lang="en-US" dirty="0"/>
              <a:t>Neurodegenerative disease</a:t>
            </a:r>
          </a:p>
          <a:p>
            <a:pPr lvl="2"/>
            <a:r>
              <a:rPr lang="en-US" dirty="0"/>
              <a:t>Observed only in animal models</a:t>
            </a:r>
          </a:p>
          <a:p>
            <a:endParaRPr lang="en-US" dirty="0"/>
          </a:p>
        </p:txBody>
      </p:sp>
      <p:sp>
        <p:nvSpPr>
          <p:cNvPr id="3" name="Footer Placeholder 2">
            <a:extLst>
              <a:ext uri="{FF2B5EF4-FFF2-40B4-BE49-F238E27FC236}">
                <a16:creationId xmlns:a16="http://schemas.microsoft.com/office/drawing/2014/main" id="{787F81B8-9488-405A-95BA-E25D69E3D3F9}"/>
              </a:ext>
            </a:extLst>
          </p:cNvPr>
          <p:cNvSpPr>
            <a:spLocks noGrp="1"/>
          </p:cNvSpPr>
          <p:nvPr>
            <p:ph type="ftr" sz="quarter" idx="11"/>
          </p:nvPr>
        </p:nvSpPr>
        <p:spPr/>
        <p:txBody>
          <a:bodyPr/>
          <a:lstStyle/>
          <a:p>
            <a:r>
              <a:rPr lang="en-US"/>
              <a:t>2023 SHINE Space Radiation Didactic Curriculum</a:t>
            </a:r>
          </a:p>
        </p:txBody>
      </p:sp>
      <p:sp>
        <p:nvSpPr>
          <p:cNvPr id="18" name="Slide Number Placeholder 5">
            <a:extLst>
              <a:ext uri="{FF2B5EF4-FFF2-40B4-BE49-F238E27FC236}">
                <a16:creationId xmlns:a16="http://schemas.microsoft.com/office/drawing/2014/main" id="{A056C2A3-0FB4-4422-8641-3A968351839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68C1BF-A732-44EF-989C-59B7635C3D00}" type="slidenum">
              <a:rPr lang="en-US" altLang="en-US"/>
              <a:pPr/>
              <a:t>25</a:t>
            </a:fld>
            <a:endParaRPr lang="en-US" altLang="en-US"/>
          </a:p>
        </p:txBody>
      </p:sp>
      <p:sp>
        <p:nvSpPr>
          <p:cNvPr id="4" name="Date Placeholder 3">
            <a:extLst>
              <a:ext uri="{FF2B5EF4-FFF2-40B4-BE49-F238E27FC236}">
                <a16:creationId xmlns:a16="http://schemas.microsoft.com/office/drawing/2014/main" id="{666EE478-C591-4D9D-939D-0BECAA636776}"/>
              </a:ext>
            </a:extLst>
          </p:cNvPr>
          <p:cNvSpPr>
            <a:spLocks noGrp="1"/>
          </p:cNvSpPr>
          <p:nvPr>
            <p:ph type="dt" sz="half" idx="10"/>
          </p:nvPr>
        </p:nvSpPr>
        <p:spPr/>
        <p:txBody>
          <a:bodyPr/>
          <a:lstStyle/>
          <a:p>
            <a:r>
              <a:rPr lang="en-US"/>
              <a:t>S. Robin Elgart | shona.elgart@nasa.gov</a:t>
            </a:r>
          </a:p>
        </p:txBody>
      </p:sp>
    </p:spTree>
    <p:extLst>
      <p:ext uri="{BB962C8B-B14F-4D97-AF65-F5344CB8AC3E}">
        <p14:creationId xmlns:p14="http://schemas.microsoft.com/office/powerpoint/2010/main" val="1350741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6BDDD6-F422-9242-A4F2-7CADFEEEE5C0}"/>
              </a:ext>
            </a:extLst>
          </p:cNvPr>
          <p:cNvSpPr>
            <a:spLocks noGrp="1"/>
          </p:cNvSpPr>
          <p:nvPr>
            <p:ph idx="1"/>
          </p:nvPr>
        </p:nvSpPr>
        <p:spPr>
          <a:xfrm>
            <a:off x="838200" y="1825625"/>
            <a:ext cx="10819580" cy="4211637"/>
          </a:xfrm>
        </p:spPr>
        <p:txBody>
          <a:bodyPr>
            <a:normAutofit fontScale="85000" lnSpcReduction="20000"/>
          </a:bodyPr>
          <a:lstStyle/>
          <a:p>
            <a:r>
              <a:rPr lang="en-US"/>
              <a:t>Traditional terrestrial protection strategies fall short in space: </a:t>
            </a:r>
          </a:p>
          <a:p>
            <a:pPr lvl="1"/>
            <a:r>
              <a:rPr lang="en-US" b="1"/>
              <a:t>Time</a:t>
            </a:r>
          </a:p>
          <a:p>
            <a:pPr lvl="2"/>
            <a:r>
              <a:rPr lang="en-US" sz="2400"/>
              <a:t>At some point you will always reach a limit</a:t>
            </a:r>
          </a:p>
          <a:p>
            <a:pPr lvl="1"/>
            <a:r>
              <a:rPr lang="en-US"/>
              <a:t>Distance </a:t>
            </a:r>
          </a:p>
          <a:p>
            <a:pPr lvl="2"/>
            <a:r>
              <a:rPr lang="en-US" sz="2400"/>
              <a:t>There is no point source to move away from</a:t>
            </a:r>
          </a:p>
          <a:p>
            <a:pPr lvl="1"/>
            <a:r>
              <a:rPr lang="en-US"/>
              <a:t>Shielding</a:t>
            </a:r>
          </a:p>
          <a:p>
            <a:pPr lvl="2"/>
            <a:r>
              <a:rPr lang="en-US" sz="2400"/>
              <a:t>Energetic particles are penetrating</a:t>
            </a:r>
            <a:endParaRPr lang="en-US" sz="2400" b="1"/>
          </a:p>
          <a:p>
            <a:pPr lvl="3"/>
            <a:r>
              <a:rPr lang="en-US" sz="2200"/>
              <a:t>Secondary particles</a:t>
            </a:r>
          </a:p>
          <a:p>
            <a:r>
              <a:rPr lang="en-US"/>
              <a:t>NASA is exploring other protection </a:t>
            </a:r>
            <a:br>
              <a:rPr lang="en-US"/>
            </a:br>
            <a:r>
              <a:rPr lang="en-US"/>
              <a:t>strategies</a:t>
            </a:r>
          </a:p>
          <a:p>
            <a:pPr lvl="1"/>
            <a:r>
              <a:rPr lang="en-US"/>
              <a:t>Individualized risk characterization</a:t>
            </a:r>
          </a:p>
          <a:p>
            <a:pPr lvl="1"/>
            <a:r>
              <a:rPr lang="en-US"/>
              <a:t>Health surveillance including early disease </a:t>
            </a:r>
            <a:br>
              <a:rPr lang="en-US"/>
            </a:br>
            <a:r>
              <a:rPr lang="en-US"/>
              <a:t>detection </a:t>
            </a:r>
          </a:p>
          <a:p>
            <a:pPr lvl="1"/>
            <a:r>
              <a:rPr lang="en-US"/>
              <a:t>Compound-based countermeasures</a:t>
            </a:r>
            <a:endParaRPr lang="en-US" sz="2800"/>
          </a:p>
        </p:txBody>
      </p:sp>
      <p:grpSp>
        <p:nvGrpSpPr>
          <p:cNvPr id="39" name="Group 38">
            <a:extLst>
              <a:ext uri="{FF2B5EF4-FFF2-40B4-BE49-F238E27FC236}">
                <a16:creationId xmlns:a16="http://schemas.microsoft.com/office/drawing/2014/main" id="{4AB933B8-C34B-4155-B3E0-E107D8B3D155}"/>
              </a:ext>
            </a:extLst>
          </p:cNvPr>
          <p:cNvGrpSpPr/>
          <p:nvPr/>
        </p:nvGrpSpPr>
        <p:grpSpPr>
          <a:xfrm>
            <a:off x="6584439" y="3034797"/>
            <a:ext cx="5403179" cy="3182054"/>
            <a:chOff x="3394409" y="1331468"/>
            <a:chExt cx="5403179" cy="3182054"/>
          </a:xfrm>
        </p:grpSpPr>
        <p:grpSp>
          <p:nvGrpSpPr>
            <p:cNvPr id="31" name="Group 30">
              <a:extLst>
                <a:ext uri="{FF2B5EF4-FFF2-40B4-BE49-F238E27FC236}">
                  <a16:creationId xmlns:a16="http://schemas.microsoft.com/office/drawing/2014/main" id="{3948B9BA-B2D1-4260-9907-DE12F962BFA4}"/>
                </a:ext>
              </a:extLst>
            </p:cNvPr>
            <p:cNvGrpSpPr/>
            <p:nvPr/>
          </p:nvGrpSpPr>
          <p:grpSpPr>
            <a:xfrm>
              <a:off x="4174640" y="1331468"/>
              <a:ext cx="3842719" cy="1142422"/>
              <a:chOff x="7601963" y="1463228"/>
              <a:chExt cx="3842719" cy="1142422"/>
            </a:xfrm>
          </p:grpSpPr>
          <p:sp>
            <p:nvSpPr>
              <p:cNvPr id="15" name="Rectangle 14">
                <a:extLst>
                  <a:ext uri="{FF2B5EF4-FFF2-40B4-BE49-F238E27FC236}">
                    <a16:creationId xmlns:a16="http://schemas.microsoft.com/office/drawing/2014/main" id="{9868AFDD-2179-4C30-BE11-2C3A9815F11D}"/>
                  </a:ext>
                </a:extLst>
              </p:cNvPr>
              <p:cNvSpPr/>
              <p:nvPr/>
            </p:nvSpPr>
            <p:spPr>
              <a:xfrm>
                <a:off x="8252783" y="1463228"/>
                <a:ext cx="2541080" cy="923330"/>
              </a:xfrm>
              <a:prstGeom prst="rect">
                <a:avLst/>
              </a:prstGeom>
              <a:noFill/>
            </p:spPr>
            <p:txBody>
              <a:bodyPr wrap="none" lIns="91440" tIns="45720" rIns="91440" bIns="45720">
                <a:spAutoFit/>
              </a:bodyPr>
              <a:lstStyle/>
              <a:p>
                <a:pPr algn="ctr"/>
                <a:r>
                  <a:rPr lang="en-US" sz="54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A</a:t>
                </a:r>
                <a:r>
                  <a:rPr lang="en-US" sz="20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 </a:t>
                </a:r>
                <a:r>
                  <a:rPr lang="en-US" sz="54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L</a:t>
                </a:r>
                <a:r>
                  <a:rPr lang="en-US" sz="20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 </a:t>
                </a:r>
                <a:r>
                  <a:rPr lang="en-US" sz="54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A</a:t>
                </a:r>
                <a:r>
                  <a:rPr lang="en-US" sz="20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 </a:t>
                </a:r>
                <a:r>
                  <a:rPr lang="en-US" sz="54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R</a:t>
                </a:r>
                <a:r>
                  <a:rPr lang="en-US" sz="20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 </a:t>
                </a:r>
                <a:r>
                  <a:rPr lang="en-US" sz="5400" b="1" cap="none" spc="0">
                    <a:ln w="3175">
                      <a:solidFill>
                        <a:srgbClr val="CC0099"/>
                      </a:solidFill>
                      <a:prstDash val="solid"/>
                    </a:ln>
                    <a:solidFill>
                      <a:srgbClr val="FFCC00"/>
                    </a:solidFill>
                    <a:effectLst>
                      <a:outerShdw blurRad="38100" dist="38100" dir="2700000" algn="tl">
                        <a:srgbClr val="000000">
                          <a:alpha val="43137"/>
                        </a:srgbClr>
                      </a:outerShdw>
                    </a:effectLst>
                    <a:latin typeface="Abadi" panose="020B0604020104020204" pitchFamily="34" charset="0"/>
                  </a:rPr>
                  <a:t>A</a:t>
                </a:r>
              </a:p>
            </p:txBody>
          </p:sp>
          <p:sp>
            <p:nvSpPr>
              <p:cNvPr id="30" name="TextBox 29">
                <a:extLst>
                  <a:ext uri="{FF2B5EF4-FFF2-40B4-BE49-F238E27FC236}">
                    <a16:creationId xmlns:a16="http://schemas.microsoft.com/office/drawing/2014/main" id="{ADC6DF04-A64E-417E-8584-45401BCED18B}"/>
                  </a:ext>
                </a:extLst>
              </p:cNvPr>
              <p:cNvSpPr txBox="1"/>
              <p:nvPr/>
            </p:nvSpPr>
            <p:spPr>
              <a:xfrm>
                <a:off x="7601963" y="2205540"/>
                <a:ext cx="3842719" cy="400110"/>
              </a:xfrm>
              <a:prstGeom prst="rect">
                <a:avLst/>
              </a:prstGeom>
              <a:noFill/>
            </p:spPr>
            <p:txBody>
              <a:bodyPr wrap="none" rtlCol="0">
                <a:spAutoFit/>
              </a:bodyPr>
              <a:lstStyle/>
              <a:p>
                <a:r>
                  <a:rPr lang="en-US" sz="2000" b="1">
                    <a:solidFill>
                      <a:srgbClr val="CC0099"/>
                    </a:solidFill>
                    <a:latin typeface="Abadi" panose="020B0604020104020204" pitchFamily="34" charset="0"/>
                    <a:cs typeface="Arial"/>
                  </a:rPr>
                  <a:t>As Low As Reasonably Achievable</a:t>
                </a:r>
              </a:p>
            </p:txBody>
          </p:sp>
        </p:grpSp>
        <p:grpSp>
          <p:nvGrpSpPr>
            <p:cNvPr id="26" name="Group 25">
              <a:extLst>
                <a:ext uri="{FF2B5EF4-FFF2-40B4-BE49-F238E27FC236}">
                  <a16:creationId xmlns:a16="http://schemas.microsoft.com/office/drawing/2014/main" id="{D492AC82-AB94-4F32-8FD9-E910B20B6C81}"/>
                </a:ext>
              </a:extLst>
            </p:cNvPr>
            <p:cNvGrpSpPr/>
            <p:nvPr/>
          </p:nvGrpSpPr>
          <p:grpSpPr>
            <a:xfrm>
              <a:off x="3394409" y="2351714"/>
              <a:ext cx="5403179" cy="2161808"/>
              <a:chOff x="6677392" y="2483828"/>
              <a:chExt cx="5403179" cy="2161808"/>
            </a:xfrm>
          </p:grpSpPr>
          <p:sp>
            <p:nvSpPr>
              <p:cNvPr id="22" name="Trapezoid 21">
                <a:extLst>
                  <a:ext uri="{FF2B5EF4-FFF2-40B4-BE49-F238E27FC236}">
                    <a16:creationId xmlns:a16="http://schemas.microsoft.com/office/drawing/2014/main" id="{B2581FB2-6ED8-4501-9F12-DB31AB65DE5F}"/>
                  </a:ext>
                </a:extLst>
              </p:cNvPr>
              <p:cNvSpPr/>
              <p:nvPr/>
            </p:nvSpPr>
            <p:spPr>
              <a:xfrm rot="5400000">
                <a:off x="8597382" y="2151520"/>
                <a:ext cx="1568142" cy="2703405"/>
              </a:xfrm>
              <a:custGeom>
                <a:avLst/>
                <a:gdLst>
                  <a:gd name="connsiteX0" fmla="*/ 0 w 1777544"/>
                  <a:gd name="connsiteY0" fmla="*/ 2703405 h 2703405"/>
                  <a:gd name="connsiteX1" fmla="*/ 630086 w 1777544"/>
                  <a:gd name="connsiteY1" fmla="*/ 0 h 2703405"/>
                  <a:gd name="connsiteX2" fmla="*/ 1147458 w 1777544"/>
                  <a:gd name="connsiteY2" fmla="*/ 0 h 2703405"/>
                  <a:gd name="connsiteX3" fmla="*/ 1777544 w 1777544"/>
                  <a:gd name="connsiteY3" fmla="*/ 2703405 h 2703405"/>
                  <a:gd name="connsiteX4" fmla="*/ 0 w 1777544"/>
                  <a:gd name="connsiteY4" fmla="*/ 2703405 h 2703405"/>
                  <a:gd name="connsiteX0" fmla="*/ 0 w 1568142"/>
                  <a:gd name="connsiteY0" fmla="*/ 2703405 h 2703405"/>
                  <a:gd name="connsiteX1" fmla="*/ 630086 w 1568142"/>
                  <a:gd name="connsiteY1" fmla="*/ 0 h 2703405"/>
                  <a:gd name="connsiteX2" fmla="*/ 1147458 w 1568142"/>
                  <a:gd name="connsiteY2" fmla="*/ 0 h 2703405"/>
                  <a:gd name="connsiteX3" fmla="*/ 1568142 w 1568142"/>
                  <a:gd name="connsiteY3" fmla="*/ 1830886 h 2703405"/>
                  <a:gd name="connsiteX4" fmla="*/ 0 w 1568142"/>
                  <a:gd name="connsiteY4" fmla="*/ 2703405 h 27034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8142" h="2703405">
                    <a:moveTo>
                      <a:pt x="0" y="2703405"/>
                    </a:moveTo>
                    <a:lnTo>
                      <a:pt x="630086" y="0"/>
                    </a:lnTo>
                    <a:lnTo>
                      <a:pt x="1147458" y="0"/>
                    </a:lnTo>
                    <a:lnTo>
                      <a:pt x="1568142" y="1830886"/>
                    </a:lnTo>
                    <a:lnTo>
                      <a:pt x="0" y="2703405"/>
                    </a:lnTo>
                    <a:close/>
                  </a:path>
                </a:pathLst>
              </a:custGeom>
              <a:gradFill>
                <a:gsLst>
                  <a:gs pos="20000">
                    <a:srgbClr val="FFCC00"/>
                  </a:gs>
                  <a:gs pos="100000">
                    <a:srgbClr val="FFE989"/>
                  </a:gs>
                </a:gsLst>
                <a:lin ang="162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A9DF1F5-C9A1-42D8-842C-4078CC1CC175}"/>
                  </a:ext>
                </a:extLst>
              </p:cNvPr>
              <p:cNvGrpSpPr/>
              <p:nvPr/>
            </p:nvGrpSpPr>
            <p:grpSpPr>
              <a:xfrm>
                <a:off x="6677392" y="2483828"/>
                <a:ext cx="2161808" cy="2161808"/>
                <a:chOff x="8280400" y="4141312"/>
                <a:chExt cx="914400" cy="914400"/>
              </a:xfrm>
            </p:grpSpPr>
            <p:sp>
              <p:nvSpPr>
                <p:cNvPr id="13" name="Isosceles Triangle 12">
                  <a:extLst>
                    <a:ext uri="{FF2B5EF4-FFF2-40B4-BE49-F238E27FC236}">
                      <a16:creationId xmlns:a16="http://schemas.microsoft.com/office/drawing/2014/main" id="{48265B4F-CE4A-4C07-931A-24F1480356A4}"/>
                    </a:ext>
                  </a:extLst>
                </p:cNvPr>
                <p:cNvSpPr/>
                <p:nvPr/>
              </p:nvSpPr>
              <p:spPr>
                <a:xfrm>
                  <a:off x="8378004" y="4292007"/>
                  <a:ext cx="719191" cy="618020"/>
                </a:xfrm>
                <a:prstGeom prst="triangle">
                  <a:avLst/>
                </a:prstGeom>
                <a:solidFill>
                  <a:srgbClr val="CC00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Graphic 6" descr="Radioactive sign">
                  <a:extLst>
                    <a:ext uri="{FF2B5EF4-FFF2-40B4-BE49-F238E27FC236}">
                      <a16:creationId xmlns:a16="http://schemas.microsoft.com/office/drawing/2014/main" id="{30A8EA65-6601-4091-B29F-34E2507220B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80400" y="4141312"/>
                  <a:ext cx="914400" cy="914400"/>
                </a:xfrm>
                <a:prstGeom prst="rect">
                  <a:avLst/>
                </a:prstGeom>
              </p:spPr>
            </p:pic>
          </p:grpSp>
          <p:sp>
            <p:nvSpPr>
              <p:cNvPr id="16" name="TextBox 15">
                <a:extLst>
                  <a:ext uri="{FF2B5EF4-FFF2-40B4-BE49-F238E27FC236}">
                    <a16:creationId xmlns:a16="http://schemas.microsoft.com/office/drawing/2014/main" id="{811A4D52-C0F2-4661-9A83-F7A87D5A267D}"/>
                  </a:ext>
                </a:extLst>
              </p:cNvPr>
              <p:cNvSpPr txBox="1"/>
              <p:nvPr/>
            </p:nvSpPr>
            <p:spPr>
              <a:xfrm>
                <a:off x="7910677" y="2631393"/>
                <a:ext cx="696024" cy="400110"/>
              </a:xfrm>
              <a:prstGeom prst="rect">
                <a:avLst/>
              </a:prstGeom>
              <a:noFill/>
            </p:spPr>
            <p:txBody>
              <a:bodyPr wrap="none" rtlCol="0">
                <a:spAutoFit/>
              </a:bodyPr>
              <a:lstStyle/>
              <a:p>
                <a:pPr algn="ctr"/>
                <a:r>
                  <a:rPr lang="en-US" sz="2000" b="1" i="1">
                    <a:ln>
                      <a:solidFill>
                        <a:srgbClr val="CC0099"/>
                      </a:solidFill>
                    </a:ln>
                    <a:latin typeface="Abadi" panose="020B0604020104020204" pitchFamily="34" charset="0"/>
                    <a:cs typeface="Arial"/>
                  </a:rPr>
                  <a:t>Time</a:t>
                </a:r>
              </a:p>
            </p:txBody>
          </p:sp>
          <p:pic>
            <p:nvPicPr>
              <p:cNvPr id="18" name="Graphic 17" descr="Stopwatch">
                <a:extLst>
                  <a:ext uri="{FF2B5EF4-FFF2-40B4-BE49-F238E27FC236}">
                    <a16:creationId xmlns:a16="http://schemas.microsoft.com/office/drawing/2014/main" id="{E5743AAC-520A-4D02-904F-EB55F0A0BE9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0284" y="2597264"/>
                <a:ext cx="574218" cy="574218"/>
              </a:xfrm>
              <a:prstGeom prst="rect">
                <a:avLst/>
              </a:prstGeom>
            </p:spPr>
          </p:pic>
          <p:pic>
            <p:nvPicPr>
              <p:cNvPr id="20" name="Graphic 19" descr="Run">
                <a:extLst>
                  <a:ext uri="{FF2B5EF4-FFF2-40B4-BE49-F238E27FC236}">
                    <a16:creationId xmlns:a16="http://schemas.microsoft.com/office/drawing/2014/main" id="{9B439C91-F7BD-4172-926D-B9C8CCE9B2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35323" y="3144774"/>
                <a:ext cx="574218" cy="574218"/>
              </a:xfrm>
              <a:prstGeom prst="rect">
                <a:avLst/>
              </a:prstGeom>
            </p:spPr>
          </p:pic>
          <p:pic>
            <p:nvPicPr>
              <p:cNvPr id="27" name="Graphic 26" descr="Medieval Armor with solid fill">
                <a:extLst>
                  <a:ext uri="{FF2B5EF4-FFF2-40B4-BE49-F238E27FC236}">
                    <a16:creationId xmlns:a16="http://schemas.microsoft.com/office/drawing/2014/main" id="{8D6EE273-033A-4315-933B-BAC36466E3B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723968" y="3776889"/>
                <a:ext cx="574218" cy="574218"/>
              </a:xfrm>
              <a:prstGeom prst="rect">
                <a:avLst/>
              </a:prstGeom>
            </p:spPr>
          </p:pic>
          <p:sp>
            <p:nvSpPr>
              <p:cNvPr id="28" name="TextBox 27">
                <a:extLst>
                  <a:ext uri="{FF2B5EF4-FFF2-40B4-BE49-F238E27FC236}">
                    <a16:creationId xmlns:a16="http://schemas.microsoft.com/office/drawing/2014/main" id="{F7029126-EF00-485B-B386-1D33836C6549}"/>
                  </a:ext>
                </a:extLst>
              </p:cNvPr>
              <p:cNvSpPr txBox="1"/>
              <p:nvPr/>
            </p:nvSpPr>
            <p:spPr>
              <a:xfrm>
                <a:off x="8245496" y="3192593"/>
                <a:ext cx="1104790" cy="400110"/>
              </a:xfrm>
              <a:prstGeom prst="rect">
                <a:avLst/>
              </a:prstGeom>
              <a:noFill/>
            </p:spPr>
            <p:txBody>
              <a:bodyPr wrap="none" rtlCol="0">
                <a:spAutoFit/>
              </a:bodyPr>
              <a:lstStyle/>
              <a:p>
                <a:pPr algn="ctr"/>
                <a:r>
                  <a:rPr lang="en-US" sz="2000" b="1" i="1">
                    <a:ln>
                      <a:solidFill>
                        <a:srgbClr val="CC0099"/>
                      </a:solidFill>
                    </a:ln>
                    <a:latin typeface="Abadi" panose="020B0604020104020204" pitchFamily="34" charset="0"/>
                    <a:cs typeface="Arial"/>
                  </a:rPr>
                  <a:t>Distance</a:t>
                </a:r>
              </a:p>
            </p:txBody>
          </p:sp>
          <p:sp>
            <p:nvSpPr>
              <p:cNvPr id="29" name="TextBox 28">
                <a:extLst>
                  <a:ext uri="{FF2B5EF4-FFF2-40B4-BE49-F238E27FC236}">
                    <a16:creationId xmlns:a16="http://schemas.microsoft.com/office/drawing/2014/main" id="{92A9A161-B029-451E-BCA4-14AA1D152052}"/>
                  </a:ext>
                </a:extLst>
              </p:cNvPr>
              <p:cNvSpPr txBox="1"/>
              <p:nvPr/>
            </p:nvSpPr>
            <p:spPr>
              <a:xfrm>
                <a:off x="8554714" y="3750956"/>
                <a:ext cx="1175322" cy="400110"/>
              </a:xfrm>
              <a:prstGeom prst="rect">
                <a:avLst/>
              </a:prstGeom>
              <a:noFill/>
            </p:spPr>
            <p:txBody>
              <a:bodyPr wrap="none" rtlCol="0">
                <a:spAutoFit/>
              </a:bodyPr>
              <a:lstStyle/>
              <a:p>
                <a:pPr algn="ctr"/>
                <a:r>
                  <a:rPr lang="en-US" sz="2000" b="1" i="1">
                    <a:ln>
                      <a:solidFill>
                        <a:srgbClr val="CC0099"/>
                      </a:solidFill>
                    </a:ln>
                    <a:latin typeface="Abadi" panose="020B0604020104020204" pitchFamily="34" charset="0"/>
                    <a:cs typeface="Arial"/>
                  </a:rPr>
                  <a:t>Shielding</a:t>
                </a:r>
              </a:p>
            </p:txBody>
          </p:sp>
          <p:grpSp>
            <p:nvGrpSpPr>
              <p:cNvPr id="33" name="Group 32">
                <a:extLst>
                  <a:ext uri="{FF2B5EF4-FFF2-40B4-BE49-F238E27FC236}">
                    <a16:creationId xmlns:a16="http://schemas.microsoft.com/office/drawing/2014/main" id="{00081E1F-1EA1-4A4B-ADE0-E1AA5752A1EA}"/>
                  </a:ext>
                </a:extLst>
              </p:cNvPr>
              <p:cNvGrpSpPr/>
              <p:nvPr/>
            </p:nvGrpSpPr>
            <p:grpSpPr>
              <a:xfrm>
                <a:off x="10700867" y="3057347"/>
                <a:ext cx="1175322" cy="1175322"/>
                <a:chOff x="8280400" y="4141312"/>
                <a:chExt cx="914400" cy="914400"/>
              </a:xfrm>
            </p:grpSpPr>
            <p:sp>
              <p:nvSpPr>
                <p:cNvPr id="34" name="Isosceles Triangle 33">
                  <a:extLst>
                    <a:ext uri="{FF2B5EF4-FFF2-40B4-BE49-F238E27FC236}">
                      <a16:creationId xmlns:a16="http://schemas.microsoft.com/office/drawing/2014/main" id="{4A01F309-7AA6-47F5-A1C7-1C3FF6F8B913}"/>
                    </a:ext>
                  </a:extLst>
                </p:cNvPr>
                <p:cNvSpPr/>
                <p:nvPr/>
              </p:nvSpPr>
              <p:spPr>
                <a:xfrm>
                  <a:off x="8378004" y="4292007"/>
                  <a:ext cx="719191" cy="618020"/>
                </a:xfrm>
                <a:prstGeom prst="triangle">
                  <a:avLst/>
                </a:prstGeom>
                <a:solidFill>
                  <a:srgbClr val="CC00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5" name="Graphic 34" descr="Radioactive sign">
                  <a:extLst>
                    <a:ext uri="{FF2B5EF4-FFF2-40B4-BE49-F238E27FC236}">
                      <a16:creationId xmlns:a16="http://schemas.microsoft.com/office/drawing/2014/main" id="{7D466683-E57A-46B8-8285-3CC18905C2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280400" y="4141312"/>
                  <a:ext cx="914400" cy="914400"/>
                </a:xfrm>
                <a:prstGeom prst="rect">
                  <a:avLst/>
                </a:prstGeom>
              </p:spPr>
            </p:pic>
          </p:grpSp>
          <p:sp>
            <p:nvSpPr>
              <p:cNvPr id="38" name="TextBox 37">
                <a:extLst>
                  <a:ext uri="{FF2B5EF4-FFF2-40B4-BE49-F238E27FC236}">
                    <a16:creationId xmlns:a16="http://schemas.microsoft.com/office/drawing/2014/main" id="{5E603F5D-B277-4797-B837-7EEB5D2361A2}"/>
                  </a:ext>
                </a:extLst>
              </p:cNvPr>
              <p:cNvSpPr txBox="1"/>
              <p:nvPr/>
            </p:nvSpPr>
            <p:spPr>
              <a:xfrm>
                <a:off x="10496483" y="4125118"/>
                <a:ext cx="1584088" cy="307777"/>
              </a:xfrm>
              <a:prstGeom prst="rect">
                <a:avLst/>
              </a:prstGeom>
              <a:noFill/>
            </p:spPr>
            <p:txBody>
              <a:bodyPr wrap="none" rtlCol="0">
                <a:spAutoFit/>
              </a:bodyPr>
              <a:lstStyle/>
              <a:p>
                <a:pPr algn="ctr"/>
                <a:r>
                  <a:rPr lang="en-US" sz="1400" b="1">
                    <a:latin typeface="Abadi" panose="020B0604020104020204" pitchFamily="34" charset="0"/>
                    <a:cs typeface="Arial"/>
                  </a:rPr>
                  <a:t>Dose Optimization</a:t>
                </a:r>
              </a:p>
            </p:txBody>
          </p:sp>
        </p:grpSp>
      </p:grpSp>
      <p:sp>
        <p:nvSpPr>
          <p:cNvPr id="2" name="Title 1">
            <a:extLst>
              <a:ext uri="{FF2B5EF4-FFF2-40B4-BE49-F238E27FC236}">
                <a16:creationId xmlns:a16="http://schemas.microsoft.com/office/drawing/2014/main" id="{DAD25FF7-9CCF-014F-95FD-34178D1963CB}"/>
              </a:ext>
            </a:extLst>
          </p:cNvPr>
          <p:cNvSpPr>
            <a:spLocks noGrp="1"/>
          </p:cNvSpPr>
          <p:nvPr>
            <p:ph type="title"/>
          </p:nvPr>
        </p:nvSpPr>
        <p:spPr/>
        <p:txBody>
          <a:bodyPr>
            <a:normAutofit/>
          </a:bodyPr>
          <a:lstStyle/>
          <a:p>
            <a:r>
              <a:rPr lang="en-US"/>
              <a:t>The Space Radiation Protection Challenge</a:t>
            </a:r>
          </a:p>
        </p:txBody>
      </p:sp>
      <p:sp>
        <p:nvSpPr>
          <p:cNvPr id="11" name="Multiply 10"/>
          <p:cNvSpPr/>
          <p:nvPr/>
        </p:nvSpPr>
        <p:spPr>
          <a:xfrm>
            <a:off x="704021" y="2736919"/>
            <a:ext cx="611257" cy="611257"/>
          </a:xfrm>
          <a:prstGeom prst="mathMultiply">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704021" y="3358120"/>
            <a:ext cx="611257" cy="611257"/>
          </a:xfrm>
          <a:prstGeom prst="mathMultiply">
            <a:avLst/>
          </a:prstGeom>
          <a:solidFill>
            <a:srgbClr val="C0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Arrow: Right 3">
            <a:extLst>
              <a:ext uri="{FF2B5EF4-FFF2-40B4-BE49-F238E27FC236}">
                <a16:creationId xmlns:a16="http://schemas.microsoft.com/office/drawing/2014/main" id="{C7E3BB9F-A030-4D7B-BF18-6E8B41E967B5}"/>
              </a:ext>
            </a:extLst>
          </p:cNvPr>
          <p:cNvSpPr/>
          <p:nvPr/>
        </p:nvSpPr>
        <p:spPr>
          <a:xfrm>
            <a:off x="7031123" y="2243068"/>
            <a:ext cx="1488795" cy="626892"/>
          </a:xfrm>
          <a:prstGeom prst="rightArrow">
            <a:avLst/>
          </a:prstGeom>
          <a:solidFill>
            <a:srgbClr val="FFC000"/>
          </a:solidFill>
          <a:ln>
            <a:solidFill>
              <a:srgbClr val="CC00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1C354DD-CAF9-4F33-A1B3-BB33474FFB40}"/>
              </a:ext>
            </a:extLst>
          </p:cNvPr>
          <p:cNvSpPr txBox="1"/>
          <p:nvPr/>
        </p:nvSpPr>
        <p:spPr>
          <a:xfrm>
            <a:off x="8610600" y="2325681"/>
            <a:ext cx="1844349" cy="461665"/>
          </a:xfrm>
          <a:prstGeom prst="rect">
            <a:avLst/>
          </a:prstGeom>
          <a:noFill/>
        </p:spPr>
        <p:txBody>
          <a:bodyPr wrap="square" rtlCol="0">
            <a:spAutoFit/>
          </a:bodyPr>
          <a:lstStyle/>
          <a:p>
            <a:r>
              <a:rPr lang="en-US" sz="2400" b="1">
                <a:solidFill>
                  <a:srgbClr val="CC0099"/>
                </a:solidFill>
                <a:latin typeface="Abadi" panose="020B0604020104020204" pitchFamily="34" charset="0"/>
                <a:cs typeface="Arial"/>
              </a:rPr>
              <a:t>Dose Limits</a:t>
            </a:r>
          </a:p>
        </p:txBody>
      </p:sp>
      <p:sp>
        <p:nvSpPr>
          <p:cNvPr id="32" name="Slide Number Placeholder 12">
            <a:extLst>
              <a:ext uri="{FF2B5EF4-FFF2-40B4-BE49-F238E27FC236}">
                <a16:creationId xmlns:a16="http://schemas.microsoft.com/office/drawing/2014/main" id="{30FC7AE2-5C3A-43A9-96B1-AD75AB2FF184}"/>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0A5900-9C6A-8949-8D56-BCB293E7676D}" type="slidenum">
              <a:rPr lang="en-US" smtClean="0">
                <a:solidFill>
                  <a:schemeClr val="bg1"/>
                </a:solidFill>
              </a:rPr>
              <a:pPr/>
              <a:t>26</a:t>
            </a:fld>
            <a:endParaRPr lang="en-US">
              <a:solidFill>
                <a:schemeClr val="bg1"/>
              </a:solidFill>
            </a:endParaRPr>
          </a:p>
        </p:txBody>
      </p:sp>
      <p:sp>
        <p:nvSpPr>
          <p:cNvPr id="6" name="Date Placeholder 5">
            <a:extLst>
              <a:ext uri="{FF2B5EF4-FFF2-40B4-BE49-F238E27FC236}">
                <a16:creationId xmlns:a16="http://schemas.microsoft.com/office/drawing/2014/main" id="{AB0581A3-2D5A-4E28-AACA-2F5641DB3167}"/>
              </a:ext>
            </a:extLst>
          </p:cNvPr>
          <p:cNvSpPr>
            <a:spLocks noGrp="1"/>
          </p:cNvSpPr>
          <p:nvPr>
            <p:ph type="dt" sz="half" idx="10"/>
          </p:nvPr>
        </p:nvSpPr>
        <p:spPr/>
        <p:txBody>
          <a:bodyPr/>
          <a:lstStyle/>
          <a:p>
            <a:r>
              <a:rPr lang="en-US"/>
              <a:t>S. Robin Elgart | shona.elgart@nasa.gov</a:t>
            </a:r>
          </a:p>
        </p:txBody>
      </p:sp>
      <p:sp>
        <p:nvSpPr>
          <p:cNvPr id="8" name="Footer Placeholder 7">
            <a:extLst>
              <a:ext uri="{FF2B5EF4-FFF2-40B4-BE49-F238E27FC236}">
                <a16:creationId xmlns:a16="http://schemas.microsoft.com/office/drawing/2014/main" id="{45D5B247-9953-48D7-A47E-0076FA6C9B9A}"/>
              </a:ext>
            </a:extLst>
          </p:cNvPr>
          <p:cNvSpPr>
            <a:spLocks noGrp="1"/>
          </p:cNvSpPr>
          <p:nvPr>
            <p:ph type="ftr" sz="quarter" idx="11"/>
          </p:nvPr>
        </p:nvSpPr>
        <p:spPr/>
        <p:txBody>
          <a:bodyPr/>
          <a:lstStyle/>
          <a:p>
            <a:r>
              <a:rPr lang="en-US"/>
              <a:t>2023 SHINE</a:t>
            </a:r>
          </a:p>
          <a:p>
            <a:r>
              <a:rPr lang="en-US"/>
              <a:t>Space Radiation Didactic Curriculum</a:t>
            </a:r>
          </a:p>
        </p:txBody>
      </p:sp>
    </p:spTree>
    <p:custDataLst>
      <p:tags r:id="rId1"/>
    </p:custDataLst>
    <p:extLst>
      <p:ext uri="{BB962C8B-B14F-4D97-AF65-F5344CB8AC3E}">
        <p14:creationId xmlns:p14="http://schemas.microsoft.com/office/powerpoint/2010/main" val="3015323"/>
      </p:ext>
    </p:extLst>
  </p:cSld>
  <p:clrMapOvr>
    <a:masterClrMapping/>
  </p:clrMapOvr>
  <mc:AlternateContent xmlns:mc="http://schemas.openxmlformats.org/markup-compatibility/2006" xmlns:p14="http://schemas.microsoft.com/office/powerpoint/2010/main">
    <mc:Choice Requires="p14">
      <p:transition p14:dur="0" advTm="56759"/>
    </mc:Choice>
    <mc:Fallback xmlns="">
      <p:transition advTm="5675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4" grpId="0" animBg="1"/>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Research Challenges</a:t>
            </a:r>
          </a:p>
        </p:txBody>
      </p:sp>
      <p:sp>
        <p:nvSpPr>
          <p:cNvPr id="3" name="Content Placeholder 2"/>
          <p:cNvSpPr>
            <a:spLocks noGrp="1"/>
          </p:cNvSpPr>
          <p:nvPr>
            <p:ph sz="half" idx="1"/>
          </p:nvPr>
        </p:nvSpPr>
        <p:spPr>
          <a:xfrm>
            <a:off x="838200" y="1552381"/>
            <a:ext cx="5438775" cy="2041989"/>
          </a:xfrm>
        </p:spPr>
        <p:txBody>
          <a:bodyPr>
            <a:normAutofit fontScale="92500" lnSpcReduction="10000"/>
          </a:bodyPr>
          <a:lstStyle/>
          <a:p>
            <a:r>
              <a:rPr lang="en-US" sz="2400"/>
              <a:t>Limited observed outcomes in astronauts</a:t>
            </a:r>
          </a:p>
          <a:p>
            <a:pPr lvl="1"/>
            <a:r>
              <a:rPr lang="en-US" sz="2400"/>
              <a:t>Small population</a:t>
            </a:r>
          </a:p>
          <a:p>
            <a:pPr lvl="1"/>
            <a:r>
              <a:rPr lang="en-US" sz="2400"/>
              <a:t>Low doses and dose rates</a:t>
            </a:r>
          </a:p>
          <a:p>
            <a:pPr lvl="1"/>
            <a:r>
              <a:rPr lang="en-US" sz="2400"/>
              <a:t>Common outcomes</a:t>
            </a:r>
          </a:p>
          <a:p>
            <a:pPr lvl="1"/>
            <a:r>
              <a:rPr lang="en-US" sz="2400"/>
              <a:t>Healthy worker and generally healthy</a:t>
            </a:r>
          </a:p>
        </p:txBody>
      </p:sp>
      <p:sp>
        <p:nvSpPr>
          <p:cNvPr id="13" name="Content Placeholder 2"/>
          <p:cNvSpPr>
            <a:spLocks noGrp="1"/>
          </p:cNvSpPr>
          <p:nvPr>
            <p:ph sz="half" idx="2"/>
          </p:nvPr>
        </p:nvSpPr>
        <p:spPr>
          <a:xfrm>
            <a:off x="6678038" y="4954587"/>
            <a:ext cx="5181600" cy="1401763"/>
          </a:xfrm>
        </p:spPr>
        <p:txBody>
          <a:bodyPr>
            <a:normAutofit fontScale="92500" lnSpcReduction="10000"/>
          </a:bodyPr>
          <a:lstStyle/>
          <a:p>
            <a:r>
              <a:rPr lang="en-US" sz="2400"/>
              <a:t>Limited knowledge of biological effects of space radiation</a:t>
            </a:r>
          </a:p>
          <a:p>
            <a:pPr lvl="1"/>
            <a:r>
              <a:rPr lang="en-US" sz="2400"/>
              <a:t>Heavy reliance on animal studies </a:t>
            </a:r>
          </a:p>
          <a:p>
            <a:pPr lvl="1"/>
            <a:r>
              <a:rPr lang="en-US" sz="2400"/>
              <a:t>Space radiation is unique</a:t>
            </a:r>
          </a:p>
        </p:txBody>
      </p:sp>
      <p:sp>
        <p:nvSpPr>
          <p:cNvPr id="14" name="Slide Number Placeholder 5">
            <a:extLst>
              <a:ext uri="{FF2B5EF4-FFF2-40B4-BE49-F238E27FC236}">
                <a16:creationId xmlns:a16="http://schemas.microsoft.com/office/drawing/2014/main" id="{123B1CC7-C2A5-499D-9FC0-33ECE2222113}"/>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68C1BF-A732-44EF-989C-59B7635C3D00}" type="slidenum">
              <a:rPr lang="en-US" altLang="en-US"/>
              <a:pPr/>
              <a:t>27</a:t>
            </a:fld>
            <a:endParaRPr lang="en-US" alt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0961" y="1552381"/>
            <a:ext cx="4479186" cy="3238450"/>
          </a:xfrm>
          <a:prstGeom prst="rect">
            <a:avLst/>
          </a:prstGeom>
          <a:noFill/>
          <a:ln>
            <a:solidFill>
              <a:schemeClr val="accent1"/>
            </a:solidFill>
          </a:ln>
        </p:spPr>
      </p:pic>
      <p:pic>
        <p:nvPicPr>
          <p:cNvPr id="51" name="Picture 50">
            <a:extLst>
              <a:ext uri="{FF2B5EF4-FFF2-40B4-BE49-F238E27FC236}">
                <a16:creationId xmlns:a16="http://schemas.microsoft.com/office/drawing/2014/main" id="{A374C646-3640-454C-BEE9-C2FEA0F0D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644" y="3211276"/>
            <a:ext cx="5010150" cy="3057525"/>
          </a:xfrm>
          <a:prstGeom prst="rect">
            <a:avLst/>
          </a:prstGeom>
        </p:spPr>
      </p:pic>
      <p:sp>
        <p:nvSpPr>
          <p:cNvPr id="4" name="Date Placeholder 3">
            <a:extLst>
              <a:ext uri="{FF2B5EF4-FFF2-40B4-BE49-F238E27FC236}">
                <a16:creationId xmlns:a16="http://schemas.microsoft.com/office/drawing/2014/main" id="{BC21D6D8-B698-40A0-8ACC-081229C54A90}"/>
              </a:ext>
            </a:extLst>
          </p:cNvPr>
          <p:cNvSpPr>
            <a:spLocks noGrp="1"/>
          </p:cNvSpPr>
          <p:nvPr>
            <p:ph type="dt" sz="half" idx="10"/>
          </p:nvPr>
        </p:nvSpPr>
        <p:spPr/>
        <p:txBody>
          <a:bodyPr/>
          <a:lstStyle/>
          <a:p>
            <a:r>
              <a:rPr lang="en-US"/>
              <a:t>S. Robin Elgart | shona.elgart@nasa.gov</a:t>
            </a:r>
          </a:p>
        </p:txBody>
      </p:sp>
      <p:sp>
        <p:nvSpPr>
          <p:cNvPr id="5" name="Footer Placeholder 4">
            <a:extLst>
              <a:ext uri="{FF2B5EF4-FFF2-40B4-BE49-F238E27FC236}">
                <a16:creationId xmlns:a16="http://schemas.microsoft.com/office/drawing/2014/main" id="{73F8906E-4B14-4A69-BD57-E7F3E704011C}"/>
              </a:ext>
            </a:extLst>
          </p:cNvPr>
          <p:cNvSpPr>
            <a:spLocks noGrp="1"/>
          </p:cNvSpPr>
          <p:nvPr>
            <p:ph type="ftr" sz="quarter" idx="11"/>
          </p:nvPr>
        </p:nvSpPr>
        <p:spPr/>
        <p:txBody>
          <a:bodyPr/>
          <a:lstStyle/>
          <a:p>
            <a:r>
              <a:rPr lang="en-US"/>
              <a:t>2023 SHINE</a:t>
            </a:r>
          </a:p>
          <a:p>
            <a:r>
              <a:rPr lang="en-US"/>
              <a:t>Space Radiation Didactic Curriculum</a:t>
            </a:r>
          </a:p>
        </p:txBody>
      </p:sp>
    </p:spTree>
    <p:extLst>
      <p:ext uri="{BB962C8B-B14F-4D97-AF65-F5344CB8AC3E}">
        <p14:creationId xmlns:p14="http://schemas.microsoft.com/office/powerpoint/2010/main" val="3778803417"/>
      </p:ext>
    </p:extLst>
  </p:cSld>
  <p:clrMapOvr>
    <a:masterClrMapping/>
  </p:clrMapOvr>
  <mc:AlternateContent xmlns:mc="http://schemas.openxmlformats.org/markup-compatibility/2006" xmlns:p14="http://schemas.microsoft.com/office/powerpoint/2010/main">
    <mc:Choice Requires="p14">
      <p:transition spd="slow" p14:dur="2000" advTm="27605"/>
    </mc:Choice>
    <mc:Fallback xmlns="">
      <p:transition spd="slow" advTm="2760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E48CA-B164-4504-B84D-213E262D3659}"/>
              </a:ext>
            </a:extLst>
          </p:cNvPr>
          <p:cNvSpPr>
            <a:spLocks noGrp="1"/>
          </p:cNvSpPr>
          <p:nvPr>
            <p:ph type="title"/>
          </p:nvPr>
        </p:nvSpPr>
        <p:spPr/>
        <p:txBody>
          <a:bodyPr/>
          <a:lstStyle/>
          <a:p>
            <a:r>
              <a:rPr lang="en-US"/>
              <a:t>Space Radiation Element Research</a:t>
            </a:r>
          </a:p>
        </p:txBody>
      </p:sp>
      <p:sp>
        <p:nvSpPr>
          <p:cNvPr id="4" name="Content Placeholder 3">
            <a:extLst>
              <a:ext uri="{FF2B5EF4-FFF2-40B4-BE49-F238E27FC236}">
                <a16:creationId xmlns:a16="http://schemas.microsoft.com/office/drawing/2014/main" id="{289476B7-C799-4E2A-8EB2-ACF5EB8FDDA4}"/>
              </a:ext>
            </a:extLst>
          </p:cNvPr>
          <p:cNvSpPr>
            <a:spLocks noGrp="1"/>
          </p:cNvSpPr>
          <p:nvPr>
            <p:ph idx="1"/>
          </p:nvPr>
        </p:nvSpPr>
        <p:spPr/>
        <p:txBody>
          <a:bodyPr/>
          <a:lstStyle/>
          <a:p>
            <a:r>
              <a:rPr lang="en-US"/>
              <a:t>Mission: Characterize and facilitate the management of the human health outcomes associated with space radiation exposure to protect astronaut health and wellbeing to enable human spaceflight</a:t>
            </a:r>
          </a:p>
          <a:p>
            <a:pPr lvl="1"/>
            <a:r>
              <a:rPr lang="en-US"/>
              <a:t>Carcinogenesis</a:t>
            </a:r>
          </a:p>
          <a:p>
            <a:pPr lvl="1"/>
            <a:r>
              <a:rPr lang="en-US"/>
              <a:t>Cardiovascular and Immune</a:t>
            </a:r>
          </a:p>
          <a:p>
            <a:pPr lvl="1"/>
            <a:r>
              <a:rPr lang="en-US"/>
              <a:t>Central Nervous System</a:t>
            </a:r>
          </a:p>
        </p:txBody>
      </p:sp>
      <p:sp>
        <p:nvSpPr>
          <p:cNvPr id="5" name="Footer Placeholder 4">
            <a:extLst>
              <a:ext uri="{FF2B5EF4-FFF2-40B4-BE49-F238E27FC236}">
                <a16:creationId xmlns:a16="http://schemas.microsoft.com/office/drawing/2014/main" id="{541606B1-D79E-4E62-AA32-642DA4B13D3F}"/>
              </a:ext>
            </a:extLst>
          </p:cNvPr>
          <p:cNvSpPr>
            <a:spLocks noGrp="1"/>
          </p:cNvSpPr>
          <p:nvPr>
            <p:ph type="ftr" sz="quarter" idx="11"/>
          </p:nvPr>
        </p:nvSpPr>
        <p:spPr/>
        <p:txBody>
          <a:bodyPr/>
          <a:lstStyle/>
          <a:p>
            <a:r>
              <a:rPr lang="en-US"/>
              <a:t>2023 SHINE</a:t>
            </a:r>
          </a:p>
          <a:p>
            <a:r>
              <a:rPr lang="en-US"/>
              <a:t>Space Radiation Didactic Curriculum</a:t>
            </a:r>
          </a:p>
        </p:txBody>
      </p:sp>
      <p:sp>
        <p:nvSpPr>
          <p:cNvPr id="15" name="Slide Number Placeholder 5">
            <a:extLst>
              <a:ext uri="{FF2B5EF4-FFF2-40B4-BE49-F238E27FC236}">
                <a16:creationId xmlns:a16="http://schemas.microsoft.com/office/drawing/2014/main" id="{47EBBD17-8AEE-4720-AA2F-CB5FBE8C83EB}"/>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B68C1BF-A732-44EF-989C-59B7635C3D00}" type="slidenum">
              <a:rPr lang="en-US" altLang="en-US"/>
              <a:pPr/>
              <a:t>28</a:t>
            </a:fld>
            <a:endParaRPr lang="en-US" altLang="en-US"/>
          </a:p>
        </p:txBody>
      </p:sp>
      <p:sp>
        <p:nvSpPr>
          <p:cNvPr id="3" name="Date Placeholder 2">
            <a:extLst>
              <a:ext uri="{FF2B5EF4-FFF2-40B4-BE49-F238E27FC236}">
                <a16:creationId xmlns:a16="http://schemas.microsoft.com/office/drawing/2014/main" id="{83EF3086-E453-4C8D-836B-8773EE3A2DBB}"/>
              </a:ext>
            </a:extLst>
          </p:cNvPr>
          <p:cNvSpPr>
            <a:spLocks noGrp="1"/>
          </p:cNvSpPr>
          <p:nvPr>
            <p:ph type="dt" sz="half" idx="10"/>
          </p:nvPr>
        </p:nvSpPr>
        <p:spPr/>
        <p:txBody>
          <a:bodyPr/>
          <a:lstStyle/>
          <a:p>
            <a:r>
              <a:rPr lang="en-US"/>
              <a:t>S. Robin Elgart | shona.elgart@nasa.gov</a:t>
            </a:r>
          </a:p>
        </p:txBody>
      </p:sp>
      <p:graphicFrame>
        <p:nvGraphicFramePr>
          <p:cNvPr id="10" name="Table 9">
            <a:extLst>
              <a:ext uri="{FF2B5EF4-FFF2-40B4-BE49-F238E27FC236}">
                <a16:creationId xmlns:a16="http://schemas.microsoft.com/office/drawing/2014/main" id="{D01EEA71-B7E1-40D8-A015-6152B7E12C01}"/>
              </a:ext>
            </a:extLst>
          </p:cNvPr>
          <p:cNvGraphicFramePr>
            <a:graphicFrameLocks noGrp="1"/>
          </p:cNvGraphicFramePr>
          <p:nvPr>
            <p:extLst>
              <p:ext uri="{D42A27DB-BD31-4B8C-83A1-F6EECF244321}">
                <p14:modId xmlns:p14="http://schemas.microsoft.com/office/powerpoint/2010/main" val="3104466461"/>
              </p:ext>
            </p:extLst>
          </p:nvPr>
        </p:nvGraphicFramePr>
        <p:xfrm>
          <a:off x="439042" y="4264433"/>
          <a:ext cx="11313916" cy="1966712"/>
        </p:xfrm>
        <a:graphic>
          <a:graphicData uri="http://schemas.openxmlformats.org/drawingml/2006/table">
            <a:tbl>
              <a:tblPr firstRow="1" bandRow="1">
                <a:tableStyleId>{2A488322-F2BA-4B5B-9748-0D474271808F}</a:tableStyleId>
              </a:tblPr>
              <a:tblGrid>
                <a:gridCol w="3675347">
                  <a:extLst>
                    <a:ext uri="{9D8B030D-6E8A-4147-A177-3AD203B41FA5}">
                      <a16:colId xmlns:a16="http://schemas.microsoft.com/office/drawing/2014/main" val="36562301"/>
                    </a:ext>
                  </a:extLst>
                </a:gridCol>
                <a:gridCol w="3472144">
                  <a:extLst>
                    <a:ext uri="{9D8B030D-6E8A-4147-A177-3AD203B41FA5}">
                      <a16:colId xmlns:a16="http://schemas.microsoft.com/office/drawing/2014/main" val="1409239210"/>
                    </a:ext>
                  </a:extLst>
                </a:gridCol>
                <a:gridCol w="4166425">
                  <a:extLst>
                    <a:ext uri="{9D8B030D-6E8A-4147-A177-3AD203B41FA5}">
                      <a16:colId xmlns:a16="http://schemas.microsoft.com/office/drawing/2014/main" val="2293415363"/>
                    </a:ext>
                  </a:extLst>
                </a:gridCol>
              </a:tblGrid>
              <a:tr h="491678">
                <a:tc>
                  <a:txBody>
                    <a:bodyPr/>
                    <a:lstStyle/>
                    <a:p>
                      <a:pPr algn="r"/>
                      <a:r>
                        <a:rPr lang="en-US" sz="2400">
                          <a:effectLst>
                            <a:outerShdw blurRad="38100" dist="38100" dir="2700000" algn="tl">
                              <a:srgbClr val="000000">
                                <a:alpha val="43137"/>
                              </a:srgbClr>
                            </a:outerShdw>
                          </a:effectLst>
                        </a:rPr>
                        <a:t>Characterization</a:t>
                      </a:r>
                    </a:p>
                  </a:txBody>
                  <a:tcPr marL="122919" marR="122919" marT="61460" marB="61460"/>
                </a:tc>
                <a:tc>
                  <a:txBody>
                    <a:bodyPr/>
                    <a:lstStyle/>
                    <a:p>
                      <a:pPr algn="ctr"/>
                      <a:endParaRPr lang="en-US" sz="2400">
                        <a:effectLst>
                          <a:outerShdw blurRad="38100" dist="38100" dir="2700000" algn="tl">
                            <a:srgbClr val="000000">
                              <a:alpha val="43137"/>
                            </a:srgbClr>
                          </a:outerShdw>
                        </a:effectLst>
                      </a:endParaRPr>
                    </a:p>
                  </a:txBody>
                  <a:tcPr marL="122919" marR="122919" marT="61460" marB="61460"/>
                </a:tc>
                <a:tc>
                  <a:txBody>
                    <a:bodyPr/>
                    <a:lstStyle/>
                    <a:p>
                      <a:pPr algn="l"/>
                      <a:r>
                        <a:rPr lang="en-US" sz="2400">
                          <a:effectLst>
                            <a:outerShdw blurRad="38100" dist="38100" dir="2700000" algn="tl">
                              <a:srgbClr val="000000">
                                <a:alpha val="43137"/>
                              </a:srgbClr>
                            </a:outerShdw>
                          </a:effectLst>
                        </a:rPr>
                        <a:t>Mitigation</a:t>
                      </a:r>
                    </a:p>
                  </a:txBody>
                  <a:tcPr marL="122919" marR="122919" marT="61460" marB="61460"/>
                </a:tc>
                <a:extLst>
                  <a:ext uri="{0D108BD9-81ED-4DB2-BD59-A6C34878D82A}">
                    <a16:rowId xmlns:a16="http://schemas.microsoft.com/office/drawing/2014/main" val="1741764990"/>
                  </a:ext>
                </a:extLst>
              </a:tr>
              <a:tr h="491678">
                <a:tc>
                  <a:txBody>
                    <a:bodyPr/>
                    <a:lstStyle/>
                    <a:p>
                      <a:pPr algn="r"/>
                      <a:r>
                        <a:rPr lang="en-US" sz="2400"/>
                        <a:t>Dose and Dose Rate Effects</a:t>
                      </a:r>
                    </a:p>
                  </a:txBody>
                  <a:tcPr marL="122919" marR="122919" marT="61460" marB="61460"/>
                </a:tc>
                <a:tc>
                  <a:txBody>
                    <a:bodyPr/>
                    <a:lstStyle/>
                    <a:p>
                      <a:pPr algn="ctr"/>
                      <a:r>
                        <a:rPr lang="en-US" sz="2400"/>
                        <a:t>Biomarkers</a:t>
                      </a:r>
                    </a:p>
                  </a:txBody>
                  <a:tcPr marL="122919" marR="122919" marT="61460" marB="61460"/>
                </a:tc>
                <a:tc>
                  <a:txBody>
                    <a:bodyPr/>
                    <a:lstStyle/>
                    <a:p>
                      <a:pPr algn="l"/>
                      <a:r>
                        <a:rPr lang="en-US" sz="2400"/>
                        <a:t>Countermeasure Identification</a:t>
                      </a:r>
                    </a:p>
                  </a:txBody>
                  <a:tcPr marL="122919" marR="122919" marT="61460" marB="61460"/>
                </a:tc>
                <a:extLst>
                  <a:ext uri="{0D108BD9-81ED-4DB2-BD59-A6C34878D82A}">
                    <a16:rowId xmlns:a16="http://schemas.microsoft.com/office/drawing/2014/main" val="3492769570"/>
                  </a:ext>
                </a:extLst>
              </a:tr>
              <a:tr h="491678">
                <a:tc>
                  <a:txBody>
                    <a:bodyPr/>
                    <a:lstStyle/>
                    <a:p>
                      <a:pPr algn="r"/>
                      <a:r>
                        <a:rPr lang="en-US" sz="2400"/>
                        <a:t>Radiation Quality</a:t>
                      </a:r>
                    </a:p>
                  </a:txBody>
                  <a:tcPr marL="122919" marR="122919" marT="61460" marB="61460"/>
                </a:tc>
                <a:tc>
                  <a:txBody>
                    <a:bodyPr/>
                    <a:lstStyle/>
                    <a:p>
                      <a:pPr algn="ctr"/>
                      <a:r>
                        <a:rPr lang="en-US" sz="2400"/>
                        <a:t>Individual Susceptibility</a:t>
                      </a:r>
                    </a:p>
                  </a:txBody>
                  <a:tcPr marL="122919" marR="122919" marT="61460" marB="61460"/>
                </a:tc>
                <a:tc>
                  <a:txBody>
                    <a:bodyPr/>
                    <a:lstStyle/>
                    <a:p>
                      <a:pPr algn="l"/>
                      <a:r>
                        <a:rPr lang="en-US" sz="2400"/>
                        <a:t>Countermeasure Validation</a:t>
                      </a:r>
                    </a:p>
                  </a:txBody>
                  <a:tcPr marL="122919" marR="122919" marT="61460" marB="61460"/>
                </a:tc>
                <a:extLst>
                  <a:ext uri="{0D108BD9-81ED-4DB2-BD59-A6C34878D82A}">
                    <a16:rowId xmlns:a16="http://schemas.microsoft.com/office/drawing/2014/main" val="623002945"/>
                  </a:ext>
                </a:extLst>
              </a:tr>
              <a:tr h="491678">
                <a:tc>
                  <a:txBody>
                    <a:bodyPr/>
                    <a:lstStyle/>
                    <a:p>
                      <a:pPr algn="r"/>
                      <a:r>
                        <a:rPr lang="en-US" sz="2400"/>
                        <a:t>Cross-Species Translation</a:t>
                      </a:r>
                    </a:p>
                  </a:txBody>
                  <a:tcPr marL="122919" marR="122919" marT="61460" marB="61460"/>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a:t>Combined Stressors</a:t>
                      </a:r>
                    </a:p>
                  </a:txBody>
                  <a:tcPr marL="122919" marR="122919" marT="61460" marB="61460"/>
                </a:tc>
                <a:tc>
                  <a:txBody>
                    <a:bodyPr/>
                    <a:lstStyle/>
                    <a:p>
                      <a:pPr algn="ctr"/>
                      <a:endParaRPr lang="en-US" sz="2400"/>
                    </a:p>
                  </a:txBody>
                  <a:tcPr marL="122919" marR="122919" marT="61460" marB="61460"/>
                </a:tc>
                <a:extLst>
                  <a:ext uri="{0D108BD9-81ED-4DB2-BD59-A6C34878D82A}">
                    <a16:rowId xmlns:a16="http://schemas.microsoft.com/office/drawing/2014/main" val="86775786"/>
                  </a:ext>
                </a:extLst>
              </a:tr>
            </a:tbl>
          </a:graphicData>
        </a:graphic>
      </p:graphicFrame>
      <p:cxnSp>
        <p:nvCxnSpPr>
          <p:cNvPr id="11" name="Straight Arrow Connector 10">
            <a:extLst>
              <a:ext uri="{FF2B5EF4-FFF2-40B4-BE49-F238E27FC236}">
                <a16:creationId xmlns:a16="http://schemas.microsoft.com/office/drawing/2014/main" id="{B88310E0-2540-40E6-8A98-B6F16AC14581}"/>
              </a:ext>
            </a:extLst>
          </p:cNvPr>
          <p:cNvCxnSpPr/>
          <p:nvPr/>
        </p:nvCxnSpPr>
        <p:spPr>
          <a:xfrm>
            <a:off x="4176261" y="4525569"/>
            <a:ext cx="3357900" cy="1"/>
          </a:xfrm>
          <a:prstGeom prst="straightConnector1">
            <a:avLst/>
          </a:prstGeom>
          <a:ln w="76200">
            <a:solidFill>
              <a:schemeClr val="bg1"/>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99513D90-29FB-4666-8AB3-9A4DC7BD2D8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793434">
            <a:off x="9769433" y="2469512"/>
            <a:ext cx="2232153" cy="2212400"/>
          </a:xfrm>
          <a:prstGeom prst="rect">
            <a:avLst/>
          </a:prstGeom>
        </p:spPr>
      </p:pic>
    </p:spTree>
    <p:extLst>
      <p:ext uri="{BB962C8B-B14F-4D97-AF65-F5344CB8AC3E}">
        <p14:creationId xmlns:p14="http://schemas.microsoft.com/office/powerpoint/2010/main" val="2745209044"/>
      </p:ext>
    </p:extLst>
  </p:cSld>
  <p:clrMapOvr>
    <a:masterClrMapping/>
  </p:clrMapOvr>
  <mc:AlternateContent xmlns:mc="http://schemas.openxmlformats.org/markup-compatibility/2006" xmlns:p14="http://schemas.microsoft.com/office/powerpoint/2010/main">
    <mc:Choice Requires="p14">
      <p:transition p14:dur="0" advTm="34243"/>
    </mc:Choice>
    <mc:Fallback xmlns="">
      <p:transition advTm="3424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CC0B2E4-B6FA-4FFD-BD30-E86217B69DBE}"/>
              </a:ext>
            </a:extLst>
          </p:cNvPr>
          <p:cNvSpPr>
            <a:spLocks noGrp="1"/>
          </p:cNvSpPr>
          <p:nvPr>
            <p:ph type="ftr" sz="quarter" idx="11"/>
          </p:nvPr>
        </p:nvSpPr>
        <p:spPr/>
        <p:txBody>
          <a:bodyPr/>
          <a:lstStyle/>
          <a:p>
            <a:r>
              <a:rPr lang="en-US"/>
              <a:t>2023 SHINE Space Radiation Didactic Curriculum</a:t>
            </a:r>
          </a:p>
        </p:txBody>
      </p:sp>
      <p:sp>
        <p:nvSpPr>
          <p:cNvPr id="3" name="Slide Number Placeholder 2">
            <a:extLst>
              <a:ext uri="{FF2B5EF4-FFF2-40B4-BE49-F238E27FC236}">
                <a16:creationId xmlns:a16="http://schemas.microsoft.com/office/drawing/2014/main" id="{9D6E1D18-BED0-4B42-9F95-4E6217315AED}"/>
              </a:ext>
            </a:extLst>
          </p:cNvPr>
          <p:cNvSpPr>
            <a:spLocks noGrp="1"/>
          </p:cNvSpPr>
          <p:nvPr>
            <p:ph type="sldNum" sz="quarter" idx="12"/>
          </p:nvPr>
        </p:nvSpPr>
        <p:spPr/>
        <p:txBody>
          <a:bodyPr/>
          <a:lstStyle/>
          <a:p>
            <a:fld id="{E461A7D3-91BA-4279-96A5-830614B699D8}" type="slidenum">
              <a:rPr lang="en-US" altLang="en-US" smtClean="0"/>
              <a:pPr/>
              <a:t>29</a:t>
            </a:fld>
            <a:endParaRPr lang="en-US" altLang="en-US"/>
          </a:p>
        </p:txBody>
      </p:sp>
      <p:pic>
        <p:nvPicPr>
          <p:cNvPr id="5" name="Picture 4">
            <a:extLst>
              <a:ext uri="{FF2B5EF4-FFF2-40B4-BE49-F238E27FC236}">
                <a16:creationId xmlns:a16="http://schemas.microsoft.com/office/drawing/2014/main" id="{37CA89EE-02B0-467F-ABDF-94E8FA607E89}"/>
              </a:ext>
            </a:extLst>
          </p:cNvPr>
          <p:cNvPicPr>
            <a:picLocks noChangeAspect="1"/>
          </p:cNvPicPr>
          <p:nvPr/>
        </p:nvPicPr>
        <p:blipFill rotWithShape="1">
          <a:blip r:embed="rId2"/>
          <a:srcRect l="241" t="616" r="279" b="429"/>
          <a:stretch/>
        </p:blipFill>
        <p:spPr>
          <a:xfrm>
            <a:off x="112184" y="381000"/>
            <a:ext cx="10326807" cy="5759355"/>
          </a:xfrm>
          <a:prstGeom prst="rect">
            <a:avLst/>
          </a:prstGeom>
          <a:ln>
            <a:noFill/>
          </a:ln>
        </p:spPr>
      </p:pic>
      <p:sp>
        <p:nvSpPr>
          <p:cNvPr id="8" name="TextBox 7">
            <a:extLst>
              <a:ext uri="{FF2B5EF4-FFF2-40B4-BE49-F238E27FC236}">
                <a16:creationId xmlns:a16="http://schemas.microsoft.com/office/drawing/2014/main" id="{3ED5C092-CC98-4172-95E7-60C44697E76C}"/>
              </a:ext>
            </a:extLst>
          </p:cNvPr>
          <p:cNvSpPr txBox="1"/>
          <p:nvPr/>
        </p:nvSpPr>
        <p:spPr>
          <a:xfrm>
            <a:off x="4762487" y="1247567"/>
            <a:ext cx="5610314" cy="338554"/>
          </a:xfrm>
          <a:prstGeom prst="rect">
            <a:avLst/>
          </a:prstGeom>
          <a:noFill/>
        </p:spPr>
        <p:txBody>
          <a:bodyPr wrap="square">
            <a:spAutoFit/>
          </a:bodyPr>
          <a:lstStyle/>
          <a:p>
            <a:r>
              <a:rPr lang="en-US" sz="1600">
                <a:latin typeface="Source Sans Pro" panose="020B0503030403020204" pitchFamily="34" charset="0"/>
                <a:ea typeface="Source Sans Pro" panose="020B0503030403020204" pitchFamily="34" charset="0"/>
                <a:hlinkClick r:id="rId3"/>
              </a:rPr>
              <a:t>https://humanresearchroadmap.nasa.gov/Risks/risk.aspx?i=96</a:t>
            </a:r>
            <a:endParaRPr lang="en-US" sz="1600">
              <a:latin typeface="Source Sans Pro" panose="020B0503030403020204" pitchFamily="34" charset="0"/>
              <a:ea typeface="Source Sans Pro" panose="020B0503030403020204" pitchFamily="34" charset="0"/>
            </a:endParaRPr>
          </a:p>
        </p:txBody>
      </p:sp>
      <p:sp>
        <p:nvSpPr>
          <p:cNvPr id="7" name="Date Placeholder 6">
            <a:extLst>
              <a:ext uri="{FF2B5EF4-FFF2-40B4-BE49-F238E27FC236}">
                <a16:creationId xmlns:a16="http://schemas.microsoft.com/office/drawing/2014/main" id="{C1989520-195F-4DDB-9235-6F4A2B25325D}"/>
              </a:ext>
            </a:extLst>
          </p:cNvPr>
          <p:cNvSpPr>
            <a:spLocks noGrp="1"/>
          </p:cNvSpPr>
          <p:nvPr>
            <p:ph type="dt" sz="half" idx="10"/>
          </p:nvPr>
        </p:nvSpPr>
        <p:spPr/>
        <p:txBody>
          <a:bodyPr/>
          <a:lstStyle/>
          <a:p>
            <a:r>
              <a:rPr lang="en-US"/>
              <a:t>S. Robin Elgart | shona.elgart@nasa.gov</a:t>
            </a:r>
          </a:p>
        </p:txBody>
      </p:sp>
      <p:pic>
        <p:nvPicPr>
          <p:cNvPr id="10" name="Picture 9">
            <a:extLst>
              <a:ext uri="{FF2B5EF4-FFF2-40B4-BE49-F238E27FC236}">
                <a16:creationId xmlns:a16="http://schemas.microsoft.com/office/drawing/2014/main" id="{415D478B-2BD8-44D9-9FEF-7B368BFE8FD5}"/>
              </a:ext>
            </a:extLst>
          </p:cNvPr>
          <p:cNvPicPr>
            <a:picLocks noChangeAspect="1"/>
          </p:cNvPicPr>
          <p:nvPr/>
        </p:nvPicPr>
        <p:blipFill>
          <a:blip r:embed="rId4"/>
          <a:stretch>
            <a:fillRect/>
          </a:stretch>
        </p:blipFill>
        <p:spPr>
          <a:xfrm>
            <a:off x="10438991" y="754607"/>
            <a:ext cx="1657476" cy="1663029"/>
          </a:xfrm>
          <a:prstGeom prst="rect">
            <a:avLst/>
          </a:prstGeom>
        </p:spPr>
      </p:pic>
      <p:pic>
        <p:nvPicPr>
          <p:cNvPr id="15" name="Graphic 14" descr="Line arrow: Counter-clockwise curve with solid fill">
            <a:extLst>
              <a:ext uri="{FF2B5EF4-FFF2-40B4-BE49-F238E27FC236}">
                <a16:creationId xmlns:a16="http://schemas.microsoft.com/office/drawing/2014/main" id="{0D16DE3A-0FB6-401A-A35F-9CA93C2304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8112765">
            <a:off x="9746507" y="1378800"/>
            <a:ext cx="750882" cy="750882"/>
          </a:xfrm>
          <a:prstGeom prst="rect">
            <a:avLst/>
          </a:prstGeom>
        </p:spPr>
      </p:pic>
      <p:sp>
        <p:nvSpPr>
          <p:cNvPr id="17" name="TextBox 16">
            <a:extLst>
              <a:ext uri="{FF2B5EF4-FFF2-40B4-BE49-F238E27FC236}">
                <a16:creationId xmlns:a16="http://schemas.microsoft.com/office/drawing/2014/main" id="{BE379656-2914-4784-9F9D-005E339584A3}"/>
              </a:ext>
            </a:extLst>
          </p:cNvPr>
          <p:cNvSpPr txBox="1"/>
          <p:nvPr/>
        </p:nvSpPr>
        <p:spPr>
          <a:xfrm>
            <a:off x="10670450" y="2406580"/>
            <a:ext cx="1194558" cy="338554"/>
          </a:xfrm>
          <a:prstGeom prst="rect">
            <a:avLst/>
          </a:prstGeom>
          <a:noFill/>
        </p:spPr>
        <p:txBody>
          <a:bodyPr wrap="none" rtlCol="0">
            <a:spAutoFit/>
          </a:bodyPr>
          <a:lstStyle/>
          <a:p>
            <a:pPr algn="ctr"/>
            <a:r>
              <a:rPr lang="en-US" sz="1600" b="1">
                <a:solidFill>
                  <a:srgbClr val="09323D"/>
                </a:solidFill>
                <a:latin typeface="Source Sans Pro" panose="020B0503030403020204" pitchFamily="34" charset="0"/>
                <a:ea typeface="Source Sans Pro" panose="020B0503030403020204" pitchFamily="34" charset="0"/>
              </a:rPr>
              <a:t>Cancer risk</a:t>
            </a:r>
          </a:p>
        </p:txBody>
      </p:sp>
    </p:spTree>
    <p:extLst>
      <p:ext uri="{BB962C8B-B14F-4D97-AF65-F5344CB8AC3E}">
        <p14:creationId xmlns:p14="http://schemas.microsoft.com/office/powerpoint/2010/main" val="159906100"/>
      </p:ext>
    </p:extLst>
  </p:cSld>
  <p:clrMapOvr>
    <a:masterClrMapping/>
  </p:clrMapOvr>
  <p:transition>
    <p:zoom dir="in"/>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75E0B6F-491F-415A-9DDD-3CB8BB1EDAA9}"/>
              </a:ext>
            </a:extLst>
          </p:cNvPr>
          <p:cNvSpPr>
            <a:spLocks noGrp="1"/>
          </p:cNvSpPr>
          <p:nvPr>
            <p:ph type="ctrTitle"/>
          </p:nvPr>
        </p:nvSpPr>
        <p:spPr/>
        <p:txBody>
          <a:bodyPr/>
          <a:lstStyle/>
          <a:p>
            <a:r>
              <a:rPr lang="en-US"/>
              <a:t>Introductions</a:t>
            </a:r>
          </a:p>
        </p:txBody>
      </p:sp>
      <p:sp>
        <p:nvSpPr>
          <p:cNvPr id="4" name="Footer Placeholder 3">
            <a:extLst>
              <a:ext uri="{FF2B5EF4-FFF2-40B4-BE49-F238E27FC236}">
                <a16:creationId xmlns:a16="http://schemas.microsoft.com/office/drawing/2014/main" id="{6F2ADB5A-C122-4E60-AB5B-DE42C18A1E2B}"/>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E2AE3270-18E5-4D2F-925A-7274C6BBFE98}"/>
              </a:ext>
            </a:extLst>
          </p:cNvPr>
          <p:cNvSpPr>
            <a:spLocks noGrp="1"/>
          </p:cNvSpPr>
          <p:nvPr>
            <p:ph type="sldNum" sz="quarter" idx="12"/>
          </p:nvPr>
        </p:nvSpPr>
        <p:spPr/>
        <p:txBody>
          <a:bodyPr/>
          <a:lstStyle/>
          <a:p>
            <a:fld id="{3A0E1C1D-23A6-4D8C-8BAD-0A4D3EB843D9}" type="slidenum">
              <a:rPr lang="en-US" smtClean="0"/>
              <a:pPr/>
              <a:t>3</a:t>
            </a:fld>
            <a:endParaRPr lang="en-US"/>
          </a:p>
        </p:txBody>
      </p:sp>
      <p:sp>
        <p:nvSpPr>
          <p:cNvPr id="6" name="Date Placeholder 3">
            <a:extLst>
              <a:ext uri="{FF2B5EF4-FFF2-40B4-BE49-F238E27FC236}">
                <a16:creationId xmlns:a16="http://schemas.microsoft.com/office/drawing/2014/main" id="{BDA4395C-1D61-452F-9BAC-973F2E6FAA99}"/>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31136998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5B246CFC-5B04-4595-9E85-C7C69445E7E2}"/>
              </a:ext>
            </a:extLst>
          </p:cNvPr>
          <p:cNvSpPr>
            <a:spLocks noGrp="1"/>
          </p:cNvSpPr>
          <p:nvPr>
            <p:ph type="title"/>
          </p:nvPr>
        </p:nvSpPr>
        <p:spPr/>
        <p:txBody>
          <a:bodyPr/>
          <a:lstStyle/>
          <a:p>
            <a:r>
              <a:rPr lang="en-US" dirty="0"/>
              <a:t>What is Cancer?</a:t>
            </a:r>
          </a:p>
        </p:txBody>
      </p:sp>
      <p:sp>
        <p:nvSpPr>
          <p:cNvPr id="16" name="Content Placeholder 15">
            <a:extLst>
              <a:ext uri="{FF2B5EF4-FFF2-40B4-BE49-F238E27FC236}">
                <a16:creationId xmlns:a16="http://schemas.microsoft.com/office/drawing/2014/main" id="{552F7B7E-A2CC-4CBE-94D9-B64C2E179AF2}"/>
              </a:ext>
            </a:extLst>
          </p:cNvPr>
          <p:cNvSpPr>
            <a:spLocks noGrp="1"/>
          </p:cNvSpPr>
          <p:nvPr>
            <p:ph idx="1"/>
          </p:nvPr>
        </p:nvSpPr>
        <p:spPr/>
        <p:txBody>
          <a:bodyPr/>
          <a:lstStyle/>
          <a:p>
            <a:r>
              <a:rPr lang="en-US" dirty="0"/>
              <a:t>Cancer is defined as a cluster of diseases characterized by the uncontrolled proliferation of cells that spread to other parts of the body.</a:t>
            </a:r>
          </a:p>
        </p:txBody>
      </p:sp>
      <p:sp>
        <p:nvSpPr>
          <p:cNvPr id="5" name="Footer Placeholder 4">
            <a:extLst>
              <a:ext uri="{FF2B5EF4-FFF2-40B4-BE49-F238E27FC236}">
                <a16:creationId xmlns:a16="http://schemas.microsoft.com/office/drawing/2014/main" id="{E28092B7-BA34-4735-81F3-0A807F1BA3CC}"/>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p:txBody>
          <a:bodyPr/>
          <a:lstStyle/>
          <a:p>
            <a:fld id="{3A0E1C1D-23A6-4D8C-8BAD-0A4D3EB843D9}" type="slidenum">
              <a:rPr lang="en-US" smtClean="0"/>
              <a:pPr/>
              <a:t>30</a:t>
            </a:fld>
            <a:endParaRPr lang="en-US"/>
          </a:p>
        </p:txBody>
      </p:sp>
      <p:sp>
        <p:nvSpPr>
          <p:cNvPr id="4" name="Date Placeholder 3">
            <a:extLst>
              <a:ext uri="{FF2B5EF4-FFF2-40B4-BE49-F238E27FC236}">
                <a16:creationId xmlns:a16="http://schemas.microsoft.com/office/drawing/2014/main" id="{C00B0DE6-168D-40EF-B1DD-449931DDD244}"/>
              </a:ext>
            </a:extLst>
          </p:cNvPr>
          <p:cNvSpPr>
            <a:spLocks noGrp="1"/>
          </p:cNvSpPr>
          <p:nvPr>
            <p:ph type="dt" sz="half" idx="10"/>
          </p:nvPr>
        </p:nvSpPr>
        <p:spPr/>
        <p:txBody>
          <a:bodyPr/>
          <a:lstStyle/>
          <a:p>
            <a:r>
              <a:rPr lang="en-US" dirty="0"/>
              <a:t>Brock J. Sishc, Brock.J.Sishc@nasa.gov</a:t>
            </a:r>
          </a:p>
        </p:txBody>
      </p:sp>
      <p:pic>
        <p:nvPicPr>
          <p:cNvPr id="19" name="New picture">
            <a:extLst>
              <a:ext uri="{FF2B5EF4-FFF2-40B4-BE49-F238E27FC236}">
                <a16:creationId xmlns:a16="http://schemas.microsoft.com/office/drawing/2014/main" id="{DCA577D9-2FFB-4076-88D8-A312AD2955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6397" y="2579861"/>
            <a:ext cx="8250606" cy="359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20" name="Date Placeholder 3">
            <a:extLst>
              <a:ext uri="{FF2B5EF4-FFF2-40B4-BE49-F238E27FC236}">
                <a16:creationId xmlns:a16="http://schemas.microsoft.com/office/drawing/2014/main" id="{81092CEB-1E5B-4C8E-AE9E-E2A2BC47F5B4}"/>
              </a:ext>
            </a:extLst>
          </p:cNvPr>
          <p:cNvSpPr txBox="1">
            <a:spLocks/>
          </p:cNvSpPr>
          <p:nvPr/>
        </p:nvSpPr>
        <p:spPr>
          <a:xfrm>
            <a:off x="9559058" y="588715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latin typeface="Source Sans Pro" panose="020B0503030403020204" pitchFamily="34" charset="0"/>
                <a:ea typeface="Source Sans Pro" panose="020B0503030403020204" pitchFamily="34" charset="0"/>
              </a:rPr>
              <a:t>Hanahan 2022 (Cancer Discovery)</a:t>
            </a:r>
          </a:p>
        </p:txBody>
      </p:sp>
    </p:spTree>
    <p:extLst>
      <p:ext uri="{BB962C8B-B14F-4D97-AF65-F5344CB8AC3E}">
        <p14:creationId xmlns:p14="http://schemas.microsoft.com/office/powerpoint/2010/main" val="310601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B9C6-BB3A-4705-8C2C-33A8F9772C6B}"/>
              </a:ext>
            </a:extLst>
          </p:cNvPr>
          <p:cNvSpPr>
            <a:spLocks noGrp="1"/>
          </p:cNvSpPr>
          <p:nvPr>
            <p:ph type="title"/>
          </p:nvPr>
        </p:nvSpPr>
        <p:spPr/>
        <p:txBody>
          <a:bodyPr/>
          <a:lstStyle/>
          <a:p>
            <a:r>
              <a:rPr lang="en-US" dirty="0"/>
              <a:t>Why Does NASA Study Carcinogenesis?</a:t>
            </a:r>
          </a:p>
        </p:txBody>
      </p:sp>
      <p:sp>
        <p:nvSpPr>
          <p:cNvPr id="3" name="Content Placeholder 2">
            <a:extLst>
              <a:ext uri="{FF2B5EF4-FFF2-40B4-BE49-F238E27FC236}">
                <a16:creationId xmlns:a16="http://schemas.microsoft.com/office/drawing/2014/main" id="{A56C7A0E-25BF-4F1C-9F7B-B16C8D3F0256}"/>
              </a:ext>
            </a:extLst>
          </p:cNvPr>
          <p:cNvSpPr>
            <a:spLocks noGrp="1"/>
          </p:cNvSpPr>
          <p:nvPr>
            <p:ph idx="1"/>
          </p:nvPr>
        </p:nvSpPr>
        <p:spPr>
          <a:xfrm>
            <a:off x="6624146" y="1722836"/>
            <a:ext cx="5171090" cy="4328006"/>
          </a:xfrm>
        </p:spPr>
        <p:txBody>
          <a:bodyPr/>
          <a:lstStyle/>
          <a:p>
            <a:r>
              <a:rPr lang="en-US" dirty="0"/>
              <a:t>Epidemiological studies of human populations exposed to ionizing radiation (IR) indicate an increased lifetime risk of cancer dependent on dose received.</a:t>
            </a:r>
          </a:p>
          <a:p>
            <a:r>
              <a:rPr lang="en-US" dirty="0"/>
              <a:t> The tumor spectrum produced by IR is not necessarily different than those tumors that occur spontaneously. </a:t>
            </a:r>
          </a:p>
        </p:txBody>
      </p:sp>
      <p:sp>
        <p:nvSpPr>
          <p:cNvPr id="5" name="Footer Placeholder 4">
            <a:extLst>
              <a:ext uri="{FF2B5EF4-FFF2-40B4-BE49-F238E27FC236}">
                <a16:creationId xmlns:a16="http://schemas.microsoft.com/office/drawing/2014/main" id="{2BFC5F18-74A2-43B5-85CD-9F92D733C8DD}"/>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543DB5FA-54BC-4C56-9800-E0142F54669D}"/>
              </a:ext>
            </a:extLst>
          </p:cNvPr>
          <p:cNvSpPr>
            <a:spLocks noGrp="1"/>
          </p:cNvSpPr>
          <p:nvPr>
            <p:ph type="sldNum" sz="quarter" idx="12"/>
          </p:nvPr>
        </p:nvSpPr>
        <p:spPr/>
        <p:txBody>
          <a:bodyPr/>
          <a:lstStyle/>
          <a:p>
            <a:fld id="{3A0E1C1D-23A6-4D8C-8BAD-0A4D3EB843D9}" type="slidenum">
              <a:rPr lang="en-US" smtClean="0"/>
              <a:pPr/>
              <a:t>31</a:t>
            </a:fld>
            <a:endParaRPr lang="en-US"/>
          </a:p>
        </p:txBody>
      </p:sp>
      <p:sp>
        <p:nvSpPr>
          <p:cNvPr id="4" name="Date Placeholder 3">
            <a:extLst>
              <a:ext uri="{FF2B5EF4-FFF2-40B4-BE49-F238E27FC236}">
                <a16:creationId xmlns:a16="http://schemas.microsoft.com/office/drawing/2014/main" id="{A6DE93B4-2439-474F-950C-1A7828F60583}"/>
              </a:ext>
            </a:extLst>
          </p:cNvPr>
          <p:cNvSpPr>
            <a:spLocks noGrp="1"/>
          </p:cNvSpPr>
          <p:nvPr>
            <p:ph type="dt" sz="half" idx="10"/>
          </p:nvPr>
        </p:nvSpPr>
        <p:spPr/>
        <p:txBody>
          <a:bodyPr/>
          <a:lstStyle/>
          <a:p>
            <a:r>
              <a:rPr lang="en-US" dirty="0"/>
              <a:t>Brock J. Sishc | Brock.J.Sishc@nasa.gov</a:t>
            </a:r>
          </a:p>
        </p:txBody>
      </p:sp>
      <p:pic>
        <p:nvPicPr>
          <p:cNvPr id="1030" name="Picture 6">
            <a:extLst>
              <a:ext uri="{FF2B5EF4-FFF2-40B4-BE49-F238E27FC236}">
                <a16:creationId xmlns:a16="http://schemas.microsoft.com/office/drawing/2014/main" id="{5285037C-E8C3-4B21-ACD6-38C24C6BE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2" y="1523025"/>
            <a:ext cx="6283775" cy="4617509"/>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3">
            <a:extLst>
              <a:ext uri="{FF2B5EF4-FFF2-40B4-BE49-F238E27FC236}">
                <a16:creationId xmlns:a16="http://schemas.microsoft.com/office/drawing/2014/main" id="{0206BCF7-3DAF-471B-9CB9-183434A56C9A}"/>
              </a:ext>
            </a:extLst>
          </p:cNvPr>
          <p:cNvSpPr txBox="1">
            <a:spLocks/>
          </p:cNvSpPr>
          <p:nvPr/>
        </p:nvSpPr>
        <p:spPr>
          <a:xfrm>
            <a:off x="613610" y="5862574"/>
            <a:ext cx="5566473"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atin typeface="Source Sans Pro" panose="020B0503030403020204" pitchFamily="34" charset="0"/>
                <a:ea typeface="Source Sans Pro" panose="020B0503030403020204" pitchFamily="34" charset="0"/>
              </a:rPr>
              <a:t>Douple</a:t>
            </a:r>
            <a:r>
              <a:rPr lang="en-US" dirty="0">
                <a:latin typeface="Source Sans Pro" panose="020B0503030403020204" pitchFamily="34" charset="0"/>
                <a:ea typeface="Source Sans Pro" panose="020B0503030403020204" pitchFamily="34" charset="0"/>
              </a:rPr>
              <a:t> et. al. (2013, Disaster Medicine and Public Health Readiness)</a:t>
            </a:r>
          </a:p>
        </p:txBody>
      </p:sp>
    </p:spTree>
    <p:extLst>
      <p:ext uri="{BB962C8B-B14F-4D97-AF65-F5344CB8AC3E}">
        <p14:creationId xmlns:p14="http://schemas.microsoft.com/office/powerpoint/2010/main" val="29462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A96FF-FAE2-4AB8-967A-4E9BCFB15419}"/>
              </a:ext>
            </a:extLst>
          </p:cNvPr>
          <p:cNvSpPr>
            <a:spLocks noGrp="1"/>
          </p:cNvSpPr>
          <p:nvPr>
            <p:ph type="title"/>
          </p:nvPr>
        </p:nvSpPr>
        <p:spPr/>
        <p:txBody>
          <a:bodyPr/>
          <a:lstStyle/>
          <a:p>
            <a:r>
              <a:rPr lang="en-US" dirty="0"/>
              <a:t>Radiation Quality and Dose Rate Effects</a:t>
            </a:r>
          </a:p>
        </p:txBody>
      </p:sp>
      <p:sp>
        <p:nvSpPr>
          <p:cNvPr id="5" name="Footer Placeholder 4">
            <a:extLst>
              <a:ext uri="{FF2B5EF4-FFF2-40B4-BE49-F238E27FC236}">
                <a16:creationId xmlns:a16="http://schemas.microsoft.com/office/drawing/2014/main" id="{F5CFD8F8-F2EE-430D-AC53-5DCCBD757E66}"/>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C78AF97B-2B7E-439C-A8BE-C352DC24C967}"/>
              </a:ext>
            </a:extLst>
          </p:cNvPr>
          <p:cNvSpPr>
            <a:spLocks noGrp="1"/>
          </p:cNvSpPr>
          <p:nvPr>
            <p:ph type="sldNum" sz="quarter" idx="12"/>
          </p:nvPr>
        </p:nvSpPr>
        <p:spPr/>
        <p:txBody>
          <a:bodyPr/>
          <a:lstStyle/>
          <a:p>
            <a:fld id="{3A0E1C1D-23A6-4D8C-8BAD-0A4D3EB843D9}" type="slidenum">
              <a:rPr lang="en-US" smtClean="0"/>
              <a:pPr/>
              <a:t>32</a:t>
            </a:fld>
            <a:endParaRPr lang="en-US"/>
          </a:p>
        </p:txBody>
      </p:sp>
      <p:sp>
        <p:nvSpPr>
          <p:cNvPr id="4" name="Date Placeholder 3">
            <a:extLst>
              <a:ext uri="{FF2B5EF4-FFF2-40B4-BE49-F238E27FC236}">
                <a16:creationId xmlns:a16="http://schemas.microsoft.com/office/drawing/2014/main" id="{0AFFDC02-A492-4C8A-8E24-FF491344A944}"/>
              </a:ext>
            </a:extLst>
          </p:cNvPr>
          <p:cNvSpPr>
            <a:spLocks noGrp="1"/>
          </p:cNvSpPr>
          <p:nvPr>
            <p:ph type="dt" sz="half" idx="10"/>
          </p:nvPr>
        </p:nvSpPr>
        <p:spPr/>
        <p:txBody>
          <a:bodyPr/>
          <a:lstStyle/>
          <a:p>
            <a:r>
              <a:rPr lang="en-US" dirty="0"/>
              <a:t>Brock J. Sishc | Brock.J.Sishc@nasa.gov</a:t>
            </a:r>
          </a:p>
        </p:txBody>
      </p:sp>
      <p:pic>
        <p:nvPicPr>
          <p:cNvPr id="8" name="Picture 7">
            <a:extLst>
              <a:ext uri="{FF2B5EF4-FFF2-40B4-BE49-F238E27FC236}">
                <a16:creationId xmlns:a16="http://schemas.microsoft.com/office/drawing/2014/main" id="{36A03BCF-003F-4056-B7BA-3321D312BCDC}"/>
              </a:ext>
            </a:extLst>
          </p:cNvPr>
          <p:cNvPicPr>
            <a:picLocks noChangeAspect="1"/>
          </p:cNvPicPr>
          <p:nvPr/>
        </p:nvPicPr>
        <p:blipFill>
          <a:blip r:embed="rId2"/>
          <a:stretch>
            <a:fillRect/>
          </a:stretch>
        </p:blipFill>
        <p:spPr>
          <a:xfrm>
            <a:off x="613611" y="1627081"/>
            <a:ext cx="4890358" cy="4190210"/>
          </a:xfrm>
          <a:prstGeom prst="rect">
            <a:avLst/>
          </a:prstGeom>
        </p:spPr>
      </p:pic>
      <p:pic>
        <p:nvPicPr>
          <p:cNvPr id="10" name="Picture 9">
            <a:extLst>
              <a:ext uri="{FF2B5EF4-FFF2-40B4-BE49-F238E27FC236}">
                <a16:creationId xmlns:a16="http://schemas.microsoft.com/office/drawing/2014/main" id="{3B616C67-B0C5-4773-8CFD-074AFDF4E8D6}"/>
              </a:ext>
            </a:extLst>
          </p:cNvPr>
          <p:cNvPicPr>
            <a:picLocks noChangeAspect="1"/>
          </p:cNvPicPr>
          <p:nvPr/>
        </p:nvPicPr>
        <p:blipFill>
          <a:blip r:embed="rId3"/>
          <a:stretch>
            <a:fillRect/>
          </a:stretch>
        </p:blipFill>
        <p:spPr>
          <a:xfrm rot="5400000">
            <a:off x="6841382" y="961099"/>
            <a:ext cx="4089602" cy="5355773"/>
          </a:xfrm>
          <a:prstGeom prst="rect">
            <a:avLst/>
          </a:prstGeom>
        </p:spPr>
      </p:pic>
      <p:sp>
        <p:nvSpPr>
          <p:cNvPr id="11" name="Date Placeholder 3">
            <a:extLst>
              <a:ext uri="{FF2B5EF4-FFF2-40B4-BE49-F238E27FC236}">
                <a16:creationId xmlns:a16="http://schemas.microsoft.com/office/drawing/2014/main" id="{10CF3D01-E690-40E6-896F-7DA07FCA685A}"/>
              </a:ext>
            </a:extLst>
          </p:cNvPr>
          <p:cNvSpPr txBox="1">
            <a:spLocks/>
          </p:cNvSpPr>
          <p:nvPr/>
        </p:nvSpPr>
        <p:spPr>
          <a:xfrm>
            <a:off x="613611" y="5846060"/>
            <a:ext cx="52578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Source Sans Pro" panose="020B0503030403020204" pitchFamily="34" charset="0"/>
                <a:ea typeface="Source Sans Pro" panose="020B0503030403020204" pitchFamily="34" charset="0"/>
              </a:rPr>
              <a:t>Weil et. al. (2014, PLOS One)</a:t>
            </a:r>
          </a:p>
        </p:txBody>
      </p:sp>
      <p:sp>
        <p:nvSpPr>
          <p:cNvPr id="12" name="Date Placeholder 3">
            <a:extLst>
              <a:ext uri="{FF2B5EF4-FFF2-40B4-BE49-F238E27FC236}">
                <a16:creationId xmlns:a16="http://schemas.microsoft.com/office/drawing/2014/main" id="{623B12CD-21C4-4202-8B64-4B902B793E39}"/>
              </a:ext>
            </a:extLst>
          </p:cNvPr>
          <p:cNvSpPr txBox="1">
            <a:spLocks/>
          </p:cNvSpPr>
          <p:nvPr/>
        </p:nvSpPr>
        <p:spPr>
          <a:xfrm>
            <a:off x="6947338" y="5846061"/>
            <a:ext cx="461673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a:latin typeface="Source Sans Pro" panose="020B0503030403020204" pitchFamily="34" charset="0"/>
                <a:ea typeface="Source Sans Pro" panose="020B0503030403020204" pitchFamily="34" charset="0"/>
              </a:rPr>
              <a:t>Ullrich (1986, Oakridge National Lab Annual Report)</a:t>
            </a:r>
          </a:p>
        </p:txBody>
      </p:sp>
    </p:spTree>
    <p:extLst>
      <p:ext uri="{BB962C8B-B14F-4D97-AF65-F5344CB8AC3E}">
        <p14:creationId xmlns:p14="http://schemas.microsoft.com/office/powerpoint/2010/main" val="35051547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77155-59FF-46CE-963C-10071849DA71}"/>
              </a:ext>
            </a:extLst>
          </p:cNvPr>
          <p:cNvSpPr>
            <a:spLocks noGrp="1"/>
          </p:cNvSpPr>
          <p:nvPr>
            <p:ph type="title"/>
          </p:nvPr>
        </p:nvSpPr>
        <p:spPr/>
        <p:txBody>
          <a:bodyPr/>
          <a:lstStyle/>
          <a:p>
            <a:r>
              <a:rPr lang="en-US" dirty="0"/>
              <a:t>Individual Sensitivity</a:t>
            </a:r>
          </a:p>
        </p:txBody>
      </p:sp>
      <p:sp>
        <p:nvSpPr>
          <p:cNvPr id="5" name="Footer Placeholder 4">
            <a:extLst>
              <a:ext uri="{FF2B5EF4-FFF2-40B4-BE49-F238E27FC236}">
                <a16:creationId xmlns:a16="http://schemas.microsoft.com/office/drawing/2014/main" id="{15ED9939-B4FD-4C23-9A5A-BBF96DBD804F}"/>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27C45693-0B5C-4501-8F03-6756CB17DA1B}"/>
              </a:ext>
            </a:extLst>
          </p:cNvPr>
          <p:cNvSpPr>
            <a:spLocks noGrp="1"/>
          </p:cNvSpPr>
          <p:nvPr>
            <p:ph type="sldNum" sz="quarter" idx="12"/>
          </p:nvPr>
        </p:nvSpPr>
        <p:spPr/>
        <p:txBody>
          <a:bodyPr/>
          <a:lstStyle/>
          <a:p>
            <a:fld id="{3A0E1C1D-23A6-4D8C-8BAD-0A4D3EB843D9}" type="slidenum">
              <a:rPr lang="en-US" smtClean="0"/>
              <a:pPr/>
              <a:t>33</a:t>
            </a:fld>
            <a:endParaRPr lang="en-US"/>
          </a:p>
        </p:txBody>
      </p:sp>
      <p:grpSp>
        <p:nvGrpSpPr>
          <p:cNvPr id="7" name="Group 6">
            <a:extLst>
              <a:ext uri="{FF2B5EF4-FFF2-40B4-BE49-F238E27FC236}">
                <a16:creationId xmlns:a16="http://schemas.microsoft.com/office/drawing/2014/main" id="{A6987859-480B-4107-AB32-5D2B72A69DC3}"/>
              </a:ext>
            </a:extLst>
          </p:cNvPr>
          <p:cNvGrpSpPr/>
          <p:nvPr/>
        </p:nvGrpSpPr>
        <p:grpSpPr>
          <a:xfrm>
            <a:off x="444798" y="1632846"/>
            <a:ext cx="4841906" cy="4495145"/>
            <a:chOff x="5843234" y="1064011"/>
            <a:chExt cx="5925020" cy="5316121"/>
          </a:xfrm>
        </p:grpSpPr>
        <p:pic>
          <p:nvPicPr>
            <p:cNvPr id="8" name="Picture 2">
              <a:extLst>
                <a:ext uri="{FF2B5EF4-FFF2-40B4-BE49-F238E27FC236}">
                  <a16:creationId xmlns:a16="http://schemas.microsoft.com/office/drawing/2014/main" id="{212F55E7-764D-4811-ACE9-F5AA89C40D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3234" y="1064011"/>
              <a:ext cx="5925020" cy="496678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42CB928-A54A-429D-B83C-D0145C1FA9D3}"/>
                </a:ext>
              </a:extLst>
            </p:cNvPr>
            <p:cNvSpPr txBox="1"/>
            <p:nvPr/>
          </p:nvSpPr>
          <p:spPr>
            <a:xfrm>
              <a:off x="5955555" y="6052543"/>
              <a:ext cx="4932556" cy="327589"/>
            </a:xfrm>
            <a:prstGeom prst="rect">
              <a:avLst/>
            </a:prstGeom>
            <a:noFill/>
          </p:spPr>
          <p:txBody>
            <a:bodyPr wrap="square" rtlCol="0">
              <a:spAutoFit/>
            </a:bodyPr>
            <a:lstStyle/>
            <a:p>
              <a:r>
                <a:rPr lang="en-US" sz="1200" dirty="0">
                  <a:latin typeface="Source Sans Pro" panose="020B0503030403020204" pitchFamily="34" charset="0"/>
                  <a:ea typeface="Source Sans Pro" panose="020B0503030403020204" pitchFamily="34" charset="0"/>
                  <a:cs typeface="Arial"/>
                </a:rPr>
                <a:t>Story, M.D., et al, (2012, Health Physics)</a:t>
              </a:r>
            </a:p>
          </p:txBody>
        </p:sp>
      </p:grpSp>
      <p:pic>
        <p:nvPicPr>
          <p:cNvPr id="11" name="Picture 10">
            <a:extLst>
              <a:ext uri="{FF2B5EF4-FFF2-40B4-BE49-F238E27FC236}">
                <a16:creationId xmlns:a16="http://schemas.microsoft.com/office/drawing/2014/main" id="{79AC67F0-EE9E-487E-A8CF-1D5D23D63653}"/>
              </a:ext>
            </a:extLst>
          </p:cNvPr>
          <p:cNvPicPr>
            <a:picLocks noChangeAspect="1"/>
          </p:cNvPicPr>
          <p:nvPr/>
        </p:nvPicPr>
        <p:blipFill rotWithShape="1">
          <a:blip r:embed="rId3"/>
          <a:srcRect t="2459"/>
          <a:stretch/>
        </p:blipFill>
        <p:spPr>
          <a:xfrm>
            <a:off x="5834793" y="1632846"/>
            <a:ext cx="5912409" cy="3604127"/>
          </a:xfrm>
          <a:prstGeom prst="rect">
            <a:avLst/>
          </a:prstGeom>
        </p:spPr>
      </p:pic>
      <p:sp>
        <p:nvSpPr>
          <p:cNvPr id="12" name="TextBox 11">
            <a:extLst>
              <a:ext uri="{FF2B5EF4-FFF2-40B4-BE49-F238E27FC236}">
                <a16:creationId xmlns:a16="http://schemas.microsoft.com/office/drawing/2014/main" id="{F2FDD83D-0E6C-4A50-B596-E5E4E66E4CA5}"/>
              </a:ext>
            </a:extLst>
          </p:cNvPr>
          <p:cNvSpPr txBox="1"/>
          <p:nvPr/>
        </p:nvSpPr>
        <p:spPr>
          <a:xfrm>
            <a:off x="7149346" y="5850992"/>
            <a:ext cx="4597856" cy="276999"/>
          </a:xfrm>
          <a:prstGeom prst="rect">
            <a:avLst/>
          </a:prstGeom>
          <a:noFill/>
        </p:spPr>
        <p:txBody>
          <a:bodyPr wrap="square" rtlCol="0">
            <a:spAutoFit/>
          </a:bodyPr>
          <a:lstStyle/>
          <a:p>
            <a:pPr algn="r"/>
            <a:r>
              <a:rPr lang="en-US" sz="1200" dirty="0">
                <a:latin typeface="Source Sans Pro" panose="020B0503030403020204" pitchFamily="34" charset="0"/>
                <a:ea typeface="Source Sans Pro" panose="020B0503030403020204" pitchFamily="34" charset="0"/>
                <a:cs typeface="Arial"/>
              </a:rPr>
              <a:t>Edmonson et. al. (2020, Science Advances)</a:t>
            </a:r>
          </a:p>
        </p:txBody>
      </p:sp>
      <p:sp>
        <p:nvSpPr>
          <p:cNvPr id="16" name="Date Placeholder 3">
            <a:extLst>
              <a:ext uri="{FF2B5EF4-FFF2-40B4-BE49-F238E27FC236}">
                <a16:creationId xmlns:a16="http://schemas.microsoft.com/office/drawing/2014/main" id="{C44B9B3E-0AEF-4FA9-80EA-7CBEC626CC0B}"/>
              </a:ext>
            </a:extLst>
          </p:cNvPr>
          <p:cNvSpPr>
            <a:spLocks noGrp="1"/>
          </p:cNvSpPr>
          <p:nvPr>
            <p:ph type="dt" sz="half" idx="10"/>
          </p:nvPr>
        </p:nvSpPr>
        <p:spPr>
          <a:xfrm>
            <a:off x="838200" y="6356350"/>
            <a:ext cx="2743200" cy="365125"/>
          </a:xfrm>
        </p:spPr>
        <p:txBody>
          <a:bodyPr/>
          <a:lstStyle/>
          <a:p>
            <a:r>
              <a:rPr lang="en-US" dirty="0"/>
              <a:t>Brock J. Sishc | Brock.J.Sishc@nasa.gov</a:t>
            </a:r>
          </a:p>
        </p:txBody>
      </p:sp>
    </p:spTree>
    <p:extLst>
      <p:ext uri="{BB962C8B-B14F-4D97-AF65-F5344CB8AC3E}">
        <p14:creationId xmlns:p14="http://schemas.microsoft.com/office/powerpoint/2010/main" val="29932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B2A554-EF2E-40B1-B225-60C6181768CE}"/>
              </a:ext>
            </a:extLst>
          </p:cNvPr>
          <p:cNvSpPr>
            <a:spLocks noGrp="1"/>
          </p:cNvSpPr>
          <p:nvPr>
            <p:ph type="ftr" sz="quarter" idx="11"/>
          </p:nvPr>
        </p:nvSpPr>
        <p:spPr/>
        <p:txBody>
          <a:bodyPr/>
          <a:lstStyle/>
          <a:p>
            <a:r>
              <a:rPr lang="en-US"/>
              <a:t>2023 SHINE Space Radiation Didactic Curriculum</a:t>
            </a:r>
          </a:p>
        </p:txBody>
      </p:sp>
      <p:sp>
        <p:nvSpPr>
          <p:cNvPr id="3" name="Slide Number Placeholder 2">
            <a:extLst>
              <a:ext uri="{FF2B5EF4-FFF2-40B4-BE49-F238E27FC236}">
                <a16:creationId xmlns:a16="http://schemas.microsoft.com/office/drawing/2014/main" id="{B7EAFC00-4799-412E-973E-A62FA5A57E1A}"/>
              </a:ext>
            </a:extLst>
          </p:cNvPr>
          <p:cNvSpPr>
            <a:spLocks noGrp="1"/>
          </p:cNvSpPr>
          <p:nvPr>
            <p:ph type="sldNum" sz="quarter" idx="12"/>
          </p:nvPr>
        </p:nvSpPr>
        <p:spPr/>
        <p:txBody>
          <a:bodyPr/>
          <a:lstStyle/>
          <a:p>
            <a:fld id="{E461A7D3-91BA-4279-96A5-830614B699D8}" type="slidenum">
              <a:rPr lang="en-US" altLang="en-US" smtClean="0"/>
              <a:pPr/>
              <a:t>34</a:t>
            </a:fld>
            <a:endParaRPr lang="en-US" altLang="en-US"/>
          </a:p>
        </p:txBody>
      </p:sp>
      <p:pic>
        <p:nvPicPr>
          <p:cNvPr id="8" name="Picture 7">
            <a:extLst>
              <a:ext uri="{FF2B5EF4-FFF2-40B4-BE49-F238E27FC236}">
                <a16:creationId xmlns:a16="http://schemas.microsoft.com/office/drawing/2014/main" id="{38F49503-6BCC-4153-87E0-643A9DEFFCF6}"/>
              </a:ext>
            </a:extLst>
          </p:cNvPr>
          <p:cNvPicPr>
            <a:picLocks noChangeAspect="1"/>
          </p:cNvPicPr>
          <p:nvPr/>
        </p:nvPicPr>
        <p:blipFill rotWithShape="1">
          <a:blip r:embed="rId2"/>
          <a:srcRect t="549" r="319" b="608"/>
          <a:stretch/>
        </p:blipFill>
        <p:spPr>
          <a:xfrm>
            <a:off x="114301" y="381000"/>
            <a:ext cx="10494358" cy="5866077"/>
          </a:xfrm>
          <a:prstGeom prst="rect">
            <a:avLst/>
          </a:prstGeom>
        </p:spPr>
      </p:pic>
      <p:sp>
        <p:nvSpPr>
          <p:cNvPr id="5" name="Date Placeholder 4">
            <a:extLst>
              <a:ext uri="{FF2B5EF4-FFF2-40B4-BE49-F238E27FC236}">
                <a16:creationId xmlns:a16="http://schemas.microsoft.com/office/drawing/2014/main" id="{39714547-4399-4D28-BEE6-26DDE51428BA}"/>
              </a:ext>
            </a:extLst>
          </p:cNvPr>
          <p:cNvSpPr>
            <a:spLocks noGrp="1"/>
          </p:cNvSpPr>
          <p:nvPr>
            <p:ph type="dt" sz="half" idx="10"/>
          </p:nvPr>
        </p:nvSpPr>
        <p:spPr/>
        <p:txBody>
          <a:bodyPr/>
          <a:lstStyle/>
          <a:p>
            <a:r>
              <a:rPr lang="en-US"/>
              <a:t>S. Robin Elgart | shona.elgart@nasa.gov</a:t>
            </a:r>
          </a:p>
        </p:txBody>
      </p:sp>
      <p:sp>
        <p:nvSpPr>
          <p:cNvPr id="11" name="TextBox 10">
            <a:extLst>
              <a:ext uri="{FF2B5EF4-FFF2-40B4-BE49-F238E27FC236}">
                <a16:creationId xmlns:a16="http://schemas.microsoft.com/office/drawing/2014/main" id="{A4906971-42BF-4252-8A24-A56476C5E68D}"/>
              </a:ext>
            </a:extLst>
          </p:cNvPr>
          <p:cNvSpPr txBox="1"/>
          <p:nvPr/>
        </p:nvSpPr>
        <p:spPr>
          <a:xfrm>
            <a:off x="4381836" y="1385189"/>
            <a:ext cx="6109486" cy="338554"/>
          </a:xfrm>
          <a:prstGeom prst="rect">
            <a:avLst/>
          </a:prstGeom>
          <a:noFill/>
        </p:spPr>
        <p:txBody>
          <a:bodyPr wrap="square">
            <a:spAutoFit/>
          </a:bodyPr>
          <a:lstStyle/>
          <a:p>
            <a:r>
              <a:rPr lang="en-US" sz="1600">
                <a:latin typeface="Source Sans Pro" panose="020B0503030403020204" pitchFamily="34" charset="0"/>
                <a:ea typeface="Source Sans Pro" panose="020B0503030403020204" pitchFamily="34" charset="0"/>
                <a:hlinkClick r:id="rId3"/>
              </a:rPr>
              <a:t>https://humanresearchroadmap.nasa.gov/Risks/risk.aspx?i=179</a:t>
            </a:r>
            <a:endParaRPr lang="en-US" sz="1600">
              <a:latin typeface="Source Sans Pro" panose="020B0503030403020204" pitchFamily="34" charset="0"/>
              <a:ea typeface="Source Sans Pro" panose="020B0503030403020204" pitchFamily="34" charset="0"/>
            </a:endParaRPr>
          </a:p>
        </p:txBody>
      </p:sp>
      <p:pic>
        <p:nvPicPr>
          <p:cNvPr id="14" name="Picture 13">
            <a:extLst>
              <a:ext uri="{FF2B5EF4-FFF2-40B4-BE49-F238E27FC236}">
                <a16:creationId xmlns:a16="http://schemas.microsoft.com/office/drawing/2014/main" id="{29A5893C-FA7A-4DDE-BCD0-70863E92979C}"/>
              </a:ext>
            </a:extLst>
          </p:cNvPr>
          <p:cNvPicPr>
            <a:picLocks noChangeAspect="1"/>
          </p:cNvPicPr>
          <p:nvPr/>
        </p:nvPicPr>
        <p:blipFill>
          <a:blip r:embed="rId4"/>
          <a:stretch>
            <a:fillRect/>
          </a:stretch>
        </p:blipFill>
        <p:spPr>
          <a:xfrm>
            <a:off x="10534524" y="1147296"/>
            <a:ext cx="1657476" cy="1665722"/>
          </a:xfrm>
          <a:prstGeom prst="rect">
            <a:avLst/>
          </a:prstGeom>
        </p:spPr>
      </p:pic>
      <p:pic>
        <p:nvPicPr>
          <p:cNvPr id="15" name="Graphic 14" descr="Line arrow: Counter-clockwise curve with solid fill">
            <a:extLst>
              <a:ext uri="{FF2B5EF4-FFF2-40B4-BE49-F238E27FC236}">
                <a16:creationId xmlns:a16="http://schemas.microsoft.com/office/drawing/2014/main" id="{7310D1CD-9759-4EC4-89ED-2BE3B4989B1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9783642" y="1114928"/>
            <a:ext cx="750882" cy="750882"/>
          </a:xfrm>
          <a:prstGeom prst="rect">
            <a:avLst/>
          </a:prstGeom>
        </p:spPr>
      </p:pic>
      <p:sp>
        <p:nvSpPr>
          <p:cNvPr id="17" name="TextBox 16">
            <a:extLst>
              <a:ext uri="{FF2B5EF4-FFF2-40B4-BE49-F238E27FC236}">
                <a16:creationId xmlns:a16="http://schemas.microsoft.com/office/drawing/2014/main" id="{EA951F9D-F195-4895-9878-8FBB96979D58}"/>
              </a:ext>
            </a:extLst>
          </p:cNvPr>
          <p:cNvSpPr txBox="1"/>
          <p:nvPr/>
        </p:nvSpPr>
        <p:spPr>
          <a:xfrm>
            <a:off x="10534524" y="2813018"/>
            <a:ext cx="1657476" cy="584775"/>
          </a:xfrm>
          <a:prstGeom prst="rect">
            <a:avLst/>
          </a:prstGeom>
          <a:noFill/>
        </p:spPr>
        <p:txBody>
          <a:bodyPr wrap="square" rtlCol="0">
            <a:spAutoFit/>
          </a:bodyPr>
          <a:lstStyle/>
          <a:p>
            <a:pPr algn="ctr"/>
            <a:r>
              <a:rPr lang="en-US" sz="1600" b="1">
                <a:solidFill>
                  <a:srgbClr val="09323D"/>
                </a:solidFill>
                <a:latin typeface="Source Sans Pro" panose="020B0503030403020204" pitchFamily="34" charset="0"/>
                <a:ea typeface="Source Sans Pro" panose="020B0503030403020204" pitchFamily="34" charset="0"/>
              </a:rPr>
              <a:t>Cardiovascular risk</a:t>
            </a:r>
          </a:p>
        </p:txBody>
      </p:sp>
    </p:spTree>
    <p:extLst>
      <p:ext uri="{BB962C8B-B14F-4D97-AF65-F5344CB8AC3E}">
        <p14:creationId xmlns:p14="http://schemas.microsoft.com/office/powerpoint/2010/main" val="1417960591"/>
      </p:ext>
    </p:extLst>
  </p:cSld>
  <p:clrMapOvr>
    <a:masterClrMapping/>
  </p:clrMapOvr>
  <p:transition>
    <p:zoom dir="in"/>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37EA9F06-DAE3-4554-A896-E57237EF6A4D}"/>
              </a:ext>
            </a:extLst>
          </p:cNvPr>
          <p:cNvSpPr>
            <a:spLocks noGrp="1"/>
          </p:cNvSpPr>
          <p:nvPr>
            <p:ph type="title"/>
          </p:nvPr>
        </p:nvSpPr>
        <p:spPr/>
        <p:txBody>
          <a:bodyPr>
            <a:normAutofit fontScale="90000"/>
          </a:bodyPr>
          <a:lstStyle/>
          <a:p>
            <a:r>
              <a:rPr lang="en-US" dirty="0"/>
              <a:t>Risk of Cardiovascular Disease (CVD) from Radiation Exposure</a:t>
            </a:r>
          </a:p>
        </p:txBody>
      </p:sp>
      <p:sp>
        <p:nvSpPr>
          <p:cNvPr id="4" name="Text Placeholder 3"/>
          <p:cNvSpPr>
            <a:spLocks noGrp="1"/>
          </p:cNvSpPr>
          <p:nvPr>
            <p:ph idx="1"/>
          </p:nvPr>
        </p:nvSpPr>
        <p:spPr>
          <a:xfrm>
            <a:off x="609600" y="1959429"/>
            <a:ext cx="6553200" cy="4217532"/>
          </a:xfrm>
        </p:spPr>
        <p:txBody>
          <a:bodyPr>
            <a:normAutofit/>
          </a:bodyPr>
          <a:lstStyle/>
          <a:p>
            <a:pPr>
              <a:lnSpc>
                <a:spcPct val="100000"/>
              </a:lnSpc>
            </a:pPr>
            <a:r>
              <a:rPr lang="en-US" sz="1600" dirty="0"/>
              <a:t>Cardiovascular disease, like cancer, has been associated with radiation exposure at high doses. </a:t>
            </a:r>
          </a:p>
          <a:p>
            <a:pPr lvl="1">
              <a:lnSpc>
                <a:spcPct val="100000"/>
              </a:lnSpc>
              <a:spcBef>
                <a:spcPts val="0"/>
              </a:spcBef>
            </a:pPr>
            <a:r>
              <a:rPr lang="en-US" sz="1600" dirty="0"/>
              <a:t>Ionizing radiation at high doses as used for radiotherapy produces direct damage to the heart and major arteries and increases the risk of cardiovascular diseases. </a:t>
            </a:r>
          </a:p>
          <a:p>
            <a:pPr>
              <a:lnSpc>
                <a:spcPct val="100000"/>
              </a:lnSpc>
            </a:pPr>
            <a:r>
              <a:rPr lang="en-US" sz="1600" dirty="0"/>
              <a:t>In contrast, the evidence for a causal relationship between long-term risk of cardiovascular diseases after moderate doses (0.5–5 Gy) is suggestive, and weak after low doses (&lt;0.5 Gy). </a:t>
            </a:r>
          </a:p>
          <a:p>
            <a:pPr>
              <a:lnSpc>
                <a:spcPct val="100000"/>
              </a:lnSpc>
            </a:pPr>
            <a:r>
              <a:rPr lang="en-US" sz="1600" dirty="0"/>
              <a:t>Meta-analyses of epidemiologic studies show a small but statistically significant increase in CVD mortality risk with increasing radiation exposure at low doses. </a:t>
            </a:r>
          </a:p>
          <a:p>
            <a:pPr lvl="1">
              <a:lnSpc>
                <a:spcPct val="100000"/>
              </a:lnSpc>
              <a:spcBef>
                <a:spcPts val="0"/>
              </a:spcBef>
            </a:pPr>
            <a:r>
              <a:rPr lang="en-US" sz="1600" dirty="0"/>
              <a:t>ERR/</a:t>
            </a:r>
            <a:r>
              <a:rPr lang="en-US" sz="1600" dirty="0" err="1"/>
              <a:t>Sv</a:t>
            </a:r>
            <a:r>
              <a:rPr lang="en-US" sz="1600" dirty="0"/>
              <a:t> values in the Table.</a:t>
            </a:r>
          </a:p>
          <a:p>
            <a:pPr>
              <a:lnSpc>
                <a:spcPct val="100000"/>
              </a:lnSpc>
            </a:pPr>
            <a:r>
              <a:rPr lang="en-US" sz="1600" dirty="0"/>
              <a:t>Since epidemiological findings for low and moderate doses are suggestive and not persuasive, their use in dose risk assessment is limited.</a:t>
            </a:r>
          </a:p>
        </p:txBody>
      </p:sp>
      <p:sp>
        <p:nvSpPr>
          <p:cNvPr id="6" name="Footer Placeholder 3">
            <a:extLst>
              <a:ext uri="{FF2B5EF4-FFF2-40B4-BE49-F238E27FC236}">
                <a16:creationId xmlns:a16="http://schemas.microsoft.com/office/drawing/2014/main" id="{87E60D90-1FE4-45C5-BEDC-37BF82073FC6}"/>
              </a:ext>
            </a:extLst>
          </p:cNvPr>
          <p:cNvSpPr>
            <a:spLocks noGrp="1"/>
          </p:cNvSpPr>
          <p:nvPr>
            <p:ph type="ftr" sz="quarter" idx="11"/>
          </p:nvPr>
        </p:nvSpPr>
        <p:spPr/>
        <p:txBody>
          <a:bodyPr/>
          <a:lstStyle/>
          <a:p>
            <a:r>
              <a:rPr lang="en-US" dirty="0"/>
              <a:t>2023 SHINE</a:t>
            </a:r>
          </a:p>
          <a:p>
            <a:r>
              <a:rPr lang="en-US" dirty="0"/>
              <a:t>Space Radiation Didactic Curriculum</a:t>
            </a:r>
          </a:p>
        </p:txBody>
      </p:sp>
      <p:sp>
        <p:nvSpPr>
          <p:cNvPr id="7" name="Slide Number Placeholder 2">
            <a:extLst>
              <a:ext uri="{FF2B5EF4-FFF2-40B4-BE49-F238E27FC236}">
                <a16:creationId xmlns:a16="http://schemas.microsoft.com/office/drawing/2014/main" id="{03A19C64-FF41-41BA-BF3B-9F6C126312A8}"/>
              </a:ext>
            </a:extLst>
          </p:cNvPr>
          <p:cNvSpPr txBox="1">
            <a:spLocks/>
          </p:cNvSpPr>
          <p:nvPr/>
        </p:nvSpPr>
        <p:spPr>
          <a:xfrm>
            <a:off x="9105015" y="636582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1AB4DBE-87AD-4CDF-BA84-133BC9673E46}" type="slidenum">
              <a:rPr lang="en-US" altLang="en-US" sz="1200" smtClean="0">
                <a:latin typeface="Arial" panose="020B0604020202020204" pitchFamily="34" charset="0"/>
                <a:cs typeface="Arial" panose="020B0604020202020204" pitchFamily="34" charset="0"/>
              </a:rPr>
              <a:pPr algn="r"/>
              <a:t>35</a:t>
            </a:fld>
            <a:endParaRPr lang="en-US" altLang="en-US" sz="1200" dirty="0">
              <a:latin typeface="Arial" panose="020B0604020202020204" pitchFamily="34" charset="0"/>
              <a:cs typeface="Arial" panose="020B0604020202020204" pitchFamily="34" charset="0"/>
            </a:endParaRPr>
          </a:p>
        </p:txBody>
      </p:sp>
      <p:sp>
        <p:nvSpPr>
          <p:cNvPr id="8" name="Date Placeholder 5">
            <a:extLst>
              <a:ext uri="{FF2B5EF4-FFF2-40B4-BE49-F238E27FC236}">
                <a16:creationId xmlns:a16="http://schemas.microsoft.com/office/drawing/2014/main" id="{63A62E9A-8654-4378-99BA-3C055D6795F0}"/>
              </a:ext>
            </a:extLst>
          </p:cNvPr>
          <p:cNvSpPr txBox="1">
            <a:spLocks/>
          </p:cNvSpPr>
          <p:nvPr/>
        </p:nvSpPr>
        <p:spPr>
          <a:xfrm>
            <a:off x="615364" y="6414474"/>
            <a:ext cx="33951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Janapriya (JP) Saha | Janapriya.saha@nasa.gov</a:t>
            </a:r>
          </a:p>
        </p:txBody>
      </p:sp>
      <p:grpSp>
        <p:nvGrpSpPr>
          <p:cNvPr id="11" name="Group 10">
            <a:extLst>
              <a:ext uri="{FF2B5EF4-FFF2-40B4-BE49-F238E27FC236}">
                <a16:creationId xmlns:a16="http://schemas.microsoft.com/office/drawing/2014/main" id="{A1145A0F-C969-417C-8E3B-9A5113ABFFC5}"/>
              </a:ext>
            </a:extLst>
          </p:cNvPr>
          <p:cNvGrpSpPr/>
          <p:nvPr/>
        </p:nvGrpSpPr>
        <p:grpSpPr>
          <a:xfrm>
            <a:off x="7484995" y="3758911"/>
            <a:ext cx="4707005" cy="2311459"/>
            <a:chOff x="6923314" y="880338"/>
            <a:chExt cx="5123543" cy="2516006"/>
          </a:xfrm>
        </p:grpSpPr>
        <p:pic>
          <p:nvPicPr>
            <p:cNvPr id="12" name="Picture 11">
              <a:extLst>
                <a:ext uri="{FF2B5EF4-FFF2-40B4-BE49-F238E27FC236}">
                  <a16:creationId xmlns:a16="http://schemas.microsoft.com/office/drawing/2014/main" id="{8EDD60FA-5601-4E3D-AD58-C3E9D10FDEB9}"/>
                </a:ext>
              </a:extLst>
            </p:cNvPr>
            <p:cNvPicPr>
              <a:picLocks noChangeAspect="1"/>
            </p:cNvPicPr>
            <p:nvPr/>
          </p:nvPicPr>
          <p:blipFill rotWithShape="1">
            <a:blip r:embed="rId3"/>
            <a:srcRect b="60305"/>
            <a:stretch/>
          </p:blipFill>
          <p:spPr>
            <a:xfrm>
              <a:off x="6923314" y="1125058"/>
              <a:ext cx="5123543" cy="2271286"/>
            </a:xfrm>
            <a:prstGeom prst="rect">
              <a:avLst/>
            </a:prstGeom>
          </p:spPr>
        </p:pic>
        <p:sp>
          <p:nvSpPr>
            <p:cNvPr id="13" name="Rectangle 12">
              <a:extLst>
                <a:ext uri="{FF2B5EF4-FFF2-40B4-BE49-F238E27FC236}">
                  <a16:creationId xmlns:a16="http://schemas.microsoft.com/office/drawing/2014/main" id="{A348F0F4-A334-4BCD-A087-64BC073461E8}"/>
                </a:ext>
              </a:extLst>
            </p:cNvPr>
            <p:cNvSpPr/>
            <p:nvPr/>
          </p:nvSpPr>
          <p:spPr>
            <a:xfrm>
              <a:off x="7053731" y="3188323"/>
              <a:ext cx="4812405" cy="176328"/>
            </a:xfrm>
            <a:prstGeom prst="rect">
              <a:avLst/>
            </a:prstGeom>
            <a:solidFill>
              <a:srgbClr val="00B050">
                <a:alpha val="30000"/>
              </a:srgbClr>
            </a:solidFill>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7102DE-CD1B-4D61-9572-FA23879C7F83}"/>
                </a:ext>
              </a:extLst>
            </p:cNvPr>
            <p:cNvSpPr/>
            <p:nvPr/>
          </p:nvSpPr>
          <p:spPr>
            <a:xfrm>
              <a:off x="7053731" y="2718847"/>
              <a:ext cx="4816131" cy="176328"/>
            </a:xfrm>
            <a:prstGeom prst="rect">
              <a:avLst/>
            </a:prstGeom>
            <a:solidFill>
              <a:srgbClr val="FF0000">
                <a:alpha val="30000"/>
              </a:srgbClr>
            </a:solidFill>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EF97AAD-938E-493A-AF38-69DF6A15E1E5}"/>
                </a:ext>
              </a:extLst>
            </p:cNvPr>
            <p:cNvSpPr/>
            <p:nvPr/>
          </p:nvSpPr>
          <p:spPr>
            <a:xfrm>
              <a:off x="7053731" y="2240449"/>
              <a:ext cx="4816131" cy="478398"/>
            </a:xfrm>
            <a:prstGeom prst="rect">
              <a:avLst/>
            </a:prstGeom>
            <a:solidFill>
              <a:srgbClr val="FFFF00">
                <a:alpha val="30000"/>
              </a:srgbClr>
            </a:solidFill>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E819FB4-5BF8-45A6-B53C-0926B764FDD0}"/>
                </a:ext>
              </a:extLst>
            </p:cNvPr>
            <p:cNvSpPr/>
            <p:nvPr/>
          </p:nvSpPr>
          <p:spPr>
            <a:xfrm>
              <a:off x="7044998" y="1746609"/>
              <a:ext cx="4833598" cy="198747"/>
            </a:xfrm>
            <a:prstGeom prst="rect">
              <a:avLst/>
            </a:prstGeom>
            <a:solidFill>
              <a:srgbClr val="FFFF00">
                <a:alpha val="30000"/>
              </a:srgbClr>
            </a:solidFill>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7C8817-8226-467C-A9C9-10250B51A7A3}"/>
                </a:ext>
              </a:extLst>
            </p:cNvPr>
            <p:cNvSpPr/>
            <p:nvPr/>
          </p:nvSpPr>
          <p:spPr>
            <a:xfrm>
              <a:off x="6923314" y="880338"/>
              <a:ext cx="5123543" cy="469017"/>
            </a:xfrm>
            <a:prstGeom prst="rect">
              <a:avLst/>
            </a:prstGeom>
            <a:solidFill>
              <a:schemeClr val="bg1"/>
            </a:solidFill>
          </p:spPr>
          <p:txBody>
            <a:bodyPr wrap="square">
              <a:spAutoFit/>
            </a:bodyPr>
            <a:lstStyle/>
            <a:p>
              <a:r>
                <a:rPr lang="en-US" sz="1100" dirty="0">
                  <a:latin typeface="Arial" panose="020B0604020202020204" pitchFamily="34" charset="0"/>
                  <a:cs typeface="Arial" panose="020B0604020202020204" pitchFamily="34" charset="0"/>
                </a:rPr>
                <a:t>Cardiovascular Risk from Low Dose Radiation Exposure Review and Scientific Appraisal of the Literature </a:t>
              </a:r>
            </a:p>
          </p:txBody>
        </p:sp>
      </p:grpSp>
      <p:sp>
        <p:nvSpPr>
          <p:cNvPr id="23" name="TextBox 22">
            <a:extLst>
              <a:ext uri="{FF2B5EF4-FFF2-40B4-BE49-F238E27FC236}">
                <a16:creationId xmlns:a16="http://schemas.microsoft.com/office/drawing/2014/main" id="{7EE3537D-0DD5-4CC0-9153-01A55D8C1E97}"/>
              </a:ext>
            </a:extLst>
          </p:cNvPr>
          <p:cNvSpPr txBox="1"/>
          <p:nvPr/>
        </p:nvSpPr>
        <p:spPr>
          <a:xfrm>
            <a:off x="8548512" y="6032809"/>
            <a:ext cx="5147086" cy="253916"/>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Electric Power Research Institute. Technical Report 2020</a:t>
            </a:r>
          </a:p>
        </p:txBody>
      </p:sp>
      <p:pic>
        <p:nvPicPr>
          <p:cNvPr id="3" name="Picture 2">
            <a:extLst>
              <a:ext uri="{FF2B5EF4-FFF2-40B4-BE49-F238E27FC236}">
                <a16:creationId xmlns:a16="http://schemas.microsoft.com/office/drawing/2014/main" id="{38B1AACA-AE11-4FF2-AD4B-0FE27564EBA0}"/>
              </a:ext>
            </a:extLst>
          </p:cNvPr>
          <p:cNvPicPr>
            <a:picLocks noChangeAspect="1"/>
          </p:cNvPicPr>
          <p:nvPr/>
        </p:nvPicPr>
        <p:blipFill rotWithShape="1">
          <a:blip r:embed="rId4"/>
          <a:srcRect l="919" t="2402" r="52808" b="43393"/>
          <a:stretch/>
        </p:blipFill>
        <p:spPr>
          <a:xfrm>
            <a:off x="7268786" y="1220333"/>
            <a:ext cx="2585154" cy="2246150"/>
          </a:xfrm>
          <a:prstGeom prst="rect">
            <a:avLst/>
          </a:prstGeom>
        </p:spPr>
      </p:pic>
      <p:sp>
        <p:nvSpPr>
          <p:cNvPr id="25" name="TextBox 24">
            <a:extLst>
              <a:ext uri="{FF2B5EF4-FFF2-40B4-BE49-F238E27FC236}">
                <a16:creationId xmlns:a16="http://schemas.microsoft.com/office/drawing/2014/main" id="{3DE97E66-1654-47BE-B15C-990373A10CDC}"/>
              </a:ext>
            </a:extLst>
          </p:cNvPr>
          <p:cNvSpPr txBox="1"/>
          <p:nvPr/>
        </p:nvSpPr>
        <p:spPr>
          <a:xfrm>
            <a:off x="9935957" y="1218844"/>
            <a:ext cx="2013858" cy="1200329"/>
          </a:xfrm>
          <a:prstGeom prst="rect">
            <a:avLst/>
          </a:prstGeom>
          <a:noFill/>
        </p:spPr>
        <p:txBody>
          <a:bodyPr wrap="square">
            <a:spAutoFit/>
          </a:bodyPr>
          <a:lstStyle/>
          <a:p>
            <a:r>
              <a:rPr lang="en-US" sz="1200" dirty="0">
                <a:solidFill>
                  <a:srgbClr val="282828"/>
                </a:solidFill>
                <a:latin typeface="Arial" panose="020B0604020202020204" pitchFamily="34" charset="0"/>
                <a:cs typeface="Arial" panose="020B0604020202020204" pitchFamily="34" charset="0"/>
              </a:rPr>
              <a:t>67-year-old patient with s</a:t>
            </a:r>
            <a:r>
              <a:rPr lang="en-US" sz="1200" b="0" i="0" dirty="0">
                <a:solidFill>
                  <a:srgbClr val="282828"/>
                </a:solidFill>
                <a:effectLst/>
                <a:latin typeface="Arial" panose="020B0604020202020204" pitchFamily="34" charset="0"/>
                <a:cs typeface="Arial" panose="020B0604020202020204" pitchFamily="34" charset="0"/>
              </a:rPr>
              <a:t>evere adventitial fibrosis (*) with intimal plaque (p) causing 75% luminal narrowing of coronary artery, 7 years post RT.</a:t>
            </a:r>
            <a:endParaRPr lang="en-US" sz="1200"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D9964CE-0A92-4326-BABE-11F67DE41FC4}"/>
              </a:ext>
            </a:extLst>
          </p:cNvPr>
          <p:cNvSpPr txBox="1"/>
          <p:nvPr/>
        </p:nvSpPr>
        <p:spPr>
          <a:xfrm>
            <a:off x="9838497" y="2858678"/>
            <a:ext cx="2013859" cy="553998"/>
          </a:xfrm>
          <a:prstGeom prst="rect">
            <a:avLst/>
          </a:prstGeom>
          <a:noFill/>
        </p:spPr>
        <p:txBody>
          <a:bodyPr wrap="square">
            <a:spAutoFit/>
          </a:bodyPr>
          <a:lstStyle/>
          <a:p>
            <a:pPr algn="r"/>
            <a:r>
              <a:rPr lang="en-US" sz="1000" dirty="0"/>
              <a:t>Yang EH et al. (2021) </a:t>
            </a:r>
          </a:p>
          <a:p>
            <a:pPr algn="r"/>
            <a:r>
              <a:rPr lang="en-US" sz="1000" dirty="0"/>
              <a:t>Front. Cardiovasc. Med. 8:652761. </a:t>
            </a:r>
          </a:p>
          <a:p>
            <a:pPr algn="r"/>
            <a:r>
              <a:rPr lang="en-US" sz="1000" dirty="0" err="1"/>
              <a:t>doi</a:t>
            </a:r>
            <a:r>
              <a:rPr lang="en-US" sz="1000" dirty="0"/>
              <a:t>: 10.3389/fcvm.2021.652761</a:t>
            </a:r>
          </a:p>
        </p:txBody>
      </p:sp>
    </p:spTree>
    <p:extLst>
      <p:ext uri="{BB962C8B-B14F-4D97-AF65-F5344CB8AC3E}">
        <p14:creationId xmlns:p14="http://schemas.microsoft.com/office/powerpoint/2010/main" val="16386687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B78AB2B-4307-466D-8345-6337DAF9E613}"/>
              </a:ext>
            </a:extLst>
          </p:cNvPr>
          <p:cNvSpPr>
            <a:spLocks noGrp="1"/>
          </p:cNvSpPr>
          <p:nvPr>
            <p:ph type="title"/>
          </p:nvPr>
        </p:nvSpPr>
        <p:spPr/>
        <p:txBody>
          <a:bodyPr>
            <a:normAutofit fontScale="90000"/>
          </a:bodyPr>
          <a:lstStyle/>
          <a:p>
            <a:r>
              <a:rPr lang="en-US" b="1" dirty="0">
                <a:highlight>
                  <a:srgbClr val="FFFF00"/>
                </a:highlight>
              </a:rPr>
              <a:t>Putative</a:t>
            </a:r>
            <a:r>
              <a:rPr lang="en-US" dirty="0"/>
              <a:t> Mechanisms of CVD induction after IR Exposure</a:t>
            </a:r>
          </a:p>
        </p:txBody>
      </p:sp>
      <p:sp>
        <p:nvSpPr>
          <p:cNvPr id="4" name="Text Placeholder 3"/>
          <p:cNvSpPr>
            <a:spLocks noGrp="1"/>
          </p:cNvSpPr>
          <p:nvPr>
            <p:ph idx="1"/>
          </p:nvPr>
        </p:nvSpPr>
        <p:spPr>
          <a:xfrm>
            <a:off x="609600" y="1891862"/>
            <a:ext cx="5267714" cy="4285099"/>
          </a:xfrm>
        </p:spPr>
        <p:txBody>
          <a:bodyPr>
            <a:normAutofit lnSpcReduction="10000"/>
          </a:bodyPr>
          <a:lstStyle/>
          <a:p>
            <a:pPr>
              <a:lnSpc>
                <a:spcPct val="100000"/>
              </a:lnSpc>
            </a:pPr>
            <a:r>
              <a:rPr lang="en-US" dirty="0"/>
              <a:t>Knowledge gaps exist in mechanistic understanding of radiation-induced CVD, including underlying molecular and biological mechanisms.</a:t>
            </a:r>
          </a:p>
          <a:p>
            <a:pPr>
              <a:lnSpc>
                <a:spcPct val="100000"/>
              </a:lnSpc>
            </a:pPr>
            <a:r>
              <a:rPr lang="en-US" dirty="0"/>
              <a:t>Characterizing CV risk from low dose radiation exposure is complicated by confounders such as diet, smoking, lifestyle and/or genetic risk factors. </a:t>
            </a:r>
          </a:p>
        </p:txBody>
      </p:sp>
      <p:sp>
        <p:nvSpPr>
          <p:cNvPr id="13" name="Footer Placeholder 3">
            <a:extLst>
              <a:ext uri="{FF2B5EF4-FFF2-40B4-BE49-F238E27FC236}">
                <a16:creationId xmlns:a16="http://schemas.microsoft.com/office/drawing/2014/main" id="{5260CDD8-6201-4A6E-8A63-D5C1A075724F}"/>
              </a:ext>
            </a:extLst>
          </p:cNvPr>
          <p:cNvSpPr>
            <a:spLocks noGrp="1"/>
          </p:cNvSpPr>
          <p:nvPr>
            <p:ph type="ftr" sz="quarter" idx="11"/>
          </p:nvPr>
        </p:nvSpPr>
        <p:spPr/>
        <p:txBody>
          <a:bodyPr/>
          <a:lstStyle/>
          <a:p>
            <a:r>
              <a:rPr lang="en-US" dirty="0"/>
              <a:t>2023 SHINE</a:t>
            </a:r>
          </a:p>
          <a:p>
            <a:r>
              <a:rPr lang="en-US" dirty="0"/>
              <a:t>Space Radiation Didactic Curriculum</a:t>
            </a:r>
          </a:p>
        </p:txBody>
      </p:sp>
      <p:graphicFrame>
        <p:nvGraphicFramePr>
          <p:cNvPr id="9" name="Table 8"/>
          <p:cNvGraphicFramePr>
            <a:graphicFrameLocks noGrp="1"/>
          </p:cNvGraphicFramePr>
          <p:nvPr/>
        </p:nvGraphicFramePr>
        <p:xfrm>
          <a:off x="143434" y="5586662"/>
          <a:ext cx="11537576" cy="632460"/>
        </p:xfrm>
        <a:graphic>
          <a:graphicData uri="http://schemas.openxmlformats.org/drawingml/2006/table">
            <a:tbl>
              <a:tblPr/>
              <a:tblGrid>
                <a:gridCol w="11537576">
                  <a:extLst>
                    <a:ext uri="{9D8B030D-6E8A-4147-A177-3AD203B41FA5}">
                      <a16:colId xmlns:a16="http://schemas.microsoft.com/office/drawing/2014/main" val="956513144"/>
                    </a:ext>
                  </a:extLst>
                </a:gridCol>
              </a:tblGrid>
              <a:tr h="0">
                <a:tc>
                  <a:txBody>
                    <a:bodyPr/>
                    <a:lstStyle/>
                    <a:p>
                      <a:br>
                        <a:rPr lang="en-US" b="1" u="sng" dirty="0">
                          <a:solidFill>
                            <a:srgbClr val="800080"/>
                          </a:solidFill>
                          <a:effectLst/>
                          <a:latin typeface="Arial" panose="020B0604020202020204" pitchFamily="34" charset="0"/>
                          <a:cs typeface="Arial" panose="020B0604020202020204" pitchFamily="34" charset="0"/>
                          <a:hlinkClick r:id="rId3"/>
                        </a:rPr>
                      </a:br>
                      <a:endParaRPr lang="en-US" dirty="0">
                        <a:latin typeface="Arial" panose="020B0604020202020204" pitchFamily="34" charset="0"/>
                        <a:cs typeface="Arial" panose="020B0604020202020204" pitchFamily="34" charset="0"/>
                      </a:endParaRPr>
                    </a:p>
                  </a:txBody>
                  <a:tcPr marT="38100" anchor="ctr">
                    <a:lnL>
                      <a:noFill/>
                    </a:lnL>
                    <a:lnR>
                      <a:noFill/>
                    </a:lnR>
                    <a:lnT>
                      <a:noFill/>
                    </a:lnT>
                    <a:lnB>
                      <a:noFill/>
                    </a:lnB>
                    <a:noFill/>
                  </a:tcPr>
                </a:tc>
                <a:extLst>
                  <a:ext uri="{0D108BD9-81ED-4DB2-BD59-A6C34878D82A}">
                    <a16:rowId xmlns:a16="http://schemas.microsoft.com/office/drawing/2014/main" val="287506599"/>
                  </a:ext>
                </a:extLst>
              </a:tr>
            </a:tbl>
          </a:graphicData>
        </a:graphic>
      </p:graphicFrame>
      <p:sp>
        <p:nvSpPr>
          <p:cNvPr id="7" name="Slide Number Placeholder 2">
            <a:extLst>
              <a:ext uri="{FF2B5EF4-FFF2-40B4-BE49-F238E27FC236}">
                <a16:creationId xmlns:a16="http://schemas.microsoft.com/office/drawing/2014/main" id="{03A19C64-FF41-41BA-BF3B-9F6C126312A8}"/>
              </a:ext>
            </a:extLst>
          </p:cNvPr>
          <p:cNvSpPr txBox="1">
            <a:spLocks/>
          </p:cNvSpPr>
          <p:nvPr/>
        </p:nvSpPr>
        <p:spPr>
          <a:xfrm>
            <a:off x="9105015" y="636582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1AB4DBE-87AD-4CDF-BA84-133BC9673E46}" type="slidenum">
              <a:rPr lang="en-US" altLang="en-US" sz="1200" smtClean="0">
                <a:latin typeface="Arial" panose="020B0604020202020204" pitchFamily="34" charset="0"/>
                <a:cs typeface="Arial" panose="020B0604020202020204" pitchFamily="34" charset="0"/>
              </a:rPr>
              <a:pPr algn="r"/>
              <a:t>36</a:t>
            </a:fld>
            <a:endParaRPr lang="en-US" altLang="en-US" sz="1200"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8A42040-D36D-4F24-80A6-BF0F01B47050}"/>
              </a:ext>
            </a:extLst>
          </p:cNvPr>
          <p:cNvPicPr>
            <a:picLocks noChangeAspect="1"/>
          </p:cNvPicPr>
          <p:nvPr/>
        </p:nvPicPr>
        <p:blipFill>
          <a:blip r:embed="rId4"/>
          <a:stretch>
            <a:fillRect/>
          </a:stretch>
        </p:blipFill>
        <p:spPr>
          <a:xfrm>
            <a:off x="5983705" y="1265497"/>
            <a:ext cx="5527994" cy="4738181"/>
          </a:xfrm>
          <a:prstGeom prst="rect">
            <a:avLst/>
          </a:prstGeom>
        </p:spPr>
      </p:pic>
      <p:sp>
        <p:nvSpPr>
          <p:cNvPr id="11" name="TextBox 10">
            <a:extLst>
              <a:ext uri="{FF2B5EF4-FFF2-40B4-BE49-F238E27FC236}">
                <a16:creationId xmlns:a16="http://schemas.microsoft.com/office/drawing/2014/main" id="{DB5C71A8-CF8C-4AA0-8D3D-CFA568459579}"/>
              </a:ext>
            </a:extLst>
          </p:cNvPr>
          <p:cNvSpPr txBox="1"/>
          <p:nvPr/>
        </p:nvSpPr>
        <p:spPr>
          <a:xfrm>
            <a:off x="6933529" y="5993632"/>
            <a:ext cx="4578170" cy="215444"/>
          </a:xfrm>
          <a:prstGeom prst="rect">
            <a:avLst/>
          </a:prstGeom>
          <a:noFill/>
        </p:spPr>
        <p:txBody>
          <a:bodyPr wrap="square">
            <a:spAutoFit/>
          </a:bodyPr>
          <a:lstStyle/>
          <a:p>
            <a:pPr algn="r"/>
            <a:r>
              <a:rPr lang="en-US" sz="800" b="0" i="1" u="none" strike="noStrike" baseline="0" dirty="0" err="1">
                <a:latin typeface="HelveticaNeueLTStd-LtIt"/>
              </a:rPr>
              <a:t>Meerman</a:t>
            </a:r>
            <a:r>
              <a:rPr lang="en-US" sz="800" b="0" i="1" u="none" strike="noStrike" baseline="0" dirty="0">
                <a:latin typeface="HelveticaNeueLTStd-LtIt"/>
              </a:rPr>
              <a:t> M, </a:t>
            </a:r>
            <a:r>
              <a:rPr lang="en-US" sz="800" i="1" dirty="0">
                <a:latin typeface="HelveticaNeueLTStd-LtIt"/>
              </a:rPr>
              <a:t>et al.</a:t>
            </a:r>
            <a:r>
              <a:rPr lang="en-US" sz="800" b="0" i="1" u="none" strike="noStrike" baseline="0" dirty="0">
                <a:latin typeface="HelveticaNeueLTStd-LtIt"/>
              </a:rPr>
              <a:t> (2021) Front. Cardiovasc. Med. 8:631985.doi: 10.3389/fcvm.2021.631985</a:t>
            </a:r>
            <a:endParaRPr lang="en-US" dirty="0"/>
          </a:p>
        </p:txBody>
      </p:sp>
      <p:sp>
        <p:nvSpPr>
          <p:cNvPr id="14" name="Date Placeholder 5">
            <a:extLst>
              <a:ext uri="{FF2B5EF4-FFF2-40B4-BE49-F238E27FC236}">
                <a16:creationId xmlns:a16="http://schemas.microsoft.com/office/drawing/2014/main" id="{4AF6531F-7257-4108-8203-BAB929D85E77}"/>
              </a:ext>
            </a:extLst>
          </p:cNvPr>
          <p:cNvSpPr txBox="1">
            <a:spLocks/>
          </p:cNvSpPr>
          <p:nvPr/>
        </p:nvSpPr>
        <p:spPr>
          <a:xfrm>
            <a:off x="615364" y="6414474"/>
            <a:ext cx="3395133"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t>Janapriya (JP) Saha | Janapriya.saha@nasa.gov</a:t>
            </a:r>
          </a:p>
        </p:txBody>
      </p:sp>
    </p:spTree>
    <p:extLst>
      <p:ext uri="{BB962C8B-B14F-4D97-AF65-F5344CB8AC3E}">
        <p14:creationId xmlns:p14="http://schemas.microsoft.com/office/powerpoint/2010/main" val="3245530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DB2A554-EF2E-40B1-B225-60C6181768CE}"/>
              </a:ext>
            </a:extLst>
          </p:cNvPr>
          <p:cNvSpPr>
            <a:spLocks noGrp="1"/>
          </p:cNvSpPr>
          <p:nvPr>
            <p:ph type="ftr" sz="quarter" idx="11"/>
          </p:nvPr>
        </p:nvSpPr>
        <p:spPr/>
        <p:txBody>
          <a:bodyPr/>
          <a:lstStyle/>
          <a:p>
            <a:r>
              <a:rPr lang="en-US"/>
              <a:t>2023 SHINE Space Radiation Didactic Curriculum</a:t>
            </a:r>
          </a:p>
        </p:txBody>
      </p:sp>
      <p:sp>
        <p:nvSpPr>
          <p:cNvPr id="3" name="Slide Number Placeholder 2">
            <a:extLst>
              <a:ext uri="{FF2B5EF4-FFF2-40B4-BE49-F238E27FC236}">
                <a16:creationId xmlns:a16="http://schemas.microsoft.com/office/drawing/2014/main" id="{B7EAFC00-4799-412E-973E-A62FA5A57E1A}"/>
              </a:ext>
            </a:extLst>
          </p:cNvPr>
          <p:cNvSpPr>
            <a:spLocks noGrp="1"/>
          </p:cNvSpPr>
          <p:nvPr>
            <p:ph type="sldNum" sz="quarter" idx="12"/>
          </p:nvPr>
        </p:nvSpPr>
        <p:spPr/>
        <p:txBody>
          <a:bodyPr/>
          <a:lstStyle/>
          <a:p>
            <a:fld id="{E461A7D3-91BA-4279-96A5-830614B699D8}" type="slidenum">
              <a:rPr lang="en-US" altLang="en-US" smtClean="0"/>
              <a:pPr/>
              <a:t>37</a:t>
            </a:fld>
            <a:endParaRPr lang="en-US" altLang="en-US"/>
          </a:p>
        </p:txBody>
      </p:sp>
      <p:pic>
        <p:nvPicPr>
          <p:cNvPr id="7" name="Picture 6">
            <a:extLst>
              <a:ext uri="{FF2B5EF4-FFF2-40B4-BE49-F238E27FC236}">
                <a16:creationId xmlns:a16="http://schemas.microsoft.com/office/drawing/2014/main" id="{859A86CC-018B-4CB6-86A8-5A10984E9191}"/>
              </a:ext>
            </a:extLst>
          </p:cNvPr>
          <p:cNvPicPr>
            <a:picLocks noChangeAspect="1"/>
          </p:cNvPicPr>
          <p:nvPr/>
        </p:nvPicPr>
        <p:blipFill rotWithShape="1">
          <a:blip r:embed="rId2"/>
          <a:srcRect l="255" t="429" r="221" b="451"/>
          <a:stretch/>
        </p:blipFill>
        <p:spPr>
          <a:xfrm>
            <a:off x="140676" y="406045"/>
            <a:ext cx="10323769" cy="5790134"/>
          </a:xfrm>
          <a:prstGeom prst="rect">
            <a:avLst/>
          </a:prstGeom>
        </p:spPr>
      </p:pic>
      <p:sp>
        <p:nvSpPr>
          <p:cNvPr id="5" name="Date Placeholder 4">
            <a:extLst>
              <a:ext uri="{FF2B5EF4-FFF2-40B4-BE49-F238E27FC236}">
                <a16:creationId xmlns:a16="http://schemas.microsoft.com/office/drawing/2014/main" id="{26F27311-6A4B-47C5-940A-5E1AFC41D944}"/>
              </a:ext>
            </a:extLst>
          </p:cNvPr>
          <p:cNvSpPr>
            <a:spLocks noGrp="1"/>
          </p:cNvSpPr>
          <p:nvPr>
            <p:ph type="dt" sz="half" idx="10"/>
          </p:nvPr>
        </p:nvSpPr>
        <p:spPr/>
        <p:txBody>
          <a:bodyPr/>
          <a:lstStyle/>
          <a:p>
            <a:r>
              <a:rPr lang="en-US"/>
              <a:t>S. Robin Elgart | shona.elgart@nasa.gov</a:t>
            </a:r>
          </a:p>
        </p:txBody>
      </p:sp>
      <p:sp>
        <p:nvSpPr>
          <p:cNvPr id="13" name="TextBox 12">
            <a:extLst>
              <a:ext uri="{FF2B5EF4-FFF2-40B4-BE49-F238E27FC236}">
                <a16:creationId xmlns:a16="http://schemas.microsoft.com/office/drawing/2014/main" id="{FBB5F4B1-3F17-4909-918E-26B403BEA134}"/>
              </a:ext>
            </a:extLst>
          </p:cNvPr>
          <p:cNvSpPr txBox="1"/>
          <p:nvPr/>
        </p:nvSpPr>
        <p:spPr>
          <a:xfrm>
            <a:off x="5100119" y="1644133"/>
            <a:ext cx="6106562" cy="338554"/>
          </a:xfrm>
          <a:prstGeom prst="rect">
            <a:avLst/>
          </a:prstGeom>
          <a:noFill/>
        </p:spPr>
        <p:txBody>
          <a:bodyPr wrap="square">
            <a:spAutoFit/>
          </a:bodyPr>
          <a:lstStyle/>
          <a:p>
            <a:r>
              <a:rPr lang="en-US" sz="1600">
                <a:hlinkClick r:id="rId3"/>
              </a:rPr>
              <a:t>https://humanresearchroadmap.nasa.gov/Risks/risk.aspx?i=99</a:t>
            </a:r>
            <a:endParaRPr lang="en-US" sz="1600"/>
          </a:p>
        </p:txBody>
      </p:sp>
      <p:pic>
        <p:nvPicPr>
          <p:cNvPr id="14" name="Picture 13">
            <a:extLst>
              <a:ext uri="{FF2B5EF4-FFF2-40B4-BE49-F238E27FC236}">
                <a16:creationId xmlns:a16="http://schemas.microsoft.com/office/drawing/2014/main" id="{948BF8FA-0DDD-4BC5-AA92-A7923EFFD229}"/>
              </a:ext>
            </a:extLst>
          </p:cNvPr>
          <p:cNvPicPr>
            <a:picLocks noChangeAspect="1"/>
          </p:cNvPicPr>
          <p:nvPr/>
        </p:nvPicPr>
        <p:blipFill>
          <a:blip r:embed="rId4"/>
          <a:stretch>
            <a:fillRect/>
          </a:stretch>
        </p:blipFill>
        <p:spPr>
          <a:xfrm>
            <a:off x="10487278" y="1912544"/>
            <a:ext cx="1660170" cy="1665722"/>
          </a:xfrm>
          <a:prstGeom prst="rect">
            <a:avLst/>
          </a:prstGeom>
        </p:spPr>
      </p:pic>
      <p:pic>
        <p:nvPicPr>
          <p:cNvPr id="15" name="Graphic 14" descr="Line arrow: Counter-clockwise curve with solid fill">
            <a:extLst>
              <a:ext uri="{FF2B5EF4-FFF2-40B4-BE49-F238E27FC236}">
                <a16:creationId xmlns:a16="http://schemas.microsoft.com/office/drawing/2014/main" id="{7F26735A-E356-4045-AEE5-4BE01849CC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10096098" y="1375739"/>
            <a:ext cx="750882" cy="750882"/>
          </a:xfrm>
          <a:prstGeom prst="rect">
            <a:avLst/>
          </a:prstGeom>
        </p:spPr>
      </p:pic>
      <p:sp>
        <p:nvSpPr>
          <p:cNvPr id="16" name="TextBox 15">
            <a:extLst>
              <a:ext uri="{FF2B5EF4-FFF2-40B4-BE49-F238E27FC236}">
                <a16:creationId xmlns:a16="http://schemas.microsoft.com/office/drawing/2014/main" id="{5998B8CC-CA4F-46B0-843E-A03499FF3690}"/>
              </a:ext>
            </a:extLst>
          </p:cNvPr>
          <p:cNvSpPr txBox="1"/>
          <p:nvPr/>
        </p:nvSpPr>
        <p:spPr>
          <a:xfrm>
            <a:off x="10487279" y="3578266"/>
            <a:ext cx="1660170" cy="584775"/>
          </a:xfrm>
          <a:prstGeom prst="rect">
            <a:avLst/>
          </a:prstGeom>
          <a:noFill/>
        </p:spPr>
        <p:txBody>
          <a:bodyPr wrap="square" rtlCol="0">
            <a:spAutoFit/>
          </a:bodyPr>
          <a:lstStyle/>
          <a:p>
            <a:pPr algn="ctr"/>
            <a:r>
              <a:rPr lang="en-US" sz="1600" b="1">
                <a:solidFill>
                  <a:srgbClr val="09323D"/>
                </a:solidFill>
                <a:latin typeface="Source Sans Pro" panose="020B0503030403020204" pitchFamily="34" charset="0"/>
                <a:ea typeface="Source Sans Pro" panose="020B0503030403020204" pitchFamily="34" charset="0"/>
              </a:rPr>
              <a:t>Behavioral Medicine risk</a:t>
            </a:r>
          </a:p>
        </p:txBody>
      </p:sp>
    </p:spTree>
    <p:extLst>
      <p:ext uri="{BB962C8B-B14F-4D97-AF65-F5344CB8AC3E}">
        <p14:creationId xmlns:p14="http://schemas.microsoft.com/office/powerpoint/2010/main" val="1161788414"/>
      </p:ext>
    </p:extLst>
  </p:cSld>
  <p:clrMapOvr>
    <a:masterClrMapping/>
  </p:clrMapOvr>
  <p:transition>
    <p:zoom dir="in"/>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DAEE9-9AE3-4B69-91B6-C97EE962D1F7}"/>
              </a:ext>
            </a:extLst>
          </p:cNvPr>
          <p:cNvSpPr>
            <a:spLocks noGrp="1"/>
          </p:cNvSpPr>
          <p:nvPr>
            <p:ph type="title"/>
          </p:nvPr>
        </p:nvSpPr>
        <p:spPr/>
        <p:txBody>
          <a:bodyPr>
            <a:normAutofit fontScale="90000"/>
          </a:bodyPr>
          <a:lstStyle/>
          <a:p>
            <a:r>
              <a:rPr lang="en-US" dirty="0"/>
              <a:t>Changes to the Central Nervous System</a:t>
            </a:r>
            <a:br>
              <a:rPr lang="en-US" dirty="0"/>
            </a:br>
            <a:r>
              <a:rPr lang="en-US" dirty="0"/>
              <a:t>after Space-Like Radiation Exposure</a:t>
            </a:r>
          </a:p>
        </p:txBody>
      </p:sp>
      <p:sp>
        <p:nvSpPr>
          <p:cNvPr id="3" name="Content Placeholder 2">
            <a:extLst>
              <a:ext uri="{FF2B5EF4-FFF2-40B4-BE49-F238E27FC236}">
                <a16:creationId xmlns:a16="http://schemas.microsoft.com/office/drawing/2014/main" id="{68E398C2-B61B-4CAA-909D-ECA1C78037FF}"/>
              </a:ext>
            </a:extLst>
          </p:cNvPr>
          <p:cNvSpPr>
            <a:spLocks noGrp="1"/>
          </p:cNvSpPr>
          <p:nvPr>
            <p:ph idx="1"/>
          </p:nvPr>
        </p:nvSpPr>
        <p:spPr>
          <a:xfrm>
            <a:off x="609600" y="1860332"/>
            <a:ext cx="10744200" cy="4316630"/>
          </a:xfrm>
        </p:spPr>
        <p:txBody>
          <a:bodyPr>
            <a:noAutofit/>
          </a:bodyPr>
          <a:lstStyle/>
          <a:p>
            <a:pPr lvl="0">
              <a:lnSpc>
                <a:spcPct val="120000"/>
              </a:lnSpc>
            </a:pPr>
            <a:r>
              <a:rPr lang="en-US" sz="2000" noProof="0" dirty="0"/>
              <a:t>Reduction in neuron </a:t>
            </a:r>
            <a:r>
              <a:rPr lang="en-US" sz="2000" noProof="0" dirty="0">
                <a:highlight>
                  <a:srgbClr val="FFFF00"/>
                </a:highlight>
              </a:rPr>
              <a:t>arborization</a:t>
            </a:r>
            <a:r>
              <a:rPr lang="en-US" sz="2000" noProof="0" dirty="0"/>
              <a:t> and </a:t>
            </a:r>
            <a:r>
              <a:rPr lang="en-US" sz="2000" noProof="0" dirty="0">
                <a:highlight>
                  <a:srgbClr val="FFFF00"/>
                </a:highlight>
              </a:rPr>
              <a:t>synapse number </a:t>
            </a:r>
            <a:r>
              <a:rPr lang="en-US" sz="2000" noProof="0" dirty="0"/>
              <a:t>(dendritic spines) </a:t>
            </a:r>
          </a:p>
          <a:p>
            <a:pPr lvl="1">
              <a:lnSpc>
                <a:spcPct val="120000"/>
              </a:lnSpc>
              <a:spcBef>
                <a:spcPts val="0"/>
              </a:spcBef>
            </a:pPr>
            <a:r>
              <a:rPr lang="en-US" sz="1800" noProof="0" dirty="0"/>
              <a:t>Persistent reductions for &gt; 1 year after doses of high Linear Energy Transfer (LET) nuclei below 5 cGy</a:t>
            </a:r>
          </a:p>
          <a:p>
            <a:pPr lvl="0">
              <a:lnSpc>
                <a:spcPct val="120000"/>
              </a:lnSpc>
            </a:pPr>
            <a:r>
              <a:rPr lang="en-US" sz="2000" noProof="0" dirty="0"/>
              <a:t>Significantly reduced production of </a:t>
            </a:r>
            <a:r>
              <a:rPr lang="en-US" sz="2000" noProof="0" dirty="0">
                <a:highlight>
                  <a:srgbClr val="FFFF00"/>
                </a:highlight>
              </a:rPr>
              <a:t>new neurons</a:t>
            </a:r>
            <a:r>
              <a:rPr lang="en-US" sz="2000" noProof="0" dirty="0"/>
              <a:t> in brain</a:t>
            </a:r>
          </a:p>
          <a:p>
            <a:pPr lvl="0">
              <a:lnSpc>
                <a:spcPct val="120000"/>
              </a:lnSpc>
            </a:pPr>
            <a:r>
              <a:rPr lang="en-US" sz="2000" noProof="0" dirty="0"/>
              <a:t>Increased </a:t>
            </a:r>
            <a:r>
              <a:rPr lang="en-US" sz="2000" noProof="0" dirty="0">
                <a:highlight>
                  <a:srgbClr val="FFFF00"/>
                </a:highlight>
              </a:rPr>
              <a:t>activation of microglia</a:t>
            </a:r>
            <a:r>
              <a:rPr lang="en-US" sz="2000" noProof="0" dirty="0"/>
              <a:t> (signaling neuroinflammation) </a:t>
            </a:r>
          </a:p>
          <a:p>
            <a:pPr lvl="0">
              <a:lnSpc>
                <a:spcPct val="120000"/>
              </a:lnSpc>
            </a:pPr>
            <a:r>
              <a:rPr lang="en-US" sz="2000" noProof="0" dirty="0"/>
              <a:t>Deficits in </a:t>
            </a:r>
            <a:r>
              <a:rPr lang="en-US" sz="2000" noProof="0" dirty="0">
                <a:highlight>
                  <a:srgbClr val="FFFF00"/>
                </a:highlight>
              </a:rPr>
              <a:t>neurocognitive performance</a:t>
            </a:r>
            <a:r>
              <a:rPr lang="en-US" sz="2000" noProof="0" dirty="0"/>
              <a:t> for several mouse and rat behavioral paradigms </a:t>
            </a:r>
          </a:p>
          <a:p>
            <a:pPr lvl="1">
              <a:lnSpc>
                <a:spcPct val="120000"/>
              </a:lnSpc>
              <a:spcBef>
                <a:spcPts val="0"/>
              </a:spcBef>
            </a:pPr>
            <a:r>
              <a:rPr lang="en-US" sz="1800" noProof="0" dirty="0"/>
              <a:t>High-LET nuclei at low doses (&lt;10 cGy, with 1 cGy sensitivity reported in one study)</a:t>
            </a:r>
          </a:p>
          <a:p>
            <a:pPr lvl="0">
              <a:lnSpc>
                <a:spcPct val="120000"/>
              </a:lnSpc>
            </a:pPr>
            <a:r>
              <a:rPr lang="en-US" sz="2000" noProof="0" dirty="0"/>
              <a:t>Dose threshold for performance deficits following exposure to high-LET nuclei  depends on </a:t>
            </a:r>
          </a:p>
          <a:p>
            <a:pPr lvl="1">
              <a:lnSpc>
                <a:spcPct val="120000"/>
              </a:lnSpc>
              <a:spcBef>
                <a:spcPts val="0"/>
              </a:spcBef>
            </a:pPr>
            <a:r>
              <a:rPr lang="en-US" sz="1800" noProof="0" dirty="0"/>
              <a:t>Physical particle characteristics, strain, sex, age at exposure, and evaluation time after exposure</a:t>
            </a:r>
          </a:p>
          <a:p>
            <a:pPr lvl="1">
              <a:lnSpc>
                <a:spcPct val="120000"/>
              </a:lnSpc>
              <a:spcBef>
                <a:spcPts val="0"/>
              </a:spcBef>
            </a:pPr>
            <a:r>
              <a:rPr lang="en-US" sz="1800" noProof="0" dirty="0"/>
              <a:t>Male mice appear to be more radiosensitive than female mice in several studies</a:t>
            </a:r>
          </a:p>
        </p:txBody>
      </p:sp>
      <p:sp>
        <p:nvSpPr>
          <p:cNvPr id="5" name="Footer Placeholder 4">
            <a:extLst>
              <a:ext uri="{FF2B5EF4-FFF2-40B4-BE49-F238E27FC236}">
                <a16:creationId xmlns:a16="http://schemas.microsoft.com/office/drawing/2014/main" id="{E28092B7-BA34-4735-81F3-0A807F1BA3CC}"/>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A537E816-3822-4F63-9DDE-8CCE9D34A99A}"/>
              </a:ext>
            </a:extLst>
          </p:cNvPr>
          <p:cNvSpPr>
            <a:spLocks noGrp="1"/>
          </p:cNvSpPr>
          <p:nvPr>
            <p:ph type="sldNum" sz="quarter" idx="12"/>
          </p:nvPr>
        </p:nvSpPr>
        <p:spPr/>
        <p:txBody>
          <a:bodyPr/>
          <a:lstStyle/>
          <a:p>
            <a:fld id="{3A0E1C1D-23A6-4D8C-8BAD-0A4D3EB843D9}" type="slidenum">
              <a:rPr lang="en-US" smtClean="0"/>
              <a:pPr/>
              <a:t>38</a:t>
            </a:fld>
            <a:endParaRPr lang="en-US"/>
          </a:p>
        </p:txBody>
      </p:sp>
      <p:sp>
        <p:nvSpPr>
          <p:cNvPr id="7" name="Date Placeholder 3">
            <a:extLst>
              <a:ext uri="{FF2B5EF4-FFF2-40B4-BE49-F238E27FC236}">
                <a16:creationId xmlns:a16="http://schemas.microsoft.com/office/drawing/2014/main" id="{0E7DD773-1058-9C63-A487-868FBD0201F1}"/>
              </a:ext>
            </a:extLst>
          </p:cNvPr>
          <p:cNvSpPr>
            <a:spLocks noGrp="1"/>
          </p:cNvSpPr>
          <p:nvPr>
            <p:ph type="dt" sz="half" idx="10"/>
          </p:nvPr>
        </p:nvSpPr>
        <p:spPr>
          <a:xfrm>
            <a:off x="838199" y="6356350"/>
            <a:ext cx="3407979" cy="365125"/>
          </a:xfrm>
        </p:spPr>
        <p:txBody>
          <a:bodyPr/>
          <a:lstStyle/>
          <a:p>
            <a:r>
              <a:rPr lang="en-US" dirty="0"/>
              <a:t>Gregory Nelson | gregory.a.nelson@nasa.gov</a:t>
            </a:r>
          </a:p>
        </p:txBody>
      </p:sp>
    </p:spTree>
    <p:extLst>
      <p:ext uri="{BB962C8B-B14F-4D97-AF65-F5344CB8AC3E}">
        <p14:creationId xmlns:p14="http://schemas.microsoft.com/office/powerpoint/2010/main" val="3179035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4F6D-C861-ADE6-F1AB-18A495B673D3}"/>
              </a:ext>
            </a:extLst>
          </p:cNvPr>
          <p:cNvSpPr>
            <a:spLocks noGrp="1"/>
          </p:cNvSpPr>
          <p:nvPr>
            <p:ph type="title"/>
          </p:nvPr>
        </p:nvSpPr>
        <p:spPr>
          <a:xfrm>
            <a:off x="838199" y="294495"/>
            <a:ext cx="10515600" cy="621434"/>
          </a:xfrm>
        </p:spPr>
        <p:txBody>
          <a:bodyPr>
            <a:normAutofit/>
          </a:bodyPr>
          <a:lstStyle/>
          <a:p>
            <a:pPr algn="ctr"/>
            <a:r>
              <a:rPr lang="en-US" sz="3600" dirty="0"/>
              <a:t>Structural Changes</a:t>
            </a:r>
          </a:p>
        </p:txBody>
      </p:sp>
      <p:sp>
        <p:nvSpPr>
          <p:cNvPr id="5" name="Footer Placeholder 4">
            <a:extLst>
              <a:ext uri="{FF2B5EF4-FFF2-40B4-BE49-F238E27FC236}">
                <a16:creationId xmlns:a16="http://schemas.microsoft.com/office/drawing/2014/main" id="{E44E15C8-548D-B396-D206-3AACC12A942A}"/>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10285B6D-2304-C33E-85D8-8A30644CAB43}"/>
              </a:ext>
            </a:extLst>
          </p:cNvPr>
          <p:cNvSpPr>
            <a:spLocks noGrp="1"/>
          </p:cNvSpPr>
          <p:nvPr>
            <p:ph type="sldNum" sz="quarter" idx="12"/>
          </p:nvPr>
        </p:nvSpPr>
        <p:spPr/>
        <p:txBody>
          <a:bodyPr/>
          <a:lstStyle/>
          <a:p>
            <a:fld id="{3A0E1C1D-23A6-4D8C-8BAD-0A4D3EB843D9}" type="slidenum">
              <a:rPr lang="en-US" smtClean="0"/>
              <a:pPr/>
              <a:t>39</a:t>
            </a:fld>
            <a:endParaRPr lang="en-US"/>
          </a:p>
        </p:txBody>
      </p:sp>
      <p:sp>
        <p:nvSpPr>
          <p:cNvPr id="7" name="Date Placeholder 3">
            <a:extLst>
              <a:ext uri="{FF2B5EF4-FFF2-40B4-BE49-F238E27FC236}">
                <a16:creationId xmlns:a16="http://schemas.microsoft.com/office/drawing/2014/main" id="{B1FCC65F-3044-49F1-F397-DE5B65CE4F7C}"/>
              </a:ext>
            </a:extLst>
          </p:cNvPr>
          <p:cNvSpPr>
            <a:spLocks noGrp="1"/>
          </p:cNvSpPr>
          <p:nvPr>
            <p:ph type="dt" sz="half" idx="10"/>
          </p:nvPr>
        </p:nvSpPr>
        <p:spPr>
          <a:xfrm>
            <a:off x="838199" y="6356350"/>
            <a:ext cx="3008971" cy="365125"/>
          </a:xfrm>
        </p:spPr>
        <p:txBody>
          <a:bodyPr/>
          <a:lstStyle/>
          <a:p>
            <a:r>
              <a:rPr lang="en-US" dirty="0"/>
              <a:t>Gregory Nelson | gregory.a.nelson@nasa.gov</a:t>
            </a:r>
          </a:p>
        </p:txBody>
      </p:sp>
      <p:pic>
        <p:nvPicPr>
          <p:cNvPr id="4" name="Picture 3">
            <a:extLst>
              <a:ext uri="{FF2B5EF4-FFF2-40B4-BE49-F238E27FC236}">
                <a16:creationId xmlns:a16="http://schemas.microsoft.com/office/drawing/2014/main" id="{402EBC65-2D2A-FD23-3C59-5BD50885C906}"/>
              </a:ext>
            </a:extLst>
          </p:cNvPr>
          <p:cNvPicPr>
            <a:picLocks noChangeAspect="1"/>
          </p:cNvPicPr>
          <p:nvPr/>
        </p:nvPicPr>
        <p:blipFill>
          <a:blip r:embed="rId3"/>
          <a:stretch>
            <a:fillRect/>
          </a:stretch>
        </p:blipFill>
        <p:spPr>
          <a:xfrm>
            <a:off x="1483750" y="2550148"/>
            <a:ext cx="4010423" cy="3471207"/>
          </a:xfrm>
          <a:prstGeom prst="rect">
            <a:avLst/>
          </a:prstGeom>
        </p:spPr>
      </p:pic>
      <p:sp>
        <p:nvSpPr>
          <p:cNvPr id="8" name="TextBox 7">
            <a:extLst>
              <a:ext uri="{FF2B5EF4-FFF2-40B4-BE49-F238E27FC236}">
                <a16:creationId xmlns:a16="http://schemas.microsoft.com/office/drawing/2014/main" id="{39440591-385B-A3FA-5B01-01FA2F708AC3}"/>
              </a:ext>
            </a:extLst>
          </p:cNvPr>
          <p:cNvSpPr txBox="1"/>
          <p:nvPr/>
        </p:nvSpPr>
        <p:spPr>
          <a:xfrm>
            <a:off x="1481479" y="1811484"/>
            <a:ext cx="3843972" cy="738664"/>
          </a:xfrm>
          <a:prstGeom prst="rect">
            <a:avLst/>
          </a:prstGeom>
          <a:noFill/>
        </p:spPr>
        <p:txBody>
          <a:bodyPr wrap="square" rtlCol="0">
            <a:spAutoFit/>
          </a:bodyPr>
          <a:lstStyle/>
          <a:p>
            <a:r>
              <a:rPr kumimoji="0" lang="en-US" sz="1400" b="1" i="0" u="none" strike="noStrike" kern="1200" cap="none" spc="0" normalizeH="0" baseline="0" noProof="0" dirty="0">
                <a:ln>
                  <a:noFill/>
                </a:ln>
                <a:solidFill>
                  <a:prstClr val="black"/>
                </a:solidFill>
                <a:effectLst/>
                <a:uLnTx/>
                <a:uFillTx/>
                <a:ea typeface="+mn-ea"/>
                <a:cs typeface="Times New Roman" pitchFamily="18" charset="0"/>
              </a:rPr>
              <a:t>Reduced </a:t>
            </a:r>
            <a:r>
              <a:rPr kumimoji="0" lang="en-US" sz="1400" b="1" i="0" u="none" strike="noStrike" kern="1200" cap="none" spc="0" normalizeH="0" baseline="0" noProof="0" dirty="0">
                <a:ln>
                  <a:noFill/>
                </a:ln>
                <a:solidFill>
                  <a:srgbClr val="000000"/>
                </a:solidFill>
                <a:effectLst/>
                <a:uLnTx/>
                <a:uFillTx/>
                <a:ea typeface="+mn-ea"/>
                <a:cs typeface="Arial" pitchFamily="34" charset="0"/>
              </a:rPr>
              <a:t>Dendritic Spine Number 8 weeks post </a:t>
            </a:r>
          </a:p>
          <a:p>
            <a:r>
              <a:rPr kumimoji="0" lang="en-US" sz="1400" b="1" i="0" u="none" strike="noStrike" kern="1200" cap="none" spc="0" normalizeH="0" baseline="30000" noProof="0" dirty="0">
                <a:ln>
                  <a:noFill/>
                </a:ln>
                <a:solidFill>
                  <a:srgbClr val="000000"/>
                </a:solidFill>
                <a:effectLst/>
                <a:uLnTx/>
                <a:uFillTx/>
                <a:ea typeface="+mn-ea"/>
                <a:cs typeface="Arial" pitchFamily="34" charset="0"/>
              </a:rPr>
              <a:t>16</a:t>
            </a:r>
            <a:r>
              <a:rPr kumimoji="0" lang="en-US" sz="1400" b="1" i="0" u="none" strike="noStrike" kern="1200" cap="none" spc="0" normalizeH="0" baseline="0" noProof="0" dirty="0">
                <a:ln>
                  <a:noFill/>
                </a:ln>
                <a:solidFill>
                  <a:srgbClr val="000000"/>
                </a:solidFill>
                <a:effectLst/>
                <a:uLnTx/>
                <a:uFillTx/>
                <a:ea typeface="+mn-ea"/>
                <a:cs typeface="Arial" pitchFamily="34" charset="0"/>
              </a:rPr>
              <a:t>O or </a:t>
            </a:r>
            <a:r>
              <a:rPr kumimoji="0" lang="en-US" sz="1400" b="1" i="0" u="none" strike="noStrike" kern="1200" cap="none" spc="0" normalizeH="0" baseline="30000" noProof="0" dirty="0">
                <a:ln>
                  <a:noFill/>
                </a:ln>
                <a:solidFill>
                  <a:srgbClr val="000000"/>
                </a:solidFill>
                <a:effectLst/>
                <a:uLnTx/>
                <a:uFillTx/>
                <a:ea typeface="+mn-ea"/>
                <a:cs typeface="Arial" pitchFamily="34" charset="0"/>
              </a:rPr>
              <a:t>48</a:t>
            </a:r>
            <a:r>
              <a:rPr kumimoji="0" lang="en-US" sz="1400" b="1" i="0" u="none" strike="noStrike" kern="1200" cap="none" spc="0" normalizeH="0" baseline="0" noProof="0" dirty="0">
                <a:ln>
                  <a:noFill/>
                </a:ln>
                <a:solidFill>
                  <a:srgbClr val="000000"/>
                </a:solidFill>
                <a:effectLst/>
                <a:uLnTx/>
                <a:uFillTx/>
                <a:ea typeface="+mn-ea"/>
                <a:cs typeface="Arial" pitchFamily="34" charset="0"/>
              </a:rPr>
              <a:t>Ti ions exposure revealed by confocal microscopy of GFP-expressing neurons.</a:t>
            </a:r>
            <a:endParaRPr lang="en-US" sz="1400" b="1" dirty="0"/>
          </a:p>
        </p:txBody>
      </p:sp>
      <p:pic>
        <p:nvPicPr>
          <p:cNvPr id="9" name="Picture 8">
            <a:extLst>
              <a:ext uri="{FF2B5EF4-FFF2-40B4-BE49-F238E27FC236}">
                <a16:creationId xmlns:a16="http://schemas.microsoft.com/office/drawing/2014/main" id="{5C54656C-7CE6-EDF1-69DC-17286678F02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tretch>
            <a:fillRect/>
          </a:stretch>
        </p:blipFill>
        <p:spPr>
          <a:xfrm>
            <a:off x="6520787" y="2602220"/>
            <a:ext cx="1642465" cy="1726454"/>
          </a:xfrm>
          <a:prstGeom prst="rect">
            <a:avLst/>
          </a:prstGeom>
        </p:spPr>
      </p:pic>
      <p:pic>
        <p:nvPicPr>
          <p:cNvPr id="10" name="Picture 9">
            <a:extLst>
              <a:ext uri="{FF2B5EF4-FFF2-40B4-BE49-F238E27FC236}">
                <a16:creationId xmlns:a16="http://schemas.microsoft.com/office/drawing/2014/main" id="{0D883EE0-5DFD-9648-D844-7263E73A2545}"/>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40000"/>
                    </a14:imgEffect>
                  </a14:imgLayer>
                </a14:imgProps>
              </a:ext>
            </a:extLst>
          </a:blip>
          <a:stretch>
            <a:fillRect/>
          </a:stretch>
        </p:blipFill>
        <p:spPr>
          <a:xfrm>
            <a:off x="8520233" y="2580619"/>
            <a:ext cx="1642465" cy="1696762"/>
          </a:xfrm>
          <a:prstGeom prst="rect">
            <a:avLst/>
          </a:prstGeom>
        </p:spPr>
      </p:pic>
      <p:sp>
        <p:nvSpPr>
          <p:cNvPr id="11" name="TextBox 10">
            <a:extLst>
              <a:ext uri="{FF2B5EF4-FFF2-40B4-BE49-F238E27FC236}">
                <a16:creationId xmlns:a16="http://schemas.microsoft.com/office/drawing/2014/main" id="{B89F4BF4-C518-BCB7-AA35-FF0A5164CB9B}"/>
              </a:ext>
            </a:extLst>
          </p:cNvPr>
          <p:cNvSpPr txBox="1"/>
          <p:nvPr/>
        </p:nvSpPr>
        <p:spPr>
          <a:xfrm>
            <a:off x="7280693" y="4480795"/>
            <a:ext cx="630301" cy="338554"/>
          </a:xfrm>
          <a:prstGeom prst="rect">
            <a:avLst/>
          </a:prstGeom>
          <a:noFill/>
        </p:spPr>
        <p:txBody>
          <a:bodyPr wrap="none" rtlCol="0">
            <a:spAutoFit/>
          </a:bodyPr>
          <a:lstStyle/>
          <a:p>
            <a:pPr>
              <a:buNone/>
            </a:pPr>
            <a:r>
              <a:rPr lang="en-US" sz="1600" b="1" dirty="0"/>
              <a:t>0 Gy</a:t>
            </a:r>
          </a:p>
        </p:txBody>
      </p:sp>
      <p:sp>
        <p:nvSpPr>
          <p:cNvPr id="12" name="TextBox 11">
            <a:extLst>
              <a:ext uri="{FF2B5EF4-FFF2-40B4-BE49-F238E27FC236}">
                <a16:creationId xmlns:a16="http://schemas.microsoft.com/office/drawing/2014/main" id="{9FEA7FEE-1739-7ABA-023B-119B97D4AE11}"/>
              </a:ext>
            </a:extLst>
          </p:cNvPr>
          <p:cNvSpPr txBox="1"/>
          <p:nvPr/>
        </p:nvSpPr>
        <p:spPr>
          <a:xfrm>
            <a:off x="8947761" y="4480795"/>
            <a:ext cx="998991" cy="338554"/>
          </a:xfrm>
          <a:prstGeom prst="rect">
            <a:avLst/>
          </a:prstGeom>
          <a:noFill/>
        </p:spPr>
        <p:txBody>
          <a:bodyPr wrap="none" rtlCol="0">
            <a:spAutoFit/>
          </a:bodyPr>
          <a:lstStyle/>
          <a:p>
            <a:pPr>
              <a:buNone/>
            </a:pPr>
            <a:r>
              <a:rPr lang="en-US" sz="1600" b="1" dirty="0"/>
              <a:t>1 Gy </a:t>
            </a:r>
            <a:r>
              <a:rPr lang="en-US" sz="1600" b="1" baseline="30000" dirty="0"/>
              <a:t>16</a:t>
            </a:r>
            <a:r>
              <a:rPr lang="en-US" sz="1600" b="1" dirty="0"/>
              <a:t>O</a:t>
            </a:r>
          </a:p>
        </p:txBody>
      </p:sp>
      <p:sp>
        <p:nvSpPr>
          <p:cNvPr id="13" name="TextBox 12">
            <a:extLst>
              <a:ext uri="{FF2B5EF4-FFF2-40B4-BE49-F238E27FC236}">
                <a16:creationId xmlns:a16="http://schemas.microsoft.com/office/drawing/2014/main" id="{62C21EAF-2C0D-FE89-202B-8A609B871703}"/>
              </a:ext>
            </a:extLst>
          </p:cNvPr>
          <p:cNvSpPr txBox="1"/>
          <p:nvPr/>
        </p:nvSpPr>
        <p:spPr>
          <a:xfrm>
            <a:off x="6655041" y="1851434"/>
            <a:ext cx="3411415" cy="523220"/>
          </a:xfrm>
          <a:prstGeom prst="rect">
            <a:avLst/>
          </a:prstGeom>
          <a:noFill/>
        </p:spPr>
        <p:txBody>
          <a:bodyPr wrap="square" rtlCol="0">
            <a:spAutoFit/>
          </a:bodyPr>
          <a:lstStyle/>
          <a:p>
            <a:pPr algn="just">
              <a:buNone/>
            </a:pPr>
            <a:r>
              <a:rPr lang="en-US" sz="1400" b="1" dirty="0"/>
              <a:t>Reduction of dendritic complexity revealed by Golgi silver stain and </a:t>
            </a:r>
            <a:r>
              <a:rPr lang="en-US" sz="1400" b="1" dirty="0" err="1"/>
              <a:t>Sholl</a:t>
            </a:r>
            <a:r>
              <a:rPr lang="en-US" sz="1400" b="1" dirty="0"/>
              <a:t> analysis.</a:t>
            </a:r>
          </a:p>
        </p:txBody>
      </p:sp>
      <p:sp>
        <p:nvSpPr>
          <p:cNvPr id="14" name="TextBox 13">
            <a:extLst>
              <a:ext uri="{FF2B5EF4-FFF2-40B4-BE49-F238E27FC236}">
                <a16:creationId xmlns:a16="http://schemas.microsoft.com/office/drawing/2014/main" id="{CFBBCC94-A2B0-E08E-97BF-EA372EF936A0}"/>
              </a:ext>
            </a:extLst>
          </p:cNvPr>
          <p:cNvSpPr txBox="1"/>
          <p:nvPr/>
        </p:nvSpPr>
        <p:spPr>
          <a:xfrm>
            <a:off x="6520787" y="5821007"/>
            <a:ext cx="4010423" cy="307777"/>
          </a:xfrm>
          <a:prstGeom prst="rect">
            <a:avLst/>
          </a:prstGeom>
          <a:noFill/>
        </p:spPr>
        <p:txBody>
          <a:bodyPr wrap="square" rtlCol="0">
            <a:spAutoFit/>
          </a:bodyPr>
          <a:lstStyle/>
          <a:p>
            <a:pPr algn="ctr"/>
            <a:r>
              <a:rPr lang="de-DE" sz="1400" b="0" u="none" strike="noStrike" baseline="0" dirty="0">
                <a:cs typeface="Arial" panose="020B0604020202020204" pitchFamily="34" charset="0"/>
              </a:rPr>
              <a:t>Swinton et al. Behav. Brain Res. 407: 113257 2021</a:t>
            </a:r>
            <a:endParaRPr lang="en-US" sz="1400" b="0" u="none" strike="noStrike" baseline="0" dirty="0">
              <a:cs typeface="Arial" panose="020B0604020202020204" pitchFamily="34" charset="0"/>
            </a:endParaRPr>
          </a:p>
        </p:txBody>
      </p:sp>
      <p:sp>
        <p:nvSpPr>
          <p:cNvPr id="15" name="TextBox 14">
            <a:extLst>
              <a:ext uri="{FF2B5EF4-FFF2-40B4-BE49-F238E27FC236}">
                <a16:creationId xmlns:a16="http://schemas.microsoft.com/office/drawing/2014/main" id="{40AFCEB6-BAD5-D2E9-FE0A-CC018DBE9372}"/>
              </a:ext>
            </a:extLst>
          </p:cNvPr>
          <p:cNvSpPr txBox="1"/>
          <p:nvPr/>
        </p:nvSpPr>
        <p:spPr>
          <a:xfrm>
            <a:off x="838200" y="974432"/>
            <a:ext cx="10515600" cy="707886"/>
          </a:xfrm>
          <a:prstGeom prst="rect">
            <a:avLst/>
          </a:prstGeom>
          <a:noFill/>
        </p:spPr>
        <p:txBody>
          <a:bodyPr wrap="square" rtlCol="0">
            <a:spAutoFit/>
          </a:bodyPr>
          <a:lstStyle/>
          <a:p>
            <a:pPr algn="ctr"/>
            <a:r>
              <a:rPr lang="en-US" sz="2000" b="1" dirty="0">
                <a:solidFill>
                  <a:srgbClr val="0070C0"/>
                </a:solidFill>
              </a:rPr>
              <a:t>The complexity of dendritic arborization and the number of dendritic spines are reduced after </a:t>
            </a:r>
          </a:p>
          <a:p>
            <a:pPr algn="ctr"/>
            <a:r>
              <a:rPr lang="en-US" sz="2000" b="1" dirty="0">
                <a:solidFill>
                  <a:srgbClr val="0070C0"/>
                </a:solidFill>
              </a:rPr>
              <a:t>exposures to charged particles.  This will change the connectivity of neuronal networks.</a:t>
            </a:r>
          </a:p>
        </p:txBody>
      </p:sp>
      <p:sp>
        <p:nvSpPr>
          <p:cNvPr id="17" name="TextBox 16">
            <a:extLst>
              <a:ext uri="{FF2B5EF4-FFF2-40B4-BE49-F238E27FC236}">
                <a16:creationId xmlns:a16="http://schemas.microsoft.com/office/drawing/2014/main" id="{187C9D66-2B66-3F4C-B4D8-227B5A06C870}"/>
              </a:ext>
            </a:extLst>
          </p:cNvPr>
          <p:cNvSpPr txBox="1"/>
          <p:nvPr/>
        </p:nvSpPr>
        <p:spPr>
          <a:xfrm>
            <a:off x="1857632" y="5642685"/>
            <a:ext cx="3467819" cy="523220"/>
          </a:xfrm>
          <a:prstGeom prst="rect">
            <a:avLst/>
          </a:prstGeom>
          <a:solidFill>
            <a:schemeClr val="bg1"/>
          </a:solidFill>
        </p:spPr>
        <p:txBody>
          <a:bodyPr wrap="square">
            <a:spAutoFit/>
          </a:bodyPr>
          <a:lstStyle/>
          <a:p>
            <a:endParaRPr lang="en-US" sz="1400" dirty="0">
              <a:cs typeface="Times New Roman" pitchFamily="18" charset="0"/>
            </a:endParaRPr>
          </a:p>
          <a:p>
            <a:r>
              <a:rPr lang="en-US" sz="1400" dirty="0">
                <a:cs typeface="Times New Roman" pitchFamily="18" charset="0"/>
              </a:rPr>
              <a:t>Parihar et al. Sci. Adv. 2015;1:e1400256</a:t>
            </a:r>
          </a:p>
        </p:txBody>
      </p:sp>
    </p:spTree>
    <p:extLst>
      <p:ext uri="{BB962C8B-B14F-4D97-AF65-F5344CB8AC3E}">
        <p14:creationId xmlns:p14="http://schemas.microsoft.com/office/powerpoint/2010/main" val="111344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6736-C85E-4C2C-BED6-D7CAC045B6A1}"/>
              </a:ext>
            </a:extLst>
          </p:cNvPr>
          <p:cNvSpPr>
            <a:spLocks noGrp="1"/>
          </p:cNvSpPr>
          <p:nvPr>
            <p:ph type="title"/>
          </p:nvPr>
        </p:nvSpPr>
        <p:spPr/>
        <p:txBody>
          <a:bodyPr/>
          <a:lstStyle/>
          <a:p>
            <a:r>
              <a:rPr lang="en-US" dirty="0"/>
              <a:t>SHINE Training Program</a:t>
            </a:r>
          </a:p>
        </p:txBody>
      </p:sp>
      <p:sp>
        <p:nvSpPr>
          <p:cNvPr id="3" name="Content Placeholder 2">
            <a:extLst>
              <a:ext uri="{FF2B5EF4-FFF2-40B4-BE49-F238E27FC236}">
                <a16:creationId xmlns:a16="http://schemas.microsoft.com/office/drawing/2014/main" id="{B7BA3DB3-7D4B-44EB-B977-CD6F918F6BC6}"/>
              </a:ext>
            </a:extLst>
          </p:cNvPr>
          <p:cNvSpPr>
            <a:spLocks noGrp="1"/>
          </p:cNvSpPr>
          <p:nvPr>
            <p:ph idx="1"/>
          </p:nvPr>
        </p:nvSpPr>
        <p:spPr/>
        <p:txBody>
          <a:bodyPr>
            <a:normAutofit/>
          </a:bodyPr>
          <a:lstStyle/>
          <a:p>
            <a:r>
              <a:rPr lang="en-US" dirty="0"/>
              <a:t>Provide important information about the relevant scientific elements of the Human Research Program (HRP)</a:t>
            </a:r>
          </a:p>
          <a:p>
            <a:pPr lvl="1"/>
            <a:r>
              <a:rPr lang="en-US" dirty="0"/>
              <a:t>Space Radiation is hopefully just the first to provide a curriculum</a:t>
            </a:r>
          </a:p>
          <a:p>
            <a:pPr lvl="1"/>
            <a:endParaRPr lang="en-US" dirty="0"/>
          </a:p>
          <a:p>
            <a:r>
              <a:rPr lang="en-US" dirty="0"/>
              <a:t>Targets graduate students to potential new investigators with an emphasis on early career investigators</a:t>
            </a:r>
          </a:p>
          <a:p>
            <a:endParaRPr lang="en-US" dirty="0"/>
          </a:p>
          <a:p>
            <a:r>
              <a:rPr lang="en-US" dirty="0"/>
              <a:t>Virtual program meant to improve inclusion</a:t>
            </a:r>
          </a:p>
        </p:txBody>
      </p:sp>
      <p:sp>
        <p:nvSpPr>
          <p:cNvPr id="4" name="Footer Placeholder 3">
            <a:extLst>
              <a:ext uri="{FF2B5EF4-FFF2-40B4-BE49-F238E27FC236}">
                <a16:creationId xmlns:a16="http://schemas.microsoft.com/office/drawing/2014/main" id="{00EE8910-F392-4824-8176-A595CAC26BBA}"/>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0BBC5FC7-3737-4D0E-93F9-94292EF319F7}"/>
              </a:ext>
            </a:extLst>
          </p:cNvPr>
          <p:cNvSpPr>
            <a:spLocks noGrp="1"/>
          </p:cNvSpPr>
          <p:nvPr>
            <p:ph type="sldNum" sz="quarter" idx="12"/>
          </p:nvPr>
        </p:nvSpPr>
        <p:spPr/>
        <p:txBody>
          <a:bodyPr/>
          <a:lstStyle/>
          <a:p>
            <a:fld id="{3A0E1C1D-23A6-4D8C-8BAD-0A4D3EB843D9}" type="slidenum">
              <a:rPr lang="en-US" smtClean="0"/>
              <a:pPr/>
              <a:t>4</a:t>
            </a:fld>
            <a:endParaRPr lang="en-US"/>
          </a:p>
        </p:txBody>
      </p:sp>
      <p:sp>
        <p:nvSpPr>
          <p:cNvPr id="7" name="Date Placeholder 3">
            <a:extLst>
              <a:ext uri="{FF2B5EF4-FFF2-40B4-BE49-F238E27FC236}">
                <a16:creationId xmlns:a16="http://schemas.microsoft.com/office/drawing/2014/main" id="{ED07639C-E238-4C3E-A89B-D003D1BF8487}"/>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39472128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4F6D-C861-ADE6-F1AB-18A495B673D3}"/>
              </a:ext>
            </a:extLst>
          </p:cNvPr>
          <p:cNvSpPr>
            <a:spLocks noGrp="1"/>
          </p:cNvSpPr>
          <p:nvPr>
            <p:ph type="title"/>
          </p:nvPr>
        </p:nvSpPr>
        <p:spPr>
          <a:xfrm>
            <a:off x="838200" y="315635"/>
            <a:ext cx="10515600" cy="669786"/>
          </a:xfrm>
        </p:spPr>
        <p:txBody>
          <a:bodyPr>
            <a:normAutofit/>
          </a:bodyPr>
          <a:lstStyle/>
          <a:p>
            <a:pPr algn="ctr"/>
            <a:r>
              <a:rPr lang="en-US" sz="3600" dirty="0"/>
              <a:t>Physiological and Functional Changes</a:t>
            </a:r>
          </a:p>
        </p:txBody>
      </p:sp>
      <p:sp>
        <p:nvSpPr>
          <p:cNvPr id="5" name="Footer Placeholder 4">
            <a:extLst>
              <a:ext uri="{FF2B5EF4-FFF2-40B4-BE49-F238E27FC236}">
                <a16:creationId xmlns:a16="http://schemas.microsoft.com/office/drawing/2014/main" id="{E44E15C8-548D-B396-D206-3AACC12A942A}"/>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10285B6D-2304-C33E-85D8-8A30644CAB43}"/>
              </a:ext>
            </a:extLst>
          </p:cNvPr>
          <p:cNvSpPr>
            <a:spLocks noGrp="1"/>
          </p:cNvSpPr>
          <p:nvPr>
            <p:ph type="sldNum" sz="quarter" idx="12"/>
          </p:nvPr>
        </p:nvSpPr>
        <p:spPr/>
        <p:txBody>
          <a:bodyPr/>
          <a:lstStyle/>
          <a:p>
            <a:fld id="{3A0E1C1D-23A6-4D8C-8BAD-0A4D3EB843D9}" type="slidenum">
              <a:rPr lang="en-US" smtClean="0"/>
              <a:pPr/>
              <a:t>40</a:t>
            </a:fld>
            <a:endParaRPr lang="en-US"/>
          </a:p>
        </p:txBody>
      </p:sp>
      <p:sp>
        <p:nvSpPr>
          <p:cNvPr id="7" name="Date Placeholder 3">
            <a:extLst>
              <a:ext uri="{FF2B5EF4-FFF2-40B4-BE49-F238E27FC236}">
                <a16:creationId xmlns:a16="http://schemas.microsoft.com/office/drawing/2014/main" id="{F750BAD8-7FB6-4EFF-C9C7-D8DD0D5992CE}"/>
              </a:ext>
            </a:extLst>
          </p:cNvPr>
          <p:cNvSpPr>
            <a:spLocks noGrp="1"/>
          </p:cNvSpPr>
          <p:nvPr>
            <p:ph type="dt" sz="half" idx="10"/>
          </p:nvPr>
        </p:nvSpPr>
        <p:spPr>
          <a:xfrm>
            <a:off x="838199" y="6356350"/>
            <a:ext cx="3008971" cy="365125"/>
          </a:xfrm>
        </p:spPr>
        <p:txBody>
          <a:bodyPr/>
          <a:lstStyle/>
          <a:p>
            <a:r>
              <a:rPr lang="en-US" dirty="0"/>
              <a:t>Gregory Nelson | gregory.a.nelson@nasa.gov</a:t>
            </a:r>
          </a:p>
        </p:txBody>
      </p:sp>
      <p:pic>
        <p:nvPicPr>
          <p:cNvPr id="8" name="Picture 7">
            <a:extLst>
              <a:ext uri="{FF2B5EF4-FFF2-40B4-BE49-F238E27FC236}">
                <a16:creationId xmlns:a16="http://schemas.microsoft.com/office/drawing/2014/main" id="{1F97CC7D-77AB-2938-12B8-195090F68E6D}"/>
              </a:ext>
            </a:extLst>
          </p:cNvPr>
          <p:cNvPicPr>
            <a:picLocks noChangeAspect="1"/>
          </p:cNvPicPr>
          <p:nvPr/>
        </p:nvPicPr>
        <p:blipFill>
          <a:blip r:embed="rId3"/>
          <a:stretch>
            <a:fillRect/>
          </a:stretch>
        </p:blipFill>
        <p:spPr>
          <a:xfrm>
            <a:off x="394976" y="2789746"/>
            <a:ext cx="3477892" cy="2634480"/>
          </a:xfrm>
          <a:prstGeom prst="rect">
            <a:avLst/>
          </a:prstGeom>
        </p:spPr>
      </p:pic>
      <p:sp>
        <p:nvSpPr>
          <p:cNvPr id="9" name="TextBox 8">
            <a:extLst>
              <a:ext uri="{FF2B5EF4-FFF2-40B4-BE49-F238E27FC236}">
                <a16:creationId xmlns:a16="http://schemas.microsoft.com/office/drawing/2014/main" id="{A9295B99-0704-7398-B3CC-F7BAF9883A82}"/>
              </a:ext>
            </a:extLst>
          </p:cNvPr>
          <p:cNvSpPr txBox="1"/>
          <p:nvPr/>
        </p:nvSpPr>
        <p:spPr>
          <a:xfrm>
            <a:off x="581623" y="1762797"/>
            <a:ext cx="3104597" cy="954107"/>
          </a:xfrm>
          <a:prstGeom prst="rect">
            <a:avLst/>
          </a:prstGeom>
          <a:noFill/>
        </p:spPr>
        <p:txBody>
          <a:bodyPr wrap="square" rtlCol="0">
            <a:spAutoFit/>
          </a:bodyPr>
          <a:lstStyle/>
          <a:p>
            <a:pPr algn="ctr"/>
            <a:r>
              <a:rPr lang="en-US" sz="1400" b="1" dirty="0"/>
              <a:t>Hippocampal Slice Recordings at 2 Months after </a:t>
            </a:r>
            <a:r>
              <a:rPr lang="en-US" sz="1400" b="1" baseline="30000" dirty="0"/>
              <a:t>56</a:t>
            </a:r>
            <a:r>
              <a:rPr lang="en-US" sz="1400" b="1" dirty="0"/>
              <a:t>FeExposure at 0, 10, 50 &amp; 100 cGy Results in Reduction of Long Term Potentiation in Female Mice </a:t>
            </a:r>
          </a:p>
        </p:txBody>
      </p:sp>
      <p:pic>
        <p:nvPicPr>
          <p:cNvPr id="10" name="Picture 9">
            <a:extLst>
              <a:ext uri="{FF2B5EF4-FFF2-40B4-BE49-F238E27FC236}">
                <a16:creationId xmlns:a16="http://schemas.microsoft.com/office/drawing/2014/main" id="{2661545B-F42D-2E8D-B181-293CB765279F}"/>
              </a:ext>
            </a:extLst>
          </p:cNvPr>
          <p:cNvPicPr>
            <a:picLocks noChangeAspect="1"/>
          </p:cNvPicPr>
          <p:nvPr/>
        </p:nvPicPr>
        <p:blipFill>
          <a:blip r:embed="rId4"/>
          <a:stretch>
            <a:fillRect/>
          </a:stretch>
        </p:blipFill>
        <p:spPr>
          <a:xfrm>
            <a:off x="4429622" y="2761859"/>
            <a:ext cx="2982605" cy="2601989"/>
          </a:xfrm>
          <a:prstGeom prst="rect">
            <a:avLst/>
          </a:prstGeom>
        </p:spPr>
      </p:pic>
      <p:sp>
        <p:nvSpPr>
          <p:cNvPr id="11" name="TextBox 10">
            <a:extLst>
              <a:ext uri="{FF2B5EF4-FFF2-40B4-BE49-F238E27FC236}">
                <a16:creationId xmlns:a16="http://schemas.microsoft.com/office/drawing/2014/main" id="{321DA2A4-267E-6FA0-3F3C-BD7C6D2A5D8E}"/>
              </a:ext>
            </a:extLst>
          </p:cNvPr>
          <p:cNvSpPr txBox="1"/>
          <p:nvPr/>
        </p:nvSpPr>
        <p:spPr>
          <a:xfrm>
            <a:off x="4493917" y="5676693"/>
            <a:ext cx="3204166" cy="307777"/>
          </a:xfrm>
          <a:prstGeom prst="rect">
            <a:avLst/>
          </a:prstGeom>
          <a:noFill/>
        </p:spPr>
        <p:txBody>
          <a:bodyPr wrap="square">
            <a:spAutoFit/>
          </a:bodyPr>
          <a:lstStyle/>
          <a:p>
            <a:pPr algn="just">
              <a:buNone/>
            </a:pPr>
            <a:r>
              <a:rPr lang="en-US" sz="1400" dirty="0"/>
              <a:t>Kiffer et al. 2018. </a:t>
            </a:r>
            <a:r>
              <a:rPr lang="fr-FR" sz="1400" dirty="0" err="1"/>
              <a:t>Radiat</a:t>
            </a:r>
            <a:r>
              <a:rPr lang="fr-FR" sz="1400" dirty="0"/>
              <a:t> </a:t>
            </a:r>
            <a:r>
              <a:rPr lang="fr-FR" sz="1400" dirty="0" err="1"/>
              <a:t>Res</a:t>
            </a:r>
            <a:r>
              <a:rPr lang="fr-FR" sz="1400" dirty="0"/>
              <a:t> 189: 53–63</a:t>
            </a:r>
            <a:endParaRPr lang="en-US" sz="1400" dirty="0"/>
          </a:p>
        </p:txBody>
      </p:sp>
      <p:sp>
        <p:nvSpPr>
          <p:cNvPr id="12" name="TextBox 11">
            <a:extLst>
              <a:ext uri="{FF2B5EF4-FFF2-40B4-BE49-F238E27FC236}">
                <a16:creationId xmlns:a16="http://schemas.microsoft.com/office/drawing/2014/main" id="{27AFA125-8E79-9981-24AE-481C1F4498A1}"/>
              </a:ext>
            </a:extLst>
          </p:cNvPr>
          <p:cNvSpPr txBox="1"/>
          <p:nvPr/>
        </p:nvSpPr>
        <p:spPr>
          <a:xfrm>
            <a:off x="4187011" y="1765248"/>
            <a:ext cx="3332758" cy="954107"/>
          </a:xfrm>
          <a:prstGeom prst="rect">
            <a:avLst/>
          </a:prstGeom>
          <a:noFill/>
        </p:spPr>
        <p:txBody>
          <a:bodyPr wrap="square" rtlCol="0">
            <a:spAutoFit/>
          </a:bodyPr>
          <a:lstStyle/>
          <a:p>
            <a:pPr algn="ctr">
              <a:buNone/>
            </a:pPr>
            <a:r>
              <a:rPr lang="en-US" sz="1400" b="1" dirty="0"/>
              <a:t>U-shaped dose responses for three glutamate receptor ion channels and a presynaptic marker.  mRNA levels relative to controls for 10, 25 &amp; 100 cGy </a:t>
            </a:r>
            <a:r>
              <a:rPr lang="en-US" sz="1400" b="1" baseline="30000" dirty="0"/>
              <a:t>16</a:t>
            </a:r>
            <a:r>
              <a:rPr lang="en-US" sz="1400" b="1" dirty="0"/>
              <a:t>O ions.</a:t>
            </a:r>
          </a:p>
        </p:txBody>
      </p:sp>
      <p:grpSp>
        <p:nvGrpSpPr>
          <p:cNvPr id="18" name="Group 17">
            <a:extLst>
              <a:ext uri="{FF2B5EF4-FFF2-40B4-BE49-F238E27FC236}">
                <a16:creationId xmlns:a16="http://schemas.microsoft.com/office/drawing/2014/main" id="{69B61C92-F50F-E45F-C169-D41DAB746716}"/>
              </a:ext>
            </a:extLst>
          </p:cNvPr>
          <p:cNvGrpSpPr/>
          <p:nvPr/>
        </p:nvGrpSpPr>
        <p:grpSpPr>
          <a:xfrm>
            <a:off x="8215923" y="3856844"/>
            <a:ext cx="3273292" cy="1256062"/>
            <a:chOff x="695406" y="3076127"/>
            <a:chExt cx="3003956" cy="1193326"/>
          </a:xfrm>
        </p:grpSpPr>
        <p:pic>
          <p:nvPicPr>
            <p:cNvPr id="24" name="Picture 23">
              <a:extLst>
                <a:ext uri="{FF2B5EF4-FFF2-40B4-BE49-F238E27FC236}">
                  <a16:creationId xmlns:a16="http://schemas.microsoft.com/office/drawing/2014/main" id="{75DB4100-3E28-FA50-ABF3-2D4FDA08B00F}"/>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a14:imgEffect>
                    </a14:imgLayer>
                  </a14:imgProps>
                </a:ext>
              </a:extLst>
            </a:blip>
            <a:stretch>
              <a:fillRect/>
            </a:stretch>
          </p:blipFill>
          <p:spPr>
            <a:xfrm>
              <a:off x="1081742" y="3076127"/>
              <a:ext cx="2617620" cy="1193326"/>
            </a:xfrm>
            <a:prstGeom prst="rect">
              <a:avLst/>
            </a:prstGeom>
          </p:spPr>
        </p:pic>
        <p:sp>
          <p:nvSpPr>
            <p:cNvPr id="25" name="TextBox 13">
              <a:extLst>
                <a:ext uri="{FF2B5EF4-FFF2-40B4-BE49-F238E27FC236}">
                  <a16:creationId xmlns:a16="http://schemas.microsoft.com/office/drawing/2014/main" id="{996E0B9A-996A-5E09-C5EE-371D036778C9}"/>
                </a:ext>
              </a:extLst>
            </p:cNvPr>
            <p:cNvSpPr txBox="1"/>
            <p:nvPr/>
          </p:nvSpPr>
          <p:spPr>
            <a:xfrm rot="16200000">
              <a:off x="441273" y="3485937"/>
              <a:ext cx="881972" cy="37370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Female</a:t>
              </a:r>
            </a:p>
          </p:txBody>
        </p:sp>
      </p:grpSp>
      <p:sp>
        <p:nvSpPr>
          <p:cNvPr id="19" name="Rectangle 18">
            <a:extLst>
              <a:ext uri="{FF2B5EF4-FFF2-40B4-BE49-F238E27FC236}">
                <a16:creationId xmlns:a16="http://schemas.microsoft.com/office/drawing/2014/main" id="{F313D645-545A-978B-4D25-1DA4722F224D}"/>
              </a:ext>
            </a:extLst>
          </p:cNvPr>
          <p:cNvSpPr/>
          <p:nvPr/>
        </p:nvSpPr>
        <p:spPr>
          <a:xfrm>
            <a:off x="8153401" y="5676693"/>
            <a:ext cx="3951598"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err="1"/>
              <a:t>Krukowski</a:t>
            </a:r>
            <a:r>
              <a:rPr lang="en-US" sz="1400" dirty="0"/>
              <a:t> et al. (2018) Brain, Behavior, &amp; Immunity</a:t>
            </a:r>
          </a:p>
          <a:p>
            <a:pPr algn="ctr"/>
            <a:r>
              <a:rPr lang="en-US" sz="1400" dirty="0">
                <a:solidFill>
                  <a:srgbClr val="000000"/>
                </a:solidFill>
                <a:effectLst/>
                <a:ea typeface="Times New Roman" panose="02020603050405020304" pitchFamily="18" charset="0"/>
              </a:rPr>
              <a:t>S0889-1591(18)30417-3</a:t>
            </a:r>
            <a:r>
              <a:rPr lang="en-US" sz="1400" dirty="0"/>
              <a:t> </a:t>
            </a:r>
          </a:p>
        </p:txBody>
      </p:sp>
      <p:grpSp>
        <p:nvGrpSpPr>
          <p:cNvPr id="20" name="Group 19">
            <a:extLst>
              <a:ext uri="{FF2B5EF4-FFF2-40B4-BE49-F238E27FC236}">
                <a16:creationId xmlns:a16="http://schemas.microsoft.com/office/drawing/2014/main" id="{FE3FC57F-308C-7C77-20E4-1B170EC540DE}"/>
              </a:ext>
            </a:extLst>
          </p:cNvPr>
          <p:cNvGrpSpPr/>
          <p:nvPr/>
        </p:nvGrpSpPr>
        <p:grpSpPr>
          <a:xfrm>
            <a:off x="8215924" y="2599622"/>
            <a:ext cx="3270231" cy="1347185"/>
            <a:chOff x="691340" y="1753518"/>
            <a:chExt cx="2976514" cy="1279897"/>
          </a:xfrm>
        </p:grpSpPr>
        <p:pic>
          <p:nvPicPr>
            <p:cNvPr id="22" name="Picture 21">
              <a:extLst>
                <a:ext uri="{FF2B5EF4-FFF2-40B4-BE49-F238E27FC236}">
                  <a16:creationId xmlns:a16="http://schemas.microsoft.com/office/drawing/2014/main" id="{516B9774-9D81-27A1-D5F7-552F24A18FBE}"/>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a14:imgEffect>
                    </a14:imgLayer>
                  </a14:imgProps>
                </a:ext>
              </a:extLst>
            </a:blip>
            <a:stretch>
              <a:fillRect/>
            </a:stretch>
          </p:blipFill>
          <p:spPr>
            <a:xfrm>
              <a:off x="1074505" y="1753518"/>
              <a:ext cx="2593349" cy="1279897"/>
            </a:xfrm>
            <a:prstGeom prst="rect">
              <a:avLst/>
            </a:prstGeom>
          </p:spPr>
        </p:pic>
        <p:sp>
          <p:nvSpPr>
            <p:cNvPr id="23" name="TextBox 10">
              <a:extLst>
                <a:ext uri="{FF2B5EF4-FFF2-40B4-BE49-F238E27FC236}">
                  <a16:creationId xmlns:a16="http://schemas.microsoft.com/office/drawing/2014/main" id="{283BDD31-F755-62B3-FEEF-E374EEC97EDA}"/>
                </a:ext>
              </a:extLst>
            </p:cNvPr>
            <p:cNvSpPr txBox="1"/>
            <p:nvPr/>
          </p:nvSpPr>
          <p:spPr>
            <a:xfrm rot="16200000">
              <a:off x="540090" y="2203626"/>
              <a:ext cx="673138" cy="37063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Male</a:t>
              </a:r>
            </a:p>
          </p:txBody>
        </p:sp>
      </p:grpSp>
      <p:sp>
        <p:nvSpPr>
          <p:cNvPr id="21" name="Rectangle 20">
            <a:extLst>
              <a:ext uri="{FF2B5EF4-FFF2-40B4-BE49-F238E27FC236}">
                <a16:creationId xmlns:a16="http://schemas.microsoft.com/office/drawing/2014/main" id="{5282368F-6F3A-B8F9-4F8D-1DE9E22AE729}"/>
              </a:ext>
            </a:extLst>
          </p:cNvPr>
          <p:cNvSpPr/>
          <p:nvPr/>
        </p:nvSpPr>
        <p:spPr>
          <a:xfrm>
            <a:off x="8215923" y="1673919"/>
            <a:ext cx="3290964" cy="7870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b="1" dirty="0">
                <a:solidFill>
                  <a:schemeClr val="tx1"/>
                </a:solidFill>
              </a:rPr>
              <a:t>Sex differences: Microglia Activation </a:t>
            </a:r>
            <a:r>
              <a:rPr lang="en-US" sz="1200" b="1" dirty="0">
                <a:solidFill>
                  <a:srgbClr val="FF0000"/>
                </a:solidFill>
              </a:rPr>
              <a:t>(Red)</a:t>
            </a:r>
            <a:r>
              <a:rPr lang="en-US" sz="1200" b="1" dirty="0">
                <a:solidFill>
                  <a:schemeClr val="tx1"/>
                </a:solidFill>
              </a:rPr>
              <a:t> </a:t>
            </a:r>
            <a:r>
              <a:rPr lang="en-US" sz="1400" b="1" dirty="0">
                <a:solidFill>
                  <a:schemeClr val="tx1"/>
                </a:solidFill>
              </a:rPr>
              <a:t>in the Hippocampus</a:t>
            </a:r>
            <a:r>
              <a:rPr lang="en-US" sz="1400" b="1" dirty="0">
                <a:solidFill>
                  <a:srgbClr val="0070C0"/>
                </a:solidFill>
              </a:rPr>
              <a:t> </a:t>
            </a:r>
            <a:r>
              <a:rPr lang="en-US" sz="1200" b="1" dirty="0">
                <a:solidFill>
                  <a:srgbClr val="0070C0"/>
                </a:solidFill>
              </a:rPr>
              <a:t>(Nuclei Blue)</a:t>
            </a:r>
          </a:p>
        </p:txBody>
      </p:sp>
      <p:sp>
        <p:nvSpPr>
          <p:cNvPr id="16" name="TextBox 25">
            <a:extLst>
              <a:ext uri="{FF2B5EF4-FFF2-40B4-BE49-F238E27FC236}">
                <a16:creationId xmlns:a16="http://schemas.microsoft.com/office/drawing/2014/main" id="{213FC1A4-21BF-31AE-B851-CDECC0CDB8EB}"/>
              </a:ext>
            </a:extLst>
          </p:cNvPr>
          <p:cNvSpPr txBox="1"/>
          <p:nvPr/>
        </p:nvSpPr>
        <p:spPr>
          <a:xfrm>
            <a:off x="8633841" y="2492897"/>
            <a:ext cx="1424237" cy="29702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latin typeface="Arial"/>
                <a:cs typeface="Arial"/>
              </a:rPr>
              <a:t>0 cGy</a:t>
            </a:r>
          </a:p>
        </p:txBody>
      </p:sp>
      <p:sp>
        <p:nvSpPr>
          <p:cNvPr id="17" name="TextBox 26">
            <a:extLst>
              <a:ext uri="{FF2B5EF4-FFF2-40B4-BE49-F238E27FC236}">
                <a16:creationId xmlns:a16="http://schemas.microsoft.com/office/drawing/2014/main" id="{1EFE6B53-2DF6-DAF8-7541-30C3812E4918}"/>
              </a:ext>
            </a:extLst>
          </p:cNvPr>
          <p:cNvSpPr txBox="1"/>
          <p:nvPr/>
        </p:nvSpPr>
        <p:spPr>
          <a:xfrm>
            <a:off x="10063058" y="2492897"/>
            <a:ext cx="1423100" cy="297025"/>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latin typeface="Arial"/>
                <a:cs typeface="Arial"/>
              </a:rPr>
              <a:t>50 cGy</a:t>
            </a:r>
          </a:p>
        </p:txBody>
      </p:sp>
      <p:sp>
        <p:nvSpPr>
          <p:cNvPr id="27" name="TextBox 26">
            <a:extLst>
              <a:ext uri="{FF2B5EF4-FFF2-40B4-BE49-F238E27FC236}">
                <a16:creationId xmlns:a16="http://schemas.microsoft.com/office/drawing/2014/main" id="{8178215E-C9E5-D571-E2BC-B00FD0230598}"/>
              </a:ext>
            </a:extLst>
          </p:cNvPr>
          <p:cNvSpPr txBox="1"/>
          <p:nvPr/>
        </p:nvSpPr>
        <p:spPr>
          <a:xfrm>
            <a:off x="663014" y="5639826"/>
            <a:ext cx="3766608" cy="307777"/>
          </a:xfrm>
          <a:prstGeom prst="rect">
            <a:avLst/>
          </a:prstGeom>
          <a:noFill/>
        </p:spPr>
        <p:txBody>
          <a:bodyPr wrap="square">
            <a:spAutoFit/>
          </a:bodyPr>
          <a:lstStyle/>
          <a:p>
            <a:r>
              <a:rPr lang="en-US" sz="1400" i="0" u="none" strike="noStrike" baseline="0" dirty="0"/>
              <a:t>Miry et al. Scientific Reports (2021) 11:4292 </a:t>
            </a:r>
            <a:endParaRPr lang="en-US" sz="1400" dirty="0"/>
          </a:p>
        </p:txBody>
      </p:sp>
      <p:sp>
        <p:nvSpPr>
          <p:cNvPr id="28" name="TextBox 27">
            <a:extLst>
              <a:ext uri="{FF2B5EF4-FFF2-40B4-BE49-F238E27FC236}">
                <a16:creationId xmlns:a16="http://schemas.microsoft.com/office/drawing/2014/main" id="{27A183E3-A1AD-68C9-31B1-BEFE28C92F2D}"/>
              </a:ext>
            </a:extLst>
          </p:cNvPr>
          <p:cNvSpPr txBox="1"/>
          <p:nvPr/>
        </p:nvSpPr>
        <p:spPr>
          <a:xfrm>
            <a:off x="289503" y="982069"/>
            <a:ext cx="11457718" cy="707886"/>
          </a:xfrm>
          <a:prstGeom prst="rect">
            <a:avLst/>
          </a:prstGeom>
          <a:noFill/>
        </p:spPr>
        <p:txBody>
          <a:bodyPr wrap="square" rtlCol="0">
            <a:spAutoFit/>
          </a:bodyPr>
          <a:lstStyle/>
          <a:p>
            <a:pPr algn="ctr"/>
            <a:r>
              <a:rPr lang="en-US" sz="2000" b="1" dirty="0">
                <a:solidFill>
                  <a:srgbClr val="0070C0"/>
                </a:solidFill>
              </a:rPr>
              <a:t>Electrophysiological and ion channel changes indicate persistent synaptic plasticity changes.  These are accompanied by  neuroinflammation and activation of microglia which can also regulate plasticity.</a:t>
            </a:r>
          </a:p>
        </p:txBody>
      </p:sp>
      <p:sp>
        <p:nvSpPr>
          <p:cNvPr id="29" name="Arrow: Down 28">
            <a:extLst>
              <a:ext uri="{FF2B5EF4-FFF2-40B4-BE49-F238E27FC236}">
                <a16:creationId xmlns:a16="http://schemas.microsoft.com/office/drawing/2014/main" id="{F1BF5A11-8907-6D4A-6114-E14E55A4EB2B}"/>
              </a:ext>
            </a:extLst>
          </p:cNvPr>
          <p:cNvSpPr/>
          <p:nvPr/>
        </p:nvSpPr>
        <p:spPr>
          <a:xfrm>
            <a:off x="3729584" y="3503587"/>
            <a:ext cx="175404" cy="328748"/>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158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4F6D-C861-ADE6-F1AB-18A495B673D3}"/>
              </a:ext>
            </a:extLst>
          </p:cNvPr>
          <p:cNvSpPr>
            <a:spLocks noGrp="1"/>
          </p:cNvSpPr>
          <p:nvPr>
            <p:ph type="title"/>
          </p:nvPr>
        </p:nvSpPr>
        <p:spPr>
          <a:xfrm>
            <a:off x="838200" y="414234"/>
            <a:ext cx="10515600" cy="481126"/>
          </a:xfrm>
        </p:spPr>
        <p:txBody>
          <a:bodyPr>
            <a:noAutofit/>
          </a:bodyPr>
          <a:lstStyle/>
          <a:p>
            <a:pPr algn="ctr"/>
            <a:r>
              <a:rPr lang="en-US" sz="3600" dirty="0"/>
              <a:t>Behavioral Responses</a:t>
            </a:r>
          </a:p>
        </p:txBody>
      </p:sp>
      <p:sp>
        <p:nvSpPr>
          <p:cNvPr id="5" name="Footer Placeholder 4">
            <a:extLst>
              <a:ext uri="{FF2B5EF4-FFF2-40B4-BE49-F238E27FC236}">
                <a16:creationId xmlns:a16="http://schemas.microsoft.com/office/drawing/2014/main" id="{E44E15C8-548D-B396-D206-3AACC12A942A}"/>
              </a:ext>
            </a:extLst>
          </p:cNvPr>
          <p:cNvSpPr>
            <a:spLocks noGrp="1"/>
          </p:cNvSpPr>
          <p:nvPr>
            <p:ph type="ftr" sz="quarter" idx="11"/>
          </p:nvPr>
        </p:nvSpPr>
        <p:spPr/>
        <p:txBody>
          <a:bodyPr/>
          <a:lstStyle/>
          <a:p>
            <a:r>
              <a:rPr lang="en-US"/>
              <a:t>2023 SHINE</a:t>
            </a:r>
          </a:p>
          <a:p>
            <a:r>
              <a:rPr lang="en-US"/>
              <a:t>Space Radiation Didactic Curriculum</a:t>
            </a:r>
            <a:endParaRPr lang="en-US" dirty="0"/>
          </a:p>
        </p:txBody>
      </p:sp>
      <p:sp>
        <p:nvSpPr>
          <p:cNvPr id="6" name="Slide Number Placeholder 5">
            <a:extLst>
              <a:ext uri="{FF2B5EF4-FFF2-40B4-BE49-F238E27FC236}">
                <a16:creationId xmlns:a16="http://schemas.microsoft.com/office/drawing/2014/main" id="{10285B6D-2304-C33E-85D8-8A30644CAB43}"/>
              </a:ext>
            </a:extLst>
          </p:cNvPr>
          <p:cNvSpPr>
            <a:spLocks noGrp="1"/>
          </p:cNvSpPr>
          <p:nvPr>
            <p:ph type="sldNum" sz="quarter" idx="12"/>
          </p:nvPr>
        </p:nvSpPr>
        <p:spPr/>
        <p:txBody>
          <a:bodyPr/>
          <a:lstStyle/>
          <a:p>
            <a:fld id="{3A0E1C1D-23A6-4D8C-8BAD-0A4D3EB843D9}" type="slidenum">
              <a:rPr lang="en-US" smtClean="0"/>
              <a:pPr/>
              <a:t>41</a:t>
            </a:fld>
            <a:endParaRPr lang="en-US"/>
          </a:p>
        </p:txBody>
      </p:sp>
      <p:sp>
        <p:nvSpPr>
          <p:cNvPr id="7" name="Date Placeholder 3">
            <a:extLst>
              <a:ext uri="{FF2B5EF4-FFF2-40B4-BE49-F238E27FC236}">
                <a16:creationId xmlns:a16="http://schemas.microsoft.com/office/drawing/2014/main" id="{4657622C-8E4F-EE93-A2EE-27BAC3ADC67A}"/>
              </a:ext>
            </a:extLst>
          </p:cNvPr>
          <p:cNvSpPr>
            <a:spLocks noGrp="1"/>
          </p:cNvSpPr>
          <p:nvPr>
            <p:ph type="dt" sz="half" idx="10"/>
          </p:nvPr>
        </p:nvSpPr>
        <p:spPr>
          <a:xfrm>
            <a:off x="838199" y="6356350"/>
            <a:ext cx="3008971" cy="365125"/>
          </a:xfrm>
        </p:spPr>
        <p:txBody>
          <a:bodyPr/>
          <a:lstStyle/>
          <a:p>
            <a:r>
              <a:rPr lang="en-US" dirty="0"/>
              <a:t>Gregory Nelson | gregory.a.nelson@nasa.gov</a:t>
            </a:r>
          </a:p>
        </p:txBody>
      </p:sp>
      <p:grpSp>
        <p:nvGrpSpPr>
          <p:cNvPr id="10" name="Group 9">
            <a:extLst>
              <a:ext uri="{FF2B5EF4-FFF2-40B4-BE49-F238E27FC236}">
                <a16:creationId xmlns:a16="http://schemas.microsoft.com/office/drawing/2014/main" id="{39F519D3-0C8F-FB3D-28DB-55316C03959C}"/>
              </a:ext>
            </a:extLst>
          </p:cNvPr>
          <p:cNvGrpSpPr/>
          <p:nvPr/>
        </p:nvGrpSpPr>
        <p:grpSpPr>
          <a:xfrm>
            <a:off x="254050" y="1799091"/>
            <a:ext cx="3593120" cy="3815908"/>
            <a:chOff x="8034029" y="2861570"/>
            <a:chExt cx="3036556" cy="3129117"/>
          </a:xfrm>
        </p:grpSpPr>
        <p:grpSp>
          <p:nvGrpSpPr>
            <p:cNvPr id="13" name="Group 12">
              <a:extLst>
                <a:ext uri="{FF2B5EF4-FFF2-40B4-BE49-F238E27FC236}">
                  <a16:creationId xmlns:a16="http://schemas.microsoft.com/office/drawing/2014/main" id="{CBCF5A6F-3D47-9AF8-71B2-A99B2B773D49}"/>
                </a:ext>
              </a:extLst>
            </p:cNvPr>
            <p:cNvGrpSpPr/>
            <p:nvPr/>
          </p:nvGrpSpPr>
          <p:grpSpPr>
            <a:xfrm>
              <a:off x="8034029" y="2861570"/>
              <a:ext cx="3036556" cy="3129117"/>
              <a:chOff x="8034029" y="2861570"/>
              <a:chExt cx="3036556" cy="3129117"/>
            </a:xfrm>
          </p:grpSpPr>
          <p:pic>
            <p:nvPicPr>
              <p:cNvPr id="14" name="Picture 4">
                <a:extLst>
                  <a:ext uri="{FF2B5EF4-FFF2-40B4-BE49-F238E27FC236}">
                    <a16:creationId xmlns:a16="http://schemas.microsoft.com/office/drawing/2014/main" id="{A0205763-6F10-7DF1-BF08-438F3806E2F9}"/>
                  </a:ext>
                </a:extLst>
              </p:cNvPr>
              <p:cNvPicPr>
                <a:picLocks noChangeAspect="1" noChangeArrowheads="1"/>
              </p:cNvPicPr>
              <p:nvPr/>
            </p:nvPicPr>
            <p:blipFill>
              <a:blip r:embed="rId3" cstate="print"/>
              <a:srcRect/>
              <a:stretch>
                <a:fillRect/>
              </a:stretch>
            </p:blipFill>
            <p:spPr bwMode="auto">
              <a:xfrm>
                <a:off x="8135436" y="3397024"/>
                <a:ext cx="2618762" cy="2593663"/>
              </a:xfrm>
              <a:prstGeom prst="rect">
                <a:avLst/>
              </a:prstGeom>
              <a:noFill/>
              <a:ln w="9525">
                <a:noFill/>
                <a:miter lim="800000"/>
                <a:headEnd/>
                <a:tailEnd/>
              </a:ln>
            </p:spPr>
          </p:pic>
          <p:sp>
            <p:nvSpPr>
              <p:cNvPr id="15" name="TextBox 14">
                <a:extLst>
                  <a:ext uri="{FF2B5EF4-FFF2-40B4-BE49-F238E27FC236}">
                    <a16:creationId xmlns:a16="http://schemas.microsoft.com/office/drawing/2014/main" id="{561759F5-5091-D7C8-BFF0-6A0C4E33862C}"/>
                  </a:ext>
                </a:extLst>
              </p:cNvPr>
              <p:cNvSpPr txBox="1"/>
              <p:nvPr/>
            </p:nvSpPr>
            <p:spPr>
              <a:xfrm>
                <a:off x="8034029" y="2861570"/>
                <a:ext cx="3036556" cy="60571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11111"/>
                    </a:solidFill>
                    <a:effectLst/>
                    <a:uLnTx/>
                    <a:uFillTx/>
                    <a:ea typeface="+mn-ea"/>
                    <a:cs typeface="Arial" pitchFamily="34" charset="0"/>
                  </a:rPr>
                  <a:t>In a high-fidelity human analog paradigm</a:t>
                </a:r>
                <a:r>
                  <a:rPr lang="en-US" sz="1400" b="1" dirty="0">
                    <a:solidFill>
                      <a:srgbClr val="111111"/>
                    </a:solidFill>
                    <a:cs typeface="Arial" pitchFamily="34" charset="0"/>
                  </a:rPr>
                  <a:t>, p</a:t>
                </a:r>
                <a:r>
                  <a:rPr kumimoji="0" lang="en-US" sz="1400" b="1" i="0" u="none" strike="noStrike" kern="1200" cap="none" spc="0" normalizeH="0" baseline="0" noProof="0" dirty="0" err="1">
                    <a:ln>
                      <a:noFill/>
                    </a:ln>
                    <a:solidFill>
                      <a:srgbClr val="111111"/>
                    </a:solidFill>
                    <a:effectLst/>
                    <a:uLnTx/>
                    <a:uFillTx/>
                    <a:ea typeface="+mn-ea"/>
                    <a:cs typeface="Arial" pitchFamily="34" charset="0"/>
                  </a:rPr>
                  <a:t>sychomotor</a:t>
                </a:r>
                <a:r>
                  <a:rPr kumimoji="0" lang="en-US" sz="1400" b="1" i="0" u="none" strike="noStrike" kern="1200" cap="none" spc="0" normalizeH="0" baseline="0" noProof="0" dirty="0">
                    <a:ln>
                      <a:noFill/>
                    </a:ln>
                    <a:solidFill>
                      <a:srgbClr val="111111"/>
                    </a:solidFill>
                    <a:effectLst/>
                    <a:uLnTx/>
                    <a:uFillTx/>
                    <a:ea typeface="+mn-ea"/>
                    <a:cs typeface="Arial" pitchFamily="34" charset="0"/>
                  </a:rPr>
                  <a:t> vigilance</a:t>
                </a:r>
                <a:r>
                  <a:rPr kumimoji="0" lang="en-US" sz="1400" b="1" i="0" u="none" strike="noStrike" kern="1200" cap="none" spc="0" normalizeH="0" baseline="0" noProof="0" dirty="0">
                    <a:ln>
                      <a:noFill/>
                    </a:ln>
                    <a:solidFill>
                      <a:prstClr val="black"/>
                    </a:solidFill>
                    <a:effectLst/>
                    <a:uLnTx/>
                    <a:uFillTx/>
                    <a:ea typeface="+mn-ea"/>
                    <a:cs typeface="Arial" pitchFamily="34" charset="0"/>
                  </a:rPr>
                  <a:t> is impaired in rats after proton irradiation   </a:t>
                </a:r>
              </a:p>
            </p:txBody>
          </p:sp>
        </p:grpSp>
        <p:sp>
          <p:nvSpPr>
            <p:cNvPr id="12" name="Down Arrow 19">
              <a:extLst>
                <a:ext uri="{FF2B5EF4-FFF2-40B4-BE49-F238E27FC236}">
                  <a16:creationId xmlns:a16="http://schemas.microsoft.com/office/drawing/2014/main" id="{035AFC92-FB7E-72E1-15D1-DD1530A7E994}"/>
                </a:ext>
              </a:extLst>
            </p:cNvPr>
            <p:cNvSpPr/>
            <p:nvPr/>
          </p:nvSpPr>
          <p:spPr>
            <a:xfrm>
              <a:off x="10551757" y="4505150"/>
              <a:ext cx="252566" cy="377411"/>
            </a:xfrm>
            <a:prstGeom prst="downArrow">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Helvetica" pitchFamily="2" charset="0"/>
                <a:ea typeface="+mn-ea"/>
                <a:cs typeface="+mn-cs"/>
              </a:endParaRPr>
            </a:p>
          </p:txBody>
        </p:sp>
      </p:grpSp>
      <p:sp>
        <p:nvSpPr>
          <p:cNvPr id="9" name="Rectangle 8">
            <a:extLst>
              <a:ext uri="{FF2B5EF4-FFF2-40B4-BE49-F238E27FC236}">
                <a16:creationId xmlns:a16="http://schemas.microsoft.com/office/drawing/2014/main" id="{73B0BA9A-3E5E-78C1-764D-76ED79FA139B}"/>
              </a:ext>
            </a:extLst>
          </p:cNvPr>
          <p:cNvSpPr/>
          <p:nvPr/>
        </p:nvSpPr>
        <p:spPr>
          <a:xfrm>
            <a:off x="254050" y="5838566"/>
            <a:ext cx="2733441" cy="2616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itchFamily="18" charset="0"/>
              </a:rPr>
              <a:t>Davis et al. </a:t>
            </a:r>
            <a:r>
              <a:rPr kumimoji="0" lang="fr-FR" sz="11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Times New Roman" pitchFamily="18" charset="0"/>
              </a:rPr>
              <a:t>(2014) </a:t>
            </a:r>
            <a:r>
              <a:rPr lang="fr-FR" sz="1100" b="0" dirty="0" err="1">
                <a:latin typeface="Source Sans Pro" panose="020B0503030403020204" pitchFamily="34" charset="0"/>
                <a:ea typeface="Source Sans Pro" panose="020B0503030403020204" pitchFamily="34" charset="0"/>
                <a:cs typeface="Times New Roman" pitchFamily="18" charset="0"/>
              </a:rPr>
              <a:t>Radiat</a:t>
            </a:r>
            <a:r>
              <a:rPr lang="fr-FR" sz="1100" b="0" dirty="0">
                <a:latin typeface="Source Sans Pro" panose="020B0503030403020204" pitchFamily="34" charset="0"/>
                <a:ea typeface="Source Sans Pro" panose="020B0503030403020204" pitchFamily="34" charset="0"/>
                <a:cs typeface="Times New Roman" pitchFamily="18" charset="0"/>
              </a:rPr>
              <a:t>. </a:t>
            </a:r>
            <a:r>
              <a:rPr lang="fr-FR" sz="1100" b="0" dirty="0" err="1">
                <a:latin typeface="Source Sans Pro" panose="020B0503030403020204" pitchFamily="34" charset="0"/>
                <a:ea typeface="Source Sans Pro" panose="020B0503030403020204" pitchFamily="34" charset="0"/>
                <a:cs typeface="Times New Roman" pitchFamily="18" charset="0"/>
              </a:rPr>
              <a:t>Res</a:t>
            </a:r>
            <a:r>
              <a:rPr lang="fr-FR" sz="1100" b="0" dirty="0">
                <a:latin typeface="Source Sans Pro" panose="020B0503030403020204" pitchFamily="34" charset="0"/>
                <a:ea typeface="Source Sans Pro" panose="020B0503030403020204" pitchFamily="34" charset="0"/>
                <a:cs typeface="Times New Roman" pitchFamily="18" charset="0"/>
              </a:rPr>
              <a:t>. 181, 258–271</a:t>
            </a:r>
            <a:endParaRPr kumimoji="0" lang="en-US" sz="11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endParaRPr>
          </a:p>
        </p:txBody>
      </p:sp>
      <p:pic>
        <p:nvPicPr>
          <p:cNvPr id="17" name="Picture 16">
            <a:extLst>
              <a:ext uri="{FF2B5EF4-FFF2-40B4-BE49-F238E27FC236}">
                <a16:creationId xmlns:a16="http://schemas.microsoft.com/office/drawing/2014/main" id="{2BEE0A3A-6E94-F04A-DC0E-D2BC80B9F41E}"/>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4264152" y="2291151"/>
            <a:ext cx="3465275" cy="2883805"/>
          </a:xfrm>
          <a:prstGeom prst="rect">
            <a:avLst/>
          </a:prstGeom>
        </p:spPr>
      </p:pic>
      <p:sp>
        <p:nvSpPr>
          <p:cNvPr id="18" name="TextBox 17">
            <a:extLst>
              <a:ext uri="{FF2B5EF4-FFF2-40B4-BE49-F238E27FC236}">
                <a16:creationId xmlns:a16="http://schemas.microsoft.com/office/drawing/2014/main" id="{C85007DE-CFB1-F503-07B3-F68F87BEE559}"/>
              </a:ext>
            </a:extLst>
          </p:cNvPr>
          <p:cNvSpPr txBox="1"/>
          <p:nvPr/>
        </p:nvSpPr>
        <p:spPr>
          <a:xfrm>
            <a:off x="4242039" y="5155463"/>
            <a:ext cx="3707921" cy="646331"/>
          </a:xfrm>
          <a:prstGeom prst="rect">
            <a:avLst/>
          </a:prstGeom>
          <a:noFill/>
        </p:spPr>
        <p:txBody>
          <a:bodyPr wrap="square" rtlCol="0">
            <a:spAutoFit/>
          </a:bodyPr>
          <a:lstStyle/>
          <a:p>
            <a:pPr algn="just"/>
            <a:r>
              <a:rPr lang="en-US" sz="1200" b="0" i="0" u="none" strike="noStrike" baseline="0" dirty="0">
                <a:latin typeface="Source Sans Pro" panose="020B0503030403020204" pitchFamily="34" charset="0"/>
                <a:ea typeface="Source Sans Pro" panose="020B0503030403020204" pitchFamily="34" charset="0"/>
              </a:rPr>
              <a:t>Spatial memory behavior is perturbed by acute neutron irradiation in Object in Place (</a:t>
            </a:r>
            <a:r>
              <a:rPr lang="en-US" sz="1200" b="0" i="0" u="none" strike="noStrike" baseline="0" dirty="0" err="1">
                <a:latin typeface="Source Sans Pro" panose="020B0503030403020204" pitchFamily="34" charset="0"/>
                <a:ea typeface="Source Sans Pro" panose="020B0503030403020204" pitchFamily="34" charset="0"/>
              </a:rPr>
              <a:t>OiP</a:t>
            </a:r>
            <a:r>
              <a:rPr lang="en-US" sz="1200" b="0" i="0" u="none" strike="noStrike" baseline="0" dirty="0">
                <a:latin typeface="Source Sans Pro" panose="020B0503030403020204" pitchFamily="34" charset="0"/>
                <a:ea typeface="Source Sans Pro" panose="020B0503030403020204" pitchFamily="34" charset="0"/>
              </a:rPr>
              <a:t>) test to differentiate objects relocated to alternative locations. </a:t>
            </a:r>
            <a:endParaRPr lang="en-US" sz="1050" dirty="0">
              <a:latin typeface="Source Sans Pro" panose="020B0503030403020204" pitchFamily="34" charset="0"/>
              <a:ea typeface="Source Sans Pro" panose="020B0503030403020204" pitchFamily="34" charset="0"/>
              <a:cs typeface="Arial"/>
            </a:endParaRPr>
          </a:p>
        </p:txBody>
      </p:sp>
      <p:sp>
        <p:nvSpPr>
          <p:cNvPr id="19" name="TextBox 18">
            <a:extLst>
              <a:ext uri="{FF2B5EF4-FFF2-40B4-BE49-F238E27FC236}">
                <a16:creationId xmlns:a16="http://schemas.microsoft.com/office/drawing/2014/main" id="{6A71E5D4-A989-23FD-C02B-DFDC03764862}"/>
              </a:ext>
            </a:extLst>
          </p:cNvPr>
          <p:cNvSpPr txBox="1"/>
          <p:nvPr/>
        </p:nvSpPr>
        <p:spPr>
          <a:xfrm>
            <a:off x="4142828" y="1799689"/>
            <a:ext cx="3707921" cy="523220"/>
          </a:xfrm>
          <a:prstGeom prst="rect">
            <a:avLst/>
          </a:prstGeom>
          <a:noFill/>
        </p:spPr>
        <p:txBody>
          <a:bodyPr wrap="square" rtlCol="0">
            <a:spAutoFit/>
          </a:bodyPr>
          <a:lstStyle/>
          <a:p>
            <a:pPr algn="ctr"/>
            <a:r>
              <a:rPr lang="en-US" sz="1400" b="1" dirty="0">
                <a:latin typeface="Calibri" panose="020F0502020204030204" pitchFamily="34" charset="0"/>
                <a:cs typeface="Calibri" panose="020F0502020204030204" pitchFamily="34" charset="0"/>
              </a:rPr>
              <a:t>Object in Place Test Reveals Impairments in Spatial Memory after 18 cGy Neutron Exposure</a:t>
            </a:r>
          </a:p>
        </p:txBody>
      </p:sp>
      <p:sp>
        <p:nvSpPr>
          <p:cNvPr id="20" name="Rectangle 19">
            <a:extLst>
              <a:ext uri="{FF2B5EF4-FFF2-40B4-BE49-F238E27FC236}">
                <a16:creationId xmlns:a16="http://schemas.microsoft.com/office/drawing/2014/main" id="{23BF43FA-04D3-14E3-3C23-AA13AA0D78BB}"/>
              </a:ext>
            </a:extLst>
          </p:cNvPr>
          <p:cNvSpPr/>
          <p:nvPr/>
        </p:nvSpPr>
        <p:spPr>
          <a:xfrm>
            <a:off x="4562802" y="5838566"/>
            <a:ext cx="3066393" cy="261610"/>
          </a:xfrm>
          <a:prstGeom prst="rect">
            <a:avLst/>
          </a:prstGeom>
        </p:spPr>
        <p:txBody>
          <a:bodyPr wrap="square">
            <a:spAutoFit/>
          </a:bodyPr>
          <a:lstStyle/>
          <a:p>
            <a:pPr algn="ctr"/>
            <a:r>
              <a:rPr lang="en-US" sz="1100" dirty="0">
                <a:latin typeface="Source Sans Pro" panose="020B0503030403020204" pitchFamily="34" charset="0"/>
                <a:ea typeface="Source Sans Pro" panose="020B0503030403020204" pitchFamily="34" charset="0"/>
                <a:cs typeface="Arial" panose="020B0604020202020204" pitchFamily="34" charset="0"/>
              </a:rPr>
              <a:t>Klein et al. (2021)  Int. J. Mol. Sci. 22:9020</a:t>
            </a:r>
            <a:endParaRPr lang="en-US" sz="1100" i="0" u="none" strike="noStrike" baseline="0" dirty="0">
              <a:latin typeface="Source Sans Pro" panose="020B0503030403020204" pitchFamily="34" charset="0"/>
              <a:ea typeface="Source Sans Pro" panose="020B0503030403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id="{D264E5E5-CC0C-8B41-3E35-F3D5E3B5CE3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85873" y="2553417"/>
            <a:ext cx="2088138" cy="1663410"/>
          </a:xfrm>
          <a:prstGeom prst="rect">
            <a:avLst/>
          </a:prstGeom>
        </p:spPr>
      </p:pic>
      <p:pic>
        <p:nvPicPr>
          <p:cNvPr id="26" name="Picture 25">
            <a:extLst>
              <a:ext uri="{FF2B5EF4-FFF2-40B4-BE49-F238E27FC236}">
                <a16:creationId xmlns:a16="http://schemas.microsoft.com/office/drawing/2014/main" id="{F70726B5-4402-578A-6A50-4E80389D981D}"/>
              </a:ext>
            </a:extLst>
          </p:cNvPr>
          <p:cNvPicPr>
            <a:picLocks noChangeAspect="1"/>
          </p:cNvPicPr>
          <p:nvPr/>
        </p:nvPicPr>
        <p:blipFill>
          <a:blip r:embed="rId7"/>
          <a:stretch>
            <a:fillRect/>
          </a:stretch>
        </p:blipFill>
        <p:spPr>
          <a:xfrm>
            <a:off x="9067250" y="4150274"/>
            <a:ext cx="2325385" cy="1651520"/>
          </a:xfrm>
          <a:prstGeom prst="rect">
            <a:avLst/>
          </a:prstGeom>
        </p:spPr>
      </p:pic>
      <p:sp>
        <p:nvSpPr>
          <p:cNvPr id="27" name="TextBox 26">
            <a:extLst>
              <a:ext uri="{FF2B5EF4-FFF2-40B4-BE49-F238E27FC236}">
                <a16:creationId xmlns:a16="http://schemas.microsoft.com/office/drawing/2014/main" id="{93ACAC56-016A-87B8-081B-195A2D3D4671}"/>
              </a:ext>
            </a:extLst>
          </p:cNvPr>
          <p:cNvSpPr txBox="1"/>
          <p:nvPr/>
        </p:nvSpPr>
        <p:spPr>
          <a:xfrm>
            <a:off x="8610600" y="1799689"/>
            <a:ext cx="3224841" cy="738664"/>
          </a:xfrm>
          <a:prstGeom prst="rect">
            <a:avLst/>
          </a:prstGeom>
          <a:noFill/>
        </p:spPr>
        <p:txBody>
          <a:bodyPr wrap="square" rtlCol="0">
            <a:spAutoFit/>
          </a:bodyPr>
          <a:lstStyle/>
          <a:p>
            <a:pPr algn="ctr"/>
            <a:r>
              <a:rPr lang="en-US" sz="1400" b="1" dirty="0">
                <a:cs typeface="Arial"/>
              </a:rPr>
              <a:t>Movement topography is altered in the fine motor skill “string-pulling” test in rats after Si exposure.</a:t>
            </a:r>
          </a:p>
        </p:txBody>
      </p:sp>
      <p:sp>
        <p:nvSpPr>
          <p:cNvPr id="28" name="TextBox 27">
            <a:extLst>
              <a:ext uri="{FF2B5EF4-FFF2-40B4-BE49-F238E27FC236}">
                <a16:creationId xmlns:a16="http://schemas.microsoft.com/office/drawing/2014/main" id="{0DAA9327-C159-B7F4-B089-8D2F0C0E93A2}"/>
              </a:ext>
            </a:extLst>
          </p:cNvPr>
          <p:cNvSpPr txBox="1"/>
          <p:nvPr/>
        </p:nvSpPr>
        <p:spPr>
          <a:xfrm>
            <a:off x="896516" y="928825"/>
            <a:ext cx="10200549" cy="707886"/>
          </a:xfrm>
          <a:prstGeom prst="rect">
            <a:avLst/>
          </a:prstGeom>
          <a:noFill/>
        </p:spPr>
        <p:txBody>
          <a:bodyPr wrap="none" rtlCol="0">
            <a:spAutoFit/>
          </a:bodyPr>
          <a:lstStyle/>
          <a:p>
            <a:pPr algn="ctr"/>
            <a:r>
              <a:rPr lang="en-US" sz="2000" b="1" dirty="0">
                <a:solidFill>
                  <a:srgbClr val="0070C0"/>
                </a:solidFill>
              </a:rPr>
              <a:t>Persistent behavioral changes in cognitive, emotional and sensorimotor domains are observed</a:t>
            </a:r>
          </a:p>
          <a:p>
            <a:pPr algn="ctr"/>
            <a:r>
              <a:rPr lang="en-US" sz="2000" b="1" dirty="0">
                <a:solidFill>
                  <a:srgbClr val="0070C0"/>
                </a:solidFill>
              </a:rPr>
              <a:t> in rats and mice after single or multi-ion exposures and neutrons.</a:t>
            </a:r>
          </a:p>
        </p:txBody>
      </p:sp>
      <p:sp>
        <p:nvSpPr>
          <p:cNvPr id="29" name="TextBox 28">
            <a:extLst>
              <a:ext uri="{FF2B5EF4-FFF2-40B4-BE49-F238E27FC236}">
                <a16:creationId xmlns:a16="http://schemas.microsoft.com/office/drawing/2014/main" id="{C181D934-E278-AC2E-787D-C1000987F067}"/>
              </a:ext>
            </a:extLst>
          </p:cNvPr>
          <p:cNvSpPr txBox="1"/>
          <p:nvPr/>
        </p:nvSpPr>
        <p:spPr>
          <a:xfrm>
            <a:off x="7720642" y="5829396"/>
            <a:ext cx="4114799" cy="261610"/>
          </a:xfrm>
          <a:prstGeom prst="rect">
            <a:avLst/>
          </a:prstGeom>
          <a:noFill/>
        </p:spPr>
        <p:txBody>
          <a:bodyPr wrap="square" rtlCol="0">
            <a:spAutoFit/>
          </a:bodyPr>
          <a:lstStyle/>
          <a:p>
            <a:pPr algn="r"/>
            <a:r>
              <a:rPr lang="de-DE" sz="1100" dirty="0">
                <a:latin typeface="Source Sans Pro" panose="020B0503030403020204" pitchFamily="34" charset="0"/>
                <a:ea typeface="Source Sans Pro" panose="020B0503030403020204" pitchFamily="34" charset="0"/>
                <a:cs typeface="Arial" panose="020B0604020202020204" pitchFamily="34" charset="0"/>
              </a:rPr>
              <a:t>Blackwell</a:t>
            </a:r>
            <a:r>
              <a:rPr lang="de-DE" sz="1100" b="0" u="none" strike="noStrike" baseline="0" dirty="0">
                <a:latin typeface="Source Sans Pro" panose="020B0503030403020204" pitchFamily="34" charset="0"/>
                <a:ea typeface="Source Sans Pro" panose="020B0503030403020204" pitchFamily="34" charset="0"/>
                <a:cs typeface="Arial" panose="020B0604020202020204" pitchFamily="34" charset="0"/>
              </a:rPr>
              <a:t> </a:t>
            </a:r>
            <a:r>
              <a:rPr lang="en-US" sz="1100" b="0" u="none" strike="noStrike" baseline="0" dirty="0">
                <a:latin typeface="Source Sans Pro" panose="020B0503030403020204" pitchFamily="34" charset="0"/>
                <a:ea typeface="Source Sans Pro" panose="020B0503030403020204" pitchFamily="34" charset="0"/>
                <a:cs typeface="Arial" panose="020B0604020202020204" pitchFamily="34" charset="0"/>
              </a:rPr>
              <a:t>et al. (2020) </a:t>
            </a:r>
            <a:r>
              <a:rPr lang="en-US" sz="1100" dirty="0" err="1">
                <a:latin typeface="Source Sans Pro" panose="020B0503030403020204" pitchFamily="34" charset="0"/>
                <a:ea typeface="Source Sans Pro" panose="020B0503030403020204" pitchFamily="34" charset="0"/>
                <a:cs typeface="Arial" panose="020B0604020202020204" pitchFamily="34" charset="0"/>
              </a:rPr>
              <a:t>Behav</a:t>
            </a:r>
            <a:r>
              <a:rPr lang="en-US" sz="1100" dirty="0">
                <a:latin typeface="Source Sans Pro" panose="020B0503030403020204" pitchFamily="34" charset="0"/>
                <a:ea typeface="Source Sans Pro" panose="020B0503030403020204" pitchFamily="34" charset="0"/>
                <a:cs typeface="Arial" panose="020B0604020202020204" pitchFamily="34" charset="0"/>
              </a:rPr>
              <a:t>. Brain Res. 400, 113010</a:t>
            </a:r>
            <a:endParaRPr lang="en-US" sz="1100" b="0" u="none" strike="noStrike" baseline="0" dirty="0">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1561550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0850B218-1A49-49B7-94AF-D0D64BEA5062}"/>
              </a:ext>
            </a:extLst>
          </p:cNvPr>
          <p:cNvSpPr>
            <a:spLocks noGrp="1"/>
          </p:cNvSpPr>
          <p:nvPr>
            <p:ph type="ftr" sz="quarter" idx="11"/>
          </p:nvPr>
        </p:nvSpPr>
        <p:spPr/>
        <p:txBody>
          <a:bodyPr/>
          <a:lstStyle/>
          <a:p>
            <a:r>
              <a:rPr lang="en-US" dirty="0"/>
              <a:t>2023 SHINE</a:t>
            </a:r>
          </a:p>
          <a:p>
            <a:r>
              <a:rPr lang="en-US" dirty="0"/>
              <a:t>Space Radiation Didactic Curriculum</a:t>
            </a:r>
          </a:p>
        </p:txBody>
      </p:sp>
      <p:sp>
        <p:nvSpPr>
          <p:cNvPr id="5" name="Slide Number Placeholder 4">
            <a:extLst>
              <a:ext uri="{FF2B5EF4-FFF2-40B4-BE49-F238E27FC236}">
                <a16:creationId xmlns:a16="http://schemas.microsoft.com/office/drawing/2014/main" id="{BAD3D1D4-3ABF-4F24-A28E-CB6F8F55EFB9}"/>
              </a:ext>
            </a:extLst>
          </p:cNvPr>
          <p:cNvSpPr>
            <a:spLocks noGrp="1"/>
          </p:cNvSpPr>
          <p:nvPr>
            <p:ph type="sldNum" sz="quarter" idx="12"/>
          </p:nvPr>
        </p:nvSpPr>
        <p:spPr/>
        <p:txBody>
          <a:bodyPr/>
          <a:lstStyle/>
          <a:p>
            <a:fld id="{3A0E1C1D-23A6-4D8C-8BAD-0A4D3EB843D9}" type="slidenum">
              <a:rPr lang="en-US" smtClean="0"/>
              <a:pPr/>
              <a:t>42</a:t>
            </a:fld>
            <a:endParaRPr lang="en-US"/>
          </a:p>
        </p:txBody>
      </p:sp>
      <p:sp>
        <p:nvSpPr>
          <p:cNvPr id="6" name="Date Placeholder 5">
            <a:extLst>
              <a:ext uri="{FF2B5EF4-FFF2-40B4-BE49-F238E27FC236}">
                <a16:creationId xmlns:a16="http://schemas.microsoft.com/office/drawing/2014/main" id="{D131F26E-1631-42FF-9033-F6BF5A60117E}"/>
              </a:ext>
            </a:extLst>
          </p:cNvPr>
          <p:cNvSpPr>
            <a:spLocks noGrp="1"/>
          </p:cNvSpPr>
          <p:nvPr>
            <p:ph type="dt" sz="half" idx="10"/>
          </p:nvPr>
        </p:nvSpPr>
        <p:spPr/>
        <p:txBody>
          <a:bodyPr/>
          <a:lstStyle/>
          <a:p>
            <a:r>
              <a:rPr lang="en-US" dirty="0"/>
              <a:t>S. Robin Elgart | shona.elgart@nasa.gov</a:t>
            </a:r>
          </a:p>
        </p:txBody>
      </p:sp>
      <p:pic>
        <p:nvPicPr>
          <p:cNvPr id="8" name="Picture 7">
            <a:extLst>
              <a:ext uri="{FF2B5EF4-FFF2-40B4-BE49-F238E27FC236}">
                <a16:creationId xmlns:a16="http://schemas.microsoft.com/office/drawing/2014/main" id="{AF75881F-F478-4F6A-82B5-44D9A9D03F90}"/>
              </a:ext>
            </a:extLst>
          </p:cNvPr>
          <p:cNvPicPr>
            <a:picLocks noChangeAspect="1"/>
          </p:cNvPicPr>
          <p:nvPr/>
        </p:nvPicPr>
        <p:blipFill rotWithShape="1">
          <a:blip r:embed="rId2"/>
          <a:srcRect l="319" t="943" r="263" b="459"/>
          <a:stretch/>
        </p:blipFill>
        <p:spPr>
          <a:xfrm>
            <a:off x="147196" y="435836"/>
            <a:ext cx="10272504" cy="5737479"/>
          </a:xfrm>
          <a:prstGeom prst="rect">
            <a:avLst/>
          </a:prstGeom>
          <a:ln>
            <a:noFill/>
          </a:ln>
        </p:spPr>
      </p:pic>
      <p:sp>
        <p:nvSpPr>
          <p:cNvPr id="10" name="TextBox 9">
            <a:extLst>
              <a:ext uri="{FF2B5EF4-FFF2-40B4-BE49-F238E27FC236}">
                <a16:creationId xmlns:a16="http://schemas.microsoft.com/office/drawing/2014/main" id="{2DB3B648-D62C-4E56-AAA4-BA7E968A9480}"/>
              </a:ext>
            </a:extLst>
          </p:cNvPr>
          <p:cNvSpPr txBox="1"/>
          <p:nvPr/>
        </p:nvSpPr>
        <p:spPr>
          <a:xfrm>
            <a:off x="4770254" y="1641603"/>
            <a:ext cx="6109486" cy="338554"/>
          </a:xfrm>
          <a:prstGeom prst="rect">
            <a:avLst/>
          </a:prstGeom>
          <a:noFill/>
        </p:spPr>
        <p:txBody>
          <a:bodyPr wrap="square">
            <a:spAutoFit/>
          </a:bodyPr>
          <a:lstStyle/>
          <a:p>
            <a:r>
              <a:rPr lang="en-US" sz="1600">
                <a:latin typeface="Source Sans Pro" panose="020B0503030403020204" pitchFamily="34" charset="0"/>
                <a:ea typeface="Source Sans Pro" panose="020B0503030403020204" pitchFamily="34" charset="0"/>
                <a:hlinkClick r:id="rId3"/>
              </a:rPr>
              <a:t>https://humanresearchroadmap.nasa.gov/Risks/risk.aspx?i=85</a:t>
            </a:r>
            <a:endParaRPr lang="en-US" sz="1600">
              <a:latin typeface="Source Sans Pro" panose="020B0503030403020204" pitchFamily="34" charset="0"/>
              <a:ea typeface="Source Sans Pro" panose="020B0503030403020204" pitchFamily="34" charset="0"/>
            </a:endParaRPr>
          </a:p>
        </p:txBody>
      </p:sp>
      <p:pic>
        <p:nvPicPr>
          <p:cNvPr id="13" name="Picture 12">
            <a:extLst>
              <a:ext uri="{FF2B5EF4-FFF2-40B4-BE49-F238E27FC236}">
                <a16:creationId xmlns:a16="http://schemas.microsoft.com/office/drawing/2014/main" id="{A144E4A6-7EDA-47F1-93DF-5A964071E77A}"/>
              </a:ext>
            </a:extLst>
          </p:cNvPr>
          <p:cNvPicPr>
            <a:picLocks noChangeAspect="1"/>
          </p:cNvPicPr>
          <p:nvPr/>
        </p:nvPicPr>
        <p:blipFill>
          <a:blip r:embed="rId4"/>
          <a:stretch>
            <a:fillRect/>
          </a:stretch>
        </p:blipFill>
        <p:spPr>
          <a:xfrm>
            <a:off x="10507518" y="1147296"/>
            <a:ext cx="1660206" cy="1665722"/>
          </a:xfrm>
          <a:prstGeom prst="rect">
            <a:avLst/>
          </a:prstGeom>
        </p:spPr>
      </p:pic>
      <p:pic>
        <p:nvPicPr>
          <p:cNvPr id="14" name="Graphic 13" descr="Line arrow: Counter-clockwise curve with solid fill">
            <a:extLst>
              <a:ext uri="{FF2B5EF4-FFF2-40B4-BE49-F238E27FC236}">
                <a16:creationId xmlns:a16="http://schemas.microsoft.com/office/drawing/2014/main" id="{666BFB94-CBC7-4E42-8720-C38D19BC71E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5400000" flipH="1">
            <a:off x="9780912" y="1365781"/>
            <a:ext cx="750882" cy="750882"/>
          </a:xfrm>
          <a:prstGeom prst="rect">
            <a:avLst/>
          </a:prstGeom>
        </p:spPr>
      </p:pic>
      <p:sp>
        <p:nvSpPr>
          <p:cNvPr id="15" name="TextBox 14">
            <a:extLst>
              <a:ext uri="{FF2B5EF4-FFF2-40B4-BE49-F238E27FC236}">
                <a16:creationId xmlns:a16="http://schemas.microsoft.com/office/drawing/2014/main" id="{93585046-B27B-4DB5-8054-E70A473E3935}"/>
              </a:ext>
            </a:extLst>
          </p:cNvPr>
          <p:cNvSpPr txBox="1"/>
          <p:nvPr/>
        </p:nvSpPr>
        <p:spPr>
          <a:xfrm>
            <a:off x="10676222" y="2813018"/>
            <a:ext cx="1322799" cy="338554"/>
          </a:xfrm>
          <a:prstGeom prst="rect">
            <a:avLst/>
          </a:prstGeom>
          <a:noFill/>
        </p:spPr>
        <p:txBody>
          <a:bodyPr wrap="none" rtlCol="0">
            <a:spAutoFit/>
          </a:bodyPr>
          <a:lstStyle/>
          <a:p>
            <a:pPr algn="ctr"/>
            <a:r>
              <a:rPr lang="en-US" sz="1600" b="1">
                <a:solidFill>
                  <a:srgbClr val="09323D"/>
                </a:solidFill>
                <a:latin typeface="Source Sans Pro" panose="020B0503030403020204" pitchFamily="34" charset="0"/>
                <a:ea typeface="Source Sans Pro" panose="020B0503030403020204" pitchFamily="34" charset="0"/>
              </a:rPr>
              <a:t>Immune risk</a:t>
            </a:r>
          </a:p>
        </p:txBody>
      </p:sp>
    </p:spTree>
    <p:extLst>
      <p:ext uri="{BB962C8B-B14F-4D97-AF65-F5344CB8AC3E}">
        <p14:creationId xmlns:p14="http://schemas.microsoft.com/office/powerpoint/2010/main" val="21862931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83FE9D7-0391-4FB6-B644-ED2FCDE3810F}"/>
              </a:ext>
            </a:extLst>
          </p:cNvPr>
          <p:cNvSpPr>
            <a:spLocks noGrp="1"/>
          </p:cNvSpPr>
          <p:nvPr>
            <p:ph type="ctrTitle"/>
          </p:nvPr>
        </p:nvSpPr>
        <p:spPr/>
        <p:txBody>
          <a:bodyPr/>
          <a:lstStyle/>
          <a:p>
            <a:r>
              <a:rPr lang="en-US" altLang="en-US" sz="5400">
                <a:ea typeface="MS PGothic" panose="020B0600070205080204" pitchFamily="34" charset="-128"/>
              </a:rPr>
              <a:t>NASA Space Radiation Laboratory (NSRL)</a:t>
            </a:r>
            <a:endParaRPr lang="en-US"/>
          </a:p>
        </p:txBody>
      </p:sp>
      <p:sp>
        <p:nvSpPr>
          <p:cNvPr id="5" name="Date Placeholder 4">
            <a:extLst>
              <a:ext uri="{FF2B5EF4-FFF2-40B4-BE49-F238E27FC236}">
                <a16:creationId xmlns:a16="http://schemas.microsoft.com/office/drawing/2014/main" id="{52F1F893-9A43-4306-A950-CEC8187216DE}"/>
              </a:ext>
            </a:extLst>
          </p:cNvPr>
          <p:cNvSpPr>
            <a:spLocks noGrp="1"/>
          </p:cNvSpPr>
          <p:nvPr>
            <p:ph type="dt" sz="half" idx="10"/>
          </p:nvPr>
        </p:nvSpPr>
        <p:spPr/>
        <p:txBody>
          <a:bodyPr/>
          <a:lstStyle/>
          <a:p>
            <a:r>
              <a:rPr lang="en-US"/>
              <a:t>S. Robin Elgart | shona.elgart@nasa.gov</a:t>
            </a:r>
          </a:p>
        </p:txBody>
      </p:sp>
      <p:sp>
        <p:nvSpPr>
          <p:cNvPr id="2" name="Footer Placeholder 1">
            <a:extLst>
              <a:ext uri="{FF2B5EF4-FFF2-40B4-BE49-F238E27FC236}">
                <a16:creationId xmlns:a16="http://schemas.microsoft.com/office/drawing/2014/main" id="{37719C87-AB07-439C-8B2D-36899118C256}"/>
              </a:ext>
            </a:extLst>
          </p:cNvPr>
          <p:cNvSpPr>
            <a:spLocks noGrp="1"/>
          </p:cNvSpPr>
          <p:nvPr>
            <p:ph type="ftr" sz="quarter" idx="11"/>
          </p:nvPr>
        </p:nvSpPr>
        <p:spPr/>
        <p:txBody>
          <a:bodyPr/>
          <a:lstStyle/>
          <a:p>
            <a:pPr>
              <a:defRPr/>
            </a:pPr>
            <a:r>
              <a:rPr lang="en-US"/>
              <a:t>2023 SHINE</a:t>
            </a:r>
          </a:p>
          <a:p>
            <a:pPr>
              <a:defRPr/>
            </a:pPr>
            <a:r>
              <a:rPr lang="en-US"/>
              <a:t>Space Radiation Didactic Curriculum</a:t>
            </a:r>
          </a:p>
        </p:txBody>
      </p:sp>
      <p:sp>
        <p:nvSpPr>
          <p:cNvPr id="3" name="Slide Number Placeholder 2">
            <a:extLst>
              <a:ext uri="{FF2B5EF4-FFF2-40B4-BE49-F238E27FC236}">
                <a16:creationId xmlns:a16="http://schemas.microsoft.com/office/drawing/2014/main" id="{0CB71925-E368-4833-A561-A3F3D9BC6368}"/>
              </a:ext>
            </a:extLst>
          </p:cNvPr>
          <p:cNvSpPr>
            <a:spLocks noGrp="1"/>
          </p:cNvSpPr>
          <p:nvPr>
            <p:ph type="sldNum" sz="quarter" idx="12"/>
          </p:nvPr>
        </p:nvSpPr>
        <p:spPr/>
        <p:txBody>
          <a:bodyPr/>
          <a:lstStyle/>
          <a:p>
            <a:fld id="{E461A7D3-91BA-4279-96A5-830614B699D8}" type="slidenum">
              <a:rPr lang="en-US" altLang="en-US" smtClean="0"/>
              <a:pPr/>
              <a:t>43</a:t>
            </a:fld>
            <a:endParaRPr lang="en-US" altLang="en-US"/>
          </a:p>
        </p:txBody>
      </p:sp>
    </p:spTree>
    <p:extLst>
      <p:ext uri="{BB962C8B-B14F-4D97-AF65-F5344CB8AC3E}">
        <p14:creationId xmlns:p14="http://schemas.microsoft.com/office/powerpoint/2010/main" val="875294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6"/>
          <p:cNvSpPr txBox="1">
            <a:spLocks noGrp="1"/>
          </p:cNvSpPr>
          <p:nvPr/>
        </p:nvSpPr>
        <p:spPr bwMode="auto">
          <a:xfrm>
            <a:off x="8534400" y="6553200"/>
            <a:ext cx="2133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fld id="{5D29A573-0656-48BE-B7F2-587B79A6D754}" type="slidenum">
              <a:rPr lang="en-US" altLang="en-US" sz="1000">
                <a:solidFill>
                  <a:srgbClr val="898989"/>
                </a:solidFill>
                <a:latin typeface="Calibri" panose="020F0502020204030204" pitchFamily="34" charset="0"/>
                <a:ea typeface="MS PGothic" panose="020B0600070205080204" pitchFamily="34" charset="-128"/>
              </a:rPr>
              <a:pPr algn="r"/>
              <a:t>44</a:t>
            </a:fld>
            <a:endParaRPr lang="en-US" altLang="en-US" sz="1000">
              <a:solidFill>
                <a:srgbClr val="898989"/>
              </a:solidFill>
              <a:latin typeface="Calibri" panose="020F0502020204030204" pitchFamily="34" charset="0"/>
              <a:ea typeface="MS PGothic" panose="020B0600070205080204" pitchFamily="34" charset="-128"/>
            </a:endParaRPr>
          </a:p>
        </p:txBody>
      </p:sp>
      <p:grpSp>
        <p:nvGrpSpPr>
          <p:cNvPr id="5" name="Group 4"/>
          <p:cNvGrpSpPr/>
          <p:nvPr/>
        </p:nvGrpSpPr>
        <p:grpSpPr>
          <a:xfrm>
            <a:off x="7730637" y="1948239"/>
            <a:ext cx="4280120" cy="3505199"/>
            <a:chOff x="4122853" y="1182170"/>
            <a:chExt cx="3657601" cy="2695468"/>
          </a:xfrm>
        </p:grpSpPr>
        <p:pic>
          <p:nvPicPr>
            <p:cNvPr id="29703" name="Picture 3" descr="BN0023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2853" y="1182170"/>
              <a:ext cx="3657601" cy="269546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40" name="TextBox 39"/>
            <p:cNvSpPr txBox="1"/>
            <p:nvPr/>
          </p:nvSpPr>
          <p:spPr>
            <a:xfrm>
              <a:off x="4122853" y="3629127"/>
              <a:ext cx="2797175" cy="248511"/>
            </a:xfrm>
            <a:prstGeom prst="rect">
              <a:avLst/>
            </a:prstGeom>
            <a:solidFill>
              <a:srgbClr val="000000"/>
            </a:solidFill>
          </p:spPr>
          <p:txBody>
            <a:bodyPr wrap="square">
              <a:spAutoFit/>
            </a:bodyPr>
            <a:lstStyle/>
            <a:p>
              <a:pPr algn="ctr" defTabSz="457214">
                <a:defRPr/>
              </a:pPr>
              <a:r>
                <a:rPr lang="en-US" sz="1500" b="1">
                  <a:solidFill>
                    <a:srgbClr val="FFFFFF"/>
                  </a:solidFill>
                  <a:ea typeface="ヒラギノ角ゴ Pro W3" charset="-128"/>
                </a:rPr>
                <a:t>NASA Space Radiation Lab</a:t>
              </a:r>
            </a:p>
          </p:txBody>
        </p:sp>
      </p:grpSp>
      <p:sp>
        <p:nvSpPr>
          <p:cNvPr id="19" name="Title 18">
            <a:extLst>
              <a:ext uri="{FF2B5EF4-FFF2-40B4-BE49-F238E27FC236}">
                <a16:creationId xmlns:a16="http://schemas.microsoft.com/office/drawing/2014/main" id="{DDCF3DC7-1759-492D-9EB4-71687C69364F}"/>
              </a:ext>
            </a:extLst>
          </p:cNvPr>
          <p:cNvSpPr>
            <a:spLocks noGrp="1"/>
          </p:cNvSpPr>
          <p:nvPr>
            <p:ph type="title"/>
          </p:nvPr>
        </p:nvSpPr>
        <p:spPr/>
        <p:txBody>
          <a:bodyPr/>
          <a:lstStyle/>
          <a:p>
            <a:r>
              <a:rPr lang="en-US" altLang="en-US"/>
              <a:t>A Ground Analog for Space Radiation</a:t>
            </a:r>
            <a:endParaRPr lang="en-US"/>
          </a:p>
        </p:txBody>
      </p:sp>
      <p:sp>
        <p:nvSpPr>
          <p:cNvPr id="36" name="Content Placeholder 35">
            <a:extLst>
              <a:ext uri="{FF2B5EF4-FFF2-40B4-BE49-F238E27FC236}">
                <a16:creationId xmlns:a16="http://schemas.microsoft.com/office/drawing/2014/main" id="{FC58554A-A5BB-49F3-8F90-6CF116806ED3}"/>
              </a:ext>
            </a:extLst>
          </p:cNvPr>
          <p:cNvSpPr>
            <a:spLocks noGrp="1"/>
          </p:cNvSpPr>
          <p:nvPr>
            <p:ph idx="1"/>
          </p:nvPr>
        </p:nvSpPr>
        <p:spPr>
          <a:xfrm>
            <a:off x="609600" y="1676400"/>
            <a:ext cx="6859424" cy="4500561"/>
          </a:xfrm>
        </p:spPr>
        <p:txBody>
          <a:bodyPr>
            <a:normAutofit lnSpcReduction="10000"/>
          </a:bodyPr>
          <a:lstStyle/>
          <a:p>
            <a:r>
              <a:rPr lang="en-US"/>
              <a:t>Capabilities</a:t>
            </a:r>
          </a:p>
          <a:p>
            <a:pPr lvl="1"/>
            <a:r>
              <a:rPr lang="en-US"/>
              <a:t>Acute or fractionated exposures (chronic)</a:t>
            </a:r>
          </a:p>
          <a:p>
            <a:pPr lvl="1"/>
            <a:r>
              <a:rPr lang="en-US"/>
              <a:t>Single ions</a:t>
            </a:r>
          </a:p>
          <a:p>
            <a:pPr lvl="1"/>
            <a:r>
              <a:rPr lang="en-US"/>
              <a:t>Multiple ions</a:t>
            </a:r>
          </a:p>
          <a:p>
            <a:pPr lvl="2"/>
            <a:r>
              <a:rPr lang="en-US"/>
              <a:t>Simplified GCR sim [6 beams 5 ions: H (2 energies), Si, He, O, &amp; Fe]</a:t>
            </a:r>
          </a:p>
          <a:p>
            <a:pPr lvl="2"/>
            <a:r>
              <a:rPr lang="en-US"/>
              <a:t>GCR sim [33 beams, 7 ions: H (14 energies), </a:t>
            </a:r>
            <a:br>
              <a:rPr lang="en-US"/>
            </a:br>
            <a:r>
              <a:rPr lang="en-US"/>
              <a:t>He (14 energies), C, O, Si, </a:t>
            </a:r>
            <a:r>
              <a:rPr lang="en-US" err="1"/>
              <a:t>Ti</a:t>
            </a:r>
            <a:r>
              <a:rPr lang="en-US"/>
              <a:t>, Fe]</a:t>
            </a:r>
          </a:p>
          <a:p>
            <a:r>
              <a:rPr lang="en-US"/>
              <a:t>Personnel</a:t>
            </a:r>
          </a:p>
          <a:p>
            <a:pPr lvl="1"/>
            <a:r>
              <a:rPr lang="en-US"/>
              <a:t>NSRL physicist, Michael </a:t>
            </a:r>
            <a:r>
              <a:rPr lang="en-US" err="1"/>
              <a:t>Sivertz</a:t>
            </a:r>
            <a:endParaRPr lang="en-US"/>
          </a:p>
          <a:p>
            <a:pPr lvl="1"/>
            <a:r>
              <a:rPr lang="en-US"/>
              <a:t>Biology support scientist, Dr. Peter Guida (guida@bnl.gov) ​</a:t>
            </a:r>
          </a:p>
          <a:p>
            <a:pPr lvl="1"/>
            <a:r>
              <a:rPr lang="en-US"/>
              <a:t>NSRL Management, Lisa Simonsen Ph.D.​</a:t>
            </a:r>
          </a:p>
        </p:txBody>
      </p:sp>
      <p:sp>
        <p:nvSpPr>
          <p:cNvPr id="3" name="Footer Placeholder 2">
            <a:extLst>
              <a:ext uri="{FF2B5EF4-FFF2-40B4-BE49-F238E27FC236}">
                <a16:creationId xmlns:a16="http://schemas.microsoft.com/office/drawing/2014/main" id="{AD9B0F7D-E612-4D64-8EE9-4266C285F7C0}"/>
              </a:ext>
            </a:extLst>
          </p:cNvPr>
          <p:cNvSpPr>
            <a:spLocks noGrp="1"/>
          </p:cNvSpPr>
          <p:nvPr>
            <p:ph type="ftr" sz="quarter" idx="11"/>
          </p:nvPr>
        </p:nvSpPr>
        <p:spPr/>
        <p:txBody>
          <a:bodyPr/>
          <a:lstStyle/>
          <a:p>
            <a:r>
              <a:rPr lang="en-US"/>
              <a:t>2023 SHINE</a:t>
            </a:r>
          </a:p>
          <a:p>
            <a:r>
              <a:rPr lang="en-US"/>
              <a:t>Space Radiation Didactic Curriculum</a:t>
            </a:r>
          </a:p>
        </p:txBody>
      </p:sp>
      <p:sp>
        <p:nvSpPr>
          <p:cNvPr id="4" name="Slide Number Placeholder 3">
            <a:extLst>
              <a:ext uri="{FF2B5EF4-FFF2-40B4-BE49-F238E27FC236}">
                <a16:creationId xmlns:a16="http://schemas.microsoft.com/office/drawing/2014/main" id="{2CE4C1AC-E9E2-47AD-BB87-8889B4B9091B}"/>
              </a:ext>
            </a:extLst>
          </p:cNvPr>
          <p:cNvSpPr>
            <a:spLocks noGrp="1"/>
          </p:cNvSpPr>
          <p:nvPr>
            <p:ph type="sldNum" sz="quarter" idx="12"/>
          </p:nvPr>
        </p:nvSpPr>
        <p:spPr/>
        <p:txBody>
          <a:bodyPr/>
          <a:lstStyle/>
          <a:p>
            <a:fld id="{3A0E1C1D-23A6-4D8C-8BAD-0A4D3EB843D9}" type="slidenum">
              <a:rPr lang="en-US" smtClean="0"/>
              <a:pPr/>
              <a:t>44</a:t>
            </a:fld>
            <a:endParaRPr lang="en-US"/>
          </a:p>
        </p:txBody>
      </p:sp>
      <p:sp>
        <p:nvSpPr>
          <p:cNvPr id="2" name="Date Placeholder 1">
            <a:extLst>
              <a:ext uri="{FF2B5EF4-FFF2-40B4-BE49-F238E27FC236}">
                <a16:creationId xmlns:a16="http://schemas.microsoft.com/office/drawing/2014/main" id="{0FDF2C1A-EBC1-46C4-9227-984C02CBD9FE}"/>
              </a:ext>
            </a:extLst>
          </p:cNvPr>
          <p:cNvSpPr>
            <a:spLocks noGrp="1"/>
          </p:cNvSpPr>
          <p:nvPr>
            <p:ph type="dt" sz="half" idx="10"/>
          </p:nvPr>
        </p:nvSpPr>
        <p:spPr/>
        <p:txBody>
          <a:bodyPr/>
          <a:lstStyle/>
          <a:p>
            <a:r>
              <a:rPr lang="en-US"/>
              <a:t>S. Robin Elgart | shona.elgart@nasa.gov</a:t>
            </a:r>
          </a:p>
        </p:txBody>
      </p:sp>
      <p:sp>
        <p:nvSpPr>
          <p:cNvPr id="30" name="TextBox 29">
            <a:extLst>
              <a:ext uri="{FF2B5EF4-FFF2-40B4-BE49-F238E27FC236}">
                <a16:creationId xmlns:a16="http://schemas.microsoft.com/office/drawing/2014/main" id="{E2D44DD8-FB6B-432E-80C0-E4699D7ADFA8}"/>
              </a:ext>
            </a:extLst>
          </p:cNvPr>
          <p:cNvSpPr txBox="1"/>
          <p:nvPr/>
        </p:nvSpPr>
        <p:spPr>
          <a:xfrm>
            <a:off x="9793480" y="298681"/>
            <a:ext cx="2398520" cy="584775"/>
          </a:xfrm>
          <a:prstGeom prst="rect">
            <a:avLst/>
          </a:prstGeom>
          <a:noFill/>
        </p:spPr>
        <p:txBody>
          <a:bodyPr wrap="square" rtlCol="0">
            <a:spAutoFit/>
          </a:bodyPr>
          <a:lstStyle/>
          <a:p>
            <a:pPr algn="ctr"/>
            <a:r>
              <a:rPr lang="en-US" sz="1600" b="1">
                <a:solidFill>
                  <a:srgbClr val="09323D"/>
                </a:solidFill>
                <a:latin typeface="Bahnschrift" panose="020B0502040204020203" pitchFamily="34" charset="0"/>
                <a:ea typeface="Source Sans Pro" panose="020B0503030403020204" pitchFamily="34" charset="0"/>
              </a:rPr>
              <a:t>More on Analogs and NSRL in Seminar #4!</a:t>
            </a:r>
          </a:p>
        </p:txBody>
      </p:sp>
      <p:sp>
        <p:nvSpPr>
          <p:cNvPr id="42" name="TextBox 41">
            <a:extLst>
              <a:ext uri="{FF2B5EF4-FFF2-40B4-BE49-F238E27FC236}">
                <a16:creationId xmlns:a16="http://schemas.microsoft.com/office/drawing/2014/main" id="{CD0AEB25-38A6-47DD-87AA-95D86EF91F1F}"/>
              </a:ext>
            </a:extLst>
          </p:cNvPr>
          <p:cNvSpPr txBox="1"/>
          <p:nvPr/>
        </p:nvSpPr>
        <p:spPr>
          <a:xfrm>
            <a:off x="9325242" y="5495488"/>
            <a:ext cx="2685515" cy="338554"/>
          </a:xfrm>
          <a:prstGeom prst="rect">
            <a:avLst/>
          </a:prstGeom>
          <a:noFill/>
        </p:spPr>
        <p:txBody>
          <a:bodyPr wrap="square">
            <a:spAutoFit/>
          </a:bodyPr>
          <a:lstStyle/>
          <a:p>
            <a:pPr algn="r"/>
            <a:r>
              <a:rPr lang="en-US" sz="1600">
                <a:latin typeface="Source Sans Pro" panose="020B0503030403020204" pitchFamily="34" charset="0"/>
                <a:ea typeface="Source Sans Pro" panose="020B0503030403020204" pitchFamily="34" charset="0"/>
                <a:hlinkClick r:id="rId4"/>
              </a:rPr>
              <a:t>https://www.bnl.gov/nsrl/</a:t>
            </a:r>
            <a:endParaRPr lang="en-US" sz="160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42655564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DC88-71CB-4537-B41A-82E5DB0CA3D2}"/>
              </a:ext>
            </a:extLst>
          </p:cNvPr>
          <p:cNvSpPr>
            <a:spLocks noGrp="1"/>
          </p:cNvSpPr>
          <p:nvPr>
            <p:ph type="title"/>
          </p:nvPr>
        </p:nvSpPr>
        <p:spPr/>
        <p:txBody>
          <a:bodyPr/>
          <a:lstStyle/>
          <a:p>
            <a:r>
              <a:rPr lang="en-US" dirty="0"/>
              <a:t>NSRL Beam-Time Proposals</a:t>
            </a:r>
          </a:p>
        </p:txBody>
      </p:sp>
      <p:sp>
        <p:nvSpPr>
          <p:cNvPr id="3" name="Content Placeholder 2">
            <a:extLst>
              <a:ext uri="{FF2B5EF4-FFF2-40B4-BE49-F238E27FC236}">
                <a16:creationId xmlns:a16="http://schemas.microsoft.com/office/drawing/2014/main" id="{08017CD1-F56D-4158-BDB3-9C33D00B48AE}"/>
              </a:ext>
            </a:extLst>
          </p:cNvPr>
          <p:cNvSpPr>
            <a:spLocks noGrp="1"/>
          </p:cNvSpPr>
          <p:nvPr>
            <p:ph idx="1"/>
          </p:nvPr>
        </p:nvSpPr>
        <p:spPr/>
        <p:txBody>
          <a:bodyPr/>
          <a:lstStyle/>
          <a:p>
            <a:pPr>
              <a:lnSpc>
                <a:spcPct val="100000"/>
              </a:lnSpc>
            </a:pPr>
            <a:r>
              <a:rPr lang="en-US"/>
              <a:t>Required to request access to the NSRL facility (one step of many…)</a:t>
            </a:r>
          </a:p>
          <a:p>
            <a:pPr lvl="1">
              <a:lnSpc>
                <a:spcPct val="100000"/>
              </a:lnSpc>
              <a:spcBef>
                <a:spcPts val="0"/>
              </a:spcBef>
            </a:pPr>
            <a:r>
              <a:rPr lang="en-US" b="1" u="sng"/>
              <a:t>Separate and additional</a:t>
            </a:r>
            <a:r>
              <a:rPr lang="en-US" b="1"/>
              <a:t> </a:t>
            </a:r>
            <a:r>
              <a:rPr lang="en-US"/>
              <a:t>application to funding proposal</a:t>
            </a:r>
          </a:p>
          <a:p>
            <a:pPr lvl="1">
              <a:lnSpc>
                <a:spcPct val="100000"/>
              </a:lnSpc>
              <a:spcBef>
                <a:spcPts val="0"/>
              </a:spcBef>
            </a:pPr>
            <a:r>
              <a:rPr lang="en-US"/>
              <a:t>Reviewed by the SACRR</a:t>
            </a:r>
          </a:p>
          <a:p>
            <a:pPr lvl="1">
              <a:lnSpc>
                <a:spcPct val="100000"/>
              </a:lnSpc>
              <a:spcBef>
                <a:spcPts val="0"/>
              </a:spcBef>
            </a:pPr>
            <a:r>
              <a:rPr lang="en-US"/>
              <a:t>Approved experiments can then be scheduled</a:t>
            </a:r>
          </a:p>
          <a:p>
            <a:pPr lvl="1">
              <a:lnSpc>
                <a:spcPct val="100000"/>
              </a:lnSpc>
              <a:spcBef>
                <a:spcPts val="0"/>
              </a:spcBef>
            </a:pPr>
            <a:r>
              <a:rPr lang="en-US"/>
              <a:t>Do not have to be NASA funded to apply for NSRL beam-time</a:t>
            </a:r>
          </a:p>
          <a:p>
            <a:pPr>
              <a:lnSpc>
                <a:spcPct val="100000"/>
              </a:lnSpc>
            </a:pPr>
            <a:r>
              <a:rPr lang="en-US"/>
              <a:t>Describes experimental proposal to justify beam-time request</a:t>
            </a:r>
          </a:p>
          <a:p>
            <a:pPr lvl="1">
              <a:lnSpc>
                <a:spcPct val="100000"/>
              </a:lnSpc>
              <a:spcBef>
                <a:spcPts val="0"/>
              </a:spcBef>
            </a:pPr>
            <a:r>
              <a:rPr lang="en-US"/>
              <a:t>Apply for beamtime: </a:t>
            </a:r>
            <a:r>
              <a:rPr lang="en-US">
                <a:hlinkClick r:id="rId2"/>
              </a:rPr>
              <a:t>https://www.bnl.gov/nsrl/facility-users</a:t>
            </a:r>
            <a:endParaRPr lang="en-US"/>
          </a:p>
          <a:p>
            <a:pPr lvl="1">
              <a:lnSpc>
                <a:spcPct val="100000"/>
              </a:lnSpc>
              <a:spcBef>
                <a:spcPts val="0"/>
              </a:spcBef>
            </a:pPr>
            <a:r>
              <a:rPr lang="en-US"/>
              <a:t>Forms: </a:t>
            </a:r>
            <a:r>
              <a:rPr lang="en-US">
                <a:hlinkClick r:id="rId3"/>
              </a:rPr>
              <a:t>https://nsrl.bnl.gov/Forms/FormsHome.aspx</a:t>
            </a:r>
            <a:endParaRPr lang="en-US"/>
          </a:p>
        </p:txBody>
      </p:sp>
      <p:sp>
        <p:nvSpPr>
          <p:cNvPr id="4" name="Footer Placeholder 3">
            <a:extLst>
              <a:ext uri="{FF2B5EF4-FFF2-40B4-BE49-F238E27FC236}">
                <a16:creationId xmlns:a16="http://schemas.microsoft.com/office/drawing/2014/main" id="{C7EED3EF-95D6-4174-A3A1-C5152251948F}"/>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DA904F34-1560-437B-B0FA-C0F4B66EFFDE}"/>
              </a:ext>
            </a:extLst>
          </p:cNvPr>
          <p:cNvSpPr>
            <a:spLocks noGrp="1"/>
          </p:cNvSpPr>
          <p:nvPr>
            <p:ph type="sldNum" sz="quarter" idx="12"/>
          </p:nvPr>
        </p:nvSpPr>
        <p:spPr/>
        <p:txBody>
          <a:bodyPr/>
          <a:lstStyle/>
          <a:p>
            <a:fld id="{3A0E1C1D-23A6-4D8C-8BAD-0A4D3EB843D9}" type="slidenum">
              <a:rPr lang="en-US" smtClean="0"/>
              <a:pPr/>
              <a:t>45</a:t>
            </a:fld>
            <a:endParaRPr lang="en-US"/>
          </a:p>
        </p:txBody>
      </p:sp>
      <p:sp>
        <p:nvSpPr>
          <p:cNvPr id="6" name="Date Placeholder 5">
            <a:extLst>
              <a:ext uri="{FF2B5EF4-FFF2-40B4-BE49-F238E27FC236}">
                <a16:creationId xmlns:a16="http://schemas.microsoft.com/office/drawing/2014/main" id="{B96943ED-6B75-4C7E-80BF-AAC82A74B813}"/>
              </a:ext>
            </a:extLst>
          </p:cNvPr>
          <p:cNvSpPr>
            <a:spLocks noGrp="1"/>
          </p:cNvSpPr>
          <p:nvPr>
            <p:ph type="dt" sz="half" idx="10"/>
          </p:nvPr>
        </p:nvSpPr>
        <p:spPr/>
        <p:txBody>
          <a:bodyPr/>
          <a:lstStyle/>
          <a:p>
            <a:r>
              <a:rPr lang="en-US"/>
              <a:t>S. Robin Elgart | shona.elgart@nasa.gov</a:t>
            </a:r>
          </a:p>
        </p:txBody>
      </p:sp>
    </p:spTree>
    <p:extLst>
      <p:ext uri="{BB962C8B-B14F-4D97-AF65-F5344CB8AC3E}">
        <p14:creationId xmlns:p14="http://schemas.microsoft.com/office/powerpoint/2010/main" val="3213220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DC88-71CB-4537-B41A-82E5DB0CA3D2}"/>
              </a:ext>
            </a:extLst>
          </p:cNvPr>
          <p:cNvSpPr>
            <a:spLocks noGrp="1"/>
          </p:cNvSpPr>
          <p:nvPr>
            <p:ph type="title"/>
          </p:nvPr>
        </p:nvSpPr>
        <p:spPr/>
        <p:txBody>
          <a:bodyPr>
            <a:normAutofit fontScale="90000"/>
          </a:bodyPr>
          <a:lstStyle/>
          <a:p>
            <a:r>
              <a:rPr lang="en-US"/>
              <a:t>NSRL Beam-Time Proposals</a:t>
            </a:r>
            <a:br>
              <a:rPr lang="en-US"/>
            </a:br>
            <a:r>
              <a:rPr lang="en-US" sz="3100">
                <a:solidFill>
                  <a:schemeClr val="accent3"/>
                </a:solidFill>
              </a:rPr>
              <a:t>Experimental Proposal  (Section 11A)</a:t>
            </a:r>
            <a:endParaRPr lang="en-US">
              <a:solidFill>
                <a:schemeClr val="accent3"/>
              </a:solidFill>
            </a:endParaRPr>
          </a:p>
        </p:txBody>
      </p:sp>
      <p:sp>
        <p:nvSpPr>
          <p:cNvPr id="12" name="Content Placeholder 11">
            <a:extLst>
              <a:ext uri="{FF2B5EF4-FFF2-40B4-BE49-F238E27FC236}">
                <a16:creationId xmlns:a16="http://schemas.microsoft.com/office/drawing/2014/main" id="{065670F9-83EE-455B-A000-0E3DC3E9F247}"/>
              </a:ext>
            </a:extLst>
          </p:cNvPr>
          <p:cNvSpPr>
            <a:spLocks noGrp="1"/>
          </p:cNvSpPr>
          <p:nvPr>
            <p:ph idx="1"/>
          </p:nvPr>
        </p:nvSpPr>
        <p:spPr/>
        <p:txBody>
          <a:bodyPr>
            <a:normAutofit fontScale="85000" lnSpcReduction="20000"/>
          </a:bodyPr>
          <a:lstStyle/>
          <a:p>
            <a:pPr>
              <a:lnSpc>
                <a:spcPct val="120000"/>
              </a:lnSpc>
            </a:pPr>
            <a:r>
              <a:rPr lang="en-US" b="0">
                <a:effectLst/>
                <a:latin typeface="Source Sans Pro" panose="020B0503030403020204" pitchFamily="34" charset="0"/>
                <a:ea typeface="Source Sans Pro" panose="020B0503030403020204" pitchFamily="34" charset="0"/>
                <a:cs typeface="Times New Roman" panose="02020603050405020304" pitchFamily="18" charset="0"/>
              </a:rPr>
              <a:t>Provide sufficient detail to justify </a:t>
            </a:r>
            <a:r>
              <a:rPr lang="en-US" b="1" u="sng">
                <a:effectLst/>
                <a:latin typeface="Source Sans Pro" panose="020B0503030403020204" pitchFamily="34" charset="0"/>
                <a:ea typeface="Source Sans Pro" panose="020B0503030403020204" pitchFamily="34" charset="0"/>
                <a:cs typeface="Times New Roman" panose="02020603050405020304" pitchFamily="18" charset="0"/>
              </a:rPr>
              <a:t>why beam-time is needed</a:t>
            </a:r>
            <a:r>
              <a:rPr lang="en-US">
                <a:effectLst/>
                <a:latin typeface="Source Sans Pro" panose="020B0503030403020204" pitchFamily="34" charset="0"/>
                <a:ea typeface="Source Sans Pro" panose="020B0503030403020204" pitchFamily="34" charset="0"/>
                <a:cs typeface="Times New Roman" panose="02020603050405020304" pitchFamily="18" charset="0"/>
              </a:rPr>
              <a:t> </a:t>
            </a:r>
            <a:r>
              <a:rPr lang="en-US" b="0">
                <a:effectLst/>
                <a:latin typeface="Source Sans Pro" panose="020B0503030403020204" pitchFamily="34" charset="0"/>
                <a:ea typeface="Source Sans Pro" panose="020B0503030403020204" pitchFamily="34" charset="0"/>
                <a:cs typeface="Times New Roman" panose="02020603050405020304" pitchFamily="18" charset="0"/>
              </a:rPr>
              <a:t>to successfully fulfill the funded project objectives</a:t>
            </a:r>
          </a:p>
          <a:p>
            <a:pPr>
              <a:lnSpc>
                <a:spcPct val="120000"/>
              </a:lnSpc>
            </a:pPr>
            <a:r>
              <a:rPr lang="en-US" b="0">
                <a:effectLst/>
                <a:latin typeface="Source Sans Pro" panose="020B0503030403020204" pitchFamily="34" charset="0"/>
                <a:ea typeface="Source Sans Pro" panose="020B0503030403020204" pitchFamily="34" charset="0"/>
                <a:cs typeface="Times New Roman" panose="02020603050405020304" pitchFamily="18" charset="0"/>
              </a:rPr>
              <a:t>Limited to </a:t>
            </a:r>
            <a:r>
              <a:rPr lang="en-US" b="1" u="sng">
                <a:effectLst/>
                <a:latin typeface="Source Sans Pro" panose="020B0503030403020204" pitchFamily="34" charset="0"/>
                <a:ea typeface="Source Sans Pro" panose="020B0503030403020204" pitchFamily="34" charset="0"/>
                <a:cs typeface="Times New Roman" panose="02020603050405020304" pitchFamily="18" charset="0"/>
              </a:rPr>
              <a:t>three (3)</a:t>
            </a:r>
            <a:r>
              <a:rPr lang="en-US" b="0">
                <a:effectLst/>
                <a:latin typeface="Source Sans Pro" panose="020B0503030403020204" pitchFamily="34" charset="0"/>
                <a:ea typeface="Source Sans Pro" panose="020B0503030403020204" pitchFamily="34" charset="0"/>
                <a:cs typeface="Times New Roman" panose="02020603050405020304" pitchFamily="18" charset="0"/>
              </a:rPr>
              <a:t> pages maximum </a:t>
            </a:r>
          </a:p>
          <a:p>
            <a:pPr lvl="1">
              <a:lnSpc>
                <a:spcPct val="120000"/>
              </a:lnSpc>
              <a:spcBef>
                <a:spcPts val="0"/>
              </a:spcBef>
            </a:pPr>
            <a:r>
              <a:rPr lang="en-US">
                <a:cs typeface="Times New Roman" panose="02020603050405020304" pitchFamily="18" charset="0"/>
              </a:rPr>
              <a:t>Title</a:t>
            </a:r>
          </a:p>
          <a:p>
            <a:pPr lvl="1">
              <a:lnSpc>
                <a:spcPct val="120000"/>
              </a:lnSpc>
              <a:spcBef>
                <a:spcPts val="0"/>
              </a:spcBef>
            </a:pPr>
            <a:r>
              <a:rPr lang="en-US">
                <a:cs typeface="Times New Roman" panose="02020603050405020304" pitchFamily="18" charset="0"/>
              </a:rPr>
              <a:t>Project summary/overview</a:t>
            </a:r>
          </a:p>
          <a:p>
            <a:pPr lvl="1">
              <a:lnSpc>
                <a:spcPct val="120000"/>
              </a:lnSpc>
              <a:spcBef>
                <a:spcPts val="0"/>
              </a:spcBef>
            </a:pPr>
            <a:r>
              <a:rPr lang="en-US">
                <a:cs typeface="Times New Roman" panose="02020603050405020304" pitchFamily="18" charset="0"/>
              </a:rPr>
              <a:t>Background and significance</a:t>
            </a:r>
          </a:p>
          <a:p>
            <a:pPr lvl="1">
              <a:lnSpc>
                <a:spcPct val="120000"/>
              </a:lnSpc>
              <a:spcBef>
                <a:spcPts val="0"/>
              </a:spcBef>
            </a:pPr>
            <a:r>
              <a:rPr lang="en-US">
                <a:cs typeface="Times New Roman" panose="02020603050405020304" pitchFamily="18" charset="0"/>
              </a:rPr>
              <a:t>Progress Report for renewal proposals OR Preliminary Results for new proposals</a:t>
            </a:r>
          </a:p>
          <a:p>
            <a:pPr lvl="2">
              <a:lnSpc>
                <a:spcPct val="120000"/>
              </a:lnSpc>
              <a:spcBef>
                <a:spcPts val="0"/>
              </a:spcBef>
            </a:pPr>
            <a:r>
              <a:rPr lang="en-US">
                <a:cs typeface="Times New Roman" panose="02020603050405020304" pitchFamily="18" charset="0"/>
              </a:rPr>
              <a:t>Renewals may submit the most recent funding agency grant progress report</a:t>
            </a:r>
          </a:p>
          <a:p>
            <a:pPr lvl="2">
              <a:lnSpc>
                <a:spcPct val="120000"/>
              </a:lnSpc>
              <a:spcBef>
                <a:spcPts val="0"/>
              </a:spcBef>
            </a:pPr>
            <a:r>
              <a:rPr lang="en-US">
                <a:cs typeface="Times New Roman" panose="02020603050405020304" pitchFamily="18" charset="0"/>
              </a:rPr>
              <a:t>Include progress accomplished in prior runs, problems encountered and lessons learned, any deferrals, and responses to previous SACRR review</a:t>
            </a:r>
          </a:p>
          <a:p>
            <a:pPr lvl="1">
              <a:lnSpc>
                <a:spcPct val="120000"/>
              </a:lnSpc>
              <a:spcBef>
                <a:spcPts val="0"/>
              </a:spcBef>
            </a:pPr>
            <a:r>
              <a:rPr lang="en-US">
                <a:cs typeface="Times New Roman" panose="02020603050405020304" pitchFamily="18" charset="0"/>
              </a:rPr>
              <a:t>List of three (3) publications (to evaluate previous work/experience and project feasibility)</a:t>
            </a:r>
          </a:p>
          <a:p>
            <a:pPr lvl="1">
              <a:lnSpc>
                <a:spcPct val="120000"/>
              </a:lnSpc>
              <a:spcBef>
                <a:spcPts val="0"/>
              </a:spcBef>
            </a:pPr>
            <a:r>
              <a:rPr lang="en-US">
                <a:cs typeface="Times New Roman" panose="02020603050405020304" pitchFamily="18" charset="0"/>
              </a:rPr>
              <a:t>Description of PI and team’s previous accelerator experience (1 paragraph maximum)</a:t>
            </a:r>
          </a:p>
          <a:p>
            <a:pPr>
              <a:lnSpc>
                <a:spcPct val="120000"/>
              </a:lnSpc>
            </a:pPr>
            <a:r>
              <a:rPr lang="en-US"/>
              <a:t>Format as Word or PDF attachment</a:t>
            </a:r>
          </a:p>
        </p:txBody>
      </p:sp>
      <p:sp>
        <p:nvSpPr>
          <p:cNvPr id="4" name="Footer Placeholder 3">
            <a:extLst>
              <a:ext uri="{FF2B5EF4-FFF2-40B4-BE49-F238E27FC236}">
                <a16:creationId xmlns:a16="http://schemas.microsoft.com/office/drawing/2014/main" id="{C7EED3EF-95D6-4174-A3A1-C5152251948F}"/>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DA904F34-1560-437B-B0FA-C0F4B66EFFDE}"/>
              </a:ext>
            </a:extLst>
          </p:cNvPr>
          <p:cNvSpPr>
            <a:spLocks noGrp="1"/>
          </p:cNvSpPr>
          <p:nvPr>
            <p:ph type="sldNum" sz="quarter" idx="12"/>
          </p:nvPr>
        </p:nvSpPr>
        <p:spPr/>
        <p:txBody>
          <a:bodyPr/>
          <a:lstStyle/>
          <a:p>
            <a:fld id="{3A0E1C1D-23A6-4D8C-8BAD-0A4D3EB843D9}" type="slidenum">
              <a:rPr lang="en-US" smtClean="0"/>
              <a:pPr/>
              <a:t>46</a:t>
            </a:fld>
            <a:endParaRPr lang="en-US"/>
          </a:p>
        </p:txBody>
      </p:sp>
      <p:sp>
        <p:nvSpPr>
          <p:cNvPr id="6" name="Date Placeholder 5">
            <a:extLst>
              <a:ext uri="{FF2B5EF4-FFF2-40B4-BE49-F238E27FC236}">
                <a16:creationId xmlns:a16="http://schemas.microsoft.com/office/drawing/2014/main" id="{B96943ED-6B75-4C7E-80BF-AAC82A74B813}"/>
              </a:ext>
            </a:extLst>
          </p:cNvPr>
          <p:cNvSpPr>
            <a:spLocks noGrp="1"/>
          </p:cNvSpPr>
          <p:nvPr>
            <p:ph type="dt" sz="half" idx="10"/>
          </p:nvPr>
        </p:nvSpPr>
        <p:spPr/>
        <p:txBody>
          <a:bodyPr/>
          <a:lstStyle/>
          <a:p>
            <a:r>
              <a:rPr lang="en-US"/>
              <a:t>S. Robin Elgart | shona.elgart@nasa.gov</a:t>
            </a:r>
          </a:p>
        </p:txBody>
      </p:sp>
    </p:spTree>
    <p:extLst>
      <p:ext uri="{BB962C8B-B14F-4D97-AF65-F5344CB8AC3E}">
        <p14:creationId xmlns:p14="http://schemas.microsoft.com/office/powerpoint/2010/main" val="7098143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DC88-71CB-4537-B41A-82E5DB0CA3D2}"/>
              </a:ext>
            </a:extLst>
          </p:cNvPr>
          <p:cNvSpPr>
            <a:spLocks noGrp="1"/>
          </p:cNvSpPr>
          <p:nvPr>
            <p:ph type="title"/>
          </p:nvPr>
        </p:nvSpPr>
        <p:spPr/>
        <p:txBody>
          <a:bodyPr>
            <a:normAutofit fontScale="90000"/>
          </a:bodyPr>
          <a:lstStyle/>
          <a:p>
            <a:r>
              <a:rPr lang="en-US"/>
              <a:t>NSRL Beam-Time Proposals</a:t>
            </a:r>
            <a:br>
              <a:rPr lang="en-US"/>
            </a:br>
            <a:r>
              <a:rPr lang="en-US" sz="3100">
                <a:solidFill>
                  <a:schemeClr val="accent3"/>
                </a:solidFill>
              </a:rPr>
              <a:t>Beam-Time Request (Section 11B)</a:t>
            </a:r>
          </a:p>
        </p:txBody>
      </p:sp>
      <p:sp>
        <p:nvSpPr>
          <p:cNvPr id="12" name="Content Placeholder 11">
            <a:extLst>
              <a:ext uri="{FF2B5EF4-FFF2-40B4-BE49-F238E27FC236}">
                <a16:creationId xmlns:a16="http://schemas.microsoft.com/office/drawing/2014/main" id="{065670F9-83EE-455B-A000-0E3DC3E9F247}"/>
              </a:ext>
            </a:extLst>
          </p:cNvPr>
          <p:cNvSpPr>
            <a:spLocks noGrp="1"/>
          </p:cNvSpPr>
          <p:nvPr>
            <p:ph idx="1"/>
          </p:nvPr>
        </p:nvSpPr>
        <p:spPr/>
        <p:txBody>
          <a:bodyPr>
            <a:normAutofit fontScale="70000" lnSpcReduction="20000"/>
          </a:bodyPr>
          <a:lstStyle/>
          <a:p>
            <a:pPr>
              <a:lnSpc>
                <a:spcPct val="120000"/>
              </a:lnSpc>
            </a:pPr>
            <a:r>
              <a:rPr lang="en-US"/>
              <a:t>Detailed experimental plan for those to be conducted during the beam-time run</a:t>
            </a:r>
          </a:p>
          <a:p>
            <a:pPr lvl="1">
              <a:lnSpc>
                <a:spcPct val="120000"/>
              </a:lnSpc>
              <a:spcBef>
                <a:spcPts val="0"/>
              </a:spcBef>
            </a:pPr>
            <a:r>
              <a:rPr lang="en-US" sz="2600"/>
              <a:t>Provide sufficient detail to justify the amount of beam-time required</a:t>
            </a:r>
          </a:p>
          <a:p>
            <a:pPr lvl="2">
              <a:lnSpc>
                <a:spcPct val="120000"/>
              </a:lnSpc>
              <a:spcBef>
                <a:spcPts val="0"/>
              </a:spcBef>
            </a:pPr>
            <a:r>
              <a:rPr lang="en-US" sz="2300"/>
              <a:t>Demonstrate prior beam time was efficiently and judiciously used (if applicable)</a:t>
            </a:r>
          </a:p>
          <a:p>
            <a:pPr lvl="2">
              <a:lnSpc>
                <a:spcPct val="120000"/>
              </a:lnSpc>
              <a:spcBef>
                <a:spcPts val="0"/>
              </a:spcBef>
            </a:pPr>
            <a:r>
              <a:rPr lang="en-US" sz="2300"/>
              <a:t>Demonstrate current amount of time requested is sufficient and necessary  </a:t>
            </a:r>
          </a:p>
          <a:p>
            <a:pPr lvl="2">
              <a:lnSpc>
                <a:spcPct val="120000"/>
              </a:lnSpc>
              <a:spcBef>
                <a:spcPts val="0"/>
              </a:spcBef>
            </a:pPr>
            <a:r>
              <a:rPr lang="en-US" sz="2300"/>
              <a:t>Justify ion species requested</a:t>
            </a:r>
          </a:p>
          <a:p>
            <a:pPr lvl="0">
              <a:lnSpc>
                <a:spcPct val="120000"/>
              </a:lnSpc>
            </a:pPr>
            <a:r>
              <a:rPr lang="en-US"/>
              <a:t>Beam-time calculations </a:t>
            </a:r>
          </a:p>
          <a:p>
            <a:pPr lvl="1">
              <a:lnSpc>
                <a:spcPct val="120000"/>
              </a:lnSpc>
              <a:spcBef>
                <a:spcPts val="0"/>
              </a:spcBef>
            </a:pPr>
            <a:r>
              <a:rPr lang="en-US" sz="2600"/>
              <a:t>Include the total time requested for all ions and energies in Section 5 (times requested must match)</a:t>
            </a:r>
          </a:p>
          <a:p>
            <a:pPr lvl="1">
              <a:lnSpc>
                <a:spcPct val="120000"/>
              </a:lnSpc>
              <a:spcBef>
                <a:spcPts val="0"/>
              </a:spcBef>
            </a:pPr>
            <a:r>
              <a:rPr lang="en-US" sz="2600"/>
              <a:t>Calculations must account for the </a:t>
            </a:r>
            <a:r>
              <a:rPr lang="en-US" sz="2600" b="1"/>
              <a:t>dose, dose rate, total number of samples, and logistical considerations</a:t>
            </a:r>
          </a:p>
          <a:p>
            <a:pPr lvl="1">
              <a:lnSpc>
                <a:spcPct val="120000"/>
              </a:lnSpc>
              <a:spcBef>
                <a:spcPts val="0"/>
              </a:spcBef>
            </a:pPr>
            <a:r>
              <a:rPr lang="en-US" sz="2600"/>
              <a:t>Incomplete/inaccurate beam time calculations may require re-submission in a following review period if SACRR reviewers are not able to account for total requested time</a:t>
            </a:r>
          </a:p>
          <a:p>
            <a:pPr lvl="1">
              <a:lnSpc>
                <a:spcPct val="120000"/>
              </a:lnSpc>
              <a:spcBef>
                <a:spcPts val="0"/>
              </a:spcBef>
            </a:pPr>
            <a:r>
              <a:rPr lang="en-US" sz="2600"/>
              <a:t>See Section 12 for an example beam time calculation table</a:t>
            </a:r>
          </a:p>
          <a:p>
            <a:pPr>
              <a:lnSpc>
                <a:spcPct val="120000"/>
              </a:lnSpc>
            </a:pPr>
            <a:r>
              <a:rPr lang="en-US"/>
              <a:t>Other information that may be helpful in justifying your beam time request to SACRR (optional)</a:t>
            </a:r>
          </a:p>
        </p:txBody>
      </p:sp>
      <p:sp>
        <p:nvSpPr>
          <p:cNvPr id="4" name="Footer Placeholder 3">
            <a:extLst>
              <a:ext uri="{FF2B5EF4-FFF2-40B4-BE49-F238E27FC236}">
                <a16:creationId xmlns:a16="http://schemas.microsoft.com/office/drawing/2014/main" id="{C7EED3EF-95D6-4174-A3A1-C5152251948F}"/>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DA904F34-1560-437B-B0FA-C0F4B66EFFDE}"/>
              </a:ext>
            </a:extLst>
          </p:cNvPr>
          <p:cNvSpPr>
            <a:spLocks noGrp="1"/>
          </p:cNvSpPr>
          <p:nvPr>
            <p:ph type="sldNum" sz="quarter" idx="12"/>
          </p:nvPr>
        </p:nvSpPr>
        <p:spPr/>
        <p:txBody>
          <a:bodyPr/>
          <a:lstStyle/>
          <a:p>
            <a:fld id="{3A0E1C1D-23A6-4D8C-8BAD-0A4D3EB843D9}" type="slidenum">
              <a:rPr lang="en-US" smtClean="0"/>
              <a:pPr/>
              <a:t>47</a:t>
            </a:fld>
            <a:endParaRPr lang="en-US"/>
          </a:p>
        </p:txBody>
      </p:sp>
      <p:sp>
        <p:nvSpPr>
          <p:cNvPr id="6" name="Date Placeholder 5">
            <a:extLst>
              <a:ext uri="{FF2B5EF4-FFF2-40B4-BE49-F238E27FC236}">
                <a16:creationId xmlns:a16="http://schemas.microsoft.com/office/drawing/2014/main" id="{B96943ED-6B75-4C7E-80BF-AAC82A74B813}"/>
              </a:ext>
            </a:extLst>
          </p:cNvPr>
          <p:cNvSpPr>
            <a:spLocks noGrp="1"/>
          </p:cNvSpPr>
          <p:nvPr>
            <p:ph type="dt" sz="half" idx="10"/>
          </p:nvPr>
        </p:nvSpPr>
        <p:spPr/>
        <p:txBody>
          <a:bodyPr/>
          <a:lstStyle/>
          <a:p>
            <a:r>
              <a:rPr lang="en-US"/>
              <a:t>S. Robin Elgart | shona.elgart@nasa.gov</a:t>
            </a:r>
          </a:p>
        </p:txBody>
      </p:sp>
    </p:spTree>
    <p:extLst>
      <p:ext uri="{BB962C8B-B14F-4D97-AF65-F5344CB8AC3E}">
        <p14:creationId xmlns:p14="http://schemas.microsoft.com/office/powerpoint/2010/main" val="374802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2DC88-71CB-4537-B41A-82E5DB0CA3D2}"/>
              </a:ext>
            </a:extLst>
          </p:cNvPr>
          <p:cNvSpPr>
            <a:spLocks noGrp="1"/>
          </p:cNvSpPr>
          <p:nvPr>
            <p:ph type="title"/>
          </p:nvPr>
        </p:nvSpPr>
        <p:spPr/>
        <p:txBody>
          <a:bodyPr>
            <a:normAutofit fontScale="90000"/>
          </a:bodyPr>
          <a:lstStyle/>
          <a:p>
            <a:r>
              <a:rPr lang="en-US"/>
              <a:t>NSRL Beam-Time Proposals</a:t>
            </a:r>
            <a:br>
              <a:rPr lang="en-US"/>
            </a:br>
            <a:r>
              <a:rPr lang="en-US" sz="3100">
                <a:solidFill>
                  <a:schemeClr val="accent3"/>
                </a:solidFill>
              </a:rPr>
              <a:t>Logistical Items to Note</a:t>
            </a:r>
          </a:p>
        </p:txBody>
      </p:sp>
      <p:sp>
        <p:nvSpPr>
          <p:cNvPr id="12" name="Content Placeholder 11">
            <a:extLst>
              <a:ext uri="{FF2B5EF4-FFF2-40B4-BE49-F238E27FC236}">
                <a16:creationId xmlns:a16="http://schemas.microsoft.com/office/drawing/2014/main" id="{065670F9-83EE-455B-A000-0E3DC3E9F247}"/>
              </a:ext>
            </a:extLst>
          </p:cNvPr>
          <p:cNvSpPr>
            <a:spLocks noGrp="1"/>
          </p:cNvSpPr>
          <p:nvPr>
            <p:ph idx="1"/>
          </p:nvPr>
        </p:nvSpPr>
        <p:spPr/>
        <p:txBody>
          <a:bodyPr>
            <a:normAutofit/>
          </a:bodyPr>
          <a:lstStyle/>
          <a:p>
            <a:pPr>
              <a:lnSpc>
                <a:spcPct val="100000"/>
              </a:lnSpc>
            </a:pPr>
            <a:r>
              <a:rPr lang="en-US"/>
              <a:t>Allow 30 min for experimental setup and beam tuning/dosimetry</a:t>
            </a:r>
          </a:p>
          <a:p>
            <a:pPr>
              <a:lnSpc>
                <a:spcPct val="100000"/>
              </a:lnSpc>
            </a:pPr>
            <a:r>
              <a:rPr lang="en-US"/>
              <a:t>Allow 3 min for target room (cave) access per sample change</a:t>
            </a:r>
          </a:p>
          <a:p>
            <a:pPr>
              <a:lnSpc>
                <a:spcPct val="100000"/>
              </a:lnSpc>
            </a:pPr>
            <a:r>
              <a:rPr lang="en-US"/>
              <a:t>Standard NSRL dose rates range from 0.1–1.0 Gy/min</a:t>
            </a:r>
          </a:p>
          <a:p>
            <a:pPr lvl="1">
              <a:lnSpc>
                <a:spcPct val="100000"/>
              </a:lnSpc>
              <a:spcBef>
                <a:spcPts val="0"/>
              </a:spcBef>
            </a:pPr>
            <a:r>
              <a:rPr lang="en-US"/>
              <a:t>Consult the NSRL physicists if dose-rates outside this range are desired </a:t>
            </a:r>
          </a:p>
          <a:p>
            <a:pPr lvl="1">
              <a:lnSpc>
                <a:spcPct val="100000"/>
              </a:lnSpc>
              <a:spcBef>
                <a:spcPts val="0"/>
              </a:spcBef>
            </a:pPr>
            <a:r>
              <a:rPr lang="en-US"/>
              <a:t>Report doses in either Gy or cGy, dose rates in Gy/min or cGy/min</a:t>
            </a:r>
          </a:p>
        </p:txBody>
      </p:sp>
      <p:sp>
        <p:nvSpPr>
          <p:cNvPr id="4" name="Footer Placeholder 3">
            <a:extLst>
              <a:ext uri="{FF2B5EF4-FFF2-40B4-BE49-F238E27FC236}">
                <a16:creationId xmlns:a16="http://schemas.microsoft.com/office/drawing/2014/main" id="{C7EED3EF-95D6-4174-A3A1-C5152251948F}"/>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DA904F34-1560-437B-B0FA-C0F4B66EFFDE}"/>
              </a:ext>
            </a:extLst>
          </p:cNvPr>
          <p:cNvSpPr>
            <a:spLocks noGrp="1"/>
          </p:cNvSpPr>
          <p:nvPr>
            <p:ph type="sldNum" sz="quarter" idx="12"/>
          </p:nvPr>
        </p:nvSpPr>
        <p:spPr/>
        <p:txBody>
          <a:bodyPr/>
          <a:lstStyle/>
          <a:p>
            <a:fld id="{3A0E1C1D-23A6-4D8C-8BAD-0A4D3EB843D9}" type="slidenum">
              <a:rPr lang="en-US" smtClean="0"/>
              <a:pPr/>
              <a:t>48</a:t>
            </a:fld>
            <a:endParaRPr lang="en-US"/>
          </a:p>
        </p:txBody>
      </p:sp>
      <p:sp>
        <p:nvSpPr>
          <p:cNvPr id="6" name="Date Placeholder 5">
            <a:extLst>
              <a:ext uri="{FF2B5EF4-FFF2-40B4-BE49-F238E27FC236}">
                <a16:creationId xmlns:a16="http://schemas.microsoft.com/office/drawing/2014/main" id="{B96943ED-6B75-4C7E-80BF-AAC82A74B813}"/>
              </a:ext>
            </a:extLst>
          </p:cNvPr>
          <p:cNvSpPr>
            <a:spLocks noGrp="1"/>
          </p:cNvSpPr>
          <p:nvPr>
            <p:ph type="dt" sz="half" idx="10"/>
          </p:nvPr>
        </p:nvSpPr>
        <p:spPr/>
        <p:txBody>
          <a:bodyPr/>
          <a:lstStyle/>
          <a:p>
            <a:r>
              <a:rPr lang="en-US"/>
              <a:t>S. Robin Elgart | shona.elgart@nasa.gov</a:t>
            </a:r>
          </a:p>
        </p:txBody>
      </p:sp>
    </p:spTree>
    <p:extLst>
      <p:ext uri="{BB962C8B-B14F-4D97-AF65-F5344CB8AC3E}">
        <p14:creationId xmlns:p14="http://schemas.microsoft.com/office/powerpoint/2010/main" val="4190055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CD756-527F-4D28-8413-9BAFD4AE47E7}"/>
              </a:ext>
            </a:extLst>
          </p:cNvPr>
          <p:cNvSpPr>
            <a:spLocks noGrp="1"/>
          </p:cNvSpPr>
          <p:nvPr>
            <p:ph type="ctrTitle"/>
          </p:nvPr>
        </p:nvSpPr>
        <p:spPr/>
        <p:txBody>
          <a:bodyPr/>
          <a:lstStyle/>
          <a:p>
            <a:r>
              <a:rPr lang="en-US"/>
              <a:t>Resources</a:t>
            </a:r>
          </a:p>
        </p:txBody>
      </p:sp>
      <p:sp>
        <p:nvSpPr>
          <p:cNvPr id="3" name="Date Placeholder 2">
            <a:extLst>
              <a:ext uri="{FF2B5EF4-FFF2-40B4-BE49-F238E27FC236}">
                <a16:creationId xmlns:a16="http://schemas.microsoft.com/office/drawing/2014/main" id="{8098326A-8251-4358-A883-0BCA7DA2DD5E}"/>
              </a:ext>
            </a:extLst>
          </p:cNvPr>
          <p:cNvSpPr>
            <a:spLocks noGrp="1"/>
          </p:cNvSpPr>
          <p:nvPr>
            <p:ph type="dt" sz="half" idx="10"/>
          </p:nvPr>
        </p:nvSpPr>
        <p:spPr/>
        <p:txBody>
          <a:bodyPr/>
          <a:lstStyle/>
          <a:p>
            <a:r>
              <a:rPr lang="en-US"/>
              <a:t>S. Robin Elgart | shona.elgart@nasa.gov</a:t>
            </a:r>
          </a:p>
        </p:txBody>
      </p:sp>
      <p:sp>
        <p:nvSpPr>
          <p:cNvPr id="4" name="Footer Placeholder 3">
            <a:extLst>
              <a:ext uri="{FF2B5EF4-FFF2-40B4-BE49-F238E27FC236}">
                <a16:creationId xmlns:a16="http://schemas.microsoft.com/office/drawing/2014/main" id="{B74EA139-6805-4919-AC16-A8B9EB269159}"/>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C027A964-899C-484F-995B-7B4692619ABE}"/>
              </a:ext>
            </a:extLst>
          </p:cNvPr>
          <p:cNvSpPr>
            <a:spLocks noGrp="1"/>
          </p:cNvSpPr>
          <p:nvPr>
            <p:ph type="sldNum" sz="quarter" idx="12"/>
          </p:nvPr>
        </p:nvSpPr>
        <p:spPr/>
        <p:txBody>
          <a:bodyPr/>
          <a:lstStyle/>
          <a:p>
            <a:fld id="{3A0E1C1D-23A6-4D8C-8BAD-0A4D3EB843D9}" type="slidenum">
              <a:rPr lang="en-US" smtClean="0"/>
              <a:pPr/>
              <a:t>49</a:t>
            </a:fld>
            <a:endParaRPr lang="en-US"/>
          </a:p>
        </p:txBody>
      </p:sp>
    </p:spTree>
    <p:extLst>
      <p:ext uri="{BB962C8B-B14F-4D97-AF65-F5344CB8AC3E}">
        <p14:creationId xmlns:p14="http://schemas.microsoft.com/office/powerpoint/2010/main" val="2463886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6736-C85E-4C2C-BED6-D7CAC045B6A1}"/>
              </a:ext>
            </a:extLst>
          </p:cNvPr>
          <p:cNvSpPr>
            <a:spLocks noGrp="1"/>
          </p:cNvSpPr>
          <p:nvPr>
            <p:ph type="title"/>
          </p:nvPr>
        </p:nvSpPr>
        <p:spPr/>
        <p:txBody>
          <a:bodyPr>
            <a:normAutofit/>
          </a:bodyPr>
          <a:lstStyle/>
          <a:p>
            <a:r>
              <a:rPr lang="en-US" dirty="0"/>
              <a:t>Didactic Space Radiation Curriculum </a:t>
            </a:r>
          </a:p>
        </p:txBody>
      </p:sp>
      <p:sp>
        <p:nvSpPr>
          <p:cNvPr id="3" name="Content Placeholder 2">
            <a:extLst>
              <a:ext uri="{FF2B5EF4-FFF2-40B4-BE49-F238E27FC236}">
                <a16:creationId xmlns:a16="http://schemas.microsoft.com/office/drawing/2014/main" id="{B7BA3DB3-7D4B-44EB-B977-CD6F918F6BC6}"/>
              </a:ext>
            </a:extLst>
          </p:cNvPr>
          <p:cNvSpPr>
            <a:spLocks noGrp="1"/>
          </p:cNvSpPr>
          <p:nvPr>
            <p:ph idx="1"/>
          </p:nvPr>
        </p:nvSpPr>
        <p:spPr/>
        <p:txBody>
          <a:bodyPr>
            <a:normAutofit fontScale="92500" lnSpcReduction="20000"/>
          </a:bodyPr>
          <a:lstStyle/>
          <a:p>
            <a:pPr>
              <a:lnSpc>
                <a:spcPct val="110000"/>
              </a:lnSpc>
            </a:pPr>
            <a:r>
              <a:rPr lang="en-US" dirty="0"/>
              <a:t>Program objectives:</a:t>
            </a:r>
          </a:p>
          <a:p>
            <a:pPr lvl="1">
              <a:lnSpc>
                <a:spcPct val="110000"/>
              </a:lnSpc>
            </a:pPr>
            <a:r>
              <a:rPr lang="en-US" dirty="0"/>
              <a:t>Provide an overview of the </a:t>
            </a:r>
            <a:r>
              <a:rPr lang="en-US" b="1" dirty="0"/>
              <a:t>fundamental scientific concepts </a:t>
            </a:r>
            <a:r>
              <a:rPr lang="en-US" dirty="0"/>
              <a:t>to understand the space radiation environment and how it impacts human health </a:t>
            </a:r>
          </a:p>
          <a:p>
            <a:pPr lvl="1">
              <a:lnSpc>
                <a:spcPct val="110000"/>
              </a:lnSpc>
            </a:pPr>
            <a:r>
              <a:rPr lang="en-US" dirty="0"/>
              <a:t>Introduce participants to </a:t>
            </a:r>
            <a:r>
              <a:rPr lang="en-US" b="1" dirty="0"/>
              <a:t>NASA experts</a:t>
            </a:r>
            <a:r>
              <a:rPr lang="en-US" dirty="0"/>
              <a:t> to broaden scientific understanding and promote </a:t>
            </a:r>
            <a:r>
              <a:rPr lang="en-US" b="1" dirty="0"/>
              <a:t>collaboration and networking </a:t>
            </a:r>
            <a:r>
              <a:rPr lang="en-US" dirty="0"/>
              <a:t>opportunities</a:t>
            </a:r>
          </a:p>
          <a:p>
            <a:pPr lvl="1">
              <a:lnSpc>
                <a:spcPct val="110000"/>
              </a:lnSpc>
            </a:pPr>
            <a:r>
              <a:rPr lang="en-US" dirty="0"/>
              <a:t>Educate participants on the Human Research Program </a:t>
            </a:r>
            <a:r>
              <a:rPr lang="en-US" b="1" dirty="0"/>
              <a:t>grant application process </a:t>
            </a:r>
            <a:r>
              <a:rPr lang="en-US" dirty="0"/>
              <a:t>and potential </a:t>
            </a:r>
            <a:r>
              <a:rPr lang="en-US" b="1" dirty="0"/>
              <a:t>funding opportunities</a:t>
            </a:r>
          </a:p>
          <a:p>
            <a:pPr lvl="1">
              <a:lnSpc>
                <a:spcPct val="110000"/>
              </a:lnSpc>
            </a:pPr>
            <a:r>
              <a:rPr lang="en-US" dirty="0"/>
              <a:t>Familiarize participants with </a:t>
            </a:r>
            <a:r>
              <a:rPr lang="en-US" b="1" dirty="0"/>
              <a:t>internal NASA processes </a:t>
            </a:r>
            <a:r>
              <a:rPr lang="en-US" dirty="0"/>
              <a:t>that impact radiation risk management and research</a:t>
            </a:r>
          </a:p>
          <a:p>
            <a:pPr>
              <a:lnSpc>
                <a:spcPct val="110000"/>
              </a:lnSpc>
            </a:pPr>
            <a:r>
              <a:rPr lang="en-US" dirty="0"/>
              <a:t>Future years will include a </a:t>
            </a:r>
            <a:r>
              <a:rPr lang="en-US" dirty="0" err="1"/>
              <a:t>seperate</a:t>
            </a:r>
            <a:r>
              <a:rPr lang="en-US" dirty="0"/>
              <a:t> competitive practicum session to plan and conduct space radiation research at the NASA Space Radiation Laboratory (NSRL)</a:t>
            </a:r>
          </a:p>
        </p:txBody>
      </p:sp>
      <p:sp>
        <p:nvSpPr>
          <p:cNvPr id="4" name="Footer Placeholder 3">
            <a:extLst>
              <a:ext uri="{FF2B5EF4-FFF2-40B4-BE49-F238E27FC236}">
                <a16:creationId xmlns:a16="http://schemas.microsoft.com/office/drawing/2014/main" id="{00EE8910-F392-4824-8176-A595CAC26BBA}"/>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0BBC5FC7-3737-4D0E-93F9-94292EF319F7}"/>
              </a:ext>
            </a:extLst>
          </p:cNvPr>
          <p:cNvSpPr>
            <a:spLocks noGrp="1"/>
          </p:cNvSpPr>
          <p:nvPr>
            <p:ph type="sldNum" sz="quarter" idx="12"/>
          </p:nvPr>
        </p:nvSpPr>
        <p:spPr/>
        <p:txBody>
          <a:bodyPr/>
          <a:lstStyle/>
          <a:p>
            <a:fld id="{3A0E1C1D-23A6-4D8C-8BAD-0A4D3EB843D9}" type="slidenum">
              <a:rPr lang="en-US" smtClean="0"/>
              <a:pPr/>
              <a:t>5</a:t>
            </a:fld>
            <a:endParaRPr lang="en-US"/>
          </a:p>
        </p:txBody>
      </p:sp>
      <p:sp>
        <p:nvSpPr>
          <p:cNvPr id="7" name="Date Placeholder 3">
            <a:extLst>
              <a:ext uri="{FF2B5EF4-FFF2-40B4-BE49-F238E27FC236}">
                <a16:creationId xmlns:a16="http://schemas.microsoft.com/office/drawing/2014/main" id="{ED07639C-E238-4C3E-A89B-D003D1BF8487}"/>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2113727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txBox="1">
            <a:spLocks noChangeArrowheads="1"/>
          </p:cNvSpPr>
          <p:nvPr/>
        </p:nvSpPr>
        <p:spPr bwMode="auto">
          <a:xfrm>
            <a:off x="211220" y="74951"/>
            <a:ext cx="9496984" cy="81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600">
                <a:solidFill>
                  <a:schemeClr val="bg1"/>
                </a:solidFill>
                <a:latin typeface="+mj-lt"/>
                <a:ea typeface="+mj-ea"/>
                <a:cs typeface="+mj-cs"/>
              </a:defRPr>
            </a:lvl1pPr>
            <a:lvl2pPr algn="ctr" rtl="0" eaLnBrk="0" fontAlgn="base" hangingPunct="0">
              <a:spcBef>
                <a:spcPct val="0"/>
              </a:spcBef>
              <a:spcAft>
                <a:spcPct val="0"/>
              </a:spcAft>
              <a:defRPr sz="3600">
                <a:solidFill>
                  <a:schemeClr val="bg1"/>
                </a:solidFill>
                <a:latin typeface="Arial" charset="0"/>
              </a:defRPr>
            </a:lvl2pPr>
            <a:lvl3pPr algn="ctr" rtl="0" eaLnBrk="0" fontAlgn="base" hangingPunct="0">
              <a:spcBef>
                <a:spcPct val="0"/>
              </a:spcBef>
              <a:spcAft>
                <a:spcPct val="0"/>
              </a:spcAft>
              <a:defRPr sz="3600">
                <a:solidFill>
                  <a:schemeClr val="bg1"/>
                </a:solidFill>
                <a:latin typeface="Arial" charset="0"/>
              </a:defRPr>
            </a:lvl3pPr>
            <a:lvl4pPr algn="ctr" rtl="0" eaLnBrk="0" fontAlgn="base" hangingPunct="0">
              <a:spcBef>
                <a:spcPct val="0"/>
              </a:spcBef>
              <a:spcAft>
                <a:spcPct val="0"/>
              </a:spcAft>
              <a:defRPr sz="3600">
                <a:solidFill>
                  <a:schemeClr val="bg1"/>
                </a:solidFill>
                <a:latin typeface="Arial" charset="0"/>
              </a:defRPr>
            </a:lvl4pPr>
            <a:lvl5pPr algn="ctr" rtl="0" eaLnBrk="0" fontAlgn="base" hangingPunct="0">
              <a:spcBef>
                <a:spcPct val="0"/>
              </a:spcBef>
              <a:spcAft>
                <a:spcPct val="0"/>
              </a:spcAft>
              <a:defRPr sz="3600">
                <a:solidFill>
                  <a:schemeClr val="bg1"/>
                </a:solidFill>
                <a:latin typeface="Arial" charset="0"/>
              </a:defRPr>
            </a:lvl5pPr>
            <a:lvl6pPr marL="457200" algn="ctr" rtl="0" fontAlgn="base">
              <a:spcBef>
                <a:spcPct val="0"/>
              </a:spcBef>
              <a:spcAft>
                <a:spcPct val="0"/>
              </a:spcAft>
              <a:defRPr sz="3600">
                <a:solidFill>
                  <a:schemeClr val="bg1"/>
                </a:solidFill>
                <a:latin typeface="Arial" charset="0"/>
              </a:defRPr>
            </a:lvl6pPr>
            <a:lvl7pPr marL="914400" algn="ctr" rtl="0" fontAlgn="base">
              <a:spcBef>
                <a:spcPct val="0"/>
              </a:spcBef>
              <a:spcAft>
                <a:spcPct val="0"/>
              </a:spcAft>
              <a:defRPr sz="3600">
                <a:solidFill>
                  <a:schemeClr val="bg1"/>
                </a:solidFill>
                <a:latin typeface="Arial" charset="0"/>
              </a:defRPr>
            </a:lvl7pPr>
            <a:lvl8pPr marL="1371600" algn="ctr" rtl="0" fontAlgn="base">
              <a:spcBef>
                <a:spcPct val="0"/>
              </a:spcBef>
              <a:spcAft>
                <a:spcPct val="0"/>
              </a:spcAft>
              <a:defRPr sz="3600">
                <a:solidFill>
                  <a:schemeClr val="bg1"/>
                </a:solidFill>
                <a:latin typeface="Arial" charset="0"/>
              </a:defRPr>
            </a:lvl8pPr>
            <a:lvl9pPr marL="1828800" algn="ctr" rtl="0" fontAlgn="base">
              <a:spcBef>
                <a:spcPct val="0"/>
              </a:spcBef>
              <a:spcAft>
                <a:spcPct val="0"/>
              </a:spcAft>
              <a:defRPr sz="3600">
                <a:solidFill>
                  <a:schemeClr val="bg1"/>
                </a:solidFill>
                <a:latin typeface="Arial" charset="0"/>
              </a:defRPr>
            </a:lvl9pPr>
          </a:lstStyle>
          <a:p>
            <a:pPr algn="l" eaLnBrk="1" hangingPunct="1"/>
            <a:endParaRPr lang="en-US" altLang="en-US" sz="4400" b="1" kern="0">
              <a:solidFill>
                <a:schemeClr val="tx1"/>
              </a:solidFill>
              <a:latin typeface="+mn-lt"/>
            </a:endParaRPr>
          </a:p>
        </p:txBody>
      </p:sp>
      <p:sp>
        <p:nvSpPr>
          <p:cNvPr id="6" name="Slide Number Placeholder 2">
            <a:extLst>
              <a:ext uri="{FF2B5EF4-FFF2-40B4-BE49-F238E27FC236}">
                <a16:creationId xmlns:a16="http://schemas.microsoft.com/office/drawing/2014/main" id="{DD7721F3-253D-42E2-9D9C-E403277FE696}"/>
              </a:ext>
            </a:extLst>
          </p:cNvPr>
          <p:cNvSpPr txBox="1">
            <a:spLocks/>
          </p:cNvSpPr>
          <p:nvPr/>
        </p:nvSpPr>
        <p:spPr>
          <a:xfrm>
            <a:off x="9105015" y="6365821"/>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1AB4DBE-87AD-4CDF-BA84-133BC9673E46}" type="slidenum">
              <a:rPr lang="en-US" altLang="en-US" sz="1200" smtClean="0">
                <a:latin typeface="Arial" panose="020B0604020202020204" pitchFamily="34" charset="0"/>
                <a:cs typeface="Arial" panose="020B0604020202020204" pitchFamily="34" charset="0"/>
              </a:rPr>
              <a:pPr algn="r"/>
              <a:t>50</a:t>
            </a:fld>
            <a:endParaRPr lang="en-US" altLang="en-US" sz="1200">
              <a:latin typeface="Arial" panose="020B0604020202020204" pitchFamily="34" charset="0"/>
              <a:cs typeface="Arial" panose="020B0604020202020204" pitchFamily="34" charset="0"/>
            </a:endParaRPr>
          </a:p>
        </p:txBody>
      </p:sp>
      <p:sp>
        <p:nvSpPr>
          <p:cNvPr id="9" name="Title 8">
            <a:extLst>
              <a:ext uri="{FF2B5EF4-FFF2-40B4-BE49-F238E27FC236}">
                <a16:creationId xmlns:a16="http://schemas.microsoft.com/office/drawing/2014/main" id="{2FCBC44E-33E2-4A73-861B-3B81E02C3209}"/>
              </a:ext>
            </a:extLst>
          </p:cNvPr>
          <p:cNvSpPr>
            <a:spLocks noGrp="1"/>
          </p:cNvSpPr>
          <p:nvPr>
            <p:ph type="title"/>
          </p:nvPr>
        </p:nvSpPr>
        <p:spPr/>
        <p:txBody>
          <a:bodyPr/>
          <a:lstStyle/>
          <a:p>
            <a:r>
              <a:rPr lang="en-US" altLang="en-US"/>
              <a:t>Useful Websites and Resources</a:t>
            </a:r>
            <a:endParaRPr lang="en-US"/>
          </a:p>
        </p:txBody>
      </p:sp>
      <p:sp>
        <p:nvSpPr>
          <p:cNvPr id="8" name="Content Placeholder 7">
            <a:extLst>
              <a:ext uri="{FF2B5EF4-FFF2-40B4-BE49-F238E27FC236}">
                <a16:creationId xmlns:a16="http://schemas.microsoft.com/office/drawing/2014/main" id="{137B422F-AA0D-475F-8AB8-4D21587C4E52}"/>
              </a:ext>
            </a:extLst>
          </p:cNvPr>
          <p:cNvSpPr>
            <a:spLocks noGrp="1"/>
          </p:cNvSpPr>
          <p:nvPr>
            <p:ph idx="1"/>
          </p:nvPr>
        </p:nvSpPr>
        <p:spPr>
          <a:xfrm>
            <a:off x="609599" y="1676400"/>
            <a:ext cx="11340215" cy="4500561"/>
          </a:xfrm>
        </p:spPr>
        <p:txBody>
          <a:bodyPr>
            <a:normAutofit fontScale="85000" lnSpcReduction="20000"/>
          </a:bodyPr>
          <a:lstStyle/>
          <a:p>
            <a:r>
              <a:rPr lang="en-US" sz="2800" dirty="0"/>
              <a:t>NASA Human Research Roadmap – Link to risks, gaps, and evidence books</a:t>
            </a:r>
          </a:p>
          <a:p>
            <a:pPr lvl="1"/>
            <a:r>
              <a:rPr lang="en-US" dirty="0">
                <a:hlinkClick r:id="rId2"/>
              </a:rPr>
              <a:t>https://humanresearchroadmap.nasa.gov/</a:t>
            </a:r>
            <a:endParaRPr lang="en-US" dirty="0"/>
          </a:p>
          <a:p>
            <a:r>
              <a:rPr lang="en-US" sz="2800" dirty="0"/>
              <a:t>NASA Taskbook – Summaries of current and previously funded projects</a:t>
            </a:r>
          </a:p>
          <a:p>
            <a:pPr lvl="1"/>
            <a:r>
              <a:rPr lang="en-US" dirty="0">
                <a:hlinkClick r:id="rId3"/>
              </a:rPr>
              <a:t>https://taskbook.nasaprs.com/tbp/welcome.cfm</a:t>
            </a:r>
            <a:endParaRPr lang="en-US" sz="2800" dirty="0"/>
          </a:p>
          <a:p>
            <a:r>
              <a:rPr lang="en-US" sz="2800" dirty="0"/>
              <a:t>Life Science Data Archive – Can request past data and search tissue registry </a:t>
            </a:r>
          </a:p>
          <a:p>
            <a:pPr lvl="1"/>
            <a:r>
              <a:rPr lang="en-US" dirty="0">
                <a:hlinkClick r:id="rId4"/>
              </a:rPr>
              <a:t>https://lsda.jsc.nasa.gov/</a:t>
            </a:r>
            <a:endParaRPr lang="en-US" dirty="0">
              <a:hlinkClick r:id="" action="ppaction://noaction"/>
            </a:endParaRPr>
          </a:p>
          <a:p>
            <a:pPr lvl="1"/>
            <a:r>
              <a:rPr lang="en-US" dirty="0">
                <a:hlinkClick r:id="" action="ppaction://noaction"/>
              </a:rPr>
              <a:t>https://lsda.jsc.nasa.gov/Biospecimen</a:t>
            </a:r>
            <a:endParaRPr lang="en-US" dirty="0"/>
          </a:p>
          <a:p>
            <a:pPr lvl="1"/>
            <a:r>
              <a:rPr lang="en-US" dirty="0"/>
              <a:t>Instructions - </a:t>
            </a:r>
            <a:r>
              <a:rPr lang="en-US" dirty="0">
                <a:hlinkClick r:id="rId5"/>
              </a:rPr>
              <a:t>https://www.nasa.gov/hrp/elements/radiation/tissue-sharing</a:t>
            </a:r>
            <a:endParaRPr lang="en-US" sz="2800" dirty="0"/>
          </a:p>
          <a:p>
            <a:r>
              <a:rPr lang="en-US" sz="2800" dirty="0"/>
              <a:t>NASA </a:t>
            </a:r>
            <a:r>
              <a:rPr lang="en-US" sz="2800" dirty="0" err="1"/>
              <a:t>GeneLab</a:t>
            </a:r>
            <a:r>
              <a:rPr lang="en-US" sz="2800" dirty="0"/>
              <a:t> – space-related omics database; users can upload, download, share, store, and analyze spaceflight and spaceflight-relevant data from experiments</a:t>
            </a:r>
          </a:p>
          <a:p>
            <a:pPr lvl="1"/>
            <a:r>
              <a:rPr lang="en-US" dirty="0">
                <a:hlinkClick r:id="rId6"/>
              </a:rPr>
              <a:t>https://genelab.nasa.gov/</a:t>
            </a:r>
            <a:endParaRPr lang="en-US" dirty="0"/>
          </a:p>
          <a:p>
            <a:r>
              <a:rPr lang="en-US" sz="2800" dirty="0"/>
              <a:t>The Health Risks of Extraterrestrial Environments – open access space radiation literature</a:t>
            </a:r>
            <a:endParaRPr lang="en-US" sz="2800" dirty="0">
              <a:hlinkClick r:id="" action="ppaction://noaction"/>
            </a:endParaRPr>
          </a:p>
          <a:p>
            <a:pPr lvl="1"/>
            <a:r>
              <a:rPr lang="en-US" dirty="0">
                <a:hlinkClick r:id="" action="ppaction://noaction"/>
              </a:rPr>
              <a:t>https://three.jsc.nasa.gov/#section=main</a:t>
            </a:r>
            <a:endParaRPr lang="en-US" dirty="0"/>
          </a:p>
        </p:txBody>
      </p:sp>
      <p:sp>
        <p:nvSpPr>
          <p:cNvPr id="2" name="Footer Placeholder 1">
            <a:extLst>
              <a:ext uri="{FF2B5EF4-FFF2-40B4-BE49-F238E27FC236}">
                <a16:creationId xmlns:a16="http://schemas.microsoft.com/office/drawing/2014/main" id="{E60D9E80-0700-4671-93DA-7999CE77DDAB}"/>
              </a:ext>
            </a:extLst>
          </p:cNvPr>
          <p:cNvSpPr>
            <a:spLocks noGrp="1"/>
          </p:cNvSpPr>
          <p:nvPr>
            <p:ph type="ftr" sz="quarter" idx="11"/>
          </p:nvPr>
        </p:nvSpPr>
        <p:spPr/>
        <p:txBody>
          <a:bodyPr/>
          <a:lstStyle/>
          <a:p>
            <a:r>
              <a:rPr lang="en-US"/>
              <a:t>2023 SHINE Space Radiation Didactic Curriculum</a:t>
            </a:r>
          </a:p>
        </p:txBody>
      </p:sp>
      <p:sp>
        <p:nvSpPr>
          <p:cNvPr id="3" name="Slide Number Placeholder 2">
            <a:extLst>
              <a:ext uri="{FF2B5EF4-FFF2-40B4-BE49-F238E27FC236}">
                <a16:creationId xmlns:a16="http://schemas.microsoft.com/office/drawing/2014/main" id="{6ABEA812-C88A-4F03-888B-C8C7989135F5}"/>
              </a:ext>
            </a:extLst>
          </p:cNvPr>
          <p:cNvSpPr>
            <a:spLocks noGrp="1"/>
          </p:cNvSpPr>
          <p:nvPr>
            <p:ph type="sldNum" sz="quarter" idx="12"/>
          </p:nvPr>
        </p:nvSpPr>
        <p:spPr/>
        <p:txBody>
          <a:bodyPr/>
          <a:lstStyle/>
          <a:p>
            <a:fld id="{E461A7D3-91BA-4279-96A5-830614B699D8}" type="slidenum">
              <a:rPr lang="en-US" altLang="en-US" smtClean="0"/>
              <a:pPr/>
              <a:t>50</a:t>
            </a:fld>
            <a:endParaRPr lang="en-US" altLang="en-US"/>
          </a:p>
        </p:txBody>
      </p:sp>
      <p:sp>
        <p:nvSpPr>
          <p:cNvPr id="7" name="Date Placeholder 6">
            <a:extLst>
              <a:ext uri="{FF2B5EF4-FFF2-40B4-BE49-F238E27FC236}">
                <a16:creationId xmlns:a16="http://schemas.microsoft.com/office/drawing/2014/main" id="{28BB719D-4CF9-4A5E-B554-301C575A8BD7}"/>
              </a:ext>
            </a:extLst>
          </p:cNvPr>
          <p:cNvSpPr>
            <a:spLocks noGrp="1"/>
          </p:cNvSpPr>
          <p:nvPr>
            <p:ph type="dt" sz="half" idx="10"/>
          </p:nvPr>
        </p:nvSpPr>
        <p:spPr/>
        <p:txBody>
          <a:bodyPr/>
          <a:lstStyle/>
          <a:p>
            <a:r>
              <a:rPr lang="en-US"/>
              <a:t>S. Robin Elgart | shona.elgart@nasa.gov</a:t>
            </a:r>
          </a:p>
        </p:txBody>
      </p:sp>
    </p:spTree>
    <p:extLst>
      <p:ext uri="{BB962C8B-B14F-4D97-AF65-F5344CB8AC3E}">
        <p14:creationId xmlns:p14="http://schemas.microsoft.com/office/powerpoint/2010/main" val="11137876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F0027E-1A51-4D28-A5F6-31C782C33D97}"/>
              </a:ext>
            </a:extLst>
          </p:cNvPr>
          <p:cNvSpPr>
            <a:spLocks noGrp="1"/>
          </p:cNvSpPr>
          <p:nvPr>
            <p:ph type="title"/>
          </p:nvPr>
        </p:nvSpPr>
        <p:spPr/>
        <p:txBody>
          <a:bodyPr/>
          <a:lstStyle/>
          <a:p>
            <a:r>
              <a:rPr lang="en-US"/>
              <a:t>Acronyms</a:t>
            </a:r>
          </a:p>
        </p:txBody>
      </p:sp>
      <p:sp>
        <p:nvSpPr>
          <p:cNvPr id="2" name="Footer Placeholder 1">
            <a:extLst>
              <a:ext uri="{FF2B5EF4-FFF2-40B4-BE49-F238E27FC236}">
                <a16:creationId xmlns:a16="http://schemas.microsoft.com/office/drawing/2014/main" id="{50867E2A-B177-47FC-B47E-C4F90432FE55}"/>
              </a:ext>
            </a:extLst>
          </p:cNvPr>
          <p:cNvSpPr>
            <a:spLocks noGrp="1"/>
          </p:cNvSpPr>
          <p:nvPr>
            <p:ph type="ftr" sz="quarter" idx="11"/>
          </p:nvPr>
        </p:nvSpPr>
        <p:spPr/>
        <p:txBody>
          <a:bodyPr/>
          <a:lstStyle/>
          <a:p>
            <a:r>
              <a:rPr lang="en-US"/>
              <a:t>2023 SHINE Space Radiation Didactic Curriculum</a:t>
            </a:r>
          </a:p>
        </p:txBody>
      </p:sp>
      <p:sp>
        <p:nvSpPr>
          <p:cNvPr id="3" name="Slide Number Placeholder 2">
            <a:extLst>
              <a:ext uri="{FF2B5EF4-FFF2-40B4-BE49-F238E27FC236}">
                <a16:creationId xmlns:a16="http://schemas.microsoft.com/office/drawing/2014/main" id="{AD7C3622-50A6-4603-B08C-33F9323ECB67}"/>
              </a:ext>
            </a:extLst>
          </p:cNvPr>
          <p:cNvSpPr>
            <a:spLocks noGrp="1"/>
          </p:cNvSpPr>
          <p:nvPr>
            <p:ph type="sldNum" sz="quarter" idx="12"/>
          </p:nvPr>
        </p:nvSpPr>
        <p:spPr/>
        <p:txBody>
          <a:bodyPr/>
          <a:lstStyle/>
          <a:p>
            <a:fld id="{E461A7D3-91BA-4279-96A5-830614B699D8}" type="slidenum">
              <a:rPr lang="en-US" altLang="en-US" smtClean="0"/>
              <a:pPr/>
              <a:t>51</a:t>
            </a:fld>
            <a:endParaRPr lang="en-US" altLang="en-US"/>
          </a:p>
        </p:txBody>
      </p:sp>
      <p:sp>
        <p:nvSpPr>
          <p:cNvPr id="5" name="Date Placeholder 4">
            <a:extLst>
              <a:ext uri="{FF2B5EF4-FFF2-40B4-BE49-F238E27FC236}">
                <a16:creationId xmlns:a16="http://schemas.microsoft.com/office/drawing/2014/main" id="{FF32F3E4-BD55-40EA-A40A-0E20C5B75530}"/>
              </a:ext>
            </a:extLst>
          </p:cNvPr>
          <p:cNvSpPr>
            <a:spLocks noGrp="1"/>
          </p:cNvSpPr>
          <p:nvPr>
            <p:ph type="dt" sz="half" idx="10"/>
          </p:nvPr>
        </p:nvSpPr>
        <p:spPr/>
        <p:txBody>
          <a:bodyPr/>
          <a:lstStyle/>
          <a:p>
            <a:r>
              <a:rPr lang="en-US"/>
              <a:t>S. Robin Elgart | shona.elgart@nasa.gov</a:t>
            </a:r>
          </a:p>
        </p:txBody>
      </p:sp>
      <p:graphicFrame>
        <p:nvGraphicFramePr>
          <p:cNvPr id="8" name="Table 7">
            <a:extLst>
              <a:ext uri="{FF2B5EF4-FFF2-40B4-BE49-F238E27FC236}">
                <a16:creationId xmlns:a16="http://schemas.microsoft.com/office/drawing/2014/main" id="{08D57BD2-03FB-4FCA-91A2-A304CBCDE5DC}"/>
              </a:ext>
            </a:extLst>
          </p:cNvPr>
          <p:cNvGraphicFramePr>
            <a:graphicFrameLocks noGrp="1"/>
          </p:cNvGraphicFramePr>
          <p:nvPr>
            <p:extLst>
              <p:ext uri="{D42A27DB-BD31-4B8C-83A1-F6EECF244321}">
                <p14:modId xmlns:p14="http://schemas.microsoft.com/office/powerpoint/2010/main" val="3665705253"/>
              </p:ext>
            </p:extLst>
          </p:nvPr>
        </p:nvGraphicFramePr>
        <p:xfrm>
          <a:off x="158655" y="1731516"/>
          <a:ext cx="5937345" cy="3924336"/>
        </p:xfrm>
        <a:graphic>
          <a:graphicData uri="http://schemas.openxmlformats.org/drawingml/2006/table">
            <a:tbl>
              <a:tblPr>
                <a:tableStyleId>{5C22544A-7EE6-4342-B048-85BDC9FD1C3A}</a:tableStyleId>
              </a:tblPr>
              <a:tblGrid>
                <a:gridCol w="1080938">
                  <a:extLst>
                    <a:ext uri="{9D8B030D-6E8A-4147-A177-3AD203B41FA5}">
                      <a16:colId xmlns:a16="http://schemas.microsoft.com/office/drawing/2014/main" val="916978283"/>
                    </a:ext>
                  </a:extLst>
                </a:gridCol>
                <a:gridCol w="4856407">
                  <a:extLst>
                    <a:ext uri="{9D8B030D-6E8A-4147-A177-3AD203B41FA5}">
                      <a16:colId xmlns:a16="http://schemas.microsoft.com/office/drawing/2014/main" val="2898288841"/>
                    </a:ext>
                  </a:extLst>
                </a:gridCol>
              </a:tblGrid>
              <a:tr h="194620">
                <a:tc>
                  <a:txBody>
                    <a:bodyPr/>
                    <a:lstStyle/>
                    <a:p>
                      <a:pPr algn="ctr" fontAlgn="t"/>
                      <a:r>
                        <a:rPr lang="en-US" sz="1600" u="none" strike="noStrike">
                          <a:effectLst/>
                        </a:rPr>
                        <a:t>ALARA</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As Low As Reasonably Achievable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001163621"/>
                  </a:ext>
                </a:extLst>
              </a:tr>
              <a:tr h="194620">
                <a:tc>
                  <a:txBody>
                    <a:bodyPr/>
                    <a:lstStyle/>
                    <a:p>
                      <a:pPr algn="ctr" fontAlgn="t"/>
                      <a:r>
                        <a:rPr lang="en-US" sz="1600" u="none" strike="noStrike">
                          <a:effectLst/>
                        </a:rPr>
                        <a:t>ARD</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Active Radiation Dosimeter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990773421"/>
                  </a:ext>
                </a:extLst>
              </a:tr>
              <a:tr h="194620">
                <a:tc>
                  <a:txBody>
                    <a:bodyPr/>
                    <a:lstStyle/>
                    <a:p>
                      <a:pPr algn="ctr" fontAlgn="t"/>
                      <a:r>
                        <a:rPr lang="en-US" sz="1600" u="none" strike="noStrike">
                          <a:effectLst/>
                        </a:rPr>
                        <a:t>ARES</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Active Radiation Environment Sensor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2641526325"/>
                  </a:ext>
                </a:extLst>
              </a:tr>
              <a:tr h="194620">
                <a:tc>
                  <a:txBody>
                    <a:bodyPr/>
                    <a:lstStyle/>
                    <a:p>
                      <a:pPr algn="ctr" fontAlgn="t"/>
                      <a:r>
                        <a:rPr lang="en-US" sz="1600" b="0" i="0" u="none" strike="noStrike" err="1">
                          <a:solidFill>
                            <a:srgbClr val="000000"/>
                          </a:solidFill>
                          <a:effectLst/>
                          <a:latin typeface="Calibri" panose="020F0502020204030204" pitchFamily="34" charset="0"/>
                        </a:rPr>
                        <a:t>BMed</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b="0" i="0" u="none" strike="noStrike">
                          <a:solidFill>
                            <a:srgbClr val="000000"/>
                          </a:solidFill>
                          <a:effectLst/>
                          <a:latin typeface="Calibri" panose="020F0502020204030204" pitchFamily="34" charset="0"/>
                        </a:rPr>
                        <a:t>Behavioral Medicine Risk</a:t>
                      </a:r>
                    </a:p>
                  </a:txBody>
                  <a:tcPr marL="1431" marR="1431" marT="1431" marB="0">
                    <a:solidFill>
                      <a:schemeClr val="bg1"/>
                    </a:solidFill>
                  </a:tcPr>
                </a:tc>
                <a:extLst>
                  <a:ext uri="{0D108BD9-81ED-4DB2-BD59-A6C34878D82A}">
                    <a16:rowId xmlns:a16="http://schemas.microsoft.com/office/drawing/2014/main" val="317227537"/>
                  </a:ext>
                </a:extLst>
              </a:tr>
              <a:tr h="194620">
                <a:tc>
                  <a:txBody>
                    <a:bodyPr/>
                    <a:lstStyle/>
                    <a:p>
                      <a:pPr algn="ctr" fontAlgn="t"/>
                      <a:r>
                        <a:rPr lang="en-US" sz="1600" u="none" strike="noStrike">
                          <a:effectLst/>
                        </a:rPr>
                        <a:t>BNL</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Brookhaven National Laboratory (where NSRL is located)</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059815556"/>
                  </a:ext>
                </a:extLst>
              </a:tr>
              <a:tr h="194620">
                <a:tc>
                  <a:txBody>
                    <a:bodyPr/>
                    <a:lstStyle/>
                    <a:p>
                      <a:pPr algn="ctr" fontAlgn="t"/>
                      <a:r>
                        <a:rPr lang="en-US" sz="1600" u="none" strike="noStrike">
                          <a:effectLst/>
                        </a:rPr>
                        <a:t>CAD</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Crew Active Dosimeter</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458625059"/>
                  </a:ext>
                </a:extLst>
              </a:tr>
              <a:tr h="194620">
                <a:tc>
                  <a:txBody>
                    <a:bodyPr/>
                    <a:lstStyle/>
                    <a:p>
                      <a:pPr algn="ctr" fontAlgn="t"/>
                      <a:r>
                        <a:rPr lang="en-US" sz="1600" u="none" strike="noStrike">
                          <a:effectLst/>
                        </a:rPr>
                        <a:t>CNS</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Central Nervous System</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600745641"/>
                  </a:ext>
                </a:extLst>
              </a:tr>
              <a:tr h="194620">
                <a:tc>
                  <a:txBody>
                    <a:bodyPr/>
                    <a:lstStyle/>
                    <a:p>
                      <a:pPr algn="ctr" fontAlgn="t"/>
                      <a:r>
                        <a:rPr lang="en-US" sz="1600" u="none" strike="noStrike">
                          <a:effectLst/>
                        </a:rPr>
                        <a:t>CV</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Cardiovascular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06023258"/>
                  </a:ext>
                </a:extLst>
              </a:tr>
              <a:tr h="194620">
                <a:tc>
                  <a:txBody>
                    <a:bodyPr/>
                    <a:lstStyle/>
                    <a:p>
                      <a:pPr algn="ctr" fontAlgn="t"/>
                      <a:r>
                        <a:rPr lang="en-US" sz="1600" u="none" strike="noStrike">
                          <a:effectLst/>
                        </a:rPr>
                        <a:t>CVD</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Cardiovascular Disease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375264594"/>
                  </a:ext>
                </a:extLst>
              </a:tr>
              <a:tr h="194620">
                <a:tc>
                  <a:txBody>
                    <a:bodyPr/>
                    <a:lstStyle/>
                    <a:p>
                      <a:pPr algn="ctr" fontAlgn="t"/>
                      <a:r>
                        <a:rPr lang="en-US" sz="1600" u="none" strike="noStrike">
                          <a:effectLst/>
                        </a:rPr>
                        <a:t>DDREF</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Dose &amp; Dose Rate Effectiveness Factor</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4141916957"/>
                  </a:ext>
                </a:extLst>
              </a:tr>
              <a:tr h="194620">
                <a:tc>
                  <a:txBody>
                    <a:bodyPr/>
                    <a:lstStyle/>
                    <a:p>
                      <a:pPr algn="ctr" fontAlgn="t"/>
                      <a:r>
                        <a:rPr lang="en-US" sz="1600" u="none" strike="noStrike">
                          <a:effectLst/>
                        </a:rPr>
                        <a:t>EVA</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Extravehicular Activity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2326124727"/>
                  </a:ext>
                </a:extLst>
              </a:tr>
              <a:tr h="194620">
                <a:tc>
                  <a:txBody>
                    <a:bodyPr/>
                    <a:lstStyle/>
                    <a:p>
                      <a:pPr algn="ctr" fontAlgn="t"/>
                      <a:r>
                        <a:rPr lang="en-US" sz="1600" u="none" strike="noStrike" err="1">
                          <a:effectLst/>
                        </a:rPr>
                        <a:t>ExMC</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Exploration Medical Capabilities</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64747692"/>
                  </a:ext>
                </a:extLst>
              </a:tr>
              <a:tr h="194620">
                <a:tc>
                  <a:txBody>
                    <a:bodyPr/>
                    <a:lstStyle/>
                    <a:p>
                      <a:pPr algn="ctr" fontAlgn="t"/>
                      <a:r>
                        <a:rPr lang="en-US" sz="1600" u="none" strike="noStrike">
                          <a:effectLst/>
                        </a:rPr>
                        <a:t>FDA</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Food and Drug Administration</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2073795631"/>
                  </a:ext>
                </a:extLst>
              </a:tr>
              <a:tr h="194620">
                <a:tc>
                  <a:txBody>
                    <a:bodyPr/>
                    <a:lstStyle/>
                    <a:p>
                      <a:pPr algn="ctr" fontAlgn="t"/>
                      <a:r>
                        <a:rPr lang="en-US" sz="1600" u="none" strike="noStrike">
                          <a:effectLst/>
                        </a:rPr>
                        <a:t>GCR</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Galactic Cosmic Rays</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745380667"/>
                  </a:ext>
                </a:extLst>
              </a:tr>
              <a:tr h="233092">
                <a:tc>
                  <a:txBody>
                    <a:bodyPr/>
                    <a:lstStyle/>
                    <a:p>
                      <a:pPr algn="ctr" fontAlgn="t"/>
                      <a:r>
                        <a:rPr lang="en-US" sz="1600" u="none" strike="noStrike" err="1">
                          <a:effectLst/>
                        </a:rPr>
                        <a:t>GCRsim</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Galactic Cosmic Ray Simulator (full 33-beam mixture)</a:t>
                      </a:r>
                    </a:p>
                  </a:txBody>
                  <a:tcPr marL="1431" marR="1431" marT="1431" marB="0">
                    <a:solidFill>
                      <a:schemeClr val="bg1"/>
                    </a:solidFill>
                  </a:tcPr>
                </a:tc>
                <a:extLst>
                  <a:ext uri="{0D108BD9-81ED-4DB2-BD59-A6C34878D82A}">
                    <a16:rowId xmlns:a16="http://schemas.microsoft.com/office/drawing/2014/main" val="809948016"/>
                  </a:ext>
                </a:extLst>
              </a:tr>
              <a:tr h="233092">
                <a:tc>
                  <a:txBody>
                    <a:bodyPr/>
                    <a:lstStyle/>
                    <a:p>
                      <a:pPr algn="ctr" fontAlgn="t"/>
                      <a:r>
                        <a:rPr lang="en-US" sz="1600" u="none" strike="noStrike">
                          <a:effectLst/>
                        </a:rPr>
                        <a:t>Gy</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Gray</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171587313"/>
                  </a:ext>
                </a:extLst>
              </a:tr>
            </a:tbl>
          </a:graphicData>
        </a:graphic>
      </p:graphicFrame>
      <p:graphicFrame>
        <p:nvGraphicFramePr>
          <p:cNvPr id="9" name="Table 8">
            <a:extLst>
              <a:ext uri="{FF2B5EF4-FFF2-40B4-BE49-F238E27FC236}">
                <a16:creationId xmlns:a16="http://schemas.microsoft.com/office/drawing/2014/main" id="{17DE0E77-7A02-4167-B845-ABFD67CF94D7}"/>
              </a:ext>
            </a:extLst>
          </p:cNvPr>
          <p:cNvGraphicFramePr>
            <a:graphicFrameLocks noGrp="1"/>
          </p:cNvGraphicFramePr>
          <p:nvPr>
            <p:extLst>
              <p:ext uri="{D42A27DB-BD31-4B8C-83A1-F6EECF244321}">
                <p14:modId xmlns:p14="http://schemas.microsoft.com/office/powerpoint/2010/main" val="1043295004"/>
              </p:ext>
            </p:extLst>
          </p:nvPr>
        </p:nvGraphicFramePr>
        <p:xfrm>
          <a:off x="6169197" y="1731516"/>
          <a:ext cx="5937345" cy="4168176"/>
        </p:xfrm>
        <a:graphic>
          <a:graphicData uri="http://schemas.openxmlformats.org/drawingml/2006/table">
            <a:tbl>
              <a:tblPr>
                <a:tableStyleId>{5C22544A-7EE6-4342-B048-85BDC9FD1C3A}</a:tableStyleId>
              </a:tblPr>
              <a:tblGrid>
                <a:gridCol w="1080938">
                  <a:extLst>
                    <a:ext uri="{9D8B030D-6E8A-4147-A177-3AD203B41FA5}">
                      <a16:colId xmlns:a16="http://schemas.microsoft.com/office/drawing/2014/main" val="916978283"/>
                    </a:ext>
                  </a:extLst>
                </a:gridCol>
                <a:gridCol w="4856407">
                  <a:extLst>
                    <a:ext uri="{9D8B030D-6E8A-4147-A177-3AD203B41FA5}">
                      <a16:colId xmlns:a16="http://schemas.microsoft.com/office/drawing/2014/main" val="2898288841"/>
                    </a:ext>
                  </a:extLst>
                </a:gridCol>
              </a:tblGrid>
              <a:tr h="112068">
                <a:tc>
                  <a:txBody>
                    <a:bodyPr/>
                    <a:lstStyle/>
                    <a:p>
                      <a:pPr algn="ctr" fontAlgn="t"/>
                      <a:r>
                        <a:rPr lang="en-US" sz="1600" u="none" strike="noStrike">
                          <a:effectLst/>
                        </a:rPr>
                        <a:t>HERA</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Hybrid Electronic Radiation Assessor</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8957810"/>
                  </a:ext>
                </a:extLst>
              </a:tr>
              <a:tr h="112068">
                <a:tc>
                  <a:txBody>
                    <a:bodyPr/>
                    <a:lstStyle/>
                    <a:p>
                      <a:pPr algn="ctr" fontAlgn="t"/>
                      <a:r>
                        <a:rPr lang="en-US" sz="1600" u="none" strike="noStrike">
                          <a:effectLst/>
                        </a:rPr>
                        <a:t>HFBP</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Human Factors and Behavioral Performance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624038536"/>
                  </a:ext>
                </a:extLst>
              </a:tr>
              <a:tr h="112068">
                <a:tc>
                  <a:txBody>
                    <a:bodyPr/>
                    <a:lstStyle/>
                    <a:p>
                      <a:pPr algn="ctr" fontAlgn="t"/>
                      <a:r>
                        <a:rPr lang="en-US" sz="1600" u="none" strike="noStrike">
                          <a:effectLst/>
                        </a:rPr>
                        <a:t>HHC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Human Health Countermeasures</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526242615"/>
                  </a:ext>
                </a:extLst>
              </a:tr>
              <a:tr h="112068">
                <a:tc>
                  <a:txBody>
                    <a:bodyPr/>
                    <a:lstStyle/>
                    <a:p>
                      <a:pPr algn="ctr" fontAlgn="t"/>
                      <a:r>
                        <a:rPr lang="en-US" sz="1600" u="none" strike="noStrike">
                          <a:effectLst/>
                        </a:rPr>
                        <a:t>HRP</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Human Research Program</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266901214"/>
                  </a:ext>
                </a:extLst>
              </a:tr>
              <a:tr h="112068">
                <a:tc>
                  <a:txBody>
                    <a:bodyPr/>
                    <a:lstStyle/>
                    <a:p>
                      <a:pPr algn="ctr" fontAlgn="t"/>
                      <a:r>
                        <a:rPr lang="en-US" sz="1600" u="none" strike="noStrike">
                          <a:effectLst/>
                        </a:rPr>
                        <a:t>IM</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Immune risk</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413770643"/>
                  </a:ext>
                </a:extLst>
              </a:tr>
              <a:tr h="115573">
                <a:tc>
                  <a:txBody>
                    <a:bodyPr/>
                    <a:lstStyle/>
                    <a:p>
                      <a:pPr algn="ctr" fontAlgn="t"/>
                      <a:r>
                        <a:rPr lang="en-US" sz="1600" u="none" strike="noStrike">
                          <a:effectLst/>
                        </a:rPr>
                        <a:t>IND</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Investigational New Drug</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587503413"/>
                  </a:ext>
                </a:extLst>
              </a:tr>
              <a:tr h="112068">
                <a:tc>
                  <a:txBody>
                    <a:bodyPr/>
                    <a:lstStyle/>
                    <a:p>
                      <a:pPr algn="ctr" fontAlgn="t"/>
                      <a:r>
                        <a:rPr lang="en-US" sz="1600" u="none" strike="noStrike">
                          <a:effectLst/>
                        </a:rPr>
                        <a:t>mGy</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err="1">
                          <a:effectLst/>
                        </a:rPr>
                        <a:t>milliGray</a:t>
                      </a:r>
                      <a:r>
                        <a:rPr lang="en-US" sz="1600" u="none" strike="noStrike">
                          <a:effectLst/>
                        </a:rPr>
                        <a:t> (measure of ABSORBED dose)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250994574"/>
                  </a:ext>
                </a:extLst>
              </a:tr>
              <a:tr h="112068">
                <a:tc>
                  <a:txBody>
                    <a:bodyPr/>
                    <a:lstStyle/>
                    <a:p>
                      <a:pPr algn="ctr" fontAlgn="t"/>
                      <a:r>
                        <a:rPr lang="en-US" sz="1600" u="none" strike="noStrike">
                          <a:effectLst/>
                        </a:rPr>
                        <a:t>mSv</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millisievert (measure of EFFECTIVE or EQUIVALENT dose)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859359608"/>
                  </a:ext>
                </a:extLst>
              </a:tr>
              <a:tr h="199177">
                <a:tc>
                  <a:txBody>
                    <a:bodyPr/>
                    <a:lstStyle/>
                    <a:p>
                      <a:pPr algn="ctr" fontAlgn="t"/>
                      <a:r>
                        <a:rPr lang="en-US" sz="1600" u="none" strike="noStrike">
                          <a:effectLst/>
                        </a:rPr>
                        <a:t>NCRP</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National Council on Radiation Protection and Measurements</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111253015"/>
                  </a:ext>
                </a:extLst>
              </a:tr>
              <a:tr h="116711">
                <a:tc>
                  <a:txBody>
                    <a:bodyPr/>
                    <a:lstStyle/>
                    <a:p>
                      <a:pPr algn="ctr" fontAlgn="t"/>
                      <a:r>
                        <a:rPr lang="en-US" sz="1600" u="none" strike="noStrike">
                          <a:effectLst/>
                        </a:rPr>
                        <a:t>NSRL</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NASA Space Radiation Laboratory</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449121052"/>
                  </a:ext>
                </a:extLst>
              </a:tr>
              <a:tr h="122269">
                <a:tc>
                  <a:txBody>
                    <a:bodyPr/>
                    <a:lstStyle/>
                    <a:p>
                      <a:pPr algn="ctr" fontAlgn="t"/>
                      <a:r>
                        <a:rPr lang="en-US" sz="1600" u="none" strike="noStrike">
                          <a:effectLst/>
                        </a:rPr>
                        <a:t>ROI</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Research Operation and Integration</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2659385025"/>
                  </a:ext>
                </a:extLst>
              </a:tr>
              <a:tr h="122269">
                <a:tc>
                  <a:txBody>
                    <a:bodyPr/>
                    <a:lstStyle/>
                    <a:p>
                      <a:pPr algn="ctr" fontAlgn="t"/>
                      <a:r>
                        <a:rPr lang="en-US" sz="1600" b="0" i="0" u="none" strike="noStrike">
                          <a:solidFill>
                            <a:srgbClr val="000000"/>
                          </a:solidFill>
                          <a:effectLst/>
                          <a:latin typeface="Calibri" panose="020F0502020204030204" pitchFamily="34" charset="0"/>
                        </a:rPr>
                        <a:t>SACRR</a:t>
                      </a:r>
                    </a:p>
                  </a:txBody>
                  <a:tcPr marL="1431" marR="1431" marT="1431" marB="0">
                    <a:solidFill>
                      <a:schemeClr val="bg1"/>
                    </a:solidFill>
                  </a:tcPr>
                </a:tc>
                <a:tc>
                  <a:txBody>
                    <a:bodyPr/>
                    <a:lstStyle/>
                    <a:p>
                      <a:pPr algn="l" fontAlgn="t"/>
                      <a:r>
                        <a:rPr lang="en-US" sz="1600" b="0" i="0" u="none" strike="noStrike">
                          <a:solidFill>
                            <a:srgbClr val="000000"/>
                          </a:solidFill>
                          <a:effectLst/>
                          <a:latin typeface="Calibri" panose="020F0502020204030204" pitchFamily="34" charset="0"/>
                        </a:rPr>
                        <a:t>Scientific Advisory Committee for Radiation Research</a:t>
                      </a:r>
                    </a:p>
                  </a:txBody>
                  <a:tcPr marL="1431" marR="1431" marT="1431" marB="0">
                    <a:solidFill>
                      <a:schemeClr val="bg1"/>
                    </a:solidFill>
                  </a:tcPr>
                </a:tc>
                <a:extLst>
                  <a:ext uri="{0D108BD9-81ED-4DB2-BD59-A6C34878D82A}">
                    <a16:rowId xmlns:a16="http://schemas.microsoft.com/office/drawing/2014/main" val="545943880"/>
                  </a:ext>
                </a:extLst>
              </a:tr>
              <a:tr h="116711">
                <a:tc>
                  <a:txBody>
                    <a:bodyPr/>
                    <a:lstStyle/>
                    <a:p>
                      <a:pPr algn="ctr" fontAlgn="t"/>
                      <a:r>
                        <a:rPr lang="en-US" sz="1600" u="none" strike="noStrike">
                          <a:effectLst/>
                        </a:rPr>
                        <a:t>SHINE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a:effectLst/>
                        </a:rPr>
                        <a:t>Space Health Impacts for the NASA Experience</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1041793852"/>
                  </a:ext>
                </a:extLst>
              </a:tr>
              <a:tr h="199177">
                <a:tc>
                  <a:txBody>
                    <a:bodyPr/>
                    <a:lstStyle/>
                    <a:p>
                      <a:pPr algn="ctr" fontAlgn="t"/>
                      <a:r>
                        <a:rPr lang="en-US" sz="1600" u="none" strike="noStrike" err="1">
                          <a:effectLst/>
                        </a:rPr>
                        <a:t>SimGCRSim</a:t>
                      </a:r>
                      <a:r>
                        <a:rPr lang="en-US" sz="1600" u="none" strike="noStrike">
                          <a:effectLst/>
                        </a:rPr>
                        <a:t>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marL="0" indent="0" algn="l" defTabSz="914400" rtl="0" eaLnBrk="1" fontAlgn="t" latinLnBrk="0" hangingPunct="1"/>
                      <a:r>
                        <a:rPr lang="en-US" sz="1600" u="none" strike="noStrike" kern="1200">
                          <a:solidFill>
                            <a:schemeClr val="dk1"/>
                          </a:solidFill>
                          <a:effectLst/>
                          <a:latin typeface="+mn-lt"/>
                          <a:ea typeface="+mn-ea"/>
                          <a:cs typeface="+mn-cs"/>
                        </a:rPr>
                        <a:t>Simplified Galactic Cosmic Ray Simulator (6-beam mixture)</a:t>
                      </a:r>
                    </a:p>
                  </a:txBody>
                  <a:tcPr marL="0" marR="1431" marT="1431" marB="0">
                    <a:solidFill>
                      <a:schemeClr val="bg1"/>
                    </a:solidFill>
                  </a:tcPr>
                </a:tc>
                <a:extLst>
                  <a:ext uri="{0D108BD9-81ED-4DB2-BD59-A6C34878D82A}">
                    <a16:rowId xmlns:a16="http://schemas.microsoft.com/office/drawing/2014/main" val="1680855358"/>
                  </a:ext>
                </a:extLst>
              </a:tr>
              <a:tr h="121131">
                <a:tc>
                  <a:txBody>
                    <a:bodyPr/>
                    <a:lstStyle/>
                    <a:p>
                      <a:pPr algn="ctr" rtl="0" fontAlgn="t"/>
                      <a:r>
                        <a:rPr lang="en-US" sz="1600" u="none" strike="noStrike">
                          <a:effectLst/>
                        </a:rPr>
                        <a:t>SRE  </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marL="0" algn="l" defTabSz="914400" rtl="0" eaLnBrk="1" fontAlgn="t" latinLnBrk="0" hangingPunct="1"/>
                      <a:r>
                        <a:rPr lang="en-US" sz="1600" u="none" strike="noStrike" kern="1200">
                          <a:solidFill>
                            <a:schemeClr val="dk1"/>
                          </a:solidFill>
                          <a:effectLst/>
                          <a:latin typeface="+mn-lt"/>
                          <a:ea typeface="+mn-ea"/>
                          <a:cs typeface="+mn-cs"/>
                        </a:rPr>
                        <a:t>Space Radiation Element</a:t>
                      </a:r>
                    </a:p>
                  </a:txBody>
                  <a:tcPr marL="1431" marR="1431" marT="1431" marB="0">
                    <a:solidFill>
                      <a:schemeClr val="bg1"/>
                    </a:solidFill>
                  </a:tcPr>
                </a:tc>
                <a:extLst>
                  <a:ext uri="{0D108BD9-81ED-4DB2-BD59-A6C34878D82A}">
                    <a16:rowId xmlns:a16="http://schemas.microsoft.com/office/drawing/2014/main" val="3597148984"/>
                  </a:ext>
                </a:extLst>
              </a:tr>
              <a:tr h="156281">
                <a:tc>
                  <a:txBody>
                    <a:bodyPr/>
                    <a:lstStyle/>
                    <a:p>
                      <a:pPr algn="ctr" fontAlgn="t"/>
                      <a:r>
                        <a:rPr lang="en-US" sz="1600" u="none" strike="noStrike">
                          <a:effectLst/>
                        </a:rPr>
                        <a:t>TRISH</a:t>
                      </a:r>
                      <a:endParaRPr lang="en-US" sz="1600" b="0" i="0" u="none" strike="noStrike">
                        <a:solidFill>
                          <a:srgbClr val="000000"/>
                        </a:solidFill>
                        <a:effectLst/>
                        <a:latin typeface="Calibri" panose="020F0502020204030204" pitchFamily="34" charset="0"/>
                      </a:endParaRPr>
                    </a:p>
                  </a:txBody>
                  <a:tcPr marL="1431" marR="1431" marT="1431" marB="0">
                    <a:solidFill>
                      <a:schemeClr val="bg1"/>
                    </a:solidFill>
                  </a:tcPr>
                </a:tc>
                <a:tc>
                  <a:txBody>
                    <a:bodyPr/>
                    <a:lstStyle/>
                    <a:p>
                      <a:pPr algn="l" fontAlgn="t"/>
                      <a:r>
                        <a:rPr lang="en-US" sz="1600" u="none" strike="noStrike" dirty="0">
                          <a:effectLst/>
                        </a:rPr>
                        <a:t>Translational Research Institute for Space Health </a:t>
                      </a:r>
                      <a:endParaRPr lang="en-US" sz="1600" b="0" i="0" u="none" strike="noStrike" dirty="0">
                        <a:solidFill>
                          <a:srgbClr val="000000"/>
                        </a:solidFill>
                        <a:effectLst/>
                        <a:latin typeface="Calibri" panose="020F0502020204030204" pitchFamily="34" charset="0"/>
                      </a:endParaRPr>
                    </a:p>
                  </a:txBody>
                  <a:tcPr marL="1431" marR="1431" marT="1431" marB="0">
                    <a:solidFill>
                      <a:schemeClr val="bg1"/>
                    </a:solidFill>
                  </a:tcPr>
                </a:tc>
                <a:extLst>
                  <a:ext uri="{0D108BD9-81ED-4DB2-BD59-A6C34878D82A}">
                    <a16:rowId xmlns:a16="http://schemas.microsoft.com/office/drawing/2014/main" val="3571952297"/>
                  </a:ext>
                </a:extLst>
              </a:tr>
            </a:tbl>
          </a:graphicData>
        </a:graphic>
      </p:graphicFrame>
    </p:spTree>
    <p:extLst>
      <p:ext uri="{BB962C8B-B14F-4D97-AF65-F5344CB8AC3E}">
        <p14:creationId xmlns:p14="http://schemas.microsoft.com/office/powerpoint/2010/main" val="38634904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988259-2152-4A10-9652-747C1DD4A60F}"/>
              </a:ext>
            </a:extLst>
          </p:cNvPr>
          <p:cNvSpPr>
            <a:spLocks noGrp="1"/>
          </p:cNvSpPr>
          <p:nvPr>
            <p:ph type="ctrTitle"/>
          </p:nvPr>
        </p:nvSpPr>
        <p:spPr/>
        <p:txBody>
          <a:bodyPr/>
          <a:lstStyle/>
          <a:p>
            <a:r>
              <a:rPr lang="en-US">
                <a:effectLst>
                  <a:outerShdw blurRad="38100" dist="38100" dir="2700000" algn="tl">
                    <a:srgbClr val="000000">
                      <a:alpha val="43137"/>
                    </a:srgbClr>
                  </a:outerShdw>
                </a:effectLst>
              </a:rPr>
              <a:t>QUESTIONS?</a:t>
            </a:r>
            <a:br>
              <a:rPr lang="en-US">
                <a:effectLst>
                  <a:outerShdw blurRad="38100" dist="38100" dir="2700000" algn="tl">
                    <a:srgbClr val="000000">
                      <a:alpha val="43137"/>
                    </a:srgbClr>
                  </a:outerShdw>
                </a:effectLst>
              </a:rPr>
            </a:br>
            <a:r>
              <a:rPr lang="en-US">
                <a:solidFill>
                  <a:schemeClr val="bg2"/>
                </a:solidFill>
                <a:effectLst>
                  <a:outerShdw blurRad="38100" dist="38100" dir="2700000" algn="tl">
                    <a:srgbClr val="000000">
                      <a:alpha val="43137"/>
                    </a:srgbClr>
                  </a:outerShdw>
                </a:effectLst>
              </a:rPr>
              <a:t>T</a:t>
            </a:r>
            <a:r>
              <a:rPr lang="en-US" sz="4400">
                <a:solidFill>
                  <a:schemeClr val="bg2"/>
                </a:solidFill>
                <a:effectLst>
                  <a:outerShdw blurRad="38100" dist="38100" dir="2700000" algn="tl">
                    <a:srgbClr val="000000">
                      <a:alpha val="43137"/>
                    </a:srgbClr>
                  </a:outerShdw>
                </a:effectLst>
              </a:rPr>
              <a:t>hank you for your attention!</a:t>
            </a:r>
            <a:endParaRPr lang="en-US">
              <a:solidFill>
                <a:schemeClr val="bg2"/>
              </a:solidFill>
              <a:effectLst>
                <a:outerShdw blurRad="38100" dist="38100" dir="2700000" algn="tl">
                  <a:srgbClr val="000000">
                    <a:alpha val="43137"/>
                  </a:srgbClr>
                </a:outerShdw>
              </a:effectLst>
            </a:endParaRPr>
          </a:p>
        </p:txBody>
      </p:sp>
      <p:sp>
        <p:nvSpPr>
          <p:cNvPr id="5" name="Date Placeholder 4">
            <a:extLst>
              <a:ext uri="{FF2B5EF4-FFF2-40B4-BE49-F238E27FC236}">
                <a16:creationId xmlns:a16="http://schemas.microsoft.com/office/drawing/2014/main" id="{E84B3BD3-28DB-476E-A02B-2F12668237AA}"/>
              </a:ext>
            </a:extLst>
          </p:cNvPr>
          <p:cNvSpPr>
            <a:spLocks noGrp="1"/>
          </p:cNvSpPr>
          <p:nvPr>
            <p:ph type="dt" sz="half" idx="10"/>
          </p:nvPr>
        </p:nvSpPr>
        <p:spPr/>
        <p:txBody>
          <a:bodyPr/>
          <a:lstStyle/>
          <a:p>
            <a:r>
              <a:rPr lang="en-US" dirty="0"/>
              <a:t>S. Robin Elgart | shona.elgart@nasa.gov</a:t>
            </a:r>
          </a:p>
        </p:txBody>
      </p:sp>
      <p:sp>
        <p:nvSpPr>
          <p:cNvPr id="2" name="Footer Placeholder 1">
            <a:extLst>
              <a:ext uri="{FF2B5EF4-FFF2-40B4-BE49-F238E27FC236}">
                <a16:creationId xmlns:a16="http://schemas.microsoft.com/office/drawing/2014/main" id="{745F8447-B370-4CD6-9055-A50B7BA62440}"/>
              </a:ext>
            </a:extLst>
          </p:cNvPr>
          <p:cNvSpPr>
            <a:spLocks noGrp="1"/>
          </p:cNvSpPr>
          <p:nvPr>
            <p:ph type="ftr" sz="quarter" idx="11"/>
          </p:nvPr>
        </p:nvSpPr>
        <p:spPr/>
        <p:txBody>
          <a:bodyPr/>
          <a:lstStyle/>
          <a:p>
            <a:pPr>
              <a:defRPr/>
            </a:pPr>
            <a:r>
              <a:rPr lang="en-US"/>
              <a:t>2023 SHINE Space Radiation Didactic Curriculum</a:t>
            </a:r>
          </a:p>
        </p:txBody>
      </p:sp>
      <p:sp>
        <p:nvSpPr>
          <p:cNvPr id="3" name="Slide Number Placeholder 2">
            <a:extLst>
              <a:ext uri="{FF2B5EF4-FFF2-40B4-BE49-F238E27FC236}">
                <a16:creationId xmlns:a16="http://schemas.microsoft.com/office/drawing/2014/main" id="{6F80FC4E-765E-4C60-BBE3-462719B552A0}"/>
              </a:ext>
            </a:extLst>
          </p:cNvPr>
          <p:cNvSpPr>
            <a:spLocks noGrp="1"/>
          </p:cNvSpPr>
          <p:nvPr>
            <p:ph type="sldNum" sz="quarter" idx="12"/>
          </p:nvPr>
        </p:nvSpPr>
        <p:spPr/>
        <p:txBody>
          <a:bodyPr/>
          <a:lstStyle/>
          <a:p>
            <a:fld id="{E461A7D3-91BA-4279-96A5-830614B699D8}" type="slidenum">
              <a:rPr lang="en-US" altLang="en-US" smtClean="0"/>
              <a:pPr/>
              <a:t>52</a:t>
            </a:fld>
            <a:endParaRPr lang="en-US" altLang="en-US"/>
          </a:p>
        </p:txBody>
      </p:sp>
      <p:sp>
        <p:nvSpPr>
          <p:cNvPr id="6" name="TextBox 5">
            <a:extLst>
              <a:ext uri="{FF2B5EF4-FFF2-40B4-BE49-F238E27FC236}">
                <a16:creationId xmlns:a16="http://schemas.microsoft.com/office/drawing/2014/main" id="{E143ADC2-9559-4576-8626-FAA8FB6CCCF4}"/>
              </a:ext>
            </a:extLst>
          </p:cNvPr>
          <p:cNvSpPr txBox="1"/>
          <p:nvPr/>
        </p:nvSpPr>
        <p:spPr>
          <a:xfrm>
            <a:off x="620110" y="4240942"/>
            <a:ext cx="10951779" cy="2031325"/>
          </a:xfrm>
          <a:prstGeom prst="rect">
            <a:avLst/>
          </a:prstGeom>
          <a:noFill/>
        </p:spPr>
        <p:txBody>
          <a:bodyPr wrap="square" rtlCol="0">
            <a:spAutoFit/>
          </a:bodyPr>
          <a:lstStyle/>
          <a:p>
            <a:pPr algn="ctr"/>
            <a:r>
              <a:rPr lang="en-US" dirty="0">
                <a:latin typeface="Source Sans Pro" panose="020B0503030403020204" pitchFamily="34" charset="0"/>
                <a:ea typeface="Source Sans Pro" panose="020B0503030403020204" pitchFamily="34" charset="0"/>
              </a:rPr>
              <a:t>Knowledge Surveys: Will be sent out today and at the end of the course to gauge how well </a:t>
            </a:r>
            <a:r>
              <a:rPr lang="en-US" b="1" u="sng" dirty="0">
                <a:highlight>
                  <a:srgbClr val="FFFF00"/>
                </a:highlight>
                <a:latin typeface="Source Sans Pro" panose="020B0503030403020204" pitchFamily="34" charset="0"/>
                <a:ea typeface="Source Sans Pro" panose="020B0503030403020204" pitchFamily="34" charset="0"/>
              </a:rPr>
              <a:t>WE</a:t>
            </a:r>
            <a:r>
              <a:rPr lang="en-US" dirty="0">
                <a:latin typeface="Source Sans Pro" panose="020B0503030403020204" pitchFamily="34" charset="0"/>
                <a:ea typeface="Source Sans Pro" panose="020B0503030403020204" pitchFamily="34" charset="0"/>
              </a:rPr>
              <a:t> did</a:t>
            </a:r>
          </a:p>
          <a:p>
            <a:pPr algn="ctr"/>
            <a:r>
              <a:rPr lang="en-US" dirty="0">
                <a:latin typeface="Source Sans Pro" panose="020B0503030403020204" pitchFamily="34" charset="0"/>
                <a:ea typeface="Source Sans Pro" panose="020B0503030403020204" pitchFamily="34" charset="0"/>
              </a:rPr>
              <a:t>Simple self-assessment in the different knowledge areas</a:t>
            </a:r>
          </a:p>
          <a:p>
            <a:pPr algn="ctr"/>
            <a:endParaRPr lang="en-US" dirty="0">
              <a:latin typeface="Source Sans Pro" panose="020B0503030403020204" pitchFamily="34" charset="0"/>
              <a:ea typeface="Source Sans Pro" panose="020B0503030403020204" pitchFamily="34" charset="0"/>
            </a:endParaRPr>
          </a:p>
          <a:p>
            <a:pPr algn="ctr"/>
            <a:r>
              <a:rPr lang="en-US" dirty="0">
                <a:latin typeface="Source Sans Pro" panose="020B0503030403020204" pitchFamily="34" charset="0"/>
                <a:ea typeface="Source Sans Pro" panose="020B0503030403020204" pitchFamily="34" charset="0"/>
              </a:rPr>
              <a:t>Speaker Reviews: Please respond at the end of each seminar to let us know how the speaker(s) did and the value of that lecture</a:t>
            </a:r>
          </a:p>
          <a:p>
            <a:pPr algn="ctr"/>
            <a:endParaRPr lang="en-US" dirty="0">
              <a:latin typeface="Source Sans Pro" panose="020B0503030403020204" pitchFamily="34" charset="0"/>
              <a:ea typeface="Source Sans Pro" panose="020B0503030403020204" pitchFamily="34" charset="0"/>
            </a:endParaRPr>
          </a:p>
          <a:p>
            <a:pPr algn="ctr"/>
            <a:r>
              <a:rPr lang="en-US" dirty="0">
                <a:latin typeface="Source Sans Pro" panose="020B0503030403020204" pitchFamily="34" charset="0"/>
                <a:ea typeface="Source Sans Pro" panose="020B0503030403020204" pitchFamily="34" charset="0"/>
              </a:rPr>
              <a:t>All Lecture Materials will be made available</a:t>
            </a:r>
          </a:p>
        </p:txBody>
      </p:sp>
    </p:spTree>
    <p:extLst>
      <p:ext uri="{BB962C8B-B14F-4D97-AF65-F5344CB8AC3E}">
        <p14:creationId xmlns:p14="http://schemas.microsoft.com/office/powerpoint/2010/main" val="6991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2DDDEB81-CFE4-4A75-B0C2-96C6B4C4B3C0}"/>
              </a:ext>
            </a:extLst>
          </p:cNvPr>
          <p:cNvSpPr>
            <a:spLocks noGrp="1"/>
          </p:cNvSpPr>
          <p:nvPr>
            <p:ph type="ftr" sz="quarter" idx="11"/>
          </p:nvPr>
        </p:nvSpPr>
        <p:spPr/>
        <p:txBody>
          <a:bodyPr/>
          <a:lstStyle/>
          <a:p>
            <a:r>
              <a:rPr lang="en-US"/>
              <a:t>2023 SHINE</a:t>
            </a:r>
          </a:p>
          <a:p>
            <a:r>
              <a:rPr lang="en-US"/>
              <a:t>Space Radiation Didactic Curriculum</a:t>
            </a:r>
          </a:p>
        </p:txBody>
      </p:sp>
      <p:sp>
        <p:nvSpPr>
          <p:cNvPr id="3" name="Date Placeholder 2">
            <a:extLst>
              <a:ext uri="{FF2B5EF4-FFF2-40B4-BE49-F238E27FC236}">
                <a16:creationId xmlns:a16="http://schemas.microsoft.com/office/drawing/2014/main" id="{502F0C66-8660-47BA-AA2E-43B7F49E6044}"/>
              </a:ext>
            </a:extLst>
          </p:cNvPr>
          <p:cNvSpPr>
            <a:spLocks noGrp="1"/>
          </p:cNvSpPr>
          <p:nvPr>
            <p:ph type="dt" sz="half" idx="10"/>
          </p:nvPr>
        </p:nvSpPr>
        <p:spPr/>
        <p:txBody>
          <a:bodyPr/>
          <a:lstStyle/>
          <a:p>
            <a:r>
              <a:rPr lang="en-US"/>
              <a:t>S. Robin Elgart | shona.elgart@nasa.gov</a:t>
            </a:r>
          </a:p>
        </p:txBody>
      </p:sp>
      <p:sp>
        <p:nvSpPr>
          <p:cNvPr id="2" name="Title 1">
            <a:extLst>
              <a:ext uri="{FF2B5EF4-FFF2-40B4-BE49-F238E27FC236}">
                <a16:creationId xmlns:a16="http://schemas.microsoft.com/office/drawing/2014/main" id="{8EB02768-6CA6-4980-8DC2-03F10C5C5B03}"/>
              </a:ext>
            </a:extLst>
          </p:cNvPr>
          <p:cNvSpPr>
            <a:spLocks noGrp="1"/>
          </p:cNvSpPr>
          <p:nvPr>
            <p:ph type="title"/>
          </p:nvPr>
        </p:nvSpPr>
        <p:spPr>
          <a:xfrm>
            <a:off x="163853" y="125489"/>
            <a:ext cx="11557256" cy="805875"/>
          </a:xfrm>
        </p:spPr>
        <p:txBody>
          <a:bodyPr>
            <a:normAutofit/>
          </a:bodyPr>
          <a:lstStyle/>
          <a:p>
            <a:pPr algn="ctr"/>
            <a:r>
              <a:rPr lang="en-US" sz="4000"/>
              <a:t>SHINE 2023 Participants</a:t>
            </a:r>
          </a:p>
        </p:txBody>
      </p:sp>
      <p:grpSp>
        <p:nvGrpSpPr>
          <p:cNvPr id="88" name="Group 87">
            <a:extLst>
              <a:ext uri="{FF2B5EF4-FFF2-40B4-BE49-F238E27FC236}">
                <a16:creationId xmlns:a16="http://schemas.microsoft.com/office/drawing/2014/main" id="{BE2B7930-215E-035A-9CE7-C30A554EAB57}"/>
              </a:ext>
            </a:extLst>
          </p:cNvPr>
          <p:cNvGrpSpPr/>
          <p:nvPr/>
        </p:nvGrpSpPr>
        <p:grpSpPr>
          <a:xfrm>
            <a:off x="736699" y="849929"/>
            <a:ext cx="10433023" cy="1947093"/>
            <a:chOff x="736699" y="730008"/>
            <a:chExt cx="10433023" cy="1947093"/>
          </a:xfrm>
        </p:grpSpPr>
        <p:grpSp>
          <p:nvGrpSpPr>
            <p:cNvPr id="87" name="Group 86">
              <a:extLst>
                <a:ext uri="{FF2B5EF4-FFF2-40B4-BE49-F238E27FC236}">
                  <a16:creationId xmlns:a16="http://schemas.microsoft.com/office/drawing/2014/main" id="{DCDCC5DD-7374-D488-B35E-73E9870D950F}"/>
                </a:ext>
              </a:extLst>
            </p:cNvPr>
            <p:cNvGrpSpPr/>
            <p:nvPr/>
          </p:nvGrpSpPr>
          <p:grpSpPr>
            <a:xfrm>
              <a:off x="736699" y="730008"/>
              <a:ext cx="1968574" cy="1947093"/>
              <a:chOff x="-56799" y="847282"/>
              <a:chExt cx="1968574" cy="1947093"/>
            </a:xfrm>
          </p:grpSpPr>
          <p:sp>
            <p:nvSpPr>
              <p:cNvPr id="17" name="TextBox 16">
                <a:extLst>
                  <a:ext uri="{FF2B5EF4-FFF2-40B4-BE49-F238E27FC236}">
                    <a16:creationId xmlns:a16="http://schemas.microsoft.com/office/drawing/2014/main" id="{5A08D251-6EE6-4704-85E4-91B79C760D7B}"/>
                  </a:ext>
                </a:extLst>
              </p:cNvPr>
              <p:cNvSpPr txBox="1"/>
              <p:nvPr/>
            </p:nvSpPr>
            <p:spPr>
              <a:xfrm>
                <a:off x="-56799" y="2148044"/>
                <a:ext cx="1968574" cy="646331"/>
              </a:xfrm>
              <a:prstGeom prst="rect">
                <a:avLst/>
              </a:prstGeom>
              <a:noFill/>
            </p:spPr>
            <p:txBody>
              <a:bodyPr wrap="square" rtlCol="0">
                <a:spAutoFit/>
              </a:bodyPr>
              <a:lstStyle/>
              <a:p>
                <a:pPr algn="ctr"/>
                <a:r>
                  <a:rPr lang="en-US" sz="1400"/>
                  <a:t>Borja </a:t>
                </a:r>
                <a:r>
                  <a:rPr lang="en-US" sz="1400" err="1"/>
                  <a:t>Barbero</a:t>
                </a:r>
                <a:r>
                  <a:rPr lang="en-US" sz="1400"/>
                  <a:t> </a:t>
                </a:r>
                <a:r>
                  <a:rPr lang="en-US" sz="1400" err="1"/>
                  <a:t>Barcenilla</a:t>
                </a:r>
                <a:r>
                  <a:rPr lang="en-US" sz="1400"/>
                  <a:t> </a:t>
                </a:r>
                <a:r>
                  <a:rPr lang="en-US" sz="1100"/>
                  <a:t>Post-Doctoral Fellow, Texas A&amp;M</a:t>
                </a:r>
              </a:p>
            </p:txBody>
          </p:sp>
          <p:pic>
            <p:nvPicPr>
              <p:cNvPr id="7" name="Picture 6">
                <a:extLst>
                  <a:ext uri="{FF2B5EF4-FFF2-40B4-BE49-F238E27FC236}">
                    <a16:creationId xmlns:a16="http://schemas.microsoft.com/office/drawing/2014/main" id="{DADFCE1D-4501-F33D-EF6B-2A78C6D310CA}"/>
                  </a:ext>
                </a:extLst>
              </p:cNvPr>
              <p:cNvPicPr>
                <a:picLocks noChangeAspect="1"/>
              </p:cNvPicPr>
              <p:nvPr/>
            </p:nvPicPr>
            <p:blipFill>
              <a:blip r:embed="rId3"/>
              <a:stretch>
                <a:fillRect/>
              </a:stretch>
            </p:blipFill>
            <p:spPr>
              <a:xfrm>
                <a:off x="273692" y="847282"/>
                <a:ext cx="1307592" cy="1307592"/>
              </a:xfrm>
              <a:prstGeom prst="rect">
                <a:avLst/>
              </a:prstGeom>
            </p:spPr>
          </p:pic>
        </p:grpSp>
        <p:grpSp>
          <p:nvGrpSpPr>
            <p:cNvPr id="86" name="Group 85">
              <a:extLst>
                <a:ext uri="{FF2B5EF4-FFF2-40B4-BE49-F238E27FC236}">
                  <a16:creationId xmlns:a16="http://schemas.microsoft.com/office/drawing/2014/main" id="{07476C2A-E97A-C889-A8D6-8DE44D62883B}"/>
                </a:ext>
              </a:extLst>
            </p:cNvPr>
            <p:cNvGrpSpPr/>
            <p:nvPr/>
          </p:nvGrpSpPr>
          <p:grpSpPr>
            <a:xfrm>
              <a:off x="2599111" y="730008"/>
              <a:ext cx="2513150" cy="1947093"/>
              <a:chOff x="1759618" y="793826"/>
              <a:chExt cx="2513150" cy="1947093"/>
            </a:xfrm>
          </p:grpSpPr>
          <p:sp>
            <p:nvSpPr>
              <p:cNvPr id="16" name="TextBox 15">
                <a:extLst>
                  <a:ext uri="{FF2B5EF4-FFF2-40B4-BE49-F238E27FC236}">
                    <a16:creationId xmlns:a16="http://schemas.microsoft.com/office/drawing/2014/main" id="{036093F8-0533-4C09-BADC-A673F101ABBD}"/>
                  </a:ext>
                </a:extLst>
              </p:cNvPr>
              <p:cNvSpPr txBox="1"/>
              <p:nvPr/>
            </p:nvSpPr>
            <p:spPr>
              <a:xfrm>
                <a:off x="1759618" y="2094588"/>
                <a:ext cx="2513150" cy="646331"/>
              </a:xfrm>
              <a:prstGeom prst="rect">
                <a:avLst/>
              </a:prstGeom>
              <a:noFill/>
            </p:spPr>
            <p:txBody>
              <a:bodyPr wrap="square" rtlCol="0">
                <a:spAutoFit/>
              </a:bodyPr>
              <a:lstStyle/>
              <a:p>
                <a:pPr algn="ctr"/>
                <a:r>
                  <a:rPr lang="en-US" sz="1400"/>
                  <a:t>Marissa Burke</a:t>
                </a:r>
              </a:p>
              <a:p>
                <a:pPr algn="ctr"/>
                <a:r>
                  <a:rPr lang="en-US" sz="1100"/>
                  <a:t>Ph.D. Candidate, Weill Cornell Graduate School and Houston Methodist</a:t>
                </a:r>
              </a:p>
            </p:txBody>
          </p:sp>
          <p:pic>
            <p:nvPicPr>
              <p:cNvPr id="9" name="Picture 8">
                <a:extLst>
                  <a:ext uri="{FF2B5EF4-FFF2-40B4-BE49-F238E27FC236}">
                    <a16:creationId xmlns:a16="http://schemas.microsoft.com/office/drawing/2014/main" id="{C366FAC3-5AAA-1607-3307-0F91395D7416}"/>
                  </a:ext>
                </a:extLst>
              </p:cNvPr>
              <p:cNvPicPr>
                <a:picLocks noChangeAspect="1"/>
              </p:cNvPicPr>
              <p:nvPr/>
            </p:nvPicPr>
            <p:blipFill rotWithShape="1">
              <a:blip r:embed="rId4"/>
              <a:srcRect l="1472" t="58" r="7025" b="31814"/>
              <a:stretch/>
            </p:blipFill>
            <p:spPr>
              <a:xfrm>
                <a:off x="2278179" y="793826"/>
                <a:ext cx="1476029" cy="1307592"/>
              </a:xfrm>
              <a:prstGeom prst="rect">
                <a:avLst/>
              </a:prstGeom>
            </p:spPr>
          </p:pic>
        </p:grpSp>
        <p:grpSp>
          <p:nvGrpSpPr>
            <p:cNvPr id="85" name="Group 84">
              <a:extLst>
                <a:ext uri="{FF2B5EF4-FFF2-40B4-BE49-F238E27FC236}">
                  <a16:creationId xmlns:a16="http://schemas.microsoft.com/office/drawing/2014/main" id="{5F13E7C1-D7B2-C710-CB99-E25D274DA6CB}"/>
                </a:ext>
              </a:extLst>
            </p:cNvPr>
            <p:cNvGrpSpPr/>
            <p:nvPr/>
          </p:nvGrpSpPr>
          <p:grpSpPr>
            <a:xfrm>
              <a:off x="5006099" y="730008"/>
              <a:ext cx="2086632" cy="1947093"/>
              <a:chOff x="4123095" y="810629"/>
              <a:chExt cx="2086632" cy="1947093"/>
            </a:xfrm>
          </p:grpSpPr>
          <p:sp>
            <p:nvSpPr>
              <p:cNvPr id="124" name="TextBox 123">
                <a:extLst>
                  <a:ext uri="{FF2B5EF4-FFF2-40B4-BE49-F238E27FC236}">
                    <a16:creationId xmlns:a16="http://schemas.microsoft.com/office/drawing/2014/main" id="{9D63F530-92AE-48F4-8F3B-3A0ECB640AA2}"/>
                  </a:ext>
                </a:extLst>
              </p:cNvPr>
              <p:cNvSpPr txBox="1"/>
              <p:nvPr/>
            </p:nvSpPr>
            <p:spPr>
              <a:xfrm>
                <a:off x="4123095" y="2111391"/>
                <a:ext cx="2086632" cy="646331"/>
              </a:xfrm>
              <a:prstGeom prst="rect">
                <a:avLst/>
              </a:prstGeom>
              <a:noFill/>
            </p:spPr>
            <p:txBody>
              <a:bodyPr wrap="square" rtlCol="0">
                <a:spAutoFit/>
              </a:bodyPr>
              <a:lstStyle/>
              <a:p>
                <a:pPr algn="ctr"/>
                <a:r>
                  <a:rPr lang="en-US" sz="1400"/>
                  <a:t>Walter Cromer, Ph.D.</a:t>
                </a:r>
              </a:p>
              <a:p>
                <a:pPr algn="ctr"/>
                <a:r>
                  <a:rPr lang="en-US" sz="1100"/>
                  <a:t>Assistant Professor, Texas A&amp;M University</a:t>
                </a:r>
              </a:p>
            </p:txBody>
          </p:sp>
          <p:pic>
            <p:nvPicPr>
              <p:cNvPr id="24" name="Picture 23">
                <a:extLst>
                  <a:ext uri="{FF2B5EF4-FFF2-40B4-BE49-F238E27FC236}">
                    <a16:creationId xmlns:a16="http://schemas.microsoft.com/office/drawing/2014/main" id="{88EBB443-2E3A-632C-C563-E65C5453E348}"/>
                  </a:ext>
                </a:extLst>
              </p:cNvPr>
              <p:cNvPicPr>
                <a:picLocks noChangeAspect="1"/>
              </p:cNvPicPr>
              <p:nvPr/>
            </p:nvPicPr>
            <p:blipFill rotWithShape="1">
              <a:blip r:embed="rId5"/>
              <a:srcRect l="10113" t="678" r="19802" b="-678"/>
              <a:stretch/>
            </p:blipFill>
            <p:spPr bwMode="auto">
              <a:xfrm>
                <a:off x="4463354" y="810629"/>
                <a:ext cx="1406115" cy="1307592"/>
              </a:xfrm>
              <a:prstGeom prst="rect">
                <a:avLst/>
              </a:prstGeom>
              <a:ln>
                <a:noFill/>
              </a:ln>
              <a:extLst>
                <a:ext uri="{53640926-AAD7-44D8-BBD7-CCE9431645EC}">
                  <a14:shadowObscured xmlns:a14="http://schemas.microsoft.com/office/drawing/2010/main"/>
                </a:ext>
              </a:extLst>
            </p:spPr>
          </p:pic>
        </p:grpSp>
        <p:grpSp>
          <p:nvGrpSpPr>
            <p:cNvPr id="84" name="Group 83">
              <a:extLst>
                <a:ext uri="{FF2B5EF4-FFF2-40B4-BE49-F238E27FC236}">
                  <a16:creationId xmlns:a16="http://schemas.microsoft.com/office/drawing/2014/main" id="{F3523412-3780-3DE4-FC37-537168B5C0F1}"/>
                </a:ext>
              </a:extLst>
            </p:cNvPr>
            <p:cNvGrpSpPr/>
            <p:nvPr/>
          </p:nvGrpSpPr>
          <p:grpSpPr>
            <a:xfrm>
              <a:off x="6986569" y="730008"/>
              <a:ext cx="2202684" cy="1777816"/>
              <a:chOff x="6060055" y="794287"/>
              <a:chExt cx="2202684" cy="1777816"/>
            </a:xfrm>
          </p:grpSpPr>
          <p:sp>
            <p:nvSpPr>
              <p:cNvPr id="123" name="TextBox 122">
                <a:extLst>
                  <a:ext uri="{FF2B5EF4-FFF2-40B4-BE49-F238E27FC236}">
                    <a16:creationId xmlns:a16="http://schemas.microsoft.com/office/drawing/2014/main" id="{C19B8584-FF3E-46BC-90D8-D4FC427A400C}"/>
                  </a:ext>
                </a:extLst>
              </p:cNvPr>
              <p:cNvSpPr txBox="1"/>
              <p:nvPr/>
            </p:nvSpPr>
            <p:spPr>
              <a:xfrm>
                <a:off x="6060055" y="2095049"/>
                <a:ext cx="2202684" cy="477054"/>
              </a:xfrm>
              <a:prstGeom prst="rect">
                <a:avLst/>
              </a:prstGeom>
              <a:noFill/>
            </p:spPr>
            <p:txBody>
              <a:bodyPr wrap="square" rtlCol="0">
                <a:spAutoFit/>
              </a:bodyPr>
              <a:lstStyle/>
              <a:p>
                <a:pPr algn="ctr"/>
                <a:r>
                  <a:rPr lang="en-US" sz="1400"/>
                  <a:t>Victoire </a:t>
                </a:r>
                <a:r>
                  <a:rPr lang="en-US" sz="1400" err="1"/>
                  <a:t>DeJean</a:t>
                </a:r>
                <a:r>
                  <a:rPr lang="en-US" sz="1400"/>
                  <a:t>, Ph.D.</a:t>
                </a:r>
              </a:p>
              <a:p>
                <a:pPr algn="ctr"/>
                <a:r>
                  <a:rPr lang="en-US" sz="1100"/>
                  <a:t>Post-Doctoral Fellow, UCLA</a:t>
                </a:r>
              </a:p>
            </p:txBody>
          </p:sp>
          <p:pic>
            <p:nvPicPr>
              <p:cNvPr id="1026" name="Picture 2" descr="Victoire Déjean">
                <a:extLst>
                  <a:ext uri="{FF2B5EF4-FFF2-40B4-BE49-F238E27FC236}">
                    <a16:creationId xmlns:a16="http://schemas.microsoft.com/office/drawing/2014/main" id="{42A4DB83-801E-4937-3547-482E448521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601" y="794287"/>
                <a:ext cx="1307592" cy="13075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3" name="Group 82">
              <a:extLst>
                <a:ext uri="{FF2B5EF4-FFF2-40B4-BE49-F238E27FC236}">
                  <a16:creationId xmlns:a16="http://schemas.microsoft.com/office/drawing/2014/main" id="{8D208963-155F-7B27-4770-688CF06DA010}"/>
                </a:ext>
              </a:extLst>
            </p:cNvPr>
            <p:cNvGrpSpPr/>
            <p:nvPr/>
          </p:nvGrpSpPr>
          <p:grpSpPr>
            <a:xfrm>
              <a:off x="9083090" y="730008"/>
              <a:ext cx="2086632" cy="1947093"/>
              <a:chOff x="8180123" y="800656"/>
              <a:chExt cx="2086632" cy="1947093"/>
            </a:xfrm>
          </p:grpSpPr>
          <p:sp>
            <p:nvSpPr>
              <p:cNvPr id="122" name="TextBox 121">
                <a:extLst>
                  <a:ext uri="{FF2B5EF4-FFF2-40B4-BE49-F238E27FC236}">
                    <a16:creationId xmlns:a16="http://schemas.microsoft.com/office/drawing/2014/main" id="{AE0BA958-2A99-436D-974D-3AB6CB2FDBF1}"/>
                  </a:ext>
                </a:extLst>
              </p:cNvPr>
              <p:cNvSpPr txBox="1"/>
              <p:nvPr/>
            </p:nvSpPr>
            <p:spPr>
              <a:xfrm>
                <a:off x="8180123" y="2101418"/>
                <a:ext cx="2086632" cy="646331"/>
              </a:xfrm>
              <a:prstGeom prst="rect">
                <a:avLst/>
              </a:prstGeom>
              <a:noFill/>
            </p:spPr>
            <p:txBody>
              <a:bodyPr wrap="square" rtlCol="0">
                <a:spAutoFit/>
              </a:bodyPr>
              <a:lstStyle/>
              <a:p>
                <a:pPr algn="ctr"/>
                <a:r>
                  <a:rPr lang="en-US" sz="1400"/>
                  <a:t>Lena </a:t>
                </a:r>
                <a:r>
                  <a:rPr lang="en-US" sz="1400" err="1"/>
                  <a:t>Heffren</a:t>
                </a:r>
                <a:r>
                  <a:rPr lang="en-US" sz="1400"/>
                  <a:t>, Ph.D.</a:t>
                </a:r>
              </a:p>
              <a:p>
                <a:pPr algn="ctr"/>
                <a:r>
                  <a:rPr lang="en-US" sz="1100"/>
                  <a:t>Post-Doctoral Fellow, Southwest Research Institute</a:t>
                </a:r>
              </a:p>
            </p:txBody>
          </p:sp>
          <p:pic>
            <p:nvPicPr>
              <p:cNvPr id="38" name="Picture 37">
                <a:extLst>
                  <a:ext uri="{FF2B5EF4-FFF2-40B4-BE49-F238E27FC236}">
                    <a16:creationId xmlns:a16="http://schemas.microsoft.com/office/drawing/2014/main" id="{FA5EC865-8FF2-D087-D81E-892390FD1400}"/>
                  </a:ext>
                </a:extLst>
              </p:cNvPr>
              <p:cNvPicPr>
                <a:picLocks noChangeAspect="1"/>
              </p:cNvPicPr>
              <p:nvPr/>
            </p:nvPicPr>
            <p:blipFill rotWithShape="1">
              <a:blip r:embed="rId7"/>
              <a:srcRect l="5202" r="6379"/>
              <a:stretch/>
            </p:blipFill>
            <p:spPr bwMode="auto">
              <a:xfrm>
                <a:off x="8645396" y="800656"/>
                <a:ext cx="1156086" cy="1307592"/>
              </a:xfrm>
              <a:prstGeom prst="rect">
                <a:avLst/>
              </a:prstGeom>
              <a:ln>
                <a:noFill/>
              </a:ln>
              <a:extLst>
                <a:ext uri="{53640926-AAD7-44D8-BBD7-CCE9431645EC}">
                  <a14:shadowObscured xmlns:a14="http://schemas.microsoft.com/office/drawing/2010/main"/>
                </a:ext>
              </a:extLst>
            </p:spPr>
          </p:pic>
        </p:grpSp>
      </p:grpSp>
      <p:grpSp>
        <p:nvGrpSpPr>
          <p:cNvPr id="89" name="Group 88">
            <a:extLst>
              <a:ext uri="{FF2B5EF4-FFF2-40B4-BE49-F238E27FC236}">
                <a16:creationId xmlns:a16="http://schemas.microsoft.com/office/drawing/2014/main" id="{C1F41321-4EEF-A2ED-3932-C9ECB4715B8E}"/>
              </a:ext>
            </a:extLst>
          </p:cNvPr>
          <p:cNvGrpSpPr/>
          <p:nvPr/>
        </p:nvGrpSpPr>
        <p:grpSpPr>
          <a:xfrm>
            <a:off x="510148" y="2869923"/>
            <a:ext cx="10714438" cy="1917013"/>
            <a:chOff x="510148" y="2750002"/>
            <a:chExt cx="10714438" cy="1917013"/>
          </a:xfrm>
        </p:grpSpPr>
        <p:grpSp>
          <p:nvGrpSpPr>
            <p:cNvPr id="82" name="Group 81">
              <a:extLst>
                <a:ext uri="{FF2B5EF4-FFF2-40B4-BE49-F238E27FC236}">
                  <a16:creationId xmlns:a16="http://schemas.microsoft.com/office/drawing/2014/main" id="{48100529-89D6-9B86-CC24-CEF6EE3F6808}"/>
                </a:ext>
              </a:extLst>
            </p:cNvPr>
            <p:cNvGrpSpPr/>
            <p:nvPr/>
          </p:nvGrpSpPr>
          <p:grpSpPr>
            <a:xfrm>
              <a:off x="510148" y="2750002"/>
              <a:ext cx="2195125" cy="1917013"/>
              <a:chOff x="10079525" y="828490"/>
              <a:chExt cx="2195125" cy="1917013"/>
            </a:xfrm>
          </p:grpSpPr>
          <p:sp>
            <p:nvSpPr>
              <p:cNvPr id="125" name="TextBox 124">
                <a:extLst>
                  <a:ext uri="{FF2B5EF4-FFF2-40B4-BE49-F238E27FC236}">
                    <a16:creationId xmlns:a16="http://schemas.microsoft.com/office/drawing/2014/main" id="{53163BD5-E5C4-45C0-9333-CED56B06E3A7}"/>
                  </a:ext>
                </a:extLst>
              </p:cNvPr>
              <p:cNvSpPr txBox="1"/>
              <p:nvPr/>
            </p:nvSpPr>
            <p:spPr>
              <a:xfrm>
                <a:off x="10079525" y="2099172"/>
                <a:ext cx="2195125" cy="646331"/>
              </a:xfrm>
              <a:prstGeom prst="rect">
                <a:avLst/>
              </a:prstGeom>
              <a:noFill/>
            </p:spPr>
            <p:txBody>
              <a:bodyPr wrap="square" rtlCol="0">
                <a:spAutoFit/>
              </a:bodyPr>
              <a:lstStyle/>
              <a:p>
                <a:pPr algn="ctr"/>
                <a:r>
                  <a:rPr lang="en-US" sz="1400"/>
                  <a:t>Jordan Houri, MS</a:t>
                </a:r>
              </a:p>
              <a:p>
                <a:pPr algn="ctr"/>
                <a:r>
                  <a:rPr lang="en-US" sz="1100"/>
                  <a:t>Lead Scientist, Space Exploration, </a:t>
                </a:r>
                <a:r>
                  <a:rPr lang="en-US" sz="1100" err="1"/>
                  <a:t>StemRad</a:t>
                </a:r>
                <a:r>
                  <a:rPr lang="en-US" sz="1100"/>
                  <a:t>, Inc</a:t>
                </a:r>
              </a:p>
            </p:txBody>
          </p:sp>
          <p:pic>
            <p:nvPicPr>
              <p:cNvPr id="39" name="Picture 38">
                <a:extLst>
                  <a:ext uri="{FF2B5EF4-FFF2-40B4-BE49-F238E27FC236}">
                    <a16:creationId xmlns:a16="http://schemas.microsoft.com/office/drawing/2014/main" id="{AF46CE71-6BA0-683D-E320-130ECB7E15B3}"/>
                  </a:ext>
                </a:extLst>
              </p:cNvPr>
              <p:cNvPicPr>
                <a:picLocks noChangeAspect="1"/>
              </p:cNvPicPr>
              <p:nvPr/>
            </p:nvPicPr>
            <p:blipFill rotWithShape="1">
              <a:blip r:embed="rId8"/>
              <a:srcRect t="8403" b="21508"/>
              <a:stretch/>
            </p:blipFill>
            <p:spPr bwMode="auto">
              <a:xfrm>
                <a:off x="10555280" y="828490"/>
                <a:ext cx="1243615" cy="1307592"/>
              </a:xfrm>
              <a:prstGeom prst="rect">
                <a:avLst/>
              </a:prstGeom>
              <a:ln>
                <a:noFill/>
              </a:ln>
              <a:extLst>
                <a:ext uri="{53640926-AAD7-44D8-BBD7-CCE9431645EC}">
                  <a14:shadowObscured xmlns:a14="http://schemas.microsoft.com/office/drawing/2010/main"/>
                </a:ext>
              </a:extLst>
            </p:spPr>
          </p:pic>
        </p:grpSp>
        <p:grpSp>
          <p:nvGrpSpPr>
            <p:cNvPr id="81" name="Group 80">
              <a:extLst>
                <a:ext uri="{FF2B5EF4-FFF2-40B4-BE49-F238E27FC236}">
                  <a16:creationId xmlns:a16="http://schemas.microsoft.com/office/drawing/2014/main" id="{6E22068E-927C-F4CC-467A-557BE8D71503}"/>
                </a:ext>
              </a:extLst>
            </p:cNvPr>
            <p:cNvGrpSpPr/>
            <p:nvPr/>
          </p:nvGrpSpPr>
          <p:grpSpPr>
            <a:xfrm>
              <a:off x="6804635" y="2750002"/>
              <a:ext cx="2290122" cy="1917013"/>
              <a:chOff x="4183347" y="2832085"/>
              <a:chExt cx="2290122" cy="1917013"/>
            </a:xfrm>
          </p:grpSpPr>
          <p:sp>
            <p:nvSpPr>
              <p:cNvPr id="127" name="TextBox 126">
                <a:extLst>
                  <a:ext uri="{FF2B5EF4-FFF2-40B4-BE49-F238E27FC236}">
                    <a16:creationId xmlns:a16="http://schemas.microsoft.com/office/drawing/2014/main" id="{190F1BD3-986E-405D-8B39-F24D1443B61B}"/>
                  </a:ext>
                </a:extLst>
              </p:cNvPr>
              <p:cNvSpPr txBox="1"/>
              <p:nvPr/>
            </p:nvSpPr>
            <p:spPr>
              <a:xfrm>
                <a:off x="4183347" y="4102767"/>
                <a:ext cx="2290122" cy="646331"/>
              </a:xfrm>
              <a:prstGeom prst="rect">
                <a:avLst/>
              </a:prstGeom>
              <a:noFill/>
            </p:spPr>
            <p:txBody>
              <a:bodyPr wrap="square" rtlCol="0">
                <a:spAutoFit/>
              </a:bodyPr>
              <a:lstStyle/>
              <a:p>
                <a:pPr algn="ctr"/>
                <a:r>
                  <a:rPr lang="en-US" sz="1400"/>
                  <a:t>Khaled Y Kamal, Ph.D.</a:t>
                </a:r>
              </a:p>
              <a:p>
                <a:pPr algn="ctr"/>
                <a:r>
                  <a:rPr lang="en-US" sz="1100"/>
                  <a:t>Assistant Research Scientist, Texas A&amp;M University</a:t>
                </a:r>
              </a:p>
            </p:txBody>
          </p:sp>
          <p:pic>
            <p:nvPicPr>
              <p:cNvPr id="41" name="Picture 40">
                <a:extLst>
                  <a:ext uri="{FF2B5EF4-FFF2-40B4-BE49-F238E27FC236}">
                    <a16:creationId xmlns:a16="http://schemas.microsoft.com/office/drawing/2014/main" id="{DB7E440F-F318-247E-BE4D-3AA0096EA41C}"/>
                  </a:ext>
                </a:extLst>
              </p:cNvPr>
              <p:cNvPicPr>
                <a:picLocks noChangeAspect="1"/>
              </p:cNvPicPr>
              <p:nvPr/>
            </p:nvPicPr>
            <p:blipFill>
              <a:blip r:embed="rId9"/>
              <a:stretch>
                <a:fillRect/>
              </a:stretch>
            </p:blipFill>
            <p:spPr>
              <a:xfrm>
                <a:off x="4699852" y="2832085"/>
                <a:ext cx="1257113" cy="1307592"/>
              </a:xfrm>
              <a:prstGeom prst="rect">
                <a:avLst/>
              </a:prstGeom>
            </p:spPr>
          </p:pic>
        </p:grpSp>
        <p:grpSp>
          <p:nvGrpSpPr>
            <p:cNvPr id="50" name="Group 49">
              <a:extLst>
                <a:ext uri="{FF2B5EF4-FFF2-40B4-BE49-F238E27FC236}">
                  <a16:creationId xmlns:a16="http://schemas.microsoft.com/office/drawing/2014/main" id="{95F8C3C7-3605-1121-D8B5-6F0EEE49ACF4}"/>
                </a:ext>
              </a:extLst>
            </p:cNvPr>
            <p:cNvGrpSpPr/>
            <p:nvPr/>
          </p:nvGrpSpPr>
          <p:grpSpPr>
            <a:xfrm>
              <a:off x="2544979" y="2750002"/>
              <a:ext cx="2290122" cy="1917013"/>
              <a:chOff x="1866306" y="2931720"/>
              <a:chExt cx="2290122" cy="1917013"/>
            </a:xfrm>
          </p:grpSpPr>
          <p:pic>
            <p:nvPicPr>
              <p:cNvPr id="42" name="Picture 41">
                <a:extLst>
                  <a:ext uri="{FF2B5EF4-FFF2-40B4-BE49-F238E27FC236}">
                    <a16:creationId xmlns:a16="http://schemas.microsoft.com/office/drawing/2014/main" id="{FC17BFC6-043E-588D-AF03-06DEC43AF810}"/>
                  </a:ext>
                </a:extLst>
              </p:cNvPr>
              <p:cNvPicPr>
                <a:picLocks noChangeAspect="1"/>
              </p:cNvPicPr>
              <p:nvPr/>
            </p:nvPicPr>
            <p:blipFill rotWithShape="1">
              <a:blip r:embed="rId10"/>
              <a:srcRect l="11742"/>
              <a:stretch/>
            </p:blipFill>
            <p:spPr bwMode="auto">
              <a:xfrm>
                <a:off x="2241750" y="2931720"/>
                <a:ext cx="1539234" cy="1307592"/>
              </a:xfrm>
              <a:prstGeom prst="rect">
                <a:avLst/>
              </a:prstGeom>
              <a:ln>
                <a:noFill/>
              </a:ln>
              <a:extLst>
                <a:ext uri="{53640926-AAD7-44D8-BBD7-CCE9431645EC}">
                  <a14:shadowObscured xmlns:a14="http://schemas.microsoft.com/office/drawing/2010/main"/>
                </a:ext>
              </a:extLst>
            </p:spPr>
          </p:pic>
          <p:sp>
            <p:nvSpPr>
              <p:cNvPr id="43" name="TextBox 42">
                <a:extLst>
                  <a:ext uri="{FF2B5EF4-FFF2-40B4-BE49-F238E27FC236}">
                    <a16:creationId xmlns:a16="http://schemas.microsoft.com/office/drawing/2014/main" id="{5CBE144F-5D83-3D82-0753-5246556ED979}"/>
                  </a:ext>
                </a:extLst>
              </p:cNvPr>
              <p:cNvSpPr txBox="1"/>
              <p:nvPr/>
            </p:nvSpPr>
            <p:spPr>
              <a:xfrm>
                <a:off x="1866306" y="4202402"/>
                <a:ext cx="2290122" cy="646331"/>
              </a:xfrm>
              <a:prstGeom prst="rect">
                <a:avLst/>
              </a:prstGeom>
              <a:noFill/>
            </p:spPr>
            <p:txBody>
              <a:bodyPr wrap="square" rtlCol="0">
                <a:spAutoFit/>
              </a:bodyPr>
              <a:lstStyle/>
              <a:p>
                <a:pPr algn="ctr"/>
                <a:r>
                  <a:rPr lang="en-US" sz="1400"/>
                  <a:t>Joseph Clayton Hudson, MD, </a:t>
                </a:r>
                <a:r>
                  <a:rPr lang="en-US" sz="1100"/>
                  <a:t>Coordinating Doctor/Flight Surgeon, International SOS/USAFR</a:t>
                </a:r>
              </a:p>
            </p:txBody>
          </p:sp>
        </p:grpSp>
        <p:grpSp>
          <p:nvGrpSpPr>
            <p:cNvPr id="51" name="Group 50">
              <a:extLst>
                <a:ext uri="{FF2B5EF4-FFF2-40B4-BE49-F238E27FC236}">
                  <a16:creationId xmlns:a16="http://schemas.microsoft.com/office/drawing/2014/main" id="{0ED0EC7F-0D76-F32F-063D-63B50094E6A7}"/>
                </a:ext>
              </a:extLst>
            </p:cNvPr>
            <p:cNvGrpSpPr/>
            <p:nvPr/>
          </p:nvGrpSpPr>
          <p:grpSpPr>
            <a:xfrm>
              <a:off x="4674807" y="2750002"/>
              <a:ext cx="2290122" cy="1917013"/>
              <a:chOff x="3908631" y="2900434"/>
              <a:chExt cx="2290122" cy="1917013"/>
            </a:xfrm>
          </p:grpSpPr>
          <p:pic>
            <p:nvPicPr>
              <p:cNvPr id="47" name="Picture 46">
                <a:extLst>
                  <a:ext uri="{FF2B5EF4-FFF2-40B4-BE49-F238E27FC236}">
                    <a16:creationId xmlns:a16="http://schemas.microsoft.com/office/drawing/2014/main" id="{9C4C1861-198F-B041-90E4-01EDA1DDBB14}"/>
                  </a:ext>
                </a:extLst>
              </p:cNvPr>
              <p:cNvPicPr>
                <a:picLocks noChangeAspect="1"/>
              </p:cNvPicPr>
              <p:nvPr/>
            </p:nvPicPr>
            <p:blipFill>
              <a:blip r:embed="rId11"/>
              <a:stretch>
                <a:fillRect/>
              </a:stretch>
            </p:blipFill>
            <p:spPr>
              <a:xfrm>
                <a:off x="4524867" y="2900434"/>
                <a:ext cx="1057650" cy="1307592"/>
              </a:xfrm>
              <a:prstGeom prst="rect">
                <a:avLst/>
              </a:prstGeom>
            </p:spPr>
          </p:pic>
          <p:sp>
            <p:nvSpPr>
              <p:cNvPr id="48" name="TextBox 47">
                <a:extLst>
                  <a:ext uri="{FF2B5EF4-FFF2-40B4-BE49-F238E27FC236}">
                    <a16:creationId xmlns:a16="http://schemas.microsoft.com/office/drawing/2014/main" id="{5CC3FEFC-0574-FCA5-128B-CC0F8110362F}"/>
                  </a:ext>
                </a:extLst>
              </p:cNvPr>
              <p:cNvSpPr txBox="1"/>
              <p:nvPr/>
            </p:nvSpPr>
            <p:spPr>
              <a:xfrm>
                <a:off x="3908631" y="4171116"/>
                <a:ext cx="2290122" cy="646331"/>
              </a:xfrm>
              <a:prstGeom prst="rect">
                <a:avLst/>
              </a:prstGeom>
              <a:noFill/>
            </p:spPr>
            <p:txBody>
              <a:bodyPr wrap="square" rtlCol="0">
                <a:spAutoFit/>
              </a:bodyPr>
              <a:lstStyle/>
              <a:p>
                <a:pPr algn="ctr"/>
                <a:r>
                  <a:rPr lang="en-US" sz="1400"/>
                  <a:t>Anna </a:t>
                </a:r>
                <a:r>
                  <a:rPr lang="en-US" sz="1400" err="1"/>
                  <a:t>Jurga</a:t>
                </a:r>
                <a:r>
                  <a:rPr lang="en-US" sz="1400"/>
                  <a:t>, Ph.D.</a:t>
                </a:r>
              </a:p>
              <a:p>
                <a:pPr algn="ctr"/>
                <a:r>
                  <a:rPr lang="en-US" sz="1100"/>
                  <a:t>Research Assistant,, Wroclaw University of Science and Technology</a:t>
                </a:r>
              </a:p>
            </p:txBody>
          </p:sp>
        </p:grpSp>
        <p:grpSp>
          <p:nvGrpSpPr>
            <p:cNvPr id="53" name="Group 52">
              <a:extLst>
                <a:ext uri="{FF2B5EF4-FFF2-40B4-BE49-F238E27FC236}">
                  <a16:creationId xmlns:a16="http://schemas.microsoft.com/office/drawing/2014/main" id="{C2E80E89-CF87-914D-C091-6F6175655144}"/>
                </a:ext>
              </a:extLst>
            </p:cNvPr>
            <p:cNvGrpSpPr/>
            <p:nvPr/>
          </p:nvGrpSpPr>
          <p:grpSpPr>
            <a:xfrm>
              <a:off x="8934464" y="2750002"/>
              <a:ext cx="2290122" cy="1917013"/>
              <a:chOff x="6271964" y="2759758"/>
              <a:chExt cx="2290122" cy="1917013"/>
            </a:xfrm>
          </p:grpSpPr>
          <p:sp>
            <p:nvSpPr>
              <p:cNvPr id="52" name="TextBox 51">
                <a:extLst>
                  <a:ext uri="{FF2B5EF4-FFF2-40B4-BE49-F238E27FC236}">
                    <a16:creationId xmlns:a16="http://schemas.microsoft.com/office/drawing/2014/main" id="{20CE6484-F194-3BC9-507B-2C7557802F3C}"/>
                  </a:ext>
                </a:extLst>
              </p:cNvPr>
              <p:cNvSpPr txBox="1"/>
              <p:nvPr/>
            </p:nvSpPr>
            <p:spPr>
              <a:xfrm>
                <a:off x="6271964" y="4030440"/>
                <a:ext cx="2290122" cy="646331"/>
              </a:xfrm>
              <a:prstGeom prst="rect">
                <a:avLst/>
              </a:prstGeom>
              <a:noFill/>
            </p:spPr>
            <p:txBody>
              <a:bodyPr wrap="square" rtlCol="0">
                <a:spAutoFit/>
              </a:bodyPr>
              <a:lstStyle/>
              <a:p>
                <a:pPr algn="ctr"/>
                <a:r>
                  <a:rPr lang="en-US" sz="1400"/>
                  <a:t>Stephen Kunkel</a:t>
                </a:r>
              </a:p>
              <a:p>
                <a:pPr algn="ctr"/>
                <a:r>
                  <a:rPr lang="en-US" sz="1100"/>
                  <a:t>MD-PhD Candidate</a:t>
                </a:r>
              </a:p>
              <a:p>
                <a:pPr algn="ctr"/>
                <a:r>
                  <a:rPr lang="en-US" sz="1100"/>
                  <a:t>UTMB Galveston</a:t>
                </a:r>
              </a:p>
            </p:txBody>
          </p:sp>
          <p:pic>
            <p:nvPicPr>
              <p:cNvPr id="1028" name="Picture 4" descr="Image result for steve kunkel">
                <a:extLst>
                  <a:ext uri="{FF2B5EF4-FFF2-40B4-BE49-F238E27FC236}">
                    <a16:creationId xmlns:a16="http://schemas.microsoft.com/office/drawing/2014/main" id="{3453B5C2-9CD2-6475-945D-7FC5A6C2C61B}"/>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09721" y="2759758"/>
                <a:ext cx="1307592" cy="1307592"/>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5" name="Group 4">
            <a:extLst>
              <a:ext uri="{FF2B5EF4-FFF2-40B4-BE49-F238E27FC236}">
                <a16:creationId xmlns:a16="http://schemas.microsoft.com/office/drawing/2014/main" id="{348DF985-095C-44E6-A5FA-1A7C7B13DDDA}"/>
              </a:ext>
            </a:extLst>
          </p:cNvPr>
          <p:cNvGrpSpPr/>
          <p:nvPr/>
        </p:nvGrpSpPr>
        <p:grpSpPr>
          <a:xfrm>
            <a:off x="0" y="4889623"/>
            <a:ext cx="12192000" cy="1968377"/>
            <a:chOff x="1" y="4772433"/>
            <a:chExt cx="12192000" cy="1968377"/>
          </a:xfrm>
        </p:grpSpPr>
        <p:sp>
          <p:nvSpPr>
            <p:cNvPr id="4" name="Rectangle 3">
              <a:extLst>
                <a:ext uri="{FF2B5EF4-FFF2-40B4-BE49-F238E27FC236}">
                  <a16:creationId xmlns:a16="http://schemas.microsoft.com/office/drawing/2014/main" id="{9DD3B706-99D3-4384-A572-793E4673A81A}"/>
                </a:ext>
              </a:extLst>
            </p:cNvPr>
            <p:cNvSpPr/>
            <p:nvPr/>
          </p:nvSpPr>
          <p:spPr>
            <a:xfrm>
              <a:off x="1" y="6080025"/>
              <a:ext cx="12192000" cy="660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a:extLst>
                <a:ext uri="{FF2B5EF4-FFF2-40B4-BE49-F238E27FC236}">
                  <a16:creationId xmlns:a16="http://schemas.microsoft.com/office/drawing/2014/main" id="{DB0BE93F-D42E-0F67-D604-2DE1263C0154}"/>
                </a:ext>
              </a:extLst>
            </p:cNvPr>
            <p:cNvGrpSpPr/>
            <p:nvPr/>
          </p:nvGrpSpPr>
          <p:grpSpPr>
            <a:xfrm>
              <a:off x="435429" y="4772433"/>
              <a:ext cx="10854536" cy="1968377"/>
              <a:chOff x="435429" y="4772433"/>
              <a:chExt cx="10854536" cy="1968377"/>
            </a:xfrm>
          </p:grpSpPr>
          <p:grpSp>
            <p:nvGrpSpPr>
              <p:cNvPr id="21" name="Group 20">
                <a:extLst>
                  <a:ext uri="{FF2B5EF4-FFF2-40B4-BE49-F238E27FC236}">
                    <a16:creationId xmlns:a16="http://schemas.microsoft.com/office/drawing/2014/main" id="{5AEECEF0-FE40-4063-8B60-9B9846A83402}"/>
                  </a:ext>
                </a:extLst>
              </p:cNvPr>
              <p:cNvGrpSpPr/>
              <p:nvPr/>
            </p:nvGrpSpPr>
            <p:grpSpPr>
              <a:xfrm>
                <a:off x="4717635" y="4772433"/>
                <a:ext cx="2290122" cy="1968377"/>
                <a:chOff x="2132581" y="2866088"/>
                <a:chExt cx="2290122" cy="1968377"/>
              </a:xfrm>
            </p:grpSpPr>
            <p:pic>
              <p:nvPicPr>
                <p:cNvPr id="131" name="Picture 130">
                  <a:extLst>
                    <a:ext uri="{FF2B5EF4-FFF2-40B4-BE49-F238E27FC236}">
                      <a16:creationId xmlns:a16="http://schemas.microsoft.com/office/drawing/2014/main" id="{F1E10798-07B1-49BE-BBC9-0F386AB5EC83}"/>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07880" y="2866088"/>
                  <a:ext cx="1307592" cy="1307592"/>
                </a:xfrm>
                <a:prstGeom prst="rect">
                  <a:avLst/>
                </a:prstGeom>
              </p:spPr>
            </p:pic>
            <p:sp>
              <p:nvSpPr>
                <p:cNvPr id="135" name="TextBox 134">
                  <a:extLst>
                    <a:ext uri="{FF2B5EF4-FFF2-40B4-BE49-F238E27FC236}">
                      <a16:creationId xmlns:a16="http://schemas.microsoft.com/office/drawing/2014/main" id="{C8448828-C915-4E0F-AA43-BAF337BA485C}"/>
                    </a:ext>
                  </a:extLst>
                </p:cNvPr>
                <p:cNvSpPr txBox="1"/>
                <p:nvPr/>
              </p:nvSpPr>
              <p:spPr>
                <a:xfrm>
                  <a:off x="2132581" y="4188134"/>
                  <a:ext cx="2290122" cy="646331"/>
                </a:xfrm>
                <a:prstGeom prst="rect">
                  <a:avLst/>
                </a:prstGeom>
                <a:noFill/>
              </p:spPr>
              <p:txBody>
                <a:bodyPr wrap="square" rtlCol="0">
                  <a:spAutoFit/>
                </a:bodyPr>
                <a:lstStyle/>
                <a:p>
                  <a:pPr algn="ctr"/>
                  <a:r>
                    <a:rPr lang="en-US" sz="1400"/>
                    <a:t>Kathleen Miller, Ph.D.</a:t>
                  </a:r>
                </a:p>
                <a:p>
                  <a:pPr algn="ctr"/>
                  <a:r>
                    <a:rPr lang="en-US" sz="1100">
                      <a:effectLst/>
                      <a:latin typeface="Calibri" panose="020F0502020204030204" pitchFamily="34" charset="0"/>
                      <a:ea typeface="Times New Roman" panose="02020603050405020304" pitchFamily="18" charset="0"/>
                      <a:cs typeface="Calibri" panose="020F0502020204030204" pitchFamily="34" charset="0"/>
                    </a:rPr>
                    <a:t>Research Scientist, National</a:t>
                  </a:r>
                </a:p>
                <a:p>
                  <a:pPr algn="ctr"/>
                  <a:r>
                    <a:rPr lang="en-US" sz="1100">
                      <a:effectLst/>
                      <a:latin typeface="Calibri" panose="020F0502020204030204" pitchFamily="34" charset="0"/>
                      <a:ea typeface="Times New Roman" panose="02020603050405020304" pitchFamily="18" charset="0"/>
                      <a:cs typeface="Calibri" panose="020F0502020204030204" pitchFamily="34" charset="0"/>
                    </a:rPr>
                    <a:t>l Institute of Aerospace</a:t>
                  </a:r>
                  <a:r>
                    <a:rPr lang="en-US" sz="1100">
                      <a:effectLst/>
                      <a:latin typeface="Calibri" panose="020F0502020204030204" pitchFamily="34" charset="0"/>
                      <a:cs typeface="Calibri" panose="020F0502020204030204" pitchFamily="34" charset="0"/>
                    </a:rPr>
                    <a:t> </a:t>
                  </a:r>
                  <a:endParaRPr lang="en-US" sz="1100">
                    <a:latin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20AF0FE8-5F0D-F499-8991-AE21CC22EBDB}"/>
                  </a:ext>
                </a:extLst>
              </p:cNvPr>
              <p:cNvGrpSpPr/>
              <p:nvPr/>
            </p:nvGrpSpPr>
            <p:grpSpPr>
              <a:xfrm>
                <a:off x="435429" y="4773482"/>
                <a:ext cx="2290122" cy="1798051"/>
                <a:chOff x="97318" y="4892201"/>
                <a:chExt cx="2290122" cy="1798051"/>
              </a:xfrm>
            </p:grpSpPr>
            <p:sp>
              <p:nvSpPr>
                <p:cNvPr id="55" name="TextBox 54">
                  <a:extLst>
                    <a:ext uri="{FF2B5EF4-FFF2-40B4-BE49-F238E27FC236}">
                      <a16:creationId xmlns:a16="http://schemas.microsoft.com/office/drawing/2014/main" id="{C44A5EEA-F380-0D8B-65BF-BDA758511D2F}"/>
                    </a:ext>
                  </a:extLst>
                </p:cNvPr>
                <p:cNvSpPr txBox="1"/>
                <p:nvPr/>
              </p:nvSpPr>
              <p:spPr>
                <a:xfrm>
                  <a:off x="97318" y="6213198"/>
                  <a:ext cx="2290122" cy="477054"/>
                </a:xfrm>
                <a:prstGeom prst="rect">
                  <a:avLst/>
                </a:prstGeom>
                <a:noFill/>
              </p:spPr>
              <p:txBody>
                <a:bodyPr wrap="square" rtlCol="0">
                  <a:spAutoFit/>
                </a:bodyPr>
                <a:lstStyle/>
                <a:p>
                  <a:pPr algn="ctr"/>
                  <a:r>
                    <a:rPr lang="en-US" sz="1400"/>
                    <a:t>Jessica A. Lee, Ph.D.</a:t>
                  </a:r>
                </a:p>
                <a:p>
                  <a:pPr algn="ctr"/>
                  <a:r>
                    <a:rPr lang="en-US" sz="1100"/>
                    <a:t>Research Scientist NASA Ames	</a:t>
                  </a:r>
                </a:p>
              </p:txBody>
            </p:sp>
            <p:pic>
              <p:nvPicPr>
                <p:cNvPr id="57" name="Picture 56">
                  <a:extLst>
                    <a:ext uri="{FF2B5EF4-FFF2-40B4-BE49-F238E27FC236}">
                      <a16:creationId xmlns:a16="http://schemas.microsoft.com/office/drawing/2014/main" id="{2D12E5E4-74F0-014C-17D7-A24BB51F1AE4}"/>
                    </a:ext>
                  </a:extLst>
                </p:cNvPr>
                <p:cNvPicPr>
                  <a:picLocks noChangeAspect="1"/>
                </p:cNvPicPr>
                <p:nvPr/>
              </p:nvPicPr>
              <p:blipFill rotWithShape="1">
                <a:blip r:embed="rId14"/>
                <a:srcRect t="4287" b="9047"/>
                <a:stretch/>
              </p:blipFill>
              <p:spPr bwMode="auto">
                <a:xfrm>
                  <a:off x="703501" y="4892201"/>
                  <a:ext cx="1077757" cy="1307592"/>
                </a:xfrm>
                <a:prstGeom prst="rect">
                  <a:avLst/>
                </a:prstGeom>
                <a:ln>
                  <a:noFill/>
                </a:ln>
                <a:extLst>
                  <a:ext uri="{53640926-AAD7-44D8-BBD7-CCE9431645EC}">
                    <a14:shadowObscured xmlns:a14="http://schemas.microsoft.com/office/drawing/2010/main"/>
                  </a:ext>
                </a:extLst>
              </p:spPr>
            </p:pic>
          </p:grpSp>
          <p:grpSp>
            <p:nvGrpSpPr>
              <p:cNvPr id="80" name="Group 79">
                <a:extLst>
                  <a:ext uri="{FF2B5EF4-FFF2-40B4-BE49-F238E27FC236}">
                    <a16:creationId xmlns:a16="http://schemas.microsoft.com/office/drawing/2014/main" id="{415D10A0-3F7E-4911-DFA2-811811933ABA}"/>
                  </a:ext>
                </a:extLst>
              </p:cNvPr>
              <p:cNvGrpSpPr/>
              <p:nvPr/>
            </p:nvGrpSpPr>
            <p:grpSpPr>
              <a:xfrm>
                <a:off x="2576532" y="4786008"/>
                <a:ext cx="2290122" cy="1785525"/>
                <a:chOff x="10167615" y="2815307"/>
                <a:chExt cx="2290122" cy="1785525"/>
              </a:xfrm>
            </p:grpSpPr>
            <p:pic>
              <p:nvPicPr>
                <p:cNvPr id="61" name="Picture 60">
                  <a:extLst>
                    <a:ext uri="{FF2B5EF4-FFF2-40B4-BE49-F238E27FC236}">
                      <a16:creationId xmlns:a16="http://schemas.microsoft.com/office/drawing/2014/main" id="{D6881949-43B8-07C1-C68E-FA0D7E2FDB1F}"/>
                    </a:ext>
                  </a:extLst>
                </p:cNvPr>
                <p:cNvPicPr>
                  <a:picLocks noChangeAspect="1"/>
                </p:cNvPicPr>
                <p:nvPr/>
              </p:nvPicPr>
              <p:blipFill>
                <a:blip r:embed="rId15"/>
                <a:stretch>
                  <a:fillRect/>
                </a:stretch>
              </p:blipFill>
              <p:spPr>
                <a:xfrm>
                  <a:off x="10658880" y="2815307"/>
                  <a:ext cx="1307592" cy="1307592"/>
                </a:xfrm>
                <a:prstGeom prst="rect">
                  <a:avLst/>
                </a:prstGeom>
              </p:spPr>
            </p:pic>
            <p:sp>
              <p:nvSpPr>
                <p:cNvPr id="62" name="TextBox 61">
                  <a:extLst>
                    <a:ext uri="{FF2B5EF4-FFF2-40B4-BE49-F238E27FC236}">
                      <a16:creationId xmlns:a16="http://schemas.microsoft.com/office/drawing/2014/main" id="{81A1190C-4733-2710-BBA8-604E89FB7D8E}"/>
                    </a:ext>
                  </a:extLst>
                </p:cNvPr>
                <p:cNvSpPr txBox="1"/>
                <p:nvPr/>
              </p:nvSpPr>
              <p:spPr>
                <a:xfrm>
                  <a:off x="10167615" y="4123778"/>
                  <a:ext cx="2290122" cy="477054"/>
                </a:xfrm>
                <a:prstGeom prst="rect">
                  <a:avLst/>
                </a:prstGeom>
                <a:noFill/>
              </p:spPr>
              <p:txBody>
                <a:bodyPr wrap="square" rtlCol="0">
                  <a:spAutoFit/>
                </a:bodyPr>
                <a:lstStyle/>
                <a:p>
                  <a:pPr algn="ctr"/>
                  <a:r>
                    <a:rPr lang="en-US" sz="1400"/>
                    <a:t>Sneha Mehta</a:t>
                  </a:r>
                </a:p>
                <a:p>
                  <a:pPr algn="ctr"/>
                  <a:r>
                    <a:rPr lang="en-US" sz="1100"/>
                    <a:t>MPH Candidate, Columbia U.</a:t>
                  </a:r>
                </a:p>
              </p:txBody>
            </p:sp>
          </p:grpSp>
          <p:grpSp>
            <p:nvGrpSpPr>
              <p:cNvPr id="79" name="Group 78">
                <a:extLst>
                  <a:ext uri="{FF2B5EF4-FFF2-40B4-BE49-F238E27FC236}">
                    <a16:creationId xmlns:a16="http://schemas.microsoft.com/office/drawing/2014/main" id="{ECCE9185-8050-02C8-BD4C-2A8F3C0571AC}"/>
                  </a:ext>
                </a:extLst>
              </p:cNvPr>
              <p:cNvGrpSpPr/>
              <p:nvPr/>
            </p:nvGrpSpPr>
            <p:grpSpPr>
              <a:xfrm>
                <a:off x="6858739" y="4773482"/>
                <a:ext cx="2290122" cy="1967328"/>
                <a:chOff x="2004359" y="4857963"/>
                <a:chExt cx="2290122" cy="1967328"/>
              </a:xfrm>
            </p:grpSpPr>
            <p:pic>
              <p:nvPicPr>
                <p:cNvPr id="64" name="Picture 63">
                  <a:extLst>
                    <a:ext uri="{FF2B5EF4-FFF2-40B4-BE49-F238E27FC236}">
                      <a16:creationId xmlns:a16="http://schemas.microsoft.com/office/drawing/2014/main" id="{EF8C4AA2-284C-4441-55FE-880D016F8489}"/>
                    </a:ext>
                  </a:extLst>
                </p:cNvPr>
                <p:cNvPicPr>
                  <a:picLocks noChangeAspect="1"/>
                </p:cNvPicPr>
                <p:nvPr/>
              </p:nvPicPr>
              <p:blipFill rotWithShape="1">
                <a:blip r:embed="rId16"/>
                <a:srcRect t="4091" b="3861"/>
                <a:stretch/>
              </p:blipFill>
              <p:spPr bwMode="auto">
                <a:xfrm>
                  <a:off x="2652283" y="4857963"/>
                  <a:ext cx="994274" cy="1307592"/>
                </a:xfrm>
                <a:prstGeom prst="rect">
                  <a:avLst/>
                </a:prstGeom>
                <a:ln>
                  <a:noFill/>
                </a:ln>
                <a:extLst>
                  <a:ext uri="{53640926-AAD7-44D8-BBD7-CCE9431645EC}">
                    <a14:shadowObscured xmlns:a14="http://schemas.microsoft.com/office/drawing/2010/main"/>
                  </a:ext>
                </a:extLst>
              </p:spPr>
            </p:pic>
            <p:sp>
              <p:nvSpPr>
                <p:cNvPr id="66" name="TextBox 65">
                  <a:extLst>
                    <a:ext uri="{FF2B5EF4-FFF2-40B4-BE49-F238E27FC236}">
                      <a16:creationId xmlns:a16="http://schemas.microsoft.com/office/drawing/2014/main" id="{A4F4D04F-1511-1842-FF84-00F8867354C5}"/>
                    </a:ext>
                  </a:extLst>
                </p:cNvPr>
                <p:cNvSpPr txBox="1"/>
                <p:nvPr/>
              </p:nvSpPr>
              <p:spPr>
                <a:xfrm>
                  <a:off x="2004359" y="6178960"/>
                  <a:ext cx="2290122" cy="646331"/>
                </a:xfrm>
                <a:prstGeom prst="rect">
                  <a:avLst/>
                </a:prstGeom>
                <a:noFill/>
              </p:spPr>
              <p:txBody>
                <a:bodyPr wrap="square" rtlCol="0">
                  <a:spAutoFit/>
                </a:bodyPr>
                <a:lstStyle/>
                <a:p>
                  <a:pPr algn="ctr"/>
                  <a:r>
                    <a:rPr lang="en-US" sz="1400"/>
                    <a:t>Dr. Samantha Moore</a:t>
                  </a:r>
                </a:p>
                <a:p>
                  <a:pPr algn="ctr"/>
                  <a:r>
                    <a:rPr lang="en-US" sz="1100" err="1"/>
                    <a:t>Anaesthetic</a:t>
                  </a:r>
                  <a:r>
                    <a:rPr lang="en-US" sz="1100"/>
                    <a:t> ST5 Doctor &amp; Honorary Researcher, Lancaster University</a:t>
                  </a:r>
                </a:p>
              </p:txBody>
            </p:sp>
          </p:grpSp>
          <p:grpSp>
            <p:nvGrpSpPr>
              <p:cNvPr id="78" name="Group 77">
                <a:extLst>
                  <a:ext uri="{FF2B5EF4-FFF2-40B4-BE49-F238E27FC236}">
                    <a16:creationId xmlns:a16="http://schemas.microsoft.com/office/drawing/2014/main" id="{004F48B3-9CA8-B1EC-D303-66363AA03E5E}"/>
                  </a:ext>
                </a:extLst>
              </p:cNvPr>
              <p:cNvGrpSpPr/>
              <p:nvPr/>
            </p:nvGrpSpPr>
            <p:grpSpPr>
              <a:xfrm>
                <a:off x="8999843" y="4786008"/>
                <a:ext cx="2290122" cy="1954802"/>
                <a:chOff x="4183347" y="4897329"/>
                <a:chExt cx="2290122" cy="1954802"/>
              </a:xfrm>
            </p:grpSpPr>
            <p:pic>
              <p:nvPicPr>
                <p:cNvPr id="67" name="Picture 66">
                  <a:extLst>
                    <a:ext uri="{FF2B5EF4-FFF2-40B4-BE49-F238E27FC236}">
                      <a16:creationId xmlns:a16="http://schemas.microsoft.com/office/drawing/2014/main" id="{587AB1E7-ED23-5DDD-DFA0-308F1EC522E3}"/>
                    </a:ext>
                  </a:extLst>
                </p:cNvPr>
                <p:cNvPicPr>
                  <a:picLocks noChangeAspect="1"/>
                </p:cNvPicPr>
                <p:nvPr/>
              </p:nvPicPr>
              <p:blipFill rotWithShape="1">
                <a:blip r:embed="rId17"/>
                <a:srcRect t="7008"/>
                <a:stretch/>
              </p:blipFill>
              <p:spPr bwMode="auto">
                <a:xfrm>
                  <a:off x="4765946" y="4897329"/>
                  <a:ext cx="1124925" cy="1307592"/>
                </a:xfrm>
                <a:prstGeom prst="rect">
                  <a:avLst/>
                </a:prstGeom>
                <a:ln>
                  <a:noFill/>
                </a:ln>
                <a:extLst>
                  <a:ext uri="{53640926-AAD7-44D8-BBD7-CCE9431645EC}">
                    <a14:shadowObscured xmlns:a14="http://schemas.microsoft.com/office/drawing/2010/main"/>
                  </a:ext>
                </a:extLst>
              </p:spPr>
            </p:pic>
            <p:sp>
              <p:nvSpPr>
                <p:cNvPr id="68" name="TextBox 67">
                  <a:extLst>
                    <a:ext uri="{FF2B5EF4-FFF2-40B4-BE49-F238E27FC236}">
                      <a16:creationId xmlns:a16="http://schemas.microsoft.com/office/drawing/2014/main" id="{345F0B08-6443-4134-E7D2-A6396CA38CC4}"/>
                    </a:ext>
                  </a:extLst>
                </p:cNvPr>
                <p:cNvSpPr txBox="1"/>
                <p:nvPr/>
              </p:nvSpPr>
              <p:spPr>
                <a:xfrm>
                  <a:off x="4183347" y="6205800"/>
                  <a:ext cx="2290122" cy="646331"/>
                </a:xfrm>
                <a:prstGeom prst="rect">
                  <a:avLst/>
                </a:prstGeom>
                <a:noFill/>
              </p:spPr>
              <p:txBody>
                <a:bodyPr wrap="square" rtlCol="0">
                  <a:spAutoFit/>
                </a:bodyPr>
                <a:lstStyle/>
                <a:p>
                  <a:pPr algn="ctr"/>
                  <a:r>
                    <a:rPr lang="en-US" sz="1400"/>
                    <a:t>Nicolas G. Nelson</a:t>
                  </a:r>
                </a:p>
                <a:p>
                  <a:pPr algn="ctr"/>
                  <a:r>
                    <a:rPr lang="en-US" sz="1100"/>
                    <a:t>Medical Student (MS4), Thomas Jefferson University</a:t>
                  </a:r>
                </a:p>
              </p:txBody>
            </p:sp>
          </p:grpSp>
        </p:grpSp>
      </p:grpSp>
      <p:sp>
        <p:nvSpPr>
          <p:cNvPr id="8" name="Slide Number Placeholder 7">
            <a:extLst>
              <a:ext uri="{FF2B5EF4-FFF2-40B4-BE49-F238E27FC236}">
                <a16:creationId xmlns:a16="http://schemas.microsoft.com/office/drawing/2014/main" id="{311F0BA5-29FC-4433-8EA2-FB8A62C7693A}"/>
              </a:ext>
            </a:extLst>
          </p:cNvPr>
          <p:cNvSpPr>
            <a:spLocks noGrp="1"/>
          </p:cNvSpPr>
          <p:nvPr>
            <p:ph type="sldNum" sz="quarter" idx="12"/>
          </p:nvPr>
        </p:nvSpPr>
        <p:spPr/>
        <p:txBody>
          <a:bodyPr/>
          <a:lstStyle/>
          <a:p>
            <a:fld id="{3A0E1C1D-23A6-4D8C-8BAD-0A4D3EB843D9}" type="slidenum">
              <a:rPr lang="en-US" smtClean="0"/>
              <a:t>6</a:t>
            </a:fld>
            <a:endParaRPr lang="en-US"/>
          </a:p>
        </p:txBody>
      </p:sp>
    </p:spTree>
    <p:extLst>
      <p:ext uri="{BB962C8B-B14F-4D97-AF65-F5344CB8AC3E}">
        <p14:creationId xmlns:p14="http://schemas.microsoft.com/office/powerpoint/2010/main" val="1061048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6E6CDE08-89BD-A4A5-9ECF-4906F0399183}"/>
              </a:ext>
            </a:extLst>
          </p:cNvPr>
          <p:cNvGrpSpPr/>
          <p:nvPr/>
        </p:nvGrpSpPr>
        <p:grpSpPr>
          <a:xfrm>
            <a:off x="766647" y="1633118"/>
            <a:ext cx="10646681" cy="1978804"/>
            <a:chOff x="831525" y="772120"/>
            <a:chExt cx="10646681" cy="1978804"/>
          </a:xfrm>
        </p:grpSpPr>
        <p:grpSp>
          <p:nvGrpSpPr>
            <p:cNvPr id="22" name="Group 21">
              <a:extLst>
                <a:ext uri="{FF2B5EF4-FFF2-40B4-BE49-F238E27FC236}">
                  <a16:creationId xmlns:a16="http://schemas.microsoft.com/office/drawing/2014/main" id="{EE69C138-5C2A-9CE1-E837-992970004845}"/>
                </a:ext>
              </a:extLst>
            </p:cNvPr>
            <p:cNvGrpSpPr/>
            <p:nvPr/>
          </p:nvGrpSpPr>
          <p:grpSpPr>
            <a:xfrm>
              <a:off x="8965056" y="772120"/>
              <a:ext cx="2513150" cy="1978804"/>
              <a:chOff x="1861150" y="791580"/>
              <a:chExt cx="2513150" cy="1978804"/>
            </a:xfrm>
          </p:grpSpPr>
          <p:sp>
            <p:nvSpPr>
              <p:cNvPr id="16" name="TextBox 15">
                <a:extLst>
                  <a:ext uri="{FF2B5EF4-FFF2-40B4-BE49-F238E27FC236}">
                    <a16:creationId xmlns:a16="http://schemas.microsoft.com/office/drawing/2014/main" id="{036093F8-0533-4C09-BADC-A673F101ABBD}"/>
                  </a:ext>
                </a:extLst>
              </p:cNvPr>
              <p:cNvSpPr txBox="1"/>
              <p:nvPr/>
            </p:nvSpPr>
            <p:spPr>
              <a:xfrm>
                <a:off x="1861150" y="2124053"/>
                <a:ext cx="2513150" cy="646331"/>
              </a:xfrm>
              <a:prstGeom prst="rect">
                <a:avLst/>
              </a:prstGeom>
              <a:noFill/>
            </p:spPr>
            <p:txBody>
              <a:bodyPr wrap="square" rtlCol="0">
                <a:spAutoFit/>
              </a:bodyPr>
              <a:lstStyle/>
              <a:p>
                <a:pPr algn="ctr"/>
                <a:r>
                  <a:rPr lang="en-US" sz="1400"/>
                  <a:t>Kira </a:t>
                </a:r>
                <a:r>
                  <a:rPr lang="en-US" sz="1400" err="1"/>
                  <a:t>Rienecker</a:t>
                </a:r>
                <a:r>
                  <a:rPr lang="en-US" sz="1400"/>
                  <a:t>, Ph.D.</a:t>
                </a:r>
              </a:p>
              <a:p>
                <a:pPr algn="ctr"/>
                <a:r>
                  <a:rPr lang="en-US" sz="1100"/>
                  <a:t>Staff Scientist, Blue Marble Space Institute of Science, NASA Ames</a:t>
                </a:r>
              </a:p>
            </p:txBody>
          </p:sp>
          <p:pic>
            <p:nvPicPr>
              <p:cNvPr id="12" name="Picture 11">
                <a:extLst>
                  <a:ext uri="{FF2B5EF4-FFF2-40B4-BE49-F238E27FC236}">
                    <a16:creationId xmlns:a16="http://schemas.microsoft.com/office/drawing/2014/main" id="{285E5981-48DF-7E66-5333-E4AA32990308}"/>
                  </a:ext>
                </a:extLst>
              </p:cNvPr>
              <p:cNvPicPr>
                <a:picLocks noChangeAspect="1"/>
              </p:cNvPicPr>
              <p:nvPr/>
            </p:nvPicPr>
            <p:blipFill rotWithShape="1">
              <a:blip r:embed="rId3"/>
              <a:srcRect t="6225" b="9375"/>
              <a:stretch/>
            </p:blipFill>
            <p:spPr bwMode="auto">
              <a:xfrm>
                <a:off x="2536801" y="791580"/>
                <a:ext cx="1161849" cy="1307592"/>
              </a:xfrm>
              <a:prstGeom prst="rect">
                <a:avLst/>
              </a:prstGeom>
              <a:ln>
                <a:noFill/>
              </a:ln>
              <a:extLst>
                <a:ext uri="{53640926-AAD7-44D8-BBD7-CCE9431645EC}">
                  <a14:shadowObscured xmlns:a14="http://schemas.microsoft.com/office/drawing/2010/main"/>
                </a:ext>
              </a:extLst>
            </p:spPr>
          </p:pic>
        </p:grpSp>
        <p:grpSp>
          <p:nvGrpSpPr>
            <p:cNvPr id="25" name="Group 24">
              <a:extLst>
                <a:ext uri="{FF2B5EF4-FFF2-40B4-BE49-F238E27FC236}">
                  <a16:creationId xmlns:a16="http://schemas.microsoft.com/office/drawing/2014/main" id="{AEFDD74D-DB36-B492-625C-CF774999BF8D}"/>
                </a:ext>
              </a:extLst>
            </p:cNvPr>
            <p:cNvGrpSpPr/>
            <p:nvPr/>
          </p:nvGrpSpPr>
          <p:grpSpPr>
            <a:xfrm>
              <a:off x="6812678" y="772120"/>
              <a:ext cx="2513150" cy="1978804"/>
              <a:chOff x="-44578" y="809506"/>
              <a:chExt cx="2513150" cy="1978804"/>
            </a:xfrm>
          </p:grpSpPr>
          <p:pic>
            <p:nvPicPr>
              <p:cNvPr id="10" name="Picture 9">
                <a:extLst>
                  <a:ext uri="{FF2B5EF4-FFF2-40B4-BE49-F238E27FC236}">
                    <a16:creationId xmlns:a16="http://schemas.microsoft.com/office/drawing/2014/main" id="{2256E6C1-A080-25CD-62DC-8398D7704C8A}"/>
                  </a:ext>
                </a:extLst>
              </p:cNvPr>
              <p:cNvPicPr>
                <a:picLocks noChangeAspect="1"/>
              </p:cNvPicPr>
              <p:nvPr/>
            </p:nvPicPr>
            <p:blipFill rotWithShape="1">
              <a:blip r:embed="rId4"/>
              <a:srcRect b="16346"/>
              <a:stretch/>
            </p:blipFill>
            <p:spPr bwMode="auto">
              <a:xfrm>
                <a:off x="689571" y="809506"/>
                <a:ext cx="1044853" cy="1307592"/>
              </a:xfrm>
              <a:prstGeom prst="rect">
                <a:avLst/>
              </a:prstGeom>
              <a:ln>
                <a:noFill/>
              </a:ln>
              <a:extLst>
                <a:ext uri="{53640926-AAD7-44D8-BBD7-CCE9431645EC}">
                  <a14:shadowObscured xmlns:a14="http://schemas.microsoft.com/office/drawing/2010/main"/>
                </a:ext>
              </a:extLst>
            </p:spPr>
          </p:pic>
          <p:sp>
            <p:nvSpPr>
              <p:cNvPr id="19" name="TextBox 18">
                <a:extLst>
                  <a:ext uri="{FF2B5EF4-FFF2-40B4-BE49-F238E27FC236}">
                    <a16:creationId xmlns:a16="http://schemas.microsoft.com/office/drawing/2014/main" id="{333F5C5F-092E-65F0-E6FE-327212DE7289}"/>
                  </a:ext>
                </a:extLst>
              </p:cNvPr>
              <p:cNvSpPr txBox="1"/>
              <p:nvPr/>
            </p:nvSpPr>
            <p:spPr>
              <a:xfrm>
                <a:off x="-44578" y="2141979"/>
                <a:ext cx="2513150" cy="646331"/>
              </a:xfrm>
              <a:prstGeom prst="rect">
                <a:avLst/>
              </a:prstGeom>
              <a:noFill/>
            </p:spPr>
            <p:txBody>
              <a:bodyPr wrap="square" rtlCol="0">
                <a:spAutoFit/>
              </a:bodyPr>
              <a:lstStyle/>
              <a:p>
                <a:pPr algn="ctr"/>
                <a:r>
                  <a:rPr lang="en-US" sz="1400"/>
                  <a:t>Erika Reece, Ph.D.</a:t>
                </a:r>
              </a:p>
              <a:p>
                <a:pPr algn="ctr"/>
                <a:r>
                  <a:rPr lang="en-US" sz="1100"/>
                  <a:t>Post-Doctoral Fellow, LSU Health, Shreveport</a:t>
                </a:r>
              </a:p>
            </p:txBody>
          </p:sp>
        </p:grpSp>
        <p:grpSp>
          <p:nvGrpSpPr>
            <p:cNvPr id="36" name="Group 35">
              <a:extLst>
                <a:ext uri="{FF2B5EF4-FFF2-40B4-BE49-F238E27FC236}">
                  <a16:creationId xmlns:a16="http://schemas.microsoft.com/office/drawing/2014/main" id="{E509D454-9F82-D7EC-D598-0114477A10E2}"/>
                </a:ext>
              </a:extLst>
            </p:cNvPr>
            <p:cNvGrpSpPr/>
            <p:nvPr/>
          </p:nvGrpSpPr>
          <p:grpSpPr>
            <a:xfrm>
              <a:off x="3112758" y="772120"/>
              <a:ext cx="2290122" cy="1948026"/>
              <a:chOff x="8173464" y="4779005"/>
              <a:chExt cx="2290122" cy="1948026"/>
            </a:xfrm>
          </p:grpSpPr>
          <p:pic>
            <p:nvPicPr>
              <p:cNvPr id="37" name="Picture 36" descr="A person with blonde hair&#10;&#10;Description automatically generated with low confidence">
                <a:extLst>
                  <a:ext uri="{FF2B5EF4-FFF2-40B4-BE49-F238E27FC236}">
                    <a16:creationId xmlns:a16="http://schemas.microsoft.com/office/drawing/2014/main" id="{6F7DCBF1-0C1E-7D51-40DE-DA3A4801DE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1917" y="4779005"/>
                <a:ext cx="1254581" cy="1307592"/>
              </a:xfrm>
              <a:prstGeom prst="rect">
                <a:avLst/>
              </a:prstGeom>
            </p:spPr>
          </p:pic>
          <p:sp>
            <p:nvSpPr>
              <p:cNvPr id="40" name="TextBox 39">
                <a:extLst>
                  <a:ext uri="{FF2B5EF4-FFF2-40B4-BE49-F238E27FC236}">
                    <a16:creationId xmlns:a16="http://schemas.microsoft.com/office/drawing/2014/main" id="{01ED0F45-3E4E-F5D6-AA1E-98989E33F20D}"/>
                  </a:ext>
                </a:extLst>
              </p:cNvPr>
              <p:cNvSpPr txBox="1"/>
              <p:nvPr/>
            </p:nvSpPr>
            <p:spPr>
              <a:xfrm>
                <a:off x="8173464" y="6111478"/>
                <a:ext cx="2290122" cy="615553"/>
              </a:xfrm>
              <a:prstGeom prst="rect">
                <a:avLst/>
              </a:prstGeom>
              <a:noFill/>
            </p:spPr>
            <p:txBody>
              <a:bodyPr wrap="square" rtlCol="0">
                <a:spAutoFit/>
              </a:bodyPr>
              <a:lstStyle/>
              <a:p>
                <a:pPr algn="ctr"/>
                <a:r>
                  <a:rPr lang="en-US" sz="1400" err="1"/>
                  <a:t>Floriane</a:t>
                </a:r>
                <a:r>
                  <a:rPr lang="en-US" sz="1400"/>
                  <a:t> Poignant, Ph.D.</a:t>
                </a:r>
              </a:p>
              <a:p>
                <a:pPr algn="ctr"/>
                <a:r>
                  <a:rPr lang="en-US" sz="1000"/>
                  <a:t>Research Scientist II, National Institute of Aerospace </a:t>
                </a:r>
              </a:p>
            </p:txBody>
          </p:sp>
        </p:grpSp>
        <p:grpSp>
          <p:nvGrpSpPr>
            <p:cNvPr id="44" name="Group 43">
              <a:extLst>
                <a:ext uri="{FF2B5EF4-FFF2-40B4-BE49-F238E27FC236}">
                  <a16:creationId xmlns:a16="http://schemas.microsoft.com/office/drawing/2014/main" id="{9FD5E29A-A0FC-EBEC-C3AE-D6F8EDB4B6BA}"/>
                </a:ext>
              </a:extLst>
            </p:cNvPr>
            <p:cNvGrpSpPr/>
            <p:nvPr/>
          </p:nvGrpSpPr>
          <p:grpSpPr>
            <a:xfrm>
              <a:off x="831525" y="772120"/>
              <a:ext cx="2290122" cy="1978804"/>
              <a:chOff x="6132476" y="4842575"/>
              <a:chExt cx="2290122" cy="1978804"/>
            </a:xfrm>
          </p:grpSpPr>
          <p:pic>
            <p:nvPicPr>
              <p:cNvPr id="45" name="Picture 44">
                <a:extLst>
                  <a:ext uri="{FF2B5EF4-FFF2-40B4-BE49-F238E27FC236}">
                    <a16:creationId xmlns:a16="http://schemas.microsoft.com/office/drawing/2014/main" id="{BA7D39B4-669D-8DF9-B9F8-AB31A650D34B}"/>
                  </a:ext>
                </a:extLst>
              </p:cNvPr>
              <p:cNvPicPr>
                <a:picLocks noChangeAspect="1"/>
              </p:cNvPicPr>
              <p:nvPr/>
            </p:nvPicPr>
            <p:blipFill>
              <a:blip r:embed="rId6"/>
              <a:stretch>
                <a:fillRect/>
              </a:stretch>
            </p:blipFill>
            <p:spPr>
              <a:xfrm>
                <a:off x="6577042" y="4842575"/>
                <a:ext cx="1400991" cy="1307592"/>
              </a:xfrm>
              <a:prstGeom prst="rect">
                <a:avLst/>
              </a:prstGeom>
            </p:spPr>
          </p:pic>
          <p:sp>
            <p:nvSpPr>
              <p:cNvPr id="46" name="TextBox 45">
                <a:extLst>
                  <a:ext uri="{FF2B5EF4-FFF2-40B4-BE49-F238E27FC236}">
                    <a16:creationId xmlns:a16="http://schemas.microsoft.com/office/drawing/2014/main" id="{251EF87E-53B2-F5D1-CC87-03FA2DE9F0AC}"/>
                  </a:ext>
                </a:extLst>
              </p:cNvPr>
              <p:cNvSpPr txBox="1"/>
              <p:nvPr/>
            </p:nvSpPr>
            <p:spPr>
              <a:xfrm>
                <a:off x="6132476" y="6175048"/>
                <a:ext cx="2290122" cy="646331"/>
              </a:xfrm>
              <a:prstGeom prst="rect">
                <a:avLst/>
              </a:prstGeom>
              <a:noFill/>
            </p:spPr>
            <p:txBody>
              <a:bodyPr wrap="square" rtlCol="0">
                <a:spAutoFit/>
              </a:bodyPr>
              <a:lstStyle/>
              <a:p>
                <a:pPr algn="ctr"/>
                <a:r>
                  <a:rPr lang="en-US" sz="1400"/>
                  <a:t>Kat </a:t>
                </a:r>
                <a:r>
                  <a:rPr lang="en-US" sz="1400" err="1"/>
                  <a:t>Nilov</a:t>
                </a:r>
                <a:endParaRPr lang="en-US" sz="1400"/>
              </a:p>
              <a:p>
                <a:pPr algn="ctr"/>
                <a:r>
                  <a:rPr lang="en-US" sz="1100"/>
                  <a:t>Ph.D. Candidate, Northeastern University</a:t>
                </a:r>
              </a:p>
            </p:txBody>
          </p:sp>
        </p:grpSp>
        <p:grpSp>
          <p:nvGrpSpPr>
            <p:cNvPr id="49" name="Group 48">
              <a:extLst>
                <a:ext uri="{FF2B5EF4-FFF2-40B4-BE49-F238E27FC236}">
                  <a16:creationId xmlns:a16="http://schemas.microsoft.com/office/drawing/2014/main" id="{25ED63F4-6F93-1074-1803-07391D0E11CD}"/>
                </a:ext>
              </a:extLst>
            </p:cNvPr>
            <p:cNvGrpSpPr/>
            <p:nvPr/>
          </p:nvGrpSpPr>
          <p:grpSpPr>
            <a:xfrm>
              <a:off x="4994652" y="772120"/>
              <a:ext cx="2290122" cy="1948026"/>
              <a:chOff x="10118889" y="4779005"/>
              <a:chExt cx="2290122" cy="1948026"/>
            </a:xfrm>
          </p:grpSpPr>
          <p:sp>
            <p:nvSpPr>
              <p:cNvPr id="53" name="TextBox 52">
                <a:extLst>
                  <a:ext uri="{FF2B5EF4-FFF2-40B4-BE49-F238E27FC236}">
                    <a16:creationId xmlns:a16="http://schemas.microsoft.com/office/drawing/2014/main" id="{19FB24AC-01DA-E578-776B-88AACD6E5D1E}"/>
                  </a:ext>
                </a:extLst>
              </p:cNvPr>
              <p:cNvSpPr txBox="1"/>
              <p:nvPr/>
            </p:nvSpPr>
            <p:spPr>
              <a:xfrm>
                <a:off x="10118889" y="6111478"/>
                <a:ext cx="2290122" cy="615553"/>
              </a:xfrm>
              <a:prstGeom prst="rect">
                <a:avLst/>
              </a:prstGeom>
              <a:noFill/>
            </p:spPr>
            <p:txBody>
              <a:bodyPr wrap="square" rtlCol="0">
                <a:spAutoFit/>
              </a:bodyPr>
              <a:lstStyle/>
              <a:p>
                <a:pPr algn="ctr"/>
                <a:r>
                  <a:rPr lang="en-US" sz="1400"/>
                  <a:t>Shirin Rahmanian</a:t>
                </a:r>
              </a:p>
              <a:p>
                <a:pPr algn="ctr"/>
                <a:r>
                  <a:rPr lang="en-US" sz="1000"/>
                  <a:t>Research Scientist, National</a:t>
                </a:r>
              </a:p>
              <a:p>
                <a:pPr algn="ctr"/>
                <a:r>
                  <a:rPr lang="en-US" sz="1000"/>
                  <a:t> Institute of Aerospace </a:t>
                </a:r>
              </a:p>
            </p:txBody>
          </p:sp>
          <p:pic>
            <p:nvPicPr>
              <p:cNvPr id="54" name="Picture 53">
                <a:extLst>
                  <a:ext uri="{FF2B5EF4-FFF2-40B4-BE49-F238E27FC236}">
                    <a16:creationId xmlns:a16="http://schemas.microsoft.com/office/drawing/2014/main" id="{CA4BB9D1-3EA8-C407-8741-A006DD1DC1D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64472" y="4779005"/>
                <a:ext cx="798956" cy="1323838"/>
              </a:xfrm>
              <a:prstGeom prst="rect">
                <a:avLst/>
              </a:prstGeom>
            </p:spPr>
          </p:pic>
        </p:grpSp>
      </p:grpSp>
      <p:grpSp>
        <p:nvGrpSpPr>
          <p:cNvPr id="59" name="Group 58">
            <a:extLst>
              <a:ext uri="{FF2B5EF4-FFF2-40B4-BE49-F238E27FC236}">
                <a16:creationId xmlns:a16="http://schemas.microsoft.com/office/drawing/2014/main" id="{C812367E-4EDB-6025-9BED-8466A645D931}"/>
              </a:ext>
            </a:extLst>
          </p:cNvPr>
          <p:cNvGrpSpPr/>
          <p:nvPr/>
        </p:nvGrpSpPr>
        <p:grpSpPr>
          <a:xfrm>
            <a:off x="766647" y="3648924"/>
            <a:ext cx="10658706" cy="1998361"/>
            <a:chOff x="831525" y="2811367"/>
            <a:chExt cx="10658706" cy="1998361"/>
          </a:xfrm>
        </p:grpSpPr>
        <p:grpSp>
          <p:nvGrpSpPr>
            <p:cNvPr id="32" name="Group 31">
              <a:extLst>
                <a:ext uri="{FF2B5EF4-FFF2-40B4-BE49-F238E27FC236}">
                  <a16:creationId xmlns:a16="http://schemas.microsoft.com/office/drawing/2014/main" id="{6020E42F-CBEA-6FC9-DD7B-A14935A2AC1F}"/>
                </a:ext>
              </a:extLst>
            </p:cNvPr>
            <p:cNvGrpSpPr/>
            <p:nvPr/>
          </p:nvGrpSpPr>
          <p:grpSpPr>
            <a:xfrm>
              <a:off x="831525" y="2811367"/>
              <a:ext cx="2361409" cy="1998361"/>
              <a:chOff x="4001927" y="788316"/>
              <a:chExt cx="2361409" cy="1998361"/>
            </a:xfrm>
          </p:grpSpPr>
          <p:sp>
            <p:nvSpPr>
              <p:cNvPr id="124" name="TextBox 123">
                <a:extLst>
                  <a:ext uri="{FF2B5EF4-FFF2-40B4-BE49-F238E27FC236}">
                    <a16:creationId xmlns:a16="http://schemas.microsoft.com/office/drawing/2014/main" id="{9D63F530-92AE-48F4-8F3B-3A0ECB640AA2}"/>
                  </a:ext>
                </a:extLst>
              </p:cNvPr>
              <p:cNvSpPr txBox="1"/>
              <p:nvPr/>
            </p:nvSpPr>
            <p:spPr>
              <a:xfrm>
                <a:off x="4001927" y="2140346"/>
                <a:ext cx="2361409" cy="646331"/>
              </a:xfrm>
              <a:prstGeom prst="rect">
                <a:avLst/>
              </a:prstGeom>
              <a:noFill/>
            </p:spPr>
            <p:txBody>
              <a:bodyPr wrap="square" rtlCol="0">
                <a:spAutoFit/>
              </a:bodyPr>
              <a:lstStyle/>
              <a:p>
                <a:pPr algn="ctr"/>
                <a:r>
                  <a:rPr lang="en-US" sz="1400"/>
                  <a:t>Hansjorg </a:t>
                </a:r>
                <a:r>
                  <a:rPr lang="en-US" sz="1400" err="1"/>
                  <a:t>Schwertz</a:t>
                </a:r>
                <a:r>
                  <a:rPr lang="en-US" sz="1400"/>
                  <a:t>, MD-Ph.D.</a:t>
                </a:r>
              </a:p>
              <a:p>
                <a:pPr algn="ctr"/>
                <a:r>
                  <a:rPr lang="en-US" sz="1100"/>
                  <a:t>Adjunct Assistant Professor, Billings Clinic Bozeman</a:t>
                </a:r>
              </a:p>
            </p:txBody>
          </p:sp>
          <p:pic>
            <p:nvPicPr>
              <p:cNvPr id="13" name="Picture 12">
                <a:extLst>
                  <a:ext uri="{FF2B5EF4-FFF2-40B4-BE49-F238E27FC236}">
                    <a16:creationId xmlns:a16="http://schemas.microsoft.com/office/drawing/2014/main" id="{3BA8B23E-CEEF-0814-B042-BDA617C11A2D}"/>
                  </a:ext>
                </a:extLst>
              </p:cNvPr>
              <p:cNvPicPr>
                <a:picLocks noChangeAspect="1"/>
              </p:cNvPicPr>
              <p:nvPr/>
            </p:nvPicPr>
            <p:blipFill rotWithShape="1">
              <a:blip r:embed="rId8"/>
              <a:srcRect t="5598" b="14035"/>
              <a:stretch/>
            </p:blipFill>
            <p:spPr bwMode="auto">
              <a:xfrm>
                <a:off x="4601707" y="788316"/>
                <a:ext cx="1161849" cy="1307592"/>
              </a:xfrm>
              <a:prstGeom prst="rect">
                <a:avLst/>
              </a:prstGeom>
              <a:ln>
                <a:noFill/>
              </a:ln>
              <a:extLst>
                <a:ext uri="{53640926-AAD7-44D8-BBD7-CCE9431645EC}">
                  <a14:shadowObscured xmlns:a14="http://schemas.microsoft.com/office/drawing/2010/main"/>
                </a:ext>
              </a:extLst>
            </p:spPr>
          </p:pic>
        </p:grpSp>
        <p:grpSp>
          <p:nvGrpSpPr>
            <p:cNvPr id="33" name="Group 32">
              <a:extLst>
                <a:ext uri="{FF2B5EF4-FFF2-40B4-BE49-F238E27FC236}">
                  <a16:creationId xmlns:a16="http://schemas.microsoft.com/office/drawing/2014/main" id="{B596AAE1-73DB-2009-25E3-3F8277FC6027}"/>
                </a:ext>
              </a:extLst>
            </p:cNvPr>
            <p:cNvGrpSpPr/>
            <p:nvPr/>
          </p:nvGrpSpPr>
          <p:grpSpPr>
            <a:xfrm>
              <a:off x="3017860" y="2811367"/>
              <a:ext cx="2202684" cy="1998361"/>
              <a:chOff x="6060055" y="825814"/>
              <a:chExt cx="2202684" cy="1998361"/>
            </a:xfrm>
          </p:grpSpPr>
          <p:sp>
            <p:nvSpPr>
              <p:cNvPr id="123" name="TextBox 122">
                <a:extLst>
                  <a:ext uri="{FF2B5EF4-FFF2-40B4-BE49-F238E27FC236}">
                    <a16:creationId xmlns:a16="http://schemas.microsoft.com/office/drawing/2014/main" id="{C19B8584-FF3E-46BC-90D8-D4FC427A400C}"/>
                  </a:ext>
                </a:extLst>
              </p:cNvPr>
              <p:cNvSpPr txBox="1"/>
              <p:nvPr/>
            </p:nvSpPr>
            <p:spPr>
              <a:xfrm>
                <a:off x="6060055" y="2177844"/>
                <a:ext cx="2202684" cy="646331"/>
              </a:xfrm>
              <a:prstGeom prst="rect">
                <a:avLst/>
              </a:prstGeom>
              <a:noFill/>
            </p:spPr>
            <p:txBody>
              <a:bodyPr wrap="square" rtlCol="0">
                <a:spAutoFit/>
              </a:bodyPr>
              <a:lstStyle/>
              <a:p>
                <a:pPr algn="ctr"/>
                <a:r>
                  <a:rPr lang="en-US" sz="1400"/>
                  <a:t>Samuel Shin, MD-Ph.D.</a:t>
                </a:r>
              </a:p>
              <a:p>
                <a:pPr algn="ctr"/>
                <a:r>
                  <a:rPr lang="en-US" sz="1100"/>
                  <a:t>Assistant Professor, University of Pennsylvania School of Medicine, </a:t>
                </a:r>
              </a:p>
            </p:txBody>
          </p:sp>
          <p:pic>
            <p:nvPicPr>
              <p:cNvPr id="14" name="Picture 13">
                <a:extLst>
                  <a:ext uri="{FF2B5EF4-FFF2-40B4-BE49-F238E27FC236}">
                    <a16:creationId xmlns:a16="http://schemas.microsoft.com/office/drawing/2014/main" id="{ACC4ECE7-68D8-9A7C-93B4-0E6F4E688115}"/>
                  </a:ext>
                </a:extLst>
              </p:cNvPr>
              <p:cNvPicPr>
                <a:picLocks noChangeAspect="1"/>
              </p:cNvPicPr>
              <p:nvPr/>
            </p:nvPicPr>
            <p:blipFill>
              <a:blip r:embed="rId9"/>
              <a:stretch>
                <a:fillRect/>
              </a:stretch>
            </p:blipFill>
            <p:spPr>
              <a:xfrm>
                <a:off x="6523334" y="825814"/>
                <a:ext cx="1276127" cy="1307592"/>
              </a:xfrm>
              <a:prstGeom prst="rect">
                <a:avLst/>
              </a:prstGeom>
            </p:spPr>
          </p:pic>
        </p:grpSp>
        <p:grpSp>
          <p:nvGrpSpPr>
            <p:cNvPr id="35" name="Group 34">
              <a:extLst>
                <a:ext uri="{FF2B5EF4-FFF2-40B4-BE49-F238E27FC236}">
                  <a16:creationId xmlns:a16="http://schemas.microsoft.com/office/drawing/2014/main" id="{0C10A3A9-B07D-9859-6257-0EA746304028}"/>
                </a:ext>
              </a:extLst>
            </p:cNvPr>
            <p:cNvGrpSpPr/>
            <p:nvPr/>
          </p:nvGrpSpPr>
          <p:grpSpPr>
            <a:xfrm>
              <a:off x="6957028" y="2811367"/>
              <a:ext cx="2195125" cy="1998361"/>
              <a:chOff x="10079525" y="762897"/>
              <a:chExt cx="2195125" cy="1998361"/>
            </a:xfrm>
          </p:grpSpPr>
          <p:sp>
            <p:nvSpPr>
              <p:cNvPr id="125" name="TextBox 124">
                <a:extLst>
                  <a:ext uri="{FF2B5EF4-FFF2-40B4-BE49-F238E27FC236}">
                    <a16:creationId xmlns:a16="http://schemas.microsoft.com/office/drawing/2014/main" id="{53163BD5-E5C4-45C0-9333-CED56B06E3A7}"/>
                  </a:ext>
                </a:extLst>
              </p:cNvPr>
              <p:cNvSpPr txBox="1"/>
              <p:nvPr/>
            </p:nvSpPr>
            <p:spPr>
              <a:xfrm>
                <a:off x="10079525" y="2114927"/>
                <a:ext cx="2195125" cy="646331"/>
              </a:xfrm>
              <a:prstGeom prst="rect">
                <a:avLst/>
              </a:prstGeom>
              <a:noFill/>
            </p:spPr>
            <p:txBody>
              <a:bodyPr wrap="square" rtlCol="0">
                <a:spAutoFit/>
              </a:bodyPr>
              <a:lstStyle/>
              <a:p>
                <a:pPr algn="ctr"/>
                <a:r>
                  <a:rPr lang="en-US" sz="1400"/>
                  <a:t>Adrian </a:t>
                </a:r>
                <a:r>
                  <a:rPr lang="en-US" sz="1400" err="1"/>
                  <a:t>Specogna</a:t>
                </a:r>
                <a:r>
                  <a:rPr lang="en-US" sz="1400"/>
                  <a:t>, MSc, PhD</a:t>
                </a:r>
              </a:p>
              <a:p>
                <a:pPr algn="ctr"/>
                <a:r>
                  <a:rPr lang="en-US" sz="1100"/>
                  <a:t>Executive Director, Lead Scientist, </a:t>
                </a:r>
                <a:r>
                  <a:rPr lang="en-US" sz="1100" err="1"/>
                  <a:t>Prolatent</a:t>
                </a:r>
                <a:r>
                  <a:rPr lang="en-US" sz="1100"/>
                  <a:t> Health Technologies Inc.</a:t>
                </a:r>
              </a:p>
            </p:txBody>
          </p:sp>
          <p:pic>
            <p:nvPicPr>
              <p:cNvPr id="15" name="Picture 14">
                <a:extLst>
                  <a:ext uri="{FF2B5EF4-FFF2-40B4-BE49-F238E27FC236}">
                    <a16:creationId xmlns:a16="http://schemas.microsoft.com/office/drawing/2014/main" id="{7F1F5BEA-3F0B-56B1-C724-523A8FB92363}"/>
                  </a:ext>
                </a:extLst>
              </p:cNvPr>
              <p:cNvPicPr>
                <a:picLocks noChangeAspect="1"/>
              </p:cNvPicPr>
              <p:nvPr/>
            </p:nvPicPr>
            <p:blipFill>
              <a:blip r:embed="rId10"/>
              <a:stretch>
                <a:fillRect/>
              </a:stretch>
            </p:blipFill>
            <p:spPr>
              <a:xfrm>
                <a:off x="10523291" y="762897"/>
                <a:ext cx="1307592" cy="1307592"/>
              </a:xfrm>
              <a:prstGeom prst="rect">
                <a:avLst/>
              </a:prstGeom>
            </p:spPr>
          </p:pic>
        </p:grpSp>
        <p:grpSp>
          <p:nvGrpSpPr>
            <p:cNvPr id="20" name="Group 19">
              <a:extLst>
                <a:ext uri="{FF2B5EF4-FFF2-40B4-BE49-F238E27FC236}">
                  <a16:creationId xmlns:a16="http://schemas.microsoft.com/office/drawing/2014/main" id="{63C31230-C4B0-AE04-772B-C9EE781134F3}"/>
                </a:ext>
              </a:extLst>
            </p:cNvPr>
            <p:cNvGrpSpPr/>
            <p:nvPr/>
          </p:nvGrpSpPr>
          <p:grpSpPr>
            <a:xfrm>
              <a:off x="8977081" y="2811367"/>
              <a:ext cx="2513150" cy="1998361"/>
              <a:chOff x="-227865" y="2921603"/>
              <a:chExt cx="2513150" cy="1998361"/>
            </a:xfrm>
          </p:grpSpPr>
          <p:sp>
            <p:nvSpPr>
              <p:cNvPr id="11" name="TextBox 10">
                <a:extLst>
                  <a:ext uri="{FF2B5EF4-FFF2-40B4-BE49-F238E27FC236}">
                    <a16:creationId xmlns:a16="http://schemas.microsoft.com/office/drawing/2014/main" id="{8DA67A9C-D91C-F446-FBB7-CB256AC82B05}"/>
                  </a:ext>
                </a:extLst>
              </p:cNvPr>
              <p:cNvSpPr txBox="1"/>
              <p:nvPr/>
            </p:nvSpPr>
            <p:spPr>
              <a:xfrm>
                <a:off x="-227865" y="4273633"/>
                <a:ext cx="2513150" cy="646331"/>
              </a:xfrm>
              <a:prstGeom prst="rect">
                <a:avLst/>
              </a:prstGeom>
              <a:noFill/>
            </p:spPr>
            <p:txBody>
              <a:bodyPr wrap="square" rtlCol="0">
                <a:spAutoFit/>
              </a:bodyPr>
              <a:lstStyle/>
              <a:p>
                <a:pPr algn="ctr"/>
                <a:r>
                  <a:rPr lang="en-US" sz="1400" err="1"/>
                  <a:t>Corin</a:t>
                </a:r>
                <a:r>
                  <a:rPr lang="en-US" sz="1400"/>
                  <a:t> Williams, Ph.D.</a:t>
                </a:r>
              </a:p>
              <a:p>
                <a:pPr algn="ctr"/>
                <a:r>
                  <a:rPr lang="en-US" sz="1100"/>
                  <a:t>Principal Member of the Technical Staff, The Charles Stark Draper Laboratory, Inc</a:t>
                </a:r>
              </a:p>
            </p:txBody>
          </p:sp>
          <p:pic>
            <p:nvPicPr>
              <p:cNvPr id="18" name="Picture 17">
                <a:extLst>
                  <a:ext uri="{FF2B5EF4-FFF2-40B4-BE49-F238E27FC236}">
                    <a16:creationId xmlns:a16="http://schemas.microsoft.com/office/drawing/2014/main" id="{513D815F-0A12-03AC-20D2-D41DB4CBA5E8}"/>
                  </a:ext>
                </a:extLst>
              </p:cNvPr>
              <p:cNvPicPr>
                <a:picLocks noChangeAspect="1"/>
              </p:cNvPicPr>
              <p:nvPr/>
            </p:nvPicPr>
            <p:blipFill>
              <a:blip r:embed="rId11"/>
              <a:stretch>
                <a:fillRect/>
              </a:stretch>
            </p:blipFill>
            <p:spPr>
              <a:xfrm>
                <a:off x="374914" y="2921603"/>
                <a:ext cx="1307592" cy="1307592"/>
              </a:xfrm>
              <a:prstGeom prst="rect">
                <a:avLst/>
              </a:prstGeom>
            </p:spPr>
          </p:pic>
        </p:grpSp>
        <p:grpSp>
          <p:nvGrpSpPr>
            <p:cNvPr id="58" name="Group 57">
              <a:extLst>
                <a:ext uri="{FF2B5EF4-FFF2-40B4-BE49-F238E27FC236}">
                  <a16:creationId xmlns:a16="http://schemas.microsoft.com/office/drawing/2014/main" id="{16FA52B6-6839-CA5D-4D4D-821A05DB4896}"/>
                </a:ext>
              </a:extLst>
            </p:cNvPr>
            <p:cNvGrpSpPr/>
            <p:nvPr/>
          </p:nvGrpSpPr>
          <p:grpSpPr>
            <a:xfrm>
              <a:off x="5045470" y="2811367"/>
              <a:ext cx="2086632" cy="1992416"/>
              <a:chOff x="5045472" y="2817312"/>
              <a:chExt cx="2086632" cy="1992416"/>
            </a:xfrm>
          </p:grpSpPr>
          <p:sp>
            <p:nvSpPr>
              <p:cNvPr id="122" name="TextBox 121">
                <a:extLst>
                  <a:ext uri="{FF2B5EF4-FFF2-40B4-BE49-F238E27FC236}">
                    <a16:creationId xmlns:a16="http://schemas.microsoft.com/office/drawing/2014/main" id="{AE0BA958-2A99-436D-974D-3AB6CB2FDBF1}"/>
                  </a:ext>
                </a:extLst>
              </p:cNvPr>
              <p:cNvSpPr txBox="1"/>
              <p:nvPr/>
            </p:nvSpPr>
            <p:spPr>
              <a:xfrm>
                <a:off x="5045472" y="4163397"/>
                <a:ext cx="2086632" cy="646331"/>
              </a:xfrm>
              <a:prstGeom prst="rect">
                <a:avLst/>
              </a:prstGeom>
              <a:noFill/>
            </p:spPr>
            <p:txBody>
              <a:bodyPr wrap="square" lIns="91440" tIns="45720" rIns="91440" bIns="45720" rtlCol="0" anchor="t">
                <a:spAutoFit/>
              </a:bodyPr>
              <a:lstStyle/>
              <a:p>
                <a:pPr algn="ctr"/>
                <a:r>
                  <a:rPr lang="en-US" sz="1400"/>
                  <a:t>Molika Sinha, M.S.</a:t>
                </a:r>
              </a:p>
              <a:p>
                <a:pPr algn="ctr"/>
                <a:r>
                  <a:rPr lang="en-US" sz="1100"/>
                  <a:t>Research Scientist, Stanford University</a:t>
                </a:r>
              </a:p>
            </p:txBody>
          </p:sp>
          <p:pic>
            <p:nvPicPr>
              <p:cNvPr id="57" name="Picture 56">
                <a:extLst>
                  <a:ext uri="{FF2B5EF4-FFF2-40B4-BE49-F238E27FC236}">
                    <a16:creationId xmlns:a16="http://schemas.microsoft.com/office/drawing/2014/main" id="{EC5F2BE2-3CFC-4301-D154-8EF61F49B784}"/>
                  </a:ext>
                </a:extLst>
              </p:cNvPr>
              <p:cNvPicPr>
                <a:picLocks noChangeAspect="1"/>
              </p:cNvPicPr>
              <p:nvPr/>
            </p:nvPicPr>
            <p:blipFill>
              <a:blip r:embed="rId12"/>
              <a:stretch>
                <a:fillRect/>
              </a:stretch>
            </p:blipFill>
            <p:spPr>
              <a:xfrm>
                <a:off x="5402988" y="2817312"/>
                <a:ext cx="1371600" cy="1371600"/>
              </a:xfrm>
              <a:prstGeom prst="rect">
                <a:avLst/>
              </a:prstGeom>
            </p:spPr>
          </p:pic>
        </p:grpSp>
      </p:grpSp>
      <p:sp>
        <p:nvSpPr>
          <p:cNvPr id="38" name="Title 1">
            <a:extLst>
              <a:ext uri="{FF2B5EF4-FFF2-40B4-BE49-F238E27FC236}">
                <a16:creationId xmlns:a16="http://schemas.microsoft.com/office/drawing/2014/main" id="{207F89DD-EDF1-4984-9DFE-11AEC83E127A}"/>
              </a:ext>
            </a:extLst>
          </p:cNvPr>
          <p:cNvSpPr>
            <a:spLocks noGrp="1"/>
          </p:cNvSpPr>
          <p:nvPr>
            <p:ph type="title"/>
          </p:nvPr>
        </p:nvSpPr>
        <p:spPr>
          <a:xfrm>
            <a:off x="163853" y="534060"/>
            <a:ext cx="11557256" cy="805875"/>
          </a:xfrm>
        </p:spPr>
        <p:txBody>
          <a:bodyPr>
            <a:normAutofit/>
          </a:bodyPr>
          <a:lstStyle/>
          <a:p>
            <a:pPr algn="ctr"/>
            <a:r>
              <a:rPr lang="en-US" sz="4000"/>
              <a:t>SHINE 2023 Participants</a:t>
            </a:r>
          </a:p>
        </p:txBody>
      </p:sp>
      <p:sp>
        <p:nvSpPr>
          <p:cNvPr id="6" name="Footer Placeholder 5">
            <a:extLst>
              <a:ext uri="{FF2B5EF4-FFF2-40B4-BE49-F238E27FC236}">
                <a16:creationId xmlns:a16="http://schemas.microsoft.com/office/drawing/2014/main" id="{6C9FB2C0-A26C-44B9-814B-5EA9A1BCADEC}"/>
              </a:ext>
            </a:extLst>
          </p:cNvPr>
          <p:cNvSpPr>
            <a:spLocks noGrp="1"/>
          </p:cNvSpPr>
          <p:nvPr>
            <p:ph type="ftr" sz="quarter" idx="11"/>
          </p:nvPr>
        </p:nvSpPr>
        <p:spPr/>
        <p:txBody>
          <a:bodyPr/>
          <a:lstStyle/>
          <a:p>
            <a:r>
              <a:rPr lang="en-US"/>
              <a:t>2023 SHINE</a:t>
            </a:r>
          </a:p>
          <a:p>
            <a:r>
              <a:rPr lang="en-US"/>
              <a:t>Space Radiation Didactic Curriculum</a:t>
            </a:r>
          </a:p>
        </p:txBody>
      </p:sp>
      <p:sp>
        <p:nvSpPr>
          <p:cNvPr id="7" name="Slide Number Placeholder 6">
            <a:extLst>
              <a:ext uri="{FF2B5EF4-FFF2-40B4-BE49-F238E27FC236}">
                <a16:creationId xmlns:a16="http://schemas.microsoft.com/office/drawing/2014/main" id="{5446AA83-5D29-4489-A067-208D85A160D8}"/>
              </a:ext>
            </a:extLst>
          </p:cNvPr>
          <p:cNvSpPr>
            <a:spLocks noGrp="1"/>
          </p:cNvSpPr>
          <p:nvPr>
            <p:ph type="sldNum" sz="quarter" idx="12"/>
          </p:nvPr>
        </p:nvSpPr>
        <p:spPr/>
        <p:txBody>
          <a:bodyPr/>
          <a:lstStyle/>
          <a:p>
            <a:fld id="{3A0E1C1D-23A6-4D8C-8BAD-0A4D3EB843D9}" type="slidenum">
              <a:rPr lang="en-US" smtClean="0"/>
              <a:t>7</a:t>
            </a:fld>
            <a:endParaRPr lang="en-US"/>
          </a:p>
        </p:txBody>
      </p:sp>
      <p:sp>
        <p:nvSpPr>
          <p:cNvPr id="39" name="Date Placeholder 3">
            <a:extLst>
              <a:ext uri="{FF2B5EF4-FFF2-40B4-BE49-F238E27FC236}">
                <a16:creationId xmlns:a16="http://schemas.microsoft.com/office/drawing/2014/main" id="{712C265C-EB25-4BE5-BAAE-F52A01B7CCD2}"/>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912514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824109-5FBA-4927-BB70-6F3B045DEB50}"/>
              </a:ext>
            </a:extLst>
          </p:cNvPr>
          <p:cNvSpPr>
            <a:spLocks noGrp="1"/>
          </p:cNvSpPr>
          <p:nvPr>
            <p:ph type="title"/>
          </p:nvPr>
        </p:nvSpPr>
        <p:spPr/>
        <p:txBody>
          <a:bodyPr/>
          <a:lstStyle/>
          <a:p>
            <a:r>
              <a:rPr lang="en-US"/>
              <a:t>Space Radiation Element Team</a:t>
            </a:r>
          </a:p>
        </p:txBody>
      </p:sp>
      <p:sp>
        <p:nvSpPr>
          <p:cNvPr id="3" name="Footer Placeholder 2">
            <a:extLst>
              <a:ext uri="{FF2B5EF4-FFF2-40B4-BE49-F238E27FC236}">
                <a16:creationId xmlns:a16="http://schemas.microsoft.com/office/drawing/2014/main" id="{AECFD0BB-8BEC-4F5B-81BD-24B84EDD7824}"/>
              </a:ext>
            </a:extLst>
          </p:cNvPr>
          <p:cNvSpPr>
            <a:spLocks noGrp="1"/>
          </p:cNvSpPr>
          <p:nvPr>
            <p:ph type="ftr" sz="quarter" idx="11"/>
          </p:nvPr>
        </p:nvSpPr>
        <p:spPr/>
        <p:txBody>
          <a:bodyPr/>
          <a:lstStyle/>
          <a:p>
            <a:r>
              <a:rPr lang="en-US"/>
              <a:t>2023 SHINE</a:t>
            </a:r>
          </a:p>
          <a:p>
            <a:r>
              <a:rPr lang="en-US"/>
              <a:t>Space Radiation Didactic Curriculum</a:t>
            </a:r>
          </a:p>
        </p:txBody>
      </p:sp>
      <p:sp>
        <p:nvSpPr>
          <p:cNvPr id="4" name="Slide Number Placeholder 3">
            <a:extLst>
              <a:ext uri="{FF2B5EF4-FFF2-40B4-BE49-F238E27FC236}">
                <a16:creationId xmlns:a16="http://schemas.microsoft.com/office/drawing/2014/main" id="{1B058233-45F3-4D94-94B5-D058D5F5CBAC}"/>
              </a:ext>
            </a:extLst>
          </p:cNvPr>
          <p:cNvSpPr>
            <a:spLocks noGrp="1"/>
          </p:cNvSpPr>
          <p:nvPr>
            <p:ph type="sldNum" sz="quarter" idx="12"/>
          </p:nvPr>
        </p:nvSpPr>
        <p:spPr/>
        <p:txBody>
          <a:bodyPr/>
          <a:lstStyle/>
          <a:p>
            <a:fld id="{3A0E1C1D-23A6-4D8C-8BAD-0A4D3EB843D9}" type="slidenum">
              <a:rPr lang="en-US" smtClean="0"/>
              <a:t>8</a:t>
            </a:fld>
            <a:endParaRPr lang="en-US"/>
          </a:p>
        </p:txBody>
      </p:sp>
      <p:grpSp>
        <p:nvGrpSpPr>
          <p:cNvPr id="8" name="Group 7">
            <a:extLst>
              <a:ext uri="{FF2B5EF4-FFF2-40B4-BE49-F238E27FC236}">
                <a16:creationId xmlns:a16="http://schemas.microsoft.com/office/drawing/2014/main" id="{DA3D6F7D-7A4F-4176-9DAC-D54FE4A91CAE}"/>
              </a:ext>
            </a:extLst>
          </p:cNvPr>
          <p:cNvGrpSpPr/>
          <p:nvPr/>
        </p:nvGrpSpPr>
        <p:grpSpPr>
          <a:xfrm>
            <a:off x="245179" y="1756363"/>
            <a:ext cx="11701642" cy="2192808"/>
            <a:chOff x="-2182147" y="1439188"/>
            <a:chExt cx="11701642" cy="2192808"/>
          </a:xfrm>
        </p:grpSpPr>
        <p:pic>
          <p:nvPicPr>
            <p:cNvPr id="9" name="Picture 8">
              <a:extLst>
                <a:ext uri="{FF2B5EF4-FFF2-40B4-BE49-F238E27FC236}">
                  <a16:creationId xmlns:a16="http://schemas.microsoft.com/office/drawing/2014/main" id="{312A7B6B-5E14-4688-AFE0-0D87164578A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0298" t="5283" r="15635" b="32027"/>
            <a:stretch/>
          </p:blipFill>
          <p:spPr>
            <a:xfrm>
              <a:off x="-1945912" y="1439188"/>
              <a:ext cx="1656081" cy="1572315"/>
            </a:xfrm>
            <a:prstGeom prst="rect">
              <a:avLst/>
            </a:prstGeom>
          </p:spPr>
        </p:pic>
        <p:sp>
          <p:nvSpPr>
            <p:cNvPr id="10" name="TextBox 9">
              <a:extLst>
                <a:ext uri="{FF2B5EF4-FFF2-40B4-BE49-F238E27FC236}">
                  <a16:creationId xmlns:a16="http://schemas.microsoft.com/office/drawing/2014/main" id="{AF0AE0BE-4901-4F9C-BF5C-689D2615A442}"/>
                </a:ext>
              </a:extLst>
            </p:cNvPr>
            <p:cNvSpPr txBox="1"/>
            <p:nvPr/>
          </p:nvSpPr>
          <p:spPr>
            <a:xfrm>
              <a:off x="-2182147" y="3007425"/>
              <a:ext cx="2128553" cy="615553"/>
            </a:xfrm>
            <a:prstGeom prst="rect">
              <a:avLst/>
            </a:prstGeom>
            <a:noFill/>
          </p:spPr>
          <p:txBody>
            <a:bodyPr wrap="square" rtlCol="0">
              <a:spAutoFit/>
            </a:bodyPr>
            <a:lstStyle/>
            <a:p>
              <a:pPr algn="ctr"/>
              <a:r>
                <a:rPr lang="en-US" sz="1700" b="1"/>
                <a:t>Robin Elgart</a:t>
              </a:r>
            </a:p>
            <a:p>
              <a:pPr algn="ctr"/>
              <a:r>
                <a:rPr lang="en-US" sz="1600"/>
                <a:t>SR Element Scientist</a:t>
              </a:r>
            </a:p>
          </p:txBody>
        </p:sp>
        <p:pic>
          <p:nvPicPr>
            <p:cNvPr id="11" name="Picture 10">
              <a:extLst>
                <a:ext uri="{FF2B5EF4-FFF2-40B4-BE49-F238E27FC236}">
                  <a16:creationId xmlns:a16="http://schemas.microsoft.com/office/drawing/2014/main" id="{89BB66EF-9BC0-4F83-8F97-B0C51E92C77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752" t="7704" r="7430" b="22534"/>
            <a:stretch/>
          </p:blipFill>
          <p:spPr>
            <a:xfrm>
              <a:off x="453578" y="1439188"/>
              <a:ext cx="1656080" cy="1572315"/>
            </a:xfrm>
            <a:prstGeom prst="rect">
              <a:avLst/>
            </a:prstGeom>
          </p:spPr>
        </p:pic>
        <p:sp>
          <p:nvSpPr>
            <p:cNvPr id="12" name="TextBox 11">
              <a:extLst>
                <a:ext uri="{FF2B5EF4-FFF2-40B4-BE49-F238E27FC236}">
                  <a16:creationId xmlns:a16="http://schemas.microsoft.com/office/drawing/2014/main" id="{91B3BED8-ADA8-4570-B617-B022A9FCB027}"/>
                </a:ext>
              </a:extLst>
            </p:cNvPr>
            <p:cNvSpPr txBox="1"/>
            <p:nvPr/>
          </p:nvSpPr>
          <p:spPr>
            <a:xfrm>
              <a:off x="-10061" y="3010954"/>
              <a:ext cx="2704228" cy="615553"/>
            </a:xfrm>
            <a:prstGeom prst="rect">
              <a:avLst/>
            </a:prstGeom>
            <a:noFill/>
          </p:spPr>
          <p:txBody>
            <a:bodyPr wrap="square" rtlCol="0">
              <a:spAutoFit/>
            </a:bodyPr>
            <a:lstStyle/>
            <a:p>
              <a:pPr algn="ctr"/>
              <a:r>
                <a:rPr lang="en-US" sz="1700" b="1"/>
                <a:t>Janice Zawaski</a:t>
              </a:r>
            </a:p>
            <a:p>
              <a:pPr algn="ctr"/>
              <a:r>
                <a:rPr lang="en-US" sz="1600"/>
                <a:t>SR Deputy Element Scientist</a:t>
              </a:r>
            </a:p>
          </p:txBody>
        </p:sp>
        <p:sp>
          <p:nvSpPr>
            <p:cNvPr id="13" name="TextBox 12">
              <a:extLst>
                <a:ext uri="{FF2B5EF4-FFF2-40B4-BE49-F238E27FC236}">
                  <a16:creationId xmlns:a16="http://schemas.microsoft.com/office/drawing/2014/main" id="{F4A905BF-82B5-4475-A785-129BF6C622DA}"/>
                </a:ext>
              </a:extLst>
            </p:cNvPr>
            <p:cNvSpPr txBox="1"/>
            <p:nvPr/>
          </p:nvSpPr>
          <p:spPr>
            <a:xfrm>
              <a:off x="7429969" y="3007425"/>
              <a:ext cx="2089526" cy="600164"/>
            </a:xfrm>
            <a:prstGeom prst="rect">
              <a:avLst/>
            </a:prstGeom>
            <a:noFill/>
          </p:spPr>
          <p:txBody>
            <a:bodyPr wrap="square" rtlCol="0">
              <a:spAutoFit/>
            </a:bodyPr>
            <a:lstStyle/>
            <a:p>
              <a:pPr algn="ctr"/>
              <a:r>
                <a:rPr lang="en-US" sz="1700" b="1"/>
                <a:t>Brock Sishc</a:t>
              </a:r>
            </a:p>
            <a:p>
              <a:pPr algn="ctr"/>
              <a:r>
                <a:rPr lang="en-US" sz="1600"/>
                <a:t>Cancer Discipline Lead</a:t>
              </a:r>
            </a:p>
          </p:txBody>
        </p:sp>
        <p:grpSp>
          <p:nvGrpSpPr>
            <p:cNvPr id="14" name="Group 13">
              <a:extLst>
                <a:ext uri="{FF2B5EF4-FFF2-40B4-BE49-F238E27FC236}">
                  <a16:creationId xmlns:a16="http://schemas.microsoft.com/office/drawing/2014/main" id="{CA41E5B4-8434-4DFA-9266-D57A23844E36}"/>
                </a:ext>
              </a:extLst>
            </p:cNvPr>
            <p:cNvGrpSpPr/>
            <p:nvPr/>
          </p:nvGrpSpPr>
          <p:grpSpPr>
            <a:xfrm>
              <a:off x="5210765" y="1439188"/>
              <a:ext cx="1792132" cy="2192808"/>
              <a:chOff x="12941818" y="-1231217"/>
              <a:chExt cx="1792132" cy="2192808"/>
            </a:xfrm>
          </p:grpSpPr>
          <p:pic>
            <p:nvPicPr>
              <p:cNvPr id="19" name="Picture 18" descr="A person smiling for the camera&#10;&#10;Description automatically generated">
                <a:extLst>
                  <a:ext uri="{FF2B5EF4-FFF2-40B4-BE49-F238E27FC236}">
                    <a16:creationId xmlns:a16="http://schemas.microsoft.com/office/drawing/2014/main" id="{63F86C19-30C8-4683-BB9C-41544EBC350E}"/>
                  </a:ext>
                </a:extLst>
              </p:cNvPr>
              <p:cNvPicPr>
                <a:picLocks noChangeAspect="1"/>
              </p:cNvPicPr>
              <p:nvPr/>
            </p:nvPicPr>
            <p:blipFill>
              <a:blip r:embed="rId4"/>
              <a:stretch>
                <a:fillRect/>
              </a:stretch>
            </p:blipFill>
            <p:spPr>
              <a:xfrm>
                <a:off x="12974475" y="-1231217"/>
                <a:ext cx="1664208" cy="1572315"/>
              </a:xfrm>
              <a:prstGeom prst="rect">
                <a:avLst/>
              </a:prstGeom>
            </p:spPr>
          </p:pic>
          <p:sp>
            <p:nvSpPr>
              <p:cNvPr id="20" name="TextBox 19">
                <a:extLst>
                  <a:ext uri="{FF2B5EF4-FFF2-40B4-BE49-F238E27FC236}">
                    <a16:creationId xmlns:a16="http://schemas.microsoft.com/office/drawing/2014/main" id="{9ADFD78F-D1D3-4226-BF7B-993254E44524}"/>
                  </a:ext>
                </a:extLst>
              </p:cNvPr>
              <p:cNvSpPr txBox="1"/>
              <p:nvPr/>
            </p:nvSpPr>
            <p:spPr>
              <a:xfrm>
                <a:off x="12941818" y="346038"/>
                <a:ext cx="1792132" cy="615553"/>
              </a:xfrm>
              <a:prstGeom prst="rect">
                <a:avLst/>
              </a:prstGeom>
              <a:noFill/>
            </p:spPr>
            <p:txBody>
              <a:bodyPr wrap="square" rtlCol="0">
                <a:spAutoFit/>
              </a:bodyPr>
              <a:lstStyle/>
              <a:p>
                <a:pPr algn="ctr"/>
                <a:r>
                  <a:rPr lang="en-US" sz="1700" b="1"/>
                  <a:t>Janapriya Saha</a:t>
                </a:r>
              </a:p>
              <a:p>
                <a:pPr algn="ctr"/>
                <a:r>
                  <a:rPr lang="en-US" sz="1600"/>
                  <a:t>CV Discipline Lead</a:t>
                </a:r>
              </a:p>
            </p:txBody>
          </p:sp>
        </p:grpSp>
        <p:grpSp>
          <p:nvGrpSpPr>
            <p:cNvPr id="15" name="Group 14">
              <a:extLst>
                <a:ext uri="{FF2B5EF4-FFF2-40B4-BE49-F238E27FC236}">
                  <a16:creationId xmlns:a16="http://schemas.microsoft.com/office/drawing/2014/main" id="{B0FC80B8-9F23-4794-9C7B-198DD48B23D8}"/>
                </a:ext>
              </a:extLst>
            </p:cNvPr>
            <p:cNvGrpSpPr/>
            <p:nvPr/>
          </p:nvGrpSpPr>
          <p:grpSpPr>
            <a:xfrm>
              <a:off x="2657728" y="1439188"/>
              <a:ext cx="2037625" cy="2183790"/>
              <a:chOff x="-1101841" y="1637223"/>
              <a:chExt cx="2037625" cy="2183790"/>
            </a:xfrm>
          </p:grpSpPr>
          <p:pic>
            <p:nvPicPr>
              <p:cNvPr id="17" name="Picture 16">
                <a:extLst>
                  <a:ext uri="{FF2B5EF4-FFF2-40B4-BE49-F238E27FC236}">
                    <a16:creationId xmlns:a16="http://schemas.microsoft.com/office/drawing/2014/main" id="{5290B7DA-0073-4D65-BC12-53181266E6F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388" b="9801"/>
              <a:stretch/>
            </p:blipFill>
            <p:spPr>
              <a:xfrm>
                <a:off x="-910561" y="1637223"/>
                <a:ext cx="1655064" cy="1572315"/>
              </a:xfrm>
              <a:prstGeom prst="rect">
                <a:avLst/>
              </a:prstGeom>
            </p:spPr>
          </p:pic>
          <p:sp>
            <p:nvSpPr>
              <p:cNvPr id="18" name="TextBox 17">
                <a:extLst>
                  <a:ext uri="{FF2B5EF4-FFF2-40B4-BE49-F238E27FC236}">
                    <a16:creationId xmlns:a16="http://schemas.microsoft.com/office/drawing/2014/main" id="{BFB1DC94-178F-4D52-B406-206C95FE66F5}"/>
                  </a:ext>
                </a:extLst>
              </p:cNvPr>
              <p:cNvSpPr txBox="1"/>
              <p:nvPr/>
            </p:nvSpPr>
            <p:spPr>
              <a:xfrm>
                <a:off x="-1101841" y="3205460"/>
                <a:ext cx="2037625" cy="615553"/>
              </a:xfrm>
              <a:prstGeom prst="rect">
                <a:avLst/>
              </a:prstGeom>
              <a:noFill/>
            </p:spPr>
            <p:txBody>
              <a:bodyPr wrap="square" rtlCol="0">
                <a:spAutoFit/>
              </a:bodyPr>
              <a:lstStyle/>
              <a:p>
                <a:pPr algn="ctr"/>
                <a:r>
                  <a:rPr lang="en-US" sz="1700" b="1"/>
                  <a:t>Greg Nelson</a:t>
                </a:r>
              </a:p>
              <a:p>
                <a:pPr algn="ctr"/>
                <a:r>
                  <a:rPr lang="en-US" sz="1600"/>
                  <a:t>CNS Discipline Lead</a:t>
                </a:r>
              </a:p>
            </p:txBody>
          </p:sp>
        </p:grpSp>
        <p:pic>
          <p:nvPicPr>
            <p:cNvPr id="16" name="Picture 2" descr="Brock Sishc, NASA HRP Space Radiation Element Cancer Discipline Lead">
              <a:extLst>
                <a:ext uri="{FF2B5EF4-FFF2-40B4-BE49-F238E27FC236}">
                  <a16:creationId xmlns:a16="http://schemas.microsoft.com/office/drawing/2014/main" id="{8923884F-5F10-44AA-94C5-69AAD5BD6E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984" b="2924"/>
            <a:stretch/>
          </p:blipFill>
          <p:spPr bwMode="auto">
            <a:xfrm>
              <a:off x="7634751" y="1439188"/>
              <a:ext cx="1671059" cy="157231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4178C94-EBC7-4990-A421-37E53411B504}"/>
              </a:ext>
            </a:extLst>
          </p:cNvPr>
          <p:cNvGrpSpPr/>
          <p:nvPr/>
        </p:nvGrpSpPr>
        <p:grpSpPr>
          <a:xfrm>
            <a:off x="208753" y="4000500"/>
            <a:ext cx="2200216" cy="2247743"/>
            <a:chOff x="416006" y="810749"/>
            <a:chExt cx="2200216" cy="2247743"/>
          </a:xfrm>
        </p:grpSpPr>
        <p:pic>
          <p:nvPicPr>
            <p:cNvPr id="22" name="Picture 21" descr="A person sitting at a table&#10;&#10;Description automatically generated">
              <a:extLst>
                <a:ext uri="{FF2B5EF4-FFF2-40B4-BE49-F238E27FC236}">
                  <a16:creationId xmlns:a16="http://schemas.microsoft.com/office/drawing/2014/main" id="{213C7E82-1EE5-444E-AAA9-90EA2314E3DA}"/>
                </a:ext>
              </a:extLst>
            </p:cNvPr>
            <p:cNvPicPr>
              <a:picLocks noChangeAspect="1"/>
            </p:cNvPicPr>
            <p:nvPr/>
          </p:nvPicPr>
          <p:blipFill rotWithShape="1">
            <a:blip r:embed="rId7"/>
            <a:srcRect l="4922" t="2867" r="6445" b="9526"/>
            <a:stretch/>
          </p:blipFill>
          <p:spPr>
            <a:xfrm>
              <a:off x="688074" y="810749"/>
              <a:ext cx="1656081" cy="1636914"/>
            </a:xfrm>
            <a:prstGeom prst="rect">
              <a:avLst/>
            </a:prstGeom>
          </p:spPr>
        </p:pic>
        <p:sp>
          <p:nvSpPr>
            <p:cNvPr id="23" name="TextBox 22">
              <a:extLst>
                <a:ext uri="{FF2B5EF4-FFF2-40B4-BE49-F238E27FC236}">
                  <a16:creationId xmlns:a16="http://schemas.microsoft.com/office/drawing/2014/main" id="{15707E5D-1533-4E1C-AC4D-8E2DF10DB22B}"/>
                </a:ext>
              </a:extLst>
            </p:cNvPr>
            <p:cNvSpPr txBox="1"/>
            <p:nvPr/>
          </p:nvSpPr>
          <p:spPr>
            <a:xfrm>
              <a:off x="416006" y="2442939"/>
              <a:ext cx="2200216" cy="615553"/>
            </a:xfrm>
            <a:prstGeom prst="rect">
              <a:avLst/>
            </a:prstGeom>
            <a:noFill/>
          </p:spPr>
          <p:txBody>
            <a:bodyPr wrap="square" rtlCol="0">
              <a:spAutoFit/>
            </a:bodyPr>
            <a:lstStyle/>
            <a:p>
              <a:pPr algn="ctr"/>
              <a:r>
                <a:rPr lang="en-US" sz="1700" b="1"/>
                <a:t>Jason Weeks </a:t>
              </a:r>
            </a:p>
            <a:p>
              <a:pPr algn="ctr"/>
              <a:r>
                <a:rPr lang="en-US" sz="1700"/>
                <a:t>Element Manager</a:t>
              </a:r>
            </a:p>
          </p:txBody>
        </p:sp>
      </p:grpSp>
      <p:grpSp>
        <p:nvGrpSpPr>
          <p:cNvPr id="24" name="Group 23">
            <a:extLst>
              <a:ext uri="{FF2B5EF4-FFF2-40B4-BE49-F238E27FC236}">
                <a16:creationId xmlns:a16="http://schemas.microsoft.com/office/drawing/2014/main" id="{600327F2-2634-4032-9A0D-7F2A7F17BE34}"/>
              </a:ext>
            </a:extLst>
          </p:cNvPr>
          <p:cNvGrpSpPr/>
          <p:nvPr/>
        </p:nvGrpSpPr>
        <p:grpSpPr>
          <a:xfrm>
            <a:off x="2162968" y="4000500"/>
            <a:ext cx="3091951" cy="2251273"/>
            <a:chOff x="4348444" y="810748"/>
            <a:chExt cx="3091951" cy="2251273"/>
          </a:xfrm>
        </p:grpSpPr>
        <p:pic>
          <p:nvPicPr>
            <p:cNvPr id="25" name="Picture 2" descr="Profile photo of Ryan Norman">
              <a:extLst>
                <a:ext uri="{FF2B5EF4-FFF2-40B4-BE49-F238E27FC236}">
                  <a16:creationId xmlns:a16="http://schemas.microsoft.com/office/drawing/2014/main" id="{B4963B2B-FE72-46F7-8B66-26D804B0CC42}"/>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1530" t="7912" r="21010" b="20823"/>
            <a:stretch/>
          </p:blipFill>
          <p:spPr bwMode="auto">
            <a:xfrm>
              <a:off x="5062137" y="810748"/>
              <a:ext cx="1651302" cy="16321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4903703-9CE3-4492-844D-19149A99CC50}"/>
                </a:ext>
              </a:extLst>
            </p:cNvPr>
            <p:cNvSpPr txBox="1"/>
            <p:nvPr/>
          </p:nvSpPr>
          <p:spPr>
            <a:xfrm>
              <a:off x="4348444" y="2446468"/>
              <a:ext cx="3091951" cy="615553"/>
            </a:xfrm>
            <a:prstGeom prst="rect">
              <a:avLst/>
            </a:prstGeom>
            <a:noFill/>
          </p:spPr>
          <p:txBody>
            <a:bodyPr wrap="square" rtlCol="0">
              <a:spAutoFit/>
            </a:bodyPr>
            <a:lstStyle/>
            <a:p>
              <a:pPr algn="ctr"/>
              <a:r>
                <a:rPr lang="en-US" sz="1700" b="1"/>
                <a:t>Ryan Norman</a:t>
              </a:r>
            </a:p>
            <a:p>
              <a:pPr algn="ctr"/>
              <a:r>
                <a:rPr lang="en-US" sz="1700"/>
                <a:t>Acting Deputy Element Manager</a:t>
              </a:r>
            </a:p>
          </p:txBody>
        </p:sp>
      </p:grpSp>
      <p:grpSp>
        <p:nvGrpSpPr>
          <p:cNvPr id="27" name="Group 26">
            <a:extLst>
              <a:ext uri="{FF2B5EF4-FFF2-40B4-BE49-F238E27FC236}">
                <a16:creationId xmlns:a16="http://schemas.microsoft.com/office/drawing/2014/main" id="{208701E3-DA60-479C-B326-35364FBD45C2}"/>
              </a:ext>
            </a:extLst>
          </p:cNvPr>
          <p:cNvGrpSpPr/>
          <p:nvPr/>
        </p:nvGrpSpPr>
        <p:grpSpPr>
          <a:xfrm>
            <a:off x="4991911" y="4000500"/>
            <a:ext cx="2200216" cy="2247744"/>
            <a:chOff x="9281830" y="810748"/>
            <a:chExt cx="2200216" cy="2247744"/>
          </a:xfrm>
        </p:grpSpPr>
        <p:pic>
          <p:nvPicPr>
            <p:cNvPr id="28" name="Picture 2" descr="Profile photo of Jordan Rhone, EMBA">
              <a:extLst>
                <a:ext uri="{FF2B5EF4-FFF2-40B4-BE49-F238E27FC236}">
                  <a16:creationId xmlns:a16="http://schemas.microsoft.com/office/drawing/2014/main" id="{94C7DE47-078C-4388-B096-ACD07858479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427" t="2024" b="23278"/>
            <a:stretch/>
          </p:blipFill>
          <p:spPr bwMode="auto">
            <a:xfrm>
              <a:off x="9560268" y="810748"/>
              <a:ext cx="1651302" cy="163219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EF5969E-D1F7-45E9-90AB-92C7CCA2B306}"/>
                </a:ext>
              </a:extLst>
            </p:cNvPr>
            <p:cNvSpPr txBox="1"/>
            <p:nvPr/>
          </p:nvSpPr>
          <p:spPr>
            <a:xfrm>
              <a:off x="9281830" y="2442939"/>
              <a:ext cx="2200216" cy="615553"/>
            </a:xfrm>
            <a:prstGeom prst="rect">
              <a:avLst/>
            </a:prstGeom>
            <a:noFill/>
          </p:spPr>
          <p:txBody>
            <a:bodyPr wrap="square" rtlCol="0">
              <a:spAutoFit/>
            </a:bodyPr>
            <a:lstStyle/>
            <a:p>
              <a:pPr algn="ctr"/>
              <a:r>
                <a:rPr lang="en-US" sz="1700" b="1"/>
                <a:t>Jordan Rhone</a:t>
              </a:r>
            </a:p>
            <a:p>
              <a:pPr algn="ctr"/>
              <a:r>
                <a:rPr lang="en-US" sz="1700"/>
                <a:t>Science Integrator</a:t>
              </a:r>
            </a:p>
          </p:txBody>
        </p:sp>
      </p:grpSp>
      <p:grpSp>
        <p:nvGrpSpPr>
          <p:cNvPr id="30" name="Group 29">
            <a:extLst>
              <a:ext uri="{FF2B5EF4-FFF2-40B4-BE49-F238E27FC236}">
                <a16:creationId xmlns:a16="http://schemas.microsoft.com/office/drawing/2014/main" id="{2CE162AB-23EE-4FDA-829A-14D1E2AD089D}"/>
              </a:ext>
            </a:extLst>
          </p:cNvPr>
          <p:cNvGrpSpPr/>
          <p:nvPr/>
        </p:nvGrpSpPr>
        <p:grpSpPr>
          <a:xfrm>
            <a:off x="7587647" y="4000500"/>
            <a:ext cx="1893019" cy="2247743"/>
            <a:chOff x="4284170" y="3615893"/>
            <a:chExt cx="1893019" cy="2247743"/>
          </a:xfrm>
        </p:grpSpPr>
        <p:pic>
          <p:nvPicPr>
            <p:cNvPr id="31" name="Picture 2" descr="KELI WOOLERY - HOUSTON, TX Real Estate Agent | realtor.com®">
              <a:extLst>
                <a:ext uri="{FF2B5EF4-FFF2-40B4-BE49-F238E27FC236}">
                  <a16:creationId xmlns:a16="http://schemas.microsoft.com/office/drawing/2014/main" id="{D5292B84-C878-4BF5-B9DB-AF0DF0DDC5E1}"/>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110" t="9412" r="20233" b="39375"/>
            <a:stretch/>
          </p:blipFill>
          <p:spPr bwMode="auto">
            <a:xfrm>
              <a:off x="4360560" y="3615893"/>
              <a:ext cx="1659890" cy="1636913"/>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2C875D98-B69F-47FA-B75A-3568FE94C367}"/>
                </a:ext>
              </a:extLst>
            </p:cNvPr>
            <p:cNvSpPr txBox="1"/>
            <p:nvPr/>
          </p:nvSpPr>
          <p:spPr>
            <a:xfrm>
              <a:off x="4284170" y="5248083"/>
              <a:ext cx="1893019" cy="615553"/>
            </a:xfrm>
            <a:prstGeom prst="rect">
              <a:avLst/>
            </a:prstGeom>
            <a:noFill/>
          </p:spPr>
          <p:txBody>
            <a:bodyPr wrap="square" rtlCol="0">
              <a:spAutoFit/>
            </a:bodyPr>
            <a:lstStyle/>
            <a:p>
              <a:pPr algn="ctr"/>
              <a:r>
                <a:rPr lang="en-US" sz="1700" b="1"/>
                <a:t>Keli Woolery</a:t>
              </a:r>
            </a:p>
            <a:p>
              <a:pPr algn="ctr"/>
              <a:r>
                <a:rPr lang="en-US" sz="1700"/>
                <a:t>Financial Analyst</a:t>
              </a:r>
            </a:p>
          </p:txBody>
        </p:sp>
      </p:grpSp>
      <p:grpSp>
        <p:nvGrpSpPr>
          <p:cNvPr id="33" name="Group 32">
            <a:extLst>
              <a:ext uri="{FF2B5EF4-FFF2-40B4-BE49-F238E27FC236}">
                <a16:creationId xmlns:a16="http://schemas.microsoft.com/office/drawing/2014/main" id="{63DFA9F9-BBA3-4A9C-85FA-FAE94F8A62F7}"/>
              </a:ext>
            </a:extLst>
          </p:cNvPr>
          <p:cNvGrpSpPr/>
          <p:nvPr/>
        </p:nvGrpSpPr>
        <p:grpSpPr>
          <a:xfrm>
            <a:off x="9876186" y="4013734"/>
            <a:ext cx="2042840" cy="2260161"/>
            <a:chOff x="6497183" y="3991160"/>
            <a:chExt cx="2042840" cy="2260161"/>
          </a:xfrm>
        </p:grpSpPr>
        <p:pic>
          <p:nvPicPr>
            <p:cNvPr id="34" name="Picture 33" descr="A person smiling for the camera&#10;&#10;Description automatically generated with medium confidence">
              <a:extLst>
                <a:ext uri="{FF2B5EF4-FFF2-40B4-BE49-F238E27FC236}">
                  <a16:creationId xmlns:a16="http://schemas.microsoft.com/office/drawing/2014/main" id="{4C13B949-7D67-4C27-ADC6-646CD37400D0}"/>
                </a:ext>
              </a:extLst>
            </p:cNvPr>
            <p:cNvPicPr>
              <a:picLocks noChangeAspect="1"/>
            </p:cNvPicPr>
            <p:nvPr/>
          </p:nvPicPr>
          <p:blipFill rotWithShape="1">
            <a:blip r:embed="rId11">
              <a:extLst>
                <a:ext uri="{28A0092B-C50C-407E-A947-70E740481C1C}">
                  <a14:useLocalDpi xmlns:a14="http://schemas.microsoft.com/office/drawing/2010/main" val="0"/>
                </a:ext>
              </a:extLst>
            </a:blip>
            <a:srcRect l="36" t="21682" r="4600" b="25773"/>
            <a:stretch/>
          </p:blipFill>
          <p:spPr>
            <a:xfrm>
              <a:off x="6683074" y="3991160"/>
              <a:ext cx="1671059" cy="1636913"/>
            </a:xfrm>
            <a:prstGeom prst="rect">
              <a:avLst/>
            </a:prstGeom>
          </p:spPr>
        </p:pic>
        <p:sp>
          <p:nvSpPr>
            <p:cNvPr id="35" name="TextBox 34">
              <a:extLst>
                <a:ext uri="{FF2B5EF4-FFF2-40B4-BE49-F238E27FC236}">
                  <a16:creationId xmlns:a16="http://schemas.microsoft.com/office/drawing/2014/main" id="{6F09C1A1-204A-401F-9DFC-58B8E4B5B4CC}"/>
                </a:ext>
              </a:extLst>
            </p:cNvPr>
            <p:cNvSpPr txBox="1"/>
            <p:nvPr/>
          </p:nvSpPr>
          <p:spPr>
            <a:xfrm>
              <a:off x="6497183" y="5635768"/>
              <a:ext cx="2042840" cy="615553"/>
            </a:xfrm>
            <a:prstGeom prst="rect">
              <a:avLst/>
            </a:prstGeom>
            <a:noFill/>
          </p:spPr>
          <p:txBody>
            <a:bodyPr wrap="square" rtlCol="0">
              <a:spAutoFit/>
            </a:bodyPr>
            <a:lstStyle/>
            <a:p>
              <a:pPr algn="ctr"/>
              <a:r>
                <a:rPr lang="en-US" sz="1700" b="1"/>
                <a:t>Jennifer Lett</a:t>
              </a:r>
            </a:p>
            <a:p>
              <a:pPr algn="ctr"/>
              <a:r>
                <a:rPr lang="en-US" sz="1700"/>
                <a:t>Scheduler</a:t>
              </a:r>
            </a:p>
          </p:txBody>
        </p:sp>
      </p:grpSp>
      <p:sp>
        <p:nvSpPr>
          <p:cNvPr id="37" name="Date Placeholder 3">
            <a:extLst>
              <a:ext uri="{FF2B5EF4-FFF2-40B4-BE49-F238E27FC236}">
                <a16:creationId xmlns:a16="http://schemas.microsoft.com/office/drawing/2014/main" id="{40DF3BDA-83A9-45EB-890C-AF5095A04A9C}"/>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1367578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75E0B6F-491F-415A-9DDD-3CB8BB1EDAA9}"/>
              </a:ext>
            </a:extLst>
          </p:cNvPr>
          <p:cNvSpPr>
            <a:spLocks noGrp="1"/>
          </p:cNvSpPr>
          <p:nvPr>
            <p:ph type="ctrTitle"/>
          </p:nvPr>
        </p:nvSpPr>
        <p:spPr/>
        <p:txBody>
          <a:bodyPr/>
          <a:lstStyle/>
          <a:p>
            <a:r>
              <a:rPr lang="en-US"/>
              <a:t>What to Expect</a:t>
            </a:r>
          </a:p>
        </p:txBody>
      </p:sp>
      <p:sp>
        <p:nvSpPr>
          <p:cNvPr id="4" name="Footer Placeholder 3">
            <a:extLst>
              <a:ext uri="{FF2B5EF4-FFF2-40B4-BE49-F238E27FC236}">
                <a16:creationId xmlns:a16="http://schemas.microsoft.com/office/drawing/2014/main" id="{6F2ADB5A-C122-4E60-AB5B-DE42C18A1E2B}"/>
              </a:ext>
            </a:extLst>
          </p:cNvPr>
          <p:cNvSpPr>
            <a:spLocks noGrp="1"/>
          </p:cNvSpPr>
          <p:nvPr>
            <p:ph type="ftr" sz="quarter" idx="11"/>
          </p:nvPr>
        </p:nvSpPr>
        <p:spPr/>
        <p:txBody>
          <a:bodyPr/>
          <a:lstStyle/>
          <a:p>
            <a:r>
              <a:rPr lang="en-US"/>
              <a:t>2023 SHINE</a:t>
            </a:r>
          </a:p>
          <a:p>
            <a:r>
              <a:rPr lang="en-US"/>
              <a:t>Space Radiation Didactic Curriculum</a:t>
            </a:r>
          </a:p>
        </p:txBody>
      </p:sp>
      <p:sp>
        <p:nvSpPr>
          <p:cNvPr id="5" name="Slide Number Placeholder 4">
            <a:extLst>
              <a:ext uri="{FF2B5EF4-FFF2-40B4-BE49-F238E27FC236}">
                <a16:creationId xmlns:a16="http://schemas.microsoft.com/office/drawing/2014/main" id="{E2AE3270-18E5-4D2F-925A-7274C6BBFE98}"/>
              </a:ext>
            </a:extLst>
          </p:cNvPr>
          <p:cNvSpPr>
            <a:spLocks noGrp="1"/>
          </p:cNvSpPr>
          <p:nvPr>
            <p:ph type="sldNum" sz="quarter" idx="12"/>
          </p:nvPr>
        </p:nvSpPr>
        <p:spPr/>
        <p:txBody>
          <a:bodyPr/>
          <a:lstStyle/>
          <a:p>
            <a:fld id="{3A0E1C1D-23A6-4D8C-8BAD-0A4D3EB843D9}" type="slidenum">
              <a:rPr lang="en-US" smtClean="0"/>
              <a:pPr/>
              <a:t>9</a:t>
            </a:fld>
            <a:endParaRPr lang="en-US"/>
          </a:p>
        </p:txBody>
      </p:sp>
      <p:sp>
        <p:nvSpPr>
          <p:cNvPr id="6" name="Date Placeholder 3">
            <a:extLst>
              <a:ext uri="{FF2B5EF4-FFF2-40B4-BE49-F238E27FC236}">
                <a16:creationId xmlns:a16="http://schemas.microsoft.com/office/drawing/2014/main" id="{D8616D73-5BB9-4E6B-AC08-11EF4E0A8311}"/>
              </a:ext>
            </a:extLst>
          </p:cNvPr>
          <p:cNvSpPr>
            <a:spLocks noGrp="1"/>
          </p:cNvSpPr>
          <p:nvPr>
            <p:ph type="dt" sz="half" idx="10"/>
          </p:nvPr>
        </p:nvSpPr>
        <p:spPr>
          <a:xfrm>
            <a:off x="838200" y="6356350"/>
            <a:ext cx="2743200" cy="365125"/>
          </a:xfrm>
        </p:spPr>
        <p:txBody>
          <a:bodyPr/>
          <a:lstStyle/>
          <a:p>
            <a:r>
              <a:rPr lang="en-US"/>
              <a:t>Sigrid Reinsch | sigrid.reinsch@nasa.gov</a:t>
            </a:r>
          </a:p>
        </p:txBody>
      </p:sp>
    </p:spTree>
    <p:extLst>
      <p:ext uri="{BB962C8B-B14F-4D97-AF65-F5344CB8AC3E}">
        <p14:creationId xmlns:p14="http://schemas.microsoft.com/office/powerpoint/2010/main" val="348440443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79.6|35.8|55.4"/>
</p:tagLst>
</file>

<file path=ppt/tags/tag2.xml><?xml version="1.0" encoding="utf-8"?>
<p:tagLst xmlns:a="http://schemas.openxmlformats.org/drawingml/2006/main" xmlns:r="http://schemas.openxmlformats.org/officeDocument/2006/relationships" xmlns:p="http://schemas.openxmlformats.org/presentationml/2006/main">
  <p:tag name="TIMING" val="|21.7|5.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gnitiveResiliencePresentationTemplate.potx" id="{5CF3075C-233E-4A8D-8491-E4C4BE1CC030}" vid="{7C0AAF70-685D-4CFE-836B-F718B4F7F6B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900e117-17a0-4b24-9e47-511ef1d02c43" xsi:nil="true"/>
    <lcf76f155ced4ddcb4097134ff3c332f xmlns="9fa486a1-3a1e-4d08-a878-e8532c191a2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53C888352654E4BAFF79E93438DAAAC" ma:contentTypeVersion="13" ma:contentTypeDescription="Create a new document." ma:contentTypeScope="" ma:versionID="97b87836bae210e73ad7393b7d99a00b">
  <xsd:schema xmlns:xsd="http://www.w3.org/2001/XMLSchema" xmlns:xs="http://www.w3.org/2001/XMLSchema" xmlns:p="http://schemas.microsoft.com/office/2006/metadata/properties" xmlns:ns2="9fa486a1-3a1e-4d08-a878-e8532c191a25" xmlns:ns3="d900e117-17a0-4b24-9e47-511ef1d02c43" xmlns:ns4="3dba58d7-e80b-4119-8dfe-5a23d230afee" targetNamespace="http://schemas.microsoft.com/office/2006/metadata/properties" ma:root="true" ma:fieldsID="6e3afc34d8ebddc91c26c1efb6167891" ns2:_="" ns3:_="" ns4:_="">
    <xsd:import namespace="9fa486a1-3a1e-4d08-a878-e8532c191a25"/>
    <xsd:import namespace="d900e117-17a0-4b24-9e47-511ef1d02c43"/>
    <xsd:import namespace="3dba58d7-e80b-4119-8dfe-5a23d230afe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CR"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a486a1-3a1e-4d08-a878-e8532c191a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fb68aea-d2ee-4a6c-85e6-e4b5686e96e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900e117-17a0-4b24-9e47-511ef1d02c4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9a4c640-3a0e-4d45-8d16-c33736c8f4c1}" ma:internalName="TaxCatchAll" ma:showField="CatchAllData" ma:web="3dba58d7-e80b-4119-8dfe-5a23d230afee">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dba58d7-e80b-4119-8dfe-5a23d230afe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01E2F8-19D3-444E-8D9D-2E1EA7CD6394}">
  <ds:schemaRefs>
    <ds:schemaRef ds:uri="http://schemas.microsoft.com/office/2006/metadata/properties"/>
    <ds:schemaRef ds:uri="http://purl.org/dc/elements/1.1/"/>
    <ds:schemaRef ds:uri="d900e117-17a0-4b24-9e47-511ef1d02c43"/>
    <ds:schemaRef ds:uri="http://schemas.microsoft.com/office/infopath/2007/PartnerControls"/>
    <ds:schemaRef ds:uri="http://purl.org/dc/dcmitype/"/>
    <ds:schemaRef ds:uri="http://purl.org/dc/terms/"/>
    <ds:schemaRef ds:uri="http://schemas.microsoft.com/office/2006/documentManagement/types"/>
    <ds:schemaRef ds:uri="http://www.w3.org/XML/1998/namespace"/>
    <ds:schemaRef ds:uri="http://schemas.openxmlformats.org/package/2006/metadata/core-properties"/>
    <ds:schemaRef ds:uri="3dba58d7-e80b-4119-8dfe-5a23d230afee"/>
    <ds:schemaRef ds:uri="9fa486a1-3a1e-4d08-a878-e8532c191a25"/>
  </ds:schemaRefs>
</ds:datastoreItem>
</file>

<file path=customXml/itemProps2.xml><?xml version="1.0" encoding="utf-8"?>
<ds:datastoreItem xmlns:ds="http://schemas.openxmlformats.org/officeDocument/2006/customXml" ds:itemID="{E7AE5320-CE04-44B9-A2D1-E0837F0426D8}">
  <ds:schemaRefs>
    <ds:schemaRef ds:uri="http://schemas.microsoft.com/sharepoint/v3/contenttype/forms"/>
  </ds:schemaRefs>
</ds:datastoreItem>
</file>

<file path=customXml/itemProps3.xml><?xml version="1.0" encoding="utf-8"?>
<ds:datastoreItem xmlns:ds="http://schemas.openxmlformats.org/officeDocument/2006/customXml" ds:itemID="{F51CD045-3FD7-4CE4-AF96-B0CC5907BAFE}">
  <ds:schemaRefs>
    <ds:schemaRef ds:uri="3dba58d7-e80b-4119-8dfe-5a23d230afee"/>
    <ds:schemaRef ds:uri="9fa486a1-3a1e-4d08-a878-e8532c191a25"/>
    <ds:schemaRef ds:uri="d900e117-17a0-4b24-9e47-511ef1d02c4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emplate>CognitiveResiliencePresentationTemplate</Template>
  <TotalTime>511</TotalTime>
  <Words>6088</Words>
  <Application>Microsoft Office PowerPoint</Application>
  <PresentationFormat>Widescreen</PresentationFormat>
  <Paragraphs>920</Paragraphs>
  <Slides>52</Slides>
  <Notes>20</Notes>
  <HiddenSlides>0</HiddenSlides>
  <MMClips>1</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52</vt:i4>
      </vt:variant>
    </vt:vector>
  </HeadingPairs>
  <TitlesOfParts>
    <vt:vector size="67" baseType="lpstr">
      <vt:lpstr>Abadi</vt:lpstr>
      <vt:lpstr>Arial</vt:lpstr>
      <vt:lpstr>Bahnschrift</vt:lpstr>
      <vt:lpstr>Calibri</vt:lpstr>
      <vt:lpstr>Calibri Light</vt:lpstr>
      <vt:lpstr>Corbel</vt:lpstr>
      <vt:lpstr>Corbel2</vt:lpstr>
      <vt:lpstr>Corbel-Bold</vt:lpstr>
      <vt:lpstr>Helvetica</vt:lpstr>
      <vt:lpstr>HelveticaNeueLTStd-LtIt</vt:lpstr>
      <vt:lpstr>MinionPro-Bold</vt:lpstr>
      <vt:lpstr>MinionPro-Regular</vt:lpstr>
      <vt:lpstr>Source Sans Pro</vt:lpstr>
      <vt:lpstr>Times New Roman</vt:lpstr>
      <vt:lpstr>Office Theme</vt:lpstr>
      <vt:lpstr>Space Health Impacts  for the NASA Experience (SHINE)</vt:lpstr>
      <vt:lpstr>Welcome!</vt:lpstr>
      <vt:lpstr>Introductions</vt:lpstr>
      <vt:lpstr>SHINE Training Program</vt:lpstr>
      <vt:lpstr>Didactic Space Radiation Curriculum </vt:lpstr>
      <vt:lpstr>SHINE 2023 Participants</vt:lpstr>
      <vt:lpstr>SHINE 2023 Participants</vt:lpstr>
      <vt:lpstr>Space Radiation Element Team</vt:lpstr>
      <vt:lpstr>What to Expect</vt:lpstr>
      <vt:lpstr>Weekly Activities Tuesdays 10a-12p Central</vt:lpstr>
      <vt:lpstr>Other Activities</vt:lpstr>
      <vt:lpstr>Course Outline</vt:lpstr>
      <vt:lpstr>Space Radiation Element Overview</vt:lpstr>
      <vt:lpstr>Human Research Program</vt:lpstr>
      <vt:lpstr>PowerPoint Presentation</vt:lpstr>
      <vt:lpstr>An Applied Research Program</vt:lpstr>
      <vt:lpstr>PowerPoint Presentation</vt:lpstr>
      <vt:lpstr>PowerPoint Presentation</vt:lpstr>
      <vt:lpstr>PowerPoint Presentation</vt:lpstr>
      <vt:lpstr>Addressing Health Risks</vt:lpstr>
      <vt:lpstr>Space Radiation Element</vt:lpstr>
      <vt:lpstr>Space Radiation</vt:lpstr>
      <vt:lpstr>Historical NASA Crew Mission Doses</vt:lpstr>
      <vt:lpstr>Instrument Suite for Crewed Artemis Missions</vt:lpstr>
      <vt:lpstr>Space Radiation Health Risks </vt:lpstr>
      <vt:lpstr>The Space Radiation Protection Challenge</vt:lpstr>
      <vt:lpstr>Research Challenges</vt:lpstr>
      <vt:lpstr>Space Radiation Element Research</vt:lpstr>
      <vt:lpstr>PowerPoint Presentation</vt:lpstr>
      <vt:lpstr>What is Cancer?</vt:lpstr>
      <vt:lpstr>Why Does NASA Study Carcinogenesis?</vt:lpstr>
      <vt:lpstr>Radiation Quality and Dose Rate Effects</vt:lpstr>
      <vt:lpstr>Individual Sensitivity</vt:lpstr>
      <vt:lpstr>PowerPoint Presentation</vt:lpstr>
      <vt:lpstr>Risk of Cardiovascular Disease (CVD) from Radiation Exposure</vt:lpstr>
      <vt:lpstr>Putative Mechanisms of CVD induction after IR Exposure</vt:lpstr>
      <vt:lpstr>PowerPoint Presentation</vt:lpstr>
      <vt:lpstr>Changes to the Central Nervous System after Space-Like Radiation Exposure</vt:lpstr>
      <vt:lpstr>Structural Changes</vt:lpstr>
      <vt:lpstr>Physiological and Functional Changes</vt:lpstr>
      <vt:lpstr>Behavioral Responses</vt:lpstr>
      <vt:lpstr>PowerPoint Presentation</vt:lpstr>
      <vt:lpstr>NASA Space Radiation Laboratory (NSRL)</vt:lpstr>
      <vt:lpstr>A Ground Analog for Space Radiation</vt:lpstr>
      <vt:lpstr>NSRL Beam-Time Proposals</vt:lpstr>
      <vt:lpstr>NSRL Beam-Time Proposals Experimental Proposal  (Section 11A)</vt:lpstr>
      <vt:lpstr>NSRL Beam-Time Proposals Beam-Time Request (Section 11B)</vt:lpstr>
      <vt:lpstr>NSRL Beam-Time Proposals Logistical Items to Note</vt:lpstr>
      <vt:lpstr>Resources</vt:lpstr>
      <vt:lpstr>Useful Websites and Resources</vt:lpstr>
      <vt:lpstr>Acronyms</vt:lpstr>
      <vt:lpstr>QUESTIONS? 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Elgart, S Robin (JSC-SK4)[IPA]</dc:creator>
  <cp:lastModifiedBy>Zawaski, Janice A. (JSC-SD211)</cp:lastModifiedBy>
  <cp:revision>14</cp:revision>
  <dcterms:created xsi:type="dcterms:W3CDTF">2023-01-05T02:11:14Z</dcterms:created>
  <dcterms:modified xsi:type="dcterms:W3CDTF">2023-02-28T20:54:12Z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0x010100853C888352654E4BAFF79E93438DAAAC</vt:lpwstr>
  </property>
  <property fmtid="{D5CDD505-2E9C-101B-9397-08002B2CF9AE}" pid="3" name="MediaServiceImageTags">
    <vt:lpwstr/>
  </property>
</Properties>
</file>