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6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91" r:id="rId6"/>
    <p:sldMasterId id="2147483724" r:id="rId7"/>
    <p:sldMasterId id="2147483744" r:id="rId8"/>
    <p:sldMasterId id="2147483748" r:id="rId9"/>
    <p:sldMasterId id="2147483784" r:id="rId10"/>
  </p:sldMasterIdLst>
  <p:notesMasterIdLst>
    <p:notesMasterId r:id="rId23"/>
  </p:notesMasterIdLst>
  <p:sldIdLst>
    <p:sldId id="309" r:id="rId11"/>
    <p:sldId id="38266" r:id="rId12"/>
    <p:sldId id="37376" r:id="rId13"/>
    <p:sldId id="2072577825" r:id="rId14"/>
    <p:sldId id="38356" r:id="rId15"/>
    <p:sldId id="256" r:id="rId16"/>
    <p:sldId id="257" r:id="rId17"/>
    <p:sldId id="258" r:id="rId18"/>
    <p:sldId id="288" r:id="rId19"/>
    <p:sldId id="15947" r:id="rId20"/>
    <p:sldId id="38355" r:id="rId21"/>
    <p:sldId id="20725778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E69A7-2ED5-8EE0-64D5-001D60CDBAEB}" v="2" dt="2023-03-02T15:54:40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61111-27AF-8B4F-95F3-DE6A7480525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4D7D2-C783-934F-A0B3-642639A36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C7DFB-F10C-4941-8C28-0FE5DADB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20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7AF3C-B64B-574E-9186-BE5333C7F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01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8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885DA-13D9-4D42-B993-7E89160CE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70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LRO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C7DFB-F10C-4941-8C28-0FE5DADB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6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9.jpe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6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image" Target="../media/image2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C8A8-86DA-2706-C548-050375F0B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89002-9582-882F-A7AC-8188861D9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57F2E-A8A2-BA4A-041E-E4213655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59776-79C9-295B-5869-81BA81F7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08659-0DB5-F274-2A00-BFB4B5E1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4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B53-B3D1-AE04-5AD0-C9A97FDF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1573A-7E90-0C6F-04C1-197EF7D4F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018E8-66AC-D719-A57D-55783E0F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54B12-1249-1983-41D4-B0AB1BCE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D8FA-E573-F5C2-0A7E-603B5E1A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92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E6379B-C8E5-A443-9209-9CE1BF738C7E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3F50D-6E4A-8C44-8BE7-64D8F5340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509" y="-1294"/>
            <a:ext cx="6644982" cy="6644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B64738-6E17-4542-AF05-D1082E699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28" y="1209675"/>
            <a:ext cx="10837545" cy="1546675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C7DD599-0738-D542-98D3-486F28DA2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30559C-25DE-4142-ACB3-0A2F006618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25AC1-5698-3A4E-A1E6-91A8FDF2B8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C289B-C719-3745-A4A8-6C0A65F33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234888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88F8DBA-F296-E147-A51B-A255BF838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822306"/>
            <a:ext cx="571500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DF63E62-B858-3C4E-A577-3D5595ED3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73643" y="1859409"/>
            <a:ext cx="3695700" cy="3971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62B762-ED7B-A64D-8298-2FA4749F3338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A28FF-5C5B-704D-A79B-5EAAA14A7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3643" y="2375479"/>
            <a:ext cx="8137357" cy="17404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86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20E77-10AA-6143-8BB5-C07B00DA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56CC-ECD5-B041-9F86-C2F963E42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" y="5171458"/>
            <a:ext cx="10509813" cy="1499904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58" y="1257300"/>
            <a:ext cx="11400642" cy="3549831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1257300"/>
            <a:ext cx="11430000" cy="519466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609FFF-4277-9748-8A93-211B4E06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1252" y="1270552"/>
            <a:ext cx="8749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EA52C-0671-E847-92E6-C7F9347D8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7376" y="2049195"/>
            <a:ext cx="8083624" cy="148791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1D3077F-BD06-EF4C-BAE1-B59766514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072"/>
            <a:ext cx="5715000" cy="260482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5F58B5-3609-F544-80EE-4265144A5E9C}"/>
              </a:ext>
            </a:extLst>
          </p:cNvPr>
          <p:cNvSpPr/>
          <p:nvPr userDrawn="1"/>
        </p:nvSpPr>
        <p:spPr>
          <a:xfrm>
            <a:off x="-8054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6095851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D74420-2E1B-3347-9A60-A0B4BC8A1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314" y="1548848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FDDE86-74A1-F048-A20A-634D638E43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587" y="2302208"/>
            <a:ext cx="5338563" cy="2661677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F31077-9A7D-6B4B-B4EC-FFF58A118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0251" y="5309152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6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149" y="0"/>
            <a:ext cx="609585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16B86C-B1C6-F44E-BC89-444243379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044185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A8876E2-C06B-5145-BE63-CA1EFADF7E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797546"/>
            <a:ext cx="5338563" cy="295733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E4798C-C2E8-E34E-8A9A-71B6F213F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087197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1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78439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83D62CA-46C3-8544-A563-2C94FBA70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281836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8972A0-080D-FB44-8DD5-416327C2C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368741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6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12191702" cy="17145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B94BF49-012B-3A4D-8401-D3C0B014A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65126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02179D-F618-9346-85FE-32ABC51E4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179626"/>
            <a:ext cx="11416748" cy="33982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639466-C3EF-1748-B995-AC0C9284E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3446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A4B49-E372-C945-8918-C0B8351E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26CE0-9320-8540-AD87-AC247D986D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69BBB6-A115-BED4-8D5F-E0AA2205C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C887E-0723-802F-3166-EBADE42EE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3515-53E3-DAEC-D52E-17550A3A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45253-A2E9-E86D-5331-C3674016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A7DCF-E43E-8894-6A6C-6643AE1E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310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C374B5-407A-DA42-B8B7-F820B4AA3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1"/>
            <a:ext cx="11064875" cy="6883401"/>
          </a:xfrm>
          <a:custGeom>
            <a:avLst/>
            <a:gdLst>
              <a:gd name="connsiteX0" fmla="*/ 0 w 11064875"/>
              <a:gd name="connsiteY0" fmla="*/ 0 h 6883401"/>
              <a:gd name="connsiteX1" fmla="*/ 1106487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  <a:gd name="connsiteX0" fmla="*/ 0 w 11064875"/>
              <a:gd name="connsiteY0" fmla="*/ 0 h 6883401"/>
              <a:gd name="connsiteX1" fmla="*/ 712279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83401">
                <a:moveTo>
                  <a:pt x="0" y="0"/>
                </a:moveTo>
                <a:lnTo>
                  <a:pt x="7122795" y="0"/>
                </a:lnTo>
                <a:lnTo>
                  <a:pt x="11064875" y="6883401"/>
                </a:lnTo>
                <a:lnTo>
                  <a:pt x="0" y="68834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76F04-23E9-7E49-BE08-9587C97AB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9234" y="1635575"/>
            <a:ext cx="324176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304E61-BF2F-0245-AB46-BA9D08AC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7525" y="2293063"/>
            <a:ext cx="2403475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9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75AF3-17B8-7341-A7A5-5561758E2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-11113"/>
            <a:ext cx="11064875" cy="6879273"/>
          </a:xfrm>
          <a:custGeom>
            <a:avLst/>
            <a:gdLst>
              <a:gd name="connsiteX0" fmla="*/ 0 w 11064875"/>
              <a:gd name="connsiteY0" fmla="*/ 0 h 6869113"/>
              <a:gd name="connsiteX1" fmla="*/ 11064875 w 11064875"/>
              <a:gd name="connsiteY1" fmla="*/ 0 h 6869113"/>
              <a:gd name="connsiteX2" fmla="*/ 11064875 w 11064875"/>
              <a:gd name="connsiteY2" fmla="*/ 6869113 h 6869113"/>
              <a:gd name="connsiteX3" fmla="*/ 0 w 11064875"/>
              <a:gd name="connsiteY3" fmla="*/ 6869113 h 6869113"/>
              <a:gd name="connsiteX4" fmla="*/ 0 w 11064875"/>
              <a:gd name="connsiteY4" fmla="*/ 0 h 6869113"/>
              <a:gd name="connsiteX0" fmla="*/ 0 w 11064875"/>
              <a:gd name="connsiteY0" fmla="*/ 0 h 6879273"/>
              <a:gd name="connsiteX1" fmla="*/ 11064875 w 11064875"/>
              <a:gd name="connsiteY1" fmla="*/ 0 h 6879273"/>
              <a:gd name="connsiteX2" fmla="*/ 11064875 w 11064875"/>
              <a:gd name="connsiteY2" fmla="*/ 6869113 h 6879273"/>
              <a:gd name="connsiteX3" fmla="*/ 3931920 w 11064875"/>
              <a:gd name="connsiteY3" fmla="*/ 6879273 h 6879273"/>
              <a:gd name="connsiteX4" fmla="*/ 0 w 11064875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79273">
                <a:moveTo>
                  <a:pt x="0" y="0"/>
                </a:moveTo>
                <a:lnTo>
                  <a:pt x="11064875" y="0"/>
                </a:lnTo>
                <a:lnTo>
                  <a:pt x="11064875" y="6869113"/>
                </a:lnTo>
                <a:lnTo>
                  <a:pt x="3931920" y="68792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0FF753-DA3C-C14F-B06F-8DEFBB1AE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961870"/>
            <a:ext cx="326315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B31F619-B2A6-A44D-A588-5AD3D3035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5460332"/>
            <a:ext cx="3263159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BF3E-09B1-634D-87A7-942B848F0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7813" y="-23813"/>
            <a:ext cx="8116887" cy="6891973"/>
          </a:xfrm>
          <a:custGeom>
            <a:avLst/>
            <a:gdLst>
              <a:gd name="connsiteX0" fmla="*/ 0 w 8116887"/>
              <a:gd name="connsiteY0" fmla="*/ 0 h 6881813"/>
              <a:gd name="connsiteX1" fmla="*/ 8116887 w 8116887"/>
              <a:gd name="connsiteY1" fmla="*/ 0 h 6881813"/>
              <a:gd name="connsiteX2" fmla="*/ 8116887 w 8116887"/>
              <a:gd name="connsiteY2" fmla="*/ 6881813 h 6881813"/>
              <a:gd name="connsiteX3" fmla="*/ 0 w 8116887"/>
              <a:gd name="connsiteY3" fmla="*/ 6881813 h 6881813"/>
              <a:gd name="connsiteX4" fmla="*/ 0 w 8116887"/>
              <a:gd name="connsiteY4" fmla="*/ 0 h 6881813"/>
              <a:gd name="connsiteX0" fmla="*/ 0 w 8116887"/>
              <a:gd name="connsiteY0" fmla="*/ 0 h 6891973"/>
              <a:gd name="connsiteX1" fmla="*/ 8116887 w 8116887"/>
              <a:gd name="connsiteY1" fmla="*/ 0 h 6891973"/>
              <a:gd name="connsiteX2" fmla="*/ 8116887 w 8116887"/>
              <a:gd name="connsiteY2" fmla="*/ 6881813 h 6891973"/>
              <a:gd name="connsiteX3" fmla="*/ 3931920 w 8116887"/>
              <a:gd name="connsiteY3" fmla="*/ 6891973 h 6891973"/>
              <a:gd name="connsiteX4" fmla="*/ 0 w 8116887"/>
              <a:gd name="connsiteY4" fmla="*/ 0 h 68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6887" h="6891973">
                <a:moveTo>
                  <a:pt x="0" y="0"/>
                </a:moveTo>
                <a:lnTo>
                  <a:pt x="8116887" y="0"/>
                </a:lnTo>
                <a:lnTo>
                  <a:pt x="8116887" y="6881813"/>
                </a:lnTo>
                <a:lnTo>
                  <a:pt x="3931920" y="68919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27BCC1-260D-1049-955E-12446C5C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66" y="1041951"/>
            <a:ext cx="3690247" cy="10089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ECE59B-A9A1-A348-9A95-A16608834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840" y="2417716"/>
            <a:ext cx="3695700" cy="25479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0A2A10-88E9-D142-89AD-EF08913DF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332556"/>
            <a:ext cx="568849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4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6DCE-F351-0042-8F5B-5DB03F441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8988" y="-7938"/>
            <a:ext cx="5053012" cy="6876098"/>
          </a:xfrm>
          <a:custGeom>
            <a:avLst/>
            <a:gdLst>
              <a:gd name="connsiteX0" fmla="*/ 0 w 5053012"/>
              <a:gd name="connsiteY0" fmla="*/ 0 h 6865938"/>
              <a:gd name="connsiteX1" fmla="*/ 5053012 w 5053012"/>
              <a:gd name="connsiteY1" fmla="*/ 0 h 6865938"/>
              <a:gd name="connsiteX2" fmla="*/ 5053012 w 5053012"/>
              <a:gd name="connsiteY2" fmla="*/ 6865938 h 6865938"/>
              <a:gd name="connsiteX3" fmla="*/ 0 w 5053012"/>
              <a:gd name="connsiteY3" fmla="*/ 6865938 h 6865938"/>
              <a:gd name="connsiteX4" fmla="*/ 0 w 5053012"/>
              <a:gd name="connsiteY4" fmla="*/ 0 h 6865938"/>
              <a:gd name="connsiteX0" fmla="*/ 0 w 5053012"/>
              <a:gd name="connsiteY0" fmla="*/ 0 h 6876098"/>
              <a:gd name="connsiteX1" fmla="*/ 5053012 w 5053012"/>
              <a:gd name="connsiteY1" fmla="*/ 0 h 6876098"/>
              <a:gd name="connsiteX2" fmla="*/ 5053012 w 5053012"/>
              <a:gd name="connsiteY2" fmla="*/ 6865938 h 6876098"/>
              <a:gd name="connsiteX3" fmla="*/ 3931920 w 5053012"/>
              <a:gd name="connsiteY3" fmla="*/ 6876098 h 6876098"/>
              <a:gd name="connsiteX4" fmla="*/ 0 w 5053012"/>
              <a:gd name="connsiteY4" fmla="*/ 0 h 68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012" h="6876098">
                <a:moveTo>
                  <a:pt x="0" y="0"/>
                </a:moveTo>
                <a:lnTo>
                  <a:pt x="5053012" y="0"/>
                </a:lnTo>
                <a:lnTo>
                  <a:pt x="5053012" y="6865938"/>
                </a:lnTo>
                <a:lnTo>
                  <a:pt x="3931920" y="687609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6C1A5A-5A61-A648-8E22-5F3CD3244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19100"/>
            <a:ext cx="6881192" cy="6008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575CB2-C6AC-C44A-B8F0-16A4F017D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1257300"/>
            <a:ext cx="6881192" cy="43318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CFBC-3656-5D45-BE83-A73E782BF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957220"/>
            <a:ext cx="9128382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1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15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A949A6-2F7E-5843-A7DE-CC8A758D4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8595" y="1257300"/>
            <a:ext cx="8350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0D4D94-2364-2944-B422-037A9190D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8595" y="2010660"/>
            <a:ext cx="8362406" cy="3590039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37ADF0-07D8-AD45-818A-FBE4FC5F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595" y="5957220"/>
            <a:ext cx="836240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6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8E057D-EAAC-3342-9875-581C8E792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270363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C737E2-9573-254A-8A9E-19D2A3DED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023724"/>
            <a:ext cx="5338563" cy="257440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F74DB27-02D0-5841-9566-B47DBE52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947615"/>
            <a:ext cx="532074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B9327B-02DB-4843-A650-229BEFD1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407898"/>
            <a:ext cx="8397705" cy="6208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256CE6-7309-8B46-9135-81A3A8DAC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1"/>
            <a:ext cx="8410114" cy="44258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59EA93-1972-8B45-B70F-E6E2BF03A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8422"/>
            <a:ext cx="8410114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2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4A5CEE-C50D-6148-B6AC-54B3D1479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547020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949E40C-C430-0A48-B9BC-EB9ADA52F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19039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8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AC561-E450-3044-9D4E-16D755CC6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851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F38A8D-4773-FA48-B0EB-4E8B26A53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1750" y="3978227"/>
            <a:ext cx="599925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26D0B-9B81-914E-9700-C2B79743C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1750" y="4522093"/>
            <a:ext cx="599925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9B3EAD5-9E1D-914D-AC81-6BABD70BD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1690" y="2442408"/>
            <a:ext cx="449997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65899-A7A6-E145-953B-17A168B80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68" y="2819397"/>
            <a:ext cx="8542965" cy="12192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5507A9-8C0A-7701-4F98-FFE725B73A0C}"/>
              </a:ext>
            </a:extLst>
          </p:cNvPr>
          <p:cNvGrpSpPr/>
          <p:nvPr userDrawn="1"/>
        </p:nvGrpSpPr>
        <p:grpSpPr>
          <a:xfrm>
            <a:off x="10166350" y="182802"/>
            <a:ext cx="1873250" cy="881814"/>
            <a:chOff x="10166350" y="179627"/>
            <a:chExt cx="1873250" cy="881814"/>
          </a:xfrm>
        </p:grpSpPr>
        <p:pic>
          <p:nvPicPr>
            <p:cNvPr id="18" name="Picture 17" descr="Shape, arrow&#10;&#10;Description automatically generated">
              <a:extLst>
                <a:ext uri="{FF2B5EF4-FFF2-40B4-BE49-F238E27FC236}">
                  <a16:creationId xmlns:a16="http://schemas.microsoft.com/office/drawing/2014/main" id="{C2775B37-F1E6-E857-4E66-00FD54A86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350" y="279872"/>
              <a:ext cx="818116" cy="681325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19A4E1BD-964C-8289-2003-0617552DD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48" y="179627"/>
              <a:ext cx="946152" cy="88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6169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EB909-D31B-1F41-9A46-3596257F5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2556387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188160"/>
            <a:ext cx="11414021" cy="4816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1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3429000"/>
            <a:ext cx="12191702" cy="3429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D699B68-21B0-0F40-B203-DF169775C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27615"/>
            <a:ext cx="11430000" cy="6565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9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EDD52-6911-A849-8BD8-870770DEA795}"/>
              </a:ext>
            </a:extLst>
          </p:cNvPr>
          <p:cNvSpPr/>
          <p:nvPr userDrawn="1"/>
        </p:nvSpPr>
        <p:spPr>
          <a:xfrm>
            <a:off x="990600" y="0"/>
            <a:ext cx="11201400" cy="6879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AA53-927D-1646-8985-0D38E16C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02" y="665191"/>
            <a:ext cx="5062655" cy="506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D3B40-C733-454D-8A86-58B6510726CD}"/>
              </a:ext>
            </a:extLst>
          </p:cNvPr>
          <p:cNvSpPr txBox="1"/>
          <p:nvPr userDrawn="1"/>
        </p:nvSpPr>
        <p:spPr>
          <a:xfrm>
            <a:off x="4615676" y="521300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75B0FF7-E574-244B-A027-4FA062FEADE5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D566-8749-4146-BE4E-84D55008C8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5122" y="2824653"/>
            <a:ext cx="10617647" cy="1156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51AD5-B568-DB40-ACA6-685133BF65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04123"/>
            <a:ext cx="2071986" cy="52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A660C-E34D-C846-B12E-25796B7155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F3DD-0067-4B41-B0F6-9D74308CA9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B5080-F640-3844-AFBA-E47AE8DE7FF0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97A6-2070-4C4B-8FD5-BDE351C8C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573" y="-1294"/>
            <a:ext cx="6054853" cy="605485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E71EDF0-4CB6-5840-9ED1-5C9D1D595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204AB-70F7-5948-910F-A689803A5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F8920-D589-0344-8103-2A5DEAD92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44309-0381-654F-A4B2-F966F7668C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4E1EE-F9E1-6047-BA44-FB58BDF71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5122" y="2051991"/>
            <a:ext cx="10617647" cy="1156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CCD0A-10A5-CE40-916A-5E1CC652F1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91853"/>
            <a:ext cx="2071986" cy="5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D677A-8C27-0D4E-9A6C-D749460AB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452" y="1221373"/>
            <a:ext cx="5384800" cy="787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3DEF1E-0C1F-C94C-88D6-4CE90CF82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00" y="4694580"/>
            <a:ext cx="4610100" cy="1046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18D2D-AC02-0F49-AEE2-4A3AF449BA81}"/>
              </a:ext>
            </a:extLst>
          </p:cNvPr>
          <p:cNvSpPr txBox="1"/>
          <p:nvPr userDrawn="1"/>
        </p:nvSpPr>
        <p:spPr>
          <a:xfrm>
            <a:off x="7010400" y="2087218"/>
            <a:ext cx="4610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more 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/SOLVE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challenges, prize competitions, and citizen science opportunities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/STEM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student activities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9FD74-BDB9-2044-9885-9FDEA518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E00626-6F21-5145-B804-B78C9EF360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1300" y="1257301"/>
            <a:ext cx="5207036" cy="35114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ACB16-40D8-554B-8409-97C433A84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F9C4D8F-5858-BA4E-8CEE-DC9AAB674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1300" y="5171771"/>
            <a:ext cx="5207036" cy="58084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0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AA1AA-4C27-7940-A5DF-2CDA51352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CD29A0-6FCA-BE40-90EB-FE88FBE34855}"/>
              </a:ext>
            </a:extLst>
          </p:cNvPr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721189-90D6-D249-83DF-3B4E07BD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F64255-F7DE-BE4C-A869-33F04944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43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E145-8298-47D0-898F-537FD07B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4E7B1-1F3F-4571-B88B-F0BC4618B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41A8C-090D-4C07-91C6-DA140466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CFBE-EB9A-43C6-B399-D4028C1D44B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BCD8E-B8BA-40FA-9A20-41F8C3F6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085D-4151-4D91-961D-55670E2F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C9A3-FF88-4DF1-B3BC-25D34A37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9CD00-40D3-3149-87C8-2CE581F806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65" y="2163864"/>
            <a:ext cx="11887200" cy="1696476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5933C8-2370-DE5D-0B4E-B9EA0BDDEC53}"/>
              </a:ext>
            </a:extLst>
          </p:cNvPr>
          <p:cNvGrpSpPr/>
          <p:nvPr userDrawn="1"/>
        </p:nvGrpSpPr>
        <p:grpSpPr>
          <a:xfrm>
            <a:off x="10166350" y="182802"/>
            <a:ext cx="1873250" cy="881814"/>
            <a:chOff x="10166350" y="179627"/>
            <a:chExt cx="1873250" cy="881814"/>
          </a:xfrm>
        </p:grpSpPr>
        <p:pic>
          <p:nvPicPr>
            <p:cNvPr id="3" name="Picture 2" descr="Shape, arrow&#10;&#10;Description automatically generated">
              <a:extLst>
                <a:ext uri="{FF2B5EF4-FFF2-40B4-BE49-F238E27FC236}">
                  <a16:creationId xmlns:a16="http://schemas.microsoft.com/office/drawing/2014/main" id="{899DF219-3939-B6C5-8A34-D76309FAAB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350" y="279872"/>
              <a:ext cx="818116" cy="681325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374FC7C-A887-6D6C-B676-C828ECAE2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48" y="179627"/>
              <a:ext cx="946152" cy="88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3258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92E682-4877-AA4A-AFBA-1FBE2B26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B42B-4656-0E4C-BCF9-F29C26BEFC1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2C0B7-E8DD-1A41-80C9-AB5B2410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87235-AEC1-2D43-9559-ED44CA50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E706-6337-0446-9BE7-1B37658FD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95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his impact crater appears relatively recent as it has a sharp rim and well-preserved ejecta, the material thrown out of the crater when a meteorite hit Mars.">
            <a:extLst>
              <a:ext uri="{FF2B5EF4-FFF2-40B4-BE49-F238E27FC236}">
                <a16:creationId xmlns:a16="http://schemas.microsoft.com/office/drawing/2014/main" id="{5EDA7B90-DA79-C24B-9C33-4E0C2672EA0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8"/>
          <a:stretch/>
        </p:blipFill>
        <p:spPr bwMode="auto">
          <a:xfrm>
            <a:off x="0" y="-1"/>
            <a:ext cx="122256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883F-6818-B240-ABA5-132B4C33AA7D}" type="datetime1">
              <a:rPr lang="en-US" smtClean="0"/>
              <a:t>3/2/2023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58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50888" indent="-293688">
              <a:buFont typeface="Monaco" pitchFamily="2" charset="77"/>
              <a:buChar char="⎻"/>
              <a:tabLst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329EB-FA5B-D549-8103-639D43D09E22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F9CE4-B402-1144-BB34-B16FC3B4A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55" r="1031"/>
          <a:stretch/>
        </p:blipFill>
        <p:spPr bwMode="auto">
          <a:xfrm>
            <a:off x="10925176" y="304800"/>
            <a:ext cx="9588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6368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3E76-6025-A94D-84A2-E3BE671188E6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C6381-2031-2747-A789-6F52FC85B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55" r="1031"/>
          <a:stretch/>
        </p:blipFill>
        <p:spPr bwMode="auto">
          <a:xfrm>
            <a:off x="10925176" y="304800"/>
            <a:ext cx="9588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327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4C2-ED51-EE4C-9D10-F2814B4089D6}" type="datetime1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740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1382-9386-4A4E-80A0-4D484FFC5875}" type="datetime1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219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B68A-67B8-8D4A-9A13-0AAFA2D31A0B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20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015-7552-F147-B25C-08EFAD3176FC}" type="datetime1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814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A7210-84AE-5546-A89B-04B75D699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11271738" cy="51959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CAE6F-3B4E-F047-B84F-25773EA8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920D-D2A8-7B49-AFF8-1174504D9B03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B1AD0-4802-8741-A2CE-D1FEEB24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A2B91-CF77-244E-9947-20FF3DF6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5A7D4C7-BE43-2740-944B-ACA2FC48CF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275" y="100314"/>
            <a:ext cx="9239416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07623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BA314D-F333-1344-9F3D-F8363764AEFA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E6379B-C8E5-A443-9209-9CE1BF738C7E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3F50D-6E4A-8C44-8BE7-64D8F53408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509" y="-1294"/>
            <a:ext cx="6644982" cy="6644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B64738-6E17-4542-AF05-D1082E699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28" y="1209675"/>
            <a:ext cx="10837545" cy="1546675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C7DD599-0738-D542-98D3-486F28DA2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451CD0-BE3B-6C2D-18A2-C6A5C118FD2D}"/>
              </a:ext>
            </a:extLst>
          </p:cNvPr>
          <p:cNvGrpSpPr/>
          <p:nvPr userDrawn="1"/>
        </p:nvGrpSpPr>
        <p:grpSpPr>
          <a:xfrm>
            <a:off x="10166350" y="182802"/>
            <a:ext cx="1873250" cy="881814"/>
            <a:chOff x="10166350" y="179627"/>
            <a:chExt cx="1873250" cy="881814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6EEF4832-6238-80DE-D4A8-36A0593DB1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350" y="279872"/>
              <a:ext cx="818116" cy="68132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73788568-0F70-233D-2D99-F64D6E336E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48" y="179627"/>
              <a:ext cx="946152" cy="88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1813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194E93A5-3B9C-1741-AA3F-7645A387AE0F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78F94AE-0B4E-424F-A057-7BAB080582A1}"/>
              </a:ext>
            </a:extLst>
          </p:cNvPr>
          <p:cNvSpPr/>
          <p:nvPr userDrawn="1"/>
        </p:nvSpPr>
        <p:spPr>
          <a:xfrm flipH="1">
            <a:off x="0" y="0"/>
            <a:ext cx="12192000" cy="1151786"/>
          </a:xfrm>
          <a:prstGeom prst="rect">
            <a:avLst/>
          </a:prstGeom>
          <a:gradFill flip="none" rotWithShape="1">
            <a:gsLst>
              <a:gs pos="100000">
                <a:srgbClr val="66FF33">
                  <a:alpha val="26000"/>
                </a:srgbClr>
              </a:gs>
              <a:gs pos="15000">
                <a:srgbClr val="3B921E"/>
              </a:gs>
              <a:gs pos="49000">
                <a:srgbClr val="52CC27">
                  <a:alpha val="74000"/>
                </a:srgbClr>
              </a:gs>
            </a:gsLst>
            <a:lin ang="114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595E8AF-7936-E64D-8663-E9F949F492B5}"/>
              </a:ext>
            </a:extLst>
          </p:cNvPr>
          <p:cNvSpPr txBox="1">
            <a:spLocks/>
          </p:cNvSpPr>
          <p:nvPr userDrawn="1"/>
        </p:nvSpPr>
        <p:spPr>
          <a:xfrm>
            <a:off x="9258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8C51FE-49D9-314D-9957-ABBF7DDE8782}" type="slidenum">
              <a:rPr lang="en-US" smtClean="0">
                <a:solidFill>
                  <a:srgbClr val="52CC27"/>
                </a:solidFill>
                <a:latin typeface="Helvetica" pitchFamily="2" charset="0"/>
              </a:rPr>
              <a:pPr>
                <a:defRPr/>
              </a:pPr>
              <a:t>‹#›</a:t>
            </a:fld>
            <a:endParaRPr lang="en-US">
              <a:solidFill>
                <a:srgbClr val="52CC27"/>
              </a:solidFill>
              <a:latin typeface="Helvetica" pitchFamily="2" charset="0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63B85DD-0B5D-1F4B-8535-F94D0A63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123" y="201151"/>
            <a:ext cx="2743200" cy="365125"/>
          </a:xfrm>
        </p:spPr>
        <p:txBody>
          <a:bodyPr/>
          <a:lstStyle>
            <a:lvl1pPr>
              <a:defRPr>
                <a:solidFill>
                  <a:srgbClr val="3B921E"/>
                </a:solidFill>
                <a:latin typeface="Helvetica" pitchFamily="2" charset="0"/>
              </a:defRPr>
            </a:lvl1pPr>
          </a:lstStyle>
          <a:p>
            <a:fld id="{B482FB84-CCED-5648-B134-738F8627F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F384E495-888E-9C49-B1E0-DC3B2334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6418"/>
            <a:ext cx="11811000" cy="10267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6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">
          <p15:clr>
            <a:srgbClr val="FBAE40"/>
          </p15:clr>
        </p15:guide>
        <p15:guide id="2" orient="horz" pos="4200">
          <p15:clr>
            <a:srgbClr val="FBAE40"/>
          </p15:clr>
        </p15:guide>
        <p15:guide id="3" pos="120">
          <p15:clr>
            <a:srgbClr val="FBAE40"/>
          </p15:clr>
        </p15:guide>
        <p15:guide id="4" pos="7560">
          <p15:clr>
            <a:srgbClr val="FBAE40"/>
          </p15:clr>
        </p15:guide>
        <p15:guide id="5" orient="horz" pos="816">
          <p15:clr>
            <a:srgbClr val="FBAE40"/>
          </p15:clr>
        </p15:guide>
        <p15:guide id="6" pos="7200">
          <p15:clr>
            <a:srgbClr val="FBAE40"/>
          </p15:clr>
        </p15:guide>
        <p15:guide id="8" pos="5760">
          <p15:clr>
            <a:srgbClr val="FBAE40"/>
          </p15:clr>
        </p15:guide>
        <p15:guide id="9" pos="5064">
          <p15:clr>
            <a:srgbClr val="FBAE40"/>
          </p15:clr>
        </p15:guide>
        <p15:guide id="10" pos="4320">
          <p15:clr>
            <a:srgbClr val="FBAE40"/>
          </p15:clr>
        </p15:guide>
        <p15:guide id="11" orient="horz" pos="3216">
          <p15:clr>
            <a:srgbClr val="FBAE40"/>
          </p15:clr>
        </p15:guide>
        <p15:guide id="12" orient="horz" pos="3120">
          <p15:clr>
            <a:srgbClr val="FBAE40"/>
          </p15:clr>
        </p15:guide>
        <p15:guide id="14" orient="horz" pos="1104">
          <p15:clr>
            <a:srgbClr val="FBAE40"/>
          </p15:clr>
        </p15:guide>
        <p15:guide id="15" orient="horz" pos="4104">
          <p15:clr>
            <a:srgbClr val="FBAE40"/>
          </p15:clr>
        </p15:guide>
        <p15:guide id="16" orient="horz" pos="302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05779-9F43-E84B-BBAF-37CDC4A575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304800"/>
            <a:ext cx="2770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934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ark Content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624EE9-E6CC-2F45-AAD2-8F2B1AD18879}"/>
              </a:ext>
            </a:extLst>
          </p:cNvPr>
          <p:cNvSpPr/>
          <p:nvPr userDrawn="1"/>
        </p:nvSpPr>
        <p:spPr>
          <a:xfrm>
            <a:off x="11172092" y="0"/>
            <a:ext cx="1019908" cy="2046514"/>
          </a:xfrm>
          <a:prstGeom prst="rect">
            <a:avLst/>
          </a:prstGeom>
          <a:gradFill flip="none" rotWithShape="1">
            <a:gsLst>
              <a:gs pos="15000">
                <a:schemeClr val="tx1"/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62A6D-94B1-5A43-9B66-ED165FEE7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107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2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C289B-C719-3745-A4A8-6C0A65F33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234888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88F8DBA-F296-E147-A51B-A255BF838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822306"/>
            <a:ext cx="571500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DF63E62-B858-3C4E-A577-3D5595ED3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73643" y="1859409"/>
            <a:ext cx="3695700" cy="3971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62B762-ED7B-A64D-8298-2FA4749F3338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A28FF-5C5B-704D-A79B-5EAAA14A7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3643" y="2375479"/>
            <a:ext cx="8137357" cy="17404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758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20E77-10AA-6143-8BB5-C07B00DA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56CC-ECD5-B041-9F86-C2F963E42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" y="5171458"/>
            <a:ext cx="10509813" cy="1499904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58" y="1257300"/>
            <a:ext cx="11400642" cy="3549831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4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1257300"/>
            <a:ext cx="11430000" cy="519466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6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609FFF-4277-9748-8A93-211B4E06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1252" y="1270552"/>
            <a:ext cx="8749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EA52C-0671-E847-92E6-C7F9347D8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7376" y="2049195"/>
            <a:ext cx="8083624" cy="148791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1D3077F-BD06-EF4C-BAE1-B59766514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072"/>
            <a:ext cx="5715000" cy="260482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5F58B5-3609-F544-80EE-4265144A5E9C}"/>
              </a:ext>
            </a:extLst>
          </p:cNvPr>
          <p:cNvSpPr/>
          <p:nvPr userDrawn="1"/>
        </p:nvSpPr>
        <p:spPr>
          <a:xfrm>
            <a:off x="-8054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81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6095851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D74420-2E1B-3347-9A60-A0B4BC8A1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314" y="1548848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FDDE86-74A1-F048-A20A-634D638E43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587" y="2302208"/>
            <a:ext cx="5338563" cy="2661677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F31077-9A7D-6B4B-B4EC-FFF58A118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0251" y="5309152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90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6C13-15C7-3525-B761-6B74287B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48AC0-7090-A43E-FE85-C44EEB16A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2F5B0-6AE8-D6E7-1677-D9BDB9A8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F6FC-A1A1-6EAE-6E22-FC7A6E41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77C35-3C07-9844-F550-DD02634C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3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149" y="0"/>
            <a:ext cx="609585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16B86C-B1C6-F44E-BC89-444243379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044185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A8876E2-C06B-5145-BE63-CA1EFADF7E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797546"/>
            <a:ext cx="5338563" cy="295733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E4798C-C2E8-E34E-8A9A-71B6F213F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087197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C4E98F-5886-3DC9-0C1B-1CFBA71C899A}"/>
              </a:ext>
            </a:extLst>
          </p:cNvPr>
          <p:cNvGrpSpPr/>
          <p:nvPr userDrawn="1"/>
        </p:nvGrpSpPr>
        <p:grpSpPr>
          <a:xfrm>
            <a:off x="10166350" y="182802"/>
            <a:ext cx="1873250" cy="881814"/>
            <a:chOff x="10166350" y="179627"/>
            <a:chExt cx="1873250" cy="881814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89744B53-1B3E-244E-DBBE-FF7E56141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350" y="279872"/>
              <a:ext cx="818116" cy="68132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DDC87F1E-6CBA-1123-23AA-5938953096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48" y="179627"/>
              <a:ext cx="946152" cy="88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906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78439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83D62CA-46C3-8544-A563-2C94FBA70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281836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8972A0-080D-FB44-8DD5-416327C2C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368741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11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12191702" cy="17145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B94BF49-012B-3A4D-8401-D3C0B014A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65126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02179D-F618-9346-85FE-32ABC51E4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179626"/>
            <a:ext cx="11416748" cy="33982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639466-C3EF-1748-B995-AC0C9284E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3446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F955EA-17F6-17D5-4156-21EFFA78B4ED}"/>
              </a:ext>
            </a:extLst>
          </p:cNvPr>
          <p:cNvGrpSpPr/>
          <p:nvPr userDrawn="1"/>
        </p:nvGrpSpPr>
        <p:grpSpPr>
          <a:xfrm>
            <a:off x="10166350" y="182802"/>
            <a:ext cx="1873250" cy="881814"/>
            <a:chOff x="10166350" y="179627"/>
            <a:chExt cx="1873250" cy="881814"/>
          </a:xfrm>
        </p:grpSpPr>
        <p:pic>
          <p:nvPicPr>
            <p:cNvPr id="3" name="Picture 2" descr="Shape, arrow&#10;&#10;Description automatically generated">
              <a:extLst>
                <a:ext uri="{FF2B5EF4-FFF2-40B4-BE49-F238E27FC236}">
                  <a16:creationId xmlns:a16="http://schemas.microsoft.com/office/drawing/2014/main" id="{9936310C-3A65-2C50-FE1A-66AA5895D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350" y="279872"/>
              <a:ext cx="818116" cy="68132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CAA6A416-123E-60E8-4F5F-6B7F5BF8A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48" y="179627"/>
              <a:ext cx="946152" cy="88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0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19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C374B5-407A-DA42-B8B7-F820B4AA3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1"/>
            <a:ext cx="11064875" cy="6883401"/>
          </a:xfrm>
          <a:custGeom>
            <a:avLst/>
            <a:gdLst>
              <a:gd name="connsiteX0" fmla="*/ 0 w 11064875"/>
              <a:gd name="connsiteY0" fmla="*/ 0 h 6883401"/>
              <a:gd name="connsiteX1" fmla="*/ 1106487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  <a:gd name="connsiteX0" fmla="*/ 0 w 11064875"/>
              <a:gd name="connsiteY0" fmla="*/ 0 h 6883401"/>
              <a:gd name="connsiteX1" fmla="*/ 712279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83401">
                <a:moveTo>
                  <a:pt x="0" y="0"/>
                </a:moveTo>
                <a:lnTo>
                  <a:pt x="7122795" y="0"/>
                </a:lnTo>
                <a:lnTo>
                  <a:pt x="11064875" y="6883401"/>
                </a:lnTo>
                <a:lnTo>
                  <a:pt x="0" y="68834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76F04-23E9-7E49-BE08-9587C97AB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9234" y="1635575"/>
            <a:ext cx="324176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304E61-BF2F-0245-AB46-BA9D08AC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7525" y="2293063"/>
            <a:ext cx="2403475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719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75AF3-17B8-7341-A7A5-5561758E2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-11113"/>
            <a:ext cx="11064875" cy="6879273"/>
          </a:xfrm>
          <a:custGeom>
            <a:avLst/>
            <a:gdLst>
              <a:gd name="connsiteX0" fmla="*/ 0 w 11064875"/>
              <a:gd name="connsiteY0" fmla="*/ 0 h 6869113"/>
              <a:gd name="connsiteX1" fmla="*/ 11064875 w 11064875"/>
              <a:gd name="connsiteY1" fmla="*/ 0 h 6869113"/>
              <a:gd name="connsiteX2" fmla="*/ 11064875 w 11064875"/>
              <a:gd name="connsiteY2" fmla="*/ 6869113 h 6869113"/>
              <a:gd name="connsiteX3" fmla="*/ 0 w 11064875"/>
              <a:gd name="connsiteY3" fmla="*/ 6869113 h 6869113"/>
              <a:gd name="connsiteX4" fmla="*/ 0 w 11064875"/>
              <a:gd name="connsiteY4" fmla="*/ 0 h 6869113"/>
              <a:gd name="connsiteX0" fmla="*/ 0 w 11064875"/>
              <a:gd name="connsiteY0" fmla="*/ 0 h 6879273"/>
              <a:gd name="connsiteX1" fmla="*/ 11064875 w 11064875"/>
              <a:gd name="connsiteY1" fmla="*/ 0 h 6879273"/>
              <a:gd name="connsiteX2" fmla="*/ 11064875 w 11064875"/>
              <a:gd name="connsiteY2" fmla="*/ 6869113 h 6879273"/>
              <a:gd name="connsiteX3" fmla="*/ 3931920 w 11064875"/>
              <a:gd name="connsiteY3" fmla="*/ 6879273 h 6879273"/>
              <a:gd name="connsiteX4" fmla="*/ 0 w 11064875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79273">
                <a:moveTo>
                  <a:pt x="0" y="0"/>
                </a:moveTo>
                <a:lnTo>
                  <a:pt x="11064875" y="0"/>
                </a:lnTo>
                <a:lnTo>
                  <a:pt x="11064875" y="6869113"/>
                </a:lnTo>
                <a:lnTo>
                  <a:pt x="3931920" y="68792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0FF753-DA3C-C14F-B06F-8DEFBB1AE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961870"/>
            <a:ext cx="326315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B31F619-B2A6-A44D-A588-5AD3D3035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5460332"/>
            <a:ext cx="3263159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457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15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BF3E-09B1-634D-87A7-942B848F0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7813" y="-23813"/>
            <a:ext cx="8116887" cy="6891973"/>
          </a:xfrm>
          <a:custGeom>
            <a:avLst/>
            <a:gdLst>
              <a:gd name="connsiteX0" fmla="*/ 0 w 8116887"/>
              <a:gd name="connsiteY0" fmla="*/ 0 h 6881813"/>
              <a:gd name="connsiteX1" fmla="*/ 8116887 w 8116887"/>
              <a:gd name="connsiteY1" fmla="*/ 0 h 6881813"/>
              <a:gd name="connsiteX2" fmla="*/ 8116887 w 8116887"/>
              <a:gd name="connsiteY2" fmla="*/ 6881813 h 6881813"/>
              <a:gd name="connsiteX3" fmla="*/ 0 w 8116887"/>
              <a:gd name="connsiteY3" fmla="*/ 6881813 h 6881813"/>
              <a:gd name="connsiteX4" fmla="*/ 0 w 8116887"/>
              <a:gd name="connsiteY4" fmla="*/ 0 h 6881813"/>
              <a:gd name="connsiteX0" fmla="*/ 0 w 8116887"/>
              <a:gd name="connsiteY0" fmla="*/ 0 h 6891973"/>
              <a:gd name="connsiteX1" fmla="*/ 8116887 w 8116887"/>
              <a:gd name="connsiteY1" fmla="*/ 0 h 6891973"/>
              <a:gd name="connsiteX2" fmla="*/ 8116887 w 8116887"/>
              <a:gd name="connsiteY2" fmla="*/ 6881813 h 6891973"/>
              <a:gd name="connsiteX3" fmla="*/ 3931920 w 8116887"/>
              <a:gd name="connsiteY3" fmla="*/ 6891973 h 6891973"/>
              <a:gd name="connsiteX4" fmla="*/ 0 w 8116887"/>
              <a:gd name="connsiteY4" fmla="*/ 0 h 68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6887" h="6891973">
                <a:moveTo>
                  <a:pt x="0" y="0"/>
                </a:moveTo>
                <a:lnTo>
                  <a:pt x="8116887" y="0"/>
                </a:lnTo>
                <a:lnTo>
                  <a:pt x="8116887" y="6881813"/>
                </a:lnTo>
                <a:lnTo>
                  <a:pt x="3931920" y="68919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27BCC1-260D-1049-955E-12446C5C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66" y="1041951"/>
            <a:ext cx="3690247" cy="10089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ECE59B-A9A1-A348-9A95-A16608834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840" y="2417716"/>
            <a:ext cx="3695700" cy="25479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0A2A10-88E9-D142-89AD-EF08913DF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332556"/>
            <a:ext cx="568849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90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6DCE-F351-0042-8F5B-5DB03F441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8988" y="-7938"/>
            <a:ext cx="5053012" cy="6876098"/>
          </a:xfrm>
          <a:custGeom>
            <a:avLst/>
            <a:gdLst>
              <a:gd name="connsiteX0" fmla="*/ 0 w 5053012"/>
              <a:gd name="connsiteY0" fmla="*/ 0 h 6865938"/>
              <a:gd name="connsiteX1" fmla="*/ 5053012 w 5053012"/>
              <a:gd name="connsiteY1" fmla="*/ 0 h 6865938"/>
              <a:gd name="connsiteX2" fmla="*/ 5053012 w 5053012"/>
              <a:gd name="connsiteY2" fmla="*/ 6865938 h 6865938"/>
              <a:gd name="connsiteX3" fmla="*/ 0 w 5053012"/>
              <a:gd name="connsiteY3" fmla="*/ 6865938 h 6865938"/>
              <a:gd name="connsiteX4" fmla="*/ 0 w 5053012"/>
              <a:gd name="connsiteY4" fmla="*/ 0 h 6865938"/>
              <a:gd name="connsiteX0" fmla="*/ 0 w 5053012"/>
              <a:gd name="connsiteY0" fmla="*/ 0 h 6876098"/>
              <a:gd name="connsiteX1" fmla="*/ 5053012 w 5053012"/>
              <a:gd name="connsiteY1" fmla="*/ 0 h 6876098"/>
              <a:gd name="connsiteX2" fmla="*/ 5053012 w 5053012"/>
              <a:gd name="connsiteY2" fmla="*/ 6865938 h 6876098"/>
              <a:gd name="connsiteX3" fmla="*/ 3931920 w 5053012"/>
              <a:gd name="connsiteY3" fmla="*/ 6876098 h 6876098"/>
              <a:gd name="connsiteX4" fmla="*/ 0 w 5053012"/>
              <a:gd name="connsiteY4" fmla="*/ 0 h 68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012" h="6876098">
                <a:moveTo>
                  <a:pt x="0" y="0"/>
                </a:moveTo>
                <a:lnTo>
                  <a:pt x="5053012" y="0"/>
                </a:lnTo>
                <a:lnTo>
                  <a:pt x="5053012" y="6865938"/>
                </a:lnTo>
                <a:lnTo>
                  <a:pt x="3931920" y="687609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6C1A5A-5A61-A648-8E22-5F3CD3244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19100"/>
            <a:ext cx="6881192" cy="6008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575CB2-C6AC-C44A-B8F0-16A4F017D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1257300"/>
            <a:ext cx="6881192" cy="43318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CFBC-3656-5D45-BE83-A73E782BF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957220"/>
            <a:ext cx="9128382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29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00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6C44-F828-065D-2A99-C89D64D8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DD5B9-7415-3BBB-2066-6929A661C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EB9BA-E296-1A35-7626-23BE9076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C5007-DD8A-AAB0-A954-AA4B828D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615F-09AA-D955-E565-FDC95EBF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68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A949A6-2F7E-5843-A7DE-CC8A758D4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8595" y="1257300"/>
            <a:ext cx="8350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0D4D94-2364-2944-B422-037A9190D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8595" y="2010660"/>
            <a:ext cx="8362406" cy="3590039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37ADF0-07D8-AD45-818A-FBE4FC5F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595" y="5957220"/>
            <a:ext cx="836240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29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8E057D-EAAC-3342-9875-581C8E792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270363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C737E2-9573-254A-8A9E-19D2A3DED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023724"/>
            <a:ext cx="5338563" cy="257440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F74DB27-02D0-5841-9566-B47DBE52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947615"/>
            <a:ext cx="532074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27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B9327B-02DB-4843-A650-229BEFD1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407898"/>
            <a:ext cx="8397705" cy="6208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256CE6-7309-8B46-9135-81A3A8DAC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1"/>
            <a:ext cx="8410114" cy="44258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59EA93-1972-8B45-B70F-E6E2BF03A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8422"/>
            <a:ext cx="8410114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80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4A5CEE-C50D-6148-B6AC-54B3D1479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547020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949E40C-C430-0A48-B9BC-EB9ADA52F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19039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236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981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075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EB909-D31B-1F41-9A46-3596257F5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2556387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188160"/>
            <a:ext cx="11414021" cy="4816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64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3429000"/>
            <a:ext cx="12191702" cy="3429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D699B68-21B0-0F40-B203-DF169775C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27615"/>
            <a:ext cx="11430000" cy="6565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8773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EDD52-6911-A849-8BD8-870770DEA795}"/>
              </a:ext>
            </a:extLst>
          </p:cNvPr>
          <p:cNvSpPr/>
          <p:nvPr userDrawn="1"/>
        </p:nvSpPr>
        <p:spPr>
          <a:xfrm>
            <a:off x="990600" y="0"/>
            <a:ext cx="11201400" cy="6879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AA53-927D-1646-8985-0D38E16C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02" y="665191"/>
            <a:ext cx="5062655" cy="506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D3B40-C733-454D-8A86-58B6510726CD}"/>
              </a:ext>
            </a:extLst>
          </p:cNvPr>
          <p:cNvSpPr txBox="1"/>
          <p:nvPr userDrawn="1"/>
        </p:nvSpPr>
        <p:spPr>
          <a:xfrm>
            <a:off x="4615676" y="521300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75B0FF7-E574-244B-A027-4FA062FEADE5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D566-8749-4146-BE4E-84D55008C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22" y="2824653"/>
            <a:ext cx="10617647" cy="1156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51AD5-B568-DB40-ACA6-685133BF65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04123"/>
            <a:ext cx="2071986" cy="5234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BA950C-738E-599F-140B-D8EA25180674}"/>
              </a:ext>
            </a:extLst>
          </p:cNvPr>
          <p:cNvGrpSpPr/>
          <p:nvPr userDrawn="1"/>
        </p:nvGrpSpPr>
        <p:grpSpPr>
          <a:xfrm>
            <a:off x="10166350" y="182802"/>
            <a:ext cx="1873250" cy="881814"/>
            <a:chOff x="10166350" y="179627"/>
            <a:chExt cx="1873250" cy="881814"/>
          </a:xfrm>
        </p:grpSpPr>
        <p:pic>
          <p:nvPicPr>
            <p:cNvPr id="5" name="Picture 4" descr="Shape, arrow&#10;&#10;Description automatically generated">
              <a:extLst>
                <a:ext uri="{FF2B5EF4-FFF2-40B4-BE49-F238E27FC236}">
                  <a16:creationId xmlns:a16="http://schemas.microsoft.com/office/drawing/2014/main" id="{92379D9A-FF08-A44E-CCE8-05742622E7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350" y="279872"/>
              <a:ext cx="818116" cy="681325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8A99FE60-0D5F-64C7-4CFB-7745C30974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48" y="179627"/>
              <a:ext cx="946152" cy="88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154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B5080-F640-3844-AFBA-E47AE8DE7FF0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97A6-2070-4C4B-8FD5-BDE351C8C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573" y="-1294"/>
            <a:ext cx="6054853" cy="605485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E71EDF0-4CB6-5840-9ED1-5C9D1D595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204AB-70F7-5948-910F-A689803A5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24E1EE-F9E1-6047-BA44-FB58BDF714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22" y="2051991"/>
            <a:ext cx="10617647" cy="1156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CCD0A-10A5-CE40-916A-5E1CC652F1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91853"/>
            <a:ext cx="2071986" cy="5234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1D184C-01A3-FEAF-9BD9-B2A0F0C8318D}"/>
              </a:ext>
            </a:extLst>
          </p:cNvPr>
          <p:cNvGrpSpPr/>
          <p:nvPr userDrawn="1"/>
        </p:nvGrpSpPr>
        <p:grpSpPr>
          <a:xfrm>
            <a:off x="10166350" y="182802"/>
            <a:ext cx="1873250" cy="881814"/>
            <a:chOff x="10166350" y="179627"/>
            <a:chExt cx="1873250" cy="881814"/>
          </a:xfrm>
        </p:grpSpPr>
        <p:pic>
          <p:nvPicPr>
            <p:cNvPr id="6" name="Picture 5" descr="Shape, arrow&#10;&#10;Description automatically generated">
              <a:extLst>
                <a:ext uri="{FF2B5EF4-FFF2-40B4-BE49-F238E27FC236}">
                  <a16:creationId xmlns:a16="http://schemas.microsoft.com/office/drawing/2014/main" id="{07EB4D19-4AED-2132-8D3D-F55EA2F875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350" y="279872"/>
              <a:ext cx="818116" cy="681325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C65D3BBB-4F78-59CA-CC87-74C457D6B9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48" y="179627"/>
              <a:ext cx="946152" cy="88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95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38C2-F234-B8D4-2425-BFA6AF0A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735B4-2D88-9DCA-1D6F-2552080C6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57D26-B274-CB9F-952B-0D508D1FF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AFB05-F94D-4614-6EF4-3E9C01E3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5E34-E9AE-8300-631D-4C2E96FA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062E0-D29C-4145-ABBB-A96E2041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5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D677A-8C27-0D4E-9A6C-D749460A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452" y="1221373"/>
            <a:ext cx="5384800" cy="787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3DEF1E-0C1F-C94C-88D6-4CE90CF82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00" y="4694580"/>
            <a:ext cx="4610100" cy="1046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18D2D-AC02-0F49-AEE2-4A3AF449BA81}"/>
              </a:ext>
            </a:extLst>
          </p:cNvPr>
          <p:cNvSpPr txBox="1"/>
          <p:nvPr userDrawn="1"/>
        </p:nvSpPr>
        <p:spPr>
          <a:xfrm>
            <a:off x="7010400" y="2087218"/>
            <a:ext cx="4610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more 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/SOLVE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challenges, prize competitions, and citizen science opportunities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/STEM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student activities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9FD74-BDB9-2044-9885-9FDEA518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8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E00626-6F21-5145-B804-B78C9EF360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1300" y="1257301"/>
            <a:ext cx="5207036" cy="35114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ACB16-40D8-554B-8409-97C433A84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F9C4D8F-5858-BA4E-8CEE-DC9AAB674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1300" y="5171771"/>
            <a:ext cx="5207036" cy="58084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47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AC561-E450-3044-9D4E-16D755CC6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851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F38A8D-4773-FA48-B0EB-4E8B26A53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1750" y="3978227"/>
            <a:ext cx="599925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26D0B-9B81-914E-9700-C2B79743C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1750" y="4522093"/>
            <a:ext cx="599925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9B3EAD5-9E1D-914D-AC81-6BABD70BD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1690" y="2442408"/>
            <a:ext cx="449997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65899-A7A6-E145-953B-17A168B80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68" y="2819397"/>
            <a:ext cx="8542965" cy="1219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1F59B-C130-144E-932F-FC0D895E88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AB04C-7161-D54A-B84D-1FFB6A79F1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12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9CD00-40D3-3149-87C8-2CE581F806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65" y="2163864"/>
            <a:ext cx="11887200" cy="1696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CE8031-DEE2-A44C-8817-F0DE249EA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C52-7916-6D41-B7F9-A1BB1EDC94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2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E6379B-C8E5-A443-9209-9CE1BF738C7E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3F50D-6E4A-8C44-8BE7-64D8F5340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509" y="-1294"/>
            <a:ext cx="6644982" cy="6644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B64738-6E17-4542-AF05-D1082E699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28" y="1209675"/>
            <a:ext cx="10837545" cy="1546675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C7DD599-0738-D542-98D3-486F28DA2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30559C-25DE-4142-ACB3-0A2F006618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25AC1-5698-3A4E-A1E6-91A8FDF2B8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60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C289B-C719-3745-A4A8-6C0A65F33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234888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88F8DBA-F296-E147-A51B-A255BF838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822306"/>
            <a:ext cx="571500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DF63E62-B858-3C4E-A577-3D5595ED3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73643" y="1859409"/>
            <a:ext cx="3695700" cy="3971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62B762-ED7B-A64D-8298-2FA4749F3338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A28FF-5C5B-704D-A79B-5EAAA14A7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3643" y="2375479"/>
            <a:ext cx="8137357" cy="17404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65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20E77-10AA-6143-8BB5-C07B00DA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56CC-ECD5-B041-9F86-C2F963E42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" y="5171458"/>
            <a:ext cx="10509813" cy="1499904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58" y="1257300"/>
            <a:ext cx="11400642" cy="3549831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1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1257300"/>
            <a:ext cx="11430000" cy="519466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609FFF-4277-9748-8A93-211B4E06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1252" y="1270552"/>
            <a:ext cx="8749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EA52C-0671-E847-92E6-C7F9347D8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7376" y="2049195"/>
            <a:ext cx="8083624" cy="148791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1D3077F-BD06-EF4C-BAE1-B59766514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072"/>
            <a:ext cx="5715000" cy="260482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5F58B5-3609-F544-80EE-4265144A5E9C}"/>
              </a:ext>
            </a:extLst>
          </p:cNvPr>
          <p:cNvSpPr/>
          <p:nvPr userDrawn="1"/>
        </p:nvSpPr>
        <p:spPr>
          <a:xfrm>
            <a:off x="-8054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54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6095851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D74420-2E1B-3347-9A60-A0B4BC8A1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314" y="1548848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FDDE86-74A1-F048-A20A-634D638E43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587" y="2302208"/>
            <a:ext cx="5338563" cy="2661677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F31077-9A7D-6B4B-B4EC-FFF58A118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0251" y="5309152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98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D6ED-E8FA-486C-2970-FA4551A3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3F84-2F02-A35A-AC81-42CF3A126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AE667-28A4-0907-BF78-A896A8DC6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11A67D-53CB-8423-7CF9-9572A871B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49A92-6DF9-9223-D53E-3F5533C7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FAD30-A74D-194A-2186-31259003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1471D-5BA0-54C5-9563-56286EE5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C75BF-6BC1-026B-5E88-0C68F1F5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79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149" y="0"/>
            <a:ext cx="609585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16B86C-B1C6-F44E-BC89-444243379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044185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A8876E2-C06B-5145-BE63-CA1EFADF7E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797546"/>
            <a:ext cx="5338563" cy="295733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E4798C-C2E8-E34E-8A9A-71B6F213F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087197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170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78439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83D62CA-46C3-8544-A563-2C94FBA70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281836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8972A0-080D-FB44-8DD5-416327C2C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368741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27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12191702" cy="17145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B94BF49-012B-3A4D-8401-D3C0B014A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65126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02179D-F618-9346-85FE-32ABC51E4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179626"/>
            <a:ext cx="11416748" cy="33982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639466-C3EF-1748-B995-AC0C9284E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3446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A4B49-E372-C945-8918-C0B8351E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26CE0-9320-8540-AD87-AC247D986D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38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045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C374B5-407A-DA42-B8B7-F820B4AA3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1"/>
            <a:ext cx="11064875" cy="6883401"/>
          </a:xfrm>
          <a:custGeom>
            <a:avLst/>
            <a:gdLst>
              <a:gd name="connsiteX0" fmla="*/ 0 w 11064875"/>
              <a:gd name="connsiteY0" fmla="*/ 0 h 6883401"/>
              <a:gd name="connsiteX1" fmla="*/ 1106487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  <a:gd name="connsiteX0" fmla="*/ 0 w 11064875"/>
              <a:gd name="connsiteY0" fmla="*/ 0 h 6883401"/>
              <a:gd name="connsiteX1" fmla="*/ 712279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83401">
                <a:moveTo>
                  <a:pt x="0" y="0"/>
                </a:moveTo>
                <a:lnTo>
                  <a:pt x="7122795" y="0"/>
                </a:lnTo>
                <a:lnTo>
                  <a:pt x="11064875" y="6883401"/>
                </a:lnTo>
                <a:lnTo>
                  <a:pt x="0" y="68834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76F04-23E9-7E49-BE08-9587C97AB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9234" y="1635575"/>
            <a:ext cx="324176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304E61-BF2F-0245-AB46-BA9D08AC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7525" y="2293063"/>
            <a:ext cx="2403475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426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75AF3-17B8-7341-A7A5-5561758E2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-11113"/>
            <a:ext cx="11064875" cy="6879273"/>
          </a:xfrm>
          <a:custGeom>
            <a:avLst/>
            <a:gdLst>
              <a:gd name="connsiteX0" fmla="*/ 0 w 11064875"/>
              <a:gd name="connsiteY0" fmla="*/ 0 h 6869113"/>
              <a:gd name="connsiteX1" fmla="*/ 11064875 w 11064875"/>
              <a:gd name="connsiteY1" fmla="*/ 0 h 6869113"/>
              <a:gd name="connsiteX2" fmla="*/ 11064875 w 11064875"/>
              <a:gd name="connsiteY2" fmla="*/ 6869113 h 6869113"/>
              <a:gd name="connsiteX3" fmla="*/ 0 w 11064875"/>
              <a:gd name="connsiteY3" fmla="*/ 6869113 h 6869113"/>
              <a:gd name="connsiteX4" fmla="*/ 0 w 11064875"/>
              <a:gd name="connsiteY4" fmla="*/ 0 h 6869113"/>
              <a:gd name="connsiteX0" fmla="*/ 0 w 11064875"/>
              <a:gd name="connsiteY0" fmla="*/ 0 h 6879273"/>
              <a:gd name="connsiteX1" fmla="*/ 11064875 w 11064875"/>
              <a:gd name="connsiteY1" fmla="*/ 0 h 6879273"/>
              <a:gd name="connsiteX2" fmla="*/ 11064875 w 11064875"/>
              <a:gd name="connsiteY2" fmla="*/ 6869113 h 6879273"/>
              <a:gd name="connsiteX3" fmla="*/ 3931920 w 11064875"/>
              <a:gd name="connsiteY3" fmla="*/ 6879273 h 6879273"/>
              <a:gd name="connsiteX4" fmla="*/ 0 w 11064875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79273">
                <a:moveTo>
                  <a:pt x="0" y="0"/>
                </a:moveTo>
                <a:lnTo>
                  <a:pt x="11064875" y="0"/>
                </a:lnTo>
                <a:lnTo>
                  <a:pt x="11064875" y="6869113"/>
                </a:lnTo>
                <a:lnTo>
                  <a:pt x="3931920" y="68792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0FF753-DA3C-C14F-B06F-8DEFBB1AE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961870"/>
            <a:ext cx="326315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B31F619-B2A6-A44D-A588-5AD3D3035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5460332"/>
            <a:ext cx="3263159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246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66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BF3E-09B1-634D-87A7-942B848F0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7813" y="-23813"/>
            <a:ext cx="8116887" cy="6891973"/>
          </a:xfrm>
          <a:custGeom>
            <a:avLst/>
            <a:gdLst>
              <a:gd name="connsiteX0" fmla="*/ 0 w 8116887"/>
              <a:gd name="connsiteY0" fmla="*/ 0 h 6881813"/>
              <a:gd name="connsiteX1" fmla="*/ 8116887 w 8116887"/>
              <a:gd name="connsiteY1" fmla="*/ 0 h 6881813"/>
              <a:gd name="connsiteX2" fmla="*/ 8116887 w 8116887"/>
              <a:gd name="connsiteY2" fmla="*/ 6881813 h 6881813"/>
              <a:gd name="connsiteX3" fmla="*/ 0 w 8116887"/>
              <a:gd name="connsiteY3" fmla="*/ 6881813 h 6881813"/>
              <a:gd name="connsiteX4" fmla="*/ 0 w 8116887"/>
              <a:gd name="connsiteY4" fmla="*/ 0 h 6881813"/>
              <a:gd name="connsiteX0" fmla="*/ 0 w 8116887"/>
              <a:gd name="connsiteY0" fmla="*/ 0 h 6891973"/>
              <a:gd name="connsiteX1" fmla="*/ 8116887 w 8116887"/>
              <a:gd name="connsiteY1" fmla="*/ 0 h 6891973"/>
              <a:gd name="connsiteX2" fmla="*/ 8116887 w 8116887"/>
              <a:gd name="connsiteY2" fmla="*/ 6881813 h 6891973"/>
              <a:gd name="connsiteX3" fmla="*/ 3931920 w 8116887"/>
              <a:gd name="connsiteY3" fmla="*/ 6891973 h 6891973"/>
              <a:gd name="connsiteX4" fmla="*/ 0 w 8116887"/>
              <a:gd name="connsiteY4" fmla="*/ 0 h 68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6887" h="6891973">
                <a:moveTo>
                  <a:pt x="0" y="0"/>
                </a:moveTo>
                <a:lnTo>
                  <a:pt x="8116887" y="0"/>
                </a:lnTo>
                <a:lnTo>
                  <a:pt x="8116887" y="6881813"/>
                </a:lnTo>
                <a:lnTo>
                  <a:pt x="3931920" y="68919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27BCC1-260D-1049-955E-12446C5C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66" y="1041951"/>
            <a:ext cx="3690247" cy="10089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ECE59B-A9A1-A348-9A95-A16608834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840" y="2417716"/>
            <a:ext cx="3695700" cy="25479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0A2A10-88E9-D142-89AD-EF08913DF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332556"/>
            <a:ext cx="568849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757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6DCE-F351-0042-8F5B-5DB03F441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8988" y="-7938"/>
            <a:ext cx="5053012" cy="6876098"/>
          </a:xfrm>
          <a:custGeom>
            <a:avLst/>
            <a:gdLst>
              <a:gd name="connsiteX0" fmla="*/ 0 w 5053012"/>
              <a:gd name="connsiteY0" fmla="*/ 0 h 6865938"/>
              <a:gd name="connsiteX1" fmla="*/ 5053012 w 5053012"/>
              <a:gd name="connsiteY1" fmla="*/ 0 h 6865938"/>
              <a:gd name="connsiteX2" fmla="*/ 5053012 w 5053012"/>
              <a:gd name="connsiteY2" fmla="*/ 6865938 h 6865938"/>
              <a:gd name="connsiteX3" fmla="*/ 0 w 5053012"/>
              <a:gd name="connsiteY3" fmla="*/ 6865938 h 6865938"/>
              <a:gd name="connsiteX4" fmla="*/ 0 w 5053012"/>
              <a:gd name="connsiteY4" fmla="*/ 0 h 6865938"/>
              <a:gd name="connsiteX0" fmla="*/ 0 w 5053012"/>
              <a:gd name="connsiteY0" fmla="*/ 0 h 6876098"/>
              <a:gd name="connsiteX1" fmla="*/ 5053012 w 5053012"/>
              <a:gd name="connsiteY1" fmla="*/ 0 h 6876098"/>
              <a:gd name="connsiteX2" fmla="*/ 5053012 w 5053012"/>
              <a:gd name="connsiteY2" fmla="*/ 6865938 h 6876098"/>
              <a:gd name="connsiteX3" fmla="*/ 3931920 w 5053012"/>
              <a:gd name="connsiteY3" fmla="*/ 6876098 h 6876098"/>
              <a:gd name="connsiteX4" fmla="*/ 0 w 5053012"/>
              <a:gd name="connsiteY4" fmla="*/ 0 h 68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012" h="6876098">
                <a:moveTo>
                  <a:pt x="0" y="0"/>
                </a:moveTo>
                <a:lnTo>
                  <a:pt x="5053012" y="0"/>
                </a:lnTo>
                <a:lnTo>
                  <a:pt x="5053012" y="6865938"/>
                </a:lnTo>
                <a:lnTo>
                  <a:pt x="3931920" y="687609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6C1A5A-5A61-A648-8E22-5F3CD3244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19100"/>
            <a:ext cx="6881192" cy="6008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575CB2-C6AC-C44A-B8F0-16A4F017D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1257300"/>
            <a:ext cx="6881192" cy="43318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CFBC-3656-5D45-BE83-A73E782BF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957220"/>
            <a:ext cx="9128382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246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13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564F6-ADFA-DCF8-C3D9-EE9FFBB3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1E9C1-BAC8-7720-B0C6-B4FEED100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6ABF9-1F2B-7993-34FB-497929185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FBA46-7573-0BEE-E056-81FDA696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1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A949A6-2F7E-5843-A7DE-CC8A758D4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8595" y="1257300"/>
            <a:ext cx="8350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0D4D94-2364-2944-B422-037A9190D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8595" y="2010660"/>
            <a:ext cx="8362406" cy="3590039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37ADF0-07D8-AD45-818A-FBE4FC5F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595" y="5957220"/>
            <a:ext cx="836240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65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8E057D-EAAC-3342-9875-581C8E792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270363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C737E2-9573-254A-8A9E-19D2A3DED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023724"/>
            <a:ext cx="5338563" cy="257440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F74DB27-02D0-5841-9566-B47DBE52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947615"/>
            <a:ext cx="532074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364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B9327B-02DB-4843-A650-229BEFD1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407898"/>
            <a:ext cx="8397705" cy="6208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256CE6-7309-8B46-9135-81A3A8DAC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1"/>
            <a:ext cx="8410114" cy="44258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59EA93-1972-8B45-B70F-E6E2BF03A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8422"/>
            <a:ext cx="8410114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30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4A5CEE-C50D-6148-B6AC-54B3D1479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547020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949E40C-C430-0A48-B9BC-EB9ADA52F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19039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199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95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36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EB909-D31B-1F41-9A46-3596257F5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2556387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188160"/>
            <a:ext cx="11414021" cy="4816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07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3429000"/>
            <a:ext cx="12191702" cy="3429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D699B68-21B0-0F40-B203-DF169775C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27615"/>
            <a:ext cx="11430000" cy="6565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2414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EDD52-6911-A849-8BD8-870770DEA795}"/>
              </a:ext>
            </a:extLst>
          </p:cNvPr>
          <p:cNvSpPr/>
          <p:nvPr userDrawn="1"/>
        </p:nvSpPr>
        <p:spPr>
          <a:xfrm>
            <a:off x="990600" y="0"/>
            <a:ext cx="11201400" cy="6879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AA53-927D-1646-8985-0D38E16C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02" y="665191"/>
            <a:ext cx="5062655" cy="506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D3B40-C733-454D-8A86-58B6510726CD}"/>
              </a:ext>
            </a:extLst>
          </p:cNvPr>
          <p:cNvSpPr txBox="1"/>
          <p:nvPr userDrawn="1"/>
        </p:nvSpPr>
        <p:spPr>
          <a:xfrm>
            <a:off x="4615676" y="521300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75B0FF7-E574-244B-A027-4FA062FEADE5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D566-8749-4146-BE4E-84D55008C8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5122" y="2824653"/>
            <a:ext cx="10617647" cy="1156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51AD5-B568-DB40-ACA6-685133BF65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04123"/>
            <a:ext cx="2071986" cy="52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A660C-E34D-C846-B12E-25796B7155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F3DD-0067-4B41-B0F6-9D74308CA9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176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B5080-F640-3844-AFBA-E47AE8DE7FF0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97A6-2070-4C4B-8FD5-BDE351C8C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573" y="-1294"/>
            <a:ext cx="6054853" cy="605485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E71EDF0-4CB6-5840-9ED1-5C9D1D595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204AB-70F7-5948-910F-A689803A5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F8920-D589-0344-8103-2A5DEAD92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44309-0381-654F-A4B2-F966F7668C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4E1EE-F9E1-6047-BA44-FB58BDF71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5122" y="2051991"/>
            <a:ext cx="10617647" cy="1156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CCD0A-10A5-CE40-916A-5E1CC652F1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91853"/>
            <a:ext cx="2071986" cy="5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1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B251F-1D58-456E-93B0-A2E03199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7A56D-A178-1F8F-9065-F8B3AD46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8507D-2CF0-6423-498A-8E12C6D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7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B5080-F640-3844-AFBA-E47AE8DE7FF0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FE1A21-4591-AB47-9223-89ED8D194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F8920-D589-0344-8103-2A5DEAD92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44309-0381-654F-A4B2-F966F7668C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4E1EE-F9E1-6047-BA44-FB58BDF71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2248" y="1784468"/>
            <a:ext cx="9987503" cy="1088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CCD0A-10A5-CE40-916A-5E1CC652F1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2923401"/>
            <a:ext cx="2071986" cy="5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356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D677A-8C27-0D4E-9A6C-D749460AB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452" y="1221373"/>
            <a:ext cx="5384800" cy="787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3DEF1E-0C1F-C94C-88D6-4CE90CF82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00" y="4694580"/>
            <a:ext cx="4610100" cy="1046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18D2D-AC02-0F49-AEE2-4A3AF449BA81}"/>
              </a:ext>
            </a:extLst>
          </p:cNvPr>
          <p:cNvSpPr txBox="1"/>
          <p:nvPr userDrawn="1"/>
        </p:nvSpPr>
        <p:spPr>
          <a:xfrm>
            <a:off x="7010400" y="2087218"/>
            <a:ext cx="4610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more 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/SOLVE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challenges, prize competitions, and citizen science opportunities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/STEM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student activities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9FD74-BDB9-2044-9885-9FDEA518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71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E00626-6F21-5145-B804-B78C9EF360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1300" y="1257301"/>
            <a:ext cx="5207036" cy="35114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ACB16-40D8-554B-8409-97C433A84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F9C4D8F-5858-BA4E-8CEE-DC9AAB674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1300" y="5171771"/>
            <a:ext cx="5207036" cy="58084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04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7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9CD00-40D3-3149-87C8-2CE581F806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65" y="2163864"/>
            <a:ext cx="11887200" cy="1696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CE8031-DEE2-A44C-8817-F0DE249EA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C52-7916-6D41-B7F9-A1BB1EDC94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7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20E77-10AA-6143-8BB5-C07B00DA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56CC-ECD5-B041-9F86-C2F963E42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" y="5171458"/>
            <a:ext cx="10509813" cy="1499904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58" y="1257300"/>
            <a:ext cx="11400642" cy="3549831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86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1257300"/>
            <a:ext cx="11430000" cy="519466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3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609FFF-4277-9748-8A93-211B4E06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1252" y="1270552"/>
            <a:ext cx="8749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EA52C-0671-E847-92E6-C7F9347D8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7376" y="2049195"/>
            <a:ext cx="8083624" cy="148791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1D3077F-BD06-EF4C-BAE1-B59766514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072"/>
            <a:ext cx="5715000" cy="260482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5F58B5-3609-F544-80EE-4265144A5E9C}"/>
              </a:ext>
            </a:extLst>
          </p:cNvPr>
          <p:cNvSpPr/>
          <p:nvPr userDrawn="1"/>
        </p:nvSpPr>
        <p:spPr>
          <a:xfrm>
            <a:off x="-8054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12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12191702" cy="17145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B94BF49-012B-3A4D-8401-D3C0B014A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65126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02179D-F618-9346-85FE-32ABC51E4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179626"/>
            <a:ext cx="11416748" cy="33982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639466-C3EF-1748-B995-AC0C9284E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3446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A4B49-E372-C945-8918-C0B8351E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26CE0-9320-8540-AD87-AC247D986D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29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D13E8-DE5E-FBEB-CBF1-0D4BA138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18E43-EB4C-EB5F-24B7-5CC3CE30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A2484-525D-8B2F-DE2F-10887B16F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D1472-DF55-5377-E0CF-5A9A3000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FBE2A-50BA-F056-D55D-445EF3EAA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53B0A-1EF7-5DA3-1432-5A2025DF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48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C374B5-407A-DA42-B8B7-F820B4AA3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1"/>
            <a:ext cx="11064875" cy="6883401"/>
          </a:xfrm>
          <a:custGeom>
            <a:avLst/>
            <a:gdLst>
              <a:gd name="connsiteX0" fmla="*/ 0 w 11064875"/>
              <a:gd name="connsiteY0" fmla="*/ 0 h 6883401"/>
              <a:gd name="connsiteX1" fmla="*/ 1106487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  <a:gd name="connsiteX0" fmla="*/ 0 w 11064875"/>
              <a:gd name="connsiteY0" fmla="*/ 0 h 6883401"/>
              <a:gd name="connsiteX1" fmla="*/ 712279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83401">
                <a:moveTo>
                  <a:pt x="0" y="0"/>
                </a:moveTo>
                <a:lnTo>
                  <a:pt x="7122795" y="0"/>
                </a:lnTo>
                <a:lnTo>
                  <a:pt x="11064875" y="6883401"/>
                </a:lnTo>
                <a:lnTo>
                  <a:pt x="0" y="68834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76F04-23E9-7E49-BE08-9587C97AB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9234" y="1635575"/>
            <a:ext cx="324176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304E61-BF2F-0245-AB46-BA9D08AC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7525" y="2293063"/>
            <a:ext cx="2403475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8117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75AF3-17B8-7341-A7A5-5561758E2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-11113"/>
            <a:ext cx="11064875" cy="6879273"/>
          </a:xfrm>
          <a:custGeom>
            <a:avLst/>
            <a:gdLst>
              <a:gd name="connsiteX0" fmla="*/ 0 w 11064875"/>
              <a:gd name="connsiteY0" fmla="*/ 0 h 6869113"/>
              <a:gd name="connsiteX1" fmla="*/ 11064875 w 11064875"/>
              <a:gd name="connsiteY1" fmla="*/ 0 h 6869113"/>
              <a:gd name="connsiteX2" fmla="*/ 11064875 w 11064875"/>
              <a:gd name="connsiteY2" fmla="*/ 6869113 h 6869113"/>
              <a:gd name="connsiteX3" fmla="*/ 0 w 11064875"/>
              <a:gd name="connsiteY3" fmla="*/ 6869113 h 6869113"/>
              <a:gd name="connsiteX4" fmla="*/ 0 w 11064875"/>
              <a:gd name="connsiteY4" fmla="*/ 0 h 6869113"/>
              <a:gd name="connsiteX0" fmla="*/ 0 w 11064875"/>
              <a:gd name="connsiteY0" fmla="*/ 0 h 6879273"/>
              <a:gd name="connsiteX1" fmla="*/ 11064875 w 11064875"/>
              <a:gd name="connsiteY1" fmla="*/ 0 h 6879273"/>
              <a:gd name="connsiteX2" fmla="*/ 11064875 w 11064875"/>
              <a:gd name="connsiteY2" fmla="*/ 6869113 h 6879273"/>
              <a:gd name="connsiteX3" fmla="*/ 3931920 w 11064875"/>
              <a:gd name="connsiteY3" fmla="*/ 6879273 h 6879273"/>
              <a:gd name="connsiteX4" fmla="*/ 0 w 11064875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79273">
                <a:moveTo>
                  <a:pt x="0" y="0"/>
                </a:moveTo>
                <a:lnTo>
                  <a:pt x="11064875" y="0"/>
                </a:lnTo>
                <a:lnTo>
                  <a:pt x="11064875" y="6869113"/>
                </a:lnTo>
                <a:lnTo>
                  <a:pt x="3931920" y="68792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0FF753-DA3C-C14F-B06F-8DEFBB1AE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961870"/>
            <a:ext cx="326315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B31F619-B2A6-A44D-A588-5AD3D3035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5460332"/>
            <a:ext cx="3263159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8207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066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BF3E-09B1-634D-87A7-942B848F0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7813" y="-23813"/>
            <a:ext cx="8116887" cy="6891973"/>
          </a:xfrm>
          <a:custGeom>
            <a:avLst/>
            <a:gdLst>
              <a:gd name="connsiteX0" fmla="*/ 0 w 8116887"/>
              <a:gd name="connsiteY0" fmla="*/ 0 h 6881813"/>
              <a:gd name="connsiteX1" fmla="*/ 8116887 w 8116887"/>
              <a:gd name="connsiteY1" fmla="*/ 0 h 6881813"/>
              <a:gd name="connsiteX2" fmla="*/ 8116887 w 8116887"/>
              <a:gd name="connsiteY2" fmla="*/ 6881813 h 6881813"/>
              <a:gd name="connsiteX3" fmla="*/ 0 w 8116887"/>
              <a:gd name="connsiteY3" fmla="*/ 6881813 h 6881813"/>
              <a:gd name="connsiteX4" fmla="*/ 0 w 8116887"/>
              <a:gd name="connsiteY4" fmla="*/ 0 h 6881813"/>
              <a:gd name="connsiteX0" fmla="*/ 0 w 8116887"/>
              <a:gd name="connsiteY0" fmla="*/ 0 h 6891973"/>
              <a:gd name="connsiteX1" fmla="*/ 8116887 w 8116887"/>
              <a:gd name="connsiteY1" fmla="*/ 0 h 6891973"/>
              <a:gd name="connsiteX2" fmla="*/ 8116887 w 8116887"/>
              <a:gd name="connsiteY2" fmla="*/ 6881813 h 6891973"/>
              <a:gd name="connsiteX3" fmla="*/ 3931920 w 8116887"/>
              <a:gd name="connsiteY3" fmla="*/ 6891973 h 6891973"/>
              <a:gd name="connsiteX4" fmla="*/ 0 w 8116887"/>
              <a:gd name="connsiteY4" fmla="*/ 0 h 68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6887" h="6891973">
                <a:moveTo>
                  <a:pt x="0" y="0"/>
                </a:moveTo>
                <a:lnTo>
                  <a:pt x="8116887" y="0"/>
                </a:lnTo>
                <a:lnTo>
                  <a:pt x="8116887" y="6881813"/>
                </a:lnTo>
                <a:lnTo>
                  <a:pt x="3931920" y="68919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27BCC1-260D-1049-955E-12446C5C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66" y="1041951"/>
            <a:ext cx="3690247" cy="10089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ECE59B-A9A1-A348-9A95-A16608834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840" y="2417716"/>
            <a:ext cx="3695700" cy="25479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0A2A10-88E9-D142-89AD-EF08913DF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332556"/>
            <a:ext cx="568849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214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6DCE-F351-0042-8F5B-5DB03F441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8988" y="-7938"/>
            <a:ext cx="5053012" cy="6876098"/>
          </a:xfrm>
          <a:custGeom>
            <a:avLst/>
            <a:gdLst>
              <a:gd name="connsiteX0" fmla="*/ 0 w 5053012"/>
              <a:gd name="connsiteY0" fmla="*/ 0 h 6865938"/>
              <a:gd name="connsiteX1" fmla="*/ 5053012 w 5053012"/>
              <a:gd name="connsiteY1" fmla="*/ 0 h 6865938"/>
              <a:gd name="connsiteX2" fmla="*/ 5053012 w 5053012"/>
              <a:gd name="connsiteY2" fmla="*/ 6865938 h 6865938"/>
              <a:gd name="connsiteX3" fmla="*/ 0 w 5053012"/>
              <a:gd name="connsiteY3" fmla="*/ 6865938 h 6865938"/>
              <a:gd name="connsiteX4" fmla="*/ 0 w 5053012"/>
              <a:gd name="connsiteY4" fmla="*/ 0 h 6865938"/>
              <a:gd name="connsiteX0" fmla="*/ 0 w 5053012"/>
              <a:gd name="connsiteY0" fmla="*/ 0 h 6876098"/>
              <a:gd name="connsiteX1" fmla="*/ 5053012 w 5053012"/>
              <a:gd name="connsiteY1" fmla="*/ 0 h 6876098"/>
              <a:gd name="connsiteX2" fmla="*/ 5053012 w 5053012"/>
              <a:gd name="connsiteY2" fmla="*/ 6865938 h 6876098"/>
              <a:gd name="connsiteX3" fmla="*/ 3931920 w 5053012"/>
              <a:gd name="connsiteY3" fmla="*/ 6876098 h 6876098"/>
              <a:gd name="connsiteX4" fmla="*/ 0 w 5053012"/>
              <a:gd name="connsiteY4" fmla="*/ 0 h 68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012" h="6876098">
                <a:moveTo>
                  <a:pt x="0" y="0"/>
                </a:moveTo>
                <a:lnTo>
                  <a:pt x="5053012" y="0"/>
                </a:lnTo>
                <a:lnTo>
                  <a:pt x="5053012" y="6865938"/>
                </a:lnTo>
                <a:lnTo>
                  <a:pt x="3931920" y="687609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6C1A5A-5A61-A648-8E22-5F3CD3244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19100"/>
            <a:ext cx="6881192" cy="6008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575CB2-C6AC-C44A-B8F0-16A4F017D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1257300"/>
            <a:ext cx="6881192" cy="43318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CFBC-3656-5D45-BE83-A73E782BF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957220"/>
            <a:ext cx="9128382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710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9452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A949A6-2F7E-5843-A7DE-CC8A758D4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8595" y="1257300"/>
            <a:ext cx="8350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0D4D94-2364-2944-B422-037A9190D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8595" y="2010660"/>
            <a:ext cx="8362406" cy="3590039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37ADF0-07D8-AD45-818A-FBE4FC5F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595" y="5957220"/>
            <a:ext cx="836240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876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8E057D-EAAC-3342-9875-581C8E792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270363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C737E2-9573-254A-8A9E-19D2A3DED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023724"/>
            <a:ext cx="5338563" cy="257440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F74DB27-02D0-5841-9566-B47DBE52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947615"/>
            <a:ext cx="532074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0248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B9327B-02DB-4843-A650-229BEFD1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407898"/>
            <a:ext cx="8397705" cy="6208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256CE6-7309-8B46-9135-81A3A8DAC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1"/>
            <a:ext cx="8410114" cy="44258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59EA93-1972-8B45-B70F-E6E2BF03A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8422"/>
            <a:ext cx="8410114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8155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4A5CEE-C50D-6148-B6AC-54B3D1479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547020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949E40C-C430-0A48-B9BC-EB9ADA52F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19039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41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5C3E-3D8B-6A1B-FCF6-3801F0D0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F85127-AA9C-CEA1-CF19-F7E77F74A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EFC22-1E0F-A46E-AB74-12F9C258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BA9DB-4E8E-F54B-DB7D-A3DE2847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3992E-8071-14E2-C609-9057792C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5C8BA-88DA-EF8C-8F57-E0CAC3F5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071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3292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6047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EDD52-6911-A849-8BD8-870770DEA795}"/>
              </a:ext>
            </a:extLst>
          </p:cNvPr>
          <p:cNvSpPr/>
          <p:nvPr userDrawn="1"/>
        </p:nvSpPr>
        <p:spPr>
          <a:xfrm>
            <a:off x="990600" y="0"/>
            <a:ext cx="11201400" cy="6879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AA53-927D-1646-8985-0D38E16C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02" y="665191"/>
            <a:ext cx="5062655" cy="506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D3B40-C733-454D-8A86-58B6510726CD}"/>
              </a:ext>
            </a:extLst>
          </p:cNvPr>
          <p:cNvSpPr txBox="1"/>
          <p:nvPr userDrawn="1"/>
        </p:nvSpPr>
        <p:spPr>
          <a:xfrm>
            <a:off x="4615676" y="521300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75B0FF7-E574-244B-A027-4FA062FEADE5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D566-8749-4146-BE4E-84D55008C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22" y="2824653"/>
            <a:ext cx="10617647" cy="1156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51AD5-B568-DB40-ACA6-685133BF65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04123"/>
            <a:ext cx="2071986" cy="52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A660C-E34D-C846-B12E-25796B7155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F3DD-0067-4B41-B0F6-9D74308CA9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456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61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AC561-E450-3044-9D4E-16D755CC6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851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F38A8D-4773-FA48-B0EB-4E8B26A53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1750" y="3978227"/>
            <a:ext cx="599925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26D0B-9B81-914E-9700-C2B79743C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1750" y="4522093"/>
            <a:ext cx="599925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9B3EAD5-9E1D-914D-AC81-6BABD70BD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1690" y="2442408"/>
            <a:ext cx="449997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11F59B-C130-144E-932F-FC0D895E8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AB04C-7161-D54A-B84D-1FFB6A79F1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36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CE8031-DEE2-A44C-8817-F0DE249EA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C52-7916-6D41-B7F9-A1BB1EDC94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62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E6379B-C8E5-A443-9209-9CE1BF738C7E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3F50D-6E4A-8C44-8BE7-64D8F5340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509" y="-1294"/>
            <a:ext cx="6644982" cy="6644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C7DD599-0738-D542-98D3-486F28DA2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8FE56C-B9A7-71FA-A49E-1D27E289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25AC1-5698-3A4E-A1E6-91A8FDF2B8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8890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16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113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AC561-E450-3044-9D4E-16D755CC6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851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F38A8D-4773-FA48-B0EB-4E8B26A53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1750" y="3978227"/>
            <a:ext cx="599925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26D0B-9B81-914E-9700-C2B79743C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1750" y="4522093"/>
            <a:ext cx="599925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9B3EAD5-9E1D-914D-AC81-6BABD70BD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1690" y="2442408"/>
            <a:ext cx="449997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65899-A7A6-E145-953B-17A168B80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68" y="2819397"/>
            <a:ext cx="8542965" cy="1219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1F59B-C130-144E-932F-FC0D895E88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AB04C-7161-D54A-B84D-1FFB6A79F1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9CD00-40D3-3149-87C8-2CE581F806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65" y="2163864"/>
            <a:ext cx="11887200" cy="1696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CE8031-DEE2-A44C-8817-F0DE249EA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C52-7916-6D41-B7F9-A1BB1EDC94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image" Target="../media/image29.png"/><Relationship Id="rId8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52.png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image" Target="../media/image5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image" Target="../media/image29.pn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image" Target="../media/image28.png"/><Relationship Id="rId8" Type="http://schemas.openxmlformats.org/officeDocument/2006/relationships/slideLayout" Target="../slideLayouts/slideLayout10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61738-AC85-53C0-C56B-972EF65E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876FA-DA0C-3CF7-299A-C792A006B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C3C88-6E63-8FAD-328C-9EE575539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C523-A638-1145-BCE1-72CF75D53B5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D1888-425A-789B-AEE2-9B6BCC0B8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1AD63-7C6D-238B-C415-99A327C10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294EE-9914-5A4B-BD30-EFC4ADE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4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6296DAE-406B-60B1-9CE1-91495AE64999}"/>
              </a:ext>
            </a:extLst>
          </p:cNvPr>
          <p:cNvGrpSpPr/>
          <p:nvPr userDrawn="1"/>
        </p:nvGrpSpPr>
        <p:grpSpPr>
          <a:xfrm>
            <a:off x="10185397" y="304800"/>
            <a:ext cx="1722619" cy="640080"/>
            <a:chOff x="10185397" y="304800"/>
            <a:chExt cx="1722619" cy="6400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F3B05E-CFFB-AC40-9BA6-C0519A24BE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24416" y="333375"/>
              <a:ext cx="683600" cy="5746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1A37B7-33E7-FA46-8CFD-EB8568E4E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5397" y="304800"/>
              <a:ext cx="770467" cy="640080"/>
            </a:xfrm>
            <a:prstGeom prst="rect">
              <a:avLst/>
            </a:prstGeom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9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3936">
          <p15:clr>
            <a:srgbClr val="F26B43"/>
          </p15:clr>
        </p15:guide>
        <p15:guide id="7" orient="horz" pos="600">
          <p15:clr>
            <a:srgbClr val="F26B43"/>
          </p15:clr>
        </p15:guide>
        <p15:guide id="8" orient="horz" pos="768">
          <p15:clr>
            <a:srgbClr val="F26B43"/>
          </p15:clr>
        </p15:guide>
        <p15:guide id="9" pos="6408">
          <p15:clr>
            <a:srgbClr val="F26B43"/>
          </p15:clr>
        </p15:guide>
        <p15:guide id="10" pos="62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82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1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8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9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E49D73-27FA-E546-9314-1FA5937EB3C6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6E668-A638-6848-8ABF-F5D760985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55" r="1031"/>
          <a:stretch/>
        </p:blipFill>
        <p:spPr bwMode="auto">
          <a:xfrm>
            <a:off x="10925176" y="304800"/>
            <a:ext cx="9588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12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BD0B71E-56BE-5E4D-9FD9-6252F2205236}"/>
              </a:ext>
            </a:extLst>
          </p:cNvPr>
          <p:cNvSpPr txBox="1">
            <a:spLocks/>
          </p:cNvSpPr>
          <p:nvPr/>
        </p:nvSpPr>
        <p:spPr>
          <a:xfrm>
            <a:off x="3096375" y="2705964"/>
            <a:ext cx="7788743" cy="9591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0" i="0" u="none" strike="noStrike" kern="1200" cap="none" spc="3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temis Inter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4975724-868F-B745-9963-F43504E2CF73}"/>
              </a:ext>
            </a:extLst>
          </p:cNvPr>
          <p:cNvSpPr txBox="1">
            <a:spLocks/>
          </p:cNvSpPr>
          <p:nvPr/>
        </p:nvSpPr>
        <p:spPr>
          <a:xfrm>
            <a:off x="756789" y="1650599"/>
            <a:ext cx="11435211" cy="20145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Landing Humans and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Human-Class Cargo</a:t>
            </a:r>
            <a:b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Moon and Mars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02E67D8-81BE-2241-8BD4-03ED43D544A7}"/>
              </a:ext>
            </a:extLst>
          </p:cNvPr>
          <p:cNvSpPr txBox="1">
            <a:spLocks/>
          </p:cNvSpPr>
          <p:nvPr/>
        </p:nvSpPr>
        <p:spPr>
          <a:xfrm>
            <a:off x="3737978" y="3588707"/>
            <a:ext cx="5481178" cy="11210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0" i="0" u="none" strike="noStrike" kern="1200" cap="none" spc="300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temis Inter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14FEF-EC27-CDAD-98A9-EE96CB5237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/>
              <a:t>Lakiesha Hawkins </a:t>
            </a:r>
            <a:br>
              <a:rPr lang="en-US" b="1"/>
            </a:br>
            <a:r>
              <a:rPr lang="en-US" i="1"/>
              <a:t>Deputy Program Manager</a:t>
            </a:r>
            <a:br>
              <a:rPr lang="en-US" i="1"/>
            </a:br>
            <a:r>
              <a:rPr lang="en-US"/>
              <a:t>Human Landing System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7FD2B-FA22-9C63-346D-B73DEDFD7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3440" y="5428531"/>
            <a:ext cx="3948560" cy="1010369"/>
          </a:xfrm>
        </p:spPr>
        <p:txBody>
          <a:bodyPr lIns="91440" tIns="45720" rIns="91440" bIns="45720" anchor="t"/>
          <a:lstStyle/>
          <a:p>
            <a:pPr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IEEE Conference </a:t>
            </a:r>
            <a:endParaRPr lang="en-US"/>
          </a:p>
          <a:p>
            <a:pPr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Big Sky, Montana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March 6, 2023</a:t>
            </a:r>
            <a:br>
              <a:rPr lang="en-US" dirty="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26F15F-EFB9-35EF-2B47-0E5F3DB78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A0EB3-71D5-4B1E-BA39-E7E548461BB4}"/>
              </a:ext>
            </a:extLst>
          </p:cNvPr>
          <p:cNvSpPr txBox="1"/>
          <p:nvPr/>
        </p:nvSpPr>
        <p:spPr>
          <a:xfrm>
            <a:off x="6619141" y="210145"/>
            <a:ext cx="60932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Landing Humans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Cargo on Mars</a:t>
            </a:r>
          </a:p>
        </p:txBody>
      </p:sp>
    </p:spTree>
    <p:extLst>
      <p:ext uri="{BB962C8B-B14F-4D97-AF65-F5344CB8AC3E}">
        <p14:creationId xmlns:p14="http://schemas.microsoft.com/office/powerpoint/2010/main" val="12541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AEA89-EEEB-8623-4B79-7389C671F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BD0B71E-56BE-5E4D-9FD9-6252F2205236}"/>
              </a:ext>
            </a:extLst>
          </p:cNvPr>
          <p:cNvSpPr txBox="1">
            <a:spLocks/>
          </p:cNvSpPr>
          <p:nvPr/>
        </p:nvSpPr>
        <p:spPr>
          <a:xfrm>
            <a:off x="3096375" y="2705964"/>
            <a:ext cx="7788743" cy="9591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0" i="0" u="none" strike="noStrike" kern="1200" cap="none" spc="3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temis Inter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4975724-868F-B745-9963-F43504E2CF73}"/>
              </a:ext>
            </a:extLst>
          </p:cNvPr>
          <p:cNvSpPr txBox="1">
            <a:spLocks/>
          </p:cNvSpPr>
          <p:nvPr/>
        </p:nvSpPr>
        <p:spPr>
          <a:xfrm>
            <a:off x="593942" y="2705964"/>
            <a:ext cx="11435211" cy="20145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0" i="0" u="none" strike="noStrike" kern="1200" cap="none" spc="3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temis Inter" pitchFamily="2" charset="0"/>
                <a:ea typeface="+mn-ea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02E67D8-81BE-2241-8BD4-03ED43D544A7}"/>
              </a:ext>
            </a:extLst>
          </p:cNvPr>
          <p:cNvSpPr txBox="1">
            <a:spLocks/>
          </p:cNvSpPr>
          <p:nvPr/>
        </p:nvSpPr>
        <p:spPr>
          <a:xfrm>
            <a:off x="3737978" y="3588707"/>
            <a:ext cx="5481178" cy="11210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0" i="0" u="none" strike="noStrike" kern="1200" cap="none" spc="3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temis Inter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FBAE7-31F1-FD4B-8B2F-7887FCD15CD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107738" y="6451600"/>
            <a:ext cx="1084262" cy="2190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30A3A-C24B-994C-902B-29D76E6E8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C446975-42E7-DD45-82E8-BC0B8F747BB9}"/>
              </a:ext>
            </a:extLst>
          </p:cNvPr>
          <p:cNvSpPr txBox="1">
            <a:spLocks/>
          </p:cNvSpPr>
          <p:nvPr/>
        </p:nvSpPr>
        <p:spPr>
          <a:xfrm>
            <a:off x="4121720" y="1310309"/>
            <a:ext cx="3948560" cy="6907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the 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899C4-8A7D-41B0-AA94-EA9D02160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97" t="13640" r="19002" b="16033"/>
          <a:stretch/>
        </p:blipFill>
        <p:spPr>
          <a:xfrm>
            <a:off x="5253518" y="4294598"/>
            <a:ext cx="1684963" cy="16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satellite, transport, indoor, toilet&#10;&#10;Description automatically generated">
            <a:extLst>
              <a:ext uri="{FF2B5EF4-FFF2-40B4-BE49-F238E27FC236}">
                <a16:creationId xmlns:a16="http://schemas.microsoft.com/office/drawing/2014/main" id="{BC16AB8A-74E0-B09F-4708-9806F6C77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r="18329"/>
          <a:stretch/>
        </p:blipFill>
        <p:spPr>
          <a:xfrm>
            <a:off x="9759968" y="1422932"/>
            <a:ext cx="2264769" cy="2523105"/>
          </a:xfrm>
          <a:prstGeom prst="rect">
            <a:avLst/>
          </a:prstGeom>
        </p:spPr>
      </p:pic>
      <p:pic>
        <p:nvPicPr>
          <p:cNvPr id="14" name="Picture 13" descr="A space shuttle in space&#10;&#10;Description automatically generated with medium confidence">
            <a:extLst>
              <a:ext uri="{FF2B5EF4-FFF2-40B4-BE49-F238E27FC236}">
                <a16:creationId xmlns:a16="http://schemas.microsoft.com/office/drawing/2014/main" id="{4540E4C3-F8FD-DFEA-3C25-0EA189D78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r="29650"/>
          <a:stretch/>
        </p:blipFill>
        <p:spPr>
          <a:xfrm>
            <a:off x="2733761" y="1423384"/>
            <a:ext cx="2165948" cy="251984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6F333A7-0661-458A-4B85-8968E9489E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55" t="4247" r="716" b="24628"/>
          <a:stretch/>
        </p:blipFill>
        <p:spPr>
          <a:xfrm>
            <a:off x="154936" y="1413123"/>
            <a:ext cx="2381174" cy="2549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8462B-E59B-2DF4-F706-9667132278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41617"/>
          <a:stretch/>
        </p:blipFill>
        <p:spPr>
          <a:xfrm>
            <a:off x="7421029" y="4096542"/>
            <a:ext cx="2209973" cy="2543303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397A18-57E2-7948-999B-B7956FC6FE97}"/>
              </a:ext>
            </a:extLst>
          </p:cNvPr>
          <p:cNvSpPr txBox="1"/>
          <p:nvPr/>
        </p:nvSpPr>
        <p:spPr>
          <a:xfrm>
            <a:off x="551086" y="516598"/>
            <a:ext cx="919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Artemis: A Foundation for Deep Space Exploration</a:t>
            </a:r>
          </a:p>
        </p:txBody>
      </p:sp>
      <p:pic>
        <p:nvPicPr>
          <p:cNvPr id="1028" name="Picture 4" descr="Artemis I: Demonstrating the Capabilities of NASA&amp;#39;s United Networks | NASA">
            <a:extLst>
              <a:ext uri="{FF2B5EF4-FFF2-40B4-BE49-F238E27FC236}">
                <a16:creationId xmlns:a16="http://schemas.microsoft.com/office/drawing/2014/main" id="{1EE41F98-D901-8A4E-B022-4660D9292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6462" y="4096542"/>
            <a:ext cx="2194362" cy="25374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re of NASA&amp;#39;s first Artemis moon rocket towed into Vehicle Assembly  Building – Spaceflight Now">
            <a:extLst>
              <a:ext uri="{FF2B5EF4-FFF2-40B4-BE49-F238E27FC236}">
                <a16:creationId xmlns:a16="http://schemas.microsoft.com/office/drawing/2014/main" id="{1A7421AE-2348-5E45-B480-0972C00B8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880" y="4098073"/>
            <a:ext cx="2412743" cy="253596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29CB9D-4844-8A40-BFD1-98463337C3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663" y="4097111"/>
            <a:ext cx="2194361" cy="2542282"/>
          </a:xfrm>
          <a:prstGeom prst="rect">
            <a:avLst/>
          </a:prstGeom>
          <a:ln w="12700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D230E7-917B-E64C-902F-2EA44A0A1A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624" y="1423384"/>
            <a:ext cx="2194361" cy="2516441"/>
          </a:xfrm>
          <a:prstGeom prst="rect">
            <a:avLst/>
          </a:prstGeom>
          <a:ln w="127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05757-1D73-414A-8C10-BDA01043CED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0417" y="4118429"/>
            <a:ext cx="2276392" cy="2526968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95256-7C2C-8341-AA14-BF7615EE35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003" y="1423384"/>
            <a:ext cx="2194361" cy="2526967"/>
          </a:xfrm>
          <a:prstGeom prst="rect">
            <a:avLst/>
          </a:prstGeom>
          <a:ln w="1270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3E37F2-E1D4-1E47-8750-9A41AFC3CE0E}"/>
              </a:ext>
            </a:extLst>
          </p:cNvPr>
          <p:cNvSpPr txBox="1"/>
          <p:nvPr/>
        </p:nvSpPr>
        <p:spPr>
          <a:xfrm>
            <a:off x="9748346" y="3632200"/>
            <a:ext cx="2276391" cy="302418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Gateway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03FDE-D577-E64F-8577-D8A29DF2D277}"/>
              </a:ext>
            </a:extLst>
          </p:cNvPr>
          <p:cNvSpPr txBox="1"/>
          <p:nvPr/>
        </p:nvSpPr>
        <p:spPr>
          <a:xfrm>
            <a:off x="7418522" y="3647932"/>
            <a:ext cx="2194361" cy="302418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 Operations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1EDFB0-E3AC-C841-9195-1285EDC2464F}"/>
              </a:ext>
            </a:extLst>
          </p:cNvPr>
          <p:cNvSpPr txBox="1"/>
          <p:nvPr/>
        </p:nvSpPr>
        <p:spPr>
          <a:xfrm>
            <a:off x="9759968" y="6337948"/>
            <a:ext cx="2276392" cy="307777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Artemis Base Camp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1BB49E-C792-1542-AF9A-701FD7822177}"/>
              </a:ext>
            </a:extLst>
          </p:cNvPr>
          <p:cNvSpPr txBox="1"/>
          <p:nvPr/>
        </p:nvSpPr>
        <p:spPr>
          <a:xfrm>
            <a:off x="162835" y="3635836"/>
            <a:ext cx="2381174" cy="307777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Launch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9D8E3-1739-C34A-92E0-B882CDCDD9DA}"/>
              </a:ext>
            </a:extLst>
          </p:cNvPr>
          <p:cNvSpPr txBox="1"/>
          <p:nvPr/>
        </p:nvSpPr>
        <p:spPr>
          <a:xfrm>
            <a:off x="2736280" y="3622117"/>
            <a:ext cx="2180984" cy="307777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Orion spacecraft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C5F7EA-CE53-D34B-8D39-5FA1484A444B}"/>
              </a:ext>
            </a:extLst>
          </p:cNvPr>
          <p:cNvSpPr txBox="1"/>
          <p:nvPr/>
        </p:nvSpPr>
        <p:spPr>
          <a:xfrm>
            <a:off x="5066105" y="3637200"/>
            <a:ext cx="2183502" cy="307777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Landing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10FAC1-36EE-7742-B9B2-CB7FE318FB79}"/>
              </a:ext>
            </a:extLst>
          </p:cNvPr>
          <p:cNvSpPr txBox="1"/>
          <p:nvPr/>
        </p:nvSpPr>
        <p:spPr>
          <a:xfrm>
            <a:off x="155190" y="6339227"/>
            <a:ext cx="2411433" cy="292388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Exploration Ground Systems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A15077-48C2-0F47-AAF2-43F12CD260A4}"/>
              </a:ext>
            </a:extLst>
          </p:cNvPr>
          <p:cNvSpPr txBox="1"/>
          <p:nvPr/>
        </p:nvSpPr>
        <p:spPr>
          <a:xfrm>
            <a:off x="2726462" y="6113688"/>
            <a:ext cx="2194361" cy="52322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Communications &amp; Navigation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29BEF-19AC-4B4E-8E8B-61711423B6BC}"/>
              </a:ext>
            </a:extLst>
          </p:cNvPr>
          <p:cNvSpPr txBox="1"/>
          <p:nvPr/>
        </p:nvSpPr>
        <p:spPr>
          <a:xfrm>
            <a:off x="7427428" y="6331616"/>
            <a:ext cx="2204023" cy="307777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Spacesuits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D1A2B-55B7-1E43-BF43-2CFDD6DF21D2}"/>
              </a:ext>
            </a:extLst>
          </p:cNvPr>
          <p:cNvSpPr txBox="1"/>
          <p:nvPr/>
        </p:nvSpPr>
        <p:spPr>
          <a:xfrm>
            <a:off x="5080214" y="6326370"/>
            <a:ext cx="2181425" cy="307777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 Mobility</a:t>
            </a:r>
          </a:p>
        </p:txBody>
      </p:sp>
      <p:pic>
        <p:nvPicPr>
          <p:cNvPr id="3" name="Picture 2" descr="A picture containing rocket, dark, missile&#10;&#10;Description automatically generated">
            <a:extLst>
              <a:ext uri="{FF2B5EF4-FFF2-40B4-BE49-F238E27FC236}">
                <a16:creationId xmlns:a16="http://schemas.microsoft.com/office/drawing/2014/main" id="{C6BF078B-1B1E-EAE5-1EDF-439E94F442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2115" t="3704" r="10730"/>
          <a:stretch/>
        </p:blipFill>
        <p:spPr>
          <a:xfrm>
            <a:off x="5069319" y="1411719"/>
            <a:ext cx="2202039" cy="2529377"/>
          </a:xfrm>
          <a:prstGeom prst="rect">
            <a:avLst/>
          </a:prstGeom>
          <a:ln w="381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EAA11-7166-B8A5-DD06-4547273BF0AC}"/>
              </a:ext>
            </a:extLst>
          </p:cNvPr>
          <p:cNvSpPr txBox="1"/>
          <p:nvPr/>
        </p:nvSpPr>
        <p:spPr>
          <a:xfrm>
            <a:off x="5069319" y="3633319"/>
            <a:ext cx="2198318" cy="30777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Landing System</a:t>
            </a:r>
          </a:p>
        </p:txBody>
      </p:sp>
    </p:spTree>
    <p:extLst>
      <p:ext uri="{BB962C8B-B14F-4D97-AF65-F5344CB8AC3E}">
        <p14:creationId xmlns:p14="http://schemas.microsoft.com/office/powerpoint/2010/main" val="3911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28DAAF-5B84-3B9A-3F34-C4508C8C4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A34025-7AFD-A354-70AD-4E0836FAA7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7480185" cy="481680"/>
          </a:xfrm>
        </p:spPr>
        <p:txBody>
          <a:bodyPr/>
          <a:lstStyle/>
          <a:p>
            <a:r>
              <a:rPr lang="en-US"/>
              <a:t>Human Landing System Acquisition Plans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5C43D1-55DF-5721-BD46-5B5667AD4206}"/>
              </a:ext>
            </a:extLst>
          </p:cNvPr>
          <p:cNvSpPr/>
          <p:nvPr/>
        </p:nvSpPr>
        <p:spPr>
          <a:xfrm>
            <a:off x="2896026" y="2183420"/>
            <a:ext cx="3538658" cy="365760"/>
          </a:xfrm>
          <a:prstGeom prst="rect">
            <a:avLst/>
          </a:prstGeom>
          <a:solidFill>
            <a:srgbClr val="B6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Lunar Development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Mission with Orion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939CF5-FF6A-2C09-275C-154A80B57AB4}"/>
              </a:ext>
            </a:extLst>
          </p:cNvPr>
          <p:cNvSpPr txBox="1"/>
          <p:nvPr/>
        </p:nvSpPr>
        <p:spPr>
          <a:xfrm>
            <a:off x="4703803" y="1535819"/>
            <a:ext cx="12316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Uncrewed Demo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4954B4-2082-DBA9-CCBB-E451B14CD2BC}"/>
              </a:ext>
            </a:extLst>
          </p:cNvPr>
          <p:cNvSpPr txBox="1"/>
          <p:nvPr/>
        </p:nvSpPr>
        <p:spPr>
          <a:xfrm>
            <a:off x="5809803" y="1351153"/>
            <a:ext cx="12497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Artemis III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Crewed Demo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6EFE069C-300B-41F7-7FBC-F06A306AB5B8}"/>
              </a:ext>
            </a:extLst>
          </p:cNvPr>
          <p:cNvSpPr/>
          <p:nvPr/>
        </p:nvSpPr>
        <p:spPr>
          <a:xfrm>
            <a:off x="7508839" y="5554985"/>
            <a:ext cx="4292410" cy="732912"/>
          </a:xfrm>
          <a:prstGeom prst="rightArrow">
            <a:avLst/>
          </a:prstGeom>
          <a:solidFill>
            <a:srgbClr val="2B0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 Lunar Transport Task Orders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8AE9CA-5AD2-F9F0-F36E-486CE66B930B}"/>
              </a:ext>
            </a:extLst>
          </p:cNvPr>
          <p:cNvSpPr txBox="1"/>
          <p:nvPr/>
        </p:nvSpPr>
        <p:spPr>
          <a:xfrm>
            <a:off x="8480018" y="5100676"/>
            <a:ext cx="15751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Lunar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Mission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386343-927C-899E-A19C-CE5096C699BB}"/>
              </a:ext>
            </a:extLst>
          </p:cNvPr>
          <p:cNvSpPr txBox="1"/>
          <p:nvPr/>
        </p:nvSpPr>
        <p:spPr>
          <a:xfrm>
            <a:off x="7414442" y="4105216"/>
            <a:ext cx="15081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Uncrewed Demo</a:t>
            </a:r>
          </a:p>
        </p:txBody>
      </p:sp>
      <p:sp>
        <p:nvSpPr>
          <p:cNvPr id="66" name="Triangle 71">
            <a:extLst>
              <a:ext uri="{FF2B5EF4-FFF2-40B4-BE49-F238E27FC236}">
                <a16:creationId xmlns:a16="http://schemas.microsoft.com/office/drawing/2014/main" id="{FFD244A6-78B1-BEF1-9D6B-6676AC14E7D0}"/>
              </a:ext>
            </a:extLst>
          </p:cNvPr>
          <p:cNvSpPr/>
          <p:nvPr/>
        </p:nvSpPr>
        <p:spPr>
          <a:xfrm rot="10800000">
            <a:off x="9638102" y="4372434"/>
            <a:ext cx="189056" cy="1465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9E85A86-4429-76E6-1F1A-26921F12DFC8}"/>
              </a:ext>
            </a:extLst>
          </p:cNvPr>
          <p:cNvSpPr/>
          <p:nvPr/>
        </p:nvSpPr>
        <p:spPr>
          <a:xfrm>
            <a:off x="6549574" y="5738561"/>
            <a:ext cx="959264" cy="3657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Acquisition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F8CC9DD-F661-21F2-1F1D-0204B252BFB2}"/>
              </a:ext>
            </a:extLst>
          </p:cNvPr>
          <p:cNvSpPr txBox="1"/>
          <p:nvPr/>
        </p:nvSpPr>
        <p:spPr>
          <a:xfrm>
            <a:off x="7127454" y="2607237"/>
            <a:ext cx="13737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Crewed Artemis Mission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E6E45AA-299B-EECB-D1BE-9623EECAA1EC}"/>
              </a:ext>
            </a:extLst>
          </p:cNvPr>
          <p:cNvSpPr/>
          <p:nvPr/>
        </p:nvSpPr>
        <p:spPr>
          <a:xfrm>
            <a:off x="2896026" y="3245857"/>
            <a:ext cx="959264" cy="365760"/>
          </a:xfrm>
          <a:prstGeom prst="rect">
            <a:avLst/>
          </a:prstGeom>
          <a:solidFill>
            <a:srgbClr val="B6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Design</a:t>
            </a:r>
          </a:p>
        </p:txBody>
      </p:sp>
      <p:sp>
        <p:nvSpPr>
          <p:cNvPr id="79" name="Triangle 71">
            <a:extLst>
              <a:ext uri="{FF2B5EF4-FFF2-40B4-BE49-F238E27FC236}">
                <a16:creationId xmlns:a16="http://schemas.microsoft.com/office/drawing/2014/main" id="{F06D4415-A727-F81B-2D42-708A316605DC}"/>
              </a:ext>
            </a:extLst>
          </p:cNvPr>
          <p:cNvSpPr/>
          <p:nvPr/>
        </p:nvSpPr>
        <p:spPr>
          <a:xfrm rot="10800000">
            <a:off x="8018117" y="4372434"/>
            <a:ext cx="189056" cy="1465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riangle 71">
            <a:extLst>
              <a:ext uri="{FF2B5EF4-FFF2-40B4-BE49-F238E27FC236}">
                <a16:creationId xmlns:a16="http://schemas.microsoft.com/office/drawing/2014/main" id="{ACDD49C6-ACCF-33D2-BECF-DF224FD63EFE}"/>
              </a:ext>
            </a:extLst>
          </p:cNvPr>
          <p:cNvSpPr/>
          <p:nvPr/>
        </p:nvSpPr>
        <p:spPr>
          <a:xfrm rot="10800000">
            <a:off x="11145920" y="5320399"/>
            <a:ext cx="113366" cy="87890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7BD306-B5AC-B96B-4B6A-93E5AF70EFE5}"/>
              </a:ext>
            </a:extLst>
          </p:cNvPr>
          <p:cNvSpPr txBox="1"/>
          <p:nvPr/>
        </p:nvSpPr>
        <p:spPr>
          <a:xfrm>
            <a:off x="570154" y="3016387"/>
            <a:ext cx="21945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 Sustaining Lunar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(Option B)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4A1408-BD2E-B12C-A94D-98D2FA49B972}"/>
              </a:ext>
            </a:extLst>
          </p:cNvPr>
          <p:cNvSpPr txBox="1"/>
          <p:nvPr/>
        </p:nvSpPr>
        <p:spPr>
          <a:xfrm>
            <a:off x="570155" y="4013307"/>
            <a:ext cx="2194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COMPETITION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 Lunar Development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(Appendix 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(open to industry)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9CBB6F-C5C6-FBF9-2784-17E03A9E9705}"/>
              </a:ext>
            </a:extLst>
          </p:cNvPr>
          <p:cNvSpPr txBox="1"/>
          <p:nvPr/>
        </p:nvSpPr>
        <p:spPr>
          <a:xfrm>
            <a:off x="574958" y="5596075"/>
            <a:ext cx="25052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 Lunar Transport Services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(open to industry)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904CF61-F75B-87DF-99B4-7C4BF7DAC1D2}"/>
              </a:ext>
            </a:extLst>
          </p:cNvPr>
          <p:cNvSpPr/>
          <p:nvPr/>
        </p:nvSpPr>
        <p:spPr>
          <a:xfrm>
            <a:off x="3855291" y="4522422"/>
            <a:ext cx="5887470" cy="365760"/>
          </a:xfrm>
          <a:prstGeom prst="rect">
            <a:avLst/>
          </a:prstGeom>
          <a:solidFill>
            <a:srgbClr val="098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 Lunar Dev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8B85246-B314-4052-1D8A-870AE2886A35}"/>
              </a:ext>
            </a:extLst>
          </p:cNvPr>
          <p:cNvSpPr/>
          <p:nvPr/>
        </p:nvSpPr>
        <p:spPr>
          <a:xfrm>
            <a:off x="2896027" y="4522422"/>
            <a:ext cx="959264" cy="3657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Acquisition</a:t>
            </a:r>
          </a:p>
        </p:txBody>
      </p:sp>
      <p:sp>
        <p:nvSpPr>
          <p:cNvPr id="91" name="Triangle 71">
            <a:extLst>
              <a:ext uri="{FF2B5EF4-FFF2-40B4-BE49-F238E27FC236}">
                <a16:creationId xmlns:a16="http://schemas.microsoft.com/office/drawing/2014/main" id="{922744F3-9CC2-9C52-65F5-4CE61318D5C4}"/>
              </a:ext>
            </a:extLst>
          </p:cNvPr>
          <p:cNvSpPr/>
          <p:nvPr/>
        </p:nvSpPr>
        <p:spPr>
          <a:xfrm rot="10800000">
            <a:off x="7691670" y="3095039"/>
            <a:ext cx="189056" cy="1465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riangle 71">
            <a:extLst>
              <a:ext uri="{FF2B5EF4-FFF2-40B4-BE49-F238E27FC236}">
                <a16:creationId xmlns:a16="http://schemas.microsoft.com/office/drawing/2014/main" id="{3935F535-D902-BC43-9A58-9F5A1AEFE9EF}"/>
              </a:ext>
            </a:extLst>
          </p:cNvPr>
          <p:cNvSpPr/>
          <p:nvPr/>
        </p:nvSpPr>
        <p:spPr>
          <a:xfrm rot="10800000">
            <a:off x="5227253" y="2028833"/>
            <a:ext cx="189056" cy="1465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riangle 71">
            <a:extLst>
              <a:ext uri="{FF2B5EF4-FFF2-40B4-BE49-F238E27FC236}">
                <a16:creationId xmlns:a16="http://schemas.microsoft.com/office/drawing/2014/main" id="{3B6FFFF4-FB3E-F963-ADC2-1C3527EF3F65}"/>
              </a:ext>
            </a:extLst>
          </p:cNvPr>
          <p:cNvSpPr/>
          <p:nvPr/>
        </p:nvSpPr>
        <p:spPr>
          <a:xfrm rot="10800000">
            <a:off x="6336147" y="2028833"/>
            <a:ext cx="189056" cy="1465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Triangle 71">
            <a:extLst>
              <a:ext uri="{FF2B5EF4-FFF2-40B4-BE49-F238E27FC236}">
                <a16:creationId xmlns:a16="http://schemas.microsoft.com/office/drawing/2014/main" id="{106782BF-0895-7D6A-DA36-5B7EAADA29DA}"/>
              </a:ext>
            </a:extLst>
          </p:cNvPr>
          <p:cNvSpPr/>
          <p:nvPr/>
        </p:nvSpPr>
        <p:spPr>
          <a:xfrm rot="10800000">
            <a:off x="9165274" y="5590547"/>
            <a:ext cx="189056" cy="1465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64E14A-A8F5-5543-DBFA-54507B5CB56E}"/>
              </a:ext>
            </a:extLst>
          </p:cNvPr>
          <p:cNvSpPr txBox="1"/>
          <p:nvPr/>
        </p:nvSpPr>
        <p:spPr>
          <a:xfrm>
            <a:off x="10355889" y="5100676"/>
            <a:ext cx="15751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Lunar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Mission</a:t>
            </a:r>
          </a:p>
        </p:txBody>
      </p:sp>
      <p:sp>
        <p:nvSpPr>
          <p:cNvPr id="40" name="Triangle 71">
            <a:extLst>
              <a:ext uri="{FF2B5EF4-FFF2-40B4-BE49-F238E27FC236}">
                <a16:creationId xmlns:a16="http://schemas.microsoft.com/office/drawing/2014/main" id="{72838008-C10A-53BA-79B6-E6B4F6551431}"/>
              </a:ext>
            </a:extLst>
          </p:cNvPr>
          <p:cNvSpPr/>
          <p:nvPr/>
        </p:nvSpPr>
        <p:spPr>
          <a:xfrm rot="10800000">
            <a:off x="11051392" y="5590547"/>
            <a:ext cx="189056" cy="1465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647C8A-17EA-C90F-0290-7F42761D992E}"/>
              </a:ext>
            </a:extLst>
          </p:cNvPr>
          <p:cNvSpPr txBox="1"/>
          <p:nvPr/>
        </p:nvSpPr>
        <p:spPr>
          <a:xfrm>
            <a:off x="9055249" y="3906392"/>
            <a:ext cx="13737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Crewed Artemis Mission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9A2AFF-BB1E-A79D-E8E6-C86C51F6EDF4}"/>
              </a:ext>
            </a:extLst>
          </p:cNvPr>
          <p:cNvSpPr/>
          <p:nvPr/>
        </p:nvSpPr>
        <p:spPr>
          <a:xfrm>
            <a:off x="3855291" y="3245138"/>
            <a:ext cx="3940505" cy="365760"/>
          </a:xfrm>
          <a:prstGeom prst="rect">
            <a:avLst/>
          </a:prstGeom>
          <a:solidFill>
            <a:srgbClr val="098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 Lunar Dev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4CF97C-EBF2-103A-E0A1-000C8508B36E}"/>
              </a:ext>
            </a:extLst>
          </p:cNvPr>
          <p:cNvSpPr txBox="1"/>
          <p:nvPr/>
        </p:nvSpPr>
        <p:spPr>
          <a:xfrm>
            <a:off x="570154" y="1736820"/>
            <a:ext cx="2108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 Initial Lunar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(Option A)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AC75C0-77FB-7B5A-0C7C-CD6016890EDC}"/>
              </a:ext>
            </a:extLst>
          </p:cNvPr>
          <p:cNvSpPr/>
          <p:nvPr/>
        </p:nvSpPr>
        <p:spPr>
          <a:xfrm>
            <a:off x="386659" y="5528789"/>
            <a:ext cx="183496" cy="914400"/>
          </a:xfrm>
          <a:prstGeom prst="rect">
            <a:avLst/>
          </a:prstGeom>
          <a:solidFill>
            <a:srgbClr val="2B0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3D84E0-F852-3F47-5825-49F94CF8E215}"/>
              </a:ext>
            </a:extLst>
          </p:cNvPr>
          <p:cNvSpPr/>
          <p:nvPr/>
        </p:nvSpPr>
        <p:spPr>
          <a:xfrm>
            <a:off x="386659" y="2893766"/>
            <a:ext cx="183496" cy="2290437"/>
          </a:xfrm>
          <a:prstGeom prst="rect">
            <a:avLst/>
          </a:prstGeom>
          <a:solidFill>
            <a:srgbClr val="098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9253B7-D3B6-F4E1-746E-5023F3DD34D5}"/>
              </a:ext>
            </a:extLst>
          </p:cNvPr>
          <p:cNvSpPr/>
          <p:nvPr/>
        </p:nvSpPr>
        <p:spPr>
          <a:xfrm>
            <a:off x="386659" y="1634780"/>
            <a:ext cx="183496" cy="914400"/>
          </a:xfrm>
          <a:prstGeom prst="rect">
            <a:avLst/>
          </a:prstGeom>
          <a:solidFill>
            <a:srgbClr val="B6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06BE922E-A811-7E61-F2B7-BC7F4FCB57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03348C-0603-F068-1FF6-3EF457BC9C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02228E2-DD17-36C9-86C5-37711639B3D7}"/>
              </a:ext>
            </a:extLst>
          </p:cNvPr>
          <p:cNvSpPr txBox="1">
            <a:spLocks/>
          </p:cNvSpPr>
          <p:nvPr/>
        </p:nvSpPr>
        <p:spPr>
          <a:xfrm>
            <a:off x="320729" y="1315579"/>
            <a:ext cx="3172279" cy="731520"/>
          </a:xfrm>
          <a:prstGeom prst="rect">
            <a:avLst/>
          </a:prstGeom>
          <a:solidFill>
            <a:srgbClr val="A7A9AC">
              <a:alpha val="5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STUDIES,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RISK REDUCTION, AND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INITIAL DEVELOPMENT</a:t>
            </a:r>
          </a:p>
        </p:txBody>
      </p:sp>
      <p:sp>
        <p:nvSpPr>
          <p:cNvPr id="5" name="!!AppNBox">
            <a:extLst>
              <a:ext uri="{FF2B5EF4-FFF2-40B4-BE49-F238E27FC236}">
                <a16:creationId xmlns:a16="http://schemas.microsoft.com/office/drawing/2014/main" id="{6AB5F5C2-C9BE-3DC2-A66C-87EED0898F94}"/>
              </a:ext>
            </a:extLst>
          </p:cNvPr>
          <p:cNvSpPr/>
          <p:nvPr/>
        </p:nvSpPr>
        <p:spPr>
          <a:xfrm>
            <a:off x="794778" y="2188260"/>
            <a:ext cx="2148840" cy="964077"/>
          </a:xfrm>
          <a:prstGeom prst="rect">
            <a:avLst/>
          </a:prstGeom>
          <a:solidFill>
            <a:srgbClr val="0986F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Lander Studies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Risk Reduction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(Appendix E)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2018-2020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!!AppNBox">
            <a:extLst>
              <a:ext uri="{FF2B5EF4-FFF2-40B4-BE49-F238E27FC236}">
                <a16:creationId xmlns:a16="http://schemas.microsoft.com/office/drawing/2014/main" id="{09BC21F2-1694-524A-7DB1-1F16D4456E08}"/>
              </a:ext>
            </a:extLst>
          </p:cNvPr>
          <p:cNvSpPr/>
          <p:nvPr/>
        </p:nvSpPr>
        <p:spPr>
          <a:xfrm>
            <a:off x="794778" y="4377464"/>
            <a:ext cx="2148840" cy="1153915"/>
          </a:xfrm>
          <a:prstGeom prst="rect">
            <a:avLst/>
          </a:prstGeom>
          <a:solidFill>
            <a:srgbClr val="93C4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Lander Studies and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Reduction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(Appendix 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2021-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63C5445-B377-910F-F38D-211428DB8A1B}"/>
              </a:ext>
            </a:extLst>
          </p:cNvPr>
          <p:cNvSpPr txBox="1">
            <a:spLocks/>
          </p:cNvSpPr>
          <p:nvPr/>
        </p:nvSpPr>
        <p:spPr>
          <a:xfrm>
            <a:off x="4509861" y="1315579"/>
            <a:ext cx="3172279" cy="731520"/>
          </a:xfrm>
          <a:prstGeom prst="rect">
            <a:avLst/>
          </a:prstGeom>
          <a:solidFill>
            <a:srgbClr val="A7A9AC">
              <a:alpha val="5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FULL DEVELOPMENT AND DEMONSTRATION</a:t>
            </a:r>
          </a:p>
        </p:txBody>
      </p:sp>
      <p:sp>
        <p:nvSpPr>
          <p:cNvPr id="8" name="!!AppNBox">
            <a:extLst>
              <a:ext uri="{FF2B5EF4-FFF2-40B4-BE49-F238E27FC236}">
                <a16:creationId xmlns:a16="http://schemas.microsoft.com/office/drawing/2014/main" id="{A6DCC3F6-795F-320F-2776-B4095A8F6FE1}"/>
              </a:ext>
            </a:extLst>
          </p:cNvPr>
          <p:cNvSpPr/>
          <p:nvPr/>
        </p:nvSpPr>
        <p:spPr>
          <a:xfrm>
            <a:off x="5020628" y="2176953"/>
            <a:ext cx="2152795" cy="1620673"/>
          </a:xfrm>
          <a:prstGeom prst="rect">
            <a:avLst/>
          </a:prstGeom>
          <a:solidFill>
            <a:srgbClr val="93C4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F5A0238-969B-115A-FF59-33F7EA05F769}"/>
              </a:ext>
            </a:extLst>
          </p:cNvPr>
          <p:cNvSpPr txBox="1">
            <a:spLocks/>
          </p:cNvSpPr>
          <p:nvPr/>
        </p:nvSpPr>
        <p:spPr>
          <a:xfrm>
            <a:off x="8698994" y="1315579"/>
            <a:ext cx="3172279" cy="731520"/>
          </a:xfrm>
          <a:prstGeom prst="rect">
            <a:avLst/>
          </a:prstGeom>
          <a:solidFill>
            <a:srgbClr val="A7A9AC">
              <a:alpha val="5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RECURRING TRANSPORTATION SERVICES</a:t>
            </a:r>
          </a:p>
        </p:txBody>
      </p:sp>
      <p:sp>
        <p:nvSpPr>
          <p:cNvPr id="10" name="!!AppNBox">
            <a:extLst>
              <a:ext uri="{FF2B5EF4-FFF2-40B4-BE49-F238E27FC236}">
                <a16:creationId xmlns:a16="http://schemas.microsoft.com/office/drawing/2014/main" id="{0BFDC62F-AA12-627C-F834-77A4A7FE00EB}"/>
              </a:ext>
            </a:extLst>
          </p:cNvPr>
          <p:cNvSpPr/>
          <p:nvPr/>
        </p:nvSpPr>
        <p:spPr>
          <a:xfrm>
            <a:off x="9031383" y="2176954"/>
            <a:ext cx="2467628" cy="113498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98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Lunar Transport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task order solicitation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deliver humans and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human-class cargo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7C8FFA-0898-FF1C-370A-5408BA767190}"/>
              </a:ext>
            </a:extLst>
          </p:cNvPr>
          <p:cNvCxnSpPr/>
          <p:nvPr/>
        </p:nvCxnSpPr>
        <p:spPr>
          <a:xfrm>
            <a:off x="2942697" y="2712867"/>
            <a:ext cx="1371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CC3ED0-5A6D-20A2-1763-E731352B0290}"/>
              </a:ext>
            </a:extLst>
          </p:cNvPr>
          <p:cNvCxnSpPr/>
          <p:nvPr/>
        </p:nvCxnSpPr>
        <p:spPr>
          <a:xfrm>
            <a:off x="2942697" y="4823513"/>
            <a:ext cx="1371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8D260-B225-0461-0F0D-B4BE96BD32BF}"/>
              </a:ext>
            </a:extLst>
          </p:cNvPr>
          <p:cNvCxnSpPr/>
          <p:nvPr/>
        </p:nvCxnSpPr>
        <p:spPr>
          <a:xfrm>
            <a:off x="7171107" y="3008607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AC910-B404-B551-0CD5-2EA0137FFACB}"/>
              </a:ext>
            </a:extLst>
          </p:cNvPr>
          <p:cNvSpPr txBox="1"/>
          <p:nvPr/>
        </p:nvSpPr>
        <p:spPr>
          <a:xfrm>
            <a:off x="7313489" y="2866609"/>
            <a:ext cx="1240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Awarded to SpaceX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BFE79-1D28-ABE9-299C-2A2F24C36705}"/>
              </a:ext>
            </a:extLst>
          </p:cNvPr>
          <p:cNvSpPr txBox="1"/>
          <p:nvPr/>
        </p:nvSpPr>
        <p:spPr>
          <a:xfrm>
            <a:off x="4938494" y="2265507"/>
            <a:ext cx="2303040" cy="292961"/>
          </a:xfrm>
          <a:prstGeom prst="rect">
            <a:avLst/>
          </a:prstGeom>
          <a:solidFill>
            <a:schemeClr val="bg1"/>
          </a:solidFill>
          <a:ln w="15875">
            <a:solidFill>
              <a:srgbClr val="0986FA"/>
            </a:solidFill>
            <a:prstDash val="sysDot"/>
          </a:ln>
        </p:spPr>
        <p:txBody>
          <a:bodyPr wrap="square" lIns="0" r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86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 Uncrewed Lunar Demo-A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C13957-7FEB-8BB1-F1B4-4288BD4492CC}"/>
              </a:ext>
            </a:extLst>
          </p:cNvPr>
          <p:cNvSpPr txBox="1"/>
          <p:nvPr/>
        </p:nvSpPr>
        <p:spPr>
          <a:xfrm>
            <a:off x="4938492" y="2596409"/>
            <a:ext cx="2303042" cy="253916"/>
          </a:xfrm>
          <a:prstGeom prst="rect">
            <a:avLst/>
          </a:prstGeom>
          <a:solidFill>
            <a:schemeClr val="bg1"/>
          </a:solidFill>
          <a:ln w="15875">
            <a:solidFill>
              <a:srgbClr val="0986F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86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 Crewed Lunar Demo-A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4DBC86-FA90-49DF-2AF5-2E38D276CCB9}"/>
              </a:ext>
            </a:extLst>
          </p:cNvPr>
          <p:cNvSpPr txBox="1"/>
          <p:nvPr/>
        </p:nvSpPr>
        <p:spPr>
          <a:xfrm>
            <a:off x="5018524" y="2878186"/>
            <a:ext cx="2161209" cy="9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Development and Initial Demonstration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(Appendix H Option A)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2021-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F023953-1EA0-863C-C271-9F873E1A858E}"/>
              </a:ext>
            </a:extLst>
          </p:cNvPr>
          <p:cNvSpPr txBox="1">
            <a:spLocks/>
          </p:cNvSpPr>
          <p:nvPr/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Landing System (HLS) Procurement Path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CB5988-BBC2-4E50-6283-858146F36049}"/>
              </a:ext>
            </a:extLst>
          </p:cNvPr>
          <p:cNvSpPr txBox="1"/>
          <p:nvPr/>
        </p:nvSpPr>
        <p:spPr>
          <a:xfrm>
            <a:off x="3035033" y="2157332"/>
            <a:ext cx="1125867" cy="1154603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Aerojet Rocketdyne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Origin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Boeing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Dynetics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Lockheed Martin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Masten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Space Systems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Northrop Grumman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OrbitBeyond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Sierra Nevada Corporation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F0362-17C7-642F-FC9D-4A6B8A802BB8}"/>
              </a:ext>
            </a:extLst>
          </p:cNvPr>
          <p:cNvSpPr txBox="1"/>
          <p:nvPr/>
        </p:nvSpPr>
        <p:spPr>
          <a:xfrm>
            <a:off x="3036521" y="4605732"/>
            <a:ext cx="900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Origin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Dynetics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Lockheed Martin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Northrop Grumman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9201F3B-9256-2EEB-45F1-5998E5114C9B}"/>
              </a:ext>
            </a:extLst>
          </p:cNvPr>
          <p:cNvSpPr/>
          <p:nvPr/>
        </p:nvSpPr>
        <p:spPr>
          <a:xfrm>
            <a:off x="3593123" y="1505791"/>
            <a:ext cx="797169" cy="333703"/>
          </a:xfrm>
          <a:prstGeom prst="rightArrow">
            <a:avLst/>
          </a:prstGeom>
          <a:solidFill>
            <a:schemeClr val="tx1">
              <a:alpha val="47000"/>
            </a:schemeClr>
          </a:solidFill>
          <a:ln>
            <a:solidFill>
              <a:schemeClr val="bg1">
                <a:alpha val="5772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96DCE43B-ED69-C8E8-4726-C6BD5C8BA6CA}"/>
              </a:ext>
            </a:extLst>
          </p:cNvPr>
          <p:cNvSpPr/>
          <p:nvPr/>
        </p:nvSpPr>
        <p:spPr>
          <a:xfrm>
            <a:off x="7801709" y="1505791"/>
            <a:ext cx="797169" cy="333703"/>
          </a:xfrm>
          <a:prstGeom prst="rightArrow">
            <a:avLst/>
          </a:prstGeom>
          <a:solidFill>
            <a:schemeClr val="tx1">
              <a:alpha val="47000"/>
            </a:schemeClr>
          </a:solidFill>
          <a:ln>
            <a:solidFill>
              <a:schemeClr val="bg1">
                <a:alpha val="5772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5943C-850E-5DE8-1219-482ACEA22295}"/>
              </a:ext>
            </a:extLst>
          </p:cNvPr>
          <p:cNvCxnSpPr>
            <a:cxnSpLocks/>
          </p:cNvCxnSpPr>
          <p:nvPr/>
        </p:nvCxnSpPr>
        <p:spPr>
          <a:xfrm>
            <a:off x="9818123" y="6288058"/>
            <a:ext cx="240527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3F88838-FBC6-F143-0420-ABFD4A5B6649}"/>
              </a:ext>
            </a:extLst>
          </p:cNvPr>
          <p:cNvSpPr txBox="1"/>
          <p:nvPr/>
        </p:nvSpPr>
        <p:spPr>
          <a:xfrm>
            <a:off x="10056267" y="6302234"/>
            <a:ext cx="206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www.nasa.gov/nextstep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7CD053-3B00-1744-C70D-F3C659354BCC}"/>
              </a:ext>
            </a:extLst>
          </p:cNvPr>
          <p:cNvCxnSpPr/>
          <p:nvPr/>
        </p:nvCxnSpPr>
        <p:spPr>
          <a:xfrm>
            <a:off x="4818183" y="6034203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!!AppNBox">
            <a:extLst>
              <a:ext uri="{FF2B5EF4-FFF2-40B4-BE49-F238E27FC236}">
                <a16:creationId xmlns:a16="http://schemas.microsoft.com/office/drawing/2014/main" id="{3A5A473C-0021-E6D3-026C-301009F841F6}"/>
              </a:ext>
            </a:extLst>
          </p:cNvPr>
          <p:cNvSpPr/>
          <p:nvPr/>
        </p:nvSpPr>
        <p:spPr>
          <a:xfrm>
            <a:off x="5023984" y="5261747"/>
            <a:ext cx="2152795" cy="140687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98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0BE9E-5F6C-48D0-3B8B-E8796818BCC2}"/>
              </a:ext>
            </a:extLst>
          </p:cNvPr>
          <p:cNvSpPr txBox="1"/>
          <p:nvPr/>
        </p:nvSpPr>
        <p:spPr>
          <a:xfrm>
            <a:off x="3572394" y="5892206"/>
            <a:ext cx="1267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to all U.S. Industry except SpaceX</a:t>
            </a:r>
          </a:p>
        </p:txBody>
      </p:sp>
      <p:sp>
        <p:nvSpPr>
          <p:cNvPr id="28" name="!!AppNBox">
            <a:extLst>
              <a:ext uri="{FF2B5EF4-FFF2-40B4-BE49-F238E27FC236}">
                <a16:creationId xmlns:a16="http://schemas.microsoft.com/office/drawing/2014/main" id="{A1A42CA0-8740-3016-352B-7791726A8E2F}"/>
              </a:ext>
            </a:extLst>
          </p:cNvPr>
          <p:cNvSpPr/>
          <p:nvPr/>
        </p:nvSpPr>
        <p:spPr>
          <a:xfrm>
            <a:off x="5023984" y="3968831"/>
            <a:ext cx="2152795" cy="1136025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98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85B5AA-BA4E-224D-D31A-8822DA9CAC41}"/>
              </a:ext>
            </a:extLst>
          </p:cNvPr>
          <p:cNvCxnSpPr/>
          <p:nvPr/>
        </p:nvCxnSpPr>
        <p:spPr>
          <a:xfrm>
            <a:off x="4823763" y="4479645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7310B82-D44D-3916-13E9-C35004C61166}"/>
              </a:ext>
            </a:extLst>
          </p:cNvPr>
          <p:cNvSpPr txBox="1"/>
          <p:nvPr/>
        </p:nvSpPr>
        <p:spPr>
          <a:xfrm>
            <a:off x="3408946" y="4351044"/>
            <a:ext cx="1443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 only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D8F9CC65-4214-E475-1AD3-4895E503A23F}"/>
              </a:ext>
            </a:extLst>
          </p:cNvPr>
          <p:cNvSpPr/>
          <p:nvPr/>
        </p:nvSpPr>
        <p:spPr>
          <a:xfrm flipH="1">
            <a:off x="7200035" y="4549554"/>
            <a:ext cx="274320" cy="1527401"/>
          </a:xfrm>
          <a:prstGeom prst="leftBrac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B86962-1ED0-7A22-891E-E7AAEC59BB05}"/>
              </a:ext>
            </a:extLst>
          </p:cNvPr>
          <p:cNvSpPr txBox="1"/>
          <p:nvPr/>
        </p:nvSpPr>
        <p:spPr>
          <a:xfrm>
            <a:off x="4941850" y="4056710"/>
            <a:ext cx="2303042" cy="253916"/>
          </a:xfrm>
          <a:prstGeom prst="rect">
            <a:avLst/>
          </a:prstGeom>
          <a:solidFill>
            <a:schemeClr val="bg1"/>
          </a:solidFill>
          <a:ln w="15875">
            <a:solidFill>
              <a:srgbClr val="0986F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86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 Crewed Lunar Demo-B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E0E888-1C66-0E44-E453-59420F82455D}"/>
              </a:ext>
            </a:extLst>
          </p:cNvPr>
          <p:cNvSpPr txBox="1"/>
          <p:nvPr/>
        </p:nvSpPr>
        <p:spPr>
          <a:xfrm>
            <a:off x="4941851" y="5348232"/>
            <a:ext cx="2303041" cy="253916"/>
          </a:xfrm>
          <a:prstGeom prst="rect">
            <a:avLst/>
          </a:prstGeom>
          <a:solidFill>
            <a:schemeClr val="bg1"/>
          </a:solidFill>
          <a:ln w="15875">
            <a:solidFill>
              <a:srgbClr val="0986F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86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Company2 Uncrewed Lunar Demo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7092F5-3BA5-A21E-048E-774D6A37D0DA}"/>
              </a:ext>
            </a:extLst>
          </p:cNvPr>
          <p:cNvSpPr txBox="1"/>
          <p:nvPr/>
        </p:nvSpPr>
        <p:spPr>
          <a:xfrm>
            <a:off x="4941850" y="5643429"/>
            <a:ext cx="2303042" cy="253916"/>
          </a:xfrm>
          <a:prstGeom prst="rect">
            <a:avLst/>
          </a:prstGeom>
          <a:solidFill>
            <a:schemeClr val="bg1"/>
          </a:solidFill>
          <a:ln w="15875">
            <a:solidFill>
              <a:srgbClr val="0986F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86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Company2 Crewed Lunar Demo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5978CA-41E8-2901-A9D0-DBE55E0B8D4B}"/>
              </a:ext>
            </a:extLst>
          </p:cNvPr>
          <p:cNvSpPr txBox="1"/>
          <p:nvPr/>
        </p:nvSpPr>
        <p:spPr>
          <a:xfrm>
            <a:off x="5015606" y="4329223"/>
            <a:ext cx="2152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Evolution from Initial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Sustaining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(Appendix H Option B)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E15B53-AF92-1365-6E9A-2A2FFB925A99}"/>
              </a:ext>
            </a:extLst>
          </p:cNvPr>
          <p:cNvSpPr txBox="1"/>
          <p:nvPr/>
        </p:nvSpPr>
        <p:spPr>
          <a:xfrm>
            <a:off x="4941850" y="5905958"/>
            <a:ext cx="227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Lunar Development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(Appendix P)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C4850B-BFFB-A1BE-E6FD-BFF69E09BA4D}"/>
              </a:ext>
            </a:extLst>
          </p:cNvPr>
          <p:cNvSpPr txBox="1"/>
          <p:nvPr/>
        </p:nvSpPr>
        <p:spPr>
          <a:xfrm>
            <a:off x="7488323" y="5013172"/>
            <a:ext cx="24676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Parallel efforts to develop</a:t>
            </a:r>
            <a:b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sustaining landers to deliver</a:t>
            </a:r>
            <a:b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humans and human-class cargo</a:t>
            </a:r>
          </a:p>
        </p:txBody>
      </p:sp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8095B24-8269-5868-927C-026C34778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737" y="453443"/>
            <a:ext cx="580863" cy="483741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7E773653-29B9-069F-E2D8-587BEEF9D2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233" y="338827"/>
            <a:ext cx="779777" cy="726753"/>
          </a:xfrm>
          <a:prstGeom prst="rect">
            <a:avLst/>
          </a:prstGeom>
        </p:spPr>
      </p:pic>
      <p:sp>
        <p:nvSpPr>
          <p:cNvPr id="40" name="!!AppNBox">
            <a:extLst>
              <a:ext uri="{FF2B5EF4-FFF2-40B4-BE49-F238E27FC236}">
                <a16:creationId xmlns:a16="http://schemas.microsoft.com/office/drawing/2014/main" id="{752CE272-ED78-D6D5-03F3-CB6008F86975}"/>
              </a:ext>
            </a:extLst>
          </p:cNvPr>
          <p:cNvSpPr/>
          <p:nvPr/>
        </p:nvSpPr>
        <p:spPr>
          <a:xfrm>
            <a:off x="794778" y="3290300"/>
            <a:ext cx="2148840" cy="926956"/>
          </a:xfrm>
          <a:prstGeom prst="rect">
            <a:avLst/>
          </a:prstGeom>
          <a:solidFill>
            <a:srgbClr val="0986F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Lander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(Appendix H Base Period)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2019-2021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ABA1F58-0DAA-F1C8-B37A-622D2EEE19A6}"/>
              </a:ext>
            </a:extLst>
          </p:cNvPr>
          <p:cNvCxnSpPr>
            <a:cxnSpLocks/>
          </p:cNvCxnSpPr>
          <p:nvPr/>
        </p:nvCxnSpPr>
        <p:spPr>
          <a:xfrm>
            <a:off x="2942697" y="3762077"/>
            <a:ext cx="1371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FC408AF-E4E6-8611-44F3-D0BAB49E2D6C}"/>
              </a:ext>
            </a:extLst>
          </p:cNvPr>
          <p:cNvSpPr txBox="1"/>
          <p:nvPr/>
        </p:nvSpPr>
        <p:spPr>
          <a:xfrm>
            <a:off x="3036038" y="3575556"/>
            <a:ext cx="104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Origin Federation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Dynetics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SpaceX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1559AE-AF7F-43CC-8F55-BF823626A1A8}"/>
              </a:ext>
            </a:extLst>
          </p:cNvPr>
          <p:cNvGrpSpPr/>
          <p:nvPr/>
        </p:nvGrpSpPr>
        <p:grpSpPr>
          <a:xfrm>
            <a:off x="334167" y="5621760"/>
            <a:ext cx="1610105" cy="1076641"/>
            <a:chOff x="334167" y="5556719"/>
            <a:chExt cx="1610105" cy="107664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0EF9E5-19C4-FB00-6BA4-F48B9DEAAADC}"/>
                </a:ext>
              </a:extLst>
            </p:cNvPr>
            <p:cNvSpPr txBox="1"/>
            <p:nvPr/>
          </p:nvSpPr>
          <p:spPr>
            <a:xfrm>
              <a:off x="413084" y="5556719"/>
              <a:ext cx="1531188" cy="1076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Contract Completed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Contract In Execution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Future Contract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Lunar Demo Flight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FB35D3B-F191-05EA-E2C1-CF7E333C2BE5}"/>
                </a:ext>
              </a:extLst>
            </p:cNvPr>
            <p:cNvSpPr/>
            <p:nvPr/>
          </p:nvSpPr>
          <p:spPr>
            <a:xfrm>
              <a:off x="334167" y="6172642"/>
              <a:ext cx="115416" cy="1154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rgbClr val="0986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DAC5566-763A-56A0-5C63-22C15DCC3A61}"/>
                </a:ext>
              </a:extLst>
            </p:cNvPr>
            <p:cNvSpPr/>
            <p:nvPr/>
          </p:nvSpPr>
          <p:spPr>
            <a:xfrm>
              <a:off x="334167" y="6422394"/>
              <a:ext cx="115416" cy="115416"/>
            </a:xfrm>
            <a:prstGeom prst="rect">
              <a:avLst/>
            </a:prstGeom>
            <a:solidFill>
              <a:schemeClr val="bg1"/>
            </a:solidFill>
            <a:ln w="15875" cap="flat">
              <a:solidFill>
                <a:srgbClr val="0986FA"/>
              </a:solidFill>
              <a:prstDash val="sysDot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5A09506-6E0A-5381-BB17-58DD876EC3DF}"/>
                </a:ext>
              </a:extLst>
            </p:cNvPr>
            <p:cNvSpPr/>
            <p:nvPr/>
          </p:nvSpPr>
          <p:spPr>
            <a:xfrm>
              <a:off x="335539" y="5684688"/>
              <a:ext cx="115416" cy="115416"/>
            </a:xfrm>
            <a:prstGeom prst="rect">
              <a:avLst/>
            </a:prstGeom>
            <a:solidFill>
              <a:srgbClr val="0986FA"/>
            </a:solidFill>
            <a:ln w="25400">
              <a:solidFill>
                <a:srgbClr val="0986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D354F0-36D6-856E-6342-7994D02F2250}"/>
                </a:ext>
              </a:extLst>
            </p:cNvPr>
            <p:cNvSpPr/>
            <p:nvPr/>
          </p:nvSpPr>
          <p:spPr>
            <a:xfrm>
              <a:off x="335539" y="5927373"/>
              <a:ext cx="115416" cy="115416"/>
            </a:xfrm>
            <a:prstGeom prst="rect">
              <a:avLst/>
            </a:prstGeom>
            <a:solidFill>
              <a:srgbClr val="93C4F5"/>
            </a:solidFill>
            <a:ln w="25400">
              <a:solidFill>
                <a:srgbClr val="93C4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92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B56D12-BA70-CF22-E5DA-65722A9D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33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0DEBEC1-509B-A4C8-3CB6-66F4B7D2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8" y="0"/>
            <a:ext cx="12202258" cy="68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4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2729AB3-7E38-93FB-DEEA-6EB32A611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2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A60DC3-56A1-FDCC-B809-3FB83A0318E8}"/>
              </a:ext>
            </a:extLst>
          </p:cNvPr>
          <p:cNvSpPr/>
          <p:nvPr/>
        </p:nvSpPr>
        <p:spPr>
          <a:xfrm>
            <a:off x="0" y="1227195"/>
            <a:ext cx="12192000" cy="1449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F42301-D9A3-3740-8439-0CDCC8605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396625"/>
            <a:ext cx="8181068" cy="481680"/>
          </a:xfrm>
        </p:spPr>
        <p:txBody>
          <a:bodyPr/>
          <a:lstStyle/>
          <a:p>
            <a:r>
              <a:rPr lang="en-US"/>
              <a:t>Payload Stratifications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22A5C4E-D338-4E15-88AB-56ECFA88C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40" y="1443296"/>
            <a:ext cx="10553519" cy="52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7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18bfb73-2789-464b-bc25-05392b25d6d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824BAFB3FEF4AA7F4331C45427816" ma:contentTypeVersion="11" ma:contentTypeDescription="Create a new document." ma:contentTypeScope="" ma:versionID="9072b81f9f305f3f3194c3e75917c5f2">
  <xsd:schema xmlns:xsd="http://www.w3.org/2001/XMLSchema" xmlns:xs="http://www.w3.org/2001/XMLSchema" xmlns:p="http://schemas.microsoft.com/office/2006/metadata/properties" xmlns:ns3="018bfb73-2789-464b-bc25-05392b25d6d5" xmlns:ns4="31510bf3-57ad-4325-b99c-bd07d2e5e3fe" targetNamespace="http://schemas.microsoft.com/office/2006/metadata/properties" ma:root="true" ma:fieldsID="f40f79d96ec16b409ecf10cf652db982" ns3:_="" ns4:_="">
    <xsd:import namespace="018bfb73-2789-464b-bc25-05392b25d6d5"/>
    <xsd:import namespace="31510bf3-57ad-4325-b99c-bd07d2e5e3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bfb73-2789-464b-bc25-05392b25d6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10bf3-57ad-4325-b99c-bd07d2e5e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6444BD-662C-4FB4-8C9E-23CDF5F72D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DC9691-56BA-4292-83BD-7153C726549C}">
  <ds:schemaRefs>
    <ds:schemaRef ds:uri="018bfb73-2789-464b-bc25-05392b25d6d5"/>
    <ds:schemaRef ds:uri="31510bf3-57ad-4325-b99c-bd07d2e5e3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19E759-FB58-40B9-8EC2-0C9CA31A0428}">
  <ds:schemaRefs>
    <ds:schemaRef ds:uri="018bfb73-2789-464b-bc25-05392b25d6d5"/>
    <ds:schemaRef ds:uri="31510bf3-57ad-4325-b99c-bd07d2e5e3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5</Notes>
  <HiddenSlides>1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Office Theme</vt:lpstr>
      <vt:lpstr>1_Office Theme</vt:lpstr>
      <vt:lpstr>6_Office Theme</vt:lpstr>
      <vt:lpstr>4_Office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Means, Laura L. (MSFC-CS10)</dc:creator>
  <cp:revision>4</cp:revision>
  <dcterms:created xsi:type="dcterms:W3CDTF">2023-02-24T18:58:31Z</dcterms:created>
  <dcterms:modified xsi:type="dcterms:W3CDTF">2023-03-02T15:57:04Z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0x010100FC2824BAFB3FEF4AA7F4331C45427816</vt:lpwstr>
  </property>
</Properties>
</file>