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0" r:id="rId4"/>
    <p:sldMasterId id="2147483690" r:id="rId5"/>
    <p:sldMasterId id="2147483695" r:id="rId6"/>
    <p:sldMasterId id="2147483712" r:id="rId7"/>
    <p:sldMasterId id="2147483725" r:id="rId8"/>
  </p:sldMasterIdLst>
  <p:notesMasterIdLst>
    <p:notesMasterId r:id="rId29"/>
  </p:notesMasterIdLst>
  <p:sldIdLst>
    <p:sldId id="2072577770" r:id="rId9"/>
    <p:sldId id="1428" r:id="rId10"/>
    <p:sldId id="1427" r:id="rId11"/>
    <p:sldId id="2072577782" r:id="rId12"/>
    <p:sldId id="257" r:id="rId13"/>
    <p:sldId id="2072577780" r:id="rId14"/>
    <p:sldId id="2072577781" r:id="rId15"/>
    <p:sldId id="2072577788" r:id="rId16"/>
    <p:sldId id="2072577784" r:id="rId17"/>
    <p:sldId id="2072577785" r:id="rId18"/>
    <p:sldId id="2072577786" r:id="rId19"/>
    <p:sldId id="2072577792" r:id="rId20"/>
    <p:sldId id="2072577790" r:id="rId21"/>
    <p:sldId id="2072577791" r:id="rId22"/>
    <p:sldId id="2072577794" r:id="rId23"/>
    <p:sldId id="2072577793" r:id="rId24"/>
    <p:sldId id="2072577787" r:id="rId25"/>
    <p:sldId id="2072577789" r:id="rId26"/>
    <p:sldId id="2072577783" r:id="rId27"/>
    <p:sldId id="207257777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gginbotham, Scott A. (KSC-VAC00)" initials="HSA(" lastIdx="13" clrIdx="0">
    <p:extLst>
      <p:ext uri="{19B8F6BF-5375-455C-9EA6-DF929625EA0E}">
        <p15:presenceInfo xmlns:p15="http://schemas.microsoft.com/office/powerpoint/2012/main" userId="S-1-5-21-330711430-3775241029-4075259233-46796" providerId="AD"/>
      </p:ext>
    </p:extLst>
  </p:cmAuthor>
  <p:cmAuthor id="2" name="Rice, Melissa F. (GSFC-1556)" initials="RMF(" lastIdx="1" clrIdx="1">
    <p:extLst>
      <p:ext uri="{19B8F6BF-5375-455C-9EA6-DF929625EA0E}">
        <p15:presenceInfo xmlns:p15="http://schemas.microsoft.com/office/powerpoint/2012/main" userId="S::mrice@ndc.nasa.gov::18b029c0-5089-40e5-980a-3112cc7eb71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B3F7"/>
    <a:srgbClr val="9284E8"/>
    <a:srgbClr val="E6E6E6"/>
    <a:srgbClr val="25191D"/>
    <a:srgbClr val="261A1A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9" autoAdjust="0"/>
    <p:restoredTop sz="76054" autoAdjust="0"/>
  </p:normalViewPr>
  <p:slideViewPr>
    <p:cSldViewPr snapToGrid="0">
      <p:cViewPr varScale="1">
        <p:scale>
          <a:sx n="123" d="100"/>
          <a:sy n="123" d="100"/>
        </p:scale>
        <p:origin x="18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commentAuthors" Target="commentAuthors.xml"/><Relationship Id="rId8" Type="http://schemas.openxmlformats.org/officeDocument/2006/relationships/slideMaster" Target="slideMasters/slideMaster5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jpeg"/><Relationship Id="rId4" Type="http://schemas.openxmlformats.org/officeDocument/2006/relationships/image" Target="../media/image4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Relationship Id="rId4" Type="http://schemas.openxmlformats.org/officeDocument/2006/relationships/image" Target="../media/image5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jpeg"/><Relationship Id="rId4" Type="http://schemas.openxmlformats.org/officeDocument/2006/relationships/image" Target="../media/image4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Relationship Id="rId4" Type="http://schemas.openxmlformats.org/officeDocument/2006/relationships/image" Target="../media/image5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574791-F38B-784A-A9DD-D1F3E56C41D4}" type="doc">
      <dgm:prSet loTypeId="urn:microsoft.com/office/officeart/2008/layout/AlternatingHexagons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F27B173-23D5-4B4C-94E3-257081C95412}">
      <dgm:prSet phldrT="[Text]" custT="1"/>
      <dgm:spPr/>
      <dgm:t>
        <a:bodyPr/>
        <a:lstStyle/>
        <a:p>
          <a:r>
            <a:rPr lang="en-US" sz="2000" b="1" dirty="0"/>
            <a:t>ISS</a:t>
          </a:r>
          <a:endParaRPr lang="en-US" sz="2400" b="1" dirty="0"/>
        </a:p>
      </dgm:t>
    </dgm:pt>
    <dgm:pt modelId="{FA5BEED4-D7B3-1849-AD11-3E8D88280A18}" type="parTrans" cxnId="{1C8A9329-00CF-D044-A1AB-0121FA4886E4}">
      <dgm:prSet/>
      <dgm:spPr/>
      <dgm:t>
        <a:bodyPr/>
        <a:lstStyle/>
        <a:p>
          <a:endParaRPr lang="en-US" sz="1600"/>
        </a:p>
      </dgm:t>
    </dgm:pt>
    <dgm:pt modelId="{CF12F4B9-9A35-0A43-B22B-A72A0669862D}" type="sibTrans" cxnId="{1C8A9329-00CF-D044-A1AB-0121FA4886E4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3200"/>
        </a:p>
      </dgm:t>
    </dgm:pt>
    <dgm:pt modelId="{757A4732-8A1D-E84F-9B79-05D0782276CB}">
      <dgm:prSet phldrT="[Text]" custT="1"/>
      <dgm:spPr/>
      <dgm:t>
        <a:bodyPr/>
        <a:lstStyle/>
        <a:p>
          <a:r>
            <a:rPr lang="en-US" sz="1800" b="1" dirty="0"/>
            <a:t>CLDs</a:t>
          </a:r>
          <a:endParaRPr lang="en-US" sz="1400" b="1" dirty="0"/>
        </a:p>
      </dgm:t>
    </dgm:pt>
    <dgm:pt modelId="{4566448B-5F68-C34C-8ED7-AE42757636A6}" type="parTrans" cxnId="{8905C06B-9FF2-B948-8DA2-A50B78E6CC72}">
      <dgm:prSet/>
      <dgm:spPr/>
      <dgm:t>
        <a:bodyPr/>
        <a:lstStyle/>
        <a:p>
          <a:endParaRPr lang="en-US" sz="1600"/>
        </a:p>
      </dgm:t>
    </dgm:pt>
    <dgm:pt modelId="{C02C7950-5CD4-D145-9499-E6A10153797D}" type="sibTrans" cxnId="{8905C06B-9FF2-B948-8DA2-A50B78E6CC72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sz="3200"/>
        </a:p>
      </dgm:t>
    </dgm:pt>
    <dgm:pt modelId="{C924485C-0E7B-B242-9510-826C48786A3D}">
      <dgm:prSet phldrT="[Text]" custT="1"/>
      <dgm:spPr/>
      <dgm:t>
        <a:bodyPr/>
        <a:lstStyle/>
        <a:p>
          <a:r>
            <a:rPr lang="en-US" sz="1200" dirty="0"/>
            <a:t>Gateway</a:t>
          </a:r>
          <a:endParaRPr lang="en-US" sz="1400" dirty="0"/>
        </a:p>
      </dgm:t>
    </dgm:pt>
    <dgm:pt modelId="{497B3BE2-8EE2-FB4B-83EF-376BF7FDF2A1}" type="parTrans" cxnId="{7C3A84DB-E4FD-1644-94AF-CA374A6424C9}">
      <dgm:prSet/>
      <dgm:spPr/>
      <dgm:t>
        <a:bodyPr/>
        <a:lstStyle/>
        <a:p>
          <a:endParaRPr lang="en-US" sz="1600"/>
        </a:p>
      </dgm:t>
    </dgm:pt>
    <dgm:pt modelId="{B036B0D8-7F20-1244-9BFF-30122B56A443}" type="sibTrans" cxnId="{7C3A84DB-E4FD-1644-94AF-CA374A6424C9}">
      <dgm:prSet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sz="3200"/>
        </a:p>
      </dgm:t>
    </dgm:pt>
    <dgm:pt modelId="{33AA1E41-09C2-A941-8303-7A12A3AF16B2}">
      <dgm:prSet custT="1"/>
      <dgm:spPr/>
      <dgm:t>
        <a:bodyPr/>
        <a:lstStyle/>
        <a:p>
          <a:r>
            <a:rPr lang="en-US" sz="1600" dirty="0"/>
            <a:t>Transit</a:t>
          </a:r>
          <a:endParaRPr lang="en-US" sz="1400" dirty="0"/>
        </a:p>
      </dgm:t>
    </dgm:pt>
    <dgm:pt modelId="{12644A27-687A-1A4F-83C5-2AECCBE1C98E}" type="parTrans" cxnId="{8D1A90D3-75C5-4446-826F-80CFC9EBCDFC}">
      <dgm:prSet/>
      <dgm:spPr/>
      <dgm:t>
        <a:bodyPr/>
        <a:lstStyle/>
        <a:p>
          <a:endParaRPr lang="en-US" sz="1600"/>
        </a:p>
      </dgm:t>
    </dgm:pt>
    <dgm:pt modelId="{E8AF1BCC-E18F-9649-A44E-E580FDFDCAA8}" type="sibTrans" cxnId="{8D1A90D3-75C5-4446-826F-80CFC9EBCDFC}">
      <dgm:prSet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sz="3200"/>
        </a:p>
      </dgm:t>
    </dgm:pt>
    <dgm:pt modelId="{92F27806-B2C9-E945-BFFC-398921DDE104}" type="pres">
      <dgm:prSet presAssocID="{D4574791-F38B-784A-A9DD-D1F3E56C41D4}" presName="Name0" presStyleCnt="0">
        <dgm:presLayoutVars>
          <dgm:chMax/>
          <dgm:chPref/>
          <dgm:dir/>
          <dgm:animLvl val="lvl"/>
        </dgm:presLayoutVars>
      </dgm:prSet>
      <dgm:spPr/>
    </dgm:pt>
    <dgm:pt modelId="{BDCC111A-ECDD-E04E-BF4F-B7DB4048FBE0}" type="pres">
      <dgm:prSet presAssocID="{6F27B173-23D5-4B4C-94E3-257081C95412}" presName="composite" presStyleCnt="0"/>
      <dgm:spPr/>
    </dgm:pt>
    <dgm:pt modelId="{5FC9A913-947D-234C-8A8D-69B97182A107}" type="pres">
      <dgm:prSet presAssocID="{6F27B173-23D5-4B4C-94E3-257081C95412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B8C70D06-7B02-744E-8603-882DEC055F4B}" type="pres">
      <dgm:prSet presAssocID="{6F27B173-23D5-4B4C-94E3-257081C95412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E6680956-8488-ED43-8C69-98D97C10ACF7}" type="pres">
      <dgm:prSet presAssocID="{6F27B173-23D5-4B4C-94E3-257081C95412}" presName="BalanceSpacing" presStyleCnt="0"/>
      <dgm:spPr/>
    </dgm:pt>
    <dgm:pt modelId="{7BCFE59C-1F20-5D47-AF7F-66898738E49A}" type="pres">
      <dgm:prSet presAssocID="{6F27B173-23D5-4B4C-94E3-257081C95412}" presName="BalanceSpacing1" presStyleCnt="0"/>
      <dgm:spPr/>
    </dgm:pt>
    <dgm:pt modelId="{FA52C5D3-9828-5F4A-89F2-55F57C887508}" type="pres">
      <dgm:prSet presAssocID="{CF12F4B9-9A35-0A43-B22B-A72A0669862D}" presName="Accent1Text" presStyleLbl="node1" presStyleIdx="1" presStyleCnt="8"/>
      <dgm:spPr/>
    </dgm:pt>
    <dgm:pt modelId="{38C5DB34-4EF9-1B44-9041-03734280777C}" type="pres">
      <dgm:prSet presAssocID="{CF12F4B9-9A35-0A43-B22B-A72A0669862D}" presName="spaceBetweenRectangles" presStyleCnt="0"/>
      <dgm:spPr/>
    </dgm:pt>
    <dgm:pt modelId="{3B17F510-DCD2-FB4F-BF37-B06ACD25C8BC}" type="pres">
      <dgm:prSet presAssocID="{757A4732-8A1D-E84F-9B79-05D0782276CB}" presName="composite" presStyleCnt="0"/>
      <dgm:spPr/>
    </dgm:pt>
    <dgm:pt modelId="{83F38330-8C01-5F48-9F2F-6A5F00D7101A}" type="pres">
      <dgm:prSet presAssocID="{757A4732-8A1D-E84F-9B79-05D0782276CB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45711B43-D498-3345-AA1B-E77640DF005E}" type="pres">
      <dgm:prSet presAssocID="{757A4732-8A1D-E84F-9B79-05D0782276CB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90FDFDF3-5B11-C748-A7F5-0C1B10942447}" type="pres">
      <dgm:prSet presAssocID="{757A4732-8A1D-E84F-9B79-05D0782276CB}" presName="BalanceSpacing" presStyleCnt="0"/>
      <dgm:spPr/>
    </dgm:pt>
    <dgm:pt modelId="{F078C686-4FE2-204E-BFF2-44F199D6577F}" type="pres">
      <dgm:prSet presAssocID="{757A4732-8A1D-E84F-9B79-05D0782276CB}" presName="BalanceSpacing1" presStyleCnt="0"/>
      <dgm:spPr/>
    </dgm:pt>
    <dgm:pt modelId="{5D5C5292-9038-D14B-86A6-B464EC01CD23}" type="pres">
      <dgm:prSet presAssocID="{C02C7950-5CD4-D145-9499-E6A10153797D}" presName="Accent1Text" presStyleLbl="node1" presStyleIdx="3" presStyleCnt="8" custLinFactNeighborX="978" custLinFactNeighborY="-1195"/>
      <dgm:spPr/>
    </dgm:pt>
    <dgm:pt modelId="{DEFDBF4D-6463-DA41-A4C0-1D22B9751F5B}" type="pres">
      <dgm:prSet presAssocID="{C02C7950-5CD4-D145-9499-E6A10153797D}" presName="spaceBetweenRectangles" presStyleCnt="0"/>
      <dgm:spPr/>
    </dgm:pt>
    <dgm:pt modelId="{190068D9-DE28-DC4A-AC16-7152B6132566}" type="pres">
      <dgm:prSet presAssocID="{C924485C-0E7B-B242-9510-826C48786A3D}" presName="composite" presStyleCnt="0"/>
      <dgm:spPr/>
    </dgm:pt>
    <dgm:pt modelId="{F54F3179-EFD4-5948-B858-BD323E85DFEB}" type="pres">
      <dgm:prSet presAssocID="{C924485C-0E7B-B242-9510-826C48786A3D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D989D394-53C3-D542-9D22-4C3960D9813B}" type="pres">
      <dgm:prSet presAssocID="{C924485C-0E7B-B242-9510-826C48786A3D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AA00428B-9B88-C44F-9C4D-C76581ED2998}" type="pres">
      <dgm:prSet presAssocID="{C924485C-0E7B-B242-9510-826C48786A3D}" presName="BalanceSpacing" presStyleCnt="0"/>
      <dgm:spPr/>
    </dgm:pt>
    <dgm:pt modelId="{516D6730-4098-9846-A267-6A2CC32A4A46}" type="pres">
      <dgm:prSet presAssocID="{C924485C-0E7B-B242-9510-826C48786A3D}" presName="BalanceSpacing1" presStyleCnt="0"/>
      <dgm:spPr/>
    </dgm:pt>
    <dgm:pt modelId="{FB29F7D9-D9F4-2F4D-ACD5-1A6B556F57F0}" type="pres">
      <dgm:prSet presAssocID="{B036B0D8-7F20-1244-9BFF-30122B56A443}" presName="Accent1Text" presStyleLbl="node1" presStyleIdx="5" presStyleCnt="8"/>
      <dgm:spPr/>
    </dgm:pt>
    <dgm:pt modelId="{A7545D4E-6FB7-A143-A90B-96851DE5BC1D}" type="pres">
      <dgm:prSet presAssocID="{B036B0D8-7F20-1244-9BFF-30122B56A443}" presName="spaceBetweenRectangles" presStyleCnt="0"/>
      <dgm:spPr/>
    </dgm:pt>
    <dgm:pt modelId="{FA719221-5FE5-074E-9384-8C6F9034C9A9}" type="pres">
      <dgm:prSet presAssocID="{33AA1E41-09C2-A941-8303-7A12A3AF16B2}" presName="composite" presStyleCnt="0"/>
      <dgm:spPr/>
    </dgm:pt>
    <dgm:pt modelId="{55AA856A-C82F-5E4A-8788-EB331D59445B}" type="pres">
      <dgm:prSet presAssocID="{33AA1E41-09C2-A941-8303-7A12A3AF16B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35733746-D2C2-8F46-B6D6-76A6FB25F2A9}" type="pres">
      <dgm:prSet presAssocID="{33AA1E41-09C2-A941-8303-7A12A3AF16B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23163E53-2F28-1349-BC1A-85EC0FFCCCED}" type="pres">
      <dgm:prSet presAssocID="{33AA1E41-09C2-A941-8303-7A12A3AF16B2}" presName="BalanceSpacing" presStyleCnt="0"/>
      <dgm:spPr/>
    </dgm:pt>
    <dgm:pt modelId="{0348D78F-DF9B-7D4C-9C3B-6D74FCD73788}" type="pres">
      <dgm:prSet presAssocID="{33AA1E41-09C2-A941-8303-7A12A3AF16B2}" presName="BalanceSpacing1" presStyleCnt="0"/>
      <dgm:spPr/>
    </dgm:pt>
    <dgm:pt modelId="{6D3273BE-599E-2349-8B5F-E5732547254D}" type="pres">
      <dgm:prSet presAssocID="{E8AF1BCC-E18F-9649-A44E-E580FDFDCAA8}" presName="Accent1Text" presStyleLbl="node1" presStyleIdx="7" presStyleCnt="8"/>
      <dgm:spPr/>
    </dgm:pt>
  </dgm:ptLst>
  <dgm:cxnLst>
    <dgm:cxn modelId="{1C8A9329-00CF-D044-A1AB-0121FA4886E4}" srcId="{D4574791-F38B-784A-A9DD-D1F3E56C41D4}" destId="{6F27B173-23D5-4B4C-94E3-257081C95412}" srcOrd="0" destOrd="0" parTransId="{FA5BEED4-D7B3-1849-AD11-3E8D88280A18}" sibTransId="{CF12F4B9-9A35-0A43-B22B-A72A0669862D}"/>
    <dgm:cxn modelId="{A455FD3A-F8BA-3F4C-8AF7-1330778FBF5E}" type="presOf" srcId="{C02C7950-5CD4-D145-9499-E6A10153797D}" destId="{5D5C5292-9038-D14B-86A6-B464EC01CD23}" srcOrd="0" destOrd="0" presId="urn:microsoft.com/office/officeart/2008/layout/AlternatingHexagons"/>
    <dgm:cxn modelId="{8905C06B-9FF2-B948-8DA2-A50B78E6CC72}" srcId="{D4574791-F38B-784A-A9DD-D1F3E56C41D4}" destId="{757A4732-8A1D-E84F-9B79-05D0782276CB}" srcOrd="1" destOrd="0" parTransId="{4566448B-5F68-C34C-8ED7-AE42757636A6}" sibTransId="{C02C7950-5CD4-D145-9499-E6A10153797D}"/>
    <dgm:cxn modelId="{367D0C52-12AD-5C44-8AC0-E9ECC89ACA7A}" type="presOf" srcId="{B036B0D8-7F20-1244-9BFF-30122B56A443}" destId="{FB29F7D9-D9F4-2F4D-ACD5-1A6B556F57F0}" srcOrd="0" destOrd="0" presId="urn:microsoft.com/office/officeart/2008/layout/AlternatingHexagons"/>
    <dgm:cxn modelId="{473A0F76-4015-0949-BA44-7431E7CC47FA}" type="presOf" srcId="{33AA1E41-09C2-A941-8303-7A12A3AF16B2}" destId="{55AA856A-C82F-5E4A-8788-EB331D59445B}" srcOrd="0" destOrd="0" presId="urn:microsoft.com/office/officeart/2008/layout/AlternatingHexagons"/>
    <dgm:cxn modelId="{47AEAD81-8B02-D64A-8B4B-70CF8FD2BB97}" type="presOf" srcId="{E8AF1BCC-E18F-9649-A44E-E580FDFDCAA8}" destId="{6D3273BE-599E-2349-8B5F-E5732547254D}" srcOrd="0" destOrd="0" presId="urn:microsoft.com/office/officeart/2008/layout/AlternatingHexagons"/>
    <dgm:cxn modelId="{2DE1A891-520A-8B4C-9239-A6634EEDDC87}" type="presOf" srcId="{757A4732-8A1D-E84F-9B79-05D0782276CB}" destId="{83F38330-8C01-5F48-9F2F-6A5F00D7101A}" srcOrd="0" destOrd="0" presId="urn:microsoft.com/office/officeart/2008/layout/AlternatingHexagons"/>
    <dgm:cxn modelId="{DE42D8A1-907A-334F-83E0-6076D0855957}" type="presOf" srcId="{6F27B173-23D5-4B4C-94E3-257081C95412}" destId="{5FC9A913-947D-234C-8A8D-69B97182A107}" srcOrd="0" destOrd="0" presId="urn:microsoft.com/office/officeart/2008/layout/AlternatingHexagons"/>
    <dgm:cxn modelId="{5F6B75CE-C413-4C48-B5EC-01EED7A5C2A7}" type="presOf" srcId="{C924485C-0E7B-B242-9510-826C48786A3D}" destId="{F54F3179-EFD4-5948-B858-BD323E85DFEB}" srcOrd="0" destOrd="0" presId="urn:microsoft.com/office/officeart/2008/layout/AlternatingHexagons"/>
    <dgm:cxn modelId="{8D1A90D3-75C5-4446-826F-80CFC9EBCDFC}" srcId="{D4574791-F38B-784A-A9DD-D1F3E56C41D4}" destId="{33AA1E41-09C2-A941-8303-7A12A3AF16B2}" srcOrd="3" destOrd="0" parTransId="{12644A27-687A-1A4F-83C5-2AECCBE1C98E}" sibTransId="{E8AF1BCC-E18F-9649-A44E-E580FDFDCAA8}"/>
    <dgm:cxn modelId="{7C3A84DB-E4FD-1644-94AF-CA374A6424C9}" srcId="{D4574791-F38B-784A-A9DD-D1F3E56C41D4}" destId="{C924485C-0E7B-B242-9510-826C48786A3D}" srcOrd="2" destOrd="0" parTransId="{497B3BE2-8EE2-FB4B-83EF-376BF7FDF2A1}" sibTransId="{B036B0D8-7F20-1244-9BFF-30122B56A443}"/>
    <dgm:cxn modelId="{42926CDC-D3EF-FC48-BB0C-C840ECC067B2}" type="presOf" srcId="{CF12F4B9-9A35-0A43-B22B-A72A0669862D}" destId="{FA52C5D3-9828-5F4A-89F2-55F57C887508}" srcOrd="0" destOrd="0" presId="urn:microsoft.com/office/officeart/2008/layout/AlternatingHexagons"/>
    <dgm:cxn modelId="{06AB27DD-D7A8-5E46-BD41-597513AB8E84}" type="presOf" srcId="{D4574791-F38B-784A-A9DD-D1F3E56C41D4}" destId="{92F27806-B2C9-E945-BFFC-398921DDE104}" srcOrd="0" destOrd="0" presId="urn:microsoft.com/office/officeart/2008/layout/AlternatingHexagons"/>
    <dgm:cxn modelId="{C3EF2DCC-188F-4647-A26F-5DD8FFEDC9D2}" type="presParOf" srcId="{92F27806-B2C9-E945-BFFC-398921DDE104}" destId="{BDCC111A-ECDD-E04E-BF4F-B7DB4048FBE0}" srcOrd="0" destOrd="0" presId="urn:microsoft.com/office/officeart/2008/layout/AlternatingHexagons"/>
    <dgm:cxn modelId="{3625983C-B57B-314D-8BD4-A85B6EE2C689}" type="presParOf" srcId="{BDCC111A-ECDD-E04E-BF4F-B7DB4048FBE0}" destId="{5FC9A913-947D-234C-8A8D-69B97182A107}" srcOrd="0" destOrd="0" presId="urn:microsoft.com/office/officeart/2008/layout/AlternatingHexagons"/>
    <dgm:cxn modelId="{1BE53C39-8B18-DE48-BD2B-AEF4912D9B9E}" type="presParOf" srcId="{BDCC111A-ECDD-E04E-BF4F-B7DB4048FBE0}" destId="{B8C70D06-7B02-744E-8603-882DEC055F4B}" srcOrd="1" destOrd="0" presId="urn:microsoft.com/office/officeart/2008/layout/AlternatingHexagons"/>
    <dgm:cxn modelId="{AFD17827-0778-1843-9034-EB6401C14A3F}" type="presParOf" srcId="{BDCC111A-ECDD-E04E-BF4F-B7DB4048FBE0}" destId="{E6680956-8488-ED43-8C69-98D97C10ACF7}" srcOrd="2" destOrd="0" presId="urn:microsoft.com/office/officeart/2008/layout/AlternatingHexagons"/>
    <dgm:cxn modelId="{F3B3643A-FB63-1A48-AE09-DA0C88E848F3}" type="presParOf" srcId="{BDCC111A-ECDD-E04E-BF4F-B7DB4048FBE0}" destId="{7BCFE59C-1F20-5D47-AF7F-66898738E49A}" srcOrd="3" destOrd="0" presId="urn:microsoft.com/office/officeart/2008/layout/AlternatingHexagons"/>
    <dgm:cxn modelId="{A4804F2A-2267-EA44-B65D-C8CC1E99A154}" type="presParOf" srcId="{BDCC111A-ECDD-E04E-BF4F-B7DB4048FBE0}" destId="{FA52C5D3-9828-5F4A-89F2-55F57C887508}" srcOrd="4" destOrd="0" presId="urn:microsoft.com/office/officeart/2008/layout/AlternatingHexagons"/>
    <dgm:cxn modelId="{AED7B810-C23C-E345-9C49-452A1DF43CEA}" type="presParOf" srcId="{92F27806-B2C9-E945-BFFC-398921DDE104}" destId="{38C5DB34-4EF9-1B44-9041-03734280777C}" srcOrd="1" destOrd="0" presId="urn:microsoft.com/office/officeart/2008/layout/AlternatingHexagons"/>
    <dgm:cxn modelId="{B534E7A8-B6C7-7940-8A1B-1CBF6D93A440}" type="presParOf" srcId="{92F27806-B2C9-E945-BFFC-398921DDE104}" destId="{3B17F510-DCD2-FB4F-BF37-B06ACD25C8BC}" srcOrd="2" destOrd="0" presId="urn:microsoft.com/office/officeart/2008/layout/AlternatingHexagons"/>
    <dgm:cxn modelId="{828E76B6-1079-1D47-A99D-848224845030}" type="presParOf" srcId="{3B17F510-DCD2-FB4F-BF37-B06ACD25C8BC}" destId="{83F38330-8C01-5F48-9F2F-6A5F00D7101A}" srcOrd="0" destOrd="0" presId="urn:microsoft.com/office/officeart/2008/layout/AlternatingHexagons"/>
    <dgm:cxn modelId="{59D6A310-D7DF-2C4A-BCB8-8F517E841891}" type="presParOf" srcId="{3B17F510-DCD2-FB4F-BF37-B06ACD25C8BC}" destId="{45711B43-D498-3345-AA1B-E77640DF005E}" srcOrd="1" destOrd="0" presId="urn:microsoft.com/office/officeart/2008/layout/AlternatingHexagons"/>
    <dgm:cxn modelId="{4FEF3253-F228-BF41-9D76-8E23EE2A4C2F}" type="presParOf" srcId="{3B17F510-DCD2-FB4F-BF37-B06ACD25C8BC}" destId="{90FDFDF3-5B11-C748-A7F5-0C1B10942447}" srcOrd="2" destOrd="0" presId="urn:microsoft.com/office/officeart/2008/layout/AlternatingHexagons"/>
    <dgm:cxn modelId="{6CDBFDDA-602F-634D-AFED-406732BC06B3}" type="presParOf" srcId="{3B17F510-DCD2-FB4F-BF37-B06ACD25C8BC}" destId="{F078C686-4FE2-204E-BFF2-44F199D6577F}" srcOrd="3" destOrd="0" presId="urn:microsoft.com/office/officeart/2008/layout/AlternatingHexagons"/>
    <dgm:cxn modelId="{9106B319-EB2A-3D4C-9F3B-E9F51A0DFB6C}" type="presParOf" srcId="{3B17F510-DCD2-FB4F-BF37-B06ACD25C8BC}" destId="{5D5C5292-9038-D14B-86A6-B464EC01CD23}" srcOrd="4" destOrd="0" presId="urn:microsoft.com/office/officeart/2008/layout/AlternatingHexagons"/>
    <dgm:cxn modelId="{089F1D91-6C06-4248-B06E-3ECC7B935885}" type="presParOf" srcId="{92F27806-B2C9-E945-BFFC-398921DDE104}" destId="{DEFDBF4D-6463-DA41-A4C0-1D22B9751F5B}" srcOrd="3" destOrd="0" presId="urn:microsoft.com/office/officeart/2008/layout/AlternatingHexagons"/>
    <dgm:cxn modelId="{90D1053C-1615-CA49-A5DF-9149BC9EDB8E}" type="presParOf" srcId="{92F27806-B2C9-E945-BFFC-398921DDE104}" destId="{190068D9-DE28-DC4A-AC16-7152B6132566}" srcOrd="4" destOrd="0" presId="urn:microsoft.com/office/officeart/2008/layout/AlternatingHexagons"/>
    <dgm:cxn modelId="{34520EBC-658C-DC4D-B371-8DB0B13684C0}" type="presParOf" srcId="{190068D9-DE28-DC4A-AC16-7152B6132566}" destId="{F54F3179-EFD4-5948-B858-BD323E85DFEB}" srcOrd="0" destOrd="0" presId="urn:microsoft.com/office/officeart/2008/layout/AlternatingHexagons"/>
    <dgm:cxn modelId="{D7F0CE3A-89B8-1D44-980B-F089F7017FFD}" type="presParOf" srcId="{190068D9-DE28-DC4A-AC16-7152B6132566}" destId="{D989D394-53C3-D542-9D22-4C3960D9813B}" srcOrd="1" destOrd="0" presId="urn:microsoft.com/office/officeart/2008/layout/AlternatingHexagons"/>
    <dgm:cxn modelId="{9AD8D1BC-50FD-A246-9512-8929A57EE431}" type="presParOf" srcId="{190068D9-DE28-DC4A-AC16-7152B6132566}" destId="{AA00428B-9B88-C44F-9C4D-C76581ED2998}" srcOrd="2" destOrd="0" presId="urn:microsoft.com/office/officeart/2008/layout/AlternatingHexagons"/>
    <dgm:cxn modelId="{1E83EDDF-D1FF-3744-85A9-E7C01352A7A2}" type="presParOf" srcId="{190068D9-DE28-DC4A-AC16-7152B6132566}" destId="{516D6730-4098-9846-A267-6A2CC32A4A46}" srcOrd="3" destOrd="0" presId="urn:microsoft.com/office/officeart/2008/layout/AlternatingHexagons"/>
    <dgm:cxn modelId="{48490BAF-5CB5-5241-86B1-54BB3EDC5D0A}" type="presParOf" srcId="{190068D9-DE28-DC4A-AC16-7152B6132566}" destId="{FB29F7D9-D9F4-2F4D-ACD5-1A6B556F57F0}" srcOrd="4" destOrd="0" presId="urn:microsoft.com/office/officeart/2008/layout/AlternatingHexagons"/>
    <dgm:cxn modelId="{32F6F6B2-9D95-AF41-9EFD-D217013F5AAB}" type="presParOf" srcId="{92F27806-B2C9-E945-BFFC-398921DDE104}" destId="{A7545D4E-6FB7-A143-A90B-96851DE5BC1D}" srcOrd="5" destOrd="0" presId="urn:microsoft.com/office/officeart/2008/layout/AlternatingHexagons"/>
    <dgm:cxn modelId="{2AE02637-0346-0847-A673-36725B7B0CB4}" type="presParOf" srcId="{92F27806-B2C9-E945-BFFC-398921DDE104}" destId="{FA719221-5FE5-074E-9384-8C6F9034C9A9}" srcOrd="6" destOrd="0" presId="urn:microsoft.com/office/officeart/2008/layout/AlternatingHexagons"/>
    <dgm:cxn modelId="{0FAA0F0C-9F48-9E43-8217-DF34392E3AD1}" type="presParOf" srcId="{FA719221-5FE5-074E-9384-8C6F9034C9A9}" destId="{55AA856A-C82F-5E4A-8788-EB331D59445B}" srcOrd="0" destOrd="0" presId="urn:microsoft.com/office/officeart/2008/layout/AlternatingHexagons"/>
    <dgm:cxn modelId="{983CAC80-2F54-F446-8A21-DB2EF49C7434}" type="presParOf" srcId="{FA719221-5FE5-074E-9384-8C6F9034C9A9}" destId="{35733746-D2C2-8F46-B6D6-76A6FB25F2A9}" srcOrd="1" destOrd="0" presId="urn:microsoft.com/office/officeart/2008/layout/AlternatingHexagons"/>
    <dgm:cxn modelId="{83455E1B-525C-514F-8C57-FF026D2BA6E6}" type="presParOf" srcId="{FA719221-5FE5-074E-9384-8C6F9034C9A9}" destId="{23163E53-2F28-1349-BC1A-85EC0FFCCCED}" srcOrd="2" destOrd="0" presId="urn:microsoft.com/office/officeart/2008/layout/AlternatingHexagons"/>
    <dgm:cxn modelId="{0686170A-B241-214C-987B-7F6FD9220E5D}" type="presParOf" srcId="{FA719221-5FE5-074E-9384-8C6F9034C9A9}" destId="{0348D78F-DF9B-7D4C-9C3B-6D74FCD73788}" srcOrd="3" destOrd="0" presId="urn:microsoft.com/office/officeart/2008/layout/AlternatingHexagons"/>
    <dgm:cxn modelId="{9E02FD47-19B9-9243-BD82-3939C687C151}" type="presParOf" srcId="{FA719221-5FE5-074E-9384-8C6F9034C9A9}" destId="{6D3273BE-599E-2349-8B5F-E5732547254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574791-F38B-784A-A9DD-D1F3E56C41D4}" type="doc">
      <dgm:prSet loTypeId="urn:microsoft.com/office/officeart/2008/layout/AlternatingHexagons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F27B173-23D5-4B4C-94E3-257081C95412}">
      <dgm:prSet phldrT="[Text]" custT="1"/>
      <dgm:spPr/>
      <dgm:t>
        <a:bodyPr/>
        <a:lstStyle/>
        <a:p>
          <a:r>
            <a:rPr lang="en-US" sz="1600" b="1" dirty="0"/>
            <a:t>Repair</a:t>
          </a:r>
          <a:endParaRPr lang="en-US" sz="2400" b="1" dirty="0"/>
        </a:p>
      </dgm:t>
    </dgm:pt>
    <dgm:pt modelId="{FA5BEED4-D7B3-1849-AD11-3E8D88280A18}" type="parTrans" cxnId="{1C8A9329-00CF-D044-A1AB-0121FA4886E4}">
      <dgm:prSet/>
      <dgm:spPr/>
      <dgm:t>
        <a:bodyPr/>
        <a:lstStyle/>
        <a:p>
          <a:endParaRPr lang="en-US" sz="1600"/>
        </a:p>
      </dgm:t>
    </dgm:pt>
    <dgm:pt modelId="{CF12F4B9-9A35-0A43-B22B-A72A0669862D}" type="sibTrans" cxnId="{1C8A9329-00CF-D044-A1AB-0121FA4886E4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3200"/>
        </a:p>
      </dgm:t>
    </dgm:pt>
    <dgm:pt modelId="{757A4732-8A1D-E84F-9B79-05D0782276CB}">
      <dgm:prSet phldrT="[Text]" custT="1"/>
      <dgm:spPr/>
      <dgm:t>
        <a:bodyPr/>
        <a:lstStyle/>
        <a:p>
          <a:r>
            <a:rPr lang="en-US" sz="1200" b="1" dirty="0"/>
            <a:t>Assembly</a:t>
          </a:r>
          <a:endParaRPr lang="en-US" sz="1400" b="1" dirty="0"/>
        </a:p>
      </dgm:t>
    </dgm:pt>
    <dgm:pt modelId="{4566448B-5F68-C34C-8ED7-AE42757636A6}" type="parTrans" cxnId="{8905C06B-9FF2-B948-8DA2-A50B78E6CC72}">
      <dgm:prSet/>
      <dgm:spPr/>
      <dgm:t>
        <a:bodyPr/>
        <a:lstStyle/>
        <a:p>
          <a:endParaRPr lang="en-US" sz="1600"/>
        </a:p>
      </dgm:t>
    </dgm:pt>
    <dgm:pt modelId="{C02C7950-5CD4-D145-9499-E6A10153797D}" type="sibTrans" cxnId="{8905C06B-9FF2-B948-8DA2-A50B78E6CC72}">
      <dgm:prSet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 sz="3200"/>
        </a:p>
      </dgm:t>
    </dgm:pt>
    <dgm:pt modelId="{C924485C-0E7B-B242-9510-826C48786A3D}">
      <dgm:prSet phldrT="[Text]" custT="1"/>
      <dgm:spPr/>
      <dgm:t>
        <a:bodyPr/>
        <a:lstStyle/>
        <a:p>
          <a:r>
            <a:rPr lang="en-US" sz="1200" dirty="0"/>
            <a:t>Modeling</a:t>
          </a:r>
          <a:endParaRPr lang="en-US" sz="1400" dirty="0"/>
        </a:p>
      </dgm:t>
    </dgm:pt>
    <dgm:pt modelId="{497B3BE2-8EE2-FB4B-83EF-376BF7FDF2A1}" type="parTrans" cxnId="{7C3A84DB-E4FD-1644-94AF-CA374A6424C9}">
      <dgm:prSet/>
      <dgm:spPr/>
      <dgm:t>
        <a:bodyPr/>
        <a:lstStyle/>
        <a:p>
          <a:endParaRPr lang="en-US" sz="1600"/>
        </a:p>
      </dgm:t>
    </dgm:pt>
    <dgm:pt modelId="{B036B0D8-7F20-1244-9BFF-30122B56A443}" type="sibTrans" cxnId="{7C3A84DB-E4FD-1644-94AF-CA374A6424C9}">
      <dgm:prSet custT="1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endParaRPr lang="en-US" sz="3200"/>
        </a:p>
      </dgm:t>
    </dgm:pt>
    <dgm:pt modelId="{33AA1E41-09C2-A941-8303-7A12A3AF16B2}">
      <dgm:prSet custT="1"/>
      <dgm:spPr/>
      <dgm:t>
        <a:bodyPr/>
        <a:lstStyle/>
        <a:p>
          <a:r>
            <a:rPr lang="en-US" sz="900" dirty="0"/>
            <a:t>Manufacturing</a:t>
          </a:r>
          <a:endParaRPr lang="en-US" sz="800" dirty="0"/>
        </a:p>
      </dgm:t>
    </dgm:pt>
    <dgm:pt modelId="{12644A27-687A-1A4F-83C5-2AECCBE1C98E}" type="parTrans" cxnId="{8D1A90D3-75C5-4446-826F-80CFC9EBCDFC}">
      <dgm:prSet/>
      <dgm:spPr/>
      <dgm:t>
        <a:bodyPr/>
        <a:lstStyle/>
        <a:p>
          <a:endParaRPr lang="en-US" sz="1600"/>
        </a:p>
      </dgm:t>
    </dgm:pt>
    <dgm:pt modelId="{E8AF1BCC-E18F-9649-A44E-E580FDFDCAA8}" type="sibTrans" cxnId="{8D1A90D3-75C5-4446-826F-80CFC9EBCDFC}">
      <dgm:prSet custT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sz="3200"/>
        </a:p>
      </dgm:t>
    </dgm:pt>
    <dgm:pt modelId="{92F27806-B2C9-E945-BFFC-398921DDE104}" type="pres">
      <dgm:prSet presAssocID="{D4574791-F38B-784A-A9DD-D1F3E56C41D4}" presName="Name0" presStyleCnt="0">
        <dgm:presLayoutVars>
          <dgm:chMax/>
          <dgm:chPref/>
          <dgm:dir/>
          <dgm:animLvl val="lvl"/>
        </dgm:presLayoutVars>
      </dgm:prSet>
      <dgm:spPr/>
    </dgm:pt>
    <dgm:pt modelId="{BDCC111A-ECDD-E04E-BF4F-B7DB4048FBE0}" type="pres">
      <dgm:prSet presAssocID="{6F27B173-23D5-4B4C-94E3-257081C95412}" presName="composite" presStyleCnt="0"/>
      <dgm:spPr/>
    </dgm:pt>
    <dgm:pt modelId="{5FC9A913-947D-234C-8A8D-69B97182A107}" type="pres">
      <dgm:prSet presAssocID="{6F27B173-23D5-4B4C-94E3-257081C95412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B8C70D06-7B02-744E-8603-882DEC055F4B}" type="pres">
      <dgm:prSet presAssocID="{6F27B173-23D5-4B4C-94E3-257081C95412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E6680956-8488-ED43-8C69-98D97C10ACF7}" type="pres">
      <dgm:prSet presAssocID="{6F27B173-23D5-4B4C-94E3-257081C95412}" presName="BalanceSpacing" presStyleCnt="0"/>
      <dgm:spPr/>
    </dgm:pt>
    <dgm:pt modelId="{7BCFE59C-1F20-5D47-AF7F-66898738E49A}" type="pres">
      <dgm:prSet presAssocID="{6F27B173-23D5-4B4C-94E3-257081C95412}" presName="BalanceSpacing1" presStyleCnt="0"/>
      <dgm:spPr/>
    </dgm:pt>
    <dgm:pt modelId="{FA52C5D3-9828-5F4A-89F2-55F57C887508}" type="pres">
      <dgm:prSet presAssocID="{CF12F4B9-9A35-0A43-B22B-A72A0669862D}" presName="Accent1Text" presStyleLbl="node1" presStyleIdx="1" presStyleCnt="8"/>
      <dgm:spPr/>
    </dgm:pt>
    <dgm:pt modelId="{38C5DB34-4EF9-1B44-9041-03734280777C}" type="pres">
      <dgm:prSet presAssocID="{CF12F4B9-9A35-0A43-B22B-A72A0669862D}" presName="spaceBetweenRectangles" presStyleCnt="0"/>
      <dgm:spPr/>
    </dgm:pt>
    <dgm:pt modelId="{3B17F510-DCD2-FB4F-BF37-B06ACD25C8BC}" type="pres">
      <dgm:prSet presAssocID="{757A4732-8A1D-E84F-9B79-05D0782276CB}" presName="composite" presStyleCnt="0"/>
      <dgm:spPr/>
    </dgm:pt>
    <dgm:pt modelId="{83F38330-8C01-5F48-9F2F-6A5F00D7101A}" type="pres">
      <dgm:prSet presAssocID="{757A4732-8A1D-E84F-9B79-05D0782276CB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45711B43-D498-3345-AA1B-E77640DF005E}" type="pres">
      <dgm:prSet presAssocID="{757A4732-8A1D-E84F-9B79-05D0782276CB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90FDFDF3-5B11-C748-A7F5-0C1B10942447}" type="pres">
      <dgm:prSet presAssocID="{757A4732-8A1D-E84F-9B79-05D0782276CB}" presName="BalanceSpacing" presStyleCnt="0"/>
      <dgm:spPr/>
    </dgm:pt>
    <dgm:pt modelId="{F078C686-4FE2-204E-BFF2-44F199D6577F}" type="pres">
      <dgm:prSet presAssocID="{757A4732-8A1D-E84F-9B79-05D0782276CB}" presName="BalanceSpacing1" presStyleCnt="0"/>
      <dgm:spPr/>
    </dgm:pt>
    <dgm:pt modelId="{5D5C5292-9038-D14B-86A6-B464EC01CD23}" type="pres">
      <dgm:prSet presAssocID="{C02C7950-5CD4-D145-9499-E6A10153797D}" presName="Accent1Text" presStyleLbl="node1" presStyleIdx="3" presStyleCnt="8" custLinFactNeighborX="3911" custLinFactNeighborY="489"/>
      <dgm:spPr/>
    </dgm:pt>
    <dgm:pt modelId="{DEFDBF4D-6463-DA41-A4C0-1D22B9751F5B}" type="pres">
      <dgm:prSet presAssocID="{C02C7950-5CD4-D145-9499-E6A10153797D}" presName="spaceBetweenRectangles" presStyleCnt="0"/>
      <dgm:spPr/>
    </dgm:pt>
    <dgm:pt modelId="{190068D9-DE28-DC4A-AC16-7152B6132566}" type="pres">
      <dgm:prSet presAssocID="{C924485C-0E7B-B242-9510-826C48786A3D}" presName="composite" presStyleCnt="0"/>
      <dgm:spPr/>
    </dgm:pt>
    <dgm:pt modelId="{F54F3179-EFD4-5948-B858-BD323E85DFEB}" type="pres">
      <dgm:prSet presAssocID="{C924485C-0E7B-B242-9510-826C48786A3D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D989D394-53C3-D542-9D22-4C3960D9813B}" type="pres">
      <dgm:prSet presAssocID="{C924485C-0E7B-B242-9510-826C48786A3D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AA00428B-9B88-C44F-9C4D-C76581ED2998}" type="pres">
      <dgm:prSet presAssocID="{C924485C-0E7B-B242-9510-826C48786A3D}" presName="BalanceSpacing" presStyleCnt="0"/>
      <dgm:spPr/>
    </dgm:pt>
    <dgm:pt modelId="{516D6730-4098-9846-A267-6A2CC32A4A46}" type="pres">
      <dgm:prSet presAssocID="{C924485C-0E7B-B242-9510-826C48786A3D}" presName="BalanceSpacing1" presStyleCnt="0"/>
      <dgm:spPr/>
    </dgm:pt>
    <dgm:pt modelId="{FB29F7D9-D9F4-2F4D-ACD5-1A6B556F57F0}" type="pres">
      <dgm:prSet presAssocID="{B036B0D8-7F20-1244-9BFF-30122B56A443}" presName="Accent1Text" presStyleLbl="node1" presStyleIdx="5" presStyleCnt="8"/>
      <dgm:spPr/>
    </dgm:pt>
    <dgm:pt modelId="{A7545D4E-6FB7-A143-A90B-96851DE5BC1D}" type="pres">
      <dgm:prSet presAssocID="{B036B0D8-7F20-1244-9BFF-30122B56A443}" presName="spaceBetweenRectangles" presStyleCnt="0"/>
      <dgm:spPr/>
    </dgm:pt>
    <dgm:pt modelId="{FA719221-5FE5-074E-9384-8C6F9034C9A9}" type="pres">
      <dgm:prSet presAssocID="{33AA1E41-09C2-A941-8303-7A12A3AF16B2}" presName="composite" presStyleCnt="0"/>
      <dgm:spPr/>
    </dgm:pt>
    <dgm:pt modelId="{55AA856A-C82F-5E4A-8788-EB331D59445B}" type="pres">
      <dgm:prSet presAssocID="{33AA1E41-09C2-A941-8303-7A12A3AF16B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35733746-D2C2-8F46-B6D6-76A6FB25F2A9}" type="pres">
      <dgm:prSet presAssocID="{33AA1E41-09C2-A941-8303-7A12A3AF16B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23163E53-2F28-1349-BC1A-85EC0FFCCCED}" type="pres">
      <dgm:prSet presAssocID="{33AA1E41-09C2-A941-8303-7A12A3AF16B2}" presName="BalanceSpacing" presStyleCnt="0"/>
      <dgm:spPr/>
    </dgm:pt>
    <dgm:pt modelId="{0348D78F-DF9B-7D4C-9C3B-6D74FCD73788}" type="pres">
      <dgm:prSet presAssocID="{33AA1E41-09C2-A941-8303-7A12A3AF16B2}" presName="BalanceSpacing1" presStyleCnt="0"/>
      <dgm:spPr/>
    </dgm:pt>
    <dgm:pt modelId="{6D3273BE-599E-2349-8B5F-E5732547254D}" type="pres">
      <dgm:prSet presAssocID="{E8AF1BCC-E18F-9649-A44E-E580FDFDCAA8}" presName="Accent1Text" presStyleLbl="node1" presStyleIdx="7" presStyleCnt="8"/>
      <dgm:spPr/>
    </dgm:pt>
  </dgm:ptLst>
  <dgm:cxnLst>
    <dgm:cxn modelId="{1C8A9329-00CF-D044-A1AB-0121FA4886E4}" srcId="{D4574791-F38B-784A-A9DD-D1F3E56C41D4}" destId="{6F27B173-23D5-4B4C-94E3-257081C95412}" srcOrd="0" destOrd="0" parTransId="{FA5BEED4-D7B3-1849-AD11-3E8D88280A18}" sibTransId="{CF12F4B9-9A35-0A43-B22B-A72A0669862D}"/>
    <dgm:cxn modelId="{A455FD3A-F8BA-3F4C-8AF7-1330778FBF5E}" type="presOf" srcId="{C02C7950-5CD4-D145-9499-E6A10153797D}" destId="{5D5C5292-9038-D14B-86A6-B464EC01CD23}" srcOrd="0" destOrd="0" presId="urn:microsoft.com/office/officeart/2008/layout/AlternatingHexagons"/>
    <dgm:cxn modelId="{8905C06B-9FF2-B948-8DA2-A50B78E6CC72}" srcId="{D4574791-F38B-784A-A9DD-D1F3E56C41D4}" destId="{757A4732-8A1D-E84F-9B79-05D0782276CB}" srcOrd="1" destOrd="0" parTransId="{4566448B-5F68-C34C-8ED7-AE42757636A6}" sibTransId="{C02C7950-5CD4-D145-9499-E6A10153797D}"/>
    <dgm:cxn modelId="{367D0C52-12AD-5C44-8AC0-E9ECC89ACA7A}" type="presOf" srcId="{B036B0D8-7F20-1244-9BFF-30122B56A443}" destId="{FB29F7D9-D9F4-2F4D-ACD5-1A6B556F57F0}" srcOrd="0" destOrd="0" presId="urn:microsoft.com/office/officeart/2008/layout/AlternatingHexagons"/>
    <dgm:cxn modelId="{473A0F76-4015-0949-BA44-7431E7CC47FA}" type="presOf" srcId="{33AA1E41-09C2-A941-8303-7A12A3AF16B2}" destId="{55AA856A-C82F-5E4A-8788-EB331D59445B}" srcOrd="0" destOrd="0" presId="urn:microsoft.com/office/officeart/2008/layout/AlternatingHexagons"/>
    <dgm:cxn modelId="{47AEAD81-8B02-D64A-8B4B-70CF8FD2BB97}" type="presOf" srcId="{E8AF1BCC-E18F-9649-A44E-E580FDFDCAA8}" destId="{6D3273BE-599E-2349-8B5F-E5732547254D}" srcOrd="0" destOrd="0" presId="urn:microsoft.com/office/officeart/2008/layout/AlternatingHexagons"/>
    <dgm:cxn modelId="{2DE1A891-520A-8B4C-9239-A6634EEDDC87}" type="presOf" srcId="{757A4732-8A1D-E84F-9B79-05D0782276CB}" destId="{83F38330-8C01-5F48-9F2F-6A5F00D7101A}" srcOrd="0" destOrd="0" presId="urn:microsoft.com/office/officeart/2008/layout/AlternatingHexagons"/>
    <dgm:cxn modelId="{DE42D8A1-907A-334F-83E0-6076D0855957}" type="presOf" srcId="{6F27B173-23D5-4B4C-94E3-257081C95412}" destId="{5FC9A913-947D-234C-8A8D-69B97182A107}" srcOrd="0" destOrd="0" presId="urn:microsoft.com/office/officeart/2008/layout/AlternatingHexagons"/>
    <dgm:cxn modelId="{5F6B75CE-C413-4C48-B5EC-01EED7A5C2A7}" type="presOf" srcId="{C924485C-0E7B-B242-9510-826C48786A3D}" destId="{F54F3179-EFD4-5948-B858-BD323E85DFEB}" srcOrd="0" destOrd="0" presId="urn:microsoft.com/office/officeart/2008/layout/AlternatingHexagons"/>
    <dgm:cxn modelId="{8D1A90D3-75C5-4446-826F-80CFC9EBCDFC}" srcId="{D4574791-F38B-784A-A9DD-D1F3E56C41D4}" destId="{33AA1E41-09C2-A941-8303-7A12A3AF16B2}" srcOrd="3" destOrd="0" parTransId="{12644A27-687A-1A4F-83C5-2AECCBE1C98E}" sibTransId="{E8AF1BCC-E18F-9649-A44E-E580FDFDCAA8}"/>
    <dgm:cxn modelId="{7C3A84DB-E4FD-1644-94AF-CA374A6424C9}" srcId="{D4574791-F38B-784A-A9DD-D1F3E56C41D4}" destId="{C924485C-0E7B-B242-9510-826C48786A3D}" srcOrd="2" destOrd="0" parTransId="{497B3BE2-8EE2-FB4B-83EF-376BF7FDF2A1}" sibTransId="{B036B0D8-7F20-1244-9BFF-30122B56A443}"/>
    <dgm:cxn modelId="{42926CDC-D3EF-FC48-BB0C-C840ECC067B2}" type="presOf" srcId="{CF12F4B9-9A35-0A43-B22B-A72A0669862D}" destId="{FA52C5D3-9828-5F4A-89F2-55F57C887508}" srcOrd="0" destOrd="0" presId="urn:microsoft.com/office/officeart/2008/layout/AlternatingHexagons"/>
    <dgm:cxn modelId="{06AB27DD-D7A8-5E46-BD41-597513AB8E84}" type="presOf" srcId="{D4574791-F38B-784A-A9DD-D1F3E56C41D4}" destId="{92F27806-B2C9-E945-BFFC-398921DDE104}" srcOrd="0" destOrd="0" presId="urn:microsoft.com/office/officeart/2008/layout/AlternatingHexagons"/>
    <dgm:cxn modelId="{C3EF2DCC-188F-4647-A26F-5DD8FFEDC9D2}" type="presParOf" srcId="{92F27806-B2C9-E945-BFFC-398921DDE104}" destId="{BDCC111A-ECDD-E04E-BF4F-B7DB4048FBE0}" srcOrd="0" destOrd="0" presId="urn:microsoft.com/office/officeart/2008/layout/AlternatingHexagons"/>
    <dgm:cxn modelId="{3625983C-B57B-314D-8BD4-A85B6EE2C689}" type="presParOf" srcId="{BDCC111A-ECDD-E04E-BF4F-B7DB4048FBE0}" destId="{5FC9A913-947D-234C-8A8D-69B97182A107}" srcOrd="0" destOrd="0" presId="urn:microsoft.com/office/officeart/2008/layout/AlternatingHexagons"/>
    <dgm:cxn modelId="{1BE53C39-8B18-DE48-BD2B-AEF4912D9B9E}" type="presParOf" srcId="{BDCC111A-ECDD-E04E-BF4F-B7DB4048FBE0}" destId="{B8C70D06-7B02-744E-8603-882DEC055F4B}" srcOrd="1" destOrd="0" presId="urn:microsoft.com/office/officeart/2008/layout/AlternatingHexagons"/>
    <dgm:cxn modelId="{AFD17827-0778-1843-9034-EB6401C14A3F}" type="presParOf" srcId="{BDCC111A-ECDD-E04E-BF4F-B7DB4048FBE0}" destId="{E6680956-8488-ED43-8C69-98D97C10ACF7}" srcOrd="2" destOrd="0" presId="urn:microsoft.com/office/officeart/2008/layout/AlternatingHexagons"/>
    <dgm:cxn modelId="{F3B3643A-FB63-1A48-AE09-DA0C88E848F3}" type="presParOf" srcId="{BDCC111A-ECDD-E04E-BF4F-B7DB4048FBE0}" destId="{7BCFE59C-1F20-5D47-AF7F-66898738E49A}" srcOrd="3" destOrd="0" presId="urn:microsoft.com/office/officeart/2008/layout/AlternatingHexagons"/>
    <dgm:cxn modelId="{A4804F2A-2267-EA44-B65D-C8CC1E99A154}" type="presParOf" srcId="{BDCC111A-ECDD-E04E-BF4F-B7DB4048FBE0}" destId="{FA52C5D3-9828-5F4A-89F2-55F57C887508}" srcOrd="4" destOrd="0" presId="urn:microsoft.com/office/officeart/2008/layout/AlternatingHexagons"/>
    <dgm:cxn modelId="{AED7B810-C23C-E345-9C49-452A1DF43CEA}" type="presParOf" srcId="{92F27806-B2C9-E945-BFFC-398921DDE104}" destId="{38C5DB34-4EF9-1B44-9041-03734280777C}" srcOrd="1" destOrd="0" presId="urn:microsoft.com/office/officeart/2008/layout/AlternatingHexagons"/>
    <dgm:cxn modelId="{B534E7A8-B6C7-7940-8A1B-1CBF6D93A440}" type="presParOf" srcId="{92F27806-B2C9-E945-BFFC-398921DDE104}" destId="{3B17F510-DCD2-FB4F-BF37-B06ACD25C8BC}" srcOrd="2" destOrd="0" presId="urn:microsoft.com/office/officeart/2008/layout/AlternatingHexagons"/>
    <dgm:cxn modelId="{828E76B6-1079-1D47-A99D-848224845030}" type="presParOf" srcId="{3B17F510-DCD2-FB4F-BF37-B06ACD25C8BC}" destId="{83F38330-8C01-5F48-9F2F-6A5F00D7101A}" srcOrd="0" destOrd="0" presId="urn:microsoft.com/office/officeart/2008/layout/AlternatingHexagons"/>
    <dgm:cxn modelId="{59D6A310-D7DF-2C4A-BCB8-8F517E841891}" type="presParOf" srcId="{3B17F510-DCD2-FB4F-BF37-B06ACD25C8BC}" destId="{45711B43-D498-3345-AA1B-E77640DF005E}" srcOrd="1" destOrd="0" presId="urn:microsoft.com/office/officeart/2008/layout/AlternatingHexagons"/>
    <dgm:cxn modelId="{4FEF3253-F228-BF41-9D76-8E23EE2A4C2F}" type="presParOf" srcId="{3B17F510-DCD2-FB4F-BF37-B06ACD25C8BC}" destId="{90FDFDF3-5B11-C748-A7F5-0C1B10942447}" srcOrd="2" destOrd="0" presId="urn:microsoft.com/office/officeart/2008/layout/AlternatingHexagons"/>
    <dgm:cxn modelId="{6CDBFDDA-602F-634D-AFED-406732BC06B3}" type="presParOf" srcId="{3B17F510-DCD2-FB4F-BF37-B06ACD25C8BC}" destId="{F078C686-4FE2-204E-BFF2-44F199D6577F}" srcOrd="3" destOrd="0" presId="urn:microsoft.com/office/officeart/2008/layout/AlternatingHexagons"/>
    <dgm:cxn modelId="{9106B319-EB2A-3D4C-9F3B-E9F51A0DFB6C}" type="presParOf" srcId="{3B17F510-DCD2-FB4F-BF37-B06ACD25C8BC}" destId="{5D5C5292-9038-D14B-86A6-B464EC01CD23}" srcOrd="4" destOrd="0" presId="urn:microsoft.com/office/officeart/2008/layout/AlternatingHexagons"/>
    <dgm:cxn modelId="{089F1D91-6C06-4248-B06E-3ECC7B935885}" type="presParOf" srcId="{92F27806-B2C9-E945-BFFC-398921DDE104}" destId="{DEFDBF4D-6463-DA41-A4C0-1D22B9751F5B}" srcOrd="3" destOrd="0" presId="urn:microsoft.com/office/officeart/2008/layout/AlternatingHexagons"/>
    <dgm:cxn modelId="{90D1053C-1615-CA49-A5DF-9149BC9EDB8E}" type="presParOf" srcId="{92F27806-B2C9-E945-BFFC-398921DDE104}" destId="{190068D9-DE28-DC4A-AC16-7152B6132566}" srcOrd="4" destOrd="0" presId="urn:microsoft.com/office/officeart/2008/layout/AlternatingHexagons"/>
    <dgm:cxn modelId="{34520EBC-658C-DC4D-B371-8DB0B13684C0}" type="presParOf" srcId="{190068D9-DE28-DC4A-AC16-7152B6132566}" destId="{F54F3179-EFD4-5948-B858-BD323E85DFEB}" srcOrd="0" destOrd="0" presId="urn:microsoft.com/office/officeart/2008/layout/AlternatingHexagons"/>
    <dgm:cxn modelId="{D7F0CE3A-89B8-1D44-980B-F089F7017FFD}" type="presParOf" srcId="{190068D9-DE28-DC4A-AC16-7152B6132566}" destId="{D989D394-53C3-D542-9D22-4C3960D9813B}" srcOrd="1" destOrd="0" presId="urn:microsoft.com/office/officeart/2008/layout/AlternatingHexagons"/>
    <dgm:cxn modelId="{9AD8D1BC-50FD-A246-9512-8929A57EE431}" type="presParOf" srcId="{190068D9-DE28-DC4A-AC16-7152B6132566}" destId="{AA00428B-9B88-C44F-9C4D-C76581ED2998}" srcOrd="2" destOrd="0" presId="urn:microsoft.com/office/officeart/2008/layout/AlternatingHexagons"/>
    <dgm:cxn modelId="{1E83EDDF-D1FF-3744-85A9-E7C01352A7A2}" type="presParOf" srcId="{190068D9-DE28-DC4A-AC16-7152B6132566}" destId="{516D6730-4098-9846-A267-6A2CC32A4A46}" srcOrd="3" destOrd="0" presId="urn:microsoft.com/office/officeart/2008/layout/AlternatingHexagons"/>
    <dgm:cxn modelId="{48490BAF-5CB5-5241-86B1-54BB3EDC5D0A}" type="presParOf" srcId="{190068D9-DE28-DC4A-AC16-7152B6132566}" destId="{FB29F7D9-D9F4-2F4D-ACD5-1A6B556F57F0}" srcOrd="4" destOrd="0" presId="urn:microsoft.com/office/officeart/2008/layout/AlternatingHexagons"/>
    <dgm:cxn modelId="{32F6F6B2-9D95-AF41-9EFD-D217013F5AAB}" type="presParOf" srcId="{92F27806-B2C9-E945-BFFC-398921DDE104}" destId="{A7545D4E-6FB7-A143-A90B-96851DE5BC1D}" srcOrd="5" destOrd="0" presId="urn:microsoft.com/office/officeart/2008/layout/AlternatingHexagons"/>
    <dgm:cxn modelId="{2AE02637-0346-0847-A673-36725B7B0CB4}" type="presParOf" srcId="{92F27806-B2C9-E945-BFFC-398921DDE104}" destId="{FA719221-5FE5-074E-9384-8C6F9034C9A9}" srcOrd="6" destOrd="0" presId="urn:microsoft.com/office/officeart/2008/layout/AlternatingHexagons"/>
    <dgm:cxn modelId="{0FAA0F0C-9F48-9E43-8217-DF34392E3AD1}" type="presParOf" srcId="{FA719221-5FE5-074E-9384-8C6F9034C9A9}" destId="{55AA856A-C82F-5E4A-8788-EB331D59445B}" srcOrd="0" destOrd="0" presId="urn:microsoft.com/office/officeart/2008/layout/AlternatingHexagons"/>
    <dgm:cxn modelId="{983CAC80-2F54-F446-8A21-DB2EF49C7434}" type="presParOf" srcId="{FA719221-5FE5-074E-9384-8C6F9034C9A9}" destId="{35733746-D2C2-8F46-B6D6-76A6FB25F2A9}" srcOrd="1" destOrd="0" presId="urn:microsoft.com/office/officeart/2008/layout/AlternatingHexagons"/>
    <dgm:cxn modelId="{83455E1B-525C-514F-8C57-FF026D2BA6E6}" type="presParOf" srcId="{FA719221-5FE5-074E-9384-8C6F9034C9A9}" destId="{23163E53-2F28-1349-BC1A-85EC0FFCCCED}" srcOrd="2" destOrd="0" presId="urn:microsoft.com/office/officeart/2008/layout/AlternatingHexagons"/>
    <dgm:cxn modelId="{0686170A-B241-214C-987B-7F6FD9220E5D}" type="presParOf" srcId="{FA719221-5FE5-074E-9384-8C6F9034C9A9}" destId="{0348D78F-DF9B-7D4C-9C3B-6D74FCD73788}" srcOrd="3" destOrd="0" presId="urn:microsoft.com/office/officeart/2008/layout/AlternatingHexagons"/>
    <dgm:cxn modelId="{9E02FD47-19B9-9243-BD82-3939C687C151}" type="presParOf" srcId="{FA719221-5FE5-074E-9384-8C6F9034C9A9}" destId="{6D3273BE-599E-2349-8B5F-E5732547254D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3B7CFD-53D0-B84B-B898-7A41681C3630}" type="doc">
      <dgm:prSet loTypeId="urn:microsoft.com/office/officeart/2005/8/layout/hProcess11" loCatId="" qsTypeId="urn:microsoft.com/office/officeart/2005/8/quickstyle/simple1" qsCatId="simple" csTypeId="urn:microsoft.com/office/officeart/2005/8/colors/colorful1" csCatId="colorful" phldr="1"/>
      <dgm:spPr/>
    </dgm:pt>
    <dgm:pt modelId="{B3C8BBD8-D912-0B46-986C-AC7F78124187}">
      <dgm:prSet phldrT="[Text]"/>
      <dgm:spPr/>
      <dgm:t>
        <a:bodyPr/>
        <a:lstStyle/>
        <a:p>
          <a:r>
            <a:rPr lang="en-US" dirty="0"/>
            <a:t>Taxonomy Development</a:t>
          </a:r>
        </a:p>
      </dgm:t>
    </dgm:pt>
    <dgm:pt modelId="{349149C3-7AE8-A348-8BE5-1912BE66873D}" type="parTrans" cxnId="{B5AEF3A6-4480-9A48-80B0-D8568EF53B2E}">
      <dgm:prSet/>
      <dgm:spPr/>
      <dgm:t>
        <a:bodyPr/>
        <a:lstStyle/>
        <a:p>
          <a:endParaRPr lang="en-US"/>
        </a:p>
      </dgm:t>
    </dgm:pt>
    <dgm:pt modelId="{B39467B3-FF54-7E42-ABAE-D31A7FA05404}" type="sibTrans" cxnId="{B5AEF3A6-4480-9A48-80B0-D8568EF53B2E}">
      <dgm:prSet/>
      <dgm:spPr/>
      <dgm:t>
        <a:bodyPr/>
        <a:lstStyle/>
        <a:p>
          <a:endParaRPr lang="en-US"/>
        </a:p>
      </dgm:t>
    </dgm:pt>
    <dgm:pt modelId="{E0B517FC-FE30-374D-B3AB-6C7AFAE6C267}">
      <dgm:prSet phldrT="[Text]"/>
      <dgm:spPr/>
      <dgm:t>
        <a:bodyPr/>
        <a:lstStyle/>
        <a:p>
          <a:r>
            <a:rPr lang="en-US" dirty="0"/>
            <a:t>Industry Survey</a:t>
          </a:r>
        </a:p>
      </dgm:t>
    </dgm:pt>
    <dgm:pt modelId="{AE78C21D-E3C9-3147-9D73-0D2D790BF5A8}" type="parTrans" cxnId="{87C7BDF5-86B7-D848-BA9A-6192F7F9FECE}">
      <dgm:prSet/>
      <dgm:spPr/>
      <dgm:t>
        <a:bodyPr/>
        <a:lstStyle/>
        <a:p>
          <a:endParaRPr lang="en-US"/>
        </a:p>
      </dgm:t>
    </dgm:pt>
    <dgm:pt modelId="{75C526E9-3FD3-1843-935D-BE4591F04F46}" type="sibTrans" cxnId="{87C7BDF5-86B7-D848-BA9A-6192F7F9FECE}">
      <dgm:prSet/>
      <dgm:spPr/>
      <dgm:t>
        <a:bodyPr/>
        <a:lstStyle/>
        <a:p>
          <a:endParaRPr lang="en-US"/>
        </a:p>
      </dgm:t>
    </dgm:pt>
    <dgm:pt modelId="{7D42A533-E05B-9247-8EDD-0621400C2802}">
      <dgm:prSet phldrT="[Text]"/>
      <dgm:spPr/>
      <dgm:t>
        <a:bodyPr/>
        <a:lstStyle/>
        <a:p>
          <a:r>
            <a:rPr lang="en-US" dirty="0"/>
            <a:t>Prioritization</a:t>
          </a:r>
        </a:p>
      </dgm:t>
    </dgm:pt>
    <dgm:pt modelId="{C8E866E1-D925-234B-927E-8A5EB383872F}" type="parTrans" cxnId="{11B5B46B-1ABE-4B4F-A6C0-52FDB3908F43}">
      <dgm:prSet/>
      <dgm:spPr/>
      <dgm:t>
        <a:bodyPr/>
        <a:lstStyle/>
        <a:p>
          <a:endParaRPr lang="en-US"/>
        </a:p>
      </dgm:t>
    </dgm:pt>
    <dgm:pt modelId="{55AF2305-C36F-9B48-A14B-53E767D93FC2}" type="sibTrans" cxnId="{11B5B46B-1ABE-4B4F-A6C0-52FDB3908F43}">
      <dgm:prSet/>
      <dgm:spPr/>
      <dgm:t>
        <a:bodyPr/>
        <a:lstStyle/>
        <a:p>
          <a:endParaRPr lang="en-US"/>
        </a:p>
      </dgm:t>
    </dgm:pt>
    <dgm:pt modelId="{7E4B5858-24F3-B74C-A9E0-10AAE17B5F1C}">
      <dgm:prSet/>
      <dgm:spPr/>
      <dgm:t>
        <a:bodyPr/>
        <a:lstStyle/>
        <a:p>
          <a:r>
            <a:rPr lang="en-US" dirty="0"/>
            <a:t>Needs / Gap Analysis</a:t>
          </a:r>
        </a:p>
      </dgm:t>
    </dgm:pt>
    <dgm:pt modelId="{023A0943-4A85-9548-BDA6-9DAE4821B310}" type="parTrans" cxnId="{D260B99C-024F-8B46-A1C3-FF7C1BC14602}">
      <dgm:prSet/>
      <dgm:spPr/>
      <dgm:t>
        <a:bodyPr/>
        <a:lstStyle/>
        <a:p>
          <a:endParaRPr lang="en-US"/>
        </a:p>
      </dgm:t>
    </dgm:pt>
    <dgm:pt modelId="{4C7E171F-A0D1-DC49-BF91-9FEAE509B037}" type="sibTrans" cxnId="{D260B99C-024F-8B46-A1C3-FF7C1BC14602}">
      <dgm:prSet/>
      <dgm:spPr/>
      <dgm:t>
        <a:bodyPr/>
        <a:lstStyle/>
        <a:p>
          <a:endParaRPr lang="en-US"/>
        </a:p>
      </dgm:t>
    </dgm:pt>
    <dgm:pt modelId="{85B9DBDA-B1D5-714B-8ADA-98AAA3CE0F33}">
      <dgm:prSet/>
      <dgm:spPr/>
      <dgm:t>
        <a:bodyPr/>
        <a:lstStyle/>
        <a:p>
          <a:r>
            <a:rPr lang="en-US" dirty="0"/>
            <a:t>Technology Development</a:t>
          </a:r>
        </a:p>
      </dgm:t>
    </dgm:pt>
    <dgm:pt modelId="{F57DF9D7-465E-CE48-BE98-B82FBD7B9FFD}" type="parTrans" cxnId="{7A466A95-02EC-EB4D-9BD9-753FB245D3CE}">
      <dgm:prSet/>
      <dgm:spPr/>
      <dgm:t>
        <a:bodyPr/>
        <a:lstStyle/>
        <a:p>
          <a:endParaRPr lang="en-US"/>
        </a:p>
      </dgm:t>
    </dgm:pt>
    <dgm:pt modelId="{8011A5D7-755F-A74F-90D1-E8186120B3C3}" type="sibTrans" cxnId="{7A466A95-02EC-EB4D-9BD9-753FB245D3CE}">
      <dgm:prSet/>
      <dgm:spPr/>
      <dgm:t>
        <a:bodyPr/>
        <a:lstStyle/>
        <a:p>
          <a:endParaRPr lang="en-US"/>
        </a:p>
      </dgm:t>
    </dgm:pt>
    <dgm:pt modelId="{4E064C04-027E-944A-B90F-B606C7C65FB3}" type="pres">
      <dgm:prSet presAssocID="{913B7CFD-53D0-B84B-B898-7A41681C3630}" presName="Name0" presStyleCnt="0">
        <dgm:presLayoutVars>
          <dgm:dir/>
          <dgm:resizeHandles val="exact"/>
        </dgm:presLayoutVars>
      </dgm:prSet>
      <dgm:spPr/>
    </dgm:pt>
    <dgm:pt modelId="{92D352B7-7FCF-B040-A357-37909AA7DCDB}" type="pres">
      <dgm:prSet presAssocID="{913B7CFD-53D0-B84B-B898-7A41681C3630}" presName="arrow" presStyleLbl="bgShp" presStyleIdx="0" presStyleCnt="1"/>
      <dgm:spPr>
        <a:solidFill>
          <a:schemeClr val="bg2">
            <a:lumMod val="60000"/>
            <a:lumOff val="40000"/>
          </a:schemeClr>
        </a:solidFill>
      </dgm:spPr>
    </dgm:pt>
    <dgm:pt modelId="{2238BF71-D657-5E49-8835-4E9CFA1A1E3F}" type="pres">
      <dgm:prSet presAssocID="{913B7CFD-53D0-B84B-B898-7A41681C3630}" presName="points" presStyleCnt="0"/>
      <dgm:spPr/>
    </dgm:pt>
    <dgm:pt modelId="{01DBAC3D-F9D8-4C43-BF76-B944C70AE27A}" type="pres">
      <dgm:prSet presAssocID="{B3C8BBD8-D912-0B46-986C-AC7F78124187}" presName="compositeA" presStyleCnt="0"/>
      <dgm:spPr/>
    </dgm:pt>
    <dgm:pt modelId="{57EBD68B-EB7B-544E-8CAE-B2F8CF8C0837}" type="pres">
      <dgm:prSet presAssocID="{B3C8BBD8-D912-0B46-986C-AC7F78124187}" presName="textA" presStyleLbl="revTx" presStyleIdx="0" presStyleCnt="5">
        <dgm:presLayoutVars>
          <dgm:bulletEnabled val="1"/>
        </dgm:presLayoutVars>
      </dgm:prSet>
      <dgm:spPr/>
    </dgm:pt>
    <dgm:pt modelId="{9B9C0321-8448-1644-89EB-5CB42AAC8459}" type="pres">
      <dgm:prSet presAssocID="{B3C8BBD8-D912-0B46-986C-AC7F78124187}" presName="circleA" presStyleLbl="node1" presStyleIdx="0" presStyleCnt="5"/>
      <dgm:spPr/>
    </dgm:pt>
    <dgm:pt modelId="{937D80A5-16B7-7C4A-A420-BF1111A8DC6C}" type="pres">
      <dgm:prSet presAssocID="{B3C8BBD8-D912-0B46-986C-AC7F78124187}" presName="spaceA" presStyleCnt="0"/>
      <dgm:spPr/>
    </dgm:pt>
    <dgm:pt modelId="{6324B6EB-F237-434B-8AF5-B6787FDB6D0A}" type="pres">
      <dgm:prSet presAssocID="{B39467B3-FF54-7E42-ABAE-D31A7FA05404}" presName="space" presStyleCnt="0"/>
      <dgm:spPr/>
    </dgm:pt>
    <dgm:pt modelId="{D6E282FB-1F90-9D4E-92DC-9F4E77D016FB}" type="pres">
      <dgm:prSet presAssocID="{7E4B5858-24F3-B74C-A9E0-10AAE17B5F1C}" presName="compositeB" presStyleCnt="0"/>
      <dgm:spPr/>
    </dgm:pt>
    <dgm:pt modelId="{7692B460-FD77-CE42-B7AC-5465CE8736BC}" type="pres">
      <dgm:prSet presAssocID="{7E4B5858-24F3-B74C-A9E0-10AAE17B5F1C}" presName="textB" presStyleLbl="revTx" presStyleIdx="1" presStyleCnt="5">
        <dgm:presLayoutVars>
          <dgm:bulletEnabled val="1"/>
        </dgm:presLayoutVars>
      </dgm:prSet>
      <dgm:spPr/>
    </dgm:pt>
    <dgm:pt modelId="{47BDF90C-FA53-7741-8ECD-623B943223E5}" type="pres">
      <dgm:prSet presAssocID="{7E4B5858-24F3-B74C-A9E0-10AAE17B5F1C}" presName="circleB" presStyleLbl="node1" presStyleIdx="1" presStyleCnt="5"/>
      <dgm:spPr/>
    </dgm:pt>
    <dgm:pt modelId="{CD5D21CC-CD3E-FD4F-B318-BACBC018A3B2}" type="pres">
      <dgm:prSet presAssocID="{7E4B5858-24F3-B74C-A9E0-10AAE17B5F1C}" presName="spaceB" presStyleCnt="0"/>
      <dgm:spPr/>
    </dgm:pt>
    <dgm:pt modelId="{4ED04021-76E4-FD48-8FCE-2A3426E75513}" type="pres">
      <dgm:prSet presAssocID="{4C7E171F-A0D1-DC49-BF91-9FEAE509B037}" presName="space" presStyleCnt="0"/>
      <dgm:spPr/>
    </dgm:pt>
    <dgm:pt modelId="{2E418206-BEB3-804C-B0C2-C44AD71AAF0C}" type="pres">
      <dgm:prSet presAssocID="{E0B517FC-FE30-374D-B3AB-6C7AFAE6C267}" presName="compositeA" presStyleCnt="0"/>
      <dgm:spPr/>
    </dgm:pt>
    <dgm:pt modelId="{D88FF829-BA07-EA4F-81B3-273EB465C66F}" type="pres">
      <dgm:prSet presAssocID="{E0B517FC-FE30-374D-B3AB-6C7AFAE6C267}" presName="textA" presStyleLbl="revTx" presStyleIdx="2" presStyleCnt="5">
        <dgm:presLayoutVars>
          <dgm:bulletEnabled val="1"/>
        </dgm:presLayoutVars>
      </dgm:prSet>
      <dgm:spPr/>
    </dgm:pt>
    <dgm:pt modelId="{F77D8F24-5E6E-4D41-A4EE-DD71068C9D0F}" type="pres">
      <dgm:prSet presAssocID="{E0B517FC-FE30-374D-B3AB-6C7AFAE6C267}" presName="circleA" presStyleLbl="node1" presStyleIdx="2" presStyleCnt="5"/>
      <dgm:spPr/>
    </dgm:pt>
    <dgm:pt modelId="{AF361036-55EA-5A47-A853-B2A07B13387B}" type="pres">
      <dgm:prSet presAssocID="{E0B517FC-FE30-374D-B3AB-6C7AFAE6C267}" presName="spaceA" presStyleCnt="0"/>
      <dgm:spPr/>
    </dgm:pt>
    <dgm:pt modelId="{47724848-3D99-314B-A030-63610C2F8D17}" type="pres">
      <dgm:prSet presAssocID="{75C526E9-3FD3-1843-935D-BE4591F04F46}" presName="space" presStyleCnt="0"/>
      <dgm:spPr/>
    </dgm:pt>
    <dgm:pt modelId="{F48DFB4B-92F4-3944-AF86-2160BA801A2D}" type="pres">
      <dgm:prSet presAssocID="{7D42A533-E05B-9247-8EDD-0621400C2802}" presName="compositeB" presStyleCnt="0"/>
      <dgm:spPr/>
    </dgm:pt>
    <dgm:pt modelId="{14ADC137-79A1-214A-B96F-B2A592930370}" type="pres">
      <dgm:prSet presAssocID="{7D42A533-E05B-9247-8EDD-0621400C2802}" presName="textB" presStyleLbl="revTx" presStyleIdx="3" presStyleCnt="5">
        <dgm:presLayoutVars>
          <dgm:bulletEnabled val="1"/>
        </dgm:presLayoutVars>
      </dgm:prSet>
      <dgm:spPr/>
    </dgm:pt>
    <dgm:pt modelId="{9419B9CC-8FAC-BB4E-A23D-330D6C342DE3}" type="pres">
      <dgm:prSet presAssocID="{7D42A533-E05B-9247-8EDD-0621400C2802}" presName="circleB" presStyleLbl="node1" presStyleIdx="3" presStyleCnt="5"/>
      <dgm:spPr/>
    </dgm:pt>
    <dgm:pt modelId="{8D3D5C4E-4727-7E41-9CE0-8F3FDE497997}" type="pres">
      <dgm:prSet presAssocID="{7D42A533-E05B-9247-8EDD-0621400C2802}" presName="spaceB" presStyleCnt="0"/>
      <dgm:spPr/>
    </dgm:pt>
    <dgm:pt modelId="{D53805D0-A638-9E47-BA41-5FB7BACA6040}" type="pres">
      <dgm:prSet presAssocID="{55AF2305-C36F-9B48-A14B-53E767D93FC2}" presName="space" presStyleCnt="0"/>
      <dgm:spPr/>
    </dgm:pt>
    <dgm:pt modelId="{19BA8FAD-8AD4-1646-8678-1CF8C9264EEC}" type="pres">
      <dgm:prSet presAssocID="{85B9DBDA-B1D5-714B-8ADA-98AAA3CE0F33}" presName="compositeA" presStyleCnt="0"/>
      <dgm:spPr/>
    </dgm:pt>
    <dgm:pt modelId="{29B7A119-E380-CE4D-8AF7-1A4BB9F6DC8D}" type="pres">
      <dgm:prSet presAssocID="{85B9DBDA-B1D5-714B-8ADA-98AAA3CE0F33}" presName="textA" presStyleLbl="revTx" presStyleIdx="4" presStyleCnt="5">
        <dgm:presLayoutVars>
          <dgm:bulletEnabled val="1"/>
        </dgm:presLayoutVars>
      </dgm:prSet>
      <dgm:spPr/>
    </dgm:pt>
    <dgm:pt modelId="{0B98E6CD-CFD9-0449-9DD5-2EDDA58F0B70}" type="pres">
      <dgm:prSet presAssocID="{85B9DBDA-B1D5-714B-8ADA-98AAA3CE0F33}" presName="circleA" presStyleLbl="node1" presStyleIdx="4" presStyleCnt="5"/>
      <dgm:spPr/>
    </dgm:pt>
    <dgm:pt modelId="{D6AB52F4-5496-354C-869B-18382E80FFBF}" type="pres">
      <dgm:prSet presAssocID="{85B9DBDA-B1D5-714B-8ADA-98AAA3CE0F33}" presName="spaceA" presStyleCnt="0"/>
      <dgm:spPr/>
    </dgm:pt>
  </dgm:ptLst>
  <dgm:cxnLst>
    <dgm:cxn modelId="{594BD935-5C6B-7B42-8E14-CF1A01FF60CA}" type="presOf" srcId="{7D42A533-E05B-9247-8EDD-0621400C2802}" destId="{14ADC137-79A1-214A-B96F-B2A592930370}" srcOrd="0" destOrd="0" presId="urn:microsoft.com/office/officeart/2005/8/layout/hProcess11"/>
    <dgm:cxn modelId="{CDA2A063-80C0-0B4A-B804-329A230C90BC}" type="presOf" srcId="{85B9DBDA-B1D5-714B-8ADA-98AAA3CE0F33}" destId="{29B7A119-E380-CE4D-8AF7-1A4BB9F6DC8D}" srcOrd="0" destOrd="0" presId="urn:microsoft.com/office/officeart/2005/8/layout/hProcess11"/>
    <dgm:cxn modelId="{11B5B46B-1ABE-4B4F-A6C0-52FDB3908F43}" srcId="{913B7CFD-53D0-B84B-B898-7A41681C3630}" destId="{7D42A533-E05B-9247-8EDD-0621400C2802}" srcOrd="3" destOrd="0" parTransId="{C8E866E1-D925-234B-927E-8A5EB383872F}" sibTransId="{55AF2305-C36F-9B48-A14B-53E767D93FC2}"/>
    <dgm:cxn modelId="{7A466A95-02EC-EB4D-9BD9-753FB245D3CE}" srcId="{913B7CFD-53D0-B84B-B898-7A41681C3630}" destId="{85B9DBDA-B1D5-714B-8ADA-98AAA3CE0F33}" srcOrd="4" destOrd="0" parTransId="{F57DF9D7-465E-CE48-BE98-B82FBD7B9FFD}" sibTransId="{8011A5D7-755F-A74F-90D1-E8186120B3C3}"/>
    <dgm:cxn modelId="{D260B99C-024F-8B46-A1C3-FF7C1BC14602}" srcId="{913B7CFD-53D0-B84B-B898-7A41681C3630}" destId="{7E4B5858-24F3-B74C-A9E0-10AAE17B5F1C}" srcOrd="1" destOrd="0" parTransId="{023A0943-4A85-9548-BDA6-9DAE4821B310}" sibTransId="{4C7E171F-A0D1-DC49-BF91-9FEAE509B037}"/>
    <dgm:cxn modelId="{B5AEF3A6-4480-9A48-80B0-D8568EF53B2E}" srcId="{913B7CFD-53D0-B84B-B898-7A41681C3630}" destId="{B3C8BBD8-D912-0B46-986C-AC7F78124187}" srcOrd="0" destOrd="0" parTransId="{349149C3-7AE8-A348-8BE5-1912BE66873D}" sibTransId="{B39467B3-FF54-7E42-ABAE-D31A7FA05404}"/>
    <dgm:cxn modelId="{446D52AE-AE02-A548-8572-E1A31BA15AE0}" type="presOf" srcId="{7E4B5858-24F3-B74C-A9E0-10AAE17B5F1C}" destId="{7692B460-FD77-CE42-B7AC-5465CE8736BC}" srcOrd="0" destOrd="0" presId="urn:microsoft.com/office/officeart/2005/8/layout/hProcess11"/>
    <dgm:cxn modelId="{E62485D0-A1FF-A440-BF59-E1160F614A5F}" type="presOf" srcId="{913B7CFD-53D0-B84B-B898-7A41681C3630}" destId="{4E064C04-027E-944A-B90F-B606C7C65FB3}" srcOrd="0" destOrd="0" presId="urn:microsoft.com/office/officeart/2005/8/layout/hProcess11"/>
    <dgm:cxn modelId="{7D64F7E0-F998-6A4B-9AFD-08807664AF8A}" type="presOf" srcId="{E0B517FC-FE30-374D-B3AB-6C7AFAE6C267}" destId="{D88FF829-BA07-EA4F-81B3-273EB465C66F}" srcOrd="0" destOrd="0" presId="urn:microsoft.com/office/officeart/2005/8/layout/hProcess11"/>
    <dgm:cxn modelId="{87C7BDF5-86B7-D848-BA9A-6192F7F9FECE}" srcId="{913B7CFD-53D0-B84B-B898-7A41681C3630}" destId="{E0B517FC-FE30-374D-B3AB-6C7AFAE6C267}" srcOrd="2" destOrd="0" parTransId="{AE78C21D-E3C9-3147-9D73-0D2D790BF5A8}" sibTransId="{75C526E9-3FD3-1843-935D-BE4591F04F46}"/>
    <dgm:cxn modelId="{1E5689F9-F5D0-8E44-B215-B9C39C63243B}" type="presOf" srcId="{B3C8BBD8-D912-0B46-986C-AC7F78124187}" destId="{57EBD68B-EB7B-544E-8CAE-B2F8CF8C0837}" srcOrd="0" destOrd="0" presId="urn:microsoft.com/office/officeart/2005/8/layout/hProcess11"/>
    <dgm:cxn modelId="{AB80E4F6-089E-124E-9C69-442037D87A11}" type="presParOf" srcId="{4E064C04-027E-944A-B90F-B606C7C65FB3}" destId="{92D352B7-7FCF-B040-A357-37909AA7DCDB}" srcOrd="0" destOrd="0" presId="urn:microsoft.com/office/officeart/2005/8/layout/hProcess11"/>
    <dgm:cxn modelId="{2BC3F709-82A7-0E4A-8E57-034F939789C4}" type="presParOf" srcId="{4E064C04-027E-944A-B90F-B606C7C65FB3}" destId="{2238BF71-D657-5E49-8835-4E9CFA1A1E3F}" srcOrd="1" destOrd="0" presId="urn:microsoft.com/office/officeart/2005/8/layout/hProcess11"/>
    <dgm:cxn modelId="{43754C08-D16F-4142-827F-D4D02D0674CA}" type="presParOf" srcId="{2238BF71-D657-5E49-8835-4E9CFA1A1E3F}" destId="{01DBAC3D-F9D8-4C43-BF76-B944C70AE27A}" srcOrd="0" destOrd="0" presId="urn:microsoft.com/office/officeart/2005/8/layout/hProcess11"/>
    <dgm:cxn modelId="{DCC08372-C1C9-0B4F-B503-30F2B1F5FAE4}" type="presParOf" srcId="{01DBAC3D-F9D8-4C43-BF76-B944C70AE27A}" destId="{57EBD68B-EB7B-544E-8CAE-B2F8CF8C0837}" srcOrd="0" destOrd="0" presId="urn:microsoft.com/office/officeart/2005/8/layout/hProcess11"/>
    <dgm:cxn modelId="{0EAD2C65-D653-0E4E-A23F-4EED3F3908B3}" type="presParOf" srcId="{01DBAC3D-F9D8-4C43-BF76-B944C70AE27A}" destId="{9B9C0321-8448-1644-89EB-5CB42AAC8459}" srcOrd="1" destOrd="0" presId="urn:microsoft.com/office/officeart/2005/8/layout/hProcess11"/>
    <dgm:cxn modelId="{778F3229-C2EF-A84F-A19A-B2823D2572C8}" type="presParOf" srcId="{01DBAC3D-F9D8-4C43-BF76-B944C70AE27A}" destId="{937D80A5-16B7-7C4A-A420-BF1111A8DC6C}" srcOrd="2" destOrd="0" presId="urn:microsoft.com/office/officeart/2005/8/layout/hProcess11"/>
    <dgm:cxn modelId="{2A948FAE-1AFC-9A47-B1F4-966BE55E4E4D}" type="presParOf" srcId="{2238BF71-D657-5E49-8835-4E9CFA1A1E3F}" destId="{6324B6EB-F237-434B-8AF5-B6787FDB6D0A}" srcOrd="1" destOrd="0" presId="urn:microsoft.com/office/officeart/2005/8/layout/hProcess11"/>
    <dgm:cxn modelId="{CD7EB820-0EDE-6B43-896F-35B0E144CF52}" type="presParOf" srcId="{2238BF71-D657-5E49-8835-4E9CFA1A1E3F}" destId="{D6E282FB-1F90-9D4E-92DC-9F4E77D016FB}" srcOrd="2" destOrd="0" presId="urn:microsoft.com/office/officeart/2005/8/layout/hProcess11"/>
    <dgm:cxn modelId="{FDB3EDD9-C22A-8A4B-B904-BD901903890F}" type="presParOf" srcId="{D6E282FB-1F90-9D4E-92DC-9F4E77D016FB}" destId="{7692B460-FD77-CE42-B7AC-5465CE8736BC}" srcOrd="0" destOrd="0" presId="urn:microsoft.com/office/officeart/2005/8/layout/hProcess11"/>
    <dgm:cxn modelId="{D761BC34-8092-EC48-8E44-1DD8DAB2E9D2}" type="presParOf" srcId="{D6E282FB-1F90-9D4E-92DC-9F4E77D016FB}" destId="{47BDF90C-FA53-7741-8ECD-623B943223E5}" srcOrd="1" destOrd="0" presId="urn:microsoft.com/office/officeart/2005/8/layout/hProcess11"/>
    <dgm:cxn modelId="{0B379ECB-02E3-984B-92E1-3C5C4585A30A}" type="presParOf" srcId="{D6E282FB-1F90-9D4E-92DC-9F4E77D016FB}" destId="{CD5D21CC-CD3E-FD4F-B318-BACBC018A3B2}" srcOrd="2" destOrd="0" presId="urn:microsoft.com/office/officeart/2005/8/layout/hProcess11"/>
    <dgm:cxn modelId="{3A30CB0B-3E1E-1E48-B215-60858AB84FD1}" type="presParOf" srcId="{2238BF71-D657-5E49-8835-4E9CFA1A1E3F}" destId="{4ED04021-76E4-FD48-8FCE-2A3426E75513}" srcOrd="3" destOrd="0" presId="urn:microsoft.com/office/officeart/2005/8/layout/hProcess11"/>
    <dgm:cxn modelId="{E299B209-051A-084A-97B7-9347548D4B16}" type="presParOf" srcId="{2238BF71-D657-5E49-8835-4E9CFA1A1E3F}" destId="{2E418206-BEB3-804C-B0C2-C44AD71AAF0C}" srcOrd="4" destOrd="0" presId="urn:microsoft.com/office/officeart/2005/8/layout/hProcess11"/>
    <dgm:cxn modelId="{3F4D9508-A700-584D-9665-3481C4BCB666}" type="presParOf" srcId="{2E418206-BEB3-804C-B0C2-C44AD71AAF0C}" destId="{D88FF829-BA07-EA4F-81B3-273EB465C66F}" srcOrd="0" destOrd="0" presId="urn:microsoft.com/office/officeart/2005/8/layout/hProcess11"/>
    <dgm:cxn modelId="{EACB4FAF-9F5C-FF4B-8525-0A4508612E7E}" type="presParOf" srcId="{2E418206-BEB3-804C-B0C2-C44AD71AAF0C}" destId="{F77D8F24-5E6E-4D41-A4EE-DD71068C9D0F}" srcOrd="1" destOrd="0" presId="urn:microsoft.com/office/officeart/2005/8/layout/hProcess11"/>
    <dgm:cxn modelId="{BFF88575-5264-2443-962C-1713DD7851EE}" type="presParOf" srcId="{2E418206-BEB3-804C-B0C2-C44AD71AAF0C}" destId="{AF361036-55EA-5A47-A853-B2A07B13387B}" srcOrd="2" destOrd="0" presId="urn:microsoft.com/office/officeart/2005/8/layout/hProcess11"/>
    <dgm:cxn modelId="{E6D6B4B1-DA66-8144-A01F-6137B6AD3FBA}" type="presParOf" srcId="{2238BF71-D657-5E49-8835-4E9CFA1A1E3F}" destId="{47724848-3D99-314B-A030-63610C2F8D17}" srcOrd="5" destOrd="0" presId="urn:microsoft.com/office/officeart/2005/8/layout/hProcess11"/>
    <dgm:cxn modelId="{F6231120-1693-0C4B-92AF-C3ECAE9B7529}" type="presParOf" srcId="{2238BF71-D657-5E49-8835-4E9CFA1A1E3F}" destId="{F48DFB4B-92F4-3944-AF86-2160BA801A2D}" srcOrd="6" destOrd="0" presId="urn:microsoft.com/office/officeart/2005/8/layout/hProcess11"/>
    <dgm:cxn modelId="{243E1148-565C-484E-B55E-D46CE3D4576B}" type="presParOf" srcId="{F48DFB4B-92F4-3944-AF86-2160BA801A2D}" destId="{14ADC137-79A1-214A-B96F-B2A592930370}" srcOrd="0" destOrd="0" presId="urn:microsoft.com/office/officeart/2005/8/layout/hProcess11"/>
    <dgm:cxn modelId="{02ED270C-A848-F54E-9052-7184EF4118B4}" type="presParOf" srcId="{F48DFB4B-92F4-3944-AF86-2160BA801A2D}" destId="{9419B9CC-8FAC-BB4E-A23D-330D6C342DE3}" srcOrd="1" destOrd="0" presId="urn:microsoft.com/office/officeart/2005/8/layout/hProcess11"/>
    <dgm:cxn modelId="{EEFFAA5D-1982-E144-895C-EAF2DC28A0D7}" type="presParOf" srcId="{F48DFB4B-92F4-3944-AF86-2160BA801A2D}" destId="{8D3D5C4E-4727-7E41-9CE0-8F3FDE497997}" srcOrd="2" destOrd="0" presId="urn:microsoft.com/office/officeart/2005/8/layout/hProcess11"/>
    <dgm:cxn modelId="{952A8922-0A8E-CA4A-91A0-D2E44B366404}" type="presParOf" srcId="{2238BF71-D657-5E49-8835-4E9CFA1A1E3F}" destId="{D53805D0-A638-9E47-BA41-5FB7BACA6040}" srcOrd="7" destOrd="0" presId="urn:microsoft.com/office/officeart/2005/8/layout/hProcess11"/>
    <dgm:cxn modelId="{0453F5E6-7C1F-0F46-A13E-5EBD7CCEFC71}" type="presParOf" srcId="{2238BF71-D657-5E49-8835-4E9CFA1A1E3F}" destId="{19BA8FAD-8AD4-1646-8678-1CF8C9264EEC}" srcOrd="8" destOrd="0" presId="urn:microsoft.com/office/officeart/2005/8/layout/hProcess11"/>
    <dgm:cxn modelId="{684EAB1C-21C6-C846-A1C9-0A136BA62501}" type="presParOf" srcId="{19BA8FAD-8AD4-1646-8678-1CF8C9264EEC}" destId="{29B7A119-E380-CE4D-8AF7-1A4BB9F6DC8D}" srcOrd="0" destOrd="0" presId="urn:microsoft.com/office/officeart/2005/8/layout/hProcess11"/>
    <dgm:cxn modelId="{6C986ED2-35B4-EB43-A788-A228A16459D8}" type="presParOf" srcId="{19BA8FAD-8AD4-1646-8678-1CF8C9264EEC}" destId="{0B98E6CD-CFD9-0449-9DD5-2EDDA58F0B70}" srcOrd="1" destOrd="0" presId="urn:microsoft.com/office/officeart/2005/8/layout/hProcess11"/>
    <dgm:cxn modelId="{23B43309-D4EE-5F49-B1F5-E2AE931FE9D0}" type="presParOf" srcId="{19BA8FAD-8AD4-1646-8678-1CF8C9264EEC}" destId="{D6AB52F4-5496-354C-869B-18382E80FFB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9A913-947D-234C-8A8D-69B97182A107}">
      <dsp:nvSpPr>
        <dsp:cNvPr id="0" name=""/>
        <dsp:cNvSpPr/>
      </dsp:nvSpPr>
      <dsp:spPr>
        <a:xfrm rot="5400000">
          <a:off x="2105586" y="367698"/>
          <a:ext cx="1382888" cy="1203113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ISS</a:t>
          </a:r>
          <a:endParaRPr lang="en-US" sz="2400" b="1" kern="1200" dirty="0"/>
        </a:p>
      </dsp:txBody>
      <dsp:txXfrm rot="-5400000">
        <a:off x="2382958" y="493311"/>
        <a:ext cx="828143" cy="951888"/>
      </dsp:txXfrm>
    </dsp:sp>
    <dsp:sp modelId="{B8C70D06-7B02-744E-8603-882DEC055F4B}">
      <dsp:nvSpPr>
        <dsp:cNvPr id="0" name=""/>
        <dsp:cNvSpPr/>
      </dsp:nvSpPr>
      <dsp:spPr>
        <a:xfrm>
          <a:off x="3435096" y="554388"/>
          <a:ext cx="1543304" cy="8297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2C5D3-9828-5F4A-89F2-55F57C887508}">
      <dsp:nvSpPr>
        <dsp:cNvPr id="0" name=""/>
        <dsp:cNvSpPr/>
      </dsp:nvSpPr>
      <dsp:spPr>
        <a:xfrm rot="5400000">
          <a:off x="806224" y="367698"/>
          <a:ext cx="1382888" cy="1203113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1083596" y="493311"/>
        <a:ext cx="828143" cy="951888"/>
      </dsp:txXfrm>
    </dsp:sp>
    <dsp:sp modelId="{83F38330-8C01-5F48-9F2F-6A5F00D7101A}">
      <dsp:nvSpPr>
        <dsp:cNvPr id="0" name=""/>
        <dsp:cNvSpPr/>
      </dsp:nvSpPr>
      <dsp:spPr>
        <a:xfrm rot="5400000">
          <a:off x="1453416" y="1541494"/>
          <a:ext cx="1382888" cy="1203113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CLDs</a:t>
          </a:r>
          <a:endParaRPr lang="en-US" sz="1400" b="1" kern="1200" dirty="0"/>
        </a:p>
      </dsp:txBody>
      <dsp:txXfrm rot="-5400000">
        <a:off x="1730788" y="1667107"/>
        <a:ext cx="828143" cy="951888"/>
      </dsp:txXfrm>
    </dsp:sp>
    <dsp:sp modelId="{45711B43-D498-3345-AA1B-E77640DF005E}">
      <dsp:nvSpPr>
        <dsp:cNvPr id="0" name=""/>
        <dsp:cNvSpPr/>
      </dsp:nvSpPr>
      <dsp:spPr>
        <a:xfrm>
          <a:off x="0" y="1728184"/>
          <a:ext cx="1493520" cy="8297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C5292-9038-D14B-86A6-B464EC01CD23}">
      <dsp:nvSpPr>
        <dsp:cNvPr id="0" name=""/>
        <dsp:cNvSpPr/>
      </dsp:nvSpPr>
      <dsp:spPr>
        <a:xfrm rot="5400000">
          <a:off x="2764545" y="1524969"/>
          <a:ext cx="1382888" cy="1203113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3041917" y="1650582"/>
        <a:ext cx="828143" cy="951888"/>
      </dsp:txXfrm>
    </dsp:sp>
    <dsp:sp modelId="{F54F3179-EFD4-5948-B858-BD323E85DFEB}">
      <dsp:nvSpPr>
        <dsp:cNvPr id="0" name=""/>
        <dsp:cNvSpPr/>
      </dsp:nvSpPr>
      <dsp:spPr>
        <a:xfrm rot="5400000">
          <a:off x="2105586" y="2715290"/>
          <a:ext cx="1382888" cy="1203113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Gateway</a:t>
          </a:r>
          <a:endParaRPr lang="en-US" sz="1400" kern="1200" dirty="0"/>
        </a:p>
      </dsp:txBody>
      <dsp:txXfrm rot="-5400000">
        <a:off x="2382958" y="2840903"/>
        <a:ext cx="828143" cy="951888"/>
      </dsp:txXfrm>
    </dsp:sp>
    <dsp:sp modelId="{D989D394-53C3-D542-9D22-4C3960D9813B}">
      <dsp:nvSpPr>
        <dsp:cNvPr id="0" name=""/>
        <dsp:cNvSpPr/>
      </dsp:nvSpPr>
      <dsp:spPr>
        <a:xfrm>
          <a:off x="3435096" y="2901980"/>
          <a:ext cx="1543304" cy="8297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9F7D9-D9F4-2F4D-ACD5-1A6B556F57F0}">
      <dsp:nvSpPr>
        <dsp:cNvPr id="0" name=""/>
        <dsp:cNvSpPr/>
      </dsp:nvSpPr>
      <dsp:spPr>
        <a:xfrm rot="5400000">
          <a:off x="806224" y="2715290"/>
          <a:ext cx="1382888" cy="1203113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1083596" y="2840903"/>
        <a:ext cx="828143" cy="951888"/>
      </dsp:txXfrm>
    </dsp:sp>
    <dsp:sp modelId="{55AA856A-C82F-5E4A-8788-EB331D59445B}">
      <dsp:nvSpPr>
        <dsp:cNvPr id="0" name=""/>
        <dsp:cNvSpPr/>
      </dsp:nvSpPr>
      <dsp:spPr>
        <a:xfrm rot="5400000">
          <a:off x="1453416" y="3889086"/>
          <a:ext cx="1382888" cy="1203113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Transit</a:t>
          </a:r>
          <a:endParaRPr lang="en-US" sz="1400" kern="1200" dirty="0"/>
        </a:p>
      </dsp:txBody>
      <dsp:txXfrm rot="-5400000">
        <a:off x="1730788" y="4014699"/>
        <a:ext cx="828143" cy="951888"/>
      </dsp:txXfrm>
    </dsp:sp>
    <dsp:sp modelId="{35733746-D2C2-8F46-B6D6-76A6FB25F2A9}">
      <dsp:nvSpPr>
        <dsp:cNvPr id="0" name=""/>
        <dsp:cNvSpPr/>
      </dsp:nvSpPr>
      <dsp:spPr>
        <a:xfrm>
          <a:off x="0" y="4075776"/>
          <a:ext cx="1493520" cy="8297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273BE-599E-2349-8B5F-E5732547254D}">
      <dsp:nvSpPr>
        <dsp:cNvPr id="0" name=""/>
        <dsp:cNvSpPr/>
      </dsp:nvSpPr>
      <dsp:spPr>
        <a:xfrm rot="5400000">
          <a:off x="2752778" y="3889086"/>
          <a:ext cx="1382888" cy="1203113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3030150" y="4014699"/>
        <a:ext cx="828143" cy="9518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C9A913-947D-234C-8A8D-69B97182A107}">
      <dsp:nvSpPr>
        <dsp:cNvPr id="0" name=""/>
        <dsp:cNvSpPr/>
      </dsp:nvSpPr>
      <dsp:spPr>
        <a:xfrm rot="5400000">
          <a:off x="2910523" y="107192"/>
          <a:ext cx="1648032" cy="143378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Repair</a:t>
          </a:r>
          <a:endParaRPr lang="en-US" sz="2400" b="1" kern="1200" dirty="0"/>
        </a:p>
      </dsp:txBody>
      <dsp:txXfrm rot="-5400000">
        <a:off x="3241077" y="256888"/>
        <a:ext cx="986924" cy="1134396"/>
      </dsp:txXfrm>
    </dsp:sp>
    <dsp:sp modelId="{B8C70D06-7B02-744E-8603-882DEC055F4B}">
      <dsp:nvSpPr>
        <dsp:cNvPr id="0" name=""/>
        <dsp:cNvSpPr/>
      </dsp:nvSpPr>
      <dsp:spPr>
        <a:xfrm>
          <a:off x="4494941" y="329676"/>
          <a:ext cx="1839204" cy="988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52C5D3-9828-5F4A-89F2-55F57C887508}">
      <dsp:nvSpPr>
        <dsp:cNvPr id="0" name=""/>
        <dsp:cNvSpPr/>
      </dsp:nvSpPr>
      <dsp:spPr>
        <a:xfrm rot="5400000">
          <a:off x="1362031" y="107192"/>
          <a:ext cx="1648032" cy="143378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1692585" y="256888"/>
        <a:ext cx="986924" cy="1134396"/>
      </dsp:txXfrm>
    </dsp:sp>
    <dsp:sp modelId="{83F38330-8C01-5F48-9F2F-6A5F00D7101A}">
      <dsp:nvSpPr>
        <dsp:cNvPr id="0" name=""/>
        <dsp:cNvSpPr/>
      </dsp:nvSpPr>
      <dsp:spPr>
        <a:xfrm rot="5400000">
          <a:off x="2133310" y="1506042"/>
          <a:ext cx="1648032" cy="1433788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Assembly</a:t>
          </a:r>
          <a:endParaRPr lang="en-US" sz="1400" b="1" kern="1200" dirty="0"/>
        </a:p>
      </dsp:txBody>
      <dsp:txXfrm rot="-5400000">
        <a:off x="2463864" y="1655738"/>
        <a:ext cx="986924" cy="1134396"/>
      </dsp:txXfrm>
    </dsp:sp>
    <dsp:sp modelId="{45711B43-D498-3345-AA1B-E77640DF005E}">
      <dsp:nvSpPr>
        <dsp:cNvPr id="0" name=""/>
        <dsp:cNvSpPr/>
      </dsp:nvSpPr>
      <dsp:spPr>
        <a:xfrm>
          <a:off x="401228" y="1728527"/>
          <a:ext cx="1779875" cy="988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5C5292-9038-D14B-86A6-B464EC01CD23}">
      <dsp:nvSpPr>
        <dsp:cNvPr id="0" name=""/>
        <dsp:cNvSpPr/>
      </dsp:nvSpPr>
      <dsp:spPr>
        <a:xfrm rot="5400000">
          <a:off x="3737878" y="1514101"/>
          <a:ext cx="1648032" cy="143378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4068432" y="1663797"/>
        <a:ext cx="986924" cy="1134396"/>
      </dsp:txXfrm>
    </dsp:sp>
    <dsp:sp modelId="{F54F3179-EFD4-5948-B858-BD323E85DFEB}">
      <dsp:nvSpPr>
        <dsp:cNvPr id="0" name=""/>
        <dsp:cNvSpPr/>
      </dsp:nvSpPr>
      <dsp:spPr>
        <a:xfrm rot="5400000">
          <a:off x="2910523" y="2904892"/>
          <a:ext cx="1648032" cy="143378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Modeling</a:t>
          </a:r>
          <a:endParaRPr lang="en-US" sz="1400" kern="1200" dirty="0"/>
        </a:p>
      </dsp:txBody>
      <dsp:txXfrm rot="-5400000">
        <a:off x="3241077" y="3054588"/>
        <a:ext cx="986924" cy="1134396"/>
      </dsp:txXfrm>
    </dsp:sp>
    <dsp:sp modelId="{D989D394-53C3-D542-9D22-4C3960D9813B}">
      <dsp:nvSpPr>
        <dsp:cNvPr id="0" name=""/>
        <dsp:cNvSpPr/>
      </dsp:nvSpPr>
      <dsp:spPr>
        <a:xfrm>
          <a:off x="4494941" y="3127377"/>
          <a:ext cx="1839204" cy="988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29F7D9-D9F4-2F4D-ACD5-1A6B556F57F0}">
      <dsp:nvSpPr>
        <dsp:cNvPr id="0" name=""/>
        <dsp:cNvSpPr/>
      </dsp:nvSpPr>
      <dsp:spPr>
        <a:xfrm rot="5400000">
          <a:off x="1362031" y="2904892"/>
          <a:ext cx="1648032" cy="143378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1692585" y="3054588"/>
        <a:ext cx="986924" cy="1134396"/>
      </dsp:txXfrm>
    </dsp:sp>
    <dsp:sp modelId="{55AA856A-C82F-5E4A-8788-EB331D59445B}">
      <dsp:nvSpPr>
        <dsp:cNvPr id="0" name=""/>
        <dsp:cNvSpPr/>
      </dsp:nvSpPr>
      <dsp:spPr>
        <a:xfrm rot="5400000">
          <a:off x="2133310" y="4303743"/>
          <a:ext cx="1648032" cy="1433788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Manufacturing</a:t>
          </a:r>
          <a:endParaRPr lang="en-US" sz="800" kern="1200" dirty="0"/>
        </a:p>
      </dsp:txBody>
      <dsp:txXfrm rot="-5400000">
        <a:off x="2463864" y="4453439"/>
        <a:ext cx="986924" cy="1134396"/>
      </dsp:txXfrm>
    </dsp:sp>
    <dsp:sp modelId="{35733746-D2C2-8F46-B6D6-76A6FB25F2A9}">
      <dsp:nvSpPr>
        <dsp:cNvPr id="0" name=""/>
        <dsp:cNvSpPr/>
      </dsp:nvSpPr>
      <dsp:spPr>
        <a:xfrm>
          <a:off x="401228" y="4526227"/>
          <a:ext cx="1779875" cy="988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3273BE-599E-2349-8B5F-E5732547254D}">
      <dsp:nvSpPr>
        <dsp:cNvPr id="0" name=""/>
        <dsp:cNvSpPr/>
      </dsp:nvSpPr>
      <dsp:spPr>
        <a:xfrm rot="5400000">
          <a:off x="3681802" y="4303743"/>
          <a:ext cx="1648032" cy="1433788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 rot="-5400000">
        <a:off x="4012356" y="4453439"/>
        <a:ext cx="986924" cy="1134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D352B7-7FCF-B040-A357-37909AA7DCDB}">
      <dsp:nvSpPr>
        <dsp:cNvPr id="0" name=""/>
        <dsp:cNvSpPr/>
      </dsp:nvSpPr>
      <dsp:spPr>
        <a:xfrm>
          <a:off x="0" y="583285"/>
          <a:ext cx="8128000" cy="777714"/>
        </a:xfrm>
        <a:prstGeom prst="notchedRightArrow">
          <a:avLst/>
        </a:prstGeom>
        <a:solidFill>
          <a:schemeClr val="bg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EBD68B-EB7B-544E-8CAE-B2F8CF8C0837}">
      <dsp:nvSpPr>
        <dsp:cNvPr id="0" name=""/>
        <dsp:cNvSpPr/>
      </dsp:nvSpPr>
      <dsp:spPr>
        <a:xfrm>
          <a:off x="3214" y="0"/>
          <a:ext cx="1405532" cy="77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Taxonomy Development</a:t>
          </a:r>
        </a:p>
      </dsp:txBody>
      <dsp:txXfrm>
        <a:off x="3214" y="0"/>
        <a:ext cx="1405532" cy="777714"/>
      </dsp:txXfrm>
    </dsp:sp>
    <dsp:sp modelId="{9B9C0321-8448-1644-89EB-5CB42AAC8459}">
      <dsp:nvSpPr>
        <dsp:cNvPr id="0" name=""/>
        <dsp:cNvSpPr/>
      </dsp:nvSpPr>
      <dsp:spPr>
        <a:xfrm>
          <a:off x="608766" y="874928"/>
          <a:ext cx="194428" cy="19442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92B460-FD77-CE42-B7AC-5465CE8736BC}">
      <dsp:nvSpPr>
        <dsp:cNvPr id="0" name=""/>
        <dsp:cNvSpPr/>
      </dsp:nvSpPr>
      <dsp:spPr>
        <a:xfrm>
          <a:off x="1479024" y="1166571"/>
          <a:ext cx="1405532" cy="77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Needs / Gap Analysis</a:t>
          </a:r>
        </a:p>
      </dsp:txBody>
      <dsp:txXfrm>
        <a:off x="1479024" y="1166571"/>
        <a:ext cx="1405532" cy="777714"/>
      </dsp:txXfrm>
    </dsp:sp>
    <dsp:sp modelId="{47BDF90C-FA53-7741-8ECD-623B943223E5}">
      <dsp:nvSpPr>
        <dsp:cNvPr id="0" name=""/>
        <dsp:cNvSpPr/>
      </dsp:nvSpPr>
      <dsp:spPr>
        <a:xfrm>
          <a:off x="2084576" y="874928"/>
          <a:ext cx="194428" cy="19442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8FF829-BA07-EA4F-81B3-273EB465C66F}">
      <dsp:nvSpPr>
        <dsp:cNvPr id="0" name=""/>
        <dsp:cNvSpPr/>
      </dsp:nvSpPr>
      <dsp:spPr>
        <a:xfrm>
          <a:off x="2954833" y="0"/>
          <a:ext cx="1405532" cy="77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Industry Survey</a:t>
          </a:r>
        </a:p>
      </dsp:txBody>
      <dsp:txXfrm>
        <a:off x="2954833" y="0"/>
        <a:ext cx="1405532" cy="777714"/>
      </dsp:txXfrm>
    </dsp:sp>
    <dsp:sp modelId="{F77D8F24-5E6E-4D41-A4EE-DD71068C9D0F}">
      <dsp:nvSpPr>
        <dsp:cNvPr id="0" name=""/>
        <dsp:cNvSpPr/>
      </dsp:nvSpPr>
      <dsp:spPr>
        <a:xfrm>
          <a:off x="3560385" y="874928"/>
          <a:ext cx="194428" cy="19442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ADC137-79A1-214A-B96F-B2A592930370}">
      <dsp:nvSpPr>
        <dsp:cNvPr id="0" name=""/>
        <dsp:cNvSpPr/>
      </dsp:nvSpPr>
      <dsp:spPr>
        <a:xfrm>
          <a:off x="4430643" y="1166571"/>
          <a:ext cx="1405532" cy="77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Prioritization</a:t>
          </a:r>
        </a:p>
      </dsp:txBody>
      <dsp:txXfrm>
        <a:off x="4430643" y="1166571"/>
        <a:ext cx="1405532" cy="777714"/>
      </dsp:txXfrm>
    </dsp:sp>
    <dsp:sp modelId="{9419B9CC-8FAC-BB4E-A23D-330D6C342DE3}">
      <dsp:nvSpPr>
        <dsp:cNvPr id="0" name=""/>
        <dsp:cNvSpPr/>
      </dsp:nvSpPr>
      <dsp:spPr>
        <a:xfrm>
          <a:off x="5036195" y="874928"/>
          <a:ext cx="194428" cy="19442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7A119-E380-CE4D-8AF7-1A4BB9F6DC8D}">
      <dsp:nvSpPr>
        <dsp:cNvPr id="0" name=""/>
        <dsp:cNvSpPr/>
      </dsp:nvSpPr>
      <dsp:spPr>
        <a:xfrm>
          <a:off x="5906452" y="0"/>
          <a:ext cx="1405532" cy="7777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b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Technology Development</a:t>
          </a:r>
        </a:p>
      </dsp:txBody>
      <dsp:txXfrm>
        <a:off x="5906452" y="0"/>
        <a:ext cx="1405532" cy="777714"/>
      </dsp:txXfrm>
    </dsp:sp>
    <dsp:sp modelId="{0B98E6CD-CFD9-0449-9DD5-2EDDA58F0B70}">
      <dsp:nvSpPr>
        <dsp:cNvPr id="0" name=""/>
        <dsp:cNvSpPr/>
      </dsp:nvSpPr>
      <dsp:spPr>
        <a:xfrm>
          <a:off x="6512004" y="874928"/>
          <a:ext cx="194428" cy="19442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DB0EAC-A7F8-4D48-A047-E1E2BF82F68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A89208-19D7-9E47-969D-1A76A4CEEE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4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in Ven diagram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884CDC-AD18-F846-B882-3C67854292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57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Factory in space/repair hub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339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in Ven diagram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884CDC-AD18-F846-B882-3C67854292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541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in Ven diagram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884CDC-AD18-F846-B882-3C67854292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6444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Materials </a:t>
            </a:r>
            <a:r>
              <a:rPr lang="en-US" dirty="0" err="1"/>
              <a:t>Informations</a:t>
            </a:r>
            <a:r>
              <a:rPr lang="en-US" dirty="0"/>
              <a:t> and </a:t>
            </a:r>
            <a:r>
              <a:rPr lang="en-US" dirty="0" err="1"/>
              <a:t>ditgital</a:t>
            </a:r>
            <a:r>
              <a:rPr lang="en-US" dirty="0"/>
              <a:t> twin modeling to generate structure properties relationships</a:t>
            </a:r>
          </a:p>
          <a:p>
            <a:r>
              <a:rPr lang="en-US" dirty="0"/>
              <a:t>Collaborative robotics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786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 generation systems built upon </a:t>
            </a:r>
            <a:r>
              <a:rPr lang="en-US" dirty="0" err="1"/>
              <a:t>teresterial</a:t>
            </a:r>
            <a:r>
              <a:rPr lang="en-US" dirty="0"/>
              <a:t> solid state technology</a:t>
            </a:r>
          </a:p>
          <a:p>
            <a:endParaRPr lang="en-US" dirty="0"/>
          </a:p>
          <a:p>
            <a:r>
              <a:rPr lang="en-US" dirty="0"/>
              <a:t>Cold welding – University consortium to develop cold welding processes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654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43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Material Extraction</a:t>
            </a:r>
          </a:p>
          <a:p>
            <a:r>
              <a:rPr lang="en-US" dirty="0"/>
              <a:t>Alloy Development</a:t>
            </a:r>
          </a:p>
          <a:p>
            <a:r>
              <a:rPr lang="en-US" dirty="0"/>
              <a:t>Computation Materials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605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gif"/><Relationship Id="rId5" Type="http://schemas.openxmlformats.org/officeDocument/2006/relationships/image" Target="../media/image6.png"/><Relationship Id="rId10" Type="http://schemas.openxmlformats.org/officeDocument/2006/relationships/image" Target="../media/image11.tiff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gif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003303"/>
            <a:ext cx="11385941" cy="5122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235440" y="6492240"/>
            <a:ext cx="2844800" cy="27432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12537-B55F-1D4C-AACF-3B10E75227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120087D1-089D-4713-AA0A-AA3330A2B97F}"/>
              </a:ext>
            </a:extLst>
          </p:cNvPr>
          <p:cNvSpPr txBox="1">
            <a:spLocks/>
          </p:cNvSpPr>
          <p:nvPr userDrawn="1"/>
        </p:nvSpPr>
        <p:spPr>
          <a:xfrm>
            <a:off x="284337" y="6492240"/>
            <a:ext cx="11623325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Exploration Capabilities Quarterly Review, Jan 31-Feb 2, 2023</a:t>
            </a: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1B833CF-CA6A-4569-A3B9-357EAF8462C3}"/>
              </a:ext>
            </a:extLst>
          </p:cNvPr>
          <p:cNvSpPr txBox="1">
            <a:spLocks/>
          </p:cNvSpPr>
          <p:nvPr userDrawn="1"/>
        </p:nvSpPr>
        <p:spPr>
          <a:xfrm>
            <a:off x="9235440" y="6492240"/>
            <a:ext cx="2844800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rgbClr val="000000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8FBE5DFF-3C85-4DE9-A410-4D20E3934BA1}"/>
              </a:ext>
            </a:extLst>
          </p:cNvPr>
          <p:cNvSpPr txBox="1">
            <a:spLocks/>
          </p:cNvSpPr>
          <p:nvPr userDrawn="1"/>
        </p:nvSpPr>
        <p:spPr>
          <a:xfrm>
            <a:off x="315384" y="6537804"/>
            <a:ext cx="11623325" cy="27432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Exploration Capabilities Quarterly Review, Jan 31-Feb 2, 2023</a:t>
            </a:r>
          </a:p>
        </p:txBody>
      </p:sp>
    </p:spTree>
    <p:extLst>
      <p:ext uri="{BB962C8B-B14F-4D97-AF65-F5344CB8AC3E}">
        <p14:creationId xmlns:p14="http://schemas.microsoft.com/office/powerpoint/2010/main" val="2908487185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aN 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9">
            <a:extLst>
              <a:ext uri="{FF2B5EF4-FFF2-40B4-BE49-F238E27FC236}">
                <a16:creationId xmlns:a16="http://schemas.microsoft.com/office/drawing/2014/main" id="{B94DDB41-69C6-46EB-B5D3-2495638A87F1}"/>
              </a:ext>
            </a:extLst>
          </p:cNvPr>
          <p:cNvSpPr txBox="1">
            <a:spLocks/>
          </p:cNvSpPr>
          <p:nvPr userDrawn="1"/>
        </p:nvSpPr>
        <p:spPr>
          <a:xfrm>
            <a:off x="9352646" y="6332237"/>
            <a:ext cx="2742595" cy="36462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80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560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841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121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1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6819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9622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242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FF71948-E2E2-6041-95DB-4C03EE5F2F12}" type="slidenum">
              <a:rPr lang="en-US" sz="1273" smtClean="0">
                <a:solidFill>
                  <a:schemeClr val="bg1"/>
                </a:solidFill>
              </a:rPr>
              <a:pPr algn="r"/>
              <a:t>‹#›</a:t>
            </a:fld>
            <a:endParaRPr lang="en-US" sz="1273" dirty="0">
              <a:solidFill>
                <a:schemeClr val="bg1"/>
              </a:solidFill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06DE846-0AF6-4CC8-9129-2789D78D74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3084" y="468575"/>
            <a:ext cx="9378616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63030EF-D373-406A-8E29-9A61893138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257300"/>
            <a:ext cx="11430000" cy="5194664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069286"/>
      </p:ext>
    </p:extLst>
  </p:cSld>
  <p:clrMapOvr>
    <a:masterClrMapping/>
  </p:clrMapOvr>
  <p:transition spd="slow" advClick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45720" y="5147188"/>
            <a:ext cx="12115800" cy="1710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 Box 74"/>
          <p:cNvSpPr txBox="1">
            <a:spLocks noChangeArrowheads="1"/>
          </p:cNvSpPr>
          <p:nvPr userDrawn="1"/>
        </p:nvSpPr>
        <p:spPr bwMode="auto">
          <a:xfrm>
            <a:off x="317502" y="349161"/>
            <a:ext cx="2832100" cy="2308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9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 Space Administration</a:t>
            </a:r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74651" y="5338916"/>
            <a:ext cx="10198100" cy="882289"/>
          </a:xfrm>
          <a:ln>
            <a:noFill/>
          </a:ln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74651" y="6315980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56714" y="864920"/>
            <a:ext cx="3411456" cy="1920240"/>
          </a:xfrm>
          <a:prstGeom prst="rect">
            <a:avLst/>
          </a:prstGeom>
        </p:spPr>
      </p:pic>
      <p:sp>
        <p:nvSpPr>
          <p:cNvPr id="10" name="Content Placeholder 5"/>
          <p:cNvSpPr txBox="1">
            <a:spLocks/>
          </p:cNvSpPr>
          <p:nvPr userDrawn="1"/>
        </p:nvSpPr>
        <p:spPr bwMode="auto">
          <a:xfrm>
            <a:off x="7567957" y="3861717"/>
            <a:ext cx="138641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33" tIns="45667" rIns="91333" bIns="45667" numCol="1" anchor="t" anchorCtr="0" compatLnSpc="1">
            <a:prstTxWarp prst="textNoShape">
              <a:avLst/>
            </a:prstTxWarp>
          </a:bodyPr>
          <a:lstStyle>
            <a:lvl1pPr marL="223655" indent="-22365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456827" indent="-229999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2pPr>
            <a:lvl3pPr marL="678896" indent="-218895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3pPr>
            <a:lvl4pPr marL="912065" indent="-229999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4pPr>
            <a:lvl5pPr marL="1135719" indent="-220481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MS PGothic" pitchFamily="34" charset="-128"/>
                <a:cs typeface="+mn-cs"/>
              </a:defRPr>
            </a:lvl5pPr>
            <a:lvl6pPr marL="1593572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0239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06904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63570" indent="-22199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en-US" sz="1200" b="1" i="1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S. cerevisiae </a:t>
            </a:r>
          </a:p>
          <a:p>
            <a:pPr marL="0" indent="0" algn="ctr">
              <a:spcBef>
                <a:spcPts val="0"/>
              </a:spcBef>
              <a:buFontTx/>
              <a:buNone/>
            </a:pPr>
            <a:r>
              <a:rPr lang="en-US" sz="1200" b="1" dirty="0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(budding yeast)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56F83F-7464-434F-AAFF-887ECFABCA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9223" y="2288784"/>
            <a:ext cx="457200" cy="457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82842" y="2292585"/>
            <a:ext cx="597725" cy="457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5720" y="864920"/>
            <a:ext cx="2888162" cy="1920240"/>
          </a:xfrm>
          <a:prstGeom prst="rect">
            <a:avLst/>
          </a:prstGeom>
        </p:spPr>
      </p:pic>
      <p:pic>
        <p:nvPicPr>
          <p:cNvPr id="15" name="Picture 14" descr="TraverseRoute(3DLayer)">
            <a:extLst>
              <a:ext uri="{FF2B5EF4-FFF2-40B4-BE49-F238E27FC236}">
                <a16:creationId xmlns:a16="http://schemas.microsoft.com/office/drawing/2014/main" id="{262EAB54-673C-C044-A927-57ECB8B09A32}"/>
              </a:ext>
            </a:extLst>
          </p:cNvPr>
          <p:cNvPicPr>
            <a:picLocks noGrp="1" noChangeAspect="1"/>
          </p:cNvPicPr>
          <p:nvPr isPhoto="1" userDrawn="1"/>
        </p:nvPicPr>
        <p:blipFill rotWithShape="1">
          <a:blip r:embed="rId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99" t="9049" r="41688" b="5064"/>
          <a:stretch/>
        </p:blipFill>
        <p:spPr>
          <a:xfrm>
            <a:off x="5253269" y="2852928"/>
            <a:ext cx="1965158" cy="228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7"/>
          <a:srcRect l="8938" r="7032"/>
          <a:stretch/>
        </p:blipFill>
        <p:spPr>
          <a:xfrm>
            <a:off x="7261411" y="2852701"/>
            <a:ext cx="2458099" cy="2286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2"/>
          <a:stretch/>
        </p:blipFill>
        <p:spPr>
          <a:xfrm>
            <a:off x="3027606" y="874000"/>
            <a:ext cx="3864799" cy="1920240"/>
          </a:xfrm>
          <a:prstGeom prst="rect">
            <a:avLst/>
          </a:prstGeom>
        </p:spPr>
      </p:pic>
      <p:pic>
        <p:nvPicPr>
          <p:cNvPr id="19" name="Picture 18" descr="A space ship in space&#10;&#10;Description automatically generated with low confidence">
            <a:extLst>
              <a:ext uri="{FF2B5EF4-FFF2-40B4-BE49-F238E27FC236}">
                <a16:creationId xmlns:a16="http://schemas.microsoft.com/office/drawing/2014/main" id="{6A690DB2-A66B-E149-8291-4CEDE30E01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53"/>
          <a:stretch/>
        </p:blipFill>
        <p:spPr>
          <a:xfrm>
            <a:off x="9753600" y="2852928"/>
            <a:ext cx="2414570" cy="2286000"/>
          </a:xfrm>
          <a:prstGeom prst="rect">
            <a:avLst/>
          </a:prstGeom>
          <a:ln>
            <a:solidFill>
              <a:sysClr val="window" lastClr="FFFFFF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E5F2FA-B23C-5144-BE25-015421672CE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965230" y="864920"/>
            <a:ext cx="1706880" cy="1920240"/>
          </a:xfrm>
          <a:prstGeom prst="rect">
            <a:avLst/>
          </a:prstGeom>
          <a:ln>
            <a:solidFill>
              <a:sysClr val="window" lastClr="FFFFFF"/>
            </a:solidFill>
          </a:ln>
        </p:spPr>
      </p:pic>
      <p:sp>
        <p:nvSpPr>
          <p:cNvPr id="21" name="TextBox 20"/>
          <p:cNvSpPr txBox="1"/>
          <p:nvPr userDrawn="1"/>
        </p:nvSpPr>
        <p:spPr>
          <a:xfrm>
            <a:off x="6936712" y="4629764"/>
            <a:ext cx="5130465" cy="498257"/>
          </a:xfrm>
          <a:prstGeom prst="rect">
            <a:avLst/>
          </a:prstGeom>
          <a:gradFill>
            <a:gsLst>
              <a:gs pos="83000">
                <a:srgbClr val="000000">
                  <a:alpha val="22000"/>
                </a:srgbClr>
              </a:gs>
              <a:gs pos="61000">
                <a:srgbClr val="000000">
                  <a:alpha val="26000"/>
                </a:srgbClr>
              </a:gs>
              <a:gs pos="20000">
                <a:schemeClr val="tx1">
                  <a:alpha val="36000"/>
                </a:schemeClr>
              </a:gs>
              <a:gs pos="100000">
                <a:schemeClr val="tx1">
                  <a:alpha val="25000"/>
                  <a:lumMod val="26000"/>
                </a:schemeClr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50800" dist="50800" dir="5400000" algn="ctr" rotWithShape="0">
              <a:srgbClr val="000000"/>
            </a:outerShdw>
          </a:effectLst>
        </p:spPr>
        <p:txBody>
          <a:bodyPr wrap="none" rtlCol="0" anchor="ctr" anchorCtr="0">
            <a:no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/>
                <a:cs typeface="Arial"/>
              </a:rPr>
              <a:t>EXPLORATION CAPABILITIES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37" r="15138"/>
          <a:stretch/>
        </p:blipFill>
        <p:spPr>
          <a:xfrm>
            <a:off x="40209" y="2852928"/>
            <a:ext cx="2390588" cy="2286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E2B9D96-4BCD-4D3A-B97C-8EAD321A06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5" r="10331"/>
          <a:stretch/>
        </p:blipFill>
        <p:spPr>
          <a:xfrm>
            <a:off x="2459016" y="2851605"/>
            <a:ext cx="2740514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17200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003303"/>
            <a:ext cx="11385941" cy="5122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235440" y="6492240"/>
            <a:ext cx="2844800" cy="27432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12537-B55F-1D4C-AACF-3B10E75227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242643" y="6492240"/>
            <a:ext cx="3991290" cy="274320"/>
          </a:xfrm>
        </p:spPr>
        <p:txBody>
          <a:bodyPr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0157191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BA73B-62DA-7C45-A31D-D6B41ED9CB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729033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FY18</a:t>
            </a:r>
            <a:r>
              <a:rPr lang="en-US" sz="800" baseline="0">
                <a:solidFill>
                  <a:schemeClr val="bg1"/>
                </a:solidFill>
              </a:rPr>
              <a:t> Mid Year Review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GCD FY22</a:t>
            </a:r>
            <a:r>
              <a:rPr lang="en-US" sz="800" baseline="0">
                <a:solidFill>
                  <a:schemeClr val="bg1"/>
                </a:solidFill>
              </a:rPr>
              <a:t> Annual Program Review</a:t>
            </a:r>
            <a:endParaRPr lang="en-US" sz="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1525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-Layout-Blank-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641147FE-7D1F-9E4B-8786-368D7E7B9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682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957CD9FE-8BC0-CC4F-A8FD-B323F1DD77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Placeholder 3">
            <a:extLst>
              <a:ext uri="{FF2B5EF4-FFF2-40B4-BE49-F238E27FC236}">
                <a16:creationId xmlns:a16="http://schemas.microsoft.com/office/drawing/2014/main" id="{AB8039D3-2B83-834F-BB5B-24EB0D79F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974" y="234185"/>
            <a:ext cx="7833385" cy="5856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98080C1-8129-CB4D-928F-5FD3E1006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22981" y="228599"/>
            <a:ext cx="3840418" cy="5014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Helvetica" pitchFamily="2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483FF18B-0BB9-8042-8A27-BBE37D2F71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6724" y="5787483"/>
            <a:ext cx="7356676" cy="8419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>
                <a:solidFill>
                  <a:schemeClr val="bg1"/>
                </a:solidFill>
                <a:latin typeface="Helvetica" pitchFamily="2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  <a:latin typeface="Helvetica" pitchFamily="2" charset="0"/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  <a:latin typeface="Helvetica" pitchFamily="2" charset="0"/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  <a:latin typeface="Helvetica" pitchFamily="2" charset="0"/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46200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>
            <a:spLocks noGrp="1"/>
          </p:cNvSpPr>
          <p:nvPr>
            <p:ph type="ctrTitle" hasCustomPrompt="1"/>
          </p:nvPr>
        </p:nvSpPr>
        <p:spPr>
          <a:xfrm>
            <a:off x="914400" y="3769362"/>
            <a:ext cx="10363200" cy="931863"/>
          </a:xfrm>
        </p:spPr>
        <p:txBody>
          <a:bodyPr>
            <a:normAutofit/>
          </a:bodyPr>
          <a:lstStyle>
            <a:lvl1pPr>
              <a:defRPr sz="6000" spc="-151">
                <a:solidFill>
                  <a:schemeClr val="bg1"/>
                </a:solidFill>
                <a:latin typeface="Roboto Black"/>
                <a:cs typeface="Roboto Black"/>
              </a:defRPr>
            </a:lvl1pPr>
          </a:lstStyle>
          <a:p>
            <a:r>
              <a:rPr lang="en-US" sz="5467" spc="-151" dirty="0">
                <a:solidFill>
                  <a:schemeClr val="bg1"/>
                </a:solidFill>
                <a:latin typeface="Roboto Black"/>
                <a:cs typeface="Roboto Black"/>
              </a:rPr>
              <a:t>CLICK  TO ADD COVER TITLE</a:t>
            </a:r>
          </a:p>
        </p:txBody>
      </p:sp>
      <p:sp>
        <p:nvSpPr>
          <p:cNvPr id="8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971069" y="4884103"/>
            <a:ext cx="8534400" cy="462280"/>
          </a:xfrm>
        </p:spPr>
        <p:txBody>
          <a:bodyPr>
            <a:normAutofit/>
          </a:bodyPr>
          <a:lstStyle>
            <a:lvl1pPr marL="0" indent="0" algn="ctr">
              <a:buNone/>
              <a:defRPr sz="3200" b="0" i="0" baseline="0">
                <a:solidFill>
                  <a:schemeClr val="bg1"/>
                </a:solidFill>
                <a:latin typeface="Roboto Bold"/>
                <a:cs typeface="Roboto Bold"/>
              </a:defRPr>
            </a:lvl1pPr>
            <a:lvl2pPr marL="609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add cover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6D9466-F88F-4BB0-81E2-89FF9325EE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75213" y="5976620"/>
            <a:ext cx="4611300" cy="314144"/>
          </a:xfrm>
        </p:spPr>
        <p:txBody>
          <a:bodyPr anchor="b">
            <a:normAutofit/>
          </a:bodyPr>
          <a:lstStyle>
            <a:lvl1pPr marL="0" indent="0" algn="r">
              <a:spcBef>
                <a:spcPts val="0"/>
              </a:spcBef>
              <a:spcAft>
                <a:spcPts val="0"/>
              </a:spcAft>
              <a:buNone/>
              <a:defRPr sz="1600" b="0" i="0" cap="none" baseline="0">
                <a:solidFill>
                  <a:srgbClr val="FFFFFF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97767CFF-0E23-4D09-AD7B-E5A4A52093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8625" y="5983377"/>
            <a:ext cx="4301340" cy="314144"/>
          </a:xfrm>
        </p:spPr>
        <p:txBody>
          <a:bodyPr anchor="b">
            <a:noAutofit/>
          </a:bodyPr>
          <a:lstStyle>
            <a:lvl1pPr marL="457170" indent="-457170" algn="l">
              <a:spcBef>
                <a:spcPts val="0"/>
              </a:spcBef>
              <a:buNone/>
              <a:defRPr lang="en-US" sz="1600" b="0" i="0" kern="1200" cap="none" baseline="0" dirty="0">
                <a:solidFill>
                  <a:srgbClr val="FFFFFF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marL="0" lvl="0" indent="0" algn="l" defTabSz="91449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</a:pPr>
            <a:r>
              <a:rPr lang="en-US" dirty="0"/>
              <a:t>Click to add presentation date</a:t>
            </a:r>
          </a:p>
        </p:txBody>
      </p:sp>
      <p:grpSp>
        <p:nvGrpSpPr>
          <p:cNvPr id="13" name="Agrupar 12"/>
          <p:cNvGrpSpPr/>
          <p:nvPr/>
        </p:nvGrpSpPr>
        <p:grpSpPr>
          <a:xfrm>
            <a:off x="2323674" y="4779761"/>
            <a:ext cx="7544653" cy="2020"/>
            <a:chOff x="1963784" y="4789920"/>
            <a:chExt cx="7542689" cy="2020"/>
          </a:xfrm>
        </p:grpSpPr>
        <p:cxnSp>
          <p:nvCxnSpPr>
            <p:cNvPr id="14" name="Conector recto 13"/>
            <p:cNvCxnSpPr/>
            <p:nvPr/>
          </p:nvCxnSpPr>
          <p:spPr>
            <a:xfrm>
              <a:off x="1963784" y="4789920"/>
              <a:ext cx="7207242" cy="0"/>
            </a:xfrm>
            <a:prstGeom prst="line">
              <a:avLst/>
            </a:prstGeom>
            <a:ln w="7620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14"/>
            <p:cNvCxnSpPr/>
            <p:nvPr/>
          </p:nvCxnSpPr>
          <p:spPr>
            <a:xfrm flipH="1">
              <a:off x="9226007" y="4789920"/>
              <a:ext cx="54982" cy="0"/>
            </a:xfrm>
            <a:prstGeom prst="line">
              <a:avLst/>
            </a:prstGeom>
            <a:ln w="7620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/>
            <p:cNvCxnSpPr/>
            <p:nvPr/>
          </p:nvCxnSpPr>
          <p:spPr>
            <a:xfrm flipH="1">
              <a:off x="9340337" y="4789920"/>
              <a:ext cx="54982" cy="0"/>
            </a:xfrm>
            <a:prstGeom prst="line">
              <a:avLst/>
            </a:prstGeom>
            <a:ln w="7620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/>
            <p:cNvCxnSpPr/>
            <p:nvPr/>
          </p:nvCxnSpPr>
          <p:spPr>
            <a:xfrm flipH="1">
              <a:off x="9451491" y="4791940"/>
              <a:ext cx="54982" cy="0"/>
            </a:xfrm>
            <a:prstGeom prst="line">
              <a:avLst/>
            </a:prstGeom>
            <a:ln w="76200" cmpd="sng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Imagen 17" descr="horizontalRGB.ai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922" y="1818640"/>
            <a:ext cx="4446157" cy="1270000"/>
          </a:xfrm>
          <a:prstGeom prst="rect">
            <a:avLst/>
          </a:prstGeom>
        </p:spPr>
      </p:pic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005CF9F9-2226-784E-C748-A638F832DEDC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3092861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and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552DB121-97A4-9B45-BF81-73992C35474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-3176" y="0"/>
            <a:ext cx="12195176" cy="6858000"/>
          </a:xfrm>
        </p:spPr>
        <p:txBody>
          <a:bodyPr>
            <a:normAutofit/>
          </a:bodyPr>
          <a:lstStyle>
            <a:lvl1pPr marL="0" indent="0">
              <a:buNone/>
              <a:defRPr sz="1467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r>
              <a:rPr lang="en-US" dirty="0"/>
              <a:t>Insert space picture here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01A57E7-E936-7745-9AA1-E043A2FAD12D}"/>
              </a:ext>
            </a:extLst>
          </p:cNvPr>
          <p:cNvSpPr txBox="1">
            <a:spLocks/>
          </p:cNvSpPr>
          <p:nvPr/>
        </p:nvSpPr>
        <p:spPr>
          <a:xfrm>
            <a:off x="652951" y="2482232"/>
            <a:ext cx="6770863" cy="857869"/>
          </a:xfrm>
          <a:prstGeom prst="rect">
            <a:avLst/>
          </a:prstGeom>
        </p:spPr>
        <p:txBody>
          <a:bodyPr vert="horz" lIns="121915" tIns="60957" rIns="121915" bIns="60957" rtlCol="0" anchor="ctr">
            <a:normAutofit fontScale="92500"/>
          </a:bodyPr>
          <a:lstStyle>
            <a:lvl1pPr algn="l" defTabSz="609493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r>
              <a:rPr lang="en-US" sz="4267" dirty="0">
                <a:latin typeface="Roboto Black"/>
                <a:cs typeface="Roboto Black"/>
              </a:rPr>
              <a:t>CLICK TO ADD COVER TITLE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C782652-FAAA-9643-8AF7-8287BDDD69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2951" y="3457454"/>
            <a:ext cx="6770861" cy="829647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FontTx/>
              <a:buNone/>
              <a:defRPr sz="2000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Click to add cover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CE616D-7C04-B746-9CAF-C9D4344AD2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2953" y="5335011"/>
            <a:ext cx="4611300" cy="314144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1600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Click to add presenter’s name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E4F26D1-AF6B-EA41-8E13-E382B010C7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2951" y="5713041"/>
            <a:ext cx="4611300" cy="314144"/>
          </a:xfrm>
        </p:spPr>
        <p:txBody>
          <a:bodyPr anchor="b">
            <a:noAutofit/>
          </a:bodyPr>
          <a:lstStyle>
            <a:lvl1pPr>
              <a:spcBef>
                <a:spcPts val="0"/>
              </a:spcBef>
              <a:defRPr lang="en-US" sz="1600" b="0" i="0" kern="1200" cap="none" baseline="0" dirty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marL="0" lvl="0" indent="0" algn="l" defTabSz="914498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Tx/>
              <a:buNone/>
            </a:pPr>
            <a:r>
              <a:rPr lang="en-US" dirty="0"/>
              <a:t>Click to add presentation date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42E2BB82-3171-DC46-AECA-23F67458AD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4616" y="2482851"/>
            <a:ext cx="50813" cy="1804988"/>
          </a:xfrm>
          <a:solidFill>
            <a:srgbClr val="DC0000"/>
          </a:solidFill>
        </p:spPr>
        <p:txBody>
          <a:bodyPr/>
          <a:lstStyle>
            <a:lvl1pPr marL="0" indent="0">
              <a:buNone/>
              <a:defRPr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Footer Placeholder 16">
            <a:extLst>
              <a:ext uri="{FF2B5EF4-FFF2-40B4-BE49-F238E27FC236}">
                <a16:creationId xmlns:a16="http://schemas.microsoft.com/office/drawing/2014/main" id="{99516C4A-F8DD-2649-A0FB-F147714676F5}"/>
              </a:ext>
            </a:extLst>
          </p:cNvPr>
          <p:cNvSpPr txBox="1">
            <a:spLocks/>
          </p:cNvSpPr>
          <p:nvPr/>
        </p:nvSpPr>
        <p:spPr>
          <a:xfrm>
            <a:off x="652950" y="6230385"/>
            <a:ext cx="2926080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  <p:pic>
        <p:nvPicPr>
          <p:cNvPr id="14" name="Imagen 13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643" y="294640"/>
            <a:ext cx="3165664" cy="90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24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9EAF6E4-5457-B54A-9DE7-3E7B348AAF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5083" y="2702859"/>
            <a:ext cx="6195479" cy="946151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  <a:latin typeface="Roboto Black"/>
                <a:ea typeface="Segoe UI Historic" panose="020B0502040204020203" pitchFamily="34" charset="0"/>
                <a:cs typeface="Roboto Black"/>
              </a:defRPr>
            </a:lvl1pPr>
          </a:lstStyle>
          <a:p>
            <a:r>
              <a:rPr lang="en-US" dirty="0"/>
              <a:t>CLICK TO</a:t>
            </a:r>
            <a:r>
              <a:rPr lang="es-ES_tradnl" sz="2667" b="0" i="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n-US" dirty="0"/>
              <a:t>ADD SECTION TITLE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55083" y="3743138"/>
            <a:ext cx="6195479" cy="764711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8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Click to add section subtitle</a:t>
            </a:r>
          </a:p>
        </p:txBody>
      </p:sp>
      <p:cxnSp>
        <p:nvCxnSpPr>
          <p:cNvPr id="10" name="Straight Connector 16">
            <a:extLst>
              <a:ext uri="{FF2B5EF4-FFF2-40B4-BE49-F238E27FC236}">
                <a16:creationId xmlns:a16="http://schemas.microsoft.com/office/drawing/2014/main" id="{2F7B68DD-B561-D84A-A7AA-5DFD18E827AC}"/>
              </a:ext>
            </a:extLst>
          </p:cNvPr>
          <p:cNvCxnSpPr>
            <a:cxnSpLocks/>
          </p:cNvCxnSpPr>
          <p:nvPr/>
        </p:nvCxnSpPr>
        <p:spPr>
          <a:xfrm>
            <a:off x="2125188" y="6323801"/>
            <a:ext cx="7773531" cy="0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7">
            <a:extLst>
              <a:ext uri="{FF2B5EF4-FFF2-40B4-BE49-F238E27FC236}">
                <a16:creationId xmlns:a16="http://schemas.microsoft.com/office/drawing/2014/main" id="{5162BD81-2861-FA4B-9675-D77A08F7A4E2}"/>
              </a:ext>
            </a:extLst>
          </p:cNvPr>
          <p:cNvCxnSpPr>
            <a:cxnSpLocks/>
          </p:cNvCxnSpPr>
          <p:nvPr/>
        </p:nvCxnSpPr>
        <p:spPr>
          <a:xfrm>
            <a:off x="11399951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8">
            <a:extLst>
              <a:ext uri="{FF2B5EF4-FFF2-40B4-BE49-F238E27FC236}">
                <a16:creationId xmlns:a16="http://schemas.microsoft.com/office/drawing/2014/main" id="{0DEFFE64-9C75-5F48-B5A0-48BF68810835}"/>
              </a:ext>
            </a:extLst>
          </p:cNvPr>
          <p:cNvCxnSpPr>
            <a:cxnSpLocks/>
          </p:cNvCxnSpPr>
          <p:nvPr/>
        </p:nvCxnSpPr>
        <p:spPr>
          <a:xfrm>
            <a:off x="9897979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pic>
        <p:nvPicPr>
          <p:cNvPr id="16" name="Imagen 15" descr="buildaboveRGB.a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365" y="6145466"/>
            <a:ext cx="1339455" cy="332297"/>
          </a:xfrm>
          <a:prstGeom prst="rect">
            <a:avLst/>
          </a:prstGeom>
        </p:spPr>
      </p:pic>
      <p:pic>
        <p:nvPicPr>
          <p:cNvPr id="17" name="Picture 9">
            <a:extLst>
              <a:ext uri="{FF2B5EF4-FFF2-40B4-BE49-F238E27FC236}">
                <a16:creationId xmlns:a16="http://schemas.microsoft.com/office/drawing/2014/main" id="{252C3C81-A2DA-6C43-9C00-9DFC1F2DE8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15000"/>
          </a:blip>
          <a:srcRect/>
          <a:stretch/>
        </p:blipFill>
        <p:spPr>
          <a:xfrm>
            <a:off x="402883" y="273260"/>
            <a:ext cx="4860463" cy="4859197"/>
          </a:xfrm>
          <a:prstGeom prst="rect">
            <a:avLst/>
          </a:prstGeom>
        </p:spPr>
      </p:pic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520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C0419BDB-293A-DF52-F7CF-8DBAEFD1C421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3753820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3C323E6-D0B7-474A-8354-EB6895EA53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201" y="469108"/>
            <a:ext cx="10670777" cy="715963"/>
          </a:xfrm>
        </p:spPr>
        <p:txBody>
          <a:bodyPr anchor="ctr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Roboto Black"/>
                <a:ea typeface="Segoe UI Historic" panose="020B0502040204020203" pitchFamily="34" charset="0"/>
                <a:cs typeface="Roboto Black"/>
              </a:defRPr>
            </a:lvl1pPr>
          </a:lstStyle>
          <a:p>
            <a:r>
              <a:rPr lang="en-US" dirty="0"/>
              <a:t>CLICK TO ADD SLIDE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A5B848F-BE57-8C4F-9B8B-0B1A495130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2201" y="2015843"/>
            <a:ext cx="6088060" cy="3924624"/>
          </a:xfrm>
        </p:spPr>
        <p:txBody>
          <a:bodyPr>
            <a:normAutofit/>
          </a:bodyPr>
          <a:lstStyle>
            <a:lvl1pPr>
              <a:defRPr sz="1200" b="0" i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defRPr>
            </a:lvl1pPr>
            <a:lvl2pPr marL="609559" indent="0">
              <a:buNone/>
              <a:defRPr sz="1200" b="0" i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defRPr>
            </a:lvl2pPr>
            <a:lvl3pPr>
              <a:defRPr sz="1200" b="0" i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defRPr>
            </a:lvl3pPr>
            <a:lvl4pPr>
              <a:defRPr sz="1200" b="0" i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defRPr>
            </a:lvl4pPr>
            <a:lvl5pPr>
              <a:defRPr sz="1200" b="0" i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defRPr>
            </a:lvl5pPr>
          </a:lstStyle>
          <a:p>
            <a:pPr lvl="0"/>
            <a:r>
              <a:rPr lang="en-US" dirty="0"/>
              <a:t>Click to add text (to add bullet, press Shift + ALT + Right Arrow)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73011591-C6DD-0B41-9B55-C438EB0431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201" y="1483362"/>
            <a:ext cx="10670777" cy="329783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600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Click to add slide subtitle</a:t>
            </a:r>
          </a:p>
        </p:txBody>
      </p:sp>
      <p:cxnSp>
        <p:nvCxnSpPr>
          <p:cNvPr id="13" name="Straight Connector 24">
            <a:extLst>
              <a:ext uri="{FF2B5EF4-FFF2-40B4-BE49-F238E27FC236}">
                <a16:creationId xmlns:a16="http://schemas.microsoft.com/office/drawing/2014/main" id="{31D5A3F9-340A-4046-BC89-CA5FE47D0328}"/>
              </a:ext>
            </a:extLst>
          </p:cNvPr>
          <p:cNvCxnSpPr/>
          <p:nvPr/>
        </p:nvCxnSpPr>
        <p:spPr>
          <a:xfrm>
            <a:off x="600739" y="469108"/>
            <a:ext cx="0" cy="715963"/>
          </a:xfrm>
          <a:prstGeom prst="line">
            <a:avLst/>
          </a:prstGeom>
          <a:ln w="3810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2F7B68DD-B561-D84A-A7AA-5DFD18E827AC}"/>
              </a:ext>
            </a:extLst>
          </p:cNvPr>
          <p:cNvCxnSpPr>
            <a:cxnSpLocks/>
          </p:cNvCxnSpPr>
          <p:nvPr/>
        </p:nvCxnSpPr>
        <p:spPr>
          <a:xfrm>
            <a:off x="2125188" y="6323801"/>
            <a:ext cx="7773531" cy="0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7">
            <a:extLst>
              <a:ext uri="{FF2B5EF4-FFF2-40B4-BE49-F238E27FC236}">
                <a16:creationId xmlns:a16="http://schemas.microsoft.com/office/drawing/2014/main" id="{5162BD81-2861-FA4B-9675-D77A08F7A4E2}"/>
              </a:ext>
            </a:extLst>
          </p:cNvPr>
          <p:cNvCxnSpPr>
            <a:cxnSpLocks/>
          </p:cNvCxnSpPr>
          <p:nvPr/>
        </p:nvCxnSpPr>
        <p:spPr>
          <a:xfrm>
            <a:off x="11399951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0DEFFE64-9C75-5F48-B5A0-48BF68810835}"/>
              </a:ext>
            </a:extLst>
          </p:cNvPr>
          <p:cNvCxnSpPr>
            <a:cxnSpLocks/>
          </p:cNvCxnSpPr>
          <p:nvPr/>
        </p:nvCxnSpPr>
        <p:spPr>
          <a:xfrm>
            <a:off x="9897979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18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pic>
        <p:nvPicPr>
          <p:cNvPr id="20" name="Imagen 19" descr="buildaboveRGB.a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365" y="6145466"/>
            <a:ext cx="1339455" cy="332297"/>
          </a:xfrm>
          <a:prstGeom prst="rect">
            <a:avLst/>
          </a:prstGeom>
        </p:spPr>
      </p:pic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520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6BEBF586-04EA-FC42-192F-7E5252030205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2151410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2161E5-B4DD-CF44-893C-9236FF0AAC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2200" y="2015842"/>
            <a:ext cx="4995864" cy="3546759"/>
          </a:xfrm>
        </p:spPr>
        <p:txBody>
          <a:bodyPr anchor="t">
            <a:normAutofit/>
          </a:bodyPr>
          <a:lstStyle>
            <a:lvl1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lvl="0"/>
            <a:r>
              <a:rPr lang="en-US" dirty="0"/>
              <a:t>Click to add text (to add bullet, press Shift + ALT + Right Arrow)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C46716-9274-204F-A328-6C83129AA352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37112" y="2015842"/>
            <a:ext cx="4995864" cy="3546759"/>
          </a:xfrm>
        </p:spPr>
        <p:txBody>
          <a:bodyPr anchor="t">
            <a:normAutofit/>
          </a:bodyPr>
          <a:lstStyle>
            <a:lvl1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lvl="0"/>
            <a:r>
              <a:rPr lang="en-US" dirty="0"/>
              <a:t>Click to add text (to add bullet, press Shift + ALT + Right Arrow)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DCCD31B-67E1-E448-AA68-7ABB509B78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201" y="469108"/>
            <a:ext cx="10670777" cy="715963"/>
          </a:xfrm>
        </p:spPr>
        <p:txBody>
          <a:bodyPr anchor="ctr">
            <a:normAutofit/>
          </a:bodyPr>
          <a:lstStyle>
            <a:lvl1pPr algn="l">
              <a:defRPr sz="2800" b="0" i="0">
                <a:solidFill>
                  <a:schemeClr val="bg1"/>
                </a:solidFill>
                <a:latin typeface="Roboto Black"/>
                <a:ea typeface="Segoe UI Historic" panose="020B0502040204020203" pitchFamily="34" charset="0"/>
                <a:cs typeface="Roboto Black"/>
              </a:defRPr>
            </a:lvl1pPr>
          </a:lstStyle>
          <a:p>
            <a:r>
              <a:rPr lang="en-US" dirty="0"/>
              <a:t>CLICK TO ADD SLIDE TITLE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D126513-281A-6C4F-9CC0-0E5C702E95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201" y="1562320"/>
            <a:ext cx="10670777" cy="250825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67" b="1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slide subtitle</a:t>
            </a:r>
          </a:p>
        </p:txBody>
      </p:sp>
      <p:cxnSp>
        <p:nvCxnSpPr>
          <p:cNvPr id="10" name="Straight Connector 25">
            <a:extLst>
              <a:ext uri="{FF2B5EF4-FFF2-40B4-BE49-F238E27FC236}">
                <a16:creationId xmlns:a16="http://schemas.microsoft.com/office/drawing/2014/main" id="{021E964A-4645-544A-8D04-57627C78ECD3}"/>
              </a:ext>
            </a:extLst>
          </p:cNvPr>
          <p:cNvCxnSpPr/>
          <p:nvPr/>
        </p:nvCxnSpPr>
        <p:spPr>
          <a:xfrm>
            <a:off x="600739" y="469108"/>
            <a:ext cx="0" cy="715963"/>
          </a:xfrm>
          <a:prstGeom prst="line">
            <a:avLst/>
          </a:prstGeom>
          <a:ln w="3810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6">
            <a:extLst>
              <a:ext uri="{FF2B5EF4-FFF2-40B4-BE49-F238E27FC236}">
                <a16:creationId xmlns:a16="http://schemas.microsoft.com/office/drawing/2014/main" id="{2F7B68DD-B561-D84A-A7AA-5DFD18E827AC}"/>
              </a:ext>
            </a:extLst>
          </p:cNvPr>
          <p:cNvCxnSpPr>
            <a:cxnSpLocks/>
          </p:cNvCxnSpPr>
          <p:nvPr/>
        </p:nvCxnSpPr>
        <p:spPr>
          <a:xfrm>
            <a:off x="2125188" y="6323801"/>
            <a:ext cx="7773531" cy="0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7">
            <a:extLst>
              <a:ext uri="{FF2B5EF4-FFF2-40B4-BE49-F238E27FC236}">
                <a16:creationId xmlns:a16="http://schemas.microsoft.com/office/drawing/2014/main" id="{5162BD81-2861-FA4B-9675-D77A08F7A4E2}"/>
              </a:ext>
            </a:extLst>
          </p:cNvPr>
          <p:cNvCxnSpPr>
            <a:cxnSpLocks/>
          </p:cNvCxnSpPr>
          <p:nvPr/>
        </p:nvCxnSpPr>
        <p:spPr>
          <a:xfrm>
            <a:off x="11399951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8">
            <a:extLst>
              <a:ext uri="{FF2B5EF4-FFF2-40B4-BE49-F238E27FC236}">
                <a16:creationId xmlns:a16="http://schemas.microsoft.com/office/drawing/2014/main" id="{0DEFFE64-9C75-5F48-B5A0-48BF68810835}"/>
              </a:ext>
            </a:extLst>
          </p:cNvPr>
          <p:cNvCxnSpPr>
            <a:cxnSpLocks/>
          </p:cNvCxnSpPr>
          <p:nvPr/>
        </p:nvCxnSpPr>
        <p:spPr>
          <a:xfrm>
            <a:off x="9897979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pic>
        <p:nvPicPr>
          <p:cNvPr id="17" name="Imagen 16" descr="buildaboveRGB.a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365" y="6145466"/>
            <a:ext cx="1339455" cy="332297"/>
          </a:xfrm>
          <a:prstGeom prst="rect">
            <a:avLst/>
          </a:prstGeom>
        </p:spPr>
      </p:pic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520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CDCA77CC-B9D6-2AA1-1E38-86CA3C625AC0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720805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AA1DB85-860C-AB46-92E8-AE4DB9403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2198" y="2649682"/>
            <a:ext cx="4984779" cy="2912919"/>
          </a:xfrm>
        </p:spPr>
        <p:txBody>
          <a:bodyPr>
            <a:normAutofit/>
          </a:bodyPr>
          <a:lstStyle>
            <a:lvl1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lvl="0"/>
            <a:r>
              <a:rPr lang="en-US" dirty="0"/>
              <a:t>Click to add text (to add bullet, press Shift + ALT + Right Arrow)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AFCC01-9A25-5A48-BA1D-84CCB3ECA73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448199" y="2649682"/>
            <a:ext cx="4984779" cy="2912919"/>
          </a:xfrm>
        </p:spPr>
        <p:txBody>
          <a:bodyPr>
            <a:normAutofit/>
          </a:bodyPr>
          <a:lstStyle>
            <a:lvl1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>
              <a:defRPr sz="12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lvl="0"/>
            <a:r>
              <a:rPr lang="en-US" dirty="0"/>
              <a:t>Click to add text (to add bullet, press Shift + ALT + Right Arrow)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5701E02-A9BD-B641-8FDB-4F9B96A0F4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198" y="2015842"/>
            <a:ext cx="4984779" cy="459135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600" b="0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A941219-9126-3A4E-8AFB-2AB42072368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48199" y="2015842"/>
            <a:ext cx="4984779" cy="459135"/>
          </a:xfrm>
        </p:spPr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1600" b="0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BB6D1D2-F28E-D04A-8910-5658C7E4C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201" y="469108"/>
            <a:ext cx="10670777" cy="715963"/>
          </a:xfrm>
        </p:spPr>
        <p:txBody>
          <a:bodyPr anchor="ctr">
            <a:normAutofit/>
          </a:bodyPr>
          <a:lstStyle>
            <a:lvl1pPr algn="l">
              <a:defRPr sz="2800" b="0" i="0">
                <a:solidFill>
                  <a:schemeClr val="bg1"/>
                </a:solidFill>
                <a:latin typeface="Roboto Black"/>
                <a:ea typeface="Segoe UI Historic" panose="020B0502040204020203" pitchFamily="34" charset="0"/>
                <a:cs typeface="Roboto Black"/>
              </a:defRPr>
            </a:lvl1pPr>
          </a:lstStyle>
          <a:p>
            <a:r>
              <a:rPr lang="en-US" dirty="0"/>
              <a:t>CLICK TO ADD SLIDE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7D805B6-9700-1240-93E4-FD62E17ED6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201" y="1562320"/>
            <a:ext cx="10670777" cy="250825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67" b="1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slide subtitle</a:t>
            </a:r>
          </a:p>
        </p:txBody>
      </p:sp>
      <p:cxnSp>
        <p:nvCxnSpPr>
          <p:cNvPr id="11" name="Straight Connector 37">
            <a:extLst>
              <a:ext uri="{FF2B5EF4-FFF2-40B4-BE49-F238E27FC236}">
                <a16:creationId xmlns:a16="http://schemas.microsoft.com/office/drawing/2014/main" id="{B4456FB4-49F9-6947-8CBF-AFF7157B8216}"/>
              </a:ext>
            </a:extLst>
          </p:cNvPr>
          <p:cNvCxnSpPr/>
          <p:nvPr/>
        </p:nvCxnSpPr>
        <p:spPr>
          <a:xfrm>
            <a:off x="600739" y="469108"/>
            <a:ext cx="0" cy="715963"/>
          </a:xfrm>
          <a:prstGeom prst="line">
            <a:avLst/>
          </a:prstGeom>
          <a:ln w="3810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6">
            <a:extLst>
              <a:ext uri="{FF2B5EF4-FFF2-40B4-BE49-F238E27FC236}">
                <a16:creationId xmlns:a16="http://schemas.microsoft.com/office/drawing/2014/main" id="{2F7B68DD-B561-D84A-A7AA-5DFD18E827AC}"/>
              </a:ext>
            </a:extLst>
          </p:cNvPr>
          <p:cNvCxnSpPr>
            <a:cxnSpLocks/>
          </p:cNvCxnSpPr>
          <p:nvPr/>
        </p:nvCxnSpPr>
        <p:spPr>
          <a:xfrm>
            <a:off x="2125188" y="6323801"/>
            <a:ext cx="7773531" cy="0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5162BD81-2861-FA4B-9675-D77A08F7A4E2}"/>
              </a:ext>
            </a:extLst>
          </p:cNvPr>
          <p:cNvCxnSpPr>
            <a:cxnSpLocks/>
          </p:cNvCxnSpPr>
          <p:nvPr/>
        </p:nvCxnSpPr>
        <p:spPr>
          <a:xfrm>
            <a:off x="11399951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8">
            <a:extLst>
              <a:ext uri="{FF2B5EF4-FFF2-40B4-BE49-F238E27FC236}">
                <a16:creationId xmlns:a16="http://schemas.microsoft.com/office/drawing/2014/main" id="{0DEFFE64-9C75-5F48-B5A0-48BF68810835}"/>
              </a:ext>
            </a:extLst>
          </p:cNvPr>
          <p:cNvCxnSpPr>
            <a:cxnSpLocks/>
          </p:cNvCxnSpPr>
          <p:nvPr/>
        </p:nvCxnSpPr>
        <p:spPr>
          <a:xfrm>
            <a:off x="9897979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n 16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pic>
        <p:nvPicPr>
          <p:cNvPr id="18" name="Imagen 17" descr="buildaboveRGB.a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365" y="6145466"/>
            <a:ext cx="1339455" cy="332297"/>
          </a:xfrm>
          <a:prstGeom prst="rect">
            <a:avLst/>
          </a:prstGeom>
        </p:spPr>
      </p:pic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520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9A945C1E-2897-BD63-A23F-86FAAB5506E4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674009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mparisons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80969A-D6BC-A24F-8E00-E234A548D02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4636" y="2649682"/>
            <a:ext cx="2372341" cy="2912919"/>
          </a:xfrm>
        </p:spPr>
        <p:txBody>
          <a:bodyPr>
            <a:normAutofit/>
          </a:bodyPr>
          <a:lstStyle>
            <a:lvl1pPr marL="0" marR="0" indent="0" algn="l" defTabSz="6095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82583" algn="l"/>
                <a:tab pos="447723" algn="l"/>
              </a:tabLst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 marL="609559" indent="0">
              <a:buFont typeface="Arial"/>
              <a:buNone/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 marL="1219118" indent="0">
              <a:buFont typeface="Arial"/>
              <a:buNone/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 marL="1828678" indent="0">
              <a:buFont typeface="Arial"/>
              <a:buNone/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 marL="2609705" indent="-171469">
              <a:buFont typeface="Arial"/>
              <a:buChar char="•"/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marL="171469" marR="0" lvl="0" indent="-171469" algn="l" defTabSz="6095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>
                <a:tab pos="182583" algn="l"/>
                <a:tab pos="447723" algn="l"/>
              </a:tabLst>
              <a:defRPr/>
            </a:pPr>
            <a:r>
              <a:rPr lang="en-US" dirty="0"/>
              <a:t>Click to add text (to add bullet, press Shift + ALT + Right Arrow)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96C168-0AFE-F047-B683-9005F30FB84A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060636" y="2649682"/>
            <a:ext cx="2372341" cy="2912919"/>
          </a:xfrm>
        </p:spPr>
        <p:txBody>
          <a:bodyPr>
            <a:normAutofit/>
          </a:bodyPr>
          <a:lstStyle>
            <a:lvl1pPr marL="457170" marR="0" indent="-457170" algn="l" defTabSz="6095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marL="457170" marR="0" lvl="0" indent="-457170" algn="l" defTabSz="60955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Click to add text (to add bullet, press Shift + ALT + Right Arrow)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E4AA572-7708-5549-955D-A96C846119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74636" y="2015842"/>
            <a:ext cx="2372341" cy="459135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467" b="1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7EBF352-B4EB-7F43-883F-EED717A5E8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60636" y="2015842"/>
            <a:ext cx="2372341" cy="459135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467" b="1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heading</a:t>
            </a:r>
          </a:p>
        </p:txBody>
      </p:sp>
      <p:sp>
        <p:nvSpPr>
          <p:cNvPr id="12" name="Picture Placeholder 23">
            <a:extLst>
              <a:ext uri="{FF2B5EF4-FFF2-40B4-BE49-F238E27FC236}">
                <a16:creationId xmlns:a16="http://schemas.microsoft.com/office/drawing/2014/main" id="{C136D5A4-218F-984B-8C16-CA72B9FC273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2202" y="2015841"/>
            <a:ext cx="2372341" cy="3546755"/>
          </a:xfr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23">
            <a:extLst>
              <a:ext uri="{FF2B5EF4-FFF2-40B4-BE49-F238E27FC236}">
                <a16:creationId xmlns:a16="http://schemas.microsoft.com/office/drawing/2014/main" id="{DD2BDD98-2757-1F41-8965-4576D244DE7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37112" y="2015841"/>
            <a:ext cx="2372341" cy="3546747"/>
          </a:xfrm>
        </p:spPr>
        <p:txBody>
          <a:bodyPr>
            <a:normAutofit/>
          </a:bodyPr>
          <a:lstStyle>
            <a:lvl1pPr marL="0" indent="0">
              <a:buNone/>
              <a:defRPr sz="1867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AF48152-1457-0C40-B2DD-1EA6878455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201" y="469108"/>
            <a:ext cx="10670777" cy="715963"/>
          </a:xfrm>
        </p:spPr>
        <p:txBody>
          <a:bodyPr anchor="ctr">
            <a:normAutofit/>
          </a:bodyPr>
          <a:lstStyle>
            <a:lvl1pPr algn="l">
              <a:defRPr sz="2800" b="0" i="0">
                <a:solidFill>
                  <a:schemeClr val="bg1"/>
                </a:solidFill>
                <a:latin typeface="Roboto Black"/>
                <a:ea typeface="Segoe UI Historic" panose="020B0502040204020203" pitchFamily="34" charset="0"/>
                <a:cs typeface="Roboto Black"/>
              </a:defRPr>
            </a:lvl1pPr>
          </a:lstStyle>
          <a:p>
            <a:r>
              <a:rPr lang="en-US" dirty="0"/>
              <a:t>CLICK TO ADD SLIDE TITLE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DAAB928A-605C-0C4A-9614-EE2DA8C339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201" y="1562320"/>
            <a:ext cx="10670777" cy="250825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67" b="1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slide subtitle</a:t>
            </a:r>
          </a:p>
        </p:txBody>
      </p:sp>
      <p:cxnSp>
        <p:nvCxnSpPr>
          <p:cNvPr id="16" name="Straight Connector 42">
            <a:extLst>
              <a:ext uri="{FF2B5EF4-FFF2-40B4-BE49-F238E27FC236}">
                <a16:creationId xmlns:a16="http://schemas.microsoft.com/office/drawing/2014/main" id="{C60B2151-4286-EA48-B4E0-24A0962B8B8E}"/>
              </a:ext>
            </a:extLst>
          </p:cNvPr>
          <p:cNvCxnSpPr/>
          <p:nvPr/>
        </p:nvCxnSpPr>
        <p:spPr>
          <a:xfrm>
            <a:off x="600739" y="469108"/>
            <a:ext cx="0" cy="715963"/>
          </a:xfrm>
          <a:prstGeom prst="line">
            <a:avLst/>
          </a:prstGeom>
          <a:ln w="3810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F7B68DD-B561-D84A-A7AA-5DFD18E827AC}"/>
              </a:ext>
            </a:extLst>
          </p:cNvPr>
          <p:cNvCxnSpPr>
            <a:cxnSpLocks/>
          </p:cNvCxnSpPr>
          <p:nvPr/>
        </p:nvCxnSpPr>
        <p:spPr>
          <a:xfrm>
            <a:off x="2125188" y="6323801"/>
            <a:ext cx="7773531" cy="0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162BD81-2861-FA4B-9675-D77A08F7A4E2}"/>
              </a:ext>
            </a:extLst>
          </p:cNvPr>
          <p:cNvCxnSpPr>
            <a:cxnSpLocks/>
          </p:cNvCxnSpPr>
          <p:nvPr/>
        </p:nvCxnSpPr>
        <p:spPr>
          <a:xfrm>
            <a:off x="11399951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EFFE64-9C75-5F48-B5A0-48BF68810835}"/>
              </a:ext>
            </a:extLst>
          </p:cNvPr>
          <p:cNvCxnSpPr>
            <a:cxnSpLocks/>
          </p:cNvCxnSpPr>
          <p:nvPr/>
        </p:nvCxnSpPr>
        <p:spPr>
          <a:xfrm>
            <a:off x="9897979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n 21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pic>
        <p:nvPicPr>
          <p:cNvPr id="23" name="Imagen 22" descr="buildaboveRGB.a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365" y="6145466"/>
            <a:ext cx="1339455" cy="332297"/>
          </a:xfrm>
          <a:prstGeom prst="rect">
            <a:avLst/>
          </a:prstGeom>
        </p:spPr>
      </p:pic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520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7211F4ED-C37D-B38D-2C87-EFE3865C0598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3547587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mparisons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B2F96CF-F152-C84D-BE18-119657A361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2200" y="3535194"/>
            <a:ext cx="3320605" cy="2027407"/>
          </a:xfrm>
        </p:spPr>
        <p:txBody>
          <a:bodyPr>
            <a:normAutofit/>
          </a:bodyPr>
          <a:lstStyle>
            <a:lvl1pPr>
              <a:tabLst/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>
              <a:tabLst/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>
              <a:tabLst/>
              <a:defRPr sz="10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>
              <a:tabLst/>
              <a:defRPr sz="8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>
              <a:tabLst/>
              <a:defRPr sz="800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lvl="0"/>
            <a:r>
              <a:rPr lang="en-US" dirty="0"/>
              <a:t>Click to add text (to add bullet, press Shift + ALT + Right Arrow)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CF809F-6708-F541-BBE7-54B8173276DD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32728" y="3535192"/>
            <a:ext cx="3324251" cy="2027408"/>
          </a:xfrm>
        </p:spPr>
        <p:txBody>
          <a:bodyPr>
            <a:normAutofit/>
          </a:bodyPr>
          <a:lstStyle>
            <a:lvl1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lvl="0"/>
            <a:r>
              <a:rPr lang="en-US" dirty="0"/>
              <a:t>Click to add text (to add bullet, press Shift + ALT + Right Arrow)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23">
            <a:extLst>
              <a:ext uri="{FF2B5EF4-FFF2-40B4-BE49-F238E27FC236}">
                <a16:creationId xmlns:a16="http://schemas.microsoft.com/office/drawing/2014/main" id="{09B9EEA3-2C73-8146-8CD9-6011A6BAEAE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62200" y="2029498"/>
            <a:ext cx="3318781" cy="12933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23">
            <a:extLst>
              <a:ext uri="{FF2B5EF4-FFF2-40B4-BE49-F238E27FC236}">
                <a16:creationId xmlns:a16="http://schemas.microsoft.com/office/drawing/2014/main" id="{03A711D9-2269-7840-90B4-857B106AEF7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436374" y="2029498"/>
            <a:ext cx="3318781" cy="12933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915E0E0-14C4-4543-9426-517F6D195C46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8106901" y="3535192"/>
            <a:ext cx="3326075" cy="2027408"/>
          </a:xfrm>
        </p:spPr>
        <p:txBody>
          <a:bodyPr>
            <a:normAutofit/>
          </a:bodyPr>
          <a:lstStyle>
            <a:lvl1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>
              <a:defRPr sz="933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lvl="0"/>
            <a:r>
              <a:rPr lang="en-US" dirty="0"/>
              <a:t>Click to add text (to add bullet, press Shift + ALT + Right Arrow)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Picture Placeholder 23">
            <a:extLst>
              <a:ext uri="{FF2B5EF4-FFF2-40B4-BE49-F238E27FC236}">
                <a16:creationId xmlns:a16="http://schemas.microsoft.com/office/drawing/2014/main" id="{E1B4A6D3-92FD-B949-995E-8A5772457B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10548" y="2029498"/>
            <a:ext cx="3318781" cy="1293311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26DD197-10D0-5B46-9CD1-B6D6FE53D0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201" y="469108"/>
            <a:ext cx="10670777" cy="715963"/>
          </a:xfrm>
        </p:spPr>
        <p:txBody>
          <a:bodyPr anchor="ctr">
            <a:normAutofit/>
          </a:bodyPr>
          <a:lstStyle>
            <a:lvl1pPr marL="0" indent="0" algn="l">
              <a:buFont typeface="Arial"/>
              <a:buNone/>
              <a:defRPr sz="2800" b="0" i="0">
                <a:solidFill>
                  <a:schemeClr val="bg1"/>
                </a:solidFill>
                <a:latin typeface="Roboto Black"/>
                <a:ea typeface="Segoe UI Historic" panose="020B0502040204020203" pitchFamily="34" charset="0"/>
                <a:cs typeface="Roboto Black"/>
              </a:defRPr>
            </a:lvl1pPr>
          </a:lstStyle>
          <a:p>
            <a:r>
              <a:rPr lang="en-US" dirty="0"/>
              <a:t>CLICK TO ADD SLIDE TITLE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5A6FA1E7-6A3E-2E41-8F99-08E34E8580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201" y="1562320"/>
            <a:ext cx="10670777" cy="250825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67" b="1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slide subtitle</a:t>
            </a:r>
          </a:p>
        </p:txBody>
      </p:sp>
      <p:cxnSp>
        <p:nvCxnSpPr>
          <p:cNvPr id="16" name="Straight Connector 47">
            <a:extLst>
              <a:ext uri="{FF2B5EF4-FFF2-40B4-BE49-F238E27FC236}">
                <a16:creationId xmlns:a16="http://schemas.microsoft.com/office/drawing/2014/main" id="{F61DC01B-69DC-8444-A690-CD572BF7CAB0}"/>
              </a:ext>
            </a:extLst>
          </p:cNvPr>
          <p:cNvCxnSpPr/>
          <p:nvPr/>
        </p:nvCxnSpPr>
        <p:spPr>
          <a:xfrm>
            <a:off x="600739" y="469108"/>
            <a:ext cx="0" cy="715963"/>
          </a:xfrm>
          <a:prstGeom prst="line">
            <a:avLst/>
          </a:prstGeom>
          <a:ln w="3810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F7B68DD-B561-D84A-A7AA-5DFD18E827AC}"/>
              </a:ext>
            </a:extLst>
          </p:cNvPr>
          <p:cNvCxnSpPr>
            <a:cxnSpLocks/>
          </p:cNvCxnSpPr>
          <p:nvPr/>
        </p:nvCxnSpPr>
        <p:spPr>
          <a:xfrm>
            <a:off x="2125188" y="6323801"/>
            <a:ext cx="7773531" cy="0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162BD81-2861-FA4B-9675-D77A08F7A4E2}"/>
              </a:ext>
            </a:extLst>
          </p:cNvPr>
          <p:cNvCxnSpPr>
            <a:cxnSpLocks/>
          </p:cNvCxnSpPr>
          <p:nvPr/>
        </p:nvCxnSpPr>
        <p:spPr>
          <a:xfrm>
            <a:off x="11399951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DEFFE64-9C75-5F48-B5A0-48BF68810835}"/>
              </a:ext>
            </a:extLst>
          </p:cNvPr>
          <p:cNvCxnSpPr>
            <a:cxnSpLocks/>
          </p:cNvCxnSpPr>
          <p:nvPr/>
        </p:nvCxnSpPr>
        <p:spPr>
          <a:xfrm>
            <a:off x="9897979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n 21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pic>
        <p:nvPicPr>
          <p:cNvPr id="23" name="Imagen 22" descr="buildaboveRGB.a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365" y="6145466"/>
            <a:ext cx="1339455" cy="332297"/>
          </a:xfrm>
          <a:prstGeom prst="rect">
            <a:avLst/>
          </a:prstGeom>
        </p:spPr>
      </p:pic>
      <p:sp>
        <p:nvSpPr>
          <p:cNvPr id="25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520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23A91E61-3919-EC0C-EAE8-388B96758706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2149951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5B0CE5C-5447-8F48-85BD-2D5A62E8B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201" y="469108"/>
            <a:ext cx="10670777" cy="715963"/>
          </a:xfrm>
        </p:spPr>
        <p:txBody>
          <a:bodyPr anchor="ctr">
            <a:normAutofit/>
          </a:bodyPr>
          <a:lstStyle>
            <a:lvl1pPr algn="l">
              <a:defRPr sz="2800" b="0" i="0">
                <a:solidFill>
                  <a:schemeClr val="bg1"/>
                </a:solidFill>
                <a:latin typeface="Roboto Black"/>
                <a:ea typeface="Segoe UI Historic" panose="020B0502040204020203" pitchFamily="34" charset="0"/>
                <a:cs typeface="Roboto Black"/>
              </a:defRPr>
            </a:lvl1pPr>
          </a:lstStyle>
          <a:p>
            <a:r>
              <a:rPr lang="en-US" dirty="0"/>
              <a:t>CLICK TO ADD SLIDE TITLE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90313130-A4B5-1245-BC60-A63EC49008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201" y="1562320"/>
            <a:ext cx="10670777" cy="250825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67" b="1" cap="none" baseline="0">
                <a:solidFill>
                  <a:schemeClr val="bg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add slide subtitle</a:t>
            </a:r>
          </a:p>
        </p:txBody>
      </p:sp>
      <p:cxnSp>
        <p:nvCxnSpPr>
          <p:cNvPr id="9" name="Straight Connector 25">
            <a:extLst>
              <a:ext uri="{FF2B5EF4-FFF2-40B4-BE49-F238E27FC236}">
                <a16:creationId xmlns:a16="http://schemas.microsoft.com/office/drawing/2014/main" id="{EC8B9C12-3F6D-3A46-9515-0FB04C497A3E}"/>
              </a:ext>
            </a:extLst>
          </p:cNvPr>
          <p:cNvCxnSpPr/>
          <p:nvPr/>
        </p:nvCxnSpPr>
        <p:spPr>
          <a:xfrm>
            <a:off x="600739" y="469108"/>
            <a:ext cx="0" cy="71596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6">
            <a:extLst>
              <a:ext uri="{FF2B5EF4-FFF2-40B4-BE49-F238E27FC236}">
                <a16:creationId xmlns:a16="http://schemas.microsoft.com/office/drawing/2014/main" id="{2F7B68DD-B561-D84A-A7AA-5DFD18E827AC}"/>
              </a:ext>
            </a:extLst>
          </p:cNvPr>
          <p:cNvCxnSpPr>
            <a:cxnSpLocks/>
          </p:cNvCxnSpPr>
          <p:nvPr/>
        </p:nvCxnSpPr>
        <p:spPr>
          <a:xfrm>
            <a:off x="2125188" y="6323801"/>
            <a:ext cx="7773531" cy="0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7">
            <a:extLst>
              <a:ext uri="{FF2B5EF4-FFF2-40B4-BE49-F238E27FC236}">
                <a16:creationId xmlns:a16="http://schemas.microsoft.com/office/drawing/2014/main" id="{5162BD81-2861-FA4B-9675-D77A08F7A4E2}"/>
              </a:ext>
            </a:extLst>
          </p:cNvPr>
          <p:cNvCxnSpPr>
            <a:cxnSpLocks/>
          </p:cNvCxnSpPr>
          <p:nvPr/>
        </p:nvCxnSpPr>
        <p:spPr>
          <a:xfrm>
            <a:off x="11399951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8">
            <a:extLst>
              <a:ext uri="{FF2B5EF4-FFF2-40B4-BE49-F238E27FC236}">
                <a16:creationId xmlns:a16="http://schemas.microsoft.com/office/drawing/2014/main" id="{0DEFFE64-9C75-5F48-B5A0-48BF68810835}"/>
              </a:ext>
            </a:extLst>
          </p:cNvPr>
          <p:cNvCxnSpPr>
            <a:cxnSpLocks/>
          </p:cNvCxnSpPr>
          <p:nvPr/>
        </p:nvCxnSpPr>
        <p:spPr>
          <a:xfrm>
            <a:off x="9897979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pic>
        <p:nvPicPr>
          <p:cNvPr id="16" name="Imagen 15" descr="buildaboveRGB.a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365" y="6145466"/>
            <a:ext cx="1339455" cy="332297"/>
          </a:xfrm>
          <a:prstGeom prst="rect">
            <a:avLst/>
          </a:prstGeom>
        </p:spPr>
      </p:pic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520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60AEB29C-2911-AF81-C3D7-98FE80868682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1614714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6">
            <a:extLst>
              <a:ext uri="{FF2B5EF4-FFF2-40B4-BE49-F238E27FC236}">
                <a16:creationId xmlns:a16="http://schemas.microsoft.com/office/drawing/2014/main" id="{2F7B68DD-B561-D84A-A7AA-5DFD18E827AC}"/>
              </a:ext>
            </a:extLst>
          </p:cNvPr>
          <p:cNvCxnSpPr>
            <a:cxnSpLocks/>
          </p:cNvCxnSpPr>
          <p:nvPr/>
        </p:nvCxnSpPr>
        <p:spPr>
          <a:xfrm>
            <a:off x="2125188" y="6323801"/>
            <a:ext cx="7773531" cy="0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17">
            <a:extLst>
              <a:ext uri="{FF2B5EF4-FFF2-40B4-BE49-F238E27FC236}">
                <a16:creationId xmlns:a16="http://schemas.microsoft.com/office/drawing/2014/main" id="{5162BD81-2861-FA4B-9675-D77A08F7A4E2}"/>
              </a:ext>
            </a:extLst>
          </p:cNvPr>
          <p:cNvCxnSpPr>
            <a:cxnSpLocks/>
          </p:cNvCxnSpPr>
          <p:nvPr/>
        </p:nvCxnSpPr>
        <p:spPr>
          <a:xfrm>
            <a:off x="11399951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8">
            <a:extLst>
              <a:ext uri="{FF2B5EF4-FFF2-40B4-BE49-F238E27FC236}">
                <a16:creationId xmlns:a16="http://schemas.microsoft.com/office/drawing/2014/main" id="{0DEFFE64-9C75-5F48-B5A0-48BF68810835}"/>
              </a:ext>
            </a:extLst>
          </p:cNvPr>
          <p:cNvCxnSpPr>
            <a:cxnSpLocks/>
          </p:cNvCxnSpPr>
          <p:nvPr/>
        </p:nvCxnSpPr>
        <p:spPr>
          <a:xfrm>
            <a:off x="9897979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pic>
        <p:nvPicPr>
          <p:cNvPr id="13" name="Imagen 12" descr="buildaboveRGB.a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365" y="6145466"/>
            <a:ext cx="1339455" cy="332297"/>
          </a:xfrm>
          <a:prstGeom prst="rect">
            <a:avLst/>
          </a:prstGeom>
        </p:spPr>
      </p:pic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520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6425B5C6-0FF5-5091-6FA1-94E6D44A0309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NASA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701938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3FB67A98-1E3D-4B20-A42B-673EB60F5F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6287" y="427901"/>
            <a:ext cx="4611301" cy="1990180"/>
          </a:xfrm>
        </p:spPr>
        <p:txBody>
          <a:bodyPr>
            <a:normAutofit/>
          </a:bodyPr>
          <a:lstStyle>
            <a:lvl1pPr>
              <a:defRPr sz="2800" b="0" i="0">
                <a:solidFill>
                  <a:schemeClr val="bg1"/>
                </a:solidFill>
                <a:latin typeface="Roboto Black"/>
                <a:ea typeface="Segoe UI Historic" panose="020B0502040204020203" pitchFamily="34" charset="0"/>
                <a:cs typeface="Roboto Black"/>
              </a:defRPr>
            </a:lvl1pPr>
          </a:lstStyle>
          <a:p>
            <a:r>
              <a:rPr lang="en-US" dirty="0"/>
              <a:t>CLICK TO ADD SLIDE TITLE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A39B778-7822-419C-A3F8-683BAC233E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6289" y="2524760"/>
            <a:ext cx="4611300" cy="2610893"/>
          </a:xfrm>
        </p:spPr>
        <p:txBody>
          <a:bodyPr anchor="t">
            <a:normAutofit/>
          </a:bodyPr>
          <a:lstStyle>
            <a:lvl1pPr>
              <a:lnSpc>
                <a:spcPct val="125000"/>
              </a:lnSpc>
              <a:spcBef>
                <a:spcPts val="0"/>
              </a:spcBef>
              <a:defRPr sz="1867" b="0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slide subtitle</a:t>
            </a:r>
          </a:p>
        </p:txBody>
      </p:sp>
      <p:sp>
        <p:nvSpPr>
          <p:cNvPr id="15" name="Content Placeholder 21">
            <a:extLst>
              <a:ext uri="{FF2B5EF4-FFF2-40B4-BE49-F238E27FC236}">
                <a16:creationId xmlns:a16="http://schemas.microsoft.com/office/drawing/2014/main" id="{DDFA9463-1AEF-4235-B119-60BFF86B858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901375" y="433481"/>
            <a:ext cx="4531603" cy="4702175"/>
          </a:xfrm>
        </p:spPr>
        <p:txBody>
          <a:bodyPr anchor="ctr">
            <a:normAutofit/>
          </a:bodyPr>
          <a:lstStyle>
            <a:lvl1pPr>
              <a:defRPr sz="18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  <a:lvl2pPr>
              <a:defRPr sz="18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2pPr>
            <a:lvl3pPr>
              <a:defRPr sz="18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3pPr>
            <a:lvl4pPr>
              <a:defRPr sz="18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4pPr>
            <a:lvl5pPr>
              <a:defRPr sz="1867" b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5pPr>
          </a:lstStyle>
          <a:p>
            <a:pPr lvl="0"/>
            <a:r>
              <a:rPr lang="en-US" dirty="0"/>
              <a:t>Click to add text (to add bullet, press Shift + ALT + Right Arrow)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6" name="Straight Connector 16">
            <a:extLst>
              <a:ext uri="{FF2B5EF4-FFF2-40B4-BE49-F238E27FC236}">
                <a16:creationId xmlns:a16="http://schemas.microsoft.com/office/drawing/2014/main" id="{2F7B68DD-B561-D84A-A7AA-5DFD18E827AC}"/>
              </a:ext>
            </a:extLst>
          </p:cNvPr>
          <p:cNvCxnSpPr>
            <a:cxnSpLocks/>
          </p:cNvCxnSpPr>
          <p:nvPr/>
        </p:nvCxnSpPr>
        <p:spPr>
          <a:xfrm>
            <a:off x="2125188" y="6323801"/>
            <a:ext cx="7773531" cy="0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7">
            <a:extLst>
              <a:ext uri="{FF2B5EF4-FFF2-40B4-BE49-F238E27FC236}">
                <a16:creationId xmlns:a16="http://schemas.microsoft.com/office/drawing/2014/main" id="{5162BD81-2861-FA4B-9675-D77A08F7A4E2}"/>
              </a:ext>
            </a:extLst>
          </p:cNvPr>
          <p:cNvCxnSpPr>
            <a:cxnSpLocks/>
          </p:cNvCxnSpPr>
          <p:nvPr/>
        </p:nvCxnSpPr>
        <p:spPr>
          <a:xfrm>
            <a:off x="11399951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8">
            <a:extLst>
              <a:ext uri="{FF2B5EF4-FFF2-40B4-BE49-F238E27FC236}">
                <a16:creationId xmlns:a16="http://schemas.microsoft.com/office/drawing/2014/main" id="{0DEFFE64-9C75-5F48-B5A0-48BF68810835}"/>
              </a:ext>
            </a:extLst>
          </p:cNvPr>
          <p:cNvCxnSpPr>
            <a:cxnSpLocks/>
          </p:cNvCxnSpPr>
          <p:nvPr/>
        </p:nvCxnSpPr>
        <p:spPr>
          <a:xfrm>
            <a:off x="9897979" y="6234227"/>
            <a:ext cx="0" cy="179152"/>
          </a:xfrm>
          <a:prstGeom prst="line">
            <a:avLst/>
          </a:prstGeom>
          <a:ln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pic>
        <p:nvPicPr>
          <p:cNvPr id="22" name="Imagen 21" descr="buildaboveRGB.ai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365" y="6145466"/>
            <a:ext cx="1339455" cy="332297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520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7104E3AE-8AB2-72E4-2D26-4019B75780E7}"/>
              </a:ext>
            </a:extLst>
          </p:cNvPr>
          <p:cNvSpPr txBox="1">
            <a:spLocks/>
          </p:cNvSpPr>
          <p:nvPr/>
        </p:nvSpPr>
        <p:spPr>
          <a:xfrm>
            <a:off x="4771363" y="6439083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23971888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EFD3A5D-223B-5D46-9340-7AF0ED52EFC3}"/>
              </a:ext>
            </a:extLst>
          </p:cNvPr>
          <p:cNvSpPr txBox="1">
            <a:spLocks/>
          </p:cNvSpPr>
          <p:nvPr/>
        </p:nvSpPr>
        <p:spPr>
          <a:xfrm>
            <a:off x="1486287" y="2249905"/>
            <a:ext cx="4611301" cy="829912"/>
          </a:xfrm>
          <a:prstGeom prst="rect">
            <a:avLst/>
          </a:prstGeom>
        </p:spPr>
        <p:txBody>
          <a:bodyPr vert="horz" lIns="121915" tIns="60957" rIns="121915" bIns="60957" rtlCol="0" anchor="b">
            <a:normAutofit fontScale="70000" lnSpcReduction="20000"/>
          </a:bodyPr>
          <a:lstStyle>
            <a:lvl1pPr algn="ctr" defTabSz="609493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algn="l"/>
            <a:r>
              <a:rPr lang="en-US" sz="3733" b="0" i="0" dirty="0">
                <a:solidFill>
                  <a:schemeClr val="bg1"/>
                </a:solidFill>
                <a:latin typeface="Roboto Black"/>
                <a:cs typeface="Roboto Black"/>
              </a:rPr>
              <a:t>CLICK TO ADD SLIDE TITLE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7AFEEA4-BCFD-EB40-AE6C-0F55008553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289" y="3186497"/>
            <a:ext cx="4611300" cy="757059"/>
          </a:xfrm>
        </p:spPr>
        <p:txBody>
          <a:bodyPr anchor="t">
            <a:norm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867" b="0" cap="none" baseline="0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lvl="0"/>
            <a:r>
              <a:rPr lang="en-US" dirty="0"/>
              <a:t>Click to add slide subtitle</a:t>
            </a:r>
          </a:p>
        </p:txBody>
      </p:sp>
      <p:cxnSp>
        <p:nvCxnSpPr>
          <p:cNvPr id="8" name="Straight Connector 26">
            <a:extLst>
              <a:ext uri="{FF2B5EF4-FFF2-40B4-BE49-F238E27FC236}">
                <a16:creationId xmlns:a16="http://schemas.microsoft.com/office/drawing/2014/main" id="{5896655B-6D2A-9843-94A7-DB986EBFFAC1}"/>
              </a:ext>
            </a:extLst>
          </p:cNvPr>
          <p:cNvCxnSpPr>
            <a:cxnSpLocks/>
          </p:cNvCxnSpPr>
          <p:nvPr/>
        </p:nvCxnSpPr>
        <p:spPr>
          <a:xfrm>
            <a:off x="1298752" y="2249906"/>
            <a:ext cx="0" cy="1636295"/>
          </a:xfrm>
          <a:prstGeom prst="line">
            <a:avLst/>
          </a:prstGeom>
          <a:ln w="38100">
            <a:solidFill>
              <a:srgbClr val="D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9">
            <a:extLst>
              <a:ext uri="{FF2B5EF4-FFF2-40B4-BE49-F238E27FC236}">
                <a16:creationId xmlns:a16="http://schemas.microsoft.com/office/drawing/2014/main" id="{46169FFF-1C6E-9843-991F-C291A3EA8268}"/>
              </a:ext>
            </a:extLst>
          </p:cNvPr>
          <p:cNvCxnSpPr>
            <a:cxnSpLocks/>
          </p:cNvCxnSpPr>
          <p:nvPr/>
        </p:nvCxnSpPr>
        <p:spPr>
          <a:xfrm>
            <a:off x="2125190" y="6323801"/>
            <a:ext cx="4456001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id="{B49491D0-2671-1C41-AE16-645A3CB6D6EA}"/>
              </a:ext>
            </a:extLst>
          </p:cNvPr>
          <p:cNvCxnSpPr>
            <a:cxnSpLocks/>
          </p:cNvCxnSpPr>
          <p:nvPr/>
        </p:nvCxnSpPr>
        <p:spPr>
          <a:xfrm>
            <a:off x="6586359" y="6234227"/>
            <a:ext cx="0" cy="1791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 descr="horizontalRGB.ai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83" y="6081800"/>
            <a:ext cx="1694448" cy="484003"/>
          </a:xfrm>
          <a:prstGeom prst="rect">
            <a:avLst/>
          </a:prstGeom>
        </p:spPr>
      </p:pic>
      <p:sp>
        <p:nvSpPr>
          <p:cNvPr id="14" name="Picture Placeholder 22">
            <a:extLst>
              <a:ext uri="{FF2B5EF4-FFF2-40B4-BE49-F238E27FC236}">
                <a16:creationId xmlns:a16="http://schemas.microsoft.com/office/drawing/2014/main" id="{1B6B6CF8-910C-934C-AF37-F79772EB247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289931" y="2"/>
            <a:ext cx="4905245" cy="6857999"/>
          </a:xfrm>
        </p:spPr>
        <p:txBody>
          <a:bodyPr>
            <a:normAutofit/>
          </a:bodyPr>
          <a:lstStyle>
            <a:lvl1pPr>
              <a:defRPr sz="1867">
                <a:solidFill>
                  <a:schemeClr val="bg1"/>
                </a:solidFill>
                <a:latin typeface="Roboto Regular"/>
                <a:ea typeface="Segoe UI Historic" panose="020B0502040204020203" pitchFamily="34" charset="0"/>
                <a:cs typeface="Roboto Regular"/>
              </a:defRPr>
            </a:lvl1pPr>
          </a:lstStyle>
          <a:p>
            <a:pPr marL="0" marR="0" lvl="0" indent="0" algn="l" defTabSz="914498" rtl="0" eaLnBrk="1" fontAlgn="auto" latinLnBrk="0" hangingPunct="1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lang="en-US" dirty="0"/>
              <a:t>Click center icon to add picture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2F596775-C40A-7546-B16A-476517EF8B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51469" y="6156331"/>
            <a:ext cx="396984" cy="321432"/>
          </a:xfrm>
        </p:spPr>
        <p:txBody>
          <a:bodyPr anchor="t">
            <a:norm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067" b="0" i="0" cap="none" baseline="0">
                <a:solidFill>
                  <a:schemeClr val="bg1"/>
                </a:solidFill>
                <a:latin typeface="Roboto Bold"/>
                <a:ea typeface="Segoe UI Historic" panose="020B0502040204020203" pitchFamily="34" charset="0"/>
                <a:cs typeface="Roboto Bold"/>
              </a:defRPr>
            </a:lvl1pPr>
          </a:lstStyle>
          <a:p>
            <a:pPr lvl="0"/>
            <a:r>
              <a:rPr lang="en-US" dirty="0"/>
              <a:t>NR</a:t>
            </a:r>
          </a:p>
        </p:txBody>
      </p:sp>
      <p:sp>
        <p:nvSpPr>
          <p:cNvPr id="2" name="Footer Placeholder 16">
            <a:extLst>
              <a:ext uri="{FF2B5EF4-FFF2-40B4-BE49-F238E27FC236}">
                <a16:creationId xmlns:a16="http://schemas.microsoft.com/office/drawing/2014/main" id="{F54087FD-A1CA-49CE-62BC-81E492DA77C0}"/>
              </a:ext>
            </a:extLst>
          </p:cNvPr>
          <p:cNvSpPr txBox="1">
            <a:spLocks/>
          </p:cNvSpPr>
          <p:nvPr/>
        </p:nvSpPr>
        <p:spPr>
          <a:xfrm>
            <a:off x="2945048" y="6413376"/>
            <a:ext cx="2958704" cy="18288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7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© 2023</a:t>
            </a:r>
            <a:r>
              <a:rPr lang="en-US" sz="933" b="0" i="0" baseline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 </a:t>
            </a:r>
            <a:r>
              <a:rPr lang="en-US" sz="933" b="0" i="0" dirty="0">
                <a:solidFill>
                  <a:schemeClr val="bg1"/>
                </a:solidFill>
                <a:latin typeface="Roboto Medium"/>
                <a:ea typeface="Segoe UI Historic" panose="020B0502040204020203" pitchFamily="34" charset="0"/>
                <a:cs typeface="Roboto Medium"/>
              </a:rPr>
              <a:t>Redwire. Proprietary, Not for Public Release.</a:t>
            </a:r>
          </a:p>
        </p:txBody>
      </p:sp>
    </p:spTree>
    <p:extLst>
      <p:ext uri="{BB962C8B-B14F-4D97-AF65-F5344CB8AC3E}">
        <p14:creationId xmlns:p14="http://schemas.microsoft.com/office/powerpoint/2010/main" val="2396345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3A54B8-2F78-B34E-B55B-B8935AE6A8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70053" y="1277560"/>
            <a:ext cx="4704283" cy="1143000"/>
          </a:xfrm>
        </p:spPr>
        <p:txBody>
          <a:bodyPr>
            <a:noAutofit/>
          </a:bodyPr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70940" y="4617553"/>
            <a:ext cx="5793317" cy="693739"/>
          </a:xfrm>
        </p:spPr>
        <p:txBody>
          <a:bodyPr>
            <a:normAutofit/>
          </a:bodyPr>
          <a:lstStyle>
            <a:lvl1pPr marL="0" indent="0">
              <a:buNone/>
              <a:defRPr sz="2667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70054" y="5311289"/>
            <a:ext cx="5793317" cy="693739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B724F4-3F72-404B-A579-D27C602EC7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48"/>
            <a:ext cx="12192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8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49937"/>
            <a:ext cx="10972800" cy="4427497"/>
          </a:xfrm>
        </p:spPr>
        <p:txBody>
          <a:bodyPr>
            <a:normAutofit/>
          </a:bodyPr>
          <a:lstStyle>
            <a:lvl1pPr marL="457177" indent="-457177">
              <a:buFont typeface="Arial" panose="020B0604020202020204" pitchFamily="34" charset="0"/>
              <a:buChar char="•"/>
              <a:defRPr sz="3733" b="0" i="0">
                <a:latin typeface="Avenir Next" panose="020B0503020202020204" pitchFamily="34" charset="0"/>
              </a:defRPr>
            </a:lvl1pPr>
            <a:lvl2pPr marL="1066757" indent="-457189">
              <a:buFont typeface="Arial" panose="020B0604020202020204" pitchFamily="34" charset="0"/>
              <a:buChar char="•"/>
              <a:defRPr sz="3200" b="0" i="0">
                <a:latin typeface="Avenir Next" panose="020B0503020202020204" pitchFamily="34" charset="0"/>
              </a:defRPr>
            </a:lvl2pPr>
            <a:lvl3pPr>
              <a:defRPr sz="2667" b="0" i="0">
                <a:latin typeface="Avenir Next" panose="020B0503020202020204" pitchFamily="34" charset="0"/>
              </a:defRPr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3084"/>
            <a:ext cx="10972800" cy="681281"/>
          </a:xfrm>
        </p:spPr>
        <p:txBody>
          <a:bodyPr/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4000" b="1" i="0" kern="1200" dirty="0" smtClean="0">
                <a:solidFill>
                  <a:schemeClr val="tx1"/>
                </a:solidFill>
                <a:latin typeface="Avenir Next Condensed Demi Bold" panose="020B0506020202020204" pitchFamily="34" charset="0"/>
                <a:ea typeface="+mj-ea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25" descr="NASA insigniaCMYK">
            <a:extLst>
              <a:ext uri="{FF2B5EF4-FFF2-40B4-BE49-F238E27FC236}">
                <a16:creationId xmlns:a16="http://schemas.microsoft.com/office/drawing/2014/main" id="{FB9766DF-8A8B-C549-BE08-8A0A5768C85E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0534491" y="130713"/>
            <a:ext cx="1242484" cy="994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B1768ACF-26DA-1047-A2E0-4C965D81069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07235" y="130713"/>
            <a:ext cx="12181416" cy="126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35843" tIns="67921" rIns="135843" bIns="67921">
            <a:prstTxWarp prst="textNoShape">
              <a:avLst/>
            </a:prstTxWarp>
          </a:bodyPr>
          <a:lstStyle/>
          <a:p>
            <a:pPr defTabSz="1358866" eaLnBrk="1" hangingPunct="1"/>
            <a:r>
              <a:rPr lang="en-US" sz="1067" dirty="0">
                <a:solidFill>
                  <a:srgbClr val="677085"/>
                </a:solidFill>
                <a:latin typeface="Arial" charset="0"/>
              </a:rPr>
              <a:t>National Aeronautics and Space Administration</a:t>
            </a:r>
            <a:endParaRPr lang="en-US" sz="2667" dirty="0">
              <a:solidFill>
                <a:srgbClr val="67708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10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4723" y="423316"/>
            <a:ext cx="6461363" cy="1353499"/>
          </a:xfrm>
        </p:spPr>
        <p:txBody>
          <a:bodyPr>
            <a:noAutofit/>
          </a:bodyPr>
          <a:lstStyle>
            <a:lvl1pPr algn="r">
              <a:defRPr sz="4267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730752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2957" y="0"/>
            <a:ext cx="3429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35" b="22184"/>
          <a:stretch/>
        </p:blipFill>
        <p:spPr>
          <a:xfrm>
            <a:off x="6729984" y="1776815"/>
            <a:ext cx="5462016" cy="48139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531" y="1210056"/>
            <a:ext cx="4584192" cy="44378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D09E6A-F206-EF48-9F69-91823A7CD02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339" y="1486463"/>
            <a:ext cx="3704565" cy="37045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4321B6-D5DB-8646-B74E-616BDB8FF3D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339" y="1486463"/>
            <a:ext cx="3704565" cy="37045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A8D713-F6F3-4A40-B850-13DF91AE180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730752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CADF56-7B99-BB46-9885-9817AC42E6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2957" y="0"/>
            <a:ext cx="3429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9BE96C8-DD80-C84D-B461-AEADFA5373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35" b="22184"/>
          <a:stretch/>
        </p:blipFill>
        <p:spPr>
          <a:xfrm>
            <a:off x="6729984" y="1776815"/>
            <a:ext cx="5462016" cy="48139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93E1942-0A27-D946-BAEA-F3F0FCB5517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339" y="1486463"/>
            <a:ext cx="3704565" cy="37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53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u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52EE10-75DE-C141-9B9A-5F436A0339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566363"/>
            <a:ext cx="12192000" cy="2770909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F70EF-C3ED-6345-8F75-326CCDC73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159E31-93D1-FA4E-BBBC-49A3A6E60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71E0D0-CF34-AF48-9F95-8501D9FEF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0D4C7DC3-EDBF-1449-87C2-2498158F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4400" y="5380317"/>
            <a:ext cx="8128000" cy="1143000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870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ore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DDC77-5A4D-45C6-B5BC-6D6FA3B73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90987-DCBC-43E0-8DC3-E8A06920A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81D04-EBE0-9D46-AD02-D42CC4F78F3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3D95F5-BFB5-49E3-8EF5-E02184C5E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E5C26C-491B-42BE-98DD-6E5A3029D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81431F-49F0-4401-919F-5E321C6C10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EF0CA3-C83B-5B43-894B-649A1EB3456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63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16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56632" y="49796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D689FC-0ABB-4ECF-8F5D-3233FEDE0E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65802" y="94518"/>
            <a:ext cx="786628" cy="65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89" r:id="rId3"/>
  </p:sldLayoutIdLst>
  <p:transition advClick="0"/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 Nova" panose="020B0504020202020204" pitchFamily="34" charset="0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 Nova" panose="020B0504020202020204" pitchFamily="34" charset="0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838" y="158752"/>
            <a:ext cx="78793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5033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</p:sldLayoutIdLst>
  <p:transition advClick="0"/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CE9A1F9-BF24-6F41-85ED-C021A3C008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31491"/>
            <a:ext cx="12192000" cy="45865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7D48EF-C3D8-0E4E-AB25-22B27F82AEB3}"/>
              </a:ext>
            </a:extLst>
          </p:cNvPr>
          <p:cNvCxnSpPr/>
          <p:nvPr/>
        </p:nvCxnSpPr>
        <p:spPr>
          <a:xfrm flipH="1">
            <a:off x="0" y="562381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1F7D4C-7C49-0041-978D-A6172228E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682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fld id="{957CD9FE-8BC0-CC4F-A8FD-B323F1DD77F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00B09DD2-F521-9444-A9DC-97145516D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974" y="234185"/>
            <a:ext cx="7833385" cy="5720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C412994-27CD-794B-9C5D-7AE7F7928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40206"/>
              </p:ext>
            </p:extLst>
          </p:nvPr>
        </p:nvGraphicFramePr>
        <p:xfrm>
          <a:off x="228600" y="848609"/>
          <a:ext cx="11881625" cy="4754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55531">
                  <a:extLst>
                    <a:ext uri="{9D8B030D-6E8A-4147-A177-3AD203B41FA5}">
                      <a16:colId xmlns:a16="http://schemas.microsoft.com/office/drawing/2014/main" val="548364954"/>
                    </a:ext>
                  </a:extLst>
                </a:gridCol>
                <a:gridCol w="1655531">
                  <a:extLst>
                    <a:ext uri="{9D8B030D-6E8A-4147-A177-3AD203B41FA5}">
                      <a16:colId xmlns:a16="http://schemas.microsoft.com/office/drawing/2014/main" val="3538530217"/>
                    </a:ext>
                  </a:extLst>
                </a:gridCol>
                <a:gridCol w="1655531">
                  <a:extLst>
                    <a:ext uri="{9D8B030D-6E8A-4147-A177-3AD203B41FA5}">
                      <a16:colId xmlns:a16="http://schemas.microsoft.com/office/drawing/2014/main" val="3675042671"/>
                    </a:ext>
                  </a:extLst>
                </a:gridCol>
                <a:gridCol w="1655531">
                  <a:extLst>
                    <a:ext uri="{9D8B030D-6E8A-4147-A177-3AD203B41FA5}">
                      <a16:colId xmlns:a16="http://schemas.microsoft.com/office/drawing/2014/main" val="3955792224"/>
                    </a:ext>
                  </a:extLst>
                </a:gridCol>
                <a:gridCol w="1655531">
                  <a:extLst>
                    <a:ext uri="{9D8B030D-6E8A-4147-A177-3AD203B41FA5}">
                      <a16:colId xmlns:a16="http://schemas.microsoft.com/office/drawing/2014/main" val="4271307032"/>
                    </a:ext>
                  </a:extLst>
                </a:gridCol>
                <a:gridCol w="1655531">
                  <a:extLst>
                    <a:ext uri="{9D8B030D-6E8A-4147-A177-3AD203B41FA5}">
                      <a16:colId xmlns:a16="http://schemas.microsoft.com/office/drawing/2014/main" val="2235559650"/>
                    </a:ext>
                  </a:extLst>
                </a:gridCol>
                <a:gridCol w="1948439">
                  <a:extLst>
                    <a:ext uri="{9D8B030D-6E8A-4147-A177-3AD203B41FA5}">
                      <a16:colId xmlns:a16="http://schemas.microsoft.com/office/drawing/2014/main" val="1535060527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FY22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FY23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FY24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FY25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FY26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FY27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Helvetica" pitchFamily="2" charset="0"/>
                          <a:cs typeface="Arial" panose="020B0604020202020204" pitchFamily="34" charset="0"/>
                        </a:rPr>
                        <a:t>FY28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4857703"/>
                  </a:ext>
                </a:extLst>
              </a:tr>
              <a:tr h="4389120"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bg1"/>
                        </a:solidFill>
                        <a:latin typeface="Helvetica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494700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760A708F-9B10-1843-894E-312CE76A227C}"/>
              </a:ext>
            </a:extLst>
          </p:cNvPr>
          <p:cNvSpPr txBox="1"/>
          <p:nvPr userDrawn="1"/>
        </p:nvSpPr>
        <p:spPr>
          <a:xfrm>
            <a:off x="8462227" y="5614496"/>
            <a:ext cx="3647997" cy="178510"/>
          </a:xfrm>
          <a:prstGeom prst="rect">
            <a:avLst/>
          </a:prstGeom>
          <a:noFill/>
        </p:spPr>
        <p:txBody>
          <a:bodyPr wrap="square" lIns="27432" tIns="27432" rIns="27432" bIns="27432" rtlCol="0">
            <a:spAutoFit/>
          </a:bodyPr>
          <a:lstStyle/>
          <a:p>
            <a:pPr algn="r"/>
            <a:r>
              <a:rPr lang="en-US" sz="800" b="0" dirty="0">
                <a:solidFill>
                  <a:schemeClr val="bg1"/>
                </a:solidFill>
                <a:latin typeface="Helvetica" pitchFamily="2" charset="0"/>
                <a:cs typeface="Arial"/>
              </a:rPr>
              <a:t>All mission information is notional and for the purpose of PT work only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07CBDF-CA7D-0A4D-8BDF-F8CFA42E18EB}"/>
              </a:ext>
            </a:extLst>
          </p:cNvPr>
          <p:cNvSpPr txBox="1"/>
          <p:nvPr userDrawn="1"/>
        </p:nvSpPr>
        <p:spPr>
          <a:xfrm>
            <a:off x="4502809" y="7322"/>
            <a:ext cx="3207692" cy="224677"/>
          </a:xfrm>
          <a:prstGeom prst="rect">
            <a:avLst/>
          </a:prstGeom>
          <a:noFill/>
        </p:spPr>
        <p:txBody>
          <a:bodyPr wrap="square" lIns="27432" tIns="27432" rIns="27432" bIns="27432" rtlCol="0">
            <a:spAutoFit/>
          </a:bodyPr>
          <a:lstStyle/>
          <a:p>
            <a:pPr algn="ctr"/>
            <a:r>
              <a:rPr lang="en-US" sz="1100" b="1" dirty="0">
                <a:solidFill>
                  <a:srgbClr val="FF0000"/>
                </a:solidFill>
                <a:latin typeface="Helvetica" pitchFamily="2" charset="0"/>
                <a:cs typeface="Arial"/>
              </a:rPr>
              <a:t>NASA INTERNAL ONLY DO NOT DISTRIBUTE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318F81-AFFD-4E7F-ACC1-062709307AD5}"/>
              </a:ext>
            </a:extLst>
          </p:cNvPr>
          <p:cNvSpPr txBox="1"/>
          <p:nvPr userDrawn="1"/>
        </p:nvSpPr>
        <p:spPr>
          <a:xfrm>
            <a:off x="194411" y="5851984"/>
            <a:ext cx="1081353" cy="178510"/>
          </a:xfrm>
          <a:prstGeom prst="rect">
            <a:avLst/>
          </a:prstGeom>
          <a:noFill/>
        </p:spPr>
        <p:txBody>
          <a:bodyPr wrap="square" lIns="27432" tIns="27432" rIns="27432" bIns="27432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" pitchFamily="2" charset="0"/>
                <a:cs typeface="Arial"/>
              </a:rPr>
              <a:t>Decision Point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11C235C-5411-41A1-9CF1-4228F80208AC}"/>
              </a:ext>
            </a:extLst>
          </p:cNvPr>
          <p:cNvSpPr/>
          <p:nvPr userDrawn="1"/>
        </p:nvSpPr>
        <p:spPr>
          <a:xfrm>
            <a:off x="60191" y="5709194"/>
            <a:ext cx="109728" cy="10972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latin typeface="Helvetica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E3F69CE-8C78-42A7-AF62-67B2C1A2EDC9}"/>
              </a:ext>
            </a:extLst>
          </p:cNvPr>
          <p:cNvSpPr txBox="1"/>
          <p:nvPr userDrawn="1"/>
        </p:nvSpPr>
        <p:spPr>
          <a:xfrm>
            <a:off x="198207" y="5680634"/>
            <a:ext cx="1371745" cy="178510"/>
          </a:xfrm>
          <a:prstGeom prst="rect">
            <a:avLst/>
          </a:prstGeom>
          <a:noFill/>
        </p:spPr>
        <p:txBody>
          <a:bodyPr wrap="square" lIns="27432" tIns="27432" rIns="27432" bIns="27432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" pitchFamily="2" charset="0"/>
                <a:cs typeface="Arial"/>
              </a:rPr>
              <a:t>Events/Milestones</a:t>
            </a:r>
          </a:p>
        </p:txBody>
      </p:sp>
      <p:sp>
        <p:nvSpPr>
          <p:cNvPr id="17" name="Diamond 16">
            <a:extLst>
              <a:ext uri="{FF2B5EF4-FFF2-40B4-BE49-F238E27FC236}">
                <a16:creationId xmlns:a16="http://schemas.microsoft.com/office/drawing/2014/main" id="{9A3E49FD-C3EE-4B1D-998C-6C92893A64DC}"/>
              </a:ext>
            </a:extLst>
          </p:cNvPr>
          <p:cNvSpPr/>
          <p:nvPr userDrawn="1"/>
        </p:nvSpPr>
        <p:spPr>
          <a:xfrm>
            <a:off x="56396" y="5879299"/>
            <a:ext cx="109728" cy="109728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>
              <a:solidFill>
                <a:schemeClr val="tx1"/>
              </a:solidFill>
              <a:latin typeface="Helvetica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35A5DDB-B2DB-43F8-9BAF-E0D9E15778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0950" y="6214817"/>
            <a:ext cx="120883" cy="118872"/>
          </a:xfrm>
          <a:prstGeom prst="rect">
            <a:avLst/>
          </a:prstGeom>
          <a:ln w="12700">
            <a:solidFill>
              <a:srgbClr val="92D050"/>
            </a:solidFill>
          </a:ln>
        </p:spPr>
      </p:pic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09BA98E3-C6E2-4430-A526-A16430E95295}"/>
              </a:ext>
            </a:extLst>
          </p:cNvPr>
          <p:cNvSpPr/>
          <p:nvPr userDrawn="1"/>
        </p:nvSpPr>
        <p:spPr>
          <a:xfrm>
            <a:off x="19180" y="6017378"/>
            <a:ext cx="186143" cy="155304"/>
          </a:xfrm>
          <a:prstGeom prst="star5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41867C-731F-4423-86C4-2B38BFF50DFA}"/>
              </a:ext>
            </a:extLst>
          </p:cNvPr>
          <p:cNvSpPr txBox="1"/>
          <p:nvPr userDrawn="1"/>
        </p:nvSpPr>
        <p:spPr>
          <a:xfrm>
            <a:off x="197183" y="6010734"/>
            <a:ext cx="1081353" cy="178510"/>
          </a:xfrm>
          <a:prstGeom prst="rect">
            <a:avLst/>
          </a:prstGeom>
          <a:noFill/>
        </p:spPr>
        <p:txBody>
          <a:bodyPr wrap="square" lIns="27432" tIns="27432" rIns="27432" bIns="27432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" pitchFamily="2" charset="0"/>
                <a:cs typeface="Arial"/>
              </a:rPr>
              <a:t>Mission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9C188E-A5FC-48A4-AE47-371E0FEC33BE}"/>
              </a:ext>
            </a:extLst>
          </p:cNvPr>
          <p:cNvSpPr txBox="1"/>
          <p:nvPr userDrawn="1"/>
        </p:nvSpPr>
        <p:spPr>
          <a:xfrm>
            <a:off x="197183" y="6169484"/>
            <a:ext cx="1081353" cy="178510"/>
          </a:xfrm>
          <a:prstGeom prst="rect">
            <a:avLst/>
          </a:prstGeom>
          <a:noFill/>
        </p:spPr>
        <p:txBody>
          <a:bodyPr wrap="square" lIns="27432" tIns="27432" rIns="27432" bIns="27432" rtlCol="0">
            <a:spAutoFit/>
          </a:bodyPr>
          <a:lstStyle/>
          <a:p>
            <a:r>
              <a:rPr lang="en-US" sz="800" b="1" dirty="0">
                <a:solidFill>
                  <a:schemeClr val="bg1"/>
                </a:solidFill>
                <a:latin typeface="Helvetica" pitchFamily="2" charset="0"/>
                <a:cs typeface="Arial"/>
              </a:rPr>
              <a:t>Study</a:t>
            </a:r>
          </a:p>
        </p:txBody>
      </p:sp>
      <p:sp>
        <p:nvSpPr>
          <p:cNvPr id="24" name="Rounded Rectangle 203">
            <a:extLst>
              <a:ext uri="{FF2B5EF4-FFF2-40B4-BE49-F238E27FC236}">
                <a16:creationId xmlns:a16="http://schemas.microsoft.com/office/drawing/2014/main" id="{880037DD-4963-409E-9931-66784A72CC95}"/>
              </a:ext>
            </a:extLst>
          </p:cNvPr>
          <p:cNvSpPr/>
          <p:nvPr userDrawn="1"/>
        </p:nvSpPr>
        <p:spPr>
          <a:xfrm>
            <a:off x="43116" y="6395987"/>
            <a:ext cx="640080" cy="119182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700" dirty="0">
                <a:solidFill>
                  <a:prstClr val="white"/>
                </a:solidFill>
                <a:latin typeface="Helvetica" pitchFamily="2" charset="0"/>
              </a:rPr>
              <a:t>Examples</a:t>
            </a:r>
          </a:p>
        </p:txBody>
      </p:sp>
      <p:sp>
        <p:nvSpPr>
          <p:cNvPr id="25" name="Rounded Rectangle 194">
            <a:extLst>
              <a:ext uri="{FF2B5EF4-FFF2-40B4-BE49-F238E27FC236}">
                <a16:creationId xmlns:a16="http://schemas.microsoft.com/office/drawing/2014/main" id="{B551103C-75E0-4FBA-B8D2-A4ECA2004764}"/>
              </a:ext>
            </a:extLst>
          </p:cNvPr>
          <p:cNvSpPr/>
          <p:nvPr userDrawn="1"/>
        </p:nvSpPr>
        <p:spPr>
          <a:xfrm>
            <a:off x="38787" y="6568453"/>
            <a:ext cx="640080" cy="137160"/>
          </a:xfrm>
          <a:prstGeom prst="roundRect">
            <a:avLst/>
          </a:prstGeom>
          <a:solidFill>
            <a:srgbClr val="0284B4"/>
          </a:solidFill>
          <a:ln w="6350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 rtlCol="0" anchor="ctr">
            <a:spAutoFit/>
          </a:bodyPr>
          <a:lstStyle/>
          <a:p>
            <a:pPr algn="ctr"/>
            <a:r>
              <a:rPr lang="en-US" sz="700" dirty="0">
                <a:solidFill>
                  <a:prstClr val="white"/>
                </a:solidFill>
                <a:latin typeface="Helvetica" pitchFamily="2" charset="0"/>
              </a:rPr>
              <a:t>Partnerships</a:t>
            </a:r>
          </a:p>
        </p:txBody>
      </p:sp>
    </p:spTree>
    <p:extLst>
      <p:ext uri="{BB962C8B-B14F-4D97-AF65-F5344CB8AC3E}">
        <p14:creationId xmlns:p14="http://schemas.microsoft.com/office/powerpoint/2010/main" val="2409110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Helvetica" pitchFamily="2" charset="0"/>
          <a:ea typeface="ヒラギノ角ゴ Pro W3" charset="-128"/>
          <a:cs typeface="Arial" panose="020B0604020202020204" pitchFamily="34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1" fontAlgn="base" hangingPunct="1">
        <a:spcBef>
          <a:spcPts val="0"/>
        </a:spcBef>
        <a:spcAft>
          <a:spcPts val="60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6">
          <p15:clr>
            <a:srgbClr val="F26B43"/>
          </p15:clr>
        </p15:guide>
        <p15:guide id="2" pos="144">
          <p15:clr>
            <a:srgbClr val="F26B43"/>
          </p15:clr>
        </p15:guide>
        <p15:guide id="3" pos="7536">
          <p15:clr>
            <a:srgbClr val="F26B43"/>
          </p15:clr>
        </p15:guide>
        <p15:guide id="4" pos="3840">
          <p15:clr>
            <a:srgbClr val="F26B43"/>
          </p15:clr>
        </p15:guide>
        <p15:guide id="5" orient="horz" pos="144">
          <p15:clr>
            <a:srgbClr val="F26B43"/>
          </p15:clr>
        </p15:guide>
        <p15:guide id="6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759" y="274639"/>
            <a:ext cx="10972483" cy="1143000"/>
          </a:xfrm>
          <a:prstGeom prst="rect">
            <a:avLst/>
          </a:prstGeom>
        </p:spPr>
        <p:txBody>
          <a:bodyPr vert="horz" lIns="68589" tIns="34295" rIns="68589" bIns="34295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2483" cy="4525963"/>
          </a:xfrm>
          <a:prstGeom prst="rect">
            <a:avLst/>
          </a:prstGeom>
        </p:spPr>
        <p:txBody>
          <a:bodyPr vert="horz" lIns="68589" tIns="34295" rIns="68589" bIns="34295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09761" y="6356351"/>
            <a:ext cx="2843953" cy="365125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165098" y="6356351"/>
            <a:ext cx="3861805" cy="365125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738289" y="6356351"/>
            <a:ext cx="2843952" cy="365125"/>
          </a:xfrm>
          <a:prstGeom prst="rect">
            <a:avLst/>
          </a:prstGeom>
        </p:spPr>
        <p:txBody>
          <a:bodyPr vert="horz" lIns="68589" tIns="34295" rIns="68589" bIns="3429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6E3F8-05E6-4E48-8A4C-E66C3C828BD7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4413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hf hdr="0" ftr="0" dt="0"/>
  <p:txStyles>
    <p:titleStyle>
      <a:lvl1pPr algn="ctr" defTabSz="45725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37" indent="-342937" algn="l" defTabSz="45725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31" indent="-285781" algn="l" defTabSz="45725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23" indent="-228625" algn="l" defTabSz="45725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73" indent="-228625" algn="l" defTabSz="45725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623" indent="-228625" algn="l" defTabSz="45725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72" indent="-228625" algn="l" defTabSz="45725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122" indent="-228625" algn="l" defTabSz="45725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72" indent="-228625" algn="l" defTabSz="45725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621" indent="-228625" algn="l" defTabSz="45725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5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250" algn="l" defTabSz="45725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498" algn="l" defTabSz="45725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748" algn="l" defTabSz="45725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998" algn="l" defTabSz="45725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6248" algn="l" defTabSz="45725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497" algn="l" defTabSz="45725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747" algn="l" defTabSz="45725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997" algn="l" defTabSz="45725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54400" y="274639"/>
            <a:ext cx="8128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11938" y="1600201"/>
            <a:ext cx="657046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81D04-EBE0-9D46-AD02-D42CC4F78F3A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55A35-7ED7-DD4F-85C9-98165BD8A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12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r" defTabSz="609570" rtl="0" eaLnBrk="1" latinLnBrk="0" hangingPunct="1">
        <a:spcBef>
          <a:spcPct val="0"/>
        </a:spcBef>
        <a:buNone/>
        <a:defRPr sz="4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609570" rtl="0" eaLnBrk="1" latinLnBrk="0" hangingPunct="1">
        <a:spcBef>
          <a:spcPct val="20000"/>
        </a:spcBef>
        <a:buFont typeface="Arial"/>
        <a:buChar char="•"/>
        <a:defRPr sz="3733" kern="1200">
          <a:solidFill>
            <a:srgbClr val="000000"/>
          </a:solidFill>
          <a:latin typeface="+mn-lt"/>
          <a:ea typeface="+mn-ea"/>
          <a:cs typeface="+mn-cs"/>
        </a:defRPr>
      </a:lvl1pPr>
      <a:lvl2pPr marL="990551" indent="-380982" algn="l" defTabSz="609570" rtl="0" eaLnBrk="1" latinLnBrk="0" hangingPunct="1">
        <a:spcBef>
          <a:spcPct val="20000"/>
        </a:spcBef>
        <a:buFont typeface="Arial"/>
        <a:buChar char="–"/>
        <a:defRPr sz="3200" kern="1200">
          <a:solidFill>
            <a:srgbClr val="000000"/>
          </a:solidFill>
          <a:latin typeface="+mn-lt"/>
          <a:ea typeface="+mn-ea"/>
          <a:cs typeface="+mn-cs"/>
        </a:defRPr>
      </a:lvl2pPr>
      <a:lvl3pPr marL="1523923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rgbClr val="000000"/>
          </a:solidFill>
          <a:latin typeface="+mn-lt"/>
          <a:ea typeface="+mn-ea"/>
          <a:cs typeface="+mn-cs"/>
        </a:defRPr>
      </a:lvl3pPr>
      <a:lvl4pPr marL="2133493" indent="-304784" algn="l" defTabSz="609570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0000"/>
          </a:solidFill>
          <a:latin typeface="+mn-lt"/>
          <a:ea typeface="+mn-ea"/>
          <a:cs typeface="+mn-cs"/>
        </a:defRPr>
      </a:lvl4pPr>
      <a:lvl5pPr marL="2743063" indent="-304784" algn="l" defTabSz="609570" rtl="0" eaLnBrk="1" latinLnBrk="0" hangingPunct="1">
        <a:spcBef>
          <a:spcPct val="20000"/>
        </a:spcBef>
        <a:buFont typeface="Arial"/>
        <a:buChar char="»"/>
        <a:defRPr sz="2400" kern="1200">
          <a:solidFill>
            <a:srgbClr val="000000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3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itehouse.gov/wp-content/uploads/2022/04/04-2022-ISAM-National-Strategy-Final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7" Type="http://schemas.openxmlformats.org/officeDocument/2006/relationships/image" Target="../media/image45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4.tmp"/><Relationship Id="rId5" Type="http://schemas.openxmlformats.org/officeDocument/2006/relationships/image" Target="../media/image43.tmp"/><Relationship Id="rId4" Type="http://schemas.openxmlformats.org/officeDocument/2006/relationships/image" Target="../media/image42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9.emf"/><Relationship Id="rId4" Type="http://schemas.openxmlformats.org/officeDocument/2006/relationships/image" Target="../media/image4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7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704284-FCDF-41A2-B028-096466FDE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39B6D085-3EA7-A744-99A8-ED1F8CB9BFAF}"/>
              </a:ext>
            </a:extLst>
          </p:cNvPr>
          <p:cNvSpPr/>
          <p:nvPr/>
        </p:nvSpPr>
        <p:spPr>
          <a:xfrm flipH="1">
            <a:off x="-96634" y="26320"/>
            <a:ext cx="6359963" cy="7100741"/>
          </a:xfrm>
          <a:prstGeom prst="parallelogram">
            <a:avLst>
              <a:gd name="adj" fmla="val 40897"/>
            </a:avLst>
          </a:prstGeom>
          <a:solidFill>
            <a:schemeClr val="bg2">
              <a:lumMod val="1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8B9D07-E413-D54C-874E-5B319A5B6C40}"/>
              </a:ext>
            </a:extLst>
          </p:cNvPr>
          <p:cNvSpPr txBox="1"/>
          <p:nvPr/>
        </p:nvSpPr>
        <p:spPr>
          <a:xfrm>
            <a:off x="10384875" y="6476999"/>
            <a:ext cx="1534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www.nasa.gov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C5436A4-9FF8-4E82-A70A-CFDD3E92B0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4372" y="398230"/>
            <a:ext cx="786628" cy="65350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8862153-B66D-40A8-885E-F8B221127803}"/>
              </a:ext>
            </a:extLst>
          </p:cNvPr>
          <p:cNvSpPr/>
          <p:nvPr/>
        </p:nvSpPr>
        <p:spPr>
          <a:xfrm>
            <a:off x="-96634" y="0"/>
            <a:ext cx="3139448" cy="710074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64E07D-1466-4930-A87C-48570D224FD5}"/>
              </a:ext>
            </a:extLst>
          </p:cNvPr>
          <p:cNvSpPr txBox="1"/>
          <p:nvPr/>
        </p:nvSpPr>
        <p:spPr>
          <a:xfrm>
            <a:off x="256194" y="331259"/>
            <a:ext cx="153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National Aeronautics and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Space Administration</a:t>
            </a:r>
          </a:p>
        </p:txBody>
      </p:sp>
      <p:sp>
        <p:nvSpPr>
          <p:cNvPr id="13" name="Title 26">
            <a:extLst>
              <a:ext uri="{FF2B5EF4-FFF2-40B4-BE49-F238E27FC236}">
                <a16:creationId xmlns:a16="http://schemas.microsoft.com/office/drawing/2014/main" id="{42A344ED-30DA-4341-B13C-CCAE79ECE629}"/>
              </a:ext>
            </a:extLst>
          </p:cNvPr>
          <p:cNvSpPr txBox="1">
            <a:spLocks/>
          </p:cNvSpPr>
          <p:nvPr/>
        </p:nvSpPr>
        <p:spPr>
          <a:xfrm>
            <a:off x="251471" y="4907832"/>
            <a:ext cx="4150290" cy="1274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</a:b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968C8C">
                  <a:lumMod val="20000"/>
                  <a:lumOff val="8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Solid State Additive Manufacturing (SSAM)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968C8C">
                    <a:lumMod val="20000"/>
                    <a:lumOff val="8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Arial" panose="020B0604020202020204" pitchFamily="34" charset="0"/>
              </a:rPr>
              <a:t>Point-of-Need Technical Interchange Meeting International Working Group 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968C8C">
                  <a:lumMod val="20000"/>
                  <a:lumOff val="8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6" name="Subtitle 27">
            <a:extLst>
              <a:ext uri="{FF2B5EF4-FFF2-40B4-BE49-F238E27FC236}">
                <a16:creationId xmlns:a16="http://schemas.microsoft.com/office/drawing/2014/main" id="{FD5D9AC5-5716-436F-97EB-508975B38D2C}"/>
              </a:ext>
            </a:extLst>
          </p:cNvPr>
          <p:cNvSpPr txBox="1">
            <a:spLocks/>
          </p:cNvSpPr>
          <p:nvPr/>
        </p:nvSpPr>
        <p:spPr>
          <a:xfrm>
            <a:off x="258305" y="2906877"/>
            <a:ext cx="4845282" cy="13396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NASA In-Space Manufacturing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6B3F7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Current Status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Christopher Roberts| MSFC | March </a:t>
            </a:r>
            <a:r>
              <a:rPr lang="en-US" sz="1600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16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, 2023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B7184D-D203-43DF-B2ED-1E27A29653AB}"/>
              </a:ext>
            </a:extLst>
          </p:cNvPr>
          <p:cNvSpPr/>
          <p:nvPr/>
        </p:nvSpPr>
        <p:spPr>
          <a:xfrm>
            <a:off x="-376084" y="-300975"/>
            <a:ext cx="4277032" cy="295382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73D98C-D718-4A39-86C0-B4045CB2F0FC}"/>
              </a:ext>
            </a:extLst>
          </p:cNvPr>
          <p:cNvSpPr/>
          <p:nvPr/>
        </p:nvSpPr>
        <p:spPr>
          <a:xfrm>
            <a:off x="-287594" y="6858000"/>
            <a:ext cx="6663813" cy="295382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586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FC199D-5335-3B48-81E7-6FD3619F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5" name="AutoShape 4" descr="These Companies Want to Revolutionize Trash Day on the Space Station | Air  &amp; Space Magazine| Smithsonian Magazine">
            <a:extLst>
              <a:ext uri="{FF2B5EF4-FFF2-40B4-BE49-F238E27FC236}">
                <a16:creationId xmlns:a16="http://schemas.microsoft.com/office/drawing/2014/main" id="{39EC577B-6C9B-194F-8E16-CA822E61DA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229232" y="562232"/>
            <a:ext cx="3069968" cy="3069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en-US" sz="240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32" name="Picture 8" descr="NASA astronaut Don Pettit, Expedition 30 flight engineer, pictured among stowage bags in the Harmony node of the space station.">
            <a:extLst>
              <a:ext uri="{FF2B5EF4-FFF2-40B4-BE49-F238E27FC236}">
                <a16:creationId xmlns:a16="http://schemas.microsoft.com/office/drawing/2014/main" id="{F1613931-F1C6-C340-8112-408E6B892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855" y="3957111"/>
            <a:ext cx="3522421" cy="233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51DC641-F579-C54D-BCCD-CF39982592C6}"/>
              </a:ext>
            </a:extLst>
          </p:cNvPr>
          <p:cNvSpPr txBox="1"/>
          <p:nvPr/>
        </p:nvSpPr>
        <p:spPr>
          <a:xfrm>
            <a:off x="5763276" y="5916305"/>
            <a:ext cx="1625766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933" i="1" dirty="0">
                <a:solidFill>
                  <a:srgbClr val="000000"/>
                </a:solidFill>
                <a:latin typeface="Arial"/>
              </a:rPr>
              <a:t>Trash Management on ISS</a:t>
            </a:r>
          </a:p>
          <a:p>
            <a:pPr defTabSz="609585"/>
            <a:r>
              <a:rPr lang="en-US" sz="933" i="1" dirty="0">
                <a:solidFill>
                  <a:srgbClr val="000000"/>
                </a:solidFill>
                <a:latin typeface="Arial"/>
              </a:rPr>
              <a:t>(image credit NASA)</a:t>
            </a:r>
          </a:p>
        </p:txBody>
      </p:sp>
      <p:pic>
        <p:nvPicPr>
          <p:cNvPr id="1042" name="Picture 18" descr="NASA TV to Broadcast Cargo Ship Departure from Space Station | NASA">
            <a:extLst>
              <a:ext uri="{FF2B5EF4-FFF2-40B4-BE49-F238E27FC236}">
                <a16:creationId xmlns:a16="http://schemas.microsoft.com/office/drawing/2014/main" id="{61D39014-3B2A-324E-9065-78BAAB1EB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90" y="1460706"/>
            <a:ext cx="4035219" cy="2685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69CD210-5DB0-C442-8F17-B6D3A2A2DBB0}"/>
              </a:ext>
            </a:extLst>
          </p:cNvPr>
          <p:cNvSpPr txBox="1"/>
          <p:nvPr/>
        </p:nvSpPr>
        <p:spPr>
          <a:xfrm>
            <a:off x="413491" y="4379118"/>
            <a:ext cx="1343638" cy="3794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933" i="1" dirty="0">
                <a:solidFill>
                  <a:srgbClr val="000000"/>
                </a:solidFill>
                <a:latin typeface="Arial"/>
              </a:rPr>
              <a:t>Cargo Delivery to ISS</a:t>
            </a:r>
          </a:p>
          <a:p>
            <a:pPr defTabSz="609585"/>
            <a:r>
              <a:rPr lang="en-US" sz="933" i="1" dirty="0">
                <a:solidFill>
                  <a:srgbClr val="000000"/>
                </a:solidFill>
                <a:latin typeface="Arial"/>
              </a:rPr>
              <a:t>(image credit NASA)</a:t>
            </a:r>
          </a:p>
        </p:txBody>
      </p:sp>
      <p:pic>
        <p:nvPicPr>
          <p:cNvPr id="1030" name="Picture 6" descr="Several antenna towers in the sunset">
            <a:extLst>
              <a:ext uri="{FF2B5EF4-FFF2-40B4-BE49-F238E27FC236}">
                <a16:creationId xmlns:a16="http://schemas.microsoft.com/office/drawing/2014/main" id="{B1F16868-CDCE-D9F5-C30F-817ACE898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87759"/>
            <a:ext cx="3855145" cy="289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806D3A-ED5E-0D99-C5C6-271F586F9D24}"/>
              </a:ext>
            </a:extLst>
          </p:cNvPr>
          <p:cNvSpPr txBox="1"/>
          <p:nvPr/>
        </p:nvSpPr>
        <p:spPr>
          <a:xfrm>
            <a:off x="6048557" y="4442430"/>
            <a:ext cx="231460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Earth Based Infrastructure</a:t>
            </a:r>
          </a:p>
          <a:p>
            <a:r>
              <a:rPr lang="en-US" sz="800" dirty="0"/>
              <a:t>https://</a:t>
            </a:r>
            <a:r>
              <a:rPr lang="en-US" sz="800" dirty="0" err="1"/>
              <a:t>www.axis.com</a:t>
            </a:r>
            <a:r>
              <a:rPr lang="en-US" sz="800" dirty="0"/>
              <a:t>/solutions/critical-infrastructure/communication-towers</a:t>
            </a:r>
          </a:p>
        </p:txBody>
      </p:sp>
      <p:pic>
        <p:nvPicPr>
          <p:cNvPr id="10" name="Picture 8" descr="welding infrastructure">
            <a:extLst>
              <a:ext uri="{FF2B5EF4-FFF2-40B4-BE49-F238E27FC236}">
                <a16:creationId xmlns:a16="http://schemas.microsoft.com/office/drawing/2014/main" id="{D4001300-66DD-454F-8657-8E187476B9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" t="-1721" r="35203" b="1721"/>
          <a:stretch/>
        </p:blipFill>
        <p:spPr bwMode="auto">
          <a:xfrm>
            <a:off x="8487795" y="4024616"/>
            <a:ext cx="3469946" cy="214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5BDF98-8348-8646-0F05-D6DB8BB6880F}"/>
              </a:ext>
            </a:extLst>
          </p:cNvPr>
          <p:cNvSpPr txBox="1"/>
          <p:nvPr/>
        </p:nvSpPr>
        <p:spPr>
          <a:xfrm>
            <a:off x="8389473" y="6170916"/>
            <a:ext cx="3123344" cy="36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https://</a:t>
            </a:r>
            <a:r>
              <a:rPr lang="en-US" sz="900" dirty="0" err="1"/>
              <a:t>www.chartercollege.edu</a:t>
            </a:r>
            <a:r>
              <a:rPr lang="en-US" sz="900" dirty="0"/>
              <a:t>/news-hub/how-will-new-infrastructure-deal-impact-welding-careers</a:t>
            </a:r>
          </a:p>
        </p:txBody>
      </p:sp>
    </p:spTree>
    <p:extLst>
      <p:ext uri="{BB962C8B-B14F-4D97-AF65-F5344CB8AC3E}">
        <p14:creationId xmlns:p14="http://schemas.microsoft.com/office/powerpoint/2010/main" val="364222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FC199D-5335-3B48-81E7-6FD3619F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98CF5F27-50D6-4B4F-87A8-2A1117B368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09601" y="1405009"/>
            <a:ext cx="3621385" cy="46864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03904B3-5435-9848-B9CF-4D0149CAD5F8}"/>
              </a:ext>
            </a:extLst>
          </p:cNvPr>
          <p:cNvSpPr/>
          <p:nvPr/>
        </p:nvSpPr>
        <p:spPr>
          <a:xfrm>
            <a:off x="4517996" y="1587309"/>
            <a:ext cx="6955317" cy="1241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lang="en-US" sz="1867" dirty="0">
                <a:solidFill>
                  <a:srgbClr val="000000"/>
                </a:solidFill>
                <a:latin typeface="Arial" panose="020B0604020202020204" pitchFamily="34" charset="0"/>
              </a:rPr>
              <a:t>“ISAM capabilities can create the foundation for sustainable operations and serve as a strategic enabler to spur U.S. scientific and technological innovation, ensure the freedom to operate, and preserve the use of space for future generations.”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D21205F-55B1-034B-9170-D36D9954CE43}"/>
              </a:ext>
            </a:extLst>
          </p:cNvPr>
          <p:cNvGrpSpPr/>
          <p:nvPr/>
        </p:nvGrpSpPr>
        <p:grpSpPr>
          <a:xfrm>
            <a:off x="5798631" y="2981998"/>
            <a:ext cx="4394047" cy="3203839"/>
            <a:chOff x="3715351" y="1909239"/>
            <a:chExt cx="3295535" cy="2402879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3523022-15CA-CDFE-FBF5-C8A13D6726E3}"/>
                </a:ext>
              </a:extLst>
            </p:cNvPr>
            <p:cNvSpPr/>
            <p:nvPr/>
          </p:nvSpPr>
          <p:spPr>
            <a:xfrm>
              <a:off x="3715351" y="2204185"/>
              <a:ext cx="2107933" cy="2107933"/>
            </a:xfrm>
            <a:prstGeom prst="ellipse">
              <a:avLst/>
            </a:prstGeom>
            <a:solidFill>
              <a:srgbClr val="EE2D3F">
                <a:alpha val="34902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33377F1-34EC-5339-B4CD-DEC6D7530B3F}"/>
                </a:ext>
              </a:extLst>
            </p:cNvPr>
            <p:cNvSpPr/>
            <p:nvPr/>
          </p:nvSpPr>
          <p:spPr>
            <a:xfrm>
              <a:off x="4453532" y="2983832"/>
              <a:ext cx="1212783" cy="1212783"/>
            </a:xfrm>
            <a:prstGeom prst="ellipse">
              <a:avLst/>
            </a:prstGeom>
            <a:solidFill>
              <a:srgbClr val="5095D1">
                <a:alpha val="3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25B83AE-6063-4114-1412-944B03971503}"/>
                </a:ext>
              </a:extLst>
            </p:cNvPr>
            <p:cNvSpPr/>
            <p:nvPr/>
          </p:nvSpPr>
          <p:spPr>
            <a:xfrm>
              <a:off x="5275181" y="1909239"/>
              <a:ext cx="1212783" cy="1212783"/>
            </a:xfrm>
            <a:prstGeom prst="ellipse">
              <a:avLst/>
            </a:prstGeom>
            <a:solidFill>
              <a:srgbClr val="43D474">
                <a:alpha val="3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1070F7D-30D1-BB20-C651-BC3DDC749290}"/>
                </a:ext>
              </a:extLst>
            </p:cNvPr>
            <p:cNvSpPr/>
            <p:nvPr/>
          </p:nvSpPr>
          <p:spPr>
            <a:xfrm>
              <a:off x="5275181" y="2670527"/>
              <a:ext cx="1606613" cy="1606613"/>
            </a:xfrm>
            <a:prstGeom prst="ellipse">
              <a:avLst/>
            </a:prstGeom>
            <a:solidFill>
              <a:srgbClr val="FFC000">
                <a:alpha val="3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F20DED-A34D-B014-FC0E-A9F12C52F92F}"/>
                </a:ext>
              </a:extLst>
            </p:cNvPr>
            <p:cNvSpPr txBox="1"/>
            <p:nvPr/>
          </p:nvSpPr>
          <p:spPr>
            <a:xfrm>
              <a:off x="4045436" y="2411681"/>
              <a:ext cx="1212783" cy="530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/>
              <a:r>
                <a:rPr lang="en-US" sz="1333" dirty="0">
                  <a:solidFill>
                    <a:srgbClr val="000000"/>
                  </a:solidFill>
                  <a:latin typeface="Avenir Next" panose="020B0503020202020204" pitchFamily="34" charset="0"/>
                </a:rPr>
                <a:t>In-Space Serving, Assembly, and Manufacturing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48BCFD-A49B-0612-4D24-ACCBA66622A6}"/>
                </a:ext>
              </a:extLst>
            </p:cNvPr>
            <p:cNvSpPr txBox="1"/>
            <p:nvPr/>
          </p:nvSpPr>
          <p:spPr>
            <a:xfrm>
              <a:off x="4453532" y="3314439"/>
              <a:ext cx="1212782" cy="376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/>
              <a:r>
                <a:rPr lang="en-US" sz="1333" dirty="0">
                  <a:solidFill>
                    <a:srgbClr val="000000"/>
                  </a:solidFill>
                  <a:latin typeface="Avenir Next" panose="020B0503020202020204" pitchFamily="34" charset="0"/>
                </a:rPr>
                <a:t>In-Space Manufacturing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EF48D2-00F1-69B3-A745-00E00AF33085}"/>
                </a:ext>
              </a:extLst>
            </p:cNvPr>
            <p:cNvSpPr txBox="1"/>
            <p:nvPr/>
          </p:nvSpPr>
          <p:spPr>
            <a:xfrm>
              <a:off x="5798104" y="3255311"/>
              <a:ext cx="1212782" cy="684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/>
              <a:r>
                <a:rPr lang="en-US" sz="1333" dirty="0">
                  <a:solidFill>
                    <a:srgbClr val="000000"/>
                  </a:solidFill>
                  <a:latin typeface="Avenir Next" panose="020B0503020202020204" pitchFamily="34" charset="0"/>
                </a:rPr>
                <a:t>Upstream &amp; Downstream Supporting Services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B6A986-CB1D-D524-5CA9-0461BEA13703}"/>
                </a:ext>
              </a:extLst>
            </p:cNvPr>
            <p:cNvSpPr txBox="1"/>
            <p:nvPr/>
          </p:nvSpPr>
          <p:spPr>
            <a:xfrm>
              <a:off x="5324116" y="2114739"/>
              <a:ext cx="1212782" cy="376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9585"/>
              <a:r>
                <a:rPr lang="en-US" sz="1333" dirty="0">
                  <a:solidFill>
                    <a:srgbClr val="000000"/>
                  </a:solidFill>
                  <a:latin typeface="Avenir Next" panose="020B0503020202020204" pitchFamily="34" charset="0"/>
                </a:rPr>
                <a:t>In-Situ Resource Utilization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F0EAF78-422E-87E8-14B5-C06CD506FFF3}"/>
              </a:ext>
            </a:extLst>
          </p:cNvPr>
          <p:cNvSpPr txBox="1"/>
          <p:nvPr/>
        </p:nvSpPr>
        <p:spPr>
          <a:xfrm>
            <a:off x="6284807" y="6236795"/>
            <a:ext cx="3820277" cy="42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1067" dirty="0">
                <a:solidFill>
                  <a:srgbClr val="000000"/>
                </a:solidFill>
                <a:latin typeface="Arial"/>
              </a:rPr>
              <a:t>Adapted from In-Space Manufacturing-2022 Industry Survey</a:t>
            </a:r>
          </a:p>
          <a:p>
            <a:pPr defTabSz="609585"/>
            <a:r>
              <a:rPr lang="en-US" sz="1067" dirty="0">
                <a:solidFill>
                  <a:srgbClr val="000000"/>
                </a:solidFill>
                <a:latin typeface="Arial"/>
              </a:rPr>
              <a:t>Erik </a:t>
            </a:r>
            <a:r>
              <a:rPr lang="en-US" sz="1067" dirty="0" err="1">
                <a:solidFill>
                  <a:srgbClr val="000000"/>
                </a:solidFill>
                <a:latin typeface="Arial"/>
              </a:rPr>
              <a:t>Kulu</a:t>
            </a:r>
            <a:endParaRPr lang="en-US" sz="1067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778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DA4705-3177-CA50-789B-1C2F92CD5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Collaborations &amp; Partnerships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6F2C25E-AFDF-BA87-E98E-1B777E11D949}"/>
              </a:ext>
            </a:extLst>
          </p:cNvPr>
          <p:cNvGrpSpPr/>
          <p:nvPr/>
        </p:nvGrpSpPr>
        <p:grpSpPr>
          <a:xfrm>
            <a:off x="788435" y="956699"/>
            <a:ext cx="10550893" cy="5478337"/>
            <a:chOff x="788435" y="956700"/>
            <a:chExt cx="8285415" cy="430203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BC6582D-64CA-4991-7525-024C5F8401E9}"/>
                </a:ext>
              </a:extLst>
            </p:cNvPr>
            <p:cNvGrpSpPr/>
            <p:nvPr/>
          </p:nvGrpSpPr>
          <p:grpSpPr>
            <a:xfrm>
              <a:off x="788435" y="956700"/>
              <a:ext cx="8280485" cy="3387375"/>
              <a:chOff x="788435" y="956700"/>
              <a:chExt cx="8280485" cy="338737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12CDEBD-776E-6194-A4C9-749CFE71347B}"/>
                  </a:ext>
                </a:extLst>
              </p:cNvPr>
              <p:cNvGrpSpPr/>
              <p:nvPr/>
            </p:nvGrpSpPr>
            <p:grpSpPr>
              <a:xfrm>
                <a:off x="788435" y="1173344"/>
                <a:ext cx="5009322" cy="3170731"/>
                <a:chOff x="1530350" y="659046"/>
                <a:chExt cx="8830414" cy="5589353"/>
              </a:xfrm>
            </p:grpSpPr>
            <p:sp>
              <p:nvSpPr>
                <p:cNvPr id="10" name="Freeform 9">
                  <a:extLst>
                    <a:ext uri="{FF2B5EF4-FFF2-40B4-BE49-F238E27FC236}">
                      <a16:creationId xmlns:a16="http://schemas.microsoft.com/office/drawing/2014/main" id="{B5417485-F558-14CC-4BAB-D014BBE5353A}"/>
                    </a:ext>
                  </a:extLst>
                </p:cNvPr>
                <p:cNvSpPr/>
                <p:nvPr/>
              </p:nvSpPr>
              <p:spPr>
                <a:xfrm>
                  <a:off x="7442367" y="4043277"/>
                  <a:ext cx="635096" cy="1035523"/>
                </a:xfrm>
                <a:custGeom>
                  <a:avLst/>
                  <a:gdLst>
                    <a:gd name="connsiteX0" fmla="*/ 210429 w 635096"/>
                    <a:gd name="connsiteY0" fmla="*/ 1010800 h 1035523"/>
                    <a:gd name="connsiteX1" fmla="*/ 214238 w 635096"/>
                    <a:gd name="connsiteY1" fmla="*/ 941385 h 1035523"/>
                    <a:gd name="connsiteX2" fmla="*/ 205668 w 635096"/>
                    <a:gd name="connsiteY2" fmla="*/ 929974 h 1035523"/>
                    <a:gd name="connsiteX3" fmla="*/ 189481 w 635096"/>
                    <a:gd name="connsiteY3" fmla="*/ 923318 h 1035523"/>
                    <a:gd name="connsiteX4" fmla="*/ 165677 w 635096"/>
                    <a:gd name="connsiteY4" fmla="*/ 896693 h 1035523"/>
                    <a:gd name="connsiteX5" fmla="*/ 170438 w 635096"/>
                    <a:gd name="connsiteY5" fmla="*/ 869117 h 1035523"/>
                    <a:gd name="connsiteX6" fmla="*/ 635096 w 635096"/>
                    <a:gd name="connsiteY6" fmla="*/ 820621 h 1035523"/>
                    <a:gd name="connsiteX7" fmla="*/ 628432 w 635096"/>
                    <a:gd name="connsiteY7" fmla="*/ 799702 h 1035523"/>
                    <a:gd name="connsiteX8" fmla="*/ 614149 w 635096"/>
                    <a:gd name="connsiteY8" fmla="*/ 785438 h 1035523"/>
                    <a:gd name="connsiteX9" fmla="*/ 609388 w 635096"/>
                    <a:gd name="connsiteY9" fmla="*/ 772126 h 1035523"/>
                    <a:gd name="connsiteX10" fmla="*/ 615101 w 635096"/>
                    <a:gd name="connsiteY10" fmla="*/ 712219 h 1035523"/>
                    <a:gd name="connsiteX11" fmla="*/ 592249 w 635096"/>
                    <a:gd name="connsiteY11" fmla="*/ 658018 h 1035523"/>
                    <a:gd name="connsiteX12" fmla="*/ 597009 w 635096"/>
                    <a:gd name="connsiteY12" fmla="*/ 633295 h 1035523"/>
                    <a:gd name="connsiteX13" fmla="*/ 599866 w 635096"/>
                    <a:gd name="connsiteY13" fmla="*/ 598112 h 1035523"/>
                    <a:gd name="connsiteX14" fmla="*/ 620814 w 635096"/>
                    <a:gd name="connsiteY14" fmla="*/ 561978 h 1035523"/>
                    <a:gd name="connsiteX15" fmla="*/ 618910 w 635096"/>
                    <a:gd name="connsiteY15" fmla="*/ 551518 h 1035523"/>
                    <a:gd name="connsiteX16" fmla="*/ 602723 w 635096"/>
                    <a:gd name="connsiteY16" fmla="*/ 542009 h 1035523"/>
                    <a:gd name="connsiteX17" fmla="*/ 602723 w 635096"/>
                    <a:gd name="connsiteY17" fmla="*/ 511581 h 1035523"/>
                    <a:gd name="connsiteX18" fmla="*/ 585584 w 635096"/>
                    <a:gd name="connsiteY18" fmla="*/ 493514 h 1035523"/>
                    <a:gd name="connsiteX19" fmla="*/ 557971 w 635096"/>
                    <a:gd name="connsiteY19" fmla="*/ 435509 h 1035523"/>
                    <a:gd name="connsiteX20" fmla="*/ 435141 w 635096"/>
                    <a:gd name="connsiteY20" fmla="*/ 0 h 1035523"/>
                    <a:gd name="connsiteX21" fmla="*/ 0 w 635096"/>
                    <a:gd name="connsiteY21" fmla="*/ 38036 h 1035523"/>
                    <a:gd name="connsiteX22" fmla="*/ 12378 w 635096"/>
                    <a:gd name="connsiteY22" fmla="*/ 57054 h 1035523"/>
                    <a:gd name="connsiteX23" fmla="*/ 0 w 635096"/>
                    <a:gd name="connsiteY23" fmla="*/ 694152 h 1035523"/>
                    <a:gd name="connsiteX24" fmla="*/ 41895 w 635096"/>
                    <a:gd name="connsiteY24" fmla="*/ 1009849 h 1035523"/>
                    <a:gd name="connsiteX25" fmla="*/ 50465 w 635096"/>
                    <a:gd name="connsiteY25" fmla="*/ 1005095 h 1035523"/>
                    <a:gd name="connsiteX26" fmla="*/ 62843 w 635096"/>
                    <a:gd name="connsiteY26" fmla="*/ 1006046 h 1035523"/>
                    <a:gd name="connsiteX27" fmla="*/ 68556 w 635096"/>
                    <a:gd name="connsiteY27" fmla="*/ 1009849 h 1035523"/>
                    <a:gd name="connsiteX28" fmla="*/ 76174 w 635096"/>
                    <a:gd name="connsiteY28" fmla="*/ 1008898 h 1035523"/>
                    <a:gd name="connsiteX29" fmla="*/ 95217 w 635096"/>
                    <a:gd name="connsiteY29" fmla="*/ 972764 h 1035523"/>
                    <a:gd name="connsiteX30" fmla="*/ 95217 w 635096"/>
                    <a:gd name="connsiteY30" fmla="*/ 950894 h 1035523"/>
                    <a:gd name="connsiteX31" fmla="*/ 105691 w 635096"/>
                    <a:gd name="connsiteY31" fmla="*/ 940434 h 1035523"/>
                    <a:gd name="connsiteX32" fmla="*/ 119021 w 635096"/>
                    <a:gd name="connsiteY32" fmla="*/ 945188 h 1035523"/>
                    <a:gd name="connsiteX33" fmla="*/ 151395 w 635096"/>
                    <a:gd name="connsiteY33" fmla="*/ 1006046 h 1035523"/>
                    <a:gd name="connsiteX34" fmla="*/ 151395 w 635096"/>
                    <a:gd name="connsiteY34" fmla="*/ 1014603 h 1035523"/>
                    <a:gd name="connsiteX35" fmla="*/ 119973 w 635096"/>
                    <a:gd name="connsiteY35" fmla="*/ 1035523 h 1035523"/>
                    <a:gd name="connsiteX36" fmla="*/ 153299 w 635096"/>
                    <a:gd name="connsiteY36" fmla="*/ 1031720 h 1035523"/>
                    <a:gd name="connsiteX37" fmla="*/ 199955 w 635096"/>
                    <a:gd name="connsiteY37" fmla="*/ 1016505 h 10355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635096" h="1035523">
                      <a:moveTo>
                        <a:pt x="210429" y="1010800"/>
                      </a:moveTo>
                      <a:lnTo>
                        <a:pt x="214238" y="941385"/>
                      </a:lnTo>
                      <a:lnTo>
                        <a:pt x="205668" y="929974"/>
                      </a:lnTo>
                      <a:lnTo>
                        <a:pt x="189481" y="923318"/>
                      </a:lnTo>
                      <a:lnTo>
                        <a:pt x="165677" y="896693"/>
                      </a:lnTo>
                      <a:lnTo>
                        <a:pt x="170438" y="869117"/>
                      </a:lnTo>
                      <a:lnTo>
                        <a:pt x="635096" y="820621"/>
                      </a:lnTo>
                      <a:lnTo>
                        <a:pt x="628432" y="799702"/>
                      </a:lnTo>
                      <a:lnTo>
                        <a:pt x="614149" y="785438"/>
                      </a:lnTo>
                      <a:lnTo>
                        <a:pt x="609388" y="772126"/>
                      </a:lnTo>
                      <a:lnTo>
                        <a:pt x="615101" y="712219"/>
                      </a:lnTo>
                      <a:lnTo>
                        <a:pt x="592249" y="658018"/>
                      </a:lnTo>
                      <a:lnTo>
                        <a:pt x="597009" y="633295"/>
                      </a:lnTo>
                      <a:lnTo>
                        <a:pt x="599866" y="598112"/>
                      </a:lnTo>
                      <a:lnTo>
                        <a:pt x="620814" y="561978"/>
                      </a:lnTo>
                      <a:lnTo>
                        <a:pt x="618910" y="551518"/>
                      </a:lnTo>
                      <a:lnTo>
                        <a:pt x="602723" y="542009"/>
                      </a:lnTo>
                      <a:lnTo>
                        <a:pt x="602723" y="511581"/>
                      </a:lnTo>
                      <a:lnTo>
                        <a:pt x="585584" y="493514"/>
                      </a:lnTo>
                      <a:lnTo>
                        <a:pt x="557971" y="435509"/>
                      </a:lnTo>
                      <a:lnTo>
                        <a:pt x="435141" y="0"/>
                      </a:lnTo>
                      <a:lnTo>
                        <a:pt x="0" y="38036"/>
                      </a:lnTo>
                      <a:lnTo>
                        <a:pt x="12378" y="57054"/>
                      </a:lnTo>
                      <a:lnTo>
                        <a:pt x="0" y="694152"/>
                      </a:lnTo>
                      <a:lnTo>
                        <a:pt x="41895" y="1009849"/>
                      </a:lnTo>
                      <a:lnTo>
                        <a:pt x="50465" y="1005095"/>
                      </a:lnTo>
                      <a:lnTo>
                        <a:pt x="62843" y="1006046"/>
                      </a:lnTo>
                      <a:lnTo>
                        <a:pt x="68556" y="1009849"/>
                      </a:lnTo>
                      <a:lnTo>
                        <a:pt x="76174" y="1008898"/>
                      </a:lnTo>
                      <a:lnTo>
                        <a:pt x="95217" y="972764"/>
                      </a:lnTo>
                      <a:lnTo>
                        <a:pt x="95217" y="950894"/>
                      </a:lnTo>
                      <a:lnTo>
                        <a:pt x="105691" y="940434"/>
                      </a:lnTo>
                      <a:lnTo>
                        <a:pt x="119021" y="945188"/>
                      </a:lnTo>
                      <a:lnTo>
                        <a:pt x="151395" y="1006046"/>
                      </a:lnTo>
                      <a:lnTo>
                        <a:pt x="151395" y="1014603"/>
                      </a:lnTo>
                      <a:lnTo>
                        <a:pt x="119973" y="1035523"/>
                      </a:lnTo>
                      <a:lnTo>
                        <a:pt x="153299" y="1031720"/>
                      </a:lnTo>
                      <a:lnTo>
                        <a:pt x="199955" y="1016505"/>
                      </a:lnTo>
                      <a:close/>
                    </a:path>
                  </a:pathLst>
                </a:custGeom>
                <a:pattFill prst="wdDnDiag">
                  <a:fgClr>
                    <a:srgbClr val="00B0F0"/>
                  </a:fgClr>
                  <a:bgClr>
                    <a:srgbClr val="43D474"/>
                  </a:bgClr>
                </a:patt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11" name="Freeform 10">
                  <a:extLst>
                    <a:ext uri="{FF2B5EF4-FFF2-40B4-BE49-F238E27FC236}">
                      <a16:creationId xmlns:a16="http://schemas.microsoft.com/office/drawing/2014/main" id="{B5837035-FDB7-C336-1F56-9965910A9C26}"/>
                    </a:ext>
                  </a:extLst>
                </p:cNvPr>
                <p:cNvSpPr/>
                <p:nvPr/>
              </p:nvSpPr>
              <p:spPr>
                <a:xfrm>
                  <a:off x="1623662" y="4721264"/>
                  <a:ext cx="1984320" cy="1480541"/>
                </a:xfrm>
                <a:custGeom>
                  <a:avLst/>
                  <a:gdLst>
                    <a:gd name="connsiteX0" fmla="*/ 57130 w 1984320"/>
                    <a:gd name="connsiteY0" fmla="*/ 1327448 h 1480541"/>
                    <a:gd name="connsiteX1" fmla="*/ 79982 w 1984320"/>
                    <a:gd name="connsiteY1" fmla="*/ 1327448 h 1480541"/>
                    <a:gd name="connsiteX2" fmla="*/ 86647 w 1984320"/>
                    <a:gd name="connsiteY2" fmla="*/ 1334104 h 1480541"/>
                    <a:gd name="connsiteX3" fmla="*/ 77126 w 1984320"/>
                    <a:gd name="connsiteY3" fmla="*/ 1345515 h 1480541"/>
                    <a:gd name="connsiteX4" fmla="*/ 59034 w 1984320"/>
                    <a:gd name="connsiteY4" fmla="*/ 1347416 h 1480541"/>
                    <a:gd name="connsiteX5" fmla="*/ 35230 w 1984320"/>
                    <a:gd name="connsiteY5" fmla="*/ 1359778 h 1480541"/>
                    <a:gd name="connsiteX6" fmla="*/ 0 w 1984320"/>
                    <a:gd name="connsiteY6" fmla="*/ 1358827 h 1480541"/>
                    <a:gd name="connsiteX7" fmla="*/ 20948 w 1984320"/>
                    <a:gd name="connsiteY7" fmla="*/ 1350269 h 1480541"/>
                    <a:gd name="connsiteX8" fmla="*/ 23804 w 1984320"/>
                    <a:gd name="connsiteY8" fmla="*/ 1339809 h 1480541"/>
                    <a:gd name="connsiteX9" fmla="*/ 47608 w 1984320"/>
                    <a:gd name="connsiteY9" fmla="*/ 1336957 h 1480541"/>
                    <a:gd name="connsiteX10" fmla="*/ 136160 w 1984320"/>
                    <a:gd name="connsiteY10" fmla="*/ 1311283 h 1480541"/>
                    <a:gd name="connsiteX11" fmla="*/ 148538 w 1984320"/>
                    <a:gd name="connsiteY11" fmla="*/ 1316037 h 1480541"/>
                    <a:gd name="connsiteX12" fmla="*/ 157108 w 1984320"/>
                    <a:gd name="connsiteY12" fmla="*/ 1316037 h 1480541"/>
                    <a:gd name="connsiteX13" fmla="*/ 161869 w 1984320"/>
                    <a:gd name="connsiteY13" fmla="*/ 1327448 h 1480541"/>
                    <a:gd name="connsiteX14" fmla="*/ 164725 w 1984320"/>
                    <a:gd name="connsiteY14" fmla="*/ 1321743 h 1480541"/>
                    <a:gd name="connsiteX15" fmla="*/ 173295 w 1984320"/>
                    <a:gd name="connsiteY15" fmla="*/ 1323644 h 1480541"/>
                    <a:gd name="connsiteX16" fmla="*/ 183769 w 1984320"/>
                    <a:gd name="connsiteY16" fmla="*/ 1337907 h 1480541"/>
                    <a:gd name="connsiteX17" fmla="*/ 183769 w 1984320"/>
                    <a:gd name="connsiteY17" fmla="*/ 1342662 h 1480541"/>
                    <a:gd name="connsiteX18" fmla="*/ 143778 w 1984320"/>
                    <a:gd name="connsiteY18" fmla="*/ 1360729 h 1480541"/>
                    <a:gd name="connsiteX19" fmla="*/ 120925 w 1984320"/>
                    <a:gd name="connsiteY19" fmla="*/ 1359778 h 1480541"/>
                    <a:gd name="connsiteX20" fmla="*/ 111404 w 1984320"/>
                    <a:gd name="connsiteY20" fmla="*/ 1355024 h 1480541"/>
                    <a:gd name="connsiteX21" fmla="*/ 100930 w 1984320"/>
                    <a:gd name="connsiteY21" fmla="*/ 1361680 h 1480541"/>
                    <a:gd name="connsiteX22" fmla="*/ 81887 w 1984320"/>
                    <a:gd name="connsiteY22" fmla="*/ 1361680 h 1480541"/>
                    <a:gd name="connsiteX23" fmla="*/ 71413 w 1984320"/>
                    <a:gd name="connsiteY23" fmla="*/ 1348368 h 1480541"/>
                    <a:gd name="connsiteX24" fmla="*/ 116165 w 1984320"/>
                    <a:gd name="connsiteY24" fmla="*/ 1343613 h 1480541"/>
                    <a:gd name="connsiteX25" fmla="*/ 187577 w 1984320"/>
                    <a:gd name="connsiteY25" fmla="*/ 1310332 h 1480541"/>
                    <a:gd name="connsiteX26" fmla="*/ 197099 w 1984320"/>
                    <a:gd name="connsiteY26" fmla="*/ 1311283 h 1480541"/>
                    <a:gd name="connsiteX27" fmla="*/ 203764 w 1984320"/>
                    <a:gd name="connsiteY27" fmla="*/ 1317939 h 1480541"/>
                    <a:gd name="connsiteX28" fmla="*/ 203764 w 1984320"/>
                    <a:gd name="connsiteY28" fmla="*/ 1327448 h 1480541"/>
                    <a:gd name="connsiteX29" fmla="*/ 191386 w 1984320"/>
                    <a:gd name="connsiteY29" fmla="*/ 1328398 h 1480541"/>
                    <a:gd name="connsiteX30" fmla="*/ 182816 w 1984320"/>
                    <a:gd name="connsiteY30" fmla="*/ 1317939 h 1480541"/>
                    <a:gd name="connsiteX31" fmla="*/ 211382 w 1984320"/>
                    <a:gd name="connsiteY31" fmla="*/ 1313184 h 1480541"/>
                    <a:gd name="connsiteX32" fmla="*/ 223760 w 1984320"/>
                    <a:gd name="connsiteY32" fmla="*/ 1312234 h 1480541"/>
                    <a:gd name="connsiteX33" fmla="*/ 222808 w 1984320"/>
                    <a:gd name="connsiteY33" fmla="*/ 1321743 h 1480541"/>
                    <a:gd name="connsiteX34" fmla="*/ 212334 w 1984320"/>
                    <a:gd name="connsiteY34" fmla="*/ 1327448 h 1480541"/>
                    <a:gd name="connsiteX35" fmla="*/ 214238 w 1984320"/>
                    <a:gd name="connsiteY35" fmla="*/ 1334104 h 1480541"/>
                    <a:gd name="connsiteX36" fmla="*/ 246612 w 1984320"/>
                    <a:gd name="connsiteY36" fmla="*/ 1333153 h 1480541"/>
                    <a:gd name="connsiteX37" fmla="*/ 248516 w 1984320"/>
                    <a:gd name="connsiteY37" fmla="*/ 1343613 h 1480541"/>
                    <a:gd name="connsiteX38" fmla="*/ 236138 w 1984320"/>
                    <a:gd name="connsiteY38" fmla="*/ 1344564 h 1480541"/>
                    <a:gd name="connsiteX39" fmla="*/ 233281 w 1984320"/>
                    <a:gd name="connsiteY39" fmla="*/ 1339809 h 1480541"/>
                    <a:gd name="connsiteX40" fmla="*/ 225664 w 1984320"/>
                    <a:gd name="connsiteY40" fmla="*/ 1345515 h 1480541"/>
                    <a:gd name="connsiteX41" fmla="*/ 221855 w 1984320"/>
                    <a:gd name="connsiteY41" fmla="*/ 1339809 h 1480541"/>
                    <a:gd name="connsiteX42" fmla="*/ 213286 w 1984320"/>
                    <a:gd name="connsiteY42" fmla="*/ 1337907 h 1480541"/>
                    <a:gd name="connsiteX43" fmla="*/ 1797695 w 1984320"/>
                    <a:gd name="connsiteY43" fmla="*/ 1406372 h 1480541"/>
                    <a:gd name="connsiteX44" fmla="*/ 1817691 w 1984320"/>
                    <a:gd name="connsiteY44" fmla="*/ 1407323 h 1480541"/>
                    <a:gd name="connsiteX45" fmla="*/ 1808169 w 1984320"/>
                    <a:gd name="connsiteY45" fmla="*/ 1425390 h 1480541"/>
                    <a:gd name="connsiteX46" fmla="*/ 1797695 w 1984320"/>
                    <a:gd name="connsiteY46" fmla="*/ 1424439 h 1480541"/>
                    <a:gd name="connsiteX47" fmla="*/ 1793886 w 1984320"/>
                    <a:gd name="connsiteY47" fmla="*/ 1416832 h 1480541"/>
                    <a:gd name="connsiteX48" fmla="*/ 1798647 w 1984320"/>
                    <a:gd name="connsiteY48" fmla="*/ 1404470 h 1480541"/>
                    <a:gd name="connsiteX49" fmla="*/ 1788173 w 1984320"/>
                    <a:gd name="connsiteY49" fmla="*/ 1376894 h 1480541"/>
                    <a:gd name="connsiteX50" fmla="*/ 1793886 w 1984320"/>
                    <a:gd name="connsiteY50" fmla="*/ 1364533 h 1480541"/>
                    <a:gd name="connsiteX51" fmla="*/ 1791982 w 1984320"/>
                    <a:gd name="connsiteY51" fmla="*/ 1342662 h 1480541"/>
                    <a:gd name="connsiteX52" fmla="*/ 1814834 w 1984320"/>
                    <a:gd name="connsiteY52" fmla="*/ 1337907 h 1480541"/>
                    <a:gd name="connsiteX53" fmla="*/ 1857682 w 1984320"/>
                    <a:gd name="connsiteY53" fmla="*/ 1379747 h 1480541"/>
                    <a:gd name="connsiteX54" fmla="*/ 1870060 w 1984320"/>
                    <a:gd name="connsiteY54" fmla="*/ 1412078 h 1480541"/>
                    <a:gd name="connsiteX55" fmla="*/ 1888151 w 1984320"/>
                    <a:gd name="connsiteY55" fmla="*/ 1427292 h 1480541"/>
                    <a:gd name="connsiteX56" fmla="*/ 1891007 w 1984320"/>
                    <a:gd name="connsiteY56" fmla="*/ 1475787 h 1480541"/>
                    <a:gd name="connsiteX57" fmla="*/ 1877677 w 1984320"/>
                    <a:gd name="connsiteY57" fmla="*/ 1475787 h 1480541"/>
                    <a:gd name="connsiteX58" fmla="*/ 1865299 w 1984320"/>
                    <a:gd name="connsiteY58" fmla="*/ 1453917 h 1480541"/>
                    <a:gd name="connsiteX59" fmla="*/ 1835782 w 1984320"/>
                    <a:gd name="connsiteY59" fmla="*/ 1431095 h 1480541"/>
                    <a:gd name="connsiteX60" fmla="*/ 1830069 w 1984320"/>
                    <a:gd name="connsiteY60" fmla="*/ 1431095 h 1480541"/>
                    <a:gd name="connsiteX61" fmla="*/ 1840543 w 1984320"/>
                    <a:gd name="connsiteY61" fmla="*/ 1457720 h 1480541"/>
                    <a:gd name="connsiteX62" fmla="*/ 1856729 w 1984320"/>
                    <a:gd name="connsiteY62" fmla="*/ 1459622 h 1480541"/>
                    <a:gd name="connsiteX63" fmla="*/ 1858634 w 1984320"/>
                    <a:gd name="connsiteY63" fmla="*/ 1479591 h 1480541"/>
                    <a:gd name="connsiteX64" fmla="*/ 1850064 w 1984320"/>
                    <a:gd name="connsiteY64" fmla="*/ 1480541 h 1480541"/>
                    <a:gd name="connsiteX65" fmla="*/ 1811025 w 1984320"/>
                    <a:gd name="connsiteY65" fmla="*/ 1438702 h 1480541"/>
                    <a:gd name="connsiteX66" fmla="*/ 1810073 w 1984320"/>
                    <a:gd name="connsiteY66" fmla="*/ 1430144 h 1480541"/>
                    <a:gd name="connsiteX67" fmla="*/ 1828164 w 1984320"/>
                    <a:gd name="connsiteY67" fmla="*/ 1420635 h 1480541"/>
                    <a:gd name="connsiteX68" fmla="*/ 1828164 w 1984320"/>
                    <a:gd name="connsiteY68" fmla="*/ 1411126 h 1480541"/>
                    <a:gd name="connsiteX69" fmla="*/ 1823404 w 1984320"/>
                    <a:gd name="connsiteY69" fmla="*/ 1403519 h 1480541"/>
                    <a:gd name="connsiteX70" fmla="*/ 1808169 w 1984320"/>
                    <a:gd name="connsiteY70" fmla="*/ 1397814 h 1480541"/>
                    <a:gd name="connsiteX71" fmla="*/ 1791982 w 1984320"/>
                    <a:gd name="connsiteY71" fmla="*/ 1385452 h 1480541"/>
                    <a:gd name="connsiteX72" fmla="*/ 1805312 w 1984320"/>
                    <a:gd name="connsiteY72" fmla="*/ 1386403 h 1480541"/>
                    <a:gd name="connsiteX73" fmla="*/ 1810073 w 1984320"/>
                    <a:gd name="connsiteY73" fmla="*/ 1382600 h 1480541"/>
                    <a:gd name="connsiteX74" fmla="*/ 1804360 w 1984320"/>
                    <a:gd name="connsiteY74" fmla="*/ 1374042 h 1480541"/>
                    <a:gd name="connsiteX75" fmla="*/ 1798647 w 1984320"/>
                    <a:gd name="connsiteY75" fmla="*/ 1378796 h 1480541"/>
                    <a:gd name="connsiteX76" fmla="*/ 1753895 w 1984320"/>
                    <a:gd name="connsiteY76" fmla="*/ 1290363 h 1480541"/>
                    <a:gd name="connsiteX77" fmla="*/ 1766273 w 1984320"/>
                    <a:gd name="connsiteY77" fmla="*/ 1291314 h 1480541"/>
                    <a:gd name="connsiteX78" fmla="*/ 1789125 w 1984320"/>
                    <a:gd name="connsiteY78" fmla="*/ 1315086 h 1480541"/>
                    <a:gd name="connsiteX79" fmla="*/ 1787221 w 1984320"/>
                    <a:gd name="connsiteY79" fmla="*/ 1322693 h 1480541"/>
                    <a:gd name="connsiteX80" fmla="*/ 1779604 w 1984320"/>
                    <a:gd name="connsiteY80" fmla="*/ 1321743 h 1480541"/>
                    <a:gd name="connsiteX81" fmla="*/ 1778652 w 1984320"/>
                    <a:gd name="connsiteY81" fmla="*/ 1338859 h 1480541"/>
                    <a:gd name="connsiteX82" fmla="*/ 1783413 w 1984320"/>
                    <a:gd name="connsiteY82" fmla="*/ 1343613 h 1480541"/>
                    <a:gd name="connsiteX83" fmla="*/ 1783413 w 1984320"/>
                    <a:gd name="connsiteY83" fmla="*/ 1357877 h 1480541"/>
                    <a:gd name="connsiteX84" fmla="*/ 1775795 w 1984320"/>
                    <a:gd name="connsiteY84" fmla="*/ 1360729 h 1480541"/>
                    <a:gd name="connsiteX85" fmla="*/ 1771986 w 1984320"/>
                    <a:gd name="connsiteY85" fmla="*/ 1372140 h 1480541"/>
                    <a:gd name="connsiteX86" fmla="*/ 1764369 w 1984320"/>
                    <a:gd name="connsiteY86" fmla="*/ 1368336 h 1480541"/>
                    <a:gd name="connsiteX87" fmla="*/ 1760560 w 1984320"/>
                    <a:gd name="connsiteY87" fmla="*/ 1347416 h 1480541"/>
                    <a:gd name="connsiteX88" fmla="*/ 1771034 w 1984320"/>
                    <a:gd name="connsiteY88" fmla="*/ 1334104 h 1480541"/>
                    <a:gd name="connsiteX89" fmla="*/ 1751039 w 1984320"/>
                    <a:gd name="connsiteY89" fmla="*/ 1313184 h 1480541"/>
                    <a:gd name="connsiteX90" fmla="*/ 1751991 w 1984320"/>
                    <a:gd name="connsiteY90" fmla="*/ 1301774 h 1480541"/>
                    <a:gd name="connsiteX91" fmla="*/ 1768178 w 1984320"/>
                    <a:gd name="connsiteY91" fmla="*/ 1276099 h 1480541"/>
                    <a:gd name="connsiteX92" fmla="*/ 1786269 w 1984320"/>
                    <a:gd name="connsiteY92" fmla="*/ 1278001 h 1480541"/>
                    <a:gd name="connsiteX93" fmla="*/ 1810073 w 1984320"/>
                    <a:gd name="connsiteY93" fmla="*/ 1278952 h 1480541"/>
                    <a:gd name="connsiteX94" fmla="*/ 1842447 w 1984320"/>
                    <a:gd name="connsiteY94" fmla="*/ 1309381 h 1480541"/>
                    <a:gd name="connsiteX95" fmla="*/ 1840543 w 1984320"/>
                    <a:gd name="connsiteY95" fmla="*/ 1314135 h 1480541"/>
                    <a:gd name="connsiteX96" fmla="*/ 1830069 w 1984320"/>
                    <a:gd name="connsiteY96" fmla="*/ 1319841 h 1480541"/>
                    <a:gd name="connsiteX97" fmla="*/ 1819595 w 1984320"/>
                    <a:gd name="connsiteY97" fmla="*/ 1317939 h 1480541"/>
                    <a:gd name="connsiteX98" fmla="*/ 1818643 w 1984320"/>
                    <a:gd name="connsiteY98" fmla="*/ 1311283 h 1480541"/>
                    <a:gd name="connsiteX99" fmla="*/ 1807217 w 1984320"/>
                    <a:gd name="connsiteY99" fmla="*/ 1296068 h 1480541"/>
                    <a:gd name="connsiteX100" fmla="*/ 1804360 w 1984320"/>
                    <a:gd name="connsiteY100" fmla="*/ 1302725 h 1480541"/>
                    <a:gd name="connsiteX101" fmla="*/ 1813882 w 1984320"/>
                    <a:gd name="connsiteY101" fmla="*/ 1315086 h 1480541"/>
                    <a:gd name="connsiteX102" fmla="*/ 1811978 w 1984320"/>
                    <a:gd name="connsiteY102" fmla="*/ 1326497 h 1480541"/>
                    <a:gd name="connsiteX103" fmla="*/ 1804360 w 1984320"/>
                    <a:gd name="connsiteY103" fmla="*/ 1325546 h 1480541"/>
                    <a:gd name="connsiteX104" fmla="*/ 1791982 w 1984320"/>
                    <a:gd name="connsiteY104" fmla="*/ 1327448 h 1480541"/>
                    <a:gd name="connsiteX105" fmla="*/ 1791030 w 1984320"/>
                    <a:gd name="connsiteY105" fmla="*/ 1311283 h 1480541"/>
                    <a:gd name="connsiteX106" fmla="*/ 1766273 w 1984320"/>
                    <a:gd name="connsiteY106" fmla="*/ 1284658 h 1480541"/>
                    <a:gd name="connsiteX107" fmla="*/ 1647252 w 1984320"/>
                    <a:gd name="connsiteY107" fmla="*/ 1191470 h 1480541"/>
                    <a:gd name="connsiteX108" fmla="*/ 1655822 w 1984320"/>
                    <a:gd name="connsiteY108" fmla="*/ 1187666 h 1480541"/>
                    <a:gd name="connsiteX109" fmla="*/ 1671057 w 1984320"/>
                    <a:gd name="connsiteY109" fmla="*/ 1187666 h 1480541"/>
                    <a:gd name="connsiteX110" fmla="*/ 1677722 w 1984320"/>
                    <a:gd name="connsiteY110" fmla="*/ 1182912 h 1480541"/>
                    <a:gd name="connsiteX111" fmla="*/ 1716761 w 1984320"/>
                    <a:gd name="connsiteY111" fmla="*/ 1203832 h 1480541"/>
                    <a:gd name="connsiteX112" fmla="*/ 1717713 w 1984320"/>
                    <a:gd name="connsiteY112" fmla="*/ 1218095 h 1480541"/>
                    <a:gd name="connsiteX113" fmla="*/ 1712952 w 1984320"/>
                    <a:gd name="connsiteY113" fmla="*/ 1222849 h 1480541"/>
                    <a:gd name="connsiteX114" fmla="*/ 1705335 w 1984320"/>
                    <a:gd name="connsiteY114" fmla="*/ 1222849 h 1480541"/>
                    <a:gd name="connsiteX115" fmla="*/ 1692004 w 1984320"/>
                    <a:gd name="connsiteY115" fmla="*/ 1216193 h 1480541"/>
                    <a:gd name="connsiteX116" fmla="*/ 1702478 w 1984320"/>
                    <a:gd name="connsiteY116" fmla="*/ 1228555 h 1480541"/>
                    <a:gd name="connsiteX117" fmla="*/ 1719617 w 1984320"/>
                    <a:gd name="connsiteY117" fmla="*/ 1228555 h 1480541"/>
                    <a:gd name="connsiteX118" fmla="*/ 1724378 w 1984320"/>
                    <a:gd name="connsiteY118" fmla="*/ 1247573 h 1480541"/>
                    <a:gd name="connsiteX119" fmla="*/ 1715808 w 1984320"/>
                    <a:gd name="connsiteY119" fmla="*/ 1247573 h 1480541"/>
                    <a:gd name="connsiteX120" fmla="*/ 1694861 w 1984320"/>
                    <a:gd name="connsiteY120" fmla="*/ 1233309 h 1480541"/>
                    <a:gd name="connsiteX121" fmla="*/ 1684387 w 1984320"/>
                    <a:gd name="connsiteY121" fmla="*/ 1231408 h 1480541"/>
                    <a:gd name="connsiteX122" fmla="*/ 1690100 w 1984320"/>
                    <a:gd name="connsiteY122" fmla="*/ 1243769 h 1480541"/>
                    <a:gd name="connsiteX123" fmla="*/ 1691052 w 1984320"/>
                    <a:gd name="connsiteY123" fmla="*/ 1252327 h 1480541"/>
                    <a:gd name="connsiteX124" fmla="*/ 1698669 w 1984320"/>
                    <a:gd name="connsiteY124" fmla="*/ 1246622 h 1480541"/>
                    <a:gd name="connsiteX125" fmla="*/ 1714856 w 1984320"/>
                    <a:gd name="connsiteY125" fmla="*/ 1258033 h 1480541"/>
                    <a:gd name="connsiteX126" fmla="*/ 1727234 w 1984320"/>
                    <a:gd name="connsiteY126" fmla="*/ 1257081 h 1480541"/>
                    <a:gd name="connsiteX127" fmla="*/ 1725330 w 1984320"/>
                    <a:gd name="connsiteY127" fmla="*/ 1264689 h 1480541"/>
                    <a:gd name="connsiteX128" fmla="*/ 1743421 w 1984320"/>
                    <a:gd name="connsiteY128" fmla="*/ 1305577 h 1480541"/>
                    <a:gd name="connsiteX129" fmla="*/ 1743421 w 1984320"/>
                    <a:gd name="connsiteY129" fmla="*/ 1337907 h 1480541"/>
                    <a:gd name="connsiteX130" fmla="*/ 1747230 w 1984320"/>
                    <a:gd name="connsiteY130" fmla="*/ 1357877 h 1480541"/>
                    <a:gd name="connsiteX131" fmla="*/ 1739613 w 1984320"/>
                    <a:gd name="connsiteY131" fmla="*/ 1360729 h 1480541"/>
                    <a:gd name="connsiteX132" fmla="*/ 1728187 w 1984320"/>
                    <a:gd name="connsiteY132" fmla="*/ 1341711 h 1480541"/>
                    <a:gd name="connsiteX133" fmla="*/ 1723426 w 1984320"/>
                    <a:gd name="connsiteY133" fmla="*/ 1327448 h 1480541"/>
                    <a:gd name="connsiteX134" fmla="*/ 1708191 w 1984320"/>
                    <a:gd name="connsiteY134" fmla="*/ 1312234 h 1480541"/>
                    <a:gd name="connsiteX135" fmla="*/ 1706287 w 1984320"/>
                    <a:gd name="connsiteY135" fmla="*/ 1286559 h 1480541"/>
                    <a:gd name="connsiteX136" fmla="*/ 1700574 w 1984320"/>
                    <a:gd name="connsiteY136" fmla="*/ 1270394 h 1480541"/>
                    <a:gd name="connsiteX137" fmla="*/ 1693909 w 1984320"/>
                    <a:gd name="connsiteY137" fmla="*/ 1270394 h 1480541"/>
                    <a:gd name="connsiteX138" fmla="*/ 1696765 w 1984320"/>
                    <a:gd name="connsiteY138" fmla="*/ 1280854 h 1480541"/>
                    <a:gd name="connsiteX139" fmla="*/ 1696765 w 1984320"/>
                    <a:gd name="connsiteY139" fmla="*/ 1285608 h 1480541"/>
                    <a:gd name="connsiteX140" fmla="*/ 1683435 w 1984320"/>
                    <a:gd name="connsiteY140" fmla="*/ 1295117 h 1480541"/>
                    <a:gd name="connsiteX141" fmla="*/ 1684387 w 1984320"/>
                    <a:gd name="connsiteY141" fmla="*/ 1263738 h 1480541"/>
                    <a:gd name="connsiteX142" fmla="*/ 1669152 w 1984320"/>
                    <a:gd name="connsiteY142" fmla="*/ 1248524 h 1480541"/>
                    <a:gd name="connsiteX143" fmla="*/ 1656774 w 1984320"/>
                    <a:gd name="connsiteY143" fmla="*/ 1226653 h 1480541"/>
                    <a:gd name="connsiteX144" fmla="*/ 1645348 w 1984320"/>
                    <a:gd name="connsiteY144" fmla="*/ 1215242 h 1480541"/>
                    <a:gd name="connsiteX145" fmla="*/ 1715808 w 1984320"/>
                    <a:gd name="connsiteY145" fmla="*/ 1169600 h 1480541"/>
                    <a:gd name="connsiteX146" fmla="*/ 1726282 w 1984320"/>
                    <a:gd name="connsiteY146" fmla="*/ 1186716 h 1480541"/>
                    <a:gd name="connsiteX147" fmla="*/ 1749134 w 1984320"/>
                    <a:gd name="connsiteY147" fmla="*/ 1185764 h 1480541"/>
                    <a:gd name="connsiteX148" fmla="*/ 1758656 w 1984320"/>
                    <a:gd name="connsiteY148" fmla="*/ 1205734 h 1480541"/>
                    <a:gd name="connsiteX149" fmla="*/ 1752943 w 1984320"/>
                    <a:gd name="connsiteY149" fmla="*/ 1211439 h 1480541"/>
                    <a:gd name="connsiteX150" fmla="*/ 1771986 w 1984320"/>
                    <a:gd name="connsiteY150" fmla="*/ 1241867 h 1480541"/>
                    <a:gd name="connsiteX151" fmla="*/ 1771986 w 1984320"/>
                    <a:gd name="connsiteY151" fmla="*/ 1254229 h 1480541"/>
                    <a:gd name="connsiteX152" fmla="*/ 1760560 w 1984320"/>
                    <a:gd name="connsiteY152" fmla="*/ 1261836 h 1480541"/>
                    <a:gd name="connsiteX153" fmla="*/ 1760560 w 1984320"/>
                    <a:gd name="connsiteY153" fmla="*/ 1268492 h 1480541"/>
                    <a:gd name="connsiteX154" fmla="*/ 1741517 w 1984320"/>
                    <a:gd name="connsiteY154" fmla="*/ 1286559 h 1480541"/>
                    <a:gd name="connsiteX155" fmla="*/ 1736756 w 1984320"/>
                    <a:gd name="connsiteY155" fmla="*/ 1273247 h 1480541"/>
                    <a:gd name="connsiteX156" fmla="*/ 1735804 w 1984320"/>
                    <a:gd name="connsiteY156" fmla="*/ 1260885 h 1480541"/>
                    <a:gd name="connsiteX157" fmla="*/ 1741517 w 1984320"/>
                    <a:gd name="connsiteY157" fmla="*/ 1254229 h 1480541"/>
                    <a:gd name="connsiteX158" fmla="*/ 1741517 w 1984320"/>
                    <a:gd name="connsiteY158" fmla="*/ 1243769 h 1480541"/>
                    <a:gd name="connsiteX159" fmla="*/ 1727234 w 1984320"/>
                    <a:gd name="connsiteY159" fmla="*/ 1225702 h 1480541"/>
                    <a:gd name="connsiteX160" fmla="*/ 1722474 w 1984320"/>
                    <a:gd name="connsiteY160" fmla="*/ 1190519 h 1480541"/>
                    <a:gd name="connsiteX161" fmla="*/ 1713904 w 1984320"/>
                    <a:gd name="connsiteY161" fmla="*/ 1176255 h 1480541"/>
                    <a:gd name="connsiteX162" fmla="*/ 1175929 w 1984320"/>
                    <a:gd name="connsiteY162" fmla="*/ 995586 h 1480541"/>
                    <a:gd name="connsiteX163" fmla="*/ 1137842 w 1984320"/>
                    <a:gd name="connsiteY163" fmla="*/ 1034573 h 1480541"/>
                    <a:gd name="connsiteX164" fmla="*/ 1137842 w 1984320"/>
                    <a:gd name="connsiteY164" fmla="*/ 1049787 h 1480541"/>
                    <a:gd name="connsiteX165" fmla="*/ 1157837 w 1984320"/>
                    <a:gd name="connsiteY165" fmla="*/ 1042180 h 1480541"/>
                    <a:gd name="connsiteX166" fmla="*/ 1165455 w 1984320"/>
                    <a:gd name="connsiteY166" fmla="*/ 1024112 h 1480541"/>
                    <a:gd name="connsiteX167" fmla="*/ 1186402 w 1984320"/>
                    <a:gd name="connsiteY167" fmla="*/ 1001291 h 1480541"/>
                    <a:gd name="connsiteX168" fmla="*/ 875043 w 1984320"/>
                    <a:gd name="connsiteY168" fmla="*/ 1153434 h 1480541"/>
                    <a:gd name="connsiteX169" fmla="*/ 875043 w 1984320"/>
                    <a:gd name="connsiteY169" fmla="*/ 1159139 h 1480541"/>
                    <a:gd name="connsiteX170" fmla="*/ 892182 w 1984320"/>
                    <a:gd name="connsiteY170" fmla="*/ 1170550 h 1480541"/>
                    <a:gd name="connsiteX171" fmla="*/ 894087 w 1984320"/>
                    <a:gd name="connsiteY171" fmla="*/ 1157238 h 1480541"/>
                    <a:gd name="connsiteX172" fmla="*/ 899800 w 1984320"/>
                    <a:gd name="connsiteY172" fmla="*/ 1165796 h 1480541"/>
                    <a:gd name="connsiteX173" fmla="*/ 933126 w 1984320"/>
                    <a:gd name="connsiteY173" fmla="*/ 1166747 h 1480541"/>
                    <a:gd name="connsiteX174" fmla="*/ 939791 w 1984320"/>
                    <a:gd name="connsiteY174" fmla="*/ 1161041 h 1480541"/>
                    <a:gd name="connsiteX175" fmla="*/ 941695 w 1984320"/>
                    <a:gd name="connsiteY175" fmla="*/ 1143925 h 1480541"/>
                    <a:gd name="connsiteX176" fmla="*/ 936934 w 1984320"/>
                    <a:gd name="connsiteY176" fmla="*/ 1137269 h 1480541"/>
                    <a:gd name="connsiteX177" fmla="*/ 923604 w 1984320"/>
                    <a:gd name="connsiteY177" fmla="*/ 1137269 h 1480541"/>
                    <a:gd name="connsiteX178" fmla="*/ 923604 w 1984320"/>
                    <a:gd name="connsiteY178" fmla="*/ 1129662 h 1480541"/>
                    <a:gd name="connsiteX179" fmla="*/ 927413 w 1984320"/>
                    <a:gd name="connsiteY179" fmla="*/ 1123956 h 1480541"/>
                    <a:gd name="connsiteX180" fmla="*/ 927413 w 1984320"/>
                    <a:gd name="connsiteY180" fmla="*/ 1120153 h 1480541"/>
                    <a:gd name="connsiteX181" fmla="*/ 913130 w 1984320"/>
                    <a:gd name="connsiteY181" fmla="*/ 1117301 h 1480541"/>
                    <a:gd name="connsiteX182" fmla="*/ 881708 w 1984320"/>
                    <a:gd name="connsiteY182" fmla="*/ 1151532 h 1480541"/>
                    <a:gd name="connsiteX183" fmla="*/ 797918 w 1984320"/>
                    <a:gd name="connsiteY183" fmla="*/ 1212390 h 1480541"/>
                    <a:gd name="connsiteX184" fmla="*/ 812200 w 1984320"/>
                    <a:gd name="connsiteY184" fmla="*/ 1267542 h 1480541"/>
                    <a:gd name="connsiteX185" fmla="*/ 832196 w 1984320"/>
                    <a:gd name="connsiteY185" fmla="*/ 1267542 h 1480541"/>
                    <a:gd name="connsiteX186" fmla="*/ 855048 w 1984320"/>
                    <a:gd name="connsiteY186" fmla="*/ 1243769 h 1480541"/>
                    <a:gd name="connsiteX187" fmla="*/ 857904 w 1984320"/>
                    <a:gd name="connsiteY187" fmla="*/ 1255180 h 1480541"/>
                    <a:gd name="connsiteX188" fmla="*/ 917891 w 1984320"/>
                    <a:gd name="connsiteY188" fmla="*/ 1217144 h 1480541"/>
                    <a:gd name="connsiteX189" fmla="*/ 924556 w 1984320"/>
                    <a:gd name="connsiteY189" fmla="*/ 1207635 h 1480541"/>
                    <a:gd name="connsiteX190" fmla="*/ 915034 w 1984320"/>
                    <a:gd name="connsiteY190" fmla="*/ 1197175 h 1480541"/>
                    <a:gd name="connsiteX191" fmla="*/ 915034 w 1984320"/>
                    <a:gd name="connsiteY191" fmla="*/ 1190519 h 1480541"/>
                    <a:gd name="connsiteX192" fmla="*/ 919795 w 1984320"/>
                    <a:gd name="connsiteY192" fmla="*/ 1178157 h 1480541"/>
                    <a:gd name="connsiteX193" fmla="*/ 911226 w 1984320"/>
                    <a:gd name="connsiteY193" fmla="*/ 1177207 h 1480541"/>
                    <a:gd name="connsiteX194" fmla="*/ 892182 w 1984320"/>
                    <a:gd name="connsiteY194" fmla="*/ 1186716 h 1480541"/>
                    <a:gd name="connsiteX195" fmla="*/ 892182 w 1984320"/>
                    <a:gd name="connsiteY195" fmla="*/ 1175305 h 1480541"/>
                    <a:gd name="connsiteX196" fmla="*/ 866474 w 1984320"/>
                    <a:gd name="connsiteY196" fmla="*/ 1169600 h 1480541"/>
                    <a:gd name="connsiteX197" fmla="*/ 843622 w 1984320"/>
                    <a:gd name="connsiteY197" fmla="*/ 1172452 h 1480541"/>
                    <a:gd name="connsiteX198" fmla="*/ 841717 w 1984320"/>
                    <a:gd name="connsiteY198" fmla="*/ 1204782 h 1480541"/>
                    <a:gd name="connsiteX199" fmla="*/ 834100 w 1984320"/>
                    <a:gd name="connsiteY199" fmla="*/ 1185764 h 1480541"/>
                    <a:gd name="connsiteX200" fmla="*/ 819817 w 1984320"/>
                    <a:gd name="connsiteY200" fmla="*/ 1184814 h 1480541"/>
                    <a:gd name="connsiteX201" fmla="*/ 810296 w 1984320"/>
                    <a:gd name="connsiteY201" fmla="*/ 1190519 h 1480541"/>
                    <a:gd name="connsiteX202" fmla="*/ 776970 w 1984320"/>
                    <a:gd name="connsiteY202" fmla="*/ 1290363 h 1480541"/>
                    <a:gd name="connsiteX203" fmla="*/ 777922 w 1984320"/>
                    <a:gd name="connsiteY203" fmla="*/ 1283707 h 1480541"/>
                    <a:gd name="connsiteX204" fmla="*/ 797918 w 1984320"/>
                    <a:gd name="connsiteY204" fmla="*/ 1271345 h 1480541"/>
                    <a:gd name="connsiteX205" fmla="*/ 803631 w 1984320"/>
                    <a:gd name="connsiteY205" fmla="*/ 1274198 h 1480541"/>
                    <a:gd name="connsiteX206" fmla="*/ 816009 w 1984320"/>
                    <a:gd name="connsiteY206" fmla="*/ 1276099 h 1480541"/>
                    <a:gd name="connsiteX207" fmla="*/ 828387 w 1984320"/>
                    <a:gd name="connsiteY207" fmla="*/ 1287510 h 1480541"/>
                    <a:gd name="connsiteX208" fmla="*/ 807439 w 1984320"/>
                    <a:gd name="connsiteY208" fmla="*/ 1285608 h 1480541"/>
                    <a:gd name="connsiteX209" fmla="*/ 803631 w 1984320"/>
                    <a:gd name="connsiteY209" fmla="*/ 1279903 h 1480541"/>
                    <a:gd name="connsiteX210" fmla="*/ 794109 w 1984320"/>
                    <a:gd name="connsiteY210" fmla="*/ 1285608 h 1480541"/>
                    <a:gd name="connsiteX211" fmla="*/ 727457 w 1984320"/>
                    <a:gd name="connsiteY211" fmla="*/ 1321743 h 1480541"/>
                    <a:gd name="connsiteX212" fmla="*/ 716983 w 1984320"/>
                    <a:gd name="connsiteY212" fmla="*/ 1329350 h 1480541"/>
                    <a:gd name="connsiteX213" fmla="*/ 731266 w 1984320"/>
                    <a:gd name="connsiteY213" fmla="*/ 1342662 h 1480541"/>
                    <a:gd name="connsiteX214" fmla="*/ 738883 w 1984320"/>
                    <a:gd name="connsiteY214" fmla="*/ 1336006 h 1480541"/>
                    <a:gd name="connsiteX215" fmla="*/ 737931 w 1984320"/>
                    <a:gd name="connsiteY215" fmla="*/ 1323644 h 1480541"/>
                    <a:gd name="connsiteX216" fmla="*/ 667470 w 1984320"/>
                    <a:gd name="connsiteY216" fmla="*/ 1246622 h 1480541"/>
                    <a:gd name="connsiteX217" fmla="*/ 680801 w 1984320"/>
                    <a:gd name="connsiteY217" fmla="*/ 1247573 h 1480541"/>
                    <a:gd name="connsiteX218" fmla="*/ 684609 w 1984320"/>
                    <a:gd name="connsiteY218" fmla="*/ 1253278 h 1480541"/>
                    <a:gd name="connsiteX219" fmla="*/ 667470 w 1984320"/>
                    <a:gd name="connsiteY219" fmla="*/ 1254229 h 1480541"/>
                    <a:gd name="connsiteX220" fmla="*/ 535119 w 1984320"/>
                    <a:gd name="connsiteY220" fmla="*/ 1359778 h 1480541"/>
                    <a:gd name="connsiteX221" fmla="*/ 535119 w 1984320"/>
                    <a:gd name="connsiteY221" fmla="*/ 1364533 h 1480541"/>
                    <a:gd name="connsiteX222" fmla="*/ 541784 w 1984320"/>
                    <a:gd name="connsiteY222" fmla="*/ 1365484 h 1480541"/>
                    <a:gd name="connsiteX223" fmla="*/ 540832 w 1984320"/>
                    <a:gd name="connsiteY223" fmla="*/ 1359778 h 1480541"/>
                    <a:gd name="connsiteX224" fmla="*/ 531310 w 1984320"/>
                    <a:gd name="connsiteY224" fmla="*/ 1329350 h 1480541"/>
                    <a:gd name="connsiteX225" fmla="*/ 521789 w 1984320"/>
                    <a:gd name="connsiteY225" fmla="*/ 1338859 h 1480541"/>
                    <a:gd name="connsiteX226" fmla="*/ 521789 w 1984320"/>
                    <a:gd name="connsiteY226" fmla="*/ 1343613 h 1480541"/>
                    <a:gd name="connsiteX227" fmla="*/ 528454 w 1984320"/>
                    <a:gd name="connsiteY227" fmla="*/ 1354073 h 1480541"/>
                    <a:gd name="connsiteX228" fmla="*/ 537976 w 1984320"/>
                    <a:gd name="connsiteY228" fmla="*/ 1344564 h 1480541"/>
                    <a:gd name="connsiteX229" fmla="*/ 531310 w 1984320"/>
                    <a:gd name="connsiteY229" fmla="*/ 1343613 h 1480541"/>
                    <a:gd name="connsiteX230" fmla="*/ 512267 w 1984320"/>
                    <a:gd name="connsiteY230" fmla="*/ 1321743 h 1480541"/>
                    <a:gd name="connsiteX231" fmla="*/ 509410 w 1984320"/>
                    <a:gd name="connsiteY231" fmla="*/ 1331252 h 1480541"/>
                    <a:gd name="connsiteX232" fmla="*/ 497032 w 1984320"/>
                    <a:gd name="connsiteY232" fmla="*/ 1332202 h 1480541"/>
                    <a:gd name="connsiteX233" fmla="*/ 493224 w 1984320"/>
                    <a:gd name="connsiteY233" fmla="*/ 1334104 h 1480541"/>
                    <a:gd name="connsiteX234" fmla="*/ 493224 w 1984320"/>
                    <a:gd name="connsiteY234" fmla="*/ 1346466 h 1480541"/>
                    <a:gd name="connsiteX235" fmla="*/ 488463 w 1984320"/>
                    <a:gd name="connsiteY235" fmla="*/ 1355024 h 1480541"/>
                    <a:gd name="connsiteX236" fmla="*/ 494176 w 1984320"/>
                    <a:gd name="connsiteY236" fmla="*/ 1355024 h 1480541"/>
                    <a:gd name="connsiteX237" fmla="*/ 500841 w 1984320"/>
                    <a:gd name="connsiteY237" fmla="*/ 1346466 h 1480541"/>
                    <a:gd name="connsiteX238" fmla="*/ 508458 w 1984320"/>
                    <a:gd name="connsiteY238" fmla="*/ 1345515 h 1480541"/>
                    <a:gd name="connsiteX239" fmla="*/ 517028 w 1984320"/>
                    <a:gd name="connsiteY239" fmla="*/ 1336006 h 1480541"/>
                    <a:gd name="connsiteX240" fmla="*/ 518932 w 1984320"/>
                    <a:gd name="connsiteY240" fmla="*/ 1323644 h 1480541"/>
                    <a:gd name="connsiteX241" fmla="*/ 470371 w 1984320"/>
                    <a:gd name="connsiteY241" fmla="*/ 1302725 h 1480541"/>
                    <a:gd name="connsiteX242" fmla="*/ 468467 w 1984320"/>
                    <a:gd name="connsiteY242" fmla="*/ 1319841 h 1480541"/>
                    <a:gd name="connsiteX243" fmla="*/ 481798 w 1984320"/>
                    <a:gd name="connsiteY243" fmla="*/ 1327448 h 1480541"/>
                    <a:gd name="connsiteX244" fmla="*/ 493224 w 1984320"/>
                    <a:gd name="connsiteY244" fmla="*/ 1321743 h 1480541"/>
                    <a:gd name="connsiteX245" fmla="*/ 493224 w 1984320"/>
                    <a:gd name="connsiteY245" fmla="*/ 1312234 h 1480541"/>
                    <a:gd name="connsiteX246" fmla="*/ 509410 w 1984320"/>
                    <a:gd name="connsiteY246" fmla="*/ 1309381 h 1480541"/>
                    <a:gd name="connsiteX247" fmla="*/ 508458 w 1984320"/>
                    <a:gd name="connsiteY247" fmla="*/ 1303675 h 1480541"/>
                    <a:gd name="connsiteX248" fmla="*/ 499889 w 1984320"/>
                    <a:gd name="connsiteY248" fmla="*/ 1301774 h 1480541"/>
                    <a:gd name="connsiteX249" fmla="*/ 493224 w 1984320"/>
                    <a:gd name="connsiteY249" fmla="*/ 1307479 h 1480541"/>
                    <a:gd name="connsiteX250" fmla="*/ 484654 w 1984320"/>
                    <a:gd name="connsiteY250" fmla="*/ 1302725 h 1480541"/>
                    <a:gd name="connsiteX251" fmla="*/ 423715 w 1984320"/>
                    <a:gd name="connsiteY251" fmla="*/ 1301774 h 1480541"/>
                    <a:gd name="connsiteX252" fmla="*/ 433237 w 1984320"/>
                    <a:gd name="connsiteY252" fmla="*/ 1308430 h 1480541"/>
                    <a:gd name="connsiteX253" fmla="*/ 430380 w 1984320"/>
                    <a:gd name="connsiteY253" fmla="*/ 1319841 h 1480541"/>
                    <a:gd name="connsiteX254" fmla="*/ 417050 w 1984320"/>
                    <a:gd name="connsiteY254" fmla="*/ 1309381 h 1480541"/>
                    <a:gd name="connsiteX255" fmla="*/ 383724 w 1984320"/>
                    <a:gd name="connsiteY255" fmla="*/ 1314135 h 1480541"/>
                    <a:gd name="connsiteX256" fmla="*/ 397054 w 1984320"/>
                    <a:gd name="connsiteY256" fmla="*/ 1315086 h 1480541"/>
                    <a:gd name="connsiteX257" fmla="*/ 390389 w 1984320"/>
                    <a:gd name="connsiteY257" fmla="*/ 1322693 h 1480541"/>
                    <a:gd name="connsiteX258" fmla="*/ 350398 w 1984320"/>
                    <a:gd name="connsiteY258" fmla="*/ 1342662 h 1480541"/>
                    <a:gd name="connsiteX259" fmla="*/ 367537 w 1984320"/>
                    <a:gd name="connsiteY259" fmla="*/ 1353122 h 1480541"/>
                    <a:gd name="connsiteX260" fmla="*/ 351350 w 1984320"/>
                    <a:gd name="connsiteY260" fmla="*/ 1354073 h 1480541"/>
                    <a:gd name="connsiteX261" fmla="*/ 108547 w 1984320"/>
                    <a:gd name="connsiteY261" fmla="*/ 1045983 h 1480541"/>
                    <a:gd name="connsiteX262" fmla="*/ 119973 w 1984320"/>
                    <a:gd name="connsiteY262" fmla="*/ 1051689 h 1480541"/>
                    <a:gd name="connsiteX263" fmla="*/ 112356 w 1984320"/>
                    <a:gd name="connsiteY263" fmla="*/ 1057394 h 1480541"/>
                    <a:gd name="connsiteX264" fmla="*/ 101882 w 1984320"/>
                    <a:gd name="connsiteY264" fmla="*/ 986077 h 1480541"/>
                    <a:gd name="connsiteX265" fmla="*/ 105691 w 1984320"/>
                    <a:gd name="connsiteY265" fmla="*/ 997488 h 1480541"/>
                    <a:gd name="connsiteX266" fmla="*/ 113308 w 1984320"/>
                    <a:gd name="connsiteY266" fmla="*/ 986077 h 1480541"/>
                    <a:gd name="connsiteX267" fmla="*/ 333259 w 1984320"/>
                    <a:gd name="connsiteY267" fmla="*/ 802554 h 1480541"/>
                    <a:gd name="connsiteX268" fmla="*/ 347542 w 1984320"/>
                    <a:gd name="connsiteY268" fmla="*/ 801604 h 1480541"/>
                    <a:gd name="connsiteX269" fmla="*/ 356111 w 1984320"/>
                    <a:gd name="connsiteY269" fmla="*/ 805407 h 1480541"/>
                    <a:gd name="connsiteX270" fmla="*/ 366585 w 1984320"/>
                    <a:gd name="connsiteY270" fmla="*/ 800652 h 1480541"/>
                    <a:gd name="connsiteX271" fmla="*/ 378963 w 1984320"/>
                    <a:gd name="connsiteY271" fmla="*/ 799702 h 1480541"/>
                    <a:gd name="connsiteX272" fmla="*/ 394198 w 1984320"/>
                    <a:gd name="connsiteY272" fmla="*/ 807309 h 1480541"/>
                    <a:gd name="connsiteX273" fmla="*/ 401815 w 1984320"/>
                    <a:gd name="connsiteY273" fmla="*/ 825376 h 1480541"/>
                    <a:gd name="connsiteX274" fmla="*/ 400863 w 1984320"/>
                    <a:gd name="connsiteY274" fmla="*/ 833934 h 1480541"/>
                    <a:gd name="connsiteX275" fmla="*/ 389437 w 1984320"/>
                    <a:gd name="connsiteY275" fmla="*/ 852952 h 1480541"/>
                    <a:gd name="connsiteX276" fmla="*/ 366585 w 1984320"/>
                    <a:gd name="connsiteY276" fmla="*/ 851050 h 1480541"/>
                    <a:gd name="connsiteX277" fmla="*/ 346590 w 1984320"/>
                    <a:gd name="connsiteY277" fmla="*/ 833934 h 1480541"/>
                    <a:gd name="connsiteX278" fmla="*/ 337068 w 1984320"/>
                    <a:gd name="connsiteY278" fmla="*/ 830130 h 1480541"/>
                    <a:gd name="connsiteX279" fmla="*/ 326594 w 1984320"/>
                    <a:gd name="connsiteY279" fmla="*/ 811113 h 1480541"/>
                    <a:gd name="connsiteX280" fmla="*/ 132351 w 1984320"/>
                    <a:gd name="connsiteY280" fmla="*/ 665626 h 1480541"/>
                    <a:gd name="connsiteX281" fmla="*/ 133304 w 1984320"/>
                    <a:gd name="connsiteY281" fmla="*/ 683693 h 1480541"/>
                    <a:gd name="connsiteX282" fmla="*/ 152347 w 1984320"/>
                    <a:gd name="connsiteY282" fmla="*/ 702710 h 1480541"/>
                    <a:gd name="connsiteX283" fmla="*/ 152347 w 1984320"/>
                    <a:gd name="connsiteY283" fmla="*/ 707465 h 1480541"/>
                    <a:gd name="connsiteX284" fmla="*/ 144730 w 1984320"/>
                    <a:gd name="connsiteY284" fmla="*/ 705563 h 1480541"/>
                    <a:gd name="connsiteX285" fmla="*/ 128543 w 1984320"/>
                    <a:gd name="connsiteY285" fmla="*/ 697956 h 1480541"/>
                    <a:gd name="connsiteX286" fmla="*/ 125686 w 1984320"/>
                    <a:gd name="connsiteY286" fmla="*/ 687496 h 1480541"/>
                    <a:gd name="connsiteX287" fmla="*/ 122830 w 1984320"/>
                    <a:gd name="connsiteY287" fmla="*/ 672282 h 1480541"/>
                    <a:gd name="connsiteX288" fmla="*/ 306598 w 1984320"/>
                    <a:gd name="connsiteY288" fmla="*/ 444068 h 1480541"/>
                    <a:gd name="connsiteX289" fmla="*/ 306598 w 1984320"/>
                    <a:gd name="connsiteY289" fmla="*/ 455478 h 1480541"/>
                    <a:gd name="connsiteX290" fmla="*/ 324690 w 1984320"/>
                    <a:gd name="connsiteY290" fmla="*/ 472594 h 1480541"/>
                    <a:gd name="connsiteX291" fmla="*/ 346590 w 1984320"/>
                    <a:gd name="connsiteY291" fmla="*/ 472594 h 1480541"/>
                    <a:gd name="connsiteX292" fmla="*/ 352303 w 1984320"/>
                    <a:gd name="connsiteY292" fmla="*/ 483054 h 1480541"/>
                    <a:gd name="connsiteX293" fmla="*/ 352303 w 1984320"/>
                    <a:gd name="connsiteY293" fmla="*/ 498268 h 1480541"/>
                    <a:gd name="connsiteX294" fmla="*/ 372298 w 1984320"/>
                    <a:gd name="connsiteY294" fmla="*/ 516336 h 1480541"/>
                    <a:gd name="connsiteX295" fmla="*/ 389437 w 1984320"/>
                    <a:gd name="connsiteY295" fmla="*/ 527746 h 1480541"/>
                    <a:gd name="connsiteX296" fmla="*/ 388485 w 1984320"/>
                    <a:gd name="connsiteY296" fmla="*/ 534402 h 1480541"/>
                    <a:gd name="connsiteX297" fmla="*/ 381820 w 1984320"/>
                    <a:gd name="connsiteY297" fmla="*/ 544862 h 1480541"/>
                    <a:gd name="connsiteX298" fmla="*/ 368489 w 1984320"/>
                    <a:gd name="connsiteY298" fmla="*/ 533451 h 1480541"/>
                    <a:gd name="connsiteX299" fmla="*/ 348494 w 1984320"/>
                    <a:gd name="connsiteY299" fmla="*/ 534402 h 1480541"/>
                    <a:gd name="connsiteX300" fmla="*/ 340876 w 1984320"/>
                    <a:gd name="connsiteY300" fmla="*/ 526795 h 1480541"/>
                    <a:gd name="connsiteX301" fmla="*/ 332307 w 1984320"/>
                    <a:gd name="connsiteY301" fmla="*/ 506827 h 1480541"/>
                    <a:gd name="connsiteX302" fmla="*/ 318024 w 1984320"/>
                    <a:gd name="connsiteY302" fmla="*/ 485907 h 1480541"/>
                    <a:gd name="connsiteX303" fmla="*/ 293268 w 1984320"/>
                    <a:gd name="connsiteY303" fmla="*/ 484956 h 1480541"/>
                    <a:gd name="connsiteX304" fmla="*/ 283746 w 1984320"/>
                    <a:gd name="connsiteY304" fmla="*/ 478300 h 1480541"/>
                    <a:gd name="connsiteX305" fmla="*/ 293268 w 1984320"/>
                    <a:gd name="connsiteY305" fmla="*/ 458331 h 1480541"/>
                    <a:gd name="connsiteX306" fmla="*/ 466563 w 1984320"/>
                    <a:gd name="connsiteY306" fmla="*/ 401277 h 1480541"/>
                    <a:gd name="connsiteX307" fmla="*/ 476084 w 1984320"/>
                    <a:gd name="connsiteY307" fmla="*/ 401277 h 1480541"/>
                    <a:gd name="connsiteX308" fmla="*/ 477037 w 1984320"/>
                    <a:gd name="connsiteY308" fmla="*/ 411737 h 1480541"/>
                    <a:gd name="connsiteX309" fmla="*/ 467515 w 1984320"/>
                    <a:gd name="connsiteY309" fmla="*/ 411737 h 1480541"/>
                    <a:gd name="connsiteX310" fmla="*/ 620814 w 1984320"/>
                    <a:gd name="connsiteY310" fmla="*/ 588603 h 1480541"/>
                    <a:gd name="connsiteX311" fmla="*/ 629384 w 1984320"/>
                    <a:gd name="connsiteY311" fmla="*/ 589554 h 1480541"/>
                    <a:gd name="connsiteX312" fmla="*/ 629384 w 1984320"/>
                    <a:gd name="connsiteY312" fmla="*/ 600965 h 1480541"/>
                    <a:gd name="connsiteX313" fmla="*/ 613197 w 1984320"/>
                    <a:gd name="connsiteY313" fmla="*/ 596211 h 1480541"/>
                    <a:gd name="connsiteX314" fmla="*/ 1837686 w 1984320"/>
                    <a:gd name="connsiteY314" fmla="*/ 1327448 h 1480541"/>
                    <a:gd name="connsiteX315" fmla="*/ 1826260 w 1984320"/>
                    <a:gd name="connsiteY315" fmla="*/ 1331252 h 1480541"/>
                    <a:gd name="connsiteX316" fmla="*/ 1825308 w 1984320"/>
                    <a:gd name="connsiteY316" fmla="*/ 1341711 h 1480541"/>
                    <a:gd name="connsiteX317" fmla="*/ 1836734 w 1984320"/>
                    <a:gd name="connsiteY317" fmla="*/ 1341711 h 1480541"/>
                    <a:gd name="connsiteX318" fmla="*/ 337068 w 1984320"/>
                    <a:gd name="connsiteY318" fmla="*/ 1284658 h 1480541"/>
                    <a:gd name="connsiteX319" fmla="*/ 324690 w 1984320"/>
                    <a:gd name="connsiteY319" fmla="*/ 1280854 h 1480541"/>
                    <a:gd name="connsiteX320" fmla="*/ 285651 w 1984320"/>
                    <a:gd name="connsiteY320" fmla="*/ 1286559 h 1480541"/>
                    <a:gd name="connsiteX321" fmla="*/ 258990 w 1984320"/>
                    <a:gd name="connsiteY321" fmla="*/ 1299872 h 1480541"/>
                    <a:gd name="connsiteX322" fmla="*/ 258038 w 1984320"/>
                    <a:gd name="connsiteY322" fmla="*/ 1317939 h 1480541"/>
                    <a:gd name="connsiteX323" fmla="*/ 276129 w 1984320"/>
                    <a:gd name="connsiteY323" fmla="*/ 1324595 h 1480541"/>
                    <a:gd name="connsiteX324" fmla="*/ 290412 w 1984320"/>
                    <a:gd name="connsiteY324" fmla="*/ 1316037 h 1480541"/>
                    <a:gd name="connsiteX325" fmla="*/ 306598 w 1984320"/>
                    <a:gd name="connsiteY325" fmla="*/ 1315086 h 1480541"/>
                    <a:gd name="connsiteX326" fmla="*/ 351350 w 1984320"/>
                    <a:gd name="connsiteY326" fmla="*/ 1328398 h 1480541"/>
                    <a:gd name="connsiteX327" fmla="*/ 352303 w 1984320"/>
                    <a:gd name="connsiteY327" fmla="*/ 1316037 h 1480541"/>
                    <a:gd name="connsiteX328" fmla="*/ 337068 w 1984320"/>
                    <a:gd name="connsiteY328" fmla="*/ 1305577 h 1480541"/>
                    <a:gd name="connsiteX329" fmla="*/ 357063 w 1984320"/>
                    <a:gd name="connsiteY329" fmla="*/ 1306528 h 1480541"/>
                    <a:gd name="connsiteX330" fmla="*/ 353255 w 1984320"/>
                    <a:gd name="connsiteY330" fmla="*/ 1293216 h 1480541"/>
                    <a:gd name="connsiteX331" fmla="*/ 364681 w 1984320"/>
                    <a:gd name="connsiteY331" fmla="*/ 1295117 h 1480541"/>
                    <a:gd name="connsiteX332" fmla="*/ 365633 w 1984320"/>
                    <a:gd name="connsiteY332" fmla="*/ 1308430 h 1480541"/>
                    <a:gd name="connsiteX333" fmla="*/ 382772 w 1984320"/>
                    <a:gd name="connsiteY333" fmla="*/ 1308430 h 1480541"/>
                    <a:gd name="connsiteX334" fmla="*/ 386581 w 1984320"/>
                    <a:gd name="connsiteY334" fmla="*/ 1284658 h 1480541"/>
                    <a:gd name="connsiteX335" fmla="*/ 389437 w 1984320"/>
                    <a:gd name="connsiteY335" fmla="*/ 1307479 h 1480541"/>
                    <a:gd name="connsiteX336" fmla="*/ 413241 w 1984320"/>
                    <a:gd name="connsiteY336" fmla="*/ 1306528 h 1480541"/>
                    <a:gd name="connsiteX337" fmla="*/ 443711 w 1984320"/>
                    <a:gd name="connsiteY337" fmla="*/ 1275149 h 1480541"/>
                    <a:gd name="connsiteX338" fmla="*/ 451328 w 1984320"/>
                    <a:gd name="connsiteY338" fmla="*/ 1276099 h 1480541"/>
                    <a:gd name="connsiteX339" fmla="*/ 444663 w 1984320"/>
                    <a:gd name="connsiteY339" fmla="*/ 1288461 h 1480541"/>
                    <a:gd name="connsiteX340" fmla="*/ 457993 w 1984320"/>
                    <a:gd name="connsiteY340" fmla="*/ 1297019 h 1480541"/>
                    <a:gd name="connsiteX341" fmla="*/ 497984 w 1984320"/>
                    <a:gd name="connsiteY341" fmla="*/ 1295117 h 1480541"/>
                    <a:gd name="connsiteX342" fmla="*/ 522741 w 1984320"/>
                    <a:gd name="connsiteY342" fmla="*/ 1283707 h 1480541"/>
                    <a:gd name="connsiteX343" fmla="*/ 536071 w 1984320"/>
                    <a:gd name="connsiteY343" fmla="*/ 1282756 h 1480541"/>
                    <a:gd name="connsiteX344" fmla="*/ 538928 w 1984320"/>
                    <a:gd name="connsiteY344" fmla="*/ 1297019 h 1480541"/>
                    <a:gd name="connsiteX345" fmla="*/ 544641 w 1984320"/>
                    <a:gd name="connsiteY345" fmla="*/ 1292265 h 1480541"/>
                    <a:gd name="connsiteX346" fmla="*/ 548449 w 1984320"/>
                    <a:gd name="connsiteY346" fmla="*/ 1278952 h 1480541"/>
                    <a:gd name="connsiteX347" fmla="*/ 604627 w 1984320"/>
                    <a:gd name="connsiteY347" fmla="*/ 1280854 h 1480541"/>
                    <a:gd name="connsiteX348" fmla="*/ 622718 w 1984320"/>
                    <a:gd name="connsiteY348" fmla="*/ 1265640 h 1480541"/>
                    <a:gd name="connsiteX349" fmla="*/ 610340 w 1984320"/>
                    <a:gd name="connsiteY349" fmla="*/ 1255180 h 1480541"/>
                    <a:gd name="connsiteX350" fmla="*/ 616053 w 1984320"/>
                    <a:gd name="connsiteY350" fmla="*/ 1243769 h 1480541"/>
                    <a:gd name="connsiteX351" fmla="*/ 640810 w 1984320"/>
                    <a:gd name="connsiteY351" fmla="*/ 1245671 h 1480541"/>
                    <a:gd name="connsiteX352" fmla="*/ 638905 w 1984320"/>
                    <a:gd name="connsiteY352" fmla="*/ 1234260 h 1480541"/>
                    <a:gd name="connsiteX353" fmla="*/ 662710 w 1984320"/>
                    <a:gd name="connsiteY353" fmla="*/ 1236162 h 1480541"/>
                    <a:gd name="connsiteX354" fmla="*/ 669375 w 1984320"/>
                    <a:gd name="connsiteY354" fmla="*/ 1225702 h 1480541"/>
                    <a:gd name="connsiteX355" fmla="*/ 679849 w 1984320"/>
                    <a:gd name="connsiteY355" fmla="*/ 1227604 h 1480541"/>
                    <a:gd name="connsiteX356" fmla="*/ 723648 w 1984320"/>
                    <a:gd name="connsiteY356" fmla="*/ 1209537 h 1480541"/>
                    <a:gd name="connsiteX357" fmla="*/ 725553 w 1984320"/>
                    <a:gd name="connsiteY357" fmla="*/ 1193372 h 1480541"/>
                    <a:gd name="connsiteX358" fmla="*/ 778874 w 1984320"/>
                    <a:gd name="connsiteY358" fmla="*/ 1170550 h 1480541"/>
                    <a:gd name="connsiteX359" fmla="*/ 797918 w 1984320"/>
                    <a:gd name="connsiteY359" fmla="*/ 1152483 h 1480541"/>
                    <a:gd name="connsiteX360" fmla="*/ 809344 w 1984320"/>
                    <a:gd name="connsiteY360" fmla="*/ 1146778 h 1480541"/>
                    <a:gd name="connsiteX361" fmla="*/ 821722 w 1984320"/>
                    <a:gd name="connsiteY361" fmla="*/ 1154385 h 1480541"/>
                    <a:gd name="connsiteX362" fmla="*/ 843622 w 1984320"/>
                    <a:gd name="connsiteY362" fmla="*/ 1145827 h 1480541"/>
                    <a:gd name="connsiteX363" fmla="*/ 854096 w 1984320"/>
                    <a:gd name="connsiteY363" fmla="*/ 1127760 h 1480541"/>
                    <a:gd name="connsiteX364" fmla="*/ 858856 w 1984320"/>
                    <a:gd name="connsiteY364" fmla="*/ 1115399 h 1480541"/>
                    <a:gd name="connsiteX365" fmla="*/ 875043 w 1984320"/>
                    <a:gd name="connsiteY365" fmla="*/ 1106840 h 1480541"/>
                    <a:gd name="connsiteX366" fmla="*/ 889326 w 1984320"/>
                    <a:gd name="connsiteY366" fmla="*/ 1100184 h 1480541"/>
                    <a:gd name="connsiteX367" fmla="*/ 893134 w 1984320"/>
                    <a:gd name="connsiteY367" fmla="*/ 1086872 h 1480541"/>
                    <a:gd name="connsiteX368" fmla="*/ 882661 w 1984320"/>
                    <a:gd name="connsiteY368" fmla="*/ 1070706 h 1480541"/>
                    <a:gd name="connsiteX369" fmla="*/ 861713 w 1984320"/>
                    <a:gd name="connsiteY369" fmla="*/ 1068805 h 1480541"/>
                    <a:gd name="connsiteX370" fmla="*/ 859809 w 1984320"/>
                    <a:gd name="connsiteY370" fmla="*/ 1056443 h 1480541"/>
                    <a:gd name="connsiteX371" fmla="*/ 867426 w 1984320"/>
                    <a:gd name="connsiteY371" fmla="*/ 1041229 h 1480541"/>
                    <a:gd name="connsiteX372" fmla="*/ 880756 w 1984320"/>
                    <a:gd name="connsiteY372" fmla="*/ 1039327 h 1480541"/>
                    <a:gd name="connsiteX373" fmla="*/ 893134 w 1984320"/>
                    <a:gd name="connsiteY373" fmla="*/ 1025064 h 1480541"/>
                    <a:gd name="connsiteX374" fmla="*/ 911226 w 1984320"/>
                    <a:gd name="connsiteY374" fmla="*/ 1024112 h 1480541"/>
                    <a:gd name="connsiteX375" fmla="*/ 943599 w 1984320"/>
                    <a:gd name="connsiteY375" fmla="*/ 993684 h 1480541"/>
                    <a:gd name="connsiteX376" fmla="*/ 947408 w 1984320"/>
                    <a:gd name="connsiteY376" fmla="*/ 980372 h 1480541"/>
                    <a:gd name="connsiteX377" fmla="*/ 961691 w 1984320"/>
                    <a:gd name="connsiteY377" fmla="*/ 958501 h 1480541"/>
                    <a:gd name="connsiteX378" fmla="*/ 997873 w 1984320"/>
                    <a:gd name="connsiteY378" fmla="*/ 919514 h 1480541"/>
                    <a:gd name="connsiteX379" fmla="*/ 1021677 w 1984320"/>
                    <a:gd name="connsiteY379" fmla="*/ 910956 h 1480541"/>
                    <a:gd name="connsiteX380" fmla="*/ 1039768 w 1984320"/>
                    <a:gd name="connsiteY380" fmla="*/ 902398 h 1480541"/>
                    <a:gd name="connsiteX381" fmla="*/ 1059764 w 1984320"/>
                    <a:gd name="connsiteY381" fmla="*/ 910005 h 1480541"/>
                    <a:gd name="connsiteX382" fmla="*/ 1073094 w 1984320"/>
                    <a:gd name="connsiteY382" fmla="*/ 934729 h 1480541"/>
                    <a:gd name="connsiteX383" fmla="*/ 1058812 w 1984320"/>
                    <a:gd name="connsiteY383" fmla="*/ 934729 h 1480541"/>
                    <a:gd name="connsiteX384" fmla="*/ 1045481 w 1984320"/>
                    <a:gd name="connsiteY384" fmla="*/ 920465 h 1480541"/>
                    <a:gd name="connsiteX385" fmla="*/ 1016916 w 1984320"/>
                    <a:gd name="connsiteY385" fmla="*/ 939483 h 1480541"/>
                    <a:gd name="connsiteX386" fmla="*/ 1000730 w 1984320"/>
                    <a:gd name="connsiteY386" fmla="*/ 940434 h 1480541"/>
                    <a:gd name="connsiteX387" fmla="*/ 998825 w 1984320"/>
                    <a:gd name="connsiteY387" fmla="*/ 969912 h 1480541"/>
                    <a:gd name="connsiteX388" fmla="*/ 969308 w 1984320"/>
                    <a:gd name="connsiteY388" fmla="*/ 1016505 h 1480541"/>
                    <a:gd name="connsiteX389" fmla="*/ 975021 w 1984320"/>
                    <a:gd name="connsiteY389" fmla="*/ 1035523 h 1480541"/>
                    <a:gd name="connsiteX390" fmla="*/ 996921 w 1984320"/>
                    <a:gd name="connsiteY390" fmla="*/ 1035523 h 1480541"/>
                    <a:gd name="connsiteX391" fmla="*/ 991208 w 1984320"/>
                    <a:gd name="connsiteY391" fmla="*/ 1045032 h 1480541"/>
                    <a:gd name="connsiteX392" fmla="*/ 977878 w 1984320"/>
                    <a:gd name="connsiteY392" fmla="*/ 1045983 h 1480541"/>
                    <a:gd name="connsiteX393" fmla="*/ 955025 w 1984320"/>
                    <a:gd name="connsiteY393" fmla="*/ 1063099 h 1480541"/>
                    <a:gd name="connsiteX394" fmla="*/ 955025 w 1984320"/>
                    <a:gd name="connsiteY394" fmla="*/ 1071657 h 1480541"/>
                    <a:gd name="connsiteX395" fmla="*/ 973117 w 1984320"/>
                    <a:gd name="connsiteY395" fmla="*/ 1081166 h 1480541"/>
                    <a:gd name="connsiteX396" fmla="*/ 1005490 w 1984320"/>
                    <a:gd name="connsiteY396" fmla="*/ 1075461 h 1480541"/>
                    <a:gd name="connsiteX397" fmla="*/ 1018821 w 1984320"/>
                    <a:gd name="connsiteY397" fmla="*/ 1059296 h 1480541"/>
                    <a:gd name="connsiteX398" fmla="*/ 1032151 w 1984320"/>
                    <a:gd name="connsiteY398" fmla="*/ 1060247 h 1480541"/>
                    <a:gd name="connsiteX399" fmla="*/ 1060716 w 1984320"/>
                    <a:gd name="connsiteY399" fmla="*/ 1044082 h 1480541"/>
                    <a:gd name="connsiteX400" fmla="*/ 1065477 w 1984320"/>
                    <a:gd name="connsiteY400" fmla="*/ 1022211 h 1480541"/>
                    <a:gd name="connsiteX401" fmla="*/ 1080712 w 1984320"/>
                    <a:gd name="connsiteY401" fmla="*/ 1021260 h 1480541"/>
                    <a:gd name="connsiteX402" fmla="*/ 1140698 w 1984320"/>
                    <a:gd name="connsiteY402" fmla="*/ 1028867 h 1480541"/>
                    <a:gd name="connsiteX403" fmla="*/ 1150220 w 1984320"/>
                    <a:gd name="connsiteY403" fmla="*/ 1018407 h 1480541"/>
                    <a:gd name="connsiteX404" fmla="*/ 1159742 w 1984320"/>
                    <a:gd name="connsiteY404" fmla="*/ 975617 h 1480541"/>
                    <a:gd name="connsiteX405" fmla="*/ 1144507 w 1984320"/>
                    <a:gd name="connsiteY405" fmla="*/ 986077 h 1480541"/>
                    <a:gd name="connsiteX406" fmla="*/ 1150220 w 1984320"/>
                    <a:gd name="connsiteY406" fmla="*/ 965157 h 1480541"/>
                    <a:gd name="connsiteX407" fmla="*/ 1134985 w 1984320"/>
                    <a:gd name="connsiteY407" fmla="*/ 951845 h 1480541"/>
                    <a:gd name="connsiteX408" fmla="*/ 1142603 w 1984320"/>
                    <a:gd name="connsiteY408" fmla="*/ 937581 h 1480541"/>
                    <a:gd name="connsiteX409" fmla="*/ 1143555 w 1984320"/>
                    <a:gd name="connsiteY409" fmla="*/ 951845 h 1480541"/>
                    <a:gd name="connsiteX410" fmla="*/ 1175929 w 1984320"/>
                    <a:gd name="connsiteY410" fmla="*/ 951845 h 1480541"/>
                    <a:gd name="connsiteX411" fmla="*/ 1182594 w 1984320"/>
                    <a:gd name="connsiteY411" fmla="*/ 942336 h 1480541"/>
                    <a:gd name="connsiteX412" fmla="*/ 1197829 w 1984320"/>
                    <a:gd name="connsiteY412" fmla="*/ 941385 h 1480541"/>
                    <a:gd name="connsiteX413" fmla="*/ 1194972 w 1984320"/>
                    <a:gd name="connsiteY413" fmla="*/ 957550 h 1480541"/>
                    <a:gd name="connsiteX414" fmla="*/ 1213063 w 1984320"/>
                    <a:gd name="connsiteY414" fmla="*/ 958501 h 1480541"/>
                    <a:gd name="connsiteX415" fmla="*/ 1194972 w 1984320"/>
                    <a:gd name="connsiteY415" fmla="*/ 970863 h 1480541"/>
                    <a:gd name="connsiteX416" fmla="*/ 1234011 w 1984320"/>
                    <a:gd name="connsiteY416" fmla="*/ 981322 h 1480541"/>
                    <a:gd name="connsiteX417" fmla="*/ 1200685 w 1984320"/>
                    <a:gd name="connsiteY417" fmla="*/ 985126 h 1480541"/>
                    <a:gd name="connsiteX418" fmla="*/ 1188307 w 1984320"/>
                    <a:gd name="connsiteY418" fmla="*/ 996537 h 1480541"/>
                    <a:gd name="connsiteX419" fmla="*/ 1196876 w 1984320"/>
                    <a:gd name="connsiteY419" fmla="*/ 1009849 h 1480541"/>
                    <a:gd name="connsiteX420" fmla="*/ 1240676 w 1984320"/>
                    <a:gd name="connsiteY420" fmla="*/ 993684 h 1480541"/>
                    <a:gd name="connsiteX421" fmla="*/ 1262576 w 1984320"/>
                    <a:gd name="connsiteY421" fmla="*/ 1009849 h 1480541"/>
                    <a:gd name="connsiteX422" fmla="*/ 1269241 w 1984320"/>
                    <a:gd name="connsiteY422" fmla="*/ 1001291 h 1480541"/>
                    <a:gd name="connsiteX423" fmla="*/ 1274954 w 1984320"/>
                    <a:gd name="connsiteY423" fmla="*/ 1014603 h 1480541"/>
                    <a:gd name="connsiteX424" fmla="*/ 1313041 w 1984320"/>
                    <a:gd name="connsiteY424" fmla="*/ 1036475 h 1480541"/>
                    <a:gd name="connsiteX425" fmla="*/ 1340654 w 1984320"/>
                    <a:gd name="connsiteY425" fmla="*/ 1036475 h 1480541"/>
                    <a:gd name="connsiteX426" fmla="*/ 1377788 w 1984320"/>
                    <a:gd name="connsiteY426" fmla="*/ 1031720 h 1480541"/>
                    <a:gd name="connsiteX427" fmla="*/ 1418732 w 1984320"/>
                    <a:gd name="connsiteY427" fmla="*/ 1042180 h 1480541"/>
                    <a:gd name="connsiteX428" fmla="*/ 1437775 w 1984320"/>
                    <a:gd name="connsiteY428" fmla="*/ 1060247 h 1480541"/>
                    <a:gd name="connsiteX429" fmla="*/ 1480623 w 1984320"/>
                    <a:gd name="connsiteY429" fmla="*/ 1064050 h 1480541"/>
                    <a:gd name="connsiteX430" fmla="*/ 1497762 w 1984320"/>
                    <a:gd name="connsiteY430" fmla="*/ 1049787 h 1480541"/>
                    <a:gd name="connsiteX431" fmla="*/ 1505379 w 1984320"/>
                    <a:gd name="connsiteY431" fmla="*/ 1072608 h 1480541"/>
                    <a:gd name="connsiteX432" fmla="*/ 1488240 w 1984320"/>
                    <a:gd name="connsiteY432" fmla="*/ 1079265 h 1480541"/>
                    <a:gd name="connsiteX433" fmla="*/ 1499666 w 1984320"/>
                    <a:gd name="connsiteY433" fmla="*/ 1090675 h 1480541"/>
                    <a:gd name="connsiteX434" fmla="*/ 1570127 w 1984320"/>
                    <a:gd name="connsiteY434" fmla="*/ 1126809 h 1480541"/>
                    <a:gd name="connsiteX435" fmla="*/ 1583457 w 1984320"/>
                    <a:gd name="connsiteY435" fmla="*/ 1150582 h 1480541"/>
                    <a:gd name="connsiteX436" fmla="*/ 1634874 w 1984320"/>
                    <a:gd name="connsiteY436" fmla="*/ 1189568 h 1480541"/>
                    <a:gd name="connsiteX437" fmla="*/ 1666296 w 1984320"/>
                    <a:gd name="connsiteY437" fmla="*/ 1170550 h 1480541"/>
                    <a:gd name="connsiteX438" fmla="*/ 1660583 w 1984320"/>
                    <a:gd name="connsiteY438" fmla="*/ 1149631 h 1480541"/>
                    <a:gd name="connsiteX439" fmla="*/ 1627257 w 1984320"/>
                    <a:gd name="connsiteY439" fmla="*/ 1130613 h 1480541"/>
                    <a:gd name="connsiteX440" fmla="*/ 1656774 w 1984320"/>
                    <a:gd name="connsiteY440" fmla="*/ 1142024 h 1480541"/>
                    <a:gd name="connsiteX441" fmla="*/ 1661535 w 1984320"/>
                    <a:gd name="connsiteY441" fmla="*/ 1135367 h 1480541"/>
                    <a:gd name="connsiteX442" fmla="*/ 1670104 w 1984320"/>
                    <a:gd name="connsiteY442" fmla="*/ 1147729 h 1480541"/>
                    <a:gd name="connsiteX443" fmla="*/ 1670104 w 1984320"/>
                    <a:gd name="connsiteY443" fmla="*/ 1173403 h 1480541"/>
                    <a:gd name="connsiteX444" fmla="*/ 1690100 w 1984320"/>
                    <a:gd name="connsiteY444" fmla="*/ 1167698 h 1480541"/>
                    <a:gd name="connsiteX445" fmla="*/ 1710095 w 1984320"/>
                    <a:gd name="connsiteY445" fmla="*/ 1184814 h 1480541"/>
                    <a:gd name="connsiteX446" fmla="*/ 1686291 w 1984320"/>
                    <a:gd name="connsiteY446" fmla="*/ 1091626 h 1480541"/>
                    <a:gd name="connsiteX447" fmla="*/ 1697717 w 1984320"/>
                    <a:gd name="connsiteY447" fmla="*/ 1103988 h 1480541"/>
                    <a:gd name="connsiteX448" fmla="*/ 1711048 w 1984320"/>
                    <a:gd name="connsiteY448" fmla="*/ 1161041 h 1480541"/>
                    <a:gd name="connsiteX449" fmla="*/ 1731995 w 1984320"/>
                    <a:gd name="connsiteY449" fmla="*/ 1184814 h 1480541"/>
                    <a:gd name="connsiteX450" fmla="*/ 1754847 w 1984320"/>
                    <a:gd name="connsiteY450" fmla="*/ 1181010 h 1480541"/>
                    <a:gd name="connsiteX451" fmla="*/ 1771986 w 1984320"/>
                    <a:gd name="connsiteY451" fmla="*/ 1214291 h 1480541"/>
                    <a:gd name="connsiteX452" fmla="*/ 1780556 w 1984320"/>
                    <a:gd name="connsiteY452" fmla="*/ 1214291 h 1480541"/>
                    <a:gd name="connsiteX453" fmla="*/ 1786269 w 1984320"/>
                    <a:gd name="connsiteY453" fmla="*/ 1267542 h 1480541"/>
                    <a:gd name="connsiteX454" fmla="*/ 1818643 w 1984320"/>
                    <a:gd name="connsiteY454" fmla="*/ 1272296 h 1480541"/>
                    <a:gd name="connsiteX455" fmla="*/ 1833877 w 1984320"/>
                    <a:gd name="connsiteY455" fmla="*/ 1293216 h 1480541"/>
                    <a:gd name="connsiteX456" fmla="*/ 1851016 w 1984320"/>
                    <a:gd name="connsiteY456" fmla="*/ 1303675 h 1480541"/>
                    <a:gd name="connsiteX457" fmla="*/ 1854825 w 1984320"/>
                    <a:gd name="connsiteY457" fmla="*/ 1330300 h 1480541"/>
                    <a:gd name="connsiteX458" fmla="*/ 1837686 w 1984320"/>
                    <a:gd name="connsiteY458" fmla="*/ 1355024 h 1480541"/>
                    <a:gd name="connsiteX459" fmla="*/ 1865299 w 1984320"/>
                    <a:gd name="connsiteY459" fmla="*/ 1370238 h 1480541"/>
                    <a:gd name="connsiteX460" fmla="*/ 1876725 w 1984320"/>
                    <a:gd name="connsiteY460" fmla="*/ 1347416 h 1480541"/>
                    <a:gd name="connsiteX461" fmla="*/ 1874821 w 1984320"/>
                    <a:gd name="connsiteY461" fmla="*/ 1376894 h 1480541"/>
                    <a:gd name="connsiteX462" fmla="*/ 1867203 w 1984320"/>
                    <a:gd name="connsiteY462" fmla="*/ 1385452 h 1480541"/>
                    <a:gd name="connsiteX463" fmla="*/ 1880534 w 1984320"/>
                    <a:gd name="connsiteY463" fmla="*/ 1401617 h 1480541"/>
                    <a:gd name="connsiteX464" fmla="*/ 1887199 w 1984320"/>
                    <a:gd name="connsiteY464" fmla="*/ 1378796 h 1480541"/>
                    <a:gd name="connsiteX465" fmla="*/ 1885295 w 1984320"/>
                    <a:gd name="connsiteY465" fmla="*/ 1367385 h 1480541"/>
                    <a:gd name="connsiteX466" fmla="*/ 1892912 w 1984320"/>
                    <a:gd name="connsiteY466" fmla="*/ 1369287 h 1480541"/>
                    <a:gd name="connsiteX467" fmla="*/ 1898625 w 1984320"/>
                    <a:gd name="connsiteY467" fmla="*/ 1391158 h 1480541"/>
                    <a:gd name="connsiteX468" fmla="*/ 1889103 w 1984320"/>
                    <a:gd name="connsiteY468" fmla="*/ 1404470 h 1480541"/>
                    <a:gd name="connsiteX469" fmla="*/ 1894816 w 1984320"/>
                    <a:gd name="connsiteY469" fmla="*/ 1429194 h 1480541"/>
                    <a:gd name="connsiteX470" fmla="*/ 1899577 w 1984320"/>
                    <a:gd name="connsiteY470" fmla="*/ 1432997 h 1480541"/>
                    <a:gd name="connsiteX471" fmla="*/ 1902434 w 1984320"/>
                    <a:gd name="connsiteY471" fmla="*/ 1417783 h 1480541"/>
                    <a:gd name="connsiteX472" fmla="*/ 1909099 w 1984320"/>
                    <a:gd name="connsiteY472" fmla="*/ 1423488 h 1480541"/>
                    <a:gd name="connsiteX473" fmla="*/ 1906242 w 1984320"/>
                    <a:gd name="connsiteY473" fmla="*/ 1442506 h 1480541"/>
                    <a:gd name="connsiteX474" fmla="*/ 1917668 w 1984320"/>
                    <a:gd name="connsiteY474" fmla="*/ 1444408 h 1480541"/>
                    <a:gd name="connsiteX475" fmla="*/ 1913860 w 1984320"/>
                    <a:gd name="connsiteY475" fmla="*/ 1452966 h 1480541"/>
                    <a:gd name="connsiteX476" fmla="*/ 1930046 w 1984320"/>
                    <a:gd name="connsiteY476" fmla="*/ 1452015 h 1480541"/>
                    <a:gd name="connsiteX477" fmla="*/ 1930046 w 1984320"/>
                    <a:gd name="connsiteY477" fmla="*/ 1442506 h 1480541"/>
                    <a:gd name="connsiteX478" fmla="*/ 1920525 w 1984320"/>
                    <a:gd name="connsiteY478" fmla="*/ 1442506 h 1480541"/>
                    <a:gd name="connsiteX479" fmla="*/ 1921477 w 1984320"/>
                    <a:gd name="connsiteY479" fmla="*/ 1426341 h 1480541"/>
                    <a:gd name="connsiteX480" fmla="*/ 1913860 w 1984320"/>
                    <a:gd name="connsiteY480" fmla="*/ 1420635 h 1480541"/>
                    <a:gd name="connsiteX481" fmla="*/ 1930046 w 1984320"/>
                    <a:gd name="connsiteY481" fmla="*/ 1417783 h 1480541"/>
                    <a:gd name="connsiteX482" fmla="*/ 1934807 w 1984320"/>
                    <a:gd name="connsiteY482" fmla="*/ 1410176 h 1480541"/>
                    <a:gd name="connsiteX483" fmla="*/ 1934807 w 1984320"/>
                    <a:gd name="connsiteY483" fmla="*/ 1394961 h 1480541"/>
                    <a:gd name="connsiteX484" fmla="*/ 1939568 w 1984320"/>
                    <a:gd name="connsiteY484" fmla="*/ 1407323 h 1480541"/>
                    <a:gd name="connsiteX485" fmla="*/ 1933855 w 1984320"/>
                    <a:gd name="connsiteY485" fmla="*/ 1424439 h 1480541"/>
                    <a:gd name="connsiteX486" fmla="*/ 1945281 w 1984320"/>
                    <a:gd name="connsiteY486" fmla="*/ 1461524 h 1480541"/>
                    <a:gd name="connsiteX487" fmla="*/ 1962420 w 1984320"/>
                    <a:gd name="connsiteY487" fmla="*/ 1462475 h 1480541"/>
                    <a:gd name="connsiteX488" fmla="*/ 1983368 w 1984320"/>
                    <a:gd name="connsiteY488" fmla="*/ 1422537 h 1480541"/>
                    <a:gd name="connsiteX489" fmla="*/ 1984320 w 1984320"/>
                    <a:gd name="connsiteY489" fmla="*/ 1404470 h 1480541"/>
                    <a:gd name="connsiteX490" fmla="*/ 1971942 w 1984320"/>
                    <a:gd name="connsiteY490" fmla="*/ 1366434 h 1480541"/>
                    <a:gd name="connsiteX491" fmla="*/ 1970990 w 1984320"/>
                    <a:gd name="connsiteY491" fmla="*/ 1355024 h 1480541"/>
                    <a:gd name="connsiteX492" fmla="*/ 1975751 w 1984320"/>
                    <a:gd name="connsiteY492" fmla="*/ 1343613 h 1480541"/>
                    <a:gd name="connsiteX493" fmla="*/ 1969085 w 1984320"/>
                    <a:gd name="connsiteY493" fmla="*/ 1336957 h 1480541"/>
                    <a:gd name="connsiteX494" fmla="*/ 1952898 w 1984320"/>
                    <a:gd name="connsiteY494" fmla="*/ 1337907 h 1480541"/>
                    <a:gd name="connsiteX495" fmla="*/ 1929094 w 1984320"/>
                    <a:gd name="connsiteY495" fmla="*/ 1318890 h 1480541"/>
                    <a:gd name="connsiteX496" fmla="*/ 1912907 w 1984320"/>
                    <a:gd name="connsiteY496" fmla="*/ 1318890 h 1480541"/>
                    <a:gd name="connsiteX497" fmla="*/ 1893864 w 1984320"/>
                    <a:gd name="connsiteY497" fmla="*/ 1305577 h 1480541"/>
                    <a:gd name="connsiteX498" fmla="*/ 1879581 w 1984320"/>
                    <a:gd name="connsiteY498" fmla="*/ 1305577 h 1480541"/>
                    <a:gd name="connsiteX499" fmla="*/ 1874821 w 1984320"/>
                    <a:gd name="connsiteY499" fmla="*/ 1290363 h 1480541"/>
                    <a:gd name="connsiteX500" fmla="*/ 1861490 w 1984320"/>
                    <a:gd name="connsiteY500" fmla="*/ 1287510 h 1480541"/>
                    <a:gd name="connsiteX501" fmla="*/ 1859586 w 1984320"/>
                    <a:gd name="connsiteY501" fmla="*/ 1273247 h 1480541"/>
                    <a:gd name="connsiteX502" fmla="*/ 1850064 w 1984320"/>
                    <a:gd name="connsiteY502" fmla="*/ 1268492 h 1480541"/>
                    <a:gd name="connsiteX503" fmla="*/ 1851016 w 1984320"/>
                    <a:gd name="connsiteY503" fmla="*/ 1252327 h 1480541"/>
                    <a:gd name="connsiteX504" fmla="*/ 1802456 w 1984320"/>
                    <a:gd name="connsiteY504" fmla="*/ 1181961 h 1480541"/>
                    <a:gd name="connsiteX505" fmla="*/ 1785317 w 1984320"/>
                    <a:gd name="connsiteY505" fmla="*/ 1167698 h 1480541"/>
                    <a:gd name="connsiteX506" fmla="*/ 1785317 w 1984320"/>
                    <a:gd name="connsiteY506" fmla="*/ 1156287 h 1480541"/>
                    <a:gd name="connsiteX507" fmla="*/ 1744374 w 1984320"/>
                    <a:gd name="connsiteY507" fmla="*/ 1123006 h 1480541"/>
                    <a:gd name="connsiteX508" fmla="*/ 1737708 w 1984320"/>
                    <a:gd name="connsiteY508" fmla="*/ 1112546 h 1480541"/>
                    <a:gd name="connsiteX509" fmla="*/ 1722474 w 1984320"/>
                    <a:gd name="connsiteY509" fmla="*/ 1093528 h 1480541"/>
                    <a:gd name="connsiteX510" fmla="*/ 1704382 w 1984320"/>
                    <a:gd name="connsiteY510" fmla="*/ 1087822 h 1480541"/>
                    <a:gd name="connsiteX511" fmla="*/ 1704382 w 1984320"/>
                    <a:gd name="connsiteY511" fmla="*/ 1066903 h 1480541"/>
                    <a:gd name="connsiteX512" fmla="*/ 1692956 w 1984320"/>
                    <a:gd name="connsiteY512" fmla="*/ 1054541 h 1480541"/>
                    <a:gd name="connsiteX513" fmla="*/ 1676769 w 1984320"/>
                    <a:gd name="connsiteY513" fmla="*/ 1047885 h 1480541"/>
                    <a:gd name="connsiteX514" fmla="*/ 1656774 w 1984320"/>
                    <a:gd name="connsiteY514" fmla="*/ 1060247 h 1480541"/>
                    <a:gd name="connsiteX515" fmla="*/ 1641539 w 1984320"/>
                    <a:gd name="connsiteY515" fmla="*/ 1080215 h 1480541"/>
                    <a:gd name="connsiteX516" fmla="*/ 1637731 w 1984320"/>
                    <a:gd name="connsiteY516" fmla="*/ 1103037 h 1480541"/>
                    <a:gd name="connsiteX517" fmla="*/ 1623448 w 1984320"/>
                    <a:gd name="connsiteY517" fmla="*/ 1103988 h 1480541"/>
                    <a:gd name="connsiteX518" fmla="*/ 1599644 w 1984320"/>
                    <a:gd name="connsiteY518" fmla="*/ 1129662 h 1480541"/>
                    <a:gd name="connsiteX519" fmla="*/ 1592027 w 1984320"/>
                    <a:gd name="connsiteY519" fmla="*/ 1126809 h 1480541"/>
                    <a:gd name="connsiteX520" fmla="*/ 1592027 w 1984320"/>
                    <a:gd name="connsiteY520" fmla="*/ 1103037 h 1480541"/>
                    <a:gd name="connsiteX521" fmla="*/ 1569175 w 1984320"/>
                    <a:gd name="connsiteY521" fmla="*/ 1082117 h 1480541"/>
                    <a:gd name="connsiteX522" fmla="*/ 1547275 w 1984320"/>
                    <a:gd name="connsiteY522" fmla="*/ 1063099 h 1480541"/>
                    <a:gd name="connsiteX523" fmla="*/ 1542514 w 1984320"/>
                    <a:gd name="connsiteY523" fmla="*/ 1044082 h 1480541"/>
                    <a:gd name="connsiteX524" fmla="*/ 1518710 w 1984320"/>
                    <a:gd name="connsiteY524" fmla="*/ 1031720 h 1480541"/>
                    <a:gd name="connsiteX525" fmla="*/ 1520614 w 1984320"/>
                    <a:gd name="connsiteY525" fmla="*/ 1010800 h 1480541"/>
                    <a:gd name="connsiteX526" fmla="*/ 1493953 w 1984320"/>
                    <a:gd name="connsiteY526" fmla="*/ 1009849 h 1480541"/>
                    <a:gd name="connsiteX527" fmla="*/ 1487288 w 1984320"/>
                    <a:gd name="connsiteY527" fmla="*/ 1020309 h 1480541"/>
                    <a:gd name="connsiteX528" fmla="*/ 1475862 w 1984320"/>
                    <a:gd name="connsiteY528" fmla="*/ 1020309 h 1480541"/>
                    <a:gd name="connsiteX529" fmla="*/ 1469197 w 1984320"/>
                    <a:gd name="connsiteY529" fmla="*/ 1013653 h 1480541"/>
                    <a:gd name="connsiteX530" fmla="*/ 1457771 w 1984320"/>
                    <a:gd name="connsiteY530" fmla="*/ 1021260 h 1480541"/>
                    <a:gd name="connsiteX531" fmla="*/ 1440632 w 1984320"/>
                    <a:gd name="connsiteY531" fmla="*/ 1009849 h 1480541"/>
                    <a:gd name="connsiteX532" fmla="*/ 1440632 w 1984320"/>
                    <a:gd name="connsiteY532" fmla="*/ 193982 h 1480541"/>
                    <a:gd name="connsiteX533" fmla="*/ 1374932 w 1984320"/>
                    <a:gd name="connsiteY533" fmla="*/ 154996 h 1480541"/>
                    <a:gd name="connsiteX534" fmla="*/ 1357793 w 1984320"/>
                    <a:gd name="connsiteY534" fmla="*/ 150241 h 1480541"/>
                    <a:gd name="connsiteX535" fmla="*/ 1336845 w 1984320"/>
                    <a:gd name="connsiteY535" fmla="*/ 160701 h 1480541"/>
                    <a:gd name="connsiteX536" fmla="*/ 1315898 w 1984320"/>
                    <a:gd name="connsiteY536" fmla="*/ 161652 h 1480541"/>
                    <a:gd name="connsiteX537" fmla="*/ 1293998 w 1984320"/>
                    <a:gd name="connsiteY537" fmla="*/ 146438 h 1480541"/>
                    <a:gd name="connsiteX538" fmla="*/ 1253054 w 1984320"/>
                    <a:gd name="connsiteY538" fmla="*/ 140732 h 1480541"/>
                    <a:gd name="connsiteX539" fmla="*/ 1197829 w 1984320"/>
                    <a:gd name="connsiteY539" fmla="*/ 106500 h 1480541"/>
                    <a:gd name="connsiteX540" fmla="*/ 1143555 w 1984320"/>
                    <a:gd name="connsiteY540" fmla="*/ 102697 h 1480541"/>
                    <a:gd name="connsiteX541" fmla="*/ 1124512 w 1984320"/>
                    <a:gd name="connsiteY541" fmla="*/ 107451 h 1480541"/>
                    <a:gd name="connsiteX542" fmla="*/ 1122607 w 1984320"/>
                    <a:gd name="connsiteY542" fmla="*/ 90335 h 1480541"/>
                    <a:gd name="connsiteX543" fmla="*/ 1105468 w 1984320"/>
                    <a:gd name="connsiteY543" fmla="*/ 83679 h 1480541"/>
                    <a:gd name="connsiteX544" fmla="*/ 1115942 w 1984320"/>
                    <a:gd name="connsiteY544" fmla="*/ 74170 h 1480541"/>
                    <a:gd name="connsiteX545" fmla="*/ 1114038 w 1984320"/>
                    <a:gd name="connsiteY545" fmla="*/ 65612 h 1480541"/>
                    <a:gd name="connsiteX546" fmla="*/ 1083568 w 1984320"/>
                    <a:gd name="connsiteY546" fmla="*/ 55152 h 1480541"/>
                    <a:gd name="connsiteX547" fmla="*/ 1060716 w 1984320"/>
                    <a:gd name="connsiteY547" fmla="*/ 55152 h 1480541"/>
                    <a:gd name="connsiteX548" fmla="*/ 1056908 w 1984320"/>
                    <a:gd name="connsiteY548" fmla="*/ 58956 h 1480541"/>
                    <a:gd name="connsiteX549" fmla="*/ 1048338 w 1984320"/>
                    <a:gd name="connsiteY549" fmla="*/ 53250 h 1480541"/>
                    <a:gd name="connsiteX550" fmla="*/ 1049290 w 1984320"/>
                    <a:gd name="connsiteY550" fmla="*/ 28527 h 1480541"/>
                    <a:gd name="connsiteX551" fmla="*/ 1041673 w 1984320"/>
                    <a:gd name="connsiteY551" fmla="*/ 19969 h 1480541"/>
                    <a:gd name="connsiteX552" fmla="*/ 1017869 w 1984320"/>
                    <a:gd name="connsiteY552" fmla="*/ 47545 h 1480541"/>
                    <a:gd name="connsiteX553" fmla="*/ 1010251 w 1984320"/>
                    <a:gd name="connsiteY553" fmla="*/ 46594 h 1480541"/>
                    <a:gd name="connsiteX554" fmla="*/ 1010251 w 1984320"/>
                    <a:gd name="connsiteY554" fmla="*/ 38987 h 1480541"/>
                    <a:gd name="connsiteX555" fmla="*/ 1026438 w 1984320"/>
                    <a:gd name="connsiteY555" fmla="*/ 31380 h 1480541"/>
                    <a:gd name="connsiteX556" fmla="*/ 1026438 w 1984320"/>
                    <a:gd name="connsiteY556" fmla="*/ 23772 h 1480541"/>
                    <a:gd name="connsiteX557" fmla="*/ 1008347 w 1984320"/>
                    <a:gd name="connsiteY557" fmla="*/ 951 h 1480541"/>
                    <a:gd name="connsiteX558" fmla="*/ 997873 w 1984320"/>
                    <a:gd name="connsiteY558" fmla="*/ 0 h 1480541"/>
                    <a:gd name="connsiteX559" fmla="*/ 955025 w 1984320"/>
                    <a:gd name="connsiteY559" fmla="*/ 29478 h 1480541"/>
                    <a:gd name="connsiteX560" fmla="*/ 917891 w 1984320"/>
                    <a:gd name="connsiteY560" fmla="*/ 29478 h 1480541"/>
                    <a:gd name="connsiteX561" fmla="*/ 921700 w 1984320"/>
                    <a:gd name="connsiteY561" fmla="*/ 20920 h 1480541"/>
                    <a:gd name="connsiteX562" fmla="*/ 904561 w 1984320"/>
                    <a:gd name="connsiteY562" fmla="*/ 19969 h 1480541"/>
                    <a:gd name="connsiteX563" fmla="*/ 855048 w 1984320"/>
                    <a:gd name="connsiteY563" fmla="*/ 52299 h 1480541"/>
                    <a:gd name="connsiteX564" fmla="*/ 837909 w 1984320"/>
                    <a:gd name="connsiteY564" fmla="*/ 52299 h 1480541"/>
                    <a:gd name="connsiteX565" fmla="*/ 832196 w 1984320"/>
                    <a:gd name="connsiteY565" fmla="*/ 44692 h 1480541"/>
                    <a:gd name="connsiteX566" fmla="*/ 806487 w 1984320"/>
                    <a:gd name="connsiteY566" fmla="*/ 58956 h 1480541"/>
                    <a:gd name="connsiteX567" fmla="*/ 772209 w 1984320"/>
                    <a:gd name="connsiteY567" fmla="*/ 94138 h 1480541"/>
                    <a:gd name="connsiteX568" fmla="*/ 745548 w 1984320"/>
                    <a:gd name="connsiteY568" fmla="*/ 119813 h 1480541"/>
                    <a:gd name="connsiteX569" fmla="*/ 731266 w 1984320"/>
                    <a:gd name="connsiteY569" fmla="*/ 131224 h 1480541"/>
                    <a:gd name="connsiteX570" fmla="*/ 706509 w 1984320"/>
                    <a:gd name="connsiteY570" fmla="*/ 132174 h 1480541"/>
                    <a:gd name="connsiteX571" fmla="*/ 685562 w 1984320"/>
                    <a:gd name="connsiteY571" fmla="*/ 128371 h 1480541"/>
                    <a:gd name="connsiteX572" fmla="*/ 663662 w 1984320"/>
                    <a:gd name="connsiteY572" fmla="*/ 116009 h 1480541"/>
                    <a:gd name="connsiteX573" fmla="*/ 663662 w 1984320"/>
                    <a:gd name="connsiteY573" fmla="*/ 116009 h 1480541"/>
                    <a:gd name="connsiteX574" fmla="*/ 637001 w 1984320"/>
                    <a:gd name="connsiteY574" fmla="*/ 153094 h 1480541"/>
                    <a:gd name="connsiteX575" fmla="*/ 636049 w 1984320"/>
                    <a:gd name="connsiteY575" fmla="*/ 175915 h 1480541"/>
                    <a:gd name="connsiteX576" fmla="*/ 660805 w 1984320"/>
                    <a:gd name="connsiteY576" fmla="*/ 198737 h 1480541"/>
                    <a:gd name="connsiteX577" fmla="*/ 680801 w 1984320"/>
                    <a:gd name="connsiteY577" fmla="*/ 241527 h 1480541"/>
                    <a:gd name="connsiteX578" fmla="*/ 682705 w 1984320"/>
                    <a:gd name="connsiteY578" fmla="*/ 291925 h 1480541"/>
                    <a:gd name="connsiteX579" fmla="*/ 710318 w 1984320"/>
                    <a:gd name="connsiteY579" fmla="*/ 310942 h 1480541"/>
                    <a:gd name="connsiteX580" fmla="*/ 742692 w 1984320"/>
                    <a:gd name="connsiteY580" fmla="*/ 314746 h 1480541"/>
                    <a:gd name="connsiteX581" fmla="*/ 749357 w 1984320"/>
                    <a:gd name="connsiteY581" fmla="*/ 322353 h 1480541"/>
                    <a:gd name="connsiteX582" fmla="*/ 735074 w 1984320"/>
                    <a:gd name="connsiteY582" fmla="*/ 344224 h 1480541"/>
                    <a:gd name="connsiteX583" fmla="*/ 741740 w 1984320"/>
                    <a:gd name="connsiteY583" fmla="*/ 369898 h 1480541"/>
                    <a:gd name="connsiteX584" fmla="*/ 725553 w 1984320"/>
                    <a:gd name="connsiteY584" fmla="*/ 345175 h 1480541"/>
                    <a:gd name="connsiteX585" fmla="*/ 725553 w 1984320"/>
                    <a:gd name="connsiteY585" fmla="*/ 322353 h 1480541"/>
                    <a:gd name="connsiteX586" fmla="*/ 711270 w 1984320"/>
                    <a:gd name="connsiteY586" fmla="*/ 319500 h 1480541"/>
                    <a:gd name="connsiteX587" fmla="*/ 712222 w 1984320"/>
                    <a:gd name="connsiteY587" fmla="*/ 330911 h 1480541"/>
                    <a:gd name="connsiteX588" fmla="*/ 718888 w 1984320"/>
                    <a:gd name="connsiteY588" fmla="*/ 350880 h 1480541"/>
                    <a:gd name="connsiteX589" fmla="*/ 746500 w 1984320"/>
                    <a:gd name="connsiteY589" fmla="*/ 386063 h 1480541"/>
                    <a:gd name="connsiteX590" fmla="*/ 733170 w 1984320"/>
                    <a:gd name="connsiteY590" fmla="*/ 386063 h 1480541"/>
                    <a:gd name="connsiteX591" fmla="*/ 712222 w 1984320"/>
                    <a:gd name="connsiteY591" fmla="*/ 396523 h 1480541"/>
                    <a:gd name="connsiteX592" fmla="*/ 653188 w 1984320"/>
                    <a:gd name="connsiteY592" fmla="*/ 372750 h 1480541"/>
                    <a:gd name="connsiteX593" fmla="*/ 652236 w 1984320"/>
                    <a:gd name="connsiteY593" fmla="*/ 353733 h 1480541"/>
                    <a:gd name="connsiteX594" fmla="*/ 665566 w 1984320"/>
                    <a:gd name="connsiteY594" fmla="*/ 341371 h 1480541"/>
                    <a:gd name="connsiteX595" fmla="*/ 665566 w 1984320"/>
                    <a:gd name="connsiteY595" fmla="*/ 328058 h 1480541"/>
                    <a:gd name="connsiteX596" fmla="*/ 645571 w 1984320"/>
                    <a:gd name="connsiteY596" fmla="*/ 323304 h 1480541"/>
                    <a:gd name="connsiteX597" fmla="*/ 623671 w 1984320"/>
                    <a:gd name="connsiteY597" fmla="*/ 325206 h 1480541"/>
                    <a:gd name="connsiteX598" fmla="*/ 577967 w 1984320"/>
                    <a:gd name="connsiteY598" fmla="*/ 327107 h 1480541"/>
                    <a:gd name="connsiteX599" fmla="*/ 592249 w 1984320"/>
                    <a:gd name="connsiteY599" fmla="*/ 348978 h 1480541"/>
                    <a:gd name="connsiteX600" fmla="*/ 574158 w 1984320"/>
                    <a:gd name="connsiteY600" fmla="*/ 331862 h 1480541"/>
                    <a:gd name="connsiteX601" fmla="*/ 494176 w 1984320"/>
                    <a:gd name="connsiteY601" fmla="*/ 343273 h 1480541"/>
                    <a:gd name="connsiteX602" fmla="*/ 486558 w 1984320"/>
                    <a:gd name="connsiteY602" fmla="*/ 357536 h 1480541"/>
                    <a:gd name="connsiteX603" fmla="*/ 533215 w 1984320"/>
                    <a:gd name="connsiteY603" fmla="*/ 402228 h 1480541"/>
                    <a:gd name="connsiteX604" fmla="*/ 525597 w 1984320"/>
                    <a:gd name="connsiteY604" fmla="*/ 415541 h 1480541"/>
                    <a:gd name="connsiteX605" fmla="*/ 522741 w 1984320"/>
                    <a:gd name="connsiteY605" fmla="*/ 434559 h 1480541"/>
                    <a:gd name="connsiteX606" fmla="*/ 516076 w 1984320"/>
                    <a:gd name="connsiteY606" fmla="*/ 442166 h 1480541"/>
                    <a:gd name="connsiteX607" fmla="*/ 515123 w 1984320"/>
                    <a:gd name="connsiteY607" fmla="*/ 460233 h 1480541"/>
                    <a:gd name="connsiteX608" fmla="*/ 557019 w 1984320"/>
                    <a:gd name="connsiteY608" fmla="*/ 494465 h 1480541"/>
                    <a:gd name="connsiteX609" fmla="*/ 596058 w 1984320"/>
                    <a:gd name="connsiteY609" fmla="*/ 496367 h 1480541"/>
                    <a:gd name="connsiteX610" fmla="*/ 639858 w 1984320"/>
                    <a:gd name="connsiteY610" fmla="*/ 514434 h 1480541"/>
                    <a:gd name="connsiteX611" fmla="*/ 658901 w 1984320"/>
                    <a:gd name="connsiteY611" fmla="*/ 514434 h 1480541"/>
                    <a:gd name="connsiteX612" fmla="*/ 666518 w 1984320"/>
                    <a:gd name="connsiteY612" fmla="*/ 508728 h 1480541"/>
                    <a:gd name="connsiteX613" fmla="*/ 702701 w 1984320"/>
                    <a:gd name="connsiteY613" fmla="*/ 509679 h 1480541"/>
                    <a:gd name="connsiteX614" fmla="*/ 703653 w 1984320"/>
                    <a:gd name="connsiteY614" fmla="*/ 502072 h 1480541"/>
                    <a:gd name="connsiteX615" fmla="*/ 715079 w 1984320"/>
                    <a:gd name="connsiteY615" fmla="*/ 512532 h 1480541"/>
                    <a:gd name="connsiteX616" fmla="*/ 716031 w 1984320"/>
                    <a:gd name="connsiteY616" fmla="*/ 531550 h 1480541"/>
                    <a:gd name="connsiteX617" fmla="*/ 692227 w 1984320"/>
                    <a:gd name="connsiteY617" fmla="*/ 530599 h 1480541"/>
                    <a:gd name="connsiteX618" fmla="*/ 693179 w 1984320"/>
                    <a:gd name="connsiteY618" fmla="*/ 561978 h 1480541"/>
                    <a:gd name="connsiteX619" fmla="*/ 697940 w 1984320"/>
                    <a:gd name="connsiteY619" fmla="*/ 592407 h 1480541"/>
                    <a:gd name="connsiteX620" fmla="*/ 670327 w 1984320"/>
                    <a:gd name="connsiteY620" fmla="*/ 618081 h 1480541"/>
                    <a:gd name="connsiteX621" fmla="*/ 652236 w 1984320"/>
                    <a:gd name="connsiteY621" fmla="*/ 617130 h 1480541"/>
                    <a:gd name="connsiteX622" fmla="*/ 633192 w 1984320"/>
                    <a:gd name="connsiteY622" fmla="*/ 609523 h 1480541"/>
                    <a:gd name="connsiteX623" fmla="*/ 623671 w 1984320"/>
                    <a:gd name="connsiteY623" fmla="*/ 610474 h 1480541"/>
                    <a:gd name="connsiteX624" fmla="*/ 594153 w 1984320"/>
                    <a:gd name="connsiteY624" fmla="*/ 630443 h 1480541"/>
                    <a:gd name="connsiteX625" fmla="*/ 577967 w 1984320"/>
                    <a:gd name="connsiteY625" fmla="*/ 632344 h 1480541"/>
                    <a:gd name="connsiteX626" fmla="*/ 564636 w 1984320"/>
                    <a:gd name="connsiteY626" fmla="*/ 605719 h 1480541"/>
                    <a:gd name="connsiteX627" fmla="*/ 535119 w 1984320"/>
                    <a:gd name="connsiteY627" fmla="*/ 605719 h 1480541"/>
                    <a:gd name="connsiteX628" fmla="*/ 514171 w 1984320"/>
                    <a:gd name="connsiteY628" fmla="*/ 624737 h 1480541"/>
                    <a:gd name="connsiteX629" fmla="*/ 509410 w 1984320"/>
                    <a:gd name="connsiteY629" fmla="*/ 641853 h 1480541"/>
                    <a:gd name="connsiteX630" fmla="*/ 477989 w 1984320"/>
                    <a:gd name="connsiteY630" fmla="*/ 658970 h 1480541"/>
                    <a:gd name="connsiteX631" fmla="*/ 427524 w 1984320"/>
                    <a:gd name="connsiteY631" fmla="*/ 699858 h 1480541"/>
                    <a:gd name="connsiteX632" fmla="*/ 424667 w 1984320"/>
                    <a:gd name="connsiteY632" fmla="*/ 729336 h 1480541"/>
                    <a:gd name="connsiteX633" fmla="*/ 431333 w 1984320"/>
                    <a:gd name="connsiteY633" fmla="*/ 750255 h 1480541"/>
                    <a:gd name="connsiteX634" fmla="*/ 440854 w 1984320"/>
                    <a:gd name="connsiteY634" fmla="*/ 761666 h 1480541"/>
                    <a:gd name="connsiteX635" fmla="*/ 450376 w 1984320"/>
                    <a:gd name="connsiteY635" fmla="*/ 757862 h 1480541"/>
                    <a:gd name="connsiteX636" fmla="*/ 458945 w 1984320"/>
                    <a:gd name="connsiteY636" fmla="*/ 767371 h 1480541"/>
                    <a:gd name="connsiteX637" fmla="*/ 451328 w 1984320"/>
                    <a:gd name="connsiteY637" fmla="*/ 773077 h 1480541"/>
                    <a:gd name="connsiteX638" fmla="*/ 437046 w 1984320"/>
                    <a:gd name="connsiteY638" fmla="*/ 781635 h 1480541"/>
                    <a:gd name="connsiteX639" fmla="*/ 447519 w 1984320"/>
                    <a:gd name="connsiteY639" fmla="*/ 795898 h 1480541"/>
                    <a:gd name="connsiteX640" fmla="*/ 422763 w 1984320"/>
                    <a:gd name="connsiteY640" fmla="*/ 806358 h 1480541"/>
                    <a:gd name="connsiteX641" fmla="*/ 430380 w 1984320"/>
                    <a:gd name="connsiteY641" fmla="*/ 827278 h 1480541"/>
                    <a:gd name="connsiteX642" fmla="*/ 446567 w 1984320"/>
                    <a:gd name="connsiteY642" fmla="*/ 849148 h 1480541"/>
                    <a:gd name="connsiteX643" fmla="*/ 454185 w 1984320"/>
                    <a:gd name="connsiteY643" fmla="*/ 888135 h 1480541"/>
                    <a:gd name="connsiteX644" fmla="*/ 492271 w 1984320"/>
                    <a:gd name="connsiteY644" fmla="*/ 902398 h 1480541"/>
                    <a:gd name="connsiteX645" fmla="*/ 517028 w 1984320"/>
                    <a:gd name="connsiteY645" fmla="*/ 894791 h 1480541"/>
                    <a:gd name="connsiteX646" fmla="*/ 533215 w 1984320"/>
                    <a:gd name="connsiteY646" fmla="*/ 884332 h 1480541"/>
                    <a:gd name="connsiteX647" fmla="*/ 537976 w 1984320"/>
                    <a:gd name="connsiteY647" fmla="*/ 904300 h 1480541"/>
                    <a:gd name="connsiteX648" fmla="*/ 540832 w 1984320"/>
                    <a:gd name="connsiteY648" fmla="*/ 946140 h 1480541"/>
                    <a:gd name="connsiteX649" fmla="*/ 522741 w 1984320"/>
                    <a:gd name="connsiteY649" fmla="*/ 959452 h 1480541"/>
                    <a:gd name="connsiteX650" fmla="*/ 522741 w 1984320"/>
                    <a:gd name="connsiteY650" fmla="*/ 1001291 h 1480541"/>
                    <a:gd name="connsiteX651" fmla="*/ 517028 w 1984320"/>
                    <a:gd name="connsiteY651" fmla="*/ 1009849 h 1480541"/>
                    <a:gd name="connsiteX652" fmla="*/ 500841 w 1984320"/>
                    <a:gd name="connsiteY652" fmla="*/ 1009849 h 1480541"/>
                    <a:gd name="connsiteX653" fmla="*/ 517028 w 1984320"/>
                    <a:gd name="connsiteY653" fmla="*/ 1021260 h 1480541"/>
                    <a:gd name="connsiteX654" fmla="*/ 537023 w 1984320"/>
                    <a:gd name="connsiteY654" fmla="*/ 1020309 h 1480541"/>
                    <a:gd name="connsiteX655" fmla="*/ 540832 w 1984320"/>
                    <a:gd name="connsiteY655" fmla="*/ 1010800 h 1480541"/>
                    <a:gd name="connsiteX656" fmla="*/ 584632 w 1984320"/>
                    <a:gd name="connsiteY656" fmla="*/ 1005095 h 1480541"/>
                    <a:gd name="connsiteX657" fmla="*/ 603675 w 1984320"/>
                    <a:gd name="connsiteY657" fmla="*/ 1029818 h 1480541"/>
                    <a:gd name="connsiteX658" fmla="*/ 616053 w 1984320"/>
                    <a:gd name="connsiteY658" fmla="*/ 1023162 h 1480541"/>
                    <a:gd name="connsiteX659" fmla="*/ 628432 w 1984320"/>
                    <a:gd name="connsiteY659" fmla="*/ 1071657 h 1480541"/>
                    <a:gd name="connsiteX660" fmla="*/ 637953 w 1984320"/>
                    <a:gd name="connsiteY660" fmla="*/ 1076412 h 1480541"/>
                    <a:gd name="connsiteX661" fmla="*/ 647475 w 1984320"/>
                    <a:gd name="connsiteY661" fmla="*/ 1069756 h 1480541"/>
                    <a:gd name="connsiteX662" fmla="*/ 648427 w 1984320"/>
                    <a:gd name="connsiteY662" fmla="*/ 1046934 h 1480541"/>
                    <a:gd name="connsiteX663" fmla="*/ 656997 w 1984320"/>
                    <a:gd name="connsiteY663" fmla="*/ 1037425 h 1480541"/>
                    <a:gd name="connsiteX664" fmla="*/ 663662 w 1984320"/>
                    <a:gd name="connsiteY664" fmla="*/ 1047885 h 1480541"/>
                    <a:gd name="connsiteX665" fmla="*/ 665566 w 1984320"/>
                    <a:gd name="connsiteY665" fmla="*/ 1063099 h 1480541"/>
                    <a:gd name="connsiteX666" fmla="*/ 680801 w 1984320"/>
                    <a:gd name="connsiteY666" fmla="*/ 1066903 h 1480541"/>
                    <a:gd name="connsiteX667" fmla="*/ 725553 w 1984320"/>
                    <a:gd name="connsiteY667" fmla="*/ 1055492 h 1480541"/>
                    <a:gd name="connsiteX668" fmla="*/ 727457 w 1984320"/>
                    <a:gd name="connsiteY668" fmla="*/ 1066903 h 1480541"/>
                    <a:gd name="connsiteX669" fmla="*/ 708414 w 1984320"/>
                    <a:gd name="connsiteY669" fmla="*/ 1077363 h 1480541"/>
                    <a:gd name="connsiteX670" fmla="*/ 693179 w 1984320"/>
                    <a:gd name="connsiteY670" fmla="*/ 1093528 h 1480541"/>
                    <a:gd name="connsiteX671" fmla="*/ 666518 w 1984320"/>
                    <a:gd name="connsiteY671" fmla="*/ 1160091 h 1480541"/>
                    <a:gd name="connsiteX672" fmla="*/ 625575 w 1984320"/>
                    <a:gd name="connsiteY672" fmla="*/ 1179109 h 1480541"/>
                    <a:gd name="connsiteX673" fmla="*/ 612245 w 1984320"/>
                    <a:gd name="connsiteY673" fmla="*/ 1193372 h 1480541"/>
                    <a:gd name="connsiteX674" fmla="*/ 609388 w 1984320"/>
                    <a:gd name="connsiteY674" fmla="*/ 1206684 h 1480541"/>
                    <a:gd name="connsiteX675" fmla="*/ 599866 w 1984320"/>
                    <a:gd name="connsiteY675" fmla="*/ 1200979 h 1480541"/>
                    <a:gd name="connsiteX676" fmla="*/ 511315 w 1984320"/>
                    <a:gd name="connsiteY676" fmla="*/ 1232358 h 1480541"/>
                    <a:gd name="connsiteX677" fmla="*/ 494176 w 1984320"/>
                    <a:gd name="connsiteY677" fmla="*/ 1271345 h 1480541"/>
                    <a:gd name="connsiteX678" fmla="*/ 481798 w 1984320"/>
                    <a:gd name="connsiteY678" fmla="*/ 1267542 h 1480541"/>
                    <a:gd name="connsiteX679" fmla="*/ 486558 w 1984320"/>
                    <a:gd name="connsiteY679" fmla="*/ 1257081 h 1480541"/>
                    <a:gd name="connsiteX680" fmla="*/ 472276 w 1984320"/>
                    <a:gd name="connsiteY680" fmla="*/ 1243769 h 1480541"/>
                    <a:gd name="connsiteX681" fmla="*/ 438950 w 1984320"/>
                    <a:gd name="connsiteY681" fmla="*/ 1241867 h 1480541"/>
                    <a:gd name="connsiteX682" fmla="*/ 388485 w 1984320"/>
                    <a:gd name="connsiteY682" fmla="*/ 1272296 h 1480541"/>
                    <a:gd name="connsiteX683" fmla="*/ 367537 w 1984320"/>
                    <a:gd name="connsiteY683" fmla="*/ 1284658 h 1480541"/>
                    <a:gd name="connsiteX684" fmla="*/ 345637 w 1984320"/>
                    <a:gd name="connsiteY684" fmla="*/ 1284658 h 1480541"/>
                    <a:gd name="connsiteX685" fmla="*/ 340876 w 1984320"/>
                    <a:gd name="connsiteY685" fmla="*/ 1307479 h 1480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  <a:cxn ang="0">
                      <a:pos x="connsiteX598" y="connsiteY598"/>
                    </a:cxn>
                    <a:cxn ang="0">
                      <a:pos x="connsiteX599" y="connsiteY599"/>
                    </a:cxn>
                    <a:cxn ang="0">
                      <a:pos x="connsiteX600" y="connsiteY600"/>
                    </a:cxn>
                    <a:cxn ang="0">
                      <a:pos x="connsiteX601" y="connsiteY601"/>
                    </a:cxn>
                    <a:cxn ang="0">
                      <a:pos x="connsiteX602" y="connsiteY602"/>
                    </a:cxn>
                    <a:cxn ang="0">
                      <a:pos x="connsiteX603" y="connsiteY603"/>
                    </a:cxn>
                    <a:cxn ang="0">
                      <a:pos x="connsiteX604" y="connsiteY604"/>
                    </a:cxn>
                    <a:cxn ang="0">
                      <a:pos x="connsiteX605" y="connsiteY605"/>
                    </a:cxn>
                    <a:cxn ang="0">
                      <a:pos x="connsiteX606" y="connsiteY606"/>
                    </a:cxn>
                    <a:cxn ang="0">
                      <a:pos x="connsiteX607" y="connsiteY607"/>
                    </a:cxn>
                    <a:cxn ang="0">
                      <a:pos x="connsiteX608" y="connsiteY608"/>
                    </a:cxn>
                    <a:cxn ang="0">
                      <a:pos x="connsiteX609" y="connsiteY609"/>
                    </a:cxn>
                    <a:cxn ang="0">
                      <a:pos x="connsiteX610" y="connsiteY610"/>
                    </a:cxn>
                    <a:cxn ang="0">
                      <a:pos x="connsiteX611" y="connsiteY611"/>
                    </a:cxn>
                    <a:cxn ang="0">
                      <a:pos x="connsiteX612" y="connsiteY612"/>
                    </a:cxn>
                    <a:cxn ang="0">
                      <a:pos x="connsiteX613" y="connsiteY613"/>
                    </a:cxn>
                    <a:cxn ang="0">
                      <a:pos x="connsiteX614" y="connsiteY614"/>
                    </a:cxn>
                    <a:cxn ang="0">
                      <a:pos x="connsiteX615" y="connsiteY615"/>
                    </a:cxn>
                    <a:cxn ang="0">
                      <a:pos x="connsiteX616" y="connsiteY616"/>
                    </a:cxn>
                    <a:cxn ang="0">
                      <a:pos x="connsiteX617" y="connsiteY617"/>
                    </a:cxn>
                    <a:cxn ang="0">
                      <a:pos x="connsiteX618" y="connsiteY618"/>
                    </a:cxn>
                    <a:cxn ang="0">
                      <a:pos x="connsiteX619" y="connsiteY619"/>
                    </a:cxn>
                    <a:cxn ang="0">
                      <a:pos x="connsiteX620" y="connsiteY620"/>
                    </a:cxn>
                    <a:cxn ang="0">
                      <a:pos x="connsiteX621" y="connsiteY621"/>
                    </a:cxn>
                    <a:cxn ang="0">
                      <a:pos x="connsiteX622" y="connsiteY622"/>
                    </a:cxn>
                    <a:cxn ang="0">
                      <a:pos x="connsiteX623" y="connsiteY623"/>
                    </a:cxn>
                    <a:cxn ang="0">
                      <a:pos x="connsiteX624" y="connsiteY624"/>
                    </a:cxn>
                    <a:cxn ang="0">
                      <a:pos x="connsiteX625" y="connsiteY625"/>
                    </a:cxn>
                    <a:cxn ang="0">
                      <a:pos x="connsiteX626" y="connsiteY626"/>
                    </a:cxn>
                    <a:cxn ang="0">
                      <a:pos x="connsiteX627" y="connsiteY627"/>
                    </a:cxn>
                    <a:cxn ang="0">
                      <a:pos x="connsiteX628" y="connsiteY628"/>
                    </a:cxn>
                    <a:cxn ang="0">
                      <a:pos x="connsiteX629" y="connsiteY629"/>
                    </a:cxn>
                    <a:cxn ang="0">
                      <a:pos x="connsiteX630" y="connsiteY630"/>
                    </a:cxn>
                    <a:cxn ang="0">
                      <a:pos x="connsiteX631" y="connsiteY631"/>
                    </a:cxn>
                    <a:cxn ang="0">
                      <a:pos x="connsiteX632" y="connsiteY632"/>
                    </a:cxn>
                    <a:cxn ang="0">
                      <a:pos x="connsiteX633" y="connsiteY633"/>
                    </a:cxn>
                    <a:cxn ang="0">
                      <a:pos x="connsiteX634" y="connsiteY634"/>
                    </a:cxn>
                    <a:cxn ang="0">
                      <a:pos x="connsiteX635" y="connsiteY635"/>
                    </a:cxn>
                    <a:cxn ang="0">
                      <a:pos x="connsiteX636" y="connsiteY636"/>
                    </a:cxn>
                    <a:cxn ang="0">
                      <a:pos x="connsiteX637" y="connsiteY637"/>
                    </a:cxn>
                    <a:cxn ang="0">
                      <a:pos x="connsiteX638" y="connsiteY638"/>
                    </a:cxn>
                    <a:cxn ang="0">
                      <a:pos x="connsiteX639" y="connsiteY639"/>
                    </a:cxn>
                    <a:cxn ang="0">
                      <a:pos x="connsiteX640" y="connsiteY640"/>
                    </a:cxn>
                    <a:cxn ang="0">
                      <a:pos x="connsiteX641" y="connsiteY641"/>
                    </a:cxn>
                    <a:cxn ang="0">
                      <a:pos x="connsiteX642" y="connsiteY642"/>
                    </a:cxn>
                    <a:cxn ang="0">
                      <a:pos x="connsiteX643" y="connsiteY643"/>
                    </a:cxn>
                    <a:cxn ang="0">
                      <a:pos x="connsiteX644" y="connsiteY644"/>
                    </a:cxn>
                    <a:cxn ang="0">
                      <a:pos x="connsiteX645" y="connsiteY645"/>
                    </a:cxn>
                    <a:cxn ang="0">
                      <a:pos x="connsiteX646" y="connsiteY646"/>
                    </a:cxn>
                    <a:cxn ang="0">
                      <a:pos x="connsiteX647" y="connsiteY647"/>
                    </a:cxn>
                    <a:cxn ang="0">
                      <a:pos x="connsiteX648" y="connsiteY648"/>
                    </a:cxn>
                    <a:cxn ang="0">
                      <a:pos x="connsiteX649" y="connsiteY649"/>
                    </a:cxn>
                    <a:cxn ang="0">
                      <a:pos x="connsiteX650" y="connsiteY650"/>
                    </a:cxn>
                    <a:cxn ang="0">
                      <a:pos x="connsiteX651" y="connsiteY651"/>
                    </a:cxn>
                    <a:cxn ang="0">
                      <a:pos x="connsiteX652" y="connsiteY652"/>
                    </a:cxn>
                    <a:cxn ang="0">
                      <a:pos x="connsiteX653" y="connsiteY653"/>
                    </a:cxn>
                    <a:cxn ang="0">
                      <a:pos x="connsiteX654" y="connsiteY654"/>
                    </a:cxn>
                    <a:cxn ang="0">
                      <a:pos x="connsiteX655" y="connsiteY655"/>
                    </a:cxn>
                    <a:cxn ang="0">
                      <a:pos x="connsiteX656" y="connsiteY656"/>
                    </a:cxn>
                    <a:cxn ang="0">
                      <a:pos x="connsiteX657" y="connsiteY657"/>
                    </a:cxn>
                    <a:cxn ang="0">
                      <a:pos x="connsiteX658" y="connsiteY658"/>
                    </a:cxn>
                    <a:cxn ang="0">
                      <a:pos x="connsiteX659" y="connsiteY659"/>
                    </a:cxn>
                    <a:cxn ang="0">
                      <a:pos x="connsiteX660" y="connsiteY660"/>
                    </a:cxn>
                    <a:cxn ang="0">
                      <a:pos x="connsiteX661" y="connsiteY661"/>
                    </a:cxn>
                    <a:cxn ang="0">
                      <a:pos x="connsiteX662" y="connsiteY662"/>
                    </a:cxn>
                    <a:cxn ang="0">
                      <a:pos x="connsiteX663" y="connsiteY663"/>
                    </a:cxn>
                    <a:cxn ang="0">
                      <a:pos x="connsiteX664" y="connsiteY664"/>
                    </a:cxn>
                    <a:cxn ang="0">
                      <a:pos x="connsiteX665" y="connsiteY665"/>
                    </a:cxn>
                    <a:cxn ang="0">
                      <a:pos x="connsiteX666" y="connsiteY666"/>
                    </a:cxn>
                    <a:cxn ang="0">
                      <a:pos x="connsiteX667" y="connsiteY667"/>
                    </a:cxn>
                    <a:cxn ang="0">
                      <a:pos x="connsiteX668" y="connsiteY668"/>
                    </a:cxn>
                    <a:cxn ang="0">
                      <a:pos x="connsiteX669" y="connsiteY669"/>
                    </a:cxn>
                    <a:cxn ang="0">
                      <a:pos x="connsiteX670" y="connsiteY670"/>
                    </a:cxn>
                    <a:cxn ang="0">
                      <a:pos x="connsiteX671" y="connsiteY671"/>
                    </a:cxn>
                    <a:cxn ang="0">
                      <a:pos x="connsiteX672" y="connsiteY672"/>
                    </a:cxn>
                    <a:cxn ang="0">
                      <a:pos x="connsiteX673" y="connsiteY673"/>
                    </a:cxn>
                    <a:cxn ang="0">
                      <a:pos x="connsiteX674" y="connsiteY674"/>
                    </a:cxn>
                    <a:cxn ang="0">
                      <a:pos x="connsiteX675" y="connsiteY675"/>
                    </a:cxn>
                    <a:cxn ang="0">
                      <a:pos x="connsiteX676" y="connsiteY676"/>
                    </a:cxn>
                    <a:cxn ang="0">
                      <a:pos x="connsiteX677" y="connsiteY677"/>
                    </a:cxn>
                    <a:cxn ang="0">
                      <a:pos x="connsiteX678" y="connsiteY678"/>
                    </a:cxn>
                    <a:cxn ang="0">
                      <a:pos x="connsiteX679" y="connsiteY679"/>
                    </a:cxn>
                    <a:cxn ang="0">
                      <a:pos x="connsiteX680" y="connsiteY680"/>
                    </a:cxn>
                    <a:cxn ang="0">
                      <a:pos x="connsiteX681" y="connsiteY681"/>
                    </a:cxn>
                    <a:cxn ang="0">
                      <a:pos x="connsiteX682" y="connsiteY682"/>
                    </a:cxn>
                    <a:cxn ang="0">
                      <a:pos x="connsiteX683" y="connsiteY683"/>
                    </a:cxn>
                    <a:cxn ang="0">
                      <a:pos x="connsiteX684" y="connsiteY684"/>
                    </a:cxn>
                    <a:cxn ang="0">
                      <a:pos x="connsiteX685" y="connsiteY685"/>
                    </a:cxn>
                  </a:cxnLst>
                  <a:rect l="l" t="t" r="r" b="b"/>
                  <a:pathLst>
                    <a:path w="1984320" h="1480541">
                      <a:moveTo>
                        <a:pt x="57130" y="1327448"/>
                      </a:moveTo>
                      <a:lnTo>
                        <a:pt x="79982" y="1327448"/>
                      </a:lnTo>
                      <a:lnTo>
                        <a:pt x="86647" y="1334104"/>
                      </a:lnTo>
                      <a:lnTo>
                        <a:pt x="77126" y="1345515"/>
                      </a:lnTo>
                      <a:lnTo>
                        <a:pt x="59034" y="1347416"/>
                      </a:lnTo>
                      <a:lnTo>
                        <a:pt x="35230" y="1359778"/>
                      </a:lnTo>
                      <a:lnTo>
                        <a:pt x="0" y="1358827"/>
                      </a:lnTo>
                      <a:lnTo>
                        <a:pt x="20948" y="1350269"/>
                      </a:lnTo>
                      <a:lnTo>
                        <a:pt x="23804" y="1339809"/>
                      </a:lnTo>
                      <a:lnTo>
                        <a:pt x="47608" y="1336957"/>
                      </a:lnTo>
                      <a:close/>
                      <a:moveTo>
                        <a:pt x="136160" y="1311283"/>
                      </a:moveTo>
                      <a:lnTo>
                        <a:pt x="148538" y="1316037"/>
                      </a:lnTo>
                      <a:lnTo>
                        <a:pt x="157108" y="1316037"/>
                      </a:lnTo>
                      <a:lnTo>
                        <a:pt x="161869" y="1327448"/>
                      </a:lnTo>
                      <a:lnTo>
                        <a:pt x="164725" y="1321743"/>
                      </a:lnTo>
                      <a:lnTo>
                        <a:pt x="173295" y="1323644"/>
                      </a:lnTo>
                      <a:lnTo>
                        <a:pt x="183769" y="1337907"/>
                      </a:lnTo>
                      <a:lnTo>
                        <a:pt x="183769" y="1342662"/>
                      </a:lnTo>
                      <a:lnTo>
                        <a:pt x="143778" y="1360729"/>
                      </a:lnTo>
                      <a:lnTo>
                        <a:pt x="120925" y="1359778"/>
                      </a:lnTo>
                      <a:lnTo>
                        <a:pt x="111404" y="1355024"/>
                      </a:lnTo>
                      <a:lnTo>
                        <a:pt x="100930" y="1361680"/>
                      </a:lnTo>
                      <a:lnTo>
                        <a:pt x="81887" y="1361680"/>
                      </a:lnTo>
                      <a:lnTo>
                        <a:pt x="71413" y="1348368"/>
                      </a:lnTo>
                      <a:lnTo>
                        <a:pt x="116165" y="1343613"/>
                      </a:lnTo>
                      <a:close/>
                      <a:moveTo>
                        <a:pt x="187577" y="1310332"/>
                      </a:moveTo>
                      <a:lnTo>
                        <a:pt x="197099" y="1311283"/>
                      </a:lnTo>
                      <a:lnTo>
                        <a:pt x="203764" y="1317939"/>
                      </a:lnTo>
                      <a:lnTo>
                        <a:pt x="203764" y="1327448"/>
                      </a:lnTo>
                      <a:lnTo>
                        <a:pt x="191386" y="1328398"/>
                      </a:lnTo>
                      <a:lnTo>
                        <a:pt x="182816" y="1317939"/>
                      </a:lnTo>
                      <a:close/>
                      <a:moveTo>
                        <a:pt x="211382" y="1313184"/>
                      </a:moveTo>
                      <a:lnTo>
                        <a:pt x="223760" y="1312234"/>
                      </a:lnTo>
                      <a:lnTo>
                        <a:pt x="222808" y="1321743"/>
                      </a:lnTo>
                      <a:lnTo>
                        <a:pt x="212334" y="1327448"/>
                      </a:lnTo>
                      <a:close/>
                      <a:moveTo>
                        <a:pt x="214238" y="1334104"/>
                      </a:moveTo>
                      <a:lnTo>
                        <a:pt x="246612" y="1333153"/>
                      </a:lnTo>
                      <a:lnTo>
                        <a:pt x="248516" y="1343613"/>
                      </a:lnTo>
                      <a:lnTo>
                        <a:pt x="236138" y="1344564"/>
                      </a:lnTo>
                      <a:lnTo>
                        <a:pt x="233281" y="1339809"/>
                      </a:lnTo>
                      <a:lnTo>
                        <a:pt x="225664" y="1345515"/>
                      </a:lnTo>
                      <a:lnTo>
                        <a:pt x="221855" y="1339809"/>
                      </a:lnTo>
                      <a:lnTo>
                        <a:pt x="213286" y="1337907"/>
                      </a:lnTo>
                      <a:close/>
                      <a:moveTo>
                        <a:pt x="1797695" y="1406372"/>
                      </a:moveTo>
                      <a:lnTo>
                        <a:pt x="1817691" y="1407323"/>
                      </a:lnTo>
                      <a:lnTo>
                        <a:pt x="1808169" y="1425390"/>
                      </a:lnTo>
                      <a:lnTo>
                        <a:pt x="1797695" y="1424439"/>
                      </a:lnTo>
                      <a:lnTo>
                        <a:pt x="1793886" y="1416832"/>
                      </a:lnTo>
                      <a:lnTo>
                        <a:pt x="1798647" y="1404470"/>
                      </a:lnTo>
                      <a:moveTo>
                        <a:pt x="1788173" y="1376894"/>
                      </a:moveTo>
                      <a:lnTo>
                        <a:pt x="1793886" y="1364533"/>
                      </a:lnTo>
                      <a:lnTo>
                        <a:pt x="1791982" y="1342662"/>
                      </a:lnTo>
                      <a:lnTo>
                        <a:pt x="1814834" y="1337907"/>
                      </a:lnTo>
                      <a:lnTo>
                        <a:pt x="1857682" y="1379747"/>
                      </a:lnTo>
                      <a:lnTo>
                        <a:pt x="1870060" y="1412078"/>
                      </a:lnTo>
                      <a:lnTo>
                        <a:pt x="1888151" y="1427292"/>
                      </a:lnTo>
                      <a:lnTo>
                        <a:pt x="1891007" y="1475787"/>
                      </a:lnTo>
                      <a:lnTo>
                        <a:pt x="1877677" y="1475787"/>
                      </a:lnTo>
                      <a:lnTo>
                        <a:pt x="1865299" y="1453917"/>
                      </a:lnTo>
                      <a:lnTo>
                        <a:pt x="1835782" y="1431095"/>
                      </a:lnTo>
                      <a:lnTo>
                        <a:pt x="1830069" y="1431095"/>
                      </a:lnTo>
                      <a:lnTo>
                        <a:pt x="1840543" y="1457720"/>
                      </a:lnTo>
                      <a:lnTo>
                        <a:pt x="1856729" y="1459622"/>
                      </a:lnTo>
                      <a:lnTo>
                        <a:pt x="1858634" y="1479591"/>
                      </a:lnTo>
                      <a:lnTo>
                        <a:pt x="1850064" y="1480541"/>
                      </a:lnTo>
                      <a:lnTo>
                        <a:pt x="1811025" y="1438702"/>
                      </a:lnTo>
                      <a:lnTo>
                        <a:pt x="1810073" y="1430144"/>
                      </a:lnTo>
                      <a:lnTo>
                        <a:pt x="1828164" y="1420635"/>
                      </a:lnTo>
                      <a:lnTo>
                        <a:pt x="1828164" y="1411126"/>
                      </a:lnTo>
                      <a:lnTo>
                        <a:pt x="1823404" y="1403519"/>
                      </a:lnTo>
                      <a:lnTo>
                        <a:pt x="1808169" y="1397814"/>
                      </a:lnTo>
                      <a:lnTo>
                        <a:pt x="1791982" y="1385452"/>
                      </a:lnTo>
                      <a:lnTo>
                        <a:pt x="1805312" y="1386403"/>
                      </a:lnTo>
                      <a:lnTo>
                        <a:pt x="1810073" y="1382600"/>
                      </a:lnTo>
                      <a:lnTo>
                        <a:pt x="1804360" y="1374042"/>
                      </a:lnTo>
                      <a:lnTo>
                        <a:pt x="1798647" y="1378796"/>
                      </a:lnTo>
                      <a:close/>
                      <a:moveTo>
                        <a:pt x="1753895" y="1290363"/>
                      </a:moveTo>
                      <a:lnTo>
                        <a:pt x="1766273" y="1291314"/>
                      </a:lnTo>
                      <a:lnTo>
                        <a:pt x="1789125" y="1315086"/>
                      </a:lnTo>
                      <a:lnTo>
                        <a:pt x="1787221" y="1322693"/>
                      </a:lnTo>
                      <a:lnTo>
                        <a:pt x="1779604" y="1321743"/>
                      </a:lnTo>
                      <a:lnTo>
                        <a:pt x="1778652" y="1338859"/>
                      </a:lnTo>
                      <a:lnTo>
                        <a:pt x="1783413" y="1343613"/>
                      </a:lnTo>
                      <a:lnTo>
                        <a:pt x="1783413" y="1357877"/>
                      </a:lnTo>
                      <a:lnTo>
                        <a:pt x="1775795" y="1360729"/>
                      </a:lnTo>
                      <a:lnTo>
                        <a:pt x="1771986" y="1372140"/>
                      </a:lnTo>
                      <a:lnTo>
                        <a:pt x="1764369" y="1368336"/>
                      </a:lnTo>
                      <a:lnTo>
                        <a:pt x="1760560" y="1347416"/>
                      </a:lnTo>
                      <a:lnTo>
                        <a:pt x="1771034" y="1334104"/>
                      </a:lnTo>
                      <a:lnTo>
                        <a:pt x="1751039" y="1313184"/>
                      </a:lnTo>
                      <a:lnTo>
                        <a:pt x="1751991" y="1301774"/>
                      </a:lnTo>
                      <a:close/>
                      <a:moveTo>
                        <a:pt x="1768178" y="1276099"/>
                      </a:moveTo>
                      <a:lnTo>
                        <a:pt x="1786269" y="1278001"/>
                      </a:lnTo>
                      <a:lnTo>
                        <a:pt x="1810073" y="1278952"/>
                      </a:lnTo>
                      <a:lnTo>
                        <a:pt x="1842447" y="1309381"/>
                      </a:lnTo>
                      <a:lnTo>
                        <a:pt x="1840543" y="1314135"/>
                      </a:lnTo>
                      <a:lnTo>
                        <a:pt x="1830069" y="1319841"/>
                      </a:lnTo>
                      <a:lnTo>
                        <a:pt x="1819595" y="1317939"/>
                      </a:lnTo>
                      <a:lnTo>
                        <a:pt x="1818643" y="1311283"/>
                      </a:lnTo>
                      <a:lnTo>
                        <a:pt x="1807217" y="1296068"/>
                      </a:lnTo>
                      <a:lnTo>
                        <a:pt x="1804360" y="1302725"/>
                      </a:lnTo>
                      <a:lnTo>
                        <a:pt x="1813882" y="1315086"/>
                      </a:lnTo>
                      <a:lnTo>
                        <a:pt x="1811978" y="1326497"/>
                      </a:lnTo>
                      <a:lnTo>
                        <a:pt x="1804360" y="1325546"/>
                      </a:lnTo>
                      <a:lnTo>
                        <a:pt x="1791982" y="1327448"/>
                      </a:lnTo>
                      <a:lnTo>
                        <a:pt x="1791030" y="1311283"/>
                      </a:lnTo>
                      <a:lnTo>
                        <a:pt x="1766273" y="1284658"/>
                      </a:lnTo>
                      <a:close/>
                      <a:moveTo>
                        <a:pt x="1647252" y="1191470"/>
                      </a:moveTo>
                      <a:lnTo>
                        <a:pt x="1655822" y="1187666"/>
                      </a:lnTo>
                      <a:lnTo>
                        <a:pt x="1671057" y="1187666"/>
                      </a:lnTo>
                      <a:lnTo>
                        <a:pt x="1677722" y="1182912"/>
                      </a:lnTo>
                      <a:lnTo>
                        <a:pt x="1716761" y="1203832"/>
                      </a:lnTo>
                      <a:lnTo>
                        <a:pt x="1717713" y="1218095"/>
                      </a:lnTo>
                      <a:lnTo>
                        <a:pt x="1712952" y="1222849"/>
                      </a:lnTo>
                      <a:lnTo>
                        <a:pt x="1705335" y="1222849"/>
                      </a:lnTo>
                      <a:lnTo>
                        <a:pt x="1692004" y="1216193"/>
                      </a:lnTo>
                      <a:lnTo>
                        <a:pt x="1702478" y="1228555"/>
                      </a:lnTo>
                      <a:lnTo>
                        <a:pt x="1719617" y="1228555"/>
                      </a:lnTo>
                      <a:lnTo>
                        <a:pt x="1724378" y="1247573"/>
                      </a:lnTo>
                      <a:lnTo>
                        <a:pt x="1715808" y="1247573"/>
                      </a:lnTo>
                      <a:lnTo>
                        <a:pt x="1694861" y="1233309"/>
                      </a:lnTo>
                      <a:lnTo>
                        <a:pt x="1684387" y="1231408"/>
                      </a:lnTo>
                      <a:lnTo>
                        <a:pt x="1690100" y="1243769"/>
                      </a:lnTo>
                      <a:lnTo>
                        <a:pt x="1691052" y="1252327"/>
                      </a:lnTo>
                      <a:lnTo>
                        <a:pt x="1698669" y="1246622"/>
                      </a:lnTo>
                      <a:lnTo>
                        <a:pt x="1714856" y="1258033"/>
                      </a:lnTo>
                      <a:lnTo>
                        <a:pt x="1727234" y="1257081"/>
                      </a:lnTo>
                      <a:lnTo>
                        <a:pt x="1725330" y="1264689"/>
                      </a:lnTo>
                      <a:lnTo>
                        <a:pt x="1743421" y="1305577"/>
                      </a:lnTo>
                      <a:lnTo>
                        <a:pt x="1743421" y="1337907"/>
                      </a:lnTo>
                      <a:lnTo>
                        <a:pt x="1747230" y="1357877"/>
                      </a:lnTo>
                      <a:lnTo>
                        <a:pt x="1739613" y="1360729"/>
                      </a:lnTo>
                      <a:lnTo>
                        <a:pt x="1728187" y="1341711"/>
                      </a:lnTo>
                      <a:lnTo>
                        <a:pt x="1723426" y="1327448"/>
                      </a:lnTo>
                      <a:lnTo>
                        <a:pt x="1708191" y="1312234"/>
                      </a:lnTo>
                      <a:lnTo>
                        <a:pt x="1706287" y="1286559"/>
                      </a:lnTo>
                      <a:lnTo>
                        <a:pt x="1700574" y="1270394"/>
                      </a:lnTo>
                      <a:lnTo>
                        <a:pt x="1693909" y="1270394"/>
                      </a:lnTo>
                      <a:lnTo>
                        <a:pt x="1696765" y="1280854"/>
                      </a:lnTo>
                      <a:lnTo>
                        <a:pt x="1696765" y="1285608"/>
                      </a:lnTo>
                      <a:lnTo>
                        <a:pt x="1683435" y="1295117"/>
                      </a:lnTo>
                      <a:lnTo>
                        <a:pt x="1684387" y="1263738"/>
                      </a:lnTo>
                      <a:lnTo>
                        <a:pt x="1669152" y="1248524"/>
                      </a:lnTo>
                      <a:lnTo>
                        <a:pt x="1656774" y="1226653"/>
                      </a:lnTo>
                      <a:lnTo>
                        <a:pt x="1645348" y="1215242"/>
                      </a:lnTo>
                      <a:close/>
                      <a:moveTo>
                        <a:pt x="1715808" y="1169600"/>
                      </a:moveTo>
                      <a:lnTo>
                        <a:pt x="1726282" y="1186716"/>
                      </a:lnTo>
                      <a:lnTo>
                        <a:pt x="1749134" y="1185764"/>
                      </a:lnTo>
                      <a:lnTo>
                        <a:pt x="1758656" y="1205734"/>
                      </a:lnTo>
                      <a:lnTo>
                        <a:pt x="1752943" y="1211439"/>
                      </a:lnTo>
                      <a:lnTo>
                        <a:pt x="1771986" y="1241867"/>
                      </a:lnTo>
                      <a:lnTo>
                        <a:pt x="1771986" y="1254229"/>
                      </a:lnTo>
                      <a:lnTo>
                        <a:pt x="1760560" y="1261836"/>
                      </a:lnTo>
                      <a:lnTo>
                        <a:pt x="1760560" y="1268492"/>
                      </a:lnTo>
                      <a:lnTo>
                        <a:pt x="1741517" y="1286559"/>
                      </a:lnTo>
                      <a:lnTo>
                        <a:pt x="1736756" y="1273247"/>
                      </a:lnTo>
                      <a:lnTo>
                        <a:pt x="1735804" y="1260885"/>
                      </a:lnTo>
                      <a:lnTo>
                        <a:pt x="1741517" y="1254229"/>
                      </a:lnTo>
                      <a:lnTo>
                        <a:pt x="1741517" y="1243769"/>
                      </a:lnTo>
                      <a:lnTo>
                        <a:pt x="1727234" y="1225702"/>
                      </a:lnTo>
                      <a:lnTo>
                        <a:pt x="1722474" y="1190519"/>
                      </a:lnTo>
                      <a:lnTo>
                        <a:pt x="1713904" y="1176255"/>
                      </a:lnTo>
                      <a:close/>
                      <a:moveTo>
                        <a:pt x="1175929" y="995586"/>
                      </a:moveTo>
                      <a:lnTo>
                        <a:pt x="1137842" y="1034573"/>
                      </a:lnTo>
                      <a:lnTo>
                        <a:pt x="1137842" y="1049787"/>
                      </a:lnTo>
                      <a:lnTo>
                        <a:pt x="1157837" y="1042180"/>
                      </a:lnTo>
                      <a:lnTo>
                        <a:pt x="1165455" y="1024112"/>
                      </a:lnTo>
                      <a:lnTo>
                        <a:pt x="1186402" y="1001291"/>
                      </a:lnTo>
                      <a:close/>
                      <a:moveTo>
                        <a:pt x="875043" y="1153434"/>
                      </a:moveTo>
                      <a:lnTo>
                        <a:pt x="875043" y="1159139"/>
                      </a:lnTo>
                      <a:lnTo>
                        <a:pt x="892182" y="1170550"/>
                      </a:lnTo>
                      <a:lnTo>
                        <a:pt x="894087" y="1157238"/>
                      </a:lnTo>
                      <a:lnTo>
                        <a:pt x="899800" y="1165796"/>
                      </a:lnTo>
                      <a:lnTo>
                        <a:pt x="933126" y="1166747"/>
                      </a:lnTo>
                      <a:lnTo>
                        <a:pt x="939791" y="1161041"/>
                      </a:lnTo>
                      <a:lnTo>
                        <a:pt x="941695" y="1143925"/>
                      </a:lnTo>
                      <a:lnTo>
                        <a:pt x="936934" y="1137269"/>
                      </a:lnTo>
                      <a:lnTo>
                        <a:pt x="923604" y="1137269"/>
                      </a:lnTo>
                      <a:lnTo>
                        <a:pt x="923604" y="1129662"/>
                      </a:lnTo>
                      <a:lnTo>
                        <a:pt x="927413" y="1123956"/>
                      </a:lnTo>
                      <a:lnTo>
                        <a:pt x="927413" y="1120153"/>
                      </a:lnTo>
                      <a:lnTo>
                        <a:pt x="913130" y="1117301"/>
                      </a:lnTo>
                      <a:lnTo>
                        <a:pt x="881708" y="1151532"/>
                      </a:lnTo>
                      <a:close/>
                      <a:moveTo>
                        <a:pt x="797918" y="1212390"/>
                      </a:moveTo>
                      <a:lnTo>
                        <a:pt x="812200" y="1267542"/>
                      </a:lnTo>
                      <a:lnTo>
                        <a:pt x="832196" y="1267542"/>
                      </a:lnTo>
                      <a:lnTo>
                        <a:pt x="855048" y="1243769"/>
                      </a:lnTo>
                      <a:lnTo>
                        <a:pt x="857904" y="1255180"/>
                      </a:lnTo>
                      <a:lnTo>
                        <a:pt x="917891" y="1217144"/>
                      </a:lnTo>
                      <a:lnTo>
                        <a:pt x="924556" y="1207635"/>
                      </a:lnTo>
                      <a:lnTo>
                        <a:pt x="915034" y="1197175"/>
                      </a:lnTo>
                      <a:lnTo>
                        <a:pt x="915034" y="1190519"/>
                      </a:lnTo>
                      <a:lnTo>
                        <a:pt x="919795" y="1178157"/>
                      </a:lnTo>
                      <a:lnTo>
                        <a:pt x="911226" y="1177207"/>
                      </a:lnTo>
                      <a:lnTo>
                        <a:pt x="892182" y="1186716"/>
                      </a:lnTo>
                      <a:lnTo>
                        <a:pt x="892182" y="1175305"/>
                      </a:lnTo>
                      <a:lnTo>
                        <a:pt x="866474" y="1169600"/>
                      </a:lnTo>
                      <a:lnTo>
                        <a:pt x="843622" y="1172452"/>
                      </a:lnTo>
                      <a:lnTo>
                        <a:pt x="841717" y="1204782"/>
                      </a:lnTo>
                      <a:lnTo>
                        <a:pt x="834100" y="1185764"/>
                      </a:lnTo>
                      <a:lnTo>
                        <a:pt x="819817" y="1184814"/>
                      </a:lnTo>
                      <a:lnTo>
                        <a:pt x="810296" y="1190519"/>
                      </a:lnTo>
                      <a:close/>
                      <a:moveTo>
                        <a:pt x="776970" y="1290363"/>
                      </a:moveTo>
                      <a:lnTo>
                        <a:pt x="777922" y="1283707"/>
                      </a:lnTo>
                      <a:lnTo>
                        <a:pt x="797918" y="1271345"/>
                      </a:lnTo>
                      <a:lnTo>
                        <a:pt x="803631" y="1274198"/>
                      </a:lnTo>
                      <a:lnTo>
                        <a:pt x="816009" y="1276099"/>
                      </a:lnTo>
                      <a:lnTo>
                        <a:pt x="828387" y="1287510"/>
                      </a:lnTo>
                      <a:lnTo>
                        <a:pt x="807439" y="1285608"/>
                      </a:lnTo>
                      <a:lnTo>
                        <a:pt x="803631" y="1279903"/>
                      </a:lnTo>
                      <a:lnTo>
                        <a:pt x="794109" y="1285608"/>
                      </a:lnTo>
                      <a:close/>
                      <a:moveTo>
                        <a:pt x="727457" y="1321743"/>
                      </a:moveTo>
                      <a:lnTo>
                        <a:pt x="716983" y="1329350"/>
                      </a:lnTo>
                      <a:lnTo>
                        <a:pt x="731266" y="1342662"/>
                      </a:lnTo>
                      <a:lnTo>
                        <a:pt x="738883" y="1336006"/>
                      </a:lnTo>
                      <a:lnTo>
                        <a:pt x="737931" y="1323644"/>
                      </a:lnTo>
                      <a:close/>
                      <a:moveTo>
                        <a:pt x="667470" y="1246622"/>
                      </a:moveTo>
                      <a:lnTo>
                        <a:pt x="680801" y="1247573"/>
                      </a:lnTo>
                      <a:lnTo>
                        <a:pt x="684609" y="1253278"/>
                      </a:lnTo>
                      <a:lnTo>
                        <a:pt x="667470" y="1254229"/>
                      </a:lnTo>
                      <a:close/>
                      <a:moveTo>
                        <a:pt x="535119" y="1359778"/>
                      </a:moveTo>
                      <a:lnTo>
                        <a:pt x="535119" y="1364533"/>
                      </a:lnTo>
                      <a:lnTo>
                        <a:pt x="541784" y="1365484"/>
                      </a:lnTo>
                      <a:lnTo>
                        <a:pt x="540832" y="1359778"/>
                      </a:lnTo>
                      <a:close/>
                      <a:moveTo>
                        <a:pt x="531310" y="1329350"/>
                      </a:moveTo>
                      <a:lnTo>
                        <a:pt x="521789" y="1338859"/>
                      </a:lnTo>
                      <a:lnTo>
                        <a:pt x="521789" y="1343613"/>
                      </a:lnTo>
                      <a:lnTo>
                        <a:pt x="528454" y="1354073"/>
                      </a:lnTo>
                      <a:lnTo>
                        <a:pt x="537976" y="1344564"/>
                      </a:lnTo>
                      <a:lnTo>
                        <a:pt x="531310" y="1343613"/>
                      </a:lnTo>
                      <a:close/>
                      <a:moveTo>
                        <a:pt x="512267" y="1321743"/>
                      </a:moveTo>
                      <a:lnTo>
                        <a:pt x="509410" y="1331252"/>
                      </a:lnTo>
                      <a:lnTo>
                        <a:pt x="497032" y="1332202"/>
                      </a:lnTo>
                      <a:lnTo>
                        <a:pt x="493224" y="1334104"/>
                      </a:lnTo>
                      <a:lnTo>
                        <a:pt x="493224" y="1346466"/>
                      </a:lnTo>
                      <a:lnTo>
                        <a:pt x="488463" y="1355024"/>
                      </a:lnTo>
                      <a:lnTo>
                        <a:pt x="494176" y="1355024"/>
                      </a:lnTo>
                      <a:lnTo>
                        <a:pt x="500841" y="1346466"/>
                      </a:lnTo>
                      <a:lnTo>
                        <a:pt x="508458" y="1345515"/>
                      </a:lnTo>
                      <a:lnTo>
                        <a:pt x="517028" y="1336006"/>
                      </a:lnTo>
                      <a:lnTo>
                        <a:pt x="518932" y="1323644"/>
                      </a:lnTo>
                      <a:close/>
                      <a:moveTo>
                        <a:pt x="470371" y="1302725"/>
                      </a:moveTo>
                      <a:lnTo>
                        <a:pt x="468467" y="1319841"/>
                      </a:lnTo>
                      <a:lnTo>
                        <a:pt x="481798" y="1327448"/>
                      </a:lnTo>
                      <a:lnTo>
                        <a:pt x="493224" y="1321743"/>
                      </a:lnTo>
                      <a:lnTo>
                        <a:pt x="493224" y="1312234"/>
                      </a:lnTo>
                      <a:lnTo>
                        <a:pt x="509410" y="1309381"/>
                      </a:lnTo>
                      <a:lnTo>
                        <a:pt x="508458" y="1303675"/>
                      </a:lnTo>
                      <a:lnTo>
                        <a:pt x="499889" y="1301774"/>
                      </a:lnTo>
                      <a:lnTo>
                        <a:pt x="493224" y="1307479"/>
                      </a:lnTo>
                      <a:lnTo>
                        <a:pt x="484654" y="1302725"/>
                      </a:lnTo>
                      <a:close/>
                      <a:moveTo>
                        <a:pt x="423715" y="1301774"/>
                      </a:moveTo>
                      <a:lnTo>
                        <a:pt x="433237" y="1308430"/>
                      </a:lnTo>
                      <a:lnTo>
                        <a:pt x="430380" y="1319841"/>
                      </a:lnTo>
                      <a:lnTo>
                        <a:pt x="417050" y="1309381"/>
                      </a:lnTo>
                      <a:close/>
                      <a:moveTo>
                        <a:pt x="383724" y="1314135"/>
                      </a:moveTo>
                      <a:lnTo>
                        <a:pt x="397054" y="1315086"/>
                      </a:lnTo>
                      <a:lnTo>
                        <a:pt x="390389" y="1322693"/>
                      </a:lnTo>
                      <a:close/>
                      <a:moveTo>
                        <a:pt x="350398" y="1342662"/>
                      </a:moveTo>
                      <a:lnTo>
                        <a:pt x="367537" y="1353122"/>
                      </a:lnTo>
                      <a:lnTo>
                        <a:pt x="351350" y="1354073"/>
                      </a:lnTo>
                      <a:close/>
                      <a:moveTo>
                        <a:pt x="108547" y="1045983"/>
                      </a:moveTo>
                      <a:lnTo>
                        <a:pt x="119973" y="1051689"/>
                      </a:lnTo>
                      <a:lnTo>
                        <a:pt x="112356" y="1057394"/>
                      </a:lnTo>
                      <a:close/>
                      <a:moveTo>
                        <a:pt x="101882" y="986077"/>
                      </a:moveTo>
                      <a:lnTo>
                        <a:pt x="105691" y="997488"/>
                      </a:lnTo>
                      <a:lnTo>
                        <a:pt x="113308" y="986077"/>
                      </a:lnTo>
                      <a:close/>
                      <a:moveTo>
                        <a:pt x="333259" y="802554"/>
                      </a:moveTo>
                      <a:lnTo>
                        <a:pt x="347542" y="801604"/>
                      </a:lnTo>
                      <a:lnTo>
                        <a:pt x="356111" y="805407"/>
                      </a:lnTo>
                      <a:lnTo>
                        <a:pt x="366585" y="800652"/>
                      </a:lnTo>
                      <a:lnTo>
                        <a:pt x="378963" y="799702"/>
                      </a:lnTo>
                      <a:lnTo>
                        <a:pt x="394198" y="807309"/>
                      </a:lnTo>
                      <a:lnTo>
                        <a:pt x="401815" y="825376"/>
                      </a:lnTo>
                      <a:lnTo>
                        <a:pt x="400863" y="833934"/>
                      </a:lnTo>
                      <a:lnTo>
                        <a:pt x="389437" y="852952"/>
                      </a:lnTo>
                      <a:lnTo>
                        <a:pt x="366585" y="851050"/>
                      </a:lnTo>
                      <a:lnTo>
                        <a:pt x="346590" y="833934"/>
                      </a:lnTo>
                      <a:lnTo>
                        <a:pt x="337068" y="830130"/>
                      </a:lnTo>
                      <a:lnTo>
                        <a:pt x="326594" y="811113"/>
                      </a:lnTo>
                      <a:close/>
                      <a:moveTo>
                        <a:pt x="132351" y="665626"/>
                      </a:moveTo>
                      <a:lnTo>
                        <a:pt x="133304" y="683693"/>
                      </a:lnTo>
                      <a:lnTo>
                        <a:pt x="152347" y="702710"/>
                      </a:lnTo>
                      <a:lnTo>
                        <a:pt x="152347" y="707465"/>
                      </a:lnTo>
                      <a:lnTo>
                        <a:pt x="144730" y="705563"/>
                      </a:lnTo>
                      <a:lnTo>
                        <a:pt x="128543" y="697956"/>
                      </a:lnTo>
                      <a:lnTo>
                        <a:pt x="125686" y="687496"/>
                      </a:lnTo>
                      <a:lnTo>
                        <a:pt x="122830" y="672282"/>
                      </a:lnTo>
                      <a:close/>
                      <a:moveTo>
                        <a:pt x="306598" y="444068"/>
                      </a:moveTo>
                      <a:lnTo>
                        <a:pt x="306598" y="455478"/>
                      </a:lnTo>
                      <a:lnTo>
                        <a:pt x="324690" y="472594"/>
                      </a:lnTo>
                      <a:lnTo>
                        <a:pt x="346590" y="472594"/>
                      </a:lnTo>
                      <a:lnTo>
                        <a:pt x="352303" y="483054"/>
                      </a:lnTo>
                      <a:lnTo>
                        <a:pt x="352303" y="498268"/>
                      </a:lnTo>
                      <a:lnTo>
                        <a:pt x="372298" y="516336"/>
                      </a:lnTo>
                      <a:lnTo>
                        <a:pt x="389437" y="527746"/>
                      </a:lnTo>
                      <a:lnTo>
                        <a:pt x="388485" y="534402"/>
                      </a:lnTo>
                      <a:lnTo>
                        <a:pt x="381820" y="544862"/>
                      </a:lnTo>
                      <a:lnTo>
                        <a:pt x="368489" y="533451"/>
                      </a:lnTo>
                      <a:lnTo>
                        <a:pt x="348494" y="534402"/>
                      </a:lnTo>
                      <a:lnTo>
                        <a:pt x="340876" y="526795"/>
                      </a:lnTo>
                      <a:lnTo>
                        <a:pt x="332307" y="506827"/>
                      </a:lnTo>
                      <a:lnTo>
                        <a:pt x="318024" y="485907"/>
                      </a:lnTo>
                      <a:lnTo>
                        <a:pt x="293268" y="484956"/>
                      </a:lnTo>
                      <a:lnTo>
                        <a:pt x="283746" y="478300"/>
                      </a:lnTo>
                      <a:lnTo>
                        <a:pt x="293268" y="458331"/>
                      </a:lnTo>
                      <a:close/>
                      <a:moveTo>
                        <a:pt x="466563" y="401277"/>
                      </a:moveTo>
                      <a:lnTo>
                        <a:pt x="476084" y="401277"/>
                      </a:lnTo>
                      <a:lnTo>
                        <a:pt x="477037" y="411737"/>
                      </a:lnTo>
                      <a:lnTo>
                        <a:pt x="467515" y="411737"/>
                      </a:lnTo>
                      <a:close/>
                      <a:moveTo>
                        <a:pt x="620814" y="588603"/>
                      </a:moveTo>
                      <a:lnTo>
                        <a:pt x="629384" y="589554"/>
                      </a:lnTo>
                      <a:lnTo>
                        <a:pt x="629384" y="600965"/>
                      </a:lnTo>
                      <a:lnTo>
                        <a:pt x="613197" y="596211"/>
                      </a:lnTo>
                      <a:close/>
                      <a:moveTo>
                        <a:pt x="1837686" y="1327448"/>
                      </a:moveTo>
                      <a:lnTo>
                        <a:pt x="1826260" y="1331252"/>
                      </a:lnTo>
                      <a:lnTo>
                        <a:pt x="1825308" y="1341711"/>
                      </a:lnTo>
                      <a:lnTo>
                        <a:pt x="1836734" y="1341711"/>
                      </a:lnTo>
                      <a:close/>
                      <a:moveTo>
                        <a:pt x="337068" y="1284658"/>
                      </a:moveTo>
                      <a:lnTo>
                        <a:pt x="324690" y="1280854"/>
                      </a:lnTo>
                      <a:lnTo>
                        <a:pt x="285651" y="1286559"/>
                      </a:lnTo>
                      <a:lnTo>
                        <a:pt x="258990" y="1299872"/>
                      </a:lnTo>
                      <a:lnTo>
                        <a:pt x="258038" y="1317939"/>
                      </a:lnTo>
                      <a:lnTo>
                        <a:pt x="276129" y="1324595"/>
                      </a:lnTo>
                      <a:lnTo>
                        <a:pt x="290412" y="1316037"/>
                      </a:lnTo>
                      <a:lnTo>
                        <a:pt x="306598" y="1315086"/>
                      </a:lnTo>
                      <a:lnTo>
                        <a:pt x="351350" y="1328398"/>
                      </a:lnTo>
                      <a:lnTo>
                        <a:pt x="352303" y="1316037"/>
                      </a:lnTo>
                      <a:lnTo>
                        <a:pt x="337068" y="1305577"/>
                      </a:lnTo>
                      <a:close/>
                      <a:moveTo>
                        <a:pt x="357063" y="1306528"/>
                      </a:moveTo>
                      <a:lnTo>
                        <a:pt x="353255" y="1293216"/>
                      </a:lnTo>
                      <a:lnTo>
                        <a:pt x="364681" y="1295117"/>
                      </a:lnTo>
                      <a:lnTo>
                        <a:pt x="365633" y="1308430"/>
                      </a:lnTo>
                      <a:lnTo>
                        <a:pt x="382772" y="1308430"/>
                      </a:lnTo>
                      <a:lnTo>
                        <a:pt x="386581" y="1284658"/>
                      </a:lnTo>
                      <a:lnTo>
                        <a:pt x="389437" y="1307479"/>
                      </a:lnTo>
                      <a:lnTo>
                        <a:pt x="413241" y="1306528"/>
                      </a:lnTo>
                      <a:lnTo>
                        <a:pt x="443711" y="1275149"/>
                      </a:lnTo>
                      <a:lnTo>
                        <a:pt x="451328" y="1276099"/>
                      </a:lnTo>
                      <a:lnTo>
                        <a:pt x="444663" y="1288461"/>
                      </a:lnTo>
                      <a:lnTo>
                        <a:pt x="457993" y="1297019"/>
                      </a:lnTo>
                      <a:lnTo>
                        <a:pt x="497984" y="1295117"/>
                      </a:lnTo>
                      <a:lnTo>
                        <a:pt x="522741" y="1283707"/>
                      </a:lnTo>
                      <a:lnTo>
                        <a:pt x="536071" y="1282756"/>
                      </a:lnTo>
                      <a:lnTo>
                        <a:pt x="538928" y="1297019"/>
                      </a:lnTo>
                      <a:lnTo>
                        <a:pt x="544641" y="1292265"/>
                      </a:lnTo>
                      <a:lnTo>
                        <a:pt x="548449" y="1278952"/>
                      </a:lnTo>
                      <a:lnTo>
                        <a:pt x="604627" y="1280854"/>
                      </a:lnTo>
                      <a:lnTo>
                        <a:pt x="622718" y="1265640"/>
                      </a:lnTo>
                      <a:lnTo>
                        <a:pt x="610340" y="1255180"/>
                      </a:lnTo>
                      <a:lnTo>
                        <a:pt x="616053" y="1243769"/>
                      </a:lnTo>
                      <a:lnTo>
                        <a:pt x="640810" y="1245671"/>
                      </a:lnTo>
                      <a:lnTo>
                        <a:pt x="638905" y="1234260"/>
                      </a:lnTo>
                      <a:lnTo>
                        <a:pt x="662710" y="1236162"/>
                      </a:lnTo>
                      <a:lnTo>
                        <a:pt x="669375" y="1225702"/>
                      </a:lnTo>
                      <a:lnTo>
                        <a:pt x="679849" y="1227604"/>
                      </a:lnTo>
                      <a:lnTo>
                        <a:pt x="723648" y="1209537"/>
                      </a:lnTo>
                      <a:lnTo>
                        <a:pt x="725553" y="1193372"/>
                      </a:lnTo>
                      <a:lnTo>
                        <a:pt x="778874" y="1170550"/>
                      </a:lnTo>
                      <a:lnTo>
                        <a:pt x="797918" y="1152483"/>
                      </a:lnTo>
                      <a:lnTo>
                        <a:pt x="809344" y="1146778"/>
                      </a:lnTo>
                      <a:lnTo>
                        <a:pt x="821722" y="1154385"/>
                      </a:lnTo>
                      <a:lnTo>
                        <a:pt x="843622" y="1145827"/>
                      </a:lnTo>
                      <a:lnTo>
                        <a:pt x="854096" y="1127760"/>
                      </a:lnTo>
                      <a:lnTo>
                        <a:pt x="858856" y="1115399"/>
                      </a:lnTo>
                      <a:lnTo>
                        <a:pt x="875043" y="1106840"/>
                      </a:lnTo>
                      <a:lnTo>
                        <a:pt x="889326" y="1100184"/>
                      </a:lnTo>
                      <a:lnTo>
                        <a:pt x="893134" y="1086872"/>
                      </a:lnTo>
                      <a:lnTo>
                        <a:pt x="882661" y="1070706"/>
                      </a:lnTo>
                      <a:lnTo>
                        <a:pt x="861713" y="1068805"/>
                      </a:lnTo>
                      <a:lnTo>
                        <a:pt x="859809" y="1056443"/>
                      </a:lnTo>
                      <a:lnTo>
                        <a:pt x="867426" y="1041229"/>
                      </a:lnTo>
                      <a:lnTo>
                        <a:pt x="880756" y="1039327"/>
                      </a:lnTo>
                      <a:lnTo>
                        <a:pt x="893134" y="1025064"/>
                      </a:lnTo>
                      <a:lnTo>
                        <a:pt x="911226" y="1024112"/>
                      </a:lnTo>
                      <a:lnTo>
                        <a:pt x="943599" y="993684"/>
                      </a:lnTo>
                      <a:lnTo>
                        <a:pt x="947408" y="980372"/>
                      </a:lnTo>
                      <a:lnTo>
                        <a:pt x="961691" y="958501"/>
                      </a:lnTo>
                      <a:lnTo>
                        <a:pt x="997873" y="919514"/>
                      </a:lnTo>
                      <a:lnTo>
                        <a:pt x="1021677" y="910956"/>
                      </a:lnTo>
                      <a:lnTo>
                        <a:pt x="1039768" y="902398"/>
                      </a:lnTo>
                      <a:lnTo>
                        <a:pt x="1059764" y="910005"/>
                      </a:lnTo>
                      <a:lnTo>
                        <a:pt x="1073094" y="934729"/>
                      </a:lnTo>
                      <a:lnTo>
                        <a:pt x="1058812" y="934729"/>
                      </a:lnTo>
                      <a:lnTo>
                        <a:pt x="1045481" y="920465"/>
                      </a:lnTo>
                      <a:lnTo>
                        <a:pt x="1016916" y="939483"/>
                      </a:lnTo>
                      <a:lnTo>
                        <a:pt x="1000730" y="940434"/>
                      </a:lnTo>
                      <a:lnTo>
                        <a:pt x="998825" y="969912"/>
                      </a:lnTo>
                      <a:lnTo>
                        <a:pt x="969308" y="1016505"/>
                      </a:lnTo>
                      <a:lnTo>
                        <a:pt x="975021" y="1035523"/>
                      </a:lnTo>
                      <a:lnTo>
                        <a:pt x="996921" y="1035523"/>
                      </a:lnTo>
                      <a:lnTo>
                        <a:pt x="991208" y="1045032"/>
                      </a:lnTo>
                      <a:lnTo>
                        <a:pt x="977878" y="1045983"/>
                      </a:lnTo>
                      <a:lnTo>
                        <a:pt x="955025" y="1063099"/>
                      </a:lnTo>
                      <a:lnTo>
                        <a:pt x="955025" y="1071657"/>
                      </a:lnTo>
                      <a:lnTo>
                        <a:pt x="973117" y="1081166"/>
                      </a:lnTo>
                      <a:lnTo>
                        <a:pt x="1005490" y="1075461"/>
                      </a:lnTo>
                      <a:lnTo>
                        <a:pt x="1018821" y="1059296"/>
                      </a:lnTo>
                      <a:lnTo>
                        <a:pt x="1032151" y="1060247"/>
                      </a:lnTo>
                      <a:lnTo>
                        <a:pt x="1060716" y="1044082"/>
                      </a:lnTo>
                      <a:lnTo>
                        <a:pt x="1065477" y="1022211"/>
                      </a:lnTo>
                      <a:lnTo>
                        <a:pt x="1080712" y="1021260"/>
                      </a:lnTo>
                      <a:lnTo>
                        <a:pt x="1140698" y="1028867"/>
                      </a:lnTo>
                      <a:lnTo>
                        <a:pt x="1150220" y="1018407"/>
                      </a:lnTo>
                      <a:lnTo>
                        <a:pt x="1159742" y="975617"/>
                      </a:lnTo>
                      <a:lnTo>
                        <a:pt x="1144507" y="986077"/>
                      </a:lnTo>
                      <a:lnTo>
                        <a:pt x="1150220" y="965157"/>
                      </a:lnTo>
                      <a:lnTo>
                        <a:pt x="1134985" y="951845"/>
                      </a:lnTo>
                      <a:lnTo>
                        <a:pt x="1142603" y="937581"/>
                      </a:lnTo>
                      <a:lnTo>
                        <a:pt x="1143555" y="951845"/>
                      </a:lnTo>
                      <a:lnTo>
                        <a:pt x="1175929" y="951845"/>
                      </a:lnTo>
                      <a:lnTo>
                        <a:pt x="1182594" y="942336"/>
                      </a:lnTo>
                      <a:lnTo>
                        <a:pt x="1197829" y="941385"/>
                      </a:lnTo>
                      <a:lnTo>
                        <a:pt x="1194972" y="957550"/>
                      </a:lnTo>
                      <a:lnTo>
                        <a:pt x="1213063" y="958501"/>
                      </a:lnTo>
                      <a:lnTo>
                        <a:pt x="1194972" y="970863"/>
                      </a:lnTo>
                      <a:lnTo>
                        <a:pt x="1234011" y="981322"/>
                      </a:lnTo>
                      <a:lnTo>
                        <a:pt x="1200685" y="985126"/>
                      </a:lnTo>
                      <a:lnTo>
                        <a:pt x="1188307" y="996537"/>
                      </a:lnTo>
                      <a:lnTo>
                        <a:pt x="1196876" y="1009849"/>
                      </a:lnTo>
                      <a:lnTo>
                        <a:pt x="1240676" y="993684"/>
                      </a:lnTo>
                      <a:lnTo>
                        <a:pt x="1262576" y="1009849"/>
                      </a:lnTo>
                      <a:lnTo>
                        <a:pt x="1269241" y="1001291"/>
                      </a:lnTo>
                      <a:lnTo>
                        <a:pt x="1274954" y="1014603"/>
                      </a:lnTo>
                      <a:lnTo>
                        <a:pt x="1313041" y="1036475"/>
                      </a:lnTo>
                      <a:lnTo>
                        <a:pt x="1340654" y="1036475"/>
                      </a:lnTo>
                      <a:lnTo>
                        <a:pt x="1377788" y="1031720"/>
                      </a:lnTo>
                      <a:lnTo>
                        <a:pt x="1418732" y="1042180"/>
                      </a:lnTo>
                      <a:lnTo>
                        <a:pt x="1437775" y="1060247"/>
                      </a:lnTo>
                      <a:lnTo>
                        <a:pt x="1480623" y="1064050"/>
                      </a:lnTo>
                      <a:lnTo>
                        <a:pt x="1497762" y="1049787"/>
                      </a:lnTo>
                      <a:lnTo>
                        <a:pt x="1505379" y="1072608"/>
                      </a:lnTo>
                      <a:lnTo>
                        <a:pt x="1488240" y="1079265"/>
                      </a:lnTo>
                      <a:lnTo>
                        <a:pt x="1499666" y="1090675"/>
                      </a:lnTo>
                      <a:lnTo>
                        <a:pt x="1570127" y="1126809"/>
                      </a:lnTo>
                      <a:lnTo>
                        <a:pt x="1583457" y="1150582"/>
                      </a:lnTo>
                      <a:lnTo>
                        <a:pt x="1634874" y="1189568"/>
                      </a:lnTo>
                      <a:lnTo>
                        <a:pt x="1666296" y="1170550"/>
                      </a:lnTo>
                      <a:lnTo>
                        <a:pt x="1660583" y="1149631"/>
                      </a:lnTo>
                      <a:lnTo>
                        <a:pt x="1627257" y="1130613"/>
                      </a:lnTo>
                      <a:lnTo>
                        <a:pt x="1656774" y="1142024"/>
                      </a:lnTo>
                      <a:lnTo>
                        <a:pt x="1661535" y="1135367"/>
                      </a:lnTo>
                      <a:lnTo>
                        <a:pt x="1670104" y="1147729"/>
                      </a:lnTo>
                      <a:lnTo>
                        <a:pt x="1670104" y="1173403"/>
                      </a:lnTo>
                      <a:lnTo>
                        <a:pt x="1690100" y="1167698"/>
                      </a:lnTo>
                      <a:lnTo>
                        <a:pt x="1710095" y="1184814"/>
                      </a:lnTo>
                      <a:lnTo>
                        <a:pt x="1686291" y="1091626"/>
                      </a:lnTo>
                      <a:lnTo>
                        <a:pt x="1697717" y="1103988"/>
                      </a:lnTo>
                      <a:lnTo>
                        <a:pt x="1711048" y="1161041"/>
                      </a:lnTo>
                      <a:lnTo>
                        <a:pt x="1731995" y="1184814"/>
                      </a:lnTo>
                      <a:lnTo>
                        <a:pt x="1754847" y="1181010"/>
                      </a:lnTo>
                      <a:lnTo>
                        <a:pt x="1771986" y="1214291"/>
                      </a:lnTo>
                      <a:lnTo>
                        <a:pt x="1780556" y="1214291"/>
                      </a:lnTo>
                      <a:lnTo>
                        <a:pt x="1786269" y="1267542"/>
                      </a:lnTo>
                      <a:lnTo>
                        <a:pt x="1818643" y="1272296"/>
                      </a:lnTo>
                      <a:lnTo>
                        <a:pt x="1833877" y="1293216"/>
                      </a:lnTo>
                      <a:lnTo>
                        <a:pt x="1851016" y="1303675"/>
                      </a:lnTo>
                      <a:lnTo>
                        <a:pt x="1854825" y="1330300"/>
                      </a:lnTo>
                      <a:lnTo>
                        <a:pt x="1837686" y="1355024"/>
                      </a:lnTo>
                      <a:lnTo>
                        <a:pt x="1865299" y="1370238"/>
                      </a:lnTo>
                      <a:lnTo>
                        <a:pt x="1876725" y="1347416"/>
                      </a:lnTo>
                      <a:lnTo>
                        <a:pt x="1874821" y="1376894"/>
                      </a:lnTo>
                      <a:lnTo>
                        <a:pt x="1867203" y="1385452"/>
                      </a:lnTo>
                      <a:lnTo>
                        <a:pt x="1880534" y="1401617"/>
                      </a:lnTo>
                      <a:lnTo>
                        <a:pt x="1887199" y="1378796"/>
                      </a:lnTo>
                      <a:lnTo>
                        <a:pt x="1885295" y="1367385"/>
                      </a:lnTo>
                      <a:lnTo>
                        <a:pt x="1892912" y="1369287"/>
                      </a:lnTo>
                      <a:lnTo>
                        <a:pt x="1898625" y="1391158"/>
                      </a:lnTo>
                      <a:lnTo>
                        <a:pt x="1889103" y="1404470"/>
                      </a:lnTo>
                      <a:lnTo>
                        <a:pt x="1894816" y="1429194"/>
                      </a:lnTo>
                      <a:lnTo>
                        <a:pt x="1899577" y="1432997"/>
                      </a:lnTo>
                      <a:lnTo>
                        <a:pt x="1902434" y="1417783"/>
                      </a:lnTo>
                      <a:lnTo>
                        <a:pt x="1909099" y="1423488"/>
                      </a:lnTo>
                      <a:lnTo>
                        <a:pt x="1906242" y="1442506"/>
                      </a:lnTo>
                      <a:lnTo>
                        <a:pt x="1917668" y="1444408"/>
                      </a:lnTo>
                      <a:lnTo>
                        <a:pt x="1913860" y="1452966"/>
                      </a:lnTo>
                      <a:lnTo>
                        <a:pt x="1930046" y="1452015"/>
                      </a:lnTo>
                      <a:lnTo>
                        <a:pt x="1930046" y="1442506"/>
                      </a:lnTo>
                      <a:lnTo>
                        <a:pt x="1920525" y="1442506"/>
                      </a:lnTo>
                      <a:lnTo>
                        <a:pt x="1921477" y="1426341"/>
                      </a:lnTo>
                      <a:lnTo>
                        <a:pt x="1913860" y="1420635"/>
                      </a:lnTo>
                      <a:lnTo>
                        <a:pt x="1930046" y="1417783"/>
                      </a:lnTo>
                      <a:lnTo>
                        <a:pt x="1934807" y="1410176"/>
                      </a:lnTo>
                      <a:lnTo>
                        <a:pt x="1934807" y="1394961"/>
                      </a:lnTo>
                      <a:lnTo>
                        <a:pt x="1939568" y="1407323"/>
                      </a:lnTo>
                      <a:lnTo>
                        <a:pt x="1933855" y="1424439"/>
                      </a:lnTo>
                      <a:lnTo>
                        <a:pt x="1945281" y="1461524"/>
                      </a:lnTo>
                      <a:lnTo>
                        <a:pt x="1962420" y="1462475"/>
                      </a:lnTo>
                      <a:lnTo>
                        <a:pt x="1983368" y="1422537"/>
                      </a:lnTo>
                      <a:lnTo>
                        <a:pt x="1984320" y="1404470"/>
                      </a:lnTo>
                      <a:lnTo>
                        <a:pt x="1971942" y="1366434"/>
                      </a:lnTo>
                      <a:lnTo>
                        <a:pt x="1970990" y="1355024"/>
                      </a:lnTo>
                      <a:lnTo>
                        <a:pt x="1975751" y="1343613"/>
                      </a:lnTo>
                      <a:lnTo>
                        <a:pt x="1969085" y="1336957"/>
                      </a:lnTo>
                      <a:lnTo>
                        <a:pt x="1952898" y="1337907"/>
                      </a:lnTo>
                      <a:lnTo>
                        <a:pt x="1929094" y="1318890"/>
                      </a:lnTo>
                      <a:lnTo>
                        <a:pt x="1912907" y="1318890"/>
                      </a:lnTo>
                      <a:lnTo>
                        <a:pt x="1893864" y="1305577"/>
                      </a:lnTo>
                      <a:lnTo>
                        <a:pt x="1879581" y="1305577"/>
                      </a:lnTo>
                      <a:lnTo>
                        <a:pt x="1874821" y="1290363"/>
                      </a:lnTo>
                      <a:lnTo>
                        <a:pt x="1861490" y="1287510"/>
                      </a:lnTo>
                      <a:lnTo>
                        <a:pt x="1859586" y="1273247"/>
                      </a:lnTo>
                      <a:lnTo>
                        <a:pt x="1850064" y="1268492"/>
                      </a:lnTo>
                      <a:lnTo>
                        <a:pt x="1851016" y="1252327"/>
                      </a:lnTo>
                      <a:lnTo>
                        <a:pt x="1802456" y="1181961"/>
                      </a:lnTo>
                      <a:lnTo>
                        <a:pt x="1785317" y="1167698"/>
                      </a:lnTo>
                      <a:lnTo>
                        <a:pt x="1785317" y="1156287"/>
                      </a:lnTo>
                      <a:lnTo>
                        <a:pt x="1744374" y="1123006"/>
                      </a:lnTo>
                      <a:lnTo>
                        <a:pt x="1737708" y="1112546"/>
                      </a:lnTo>
                      <a:lnTo>
                        <a:pt x="1722474" y="1093528"/>
                      </a:lnTo>
                      <a:lnTo>
                        <a:pt x="1704382" y="1087822"/>
                      </a:lnTo>
                      <a:lnTo>
                        <a:pt x="1704382" y="1066903"/>
                      </a:lnTo>
                      <a:lnTo>
                        <a:pt x="1692956" y="1054541"/>
                      </a:lnTo>
                      <a:lnTo>
                        <a:pt x="1676769" y="1047885"/>
                      </a:lnTo>
                      <a:lnTo>
                        <a:pt x="1656774" y="1060247"/>
                      </a:lnTo>
                      <a:lnTo>
                        <a:pt x="1641539" y="1080215"/>
                      </a:lnTo>
                      <a:lnTo>
                        <a:pt x="1637731" y="1103037"/>
                      </a:lnTo>
                      <a:lnTo>
                        <a:pt x="1623448" y="1103988"/>
                      </a:lnTo>
                      <a:lnTo>
                        <a:pt x="1599644" y="1129662"/>
                      </a:lnTo>
                      <a:lnTo>
                        <a:pt x="1592027" y="1126809"/>
                      </a:lnTo>
                      <a:lnTo>
                        <a:pt x="1592027" y="1103037"/>
                      </a:lnTo>
                      <a:lnTo>
                        <a:pt x="1569175" y="1082117"/>
                      </a:lnTo>
                      <a:lnTo>
                        <a:pt x="1547275" y="1063099"/>
                      </a:lnTo>
                      <a:lnTo>
                        <a:pt x="1542514" y="1044082"/>
                      </a:lnTo>
                      <a:lnTo>
                        <a:pt x="1518710" y="1031720"/>
                      </a:lnTo>
                      <a:lnTo>
                        <a:pt x="1520614" y="1010800"/>
                      </a:lnTo>
                      <a:lnTo>
                        <a:pt x="1493953" y="1009849"/>
                      </a:lnTo>
                      <a:lnTo>
                        <a:pt x="1487288" y="1020309"/>
                      </a:lnTo>
                      <a:lnTo>
                        <a:pt x="1475862" y="1020309"/>
                      </a:lnTo>
                      <a:lnTo>
                        <a:pt x="1469197" y="1013653"/>
                      </a:lnTo>
                      <a:lnTo>
                        <a:pt x="1457771" y="1021260"/>
                      </a:lnTo>
                      <a:lnTo>
                        <a:pt x="1440632" y="1009849"/>
                      </a:lnTo>
                      <a:lnTo>
                        <a:pt x="1440632" y="193982"/>
                      </a:lnTo>
                      <a:lnTo>
                        <a:pt x="1374932" y="154996"/>
                      </a:lnTo>
                      <a:lnTo>
                        <a:pt x="1357793" y="150241"/>
                      </a:lnTo>
                      <a:lnTo>
                        <a:pt x="1336845" y="160701"/>
                      </a:lnTo>
                      <a:lnTo>
                        <a:pt x="1315898" y="161652"/>
                      </a:lnTo>
                      <a:lnTo>
                        <a:pt x="1293998" y="146438"/>
                      </a:lnTo>
                      <a:lnTo>
                        <a:pt x="1253054" y="140732"/>
                      </a:lnTo>
                      <a:lnTo>
                        <a:pt x="1197829" y="106500"/>
                      </a:lnTo>
                      <a:lnTo>
                        <a:pt x="1143555" y="102697"/>
                      </a:lnTo>
                      <a:lnTo>
                        <a:pt x="1124512" y="107451"/>
                      </a:lnTo>
                      <a:lnTo>
                        <a:pt x="1122607" y="90335"/>
                      </a:lnTo>
                      <a:lnTo>
                        <a:pt x="1105468" y="83679"/>
                      </a:lnTo>
                      <a:lnTo>
                        <a:pt x="1115942" y="74170"/>
                      </a:lnTo>
                      <a:lnTo>
                        <a:pt x="1114038" y="65612"/>
                      </a:lnTo>
                      <a:lnTo>
                        <a:pt x="1083568" y="55152"/>
                      </a:lnTo>
                      <a:lnTo>
                        <a:pt x="1060716" y="55152"/>
                      </a:lnTo>
                      <a:lnTo>
                        <a:pt x="1056908" y="58956"/>
                      </a:lnTo>
                      <a:lnTo>
                        <a:pt x="1048338" y="53250"/>
                      </a:lnTo>
                      <a:lnTo>
                        <a:pt x="1049290" y="28527"/>
                      </a:lnTo>
                      <a:lnTo>
                        <a:pt x="1041673" y="19969"/>
                      </a:lnTo>
                      <a:lnTo>
                        <a:pt x="1017869" y="47545"/>
                      </a:lnTo>
                      <a:lnTo>
                        <a:pt x="1010251" y="46594"/>
                      </a:lnTo>
                      <a:lnTo>
                        <a:pt x="1010251" y="38987"/>
                      </a:lnTo>
                      <a:lnTo>
                        <a:pt x="1026438" y="31380"/>
                      </a:lnTo>
                      <a:lnTo>
                        <a:pt x="1026438" y="23772"/>
                      </a:lnTo>
                      <a:lnTo>
                        <a:pt x="1008347" y="951"/>
                      </a:lnTo>
                      <a:lnTo>
                        <a:pt x="997873" y="0"/>
                      </a:lnTo>
                      <a:lnTo>
                        <a:pt x="955025" y="29478"/>
                      </a:lnTo>
                      <a:lnTo>
                        <a:pt x="917891" y="29478"/>
                      </a:lnTo>
                      <a:lnTo>
                        <a:pt x="921700" y="20920"/>
                      </a:lnTo>
                      <a:lnTo>
                        <a:pt x="904561" y="19969"/>
                      </a:lnTo>
                      <a:lnTo>
                        <a:pt x="855048" y="52299"/>
                      </a:lnTo>
                      <a:lnTo>
                        <a:pt x="837909" y="52299"/>
                      </a:lnTo>
                      <a:lnTo>
                        <a:pt x="832196" y="44692"/>
                      </a:lnTo>
                      <a:lnTo>
                        <a:pt x="806487" y="58956"/>
                      </a:lnTo>
                      <a:lnTo>
                        <a:pt x="772209" y="94138"/>
                      </a:lnTo>
                      <a:lnTo>
                        <a:pt x="745548" y="119813"/>
                      </a:lnTo>
                      <a:lnTo>
                        <a:pt x="731266" y="131224"/>
                      </a:lnTo>
                      <a:lnTo>
                        <a:pt x="706509" y="132174"/>
                      </a:lnTo>
                      <a:lnTo>
                        <a:pt x="685562" y="128371"/>
                      </a:lnTo>
                      <a:lnTo>
                        <a:pt x="663662" y="116009"/>
                      </a:lnTo>
                      <a:lnTo>
                        <a:pt x="663662" y="116009"/>
                      </a:lnTo>
                      <a:lnTo>
                        <a:pt x="637001" y="153094"/>
                      </a:lnTo>
                      <a:lnTo>
                        <a:pt x="636049" y="175915"/>
                      </a:lnTo>
                      <a:lnTo>
                        <a:pt x="660805" y="198737"/>
                      </a:lnTo>
                      <a:lnTo>
                        <a:pt x="680801" y="241527"/>
                      </a:lnTo>
                      <a:lnTo>
                        <a:pt x="682705" y="291925"/>
                      </a:lnTo>
                      <a:lnTo>
                        <a:pt x="710318" y="310942"/>
                      </a:lnTo>
                      <a:lnTo>
                        <a:pt x="742692" y="314746"/>
                      </a:lnTo>
                      <a:lnTo>
                        <a:pt x="749357" y="322353"/>
                      </a:lnTo>
                      <a:lnTo>
                        <a:pt x="735074" y="344224"/>
                      </a:lnTo>
                      <a:lnTo>
                        <a:pt x="741740" y="369898"/>
                      </a:lnTo>
                      <a:lnTo>
                        <a:pt x="725553" y="345175"/>
                      </a:lnTo>
                      <a:lnTo>
                        <a:pt x="725553" y="322353"/>
                      </a:lnTo>
                      <a:lnTo>
                        <a:pt x="711270" y="319500"/>
                      </a:lnTo>
                      <a:lnTo>
                        <a:pt x="712222" y="330911"/>
                      </a:lnTo>
                      <a:lnTo>
                        <a:pt x="718888" y="350880"/>
                      </a:lnTo>
                      <a:lnTo>
                        <a:pt x="746500" y="386063"/>
                      </a:lnTo>
                      <a:lnTo>
                        <a:pt x="733170" y="386063"/>
                      </a:lnTo>
                      <a:lnTo>
                        <a:pt x="712222" y="396523"/>
                      </a:lnTo>
                      <a:lnTo>
                        <a:pt x="653188" y="372750"/>
                      </a:lnTo>
                      <a:lnTo>
                        <a:pt x="652236" y="353733"/>
                      </a:lnTo>
                      <a:lnTo>
                        <a:pt x="665566" y="341371"/>
                      </a:lnTo>
                      <a:lnTo>
                        <a:pt x="665566" y="328058"/>
                      </a:lnTo>
                      <a:lnTo>
                        <a:pt x="645571" y="323304"/>
                      </a:lnTo>
                      <a:lnTo>
                        <a:pt x="623671" y="325206"/>
                      </a:lnTo>
                      <a:lnTo>
                        <a:pt x="577967" y="327107"/>
                      </a:lnTo>
                      <a:lnTo>
                        <a:pt x="592249" y="348978"/>
                      </a:lnTo>
                      <a:lnTo>
                        <a:pt x="574158" y="331862"/>
                      </a:lnTo>
                      <a:lnTo>
                        <a:pt x="494176" y="343273"/>
                      </a:lnTo>
                      <a:lnTo>
                        <a:pt x="486558" y="357536"/>
                      </a:lnTo>
                      <a:lnTo>
                        <a:pt x="533215" y="402228"/>
                      </a:lnTo>
                      <a:lnTo>
                        <a:pt x="525597" y="415541"/>
                      </a:lnTo>
                      <a:lnTo>
                        <a:pt x="522741" y="434559"/>
                      </a:lnTo>
                      <a:lnTo>
                        <a:pt x="516076" y="442166"/>
                      </a:lnTo>
                      <a:lnTo>
                        <a:pt x="515123" y="460233"/>
                      </a:lnTo>
                      <a:lnTo>
                        <a:pt x="557019" y="494465"/>
                      </a:lnTo>
                      <a:lnTo>
                        <a:pt x="596058" y="496367"/>
                      </a:lnTo>
                      <a:lnTo>
                        <a:pt x="639858" y="514434"/>
                      </a:lnTo>
                      <a:lnTo>
                        <a:pt x="658901" y="514434"/>
                      </a:lnTo>
                      <a:lnTo>
                        <a:pt x="666518" y="508728"/>
                      </a:lnTo>
                      <a:lnTo>
                        <a:pt x="702701" y="509679"/>
                      </a:lnTo>
                      <a:lnTo>
                        <a:pt x="703653" y="502072"/>
                      </a:lnTo>
                      <a:lnTo>
                        <a:pt x="715079" y="512532"/>
                      </a:lnTo>
                      <a:lnTo>
                        <a:pt x="716031" y="531550"/>
                      </a:lnTo>
                      <a:lnTo>
                        <a:pt x="692227" y="530599"/>
                      </a:lnTo>
                      <a:lnTo>
                        <a:pt x="693179" y="561978"/>
                      </a:lnTo>
                      <a:lnTo>
                        <a:pt x="697940" y="592407"/>
                      </a:lnTo>
                      <a:lnTo>
                        <a:pt x="670327" y="618081"/>
                      </a:lnTo>
                      <a:lnTo>
                        <a:pt x="652236" y="617130"/>
                      </a:lnTo>
                      <a:lnTo>
                        <a:pt x="633192" y="609523"/>
                      </a:lnTo>
                      <a:lnTo>
                        <a:pt x="623671" y="610474"/>
                      </a:lnTo>
                      <a:lnTo>
                        <a:pt x="594153" y="630443"/>
                      </a:lnTo>
                      <a:lnTo>
                        <a:pt x="577967" y="632344"/>
                      </a:lnTo>
                      <a:lnTo>
                        <a:pt x="564636" y="605719"/>
                      </a:lnTo>
                      <a:lnTo>
                        <a:pt x="535119" y="605719"/>
                      </a:lnTo>
                      <a:lnTo>
                        <a:pt x="514171" y="624737"/>
                      </a:lnTo>
                      <a:lnTo>
                        <a:pt x="509410" y="641853"/>
                      </a:lnTo>
                      <a:lnTo>
                        <a:pt x="477989" y="658970"/>
                      </a:lnTo>
                      <a:lnTo>
                        <a:pt x="427524" y="699858"/>
                      </a:lnTo>
                      <a:lnTo>
                        <a:pt x="424667" y="729336"/>
                      </a:lnTo>
                      <a:lnTo>
                        <a:pt x="431333" y="750255"/>
                      </a:lnTo>
                      <a:lnTo>
                        <a:pt x="440854" y="761666"/>
                      </a:lnTo>
                      <a:lnTo>
                        <a:pt x="450376" y="757862"/>
                      </a:lnTo>
                      <a:lnTo>
                        <a:pt x="458945" y="767371"/>
                      </a:lnTo>
                      <a:lnTo>
                        <a:pt x="451328" y="773077"/>
                      </a:lnTo>
                      <a:lnTo>
                        <a:pt x="437046" y="781635"/>
                      </a:lnTo>
                      <a:lnTo>
                        <a:pt x="447519" y="795898"/>
                      </a:lnTo>
                      <a:lnTo>
                        <a:pt x="422763" y="806358"/>
                      </a:lnTo>
                      <a:lnTo>
                        <a:pt x="430380" y="827278"/>
                      </a:lnTo>
                      <a:lnTo>
                        <a:pt x="446567" y="849148"/>
                      </a:lnTo>
                      <a:lnTo>
                        <a:pt x="454185" y="888135"/>
                      </a:lnTo>
                      <a:lnTo>
                        <a:pt x="492271" y="902398"/>
                      </a:lnTo>
                      <a:lnTo>
                        <a:pt x="517028" y="894791"/>
                      </a:lnTo>
                      <a:lnTo>
                        <a:pt x="533215" y="884332"/>
                      </a:lnTo>
                      <a:lnTo>
                        <a:pt x="537976" y="904300"/>
                      </a:lnTo>
                      <a:lnTo>
                        <a:pt x="540832" y="946140"/>
                      </a:lnTo>
                      <a:lnTo>
                        <a:pt x="522741" y="959452"/>
                      </a:lnTo>
                      <a:lnTo>
                        <a:pt x="522741" y="1001291"/>
                      </a:lnTo>
                      <a:lnTo>
                        <a:pt x="517028" y="1009849"/>
                      </a:lnTo>
                      <a:lnTo>
                        <a:pt x="500841" y="1009849"/>
                      </a:lnTo>
                      <a:lnTo>
                        <a:pt x="517028" y="1021260"/>
                      </a:lnTo>
                      <a:lnTo>
                        <a:pt x="537023" y="1020309"/>
                      </a:lnTo>
                      <a:lnTo>
                        <a:pt x="540832" y="1010800"/>
                      </a:lnTo>
                      <a:lnTo>
                        <a:pt x="584632" y="1005095"/>
                      </a:lnTo>
                      <a:lnTo>
                        <a:pt x="603675" y="1029818"/>
                      </a:lnTo>
                      <a:lnTo>
                        <a:pt x="616053" y="1023162"/>
                      </a:lnTo>
                      <a:lnTo>
                        <a:pt x="628432" y="1071657"/>
                      </a:lnTo>
                      <a:lnTo>
                        <a:pt x="637953" y="1076412"/>
                      </a:lnTo>
                      <a:lnTo>
                        <a:pt x="647475" y="1069756"/>
                      </a:lnTo>
                      <a:lnTo>
                        <a:pt x="648427" y="1046934"/>
                      </a:lnTo>
                      <a:lnTo>
                        <a:pt x="656997" y="1037425"/>
                      </a:lnTo>
                      <a:lnTo>
                        <a:pt x="663662" y="1047885"/>
                      </a:lnTo>
                      <a:lnTo>
                        <a:pt x="665566" y="1063099"/>
                      </a:lnTo>
                      <a:lnTo>
                        <a:pt x="680801" y="1066903"/>
                      </a:lnTo>
                      <a:lnTo>
                        <a:pt x="725553" y="1055492"/>
                      </a:lnTo>
                      <a:lnTo>
                        <a:pt x="727457" y="1066903"/>
                      </a:lnTo>
                      <a:lnTo>
                        <a:pt x="708414" y="1077363"/>
                      </a:lnTo>
                      <a:lnTo>
                        <a:pt x="693179" y="1093528"/>
                      </a:lnTo>
                      <a:lnTo>
                        <a:pt x="666518" y="1160091"/>
                      </a:lnTo>
                      <a:lnTo>
                        <a:pt x="625575" y="1179109"/>
                      </a:lnTo>
                      <a:lnTo>
                        <a:pt x="612245" y="1193372"/>
                      </a:lnTo>
                      <a:lnTo>
                        <a:pt x="609388" y="1206684"/>
                      </a:lnTo>
                      <a:lnTo>
                        <a:pt x="599866" y="1200979"/>
                      </a:lnTo>
                      <a:lnTo>
                        <a:pt x="511315" y="1232358"/>
                      </a:lnTo>
                      <a:lnTo>
                        <a:pt x="494176" y="1271345"/>
                      </a:lnTo>
                      <a:lnTo>
                        <a:pt x="481798" y="1267542"/>
                      </a:lnTo>
                      <a:lnTo>
                        <a:pt x="486558" y="1257081"/>
                      </a:lnTo>
                      <a:lnTo>
                        <a:pt x="472276" y="1243769"/>
                      </a:lnTo>
                      <a:lnTo>
                        <a:pt x="438950" y="1241867"/>
                      </a:lnTo>
                      <a:lnTo>
                        <a:pt x="388485" y="1272296"/>
                      </a:lnTo>
                      <a:lnTo>
                        <a:pt x="367537" y="1284658"/>
                      </a:lnTo>
                      <a:lnTo>
                        <a:pt x="345637" y="1284658"/>
                      </a:lnTo>
                      <a:lnTo>
                        <a:pt x="340876" y="1307479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C3D42E03-E86B-771B-BC00-6A98271A6901}"/>
                    </a:ext>
                  </a:extLst>
                </p:cNvPr>
                <p:cNvSpPr/>
                <p:nvPr/>
              </p:nvSpPr>
              <p:spPr>
                <a:xfrm>
                  <a:off x="2814825" y="3431852"/>
                  <a:ext cx="1132128" cy="1315086"/>
                </a:xfrm>
                <a:custGeom>
                  <a:avLst/>
                  <a:gdLst>
                    <a:gd name="connsiteX0" fmla="*/ 44752 w 1132128"/>
                    <a:gd name="connsiteY0" fmla="*/ 863412 h 1315086"/>
                    <a:gd name="connsiteX1" fmla="*/ 73317 w 1132128"/>
                    <a:gd name="connsiteY1" fmla="*/ 842492 h 1315086"/>
                    <a:gd name="connsiteX2" fmla="*/ 80934 w 1132128"/>
                    <a:gd name="connsiteY2" fmla="*/ 819671 h 1315086"/>
                    <a:gd name="connsiteX3" fmla="*/ 71413 w 1132128"/>
                    <a:gd name="connsiteY3" fmla="*/ 804456 h 1315086"/>
                    <a:gd name="connsiteX4" fmla="*/ 54274 w 1132128"/>
                    <a:gd name="connsiteY4" fmla="*/ 802555 h 1315086"/>
                    <a:gd name="connsiteX5" fmla="*/ 43800 w 1132128"/>
                    <a:gd name="connsiteY5" fmla="*/ 787340 h 1315086"/>
                    <a:gd name="connsiteX6" fmla="*/ 54274 w 1132128"/>
                    <a:gd name="connsiteY6" fmla="*/ 721729 h 1315086"/>
                    <a:gd name="connsiteX7" fmla="*/ 69508 w 1132128"/>
                    <a:gd name="connsiteY7" fmla="*/ 718876 h 1315086"/>
                    <a:gd name="connsiteX8" fmla="*/ 92361 w 1132128"/>
                    <a:gd name="connsiteY8" fmla="*/ 688447 h 1315086"/>
                    <a:gd name="connsiteX9" fmla="*/ 107595 w 1132128"/>
                    <a:gd name="connsiteY9" fmla="*/ 621885 h 1315086"/>
                    <a:gd name="connsiteX10" fmla="*/ 130447 w 1132128"/>
                    <a:gd name="connsiteY10" fmla="*/ 587653 h 1315086"/>
                    <a:gd name="connsiteX11" fmla="*/ 176151 w 1132128"/>
                    <a:gd name="connsiteY11" fmla="*/ 571487 h 1315086"/>
                    <a:gd name="connsiteX12" fmla="*/ 188529 w 1132128"/>
                    <a:gd name="connsiteY12" fmla="*/ 559126 h 1315086"/>
                    <a:gd name="connsiteX13" fmla="*/ 184721 w 1132128"/>
                    <a:gd name="connsiteY13" fmla="*/ 541059 h 1315086"/>
                    <a:gd name="connsiteX14" fmla="*/ 162821 w 1132128"/>
                    <a:gd name="connsiteY14" fmla="*/ 517286 h 1315086"/>
                    <a:gd name="connsiteX15" fmla="*/ 151395 w 1132128"/>
                    <a:gd name="connsiteY15" fmla="*/ 462134 h 1315086"/>
                    <a:gd name="connsiteX16" fmla="*/ 138065 w 1132128"/>
                    <a:gd name="connsiteY16" fmla="*/ 445018 h 1315086"/>
                    <a:gd name="connsiteX17" fmla="*/ 125686 w 1132128"/>
                    <a:gd name="connsiteY17" fmla="*/ 412688 h 1315086"/>
                    <a:gd name="connsiteX18" fmla="*/ 134256 w 1132128"/>
                    <a:gd name="connsiteY18" fmla="*/ 392719 h 1315086"/>
                    <a:gd name="connsiteX19" fmla="*/ 147586 w 1132128"/>
                    <a:gd name="connsiteY19" fmla="*/ 364193 h 1315086"/>
                    <a:gd name="connsiteX20" fmla="*/ 152347 w 1132128"/>
                    <a:gd name="connsiteY20" fmla="*/ 336617 h 1315086"/>
                    <a:gd name="connsiteX21" fmla="*/ 147586 w 1132128"/>
                    <a:gd name="connsiteY21" fmla="*/ 290023 h 1315086"/>
                    <a:gd name="connsiteX22" fmla="*/ 157108 w 1132128"/>
                    <a:gd name="connsiteY22" fmla="*/ 160701 h 1315086"/>
                    <a:gd name="connsiteX23" fmla="*/ 190434 w 1132128"/>
                    <a:gd name="connsiteY23" fmla="*/ 154996 h 1315086"/>
                    <a:gd name="connsiteX24" fmla="*/ 225664 w 1132128"/>
                    <a:gd name="connsiteY24" fmla="*/ 168308 h 1315086"/>
                    <a:gd name="connsiteX25" fmla="*/ 237090 w 1132128"/>
                    <a:gd name="connsiteY25" fmla="*/ 193983 h 1315086"/>
                    <a:gd name="connsiteX26" fmla="*/ 256134 w 1132128"/>
                    <a:gd name="connsiteY26" fmla="*/ 193983 h 1315086"/>
                    <a:gd name="connsiteX27" fmla="*/ 278986 w 1132128"/>
                    <a:gd name="connsiteY27" fmla="*/ 166406 h 1315086"/>
                    <a:gd name="connsiteX28" fmla="*/ 311359 w 1132128"/>
                    <a:gd name="connsiteY28" fmla="*/ 0 h 1315086"/>
                    <a:gd name="connsiteX29" fmla="*/ 751261 w 1132128"/>
                    <a:gd name="connsiteY29" fmla="*/ 77973 h 1315086"/>
                    <a:gd name="connsiteX30" fmla="*/ 1132129 w 1132128"/>
                    <a:gd name="connsiteY30" fmla="*/ 135027 h 1315086"/>
                    <a:gd name="connsiteX31" fmla="*/ 966451 w 1132128"/>
                    <a:gd name="connsiteY31" fmla="*/ 1315086 h 1315086"/>
                    <a:gd name="connsiteX32" fmla="*/ 611293 w 1132128"/>
                    <a:gd name="connsiteY32" fmla="*/ 1263738 h 1315086"/>
                    <a:gd name="connsiteX33" fmla="*/ 0 w 1132128"/>
                    <a:gd name="connsiteY33" fmla="*/ 907153 h 1315086"/>
                    <a:gd name="connsiteX34" fmla="*/ 4761 w 1132128"/>
                    <a:gd name="connsiteY34" fmla="*/ 879577 h 1315086"/>
                    <a:gd name="connsiteX35" fmla="*/ 23804 w 1132128"/>
                    <a:gd name="connsiteY35" fmla="*/ 862461 h 1315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1132128" h="1315086">
                      <a:moveTo>
                        <a:pt x="44752" y="863412"/>
                      </a:moveTo>
                      <a:lnTo>
                        <a:pt x="73317" y="842492"/>
                      </a:lnTo>
                      <a:lnTo>
                        <a:pt x="80934" y="819671"/>
                      </a:lnTo>
                      <a:lnTo>
                        <a:pt x="71413" y="804456"/>
                      </a:lnTo>
                      <a:lnTo>
                        <a:pt x="54274" y="802555"/>
                      </a:lnTo>
                      <a:lnTo>
                        <a:pt x="43800" y="787340"/>
                      </a:lnTo>
                      <a:lnTo>
                        <a:pt x="54274" y="721729"/>
                      </a:lnTo>
                      <a:lnTo>
                        <a:pt x="69508" y="718876"/>
                      </a:lnTo>
                      <a:lnTo>
                        <a:pt x="92361" y="688447"/>
                      </a:lnTo>
                      <a:lnTo>
                        <a:pt x="107595" y="621885"/>
                      </a:lnTo>
                      <a:lnTo>
                        <a:pt x="130447" y="587653"/>
                      </a:lnTo>
                      <a:lnTo>
                        <a:pt x="176151" y="571487"/>
                      </a:lnTo>
                      <a:lnTo>
                        <a:pt x="188529" y="559126"/>
                      </a:lnTo>
                      <a:lnTo>
                        <a:pt x="184721" y="541059"/>
                      </a:lnTo>
                      <a:lnTo>
                        <a:pt x="162821" y="517286"/>
                      </a:lnTo>
                      <a:lnTo>
                        <a:pt x="151395" y="462134"/>
                      </a:lnTo>
                      <a:lnTo>
                        <a:pt x="138065" y="445018"/>
                      </a:lnTo>
                      <a:lnTo>
                        <a:pt x="125686" y="412688"/>
                      </a:lnTo>
                      <a:lnTo>
                        <a:pt x="134256" y="392719"/>
                      </a:lnTo>
                      <a:lnTo>
                        <a:pt x="147586" y="364193"/>
                      </a:lnTo>
                      <a:lnTo>
                        <a:pt x="152347" y="336617"/>
                      </a:lnTo>
                      <a:lnTo>
                        <a:pt x="147586" y="290023"/>
                      </a:lnTo>
                      <a:lnTo>
                        <a:pt x="157108" y="160701"/>
                      </a:lnTo>
                      <a:lnTo>
                        <a:pt x="190434" y="154996"/>
                      </a:lnTo>
                      <a:lnTo>
                        <a:pt x="225664" y="168308"/>
                      </a:lnTo>
                      <a:lnTo>
                        <a:pt x="237090" y="193983"/>
                      </a:lnTo>
                      <a:lnTo>
                        <a:pt x="256134" y="193983"/>
                      </a:lnTo>
                      <a:lnTo>
                        <a:pt x="278986" y="166406"/>
                      </a:lnTo>
                      <a:lnTo>
                        <a:pt x="311359" y="0"/>
                      </a:lnTo>
                      <a:lnTo>
                        <a:pt x="751261" y="77973"/>
                      </a:lnTo>
                      <a:lnTo>
                        <a:pt x="1132129" y="135027"/>
                      </a:lnTo>
                      <a:lnTo>
                        <a:pt x="966451" y="1315086"/>
                      </a:lnTo>
                      <a:lnTo>
                        <a:pt x="611293" y="1263738"/>
                      </a:lnTo>
                      <a:lnTo>
                        <a:pt x="0" y="907153"/>
                      </a:lnTo>
                      <a:lnTo>
                        <a:pt x="4761" y="879577"/>
                      </a:lnTo>
                      <a:lnTo>
                        <a:pt x="23804" y="862461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4843A797-D0D5-B30E-26A2-77960CD2ABEB}"/>
                    </a:ext>
                  </a:extLst>
                </p:cNvPr>
                <p:cNvSpPr/>
                <p:nvPr/>
              </p:nvSpPr>
              <p:spPr>
                <a:xfrm>
                  <a:off x="6334042" y="3789388"/>
                  <a:ext cx="844573" cy="758813"/>
                </a:xfrm>
                <a:custGeom>
                  <a:avLst/>
                  <a:gdLst>
                    <a:gd name="connsiteX0" fmla="*/ 758879 w 844573"/>
                    <a:gd name="connsiteY0" fmla="*/ 309991 h 758813"/>
                    <a:gd name="connsiteX1" fmla="*/ 767448 w 844573"/>
                    <a:gd name="connsiteY1" fmla="*/ 289072 h 758813"/>
                    <a:gd name="connsiteX2" fmla="*/ 778874 w 844573"/>
                    <a:gd name="connsiteY2" fmla="*/ 293826 h 758813"/>
                    <a:gd name="connsiteX3" fmla="*/ 785539 w 844573"/>
                    <a:gd name="connsiteY3" fmla="*/ 284317 h 758813"/>
                    <a:gd name="connsiteX4" fmla="*/ 777922 w 844573"/>
                    <a:gd name="connsiteY4" fmla="*/ 277661 h 758813"/>
                    <a:gd name="connsiteX5" fmla="*/ 780779 w 844573"/>
                    <a:gd name="connsiteY5" fmla="*/ 263398 h 758813"/>
                    <a:gd name="connsiteX6" fmla="*/ 770305 w 844573"/>
                    <a:gd name="connsiteY6" fmla="*/ 254840 h 758813"/>
                    <a:gd name="connsiteX7" fmla="*/ 776018 w 844573"/>
                    <a:gd name="connsiteY7" fmla="*/ 245331 h 758813"/>
                    <a:gd name="connsiteX8" fmla="*/ 775066 w 844573"/>
                    <a:gd name="connsiteY8" fmla="*/ 231067 h 758813"/>
                    <a:gd name="connsiteX9" fmla="*/ 764592 w 844573"/>
                    <a:gd name="connsiteY9" fmla="*/ 230116 h 758813"/>
                    <a:gd name="connsiteX10" fmla="*/ 772209 w 844573"/>
                    <a:gd name="connsiteY10" fmla="*/ 222509 h 758813"/>
                    <a:gd name="connsiteX11" fmla="*/ 784587 w 844573"/>
                    <a:gd name="connsiteY11" fmla="*/ 230116 h 758813"/>
                    <a:gd name="connsiteX12" fmla="*/ 787444 w 844573"/>
                    <a:gd name="connsiteY12" fmla="*/ 216804 h 758813"/>
                    <a:gd name="connsiteX13" fmla="*/ 783635 w 844573"/>
                    <a:gd name="connsiteY13" fmla="*/ 206344 h 758813"/>
                    <a:gd name="connsiteX14" fmla="*/ 784587 w 844573"/>
                    <a:gd name="connsiteY14" fmla="*/ 199688 h 758813"/>
                    <a:gd name="connsiteX15" fmla="*/ 803631 w 844573"/>
                    <a:gd name="connsiteY15" fmla="*/ 205393 h 758813"/>
                    <a:gd name="connsiteX16" fmla="*/ 799822 w 844573"/>
                    <a:gd name="connsiteY16" fmla="*/ 191130 h 758813"/>
                    <a:gd name="connsiteX17" fmla="*/ 815056 w 844573"/>
                    <a:gd name="connsiteY17" fmla="*/ 178768 h 758813"/>
                    <a:gd name="connsiteX18" fmla="*/ 810296 w 844573"/>
                    <a:gd name="connsiteY18" fmla="*/ 170210 h 758813"/>
                    <a:gd name="connsiteX19" fmla="*/ 799822 w 844573"/>
                    <a:gd name="connsiteY19" fmla="*/ 171161 h 758813"/>
                    <a:gd name="connsiteX20" fmla="*/ 794109 w 844573"/>
                    <a:gd name="connsiteY20" fmla="*/ 162603 h 758813"/>
                    <a:gd name="connsiteX21" fmla="*/ 802678 w 844573"/>
                    <a:gd name="connsiteY21" fmla="*/ 154045 h 758813"/>
                    <a:gd name="connsiteX22" fmla="*/ 817913 w 844573"/>
                    <a:gd name="connsiteY22" fmla="*/ 152143 h 758813"/>
                    <a:gd name="connsiteX23" fmla="*/ 822674 w 844573"/>
                    <a:gd name="connsiteY23" fmla="*/ 144536 h 758813"/>
                    <a:gd name="connsiteX24" fmla="*/ 836004 w 844573"/>
                    <a:gd name="connsiteY24" fmla="*/ 142634 h 758813"/>
                    <a:gd name="connsiteX25" fmla="*/ 835052 w 844573"/>
                    <a:gd name="connsiteY25" fmla="*/ 135027 h 758813"/>
                    <a:gd name="connsiteX26" fmla="*/ 826483 w 844573"/>
                    <a:gd name="connsiteY26" fmla="*/ 126469 h 758813"/>
                    <a:gd name="connsiteX27" fmla="*/ 826483 w 844573"/>
                    <a:gd name="connsiteY27" fmla="*/ 121715 h 758813"/>
                    <a:gd name="connsiteX28" fmla="*/ 840765 w 844573"/>
                    <a:gd name="connsiteY28" fmla="*/ 121715 h 758813"/>
                    <a:gd name="connsiteX29" fmla="*/ 844574 w 844573"/>
                    <a:gd name="connsiteY29" fmla="*/ 115058 h 758813"/>
                    <a:gd name="connsiteX30" fmla="*/ 831243 w 844573"/>
                    <a:gd name="connsiteY30" fmla="*/ 105549 h 758813"/>
                    <a:gd name="connsiteX31" fmla="*/ 830291 w 844573"/>
                    <a:gd name="connsiteY31" fmla="*/ 99844 h 758813"/>
                    <a:gd name="connsiteX32" fmla="*/ 723648 w 844573"/>
                    <a:gd name="connsiteY32" fmla="*/ 107451 h 758813"/>
                    <a:gd name="connsiteX33" fmla="*/ 750309 w 844573"/>
                    <a:gd name="connsiteY33" fmla="*/ 58956 h 758813"/>
                    <a:gd name="connsiteX34" fmla="*/ 766496 w 844573"/>
                    <a:gd name="connsiteY34" fmla="*/ 44692 h 758813"/>
                    <a:gd name="connsiteX35" fmla="*/ 766496 w 844573"/>
                    <a:gd name="connsiteY35" fmla="*/ 23772 h 758813"/>
                    <a:gd name="connsiteX36" fmla="*/ 751262 w 844573"/>
                    <a:gd name="connsiteY36" fmla="*/ 0 h 758813"/>
                    <a:gd name="connsiteX37" fmla="*/ 372298 w 844573"/>
                    <a:gd name="connsiteY37" fmla="*/ 19018 h 758813"/>
                    <a:gd name="connsiteX38" fmla="*/ 0 w 844573"/>
                    <a:gd name="connsiteY38" fmla="*/ 25674 h 758813"/>
                    <a:gd name="connsiteX39" fmla="*/ 39039 w 844573"/>
                    <a:gd name="connsiteY39" fmla="*/ 257692 h 758813"/>
                    <a:gd name="connsiteX40" fmla="*/ 32374 w 844573"/>
                    <a:gd name="connsiteY40" fmla="*/ 628541 h 758813"/>
                    <a:gd name="connsiteX41" fmla="*/ 57130 w 844573"/>
                    <a:gd name="connsiteY41" fmla="*/ 650411 h 758813"/>
                    <a:gd name="connsiteX42" fmla="*/ 83791 w 844573"/>
                    <a:gd name="connsiteY42" fmla="*/ 638050 h 758813"/>
                    <a:gd name="connsiteX43" fmla="*/ 114260 w 844573"/>
                    <a:gd name="connsiteY43" fmla="*/ 645657 h 758813"/>
                    <a:gd name="connsiteX44" fmla="*/ 116165 w 844573"/>
                    <a:gd name="connsiteY44" fmla="*/ 758813 h 758813"/>
                    <a:gd name="connsiteX45" fmla="*/ 614149 w 844573"/>
                    <a:gd name="connsiteY45" fmla="*/ 746452 h 758813"/>
                    <a:gd name="connsiteX46" fmla="*/ 625575 w 844573"/>
                    <a:gd name="connsiteY46" fmla="*/ 732188 h 758813"/>
                    <a:gd name="connsiteX47" fmla="*/ 630336 w 844573"/>
                    <a:gd name="connsiteY47" fmla="*/ 703661 h 758813"/>
                    <a:gd name="connsiteX48" fmla="*/ 616053 w 844573"/>
                    <a:gd name="connsiteY48" fmla="*/ 681791 h 758813"/>
                    <a:gd name="connsiteX49" fmla="*/ 611293 w 844573"/>
                    <a:gd name="connsiteY49" fmla="*/ 660871 h 758813"/>
                    <a:gd name="connsiteX50" fmla="*/ 619862 w 844573"/>
                    <a:gd name="connsiteY50" fmla="*/ 654215 h 758813"/>
                    <a:gd name="connsiteX51" fmla="*/ 619862 w 844573"/>
                    <a:gd name="connsiteY51" fmla="*/ 646608 h 758813"/>
                    <a:gd name="connsiteX52" fmla="*/ 603675 w 844573"/>
                    <a:gd name="connsiteY52" fmla="*/ 636148 h 758813"/>
                    <a:gd name="connsiteX53" fmla="*/ 602723 w 844573"/>
                    <a:gd name="connsiteY53" fmla="*/ 629492 h 758813"/>
                    <a:gd name="connsiteX54" fmla="*/ 617958 w 844573"/>
                    <a:gd name="connsiteY54" fmla="*/ 620934 h 758813"/>
                    <a:gd name="connsiteX55" fmla="*/ 606532 w 844573"/>
                    <a:gd name="connsiteY55" fmla="*/ 610474 h 758813"/>
                    <a:gd name="connsiteX56" fmla="*/ 622719 w 844573"/>
                    <a:gd name="connsiteY56" fmla="*/ 542960 h 758813"/>
                    <a:gd name="connsiteX57" fmla="*/ 655092 w 844573"/>
                    <a:gd name="connsiteY57" fmla="*/ 527746 h 758813"/>
                    <a:gd name="connsiteX58" fmla="*/ 655092 w 844573"/>
                    <a:gd name="connsiteY58" fmla="*/ 520139 h 758813"/>
                    <a:gd name="connsiteX59" fmla="*/ 644619 w 844573"/>
                    <a:gd name="connsiteY59" fmla="*/ 506827 h 758813"/>
                    <a:gd name="connsiteX60" fmla="*/ 672231 w 844573"/>
                    <a:gd name="connsiteY60" fmla="*/ 455478 h 758813"/>
                    <a:gd name="connsiteX61" fmla="*/ 690323 w 844573"/>
                    <a:gd name="connsiteY61" fmla="*/ 455478 h 758813"/>
                    <a:gd name="connsiteX62" fmla="*/ 704605 w 844573"/>
                    <a:gd name="connsiteY62" fmla="*/ 444068 h 758813"/>
                    <a:gd name="connsiteX63" fmla="*/ 701749 w 844573"/>
                    <a:gd name="connsiteY63" fmla="*/ 394621 h 758813"/>
                    <a:gd name="connsiteX64" fmla="*/ 731266 w 844573"/>
                    <a:gd name="connsiteY64" fmla="*/ 351831 h 758813"/>
                    <a:gd name="connsiteX65" fmla="*/ 748405 w 844573"/>
                    <a:gd name="connsiteY65" fmla="*/ 346125 h 758813"/>
                    <a:gd name="connsiteX66" fmla="*/ 743644 w 844573"/>
                    <a:gd name="connsiteY66" fmla="*/ 316648 h 758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844573" h="758813">
                      <a:moveTo>
                        <a:pt x="758879" y="309991"/>
                      </a:moveTo>
                      <a:lnTo>
                        <a:pt x="767448" y="289072"/>
                      </a:lnTo>
                      <a:lnTo>
                        <a:pt x="778874" y="293826"/>
                      </a:lnTo>
                      <a:lnTo>
                        <a:pt x="785539" y="284317"/>
                      </a:lnTo>
                      <a:lnTo>
                        <a:pt x="777922" y="277661"/>
                      </a:lnTo>
                      <a:lnTo>
                        <a:pt x="780779" y="263398"/>
                      </a:lnTo>
                      <a:lnTo>
                        <a:pt x="770305" y="254840"/>
                      </a:lnTo>
                      <a:lnTo>
                        <a:pt x="776018" y="245331"/>
                      </a:lnTo>
                      <a:lnTo>
                        <a:pt x="775066" y="231067"/>
                      </a:lnTo>
                      <a:lnTo>
                        <a:pt x="764592" y="230116"/>
                      </a:lnTo>
                      <a:lnTo>
                        <a:pt x="772209" y="222509"/>
                      </a:lnTo>
                      <a:lnTo>
                        <a:pt x="784587" y="230116"/>
                      </a:lnTo>
                      <a:lnTo>
                        <a:pt x="787444" y="216804"/>
                      </a:lnTo>
                      <a:lnTo>
                        <a:pt x="783635" y="206344"/>
                      </a:lnTo>
                      <a:lnTo>
                        <a:pt x="784587" y="199688"/>
                      </a:lnTo>
                      <a:lnTo>
                        <a:pt x="803631" y="205393"/>
                      </a:lnTo>
                      <a:lnTo>
                        <a:pt x="799822" y="191130"/>
                      </a:lnTo>
                      <a:lnTo>
                        <a:pt x="815056" y="178768"/>
                      </a:lnTo>
                      <a:lnTo>
                        <a:pt x="810296" y="170210"/>
                      </a:lnTo>
                      <a:lnTo>
                        <a:pt x="799822" y="171161"/>
                      </a:lnTo>
                      <a:lnTo>
                        <a:pt x="794109" y="162603"/>
                      </a:lnTo>
                      <a:lnTo>
                        <a:pt x="802678" y="154045"/>
                      </a:lnTo>
                      <a:lnTo>
                        <a:pt x="817913" y="152143"/>
                      </a:lnTo>
                      <a:lnTo>
                        <a:pt x="822674" y="144536"/>
                      </a:lnTo>
                      <a:lnTo>
                        <a:pt x="836004" y="142634"/>
                      </a:lnTo>
                      <a:lnTo>
                        <a:pt x="835052" y="135027"/>
                      </a:lnTo>
                      <a:lnTo>
                        <a:pt x="826483" y="126469"/>
                      </a:lnTo>
                      <a:lnTo>
                        <a:pt x="826483" y="121715"/>
                      </a:lnTo>
                      <a:lnTo>
                        <a:pt x="840765" y="121715"/>
                      </a:lnTo>
                      <a:lnTo>
                        <a:pt x="844574" y="115058"/>
                      </a:lnTo>
                      <a:lnTo>
                        <a:pt x="831243" y="105549"/>
                      </a:lnTo>
                      <a:lnTo>
                        <a:pt x="830291" y="99844"/>
                      </a:lnTo>
                      <a:lnTo>
                        <a:pt x="723648" y="107451"/>
                      </a:lnTo>
                      <a:lnTo>
                        <a:pt x="750309" y="58956"/>
                      </a:lnTo>
                      <a:lnTo>
                        <a:pt x="766496" y="44692"/>
                      </a:lnTo>
                      <a:lnTo>
                        <a:pt x="766496" y="23772"/>
                      </a:lnTo>
                      <a:lnTo>
                        <a:pt x="751262" y="0"/>
                      </a:lnTo>
                      <a:lnTo>
                        <a:pt x="372298" y="19018"/>
                      </a:lnTo>
                      <a:lnTo>
                        <a:pt x="0" y="25674"/>
                      </a:lnTo>
                      <a:lnTo>
                        <a:pt x="39039" y="257692"/>
                      </a:lnTo>
                      <a:lnTo>
                        <a:pt x="32374" y="628541"/>
                      </a:lnTo>
                      <a:lnTo>
                        <a:pt x="57130" y="650411"/>
                      </a:lnTo>
                      <a:lnTo>
                        <a:pt x="83791" y="638050"/>
                      </a:lnTo>
                      <a:lnTo>
                        <a:pt x="114260" y="645657"/>
                      </a:lnTo>
                      <a:lnTo>
                        <a:pt x="116165" y="758813"/>
                      </a:lnTo>
                      <a:lnTo>
                        <a:pt x="614149" y="746452"/>
                      </a:lnTo>
                      <a:lnTo>
                        <a:pt x="625575" y="732188"/>
                      </a:lnTo>
                      <a:lnTo>
                        <a:pt x="630336" y="703661"/>
                      </a:lnTo>
                      <a:lnTo>
                        <a:pt x="616053" y="681791"/>
                      </a:lnTo>
                      <a:lnTo>
                        <a:pt x="611293" y="660871"/>
                      </a:lnTo>
                      <a:lnTo>
                        <a:pt x="619862" y="654215"/>
                      </a:lnTo>
                      <a:lnTo>
                        <a:pt x="619862" y="646608"/>
                      </a:lnTo>
                      <a:lnTo>
                        <a:pt x="603675" y="636148"/>
                      </a:lnTo>
                      <a:lnTo>
                        <a:pt x="602723" y="629492"/>
                      </a:lnTo>
                      <a:lnTo>
                        <a:pt x="617958" y="620934"/>
                      </a:lnTo>
                      <a:lnTo>
                        <a:pt x="606532" y="610474"/>
                      </a:lnTo>
                      <a:lnTo>
                        <a:pt x="622719" y="542960"/>
                      </a:lnTo>
                      <a:lnTo>
                        <a:pt x="655092" y="527746"/>
                      </a:lnTo>
                      <a:lnTo>
                        <a:pt x="655092" y="520139"/>
                      </a:lnTo>
                      <a:lnTo>
                        <a:pt x="644619" y="506827"/>
                      </a:lnTo>
                      <a:lnTo>
                        <a:pt x="672231" y="455478"/>
                      </a:lnTo>
                      <a:lnTo>
                        <a:pt x="690323" y="455478"/>
                      </a:lnTo>
                      <a:lnTo>
                        <a:pt x="704605" y="444068"/>
                      </a:lnTo>
                      <a:lnTo>
                        <a:pt x="701749" y="394621"/>
                      </a:lnTo>
                      <a:lnTo>
                        <a:pt x="731266" y="351831"/>
                      </a:lnTo>
                      <a:lnTo>
                        <a:pt x="748405" y="346125"/>
                      </a:lnTo>
                      <a:lnTo>
                        <a:pt x="743644" y="316648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0789A983-2351-015C-A749-4688018A876E}"/>
                    </a:ext>
                  </a:extLst>
                </p:cNvPr>
                <p:cNvSpPr/>
                <p:nvPr/>
              </p:nvSpPr>
              <p:spPr>
                <a:xfrm>
                  <a:off x="1663653" y="2015971"/>
                  <a:ext cx="1339701" cy="2279292"/>
                </a:xfrm>
                <a:custGeom>
                  <a:avLst/>
                  <a:gdLst>
                    <a:gd name="connsiteX0" fmla="*/ 527502 w 1339701"/>
                    <a:gd name="connsiteY0" fmla="*/ 2070096 h 2279292"/>
                    <a:gd name="connsiteX1" fmla="*/ 559875 w 1339701"/>
                    <a:gd name="connsiteY1" fmla="*/ 2119542 h 2279292"/>
                    <a:gd name="connsiteX2" fmla="*/ 546545 w 1339701"/>
                    <a:gd name="connsiteY2" fmla="*/ 2120493 h 2279292"/>
                    <a:gd name="connsiteX3" fmla="*/ 529406 w 1339701"/>
                    <a:gd name="connsiteY3" fmla="*/ 2102426 h 2279292"/>
                    <a:gd name="connsiteX4" fmla="*/ 545593 w 1339701"/>
                    <a:gd name="connsiteY4" fmla="*/ 1976908 h 2279292"/>
                    <a:gd name="connsiteX5" fmla="*/ 562732 w 1339701"/>
                    <a:gd name="connsiteY5" fmla="*/ 2015895 h 2279292"/>
                    <a:gd name="connsiteX6" fmla="*/ 587488 w 1339701"/>
                    <a:gd name="connsiteY6" fmla="*/ 2025404 h 2279292"/>
                    <a:gd name="connsiteX7" fmla="*/ 594153 w 1339701"/>
                    <a:gd name="connsiteY7" fmla="*/ 2019698 h 2279292"/>
                    <a:gd name="connsiteX8" fmla="*/ 581775 w 1339701"/>
                    <a:gd name="connsiteY8" fmla="*/ 1995926 h 2279292"/>
                    <a:gd name="connsiteX9" fmla="*/ 557019 w 1339701"/>
                    <a:gd name="connsiteY9" fmla="*/ 1973105 h 2279292"/>
                    <a:gd name="connsiteX10" fmla="*/ 356111 w 1339701"/>
                    <a:gd name="connsiteY10" fmla="*/ 1796238 h 2279292"/>
                    <a:gd name="connsiteX11" fmla="*/ 356111 w 1339701"/>
                    <a:gd name="connsiteY11" fmla="*/ 1819060 h 2279292"/>
                    <a:gd name="connsiteX12" fmla="*/ 375155 w 1339701"/>
                    <a:gd name="connsiteY12" fmla="*/ 1830471 h 2279292"/>
                    <a:gd name="connsiteX13" fmla="*/ 417050 w 1339701"/>
                    <a:gd name="connsiteY13" fmla="*/ 1828569 h 2279292"/>
                    <a:gd name="connsiteX14" fmla="*/ 426572 w 1339701"/>
                    <a:gd name="connsiteY14" fmla="*/ 1819060 h 2279292"/>
                    <a:gd name="connsiteX15" fmla="*/ 397054 w 1339701"/>
                    <a:gd name="connsiteY15" fmla="*/ 1817158 h 2279292"/>
                    <a:gd name="connsiteX16" fmla="*/ 299933 w 1339701"/>
                    <a:gd name="connsiteY16" fmla="*/ 1797189 h 2279292"/>
                    <a:gd name="connsiteX17" fmla="*/ 331355 w 1339701"/>
                    <a:gd name="connsiteY17" fmla="*/ 1801944 h 2279292"/>
                    <a:gd name="connsiteX18" fmla="*/ 344685 w 1339701"/>
                    <a:gd name="connsiteY18" fmla="*/ 1822864 h 2279292"/>
                    <a:gd name="connsiteX19" fmla="*/ 308503 w 1339701"/>
                    <a:gd name="connsiteY19" fmla="*/ 1822864 h 2279292"/>
                    <a:gd name="connsiteX20" fmla="*/ 756022 w 1339701"/>
                    <a:gd name="connsiteY20" fmla="*/ 2229846 h 2279292"/>
                    <a:gd name="connsiteX21" fmla="*/ 746500 w 1339701"/>
                    <a:gd name="connsiteY21" fmla="*/ 2201319 h 2279292"/>
                    <a:gd name="connsiteX22" fmla="*/ 748405 w 1339701"/>
                    <a:gd name="connsiteY22" fmla="*/ 2172792 h 2279292"/>
                    <a:gd name="connsiteX23" fmla="*/ 744596 w 1339701"/>
                    <a:gd name="connsiteY23" fmla="*/ 2097672 h 2279292"/>
                    <a:gd name="connsiteX24" fmla="*/ 727457 w 1339701"/>
                    <a:gd name="connsiteY24" fmla="*/ 2052029 h 2279292"/>
                    <a:gd name="connsiteX25" fmla="*/ 716031 w 1339701"/>
                    <a:gd name="connsiteY25" fmla="*/ 2038716 h 2279292"/>
                    <a:gd name="connsiteX26" fmla="*/ 710318 w 1339701"/>
                    <a:gd name="connsiteY26" fmla="*/ 2024453 h 2279292"/>
                    <a:gd name="connsiteX27" fmla="*/ 643666 w 1339701"/>
                    <a:gd name="connsiteY27" fmla="*/ 1942676 h 2279292"/>
                    <a:gd name="connsiteX28" fmla="*/ 609388 w 1339701"/>
                    <a:gd name="connsiteY28" fmla="*/ 1943627 h 2279292"/>
                    <a:gd name="connsiteX29" fmla="*/ 590345 w 1339701"/>
                    <a:gd name="connsiteY29" fmla="*/ 1925560 h 2279292"/>
                    <a:gd name="connsiteX30" fmla="*/ 600819 w 1339701"/>
                    <a:gd name="connsiteY30" fmla="*/ 1908444 h 2279292"/>
                    <a:gd name="connsiteX31" fmla="*/ 594153 w 1339701"/>
                    <a:gd name="connsiteY31" fmla="*/ 1873261 h 2279292"/>
                    <a:gd name="connsiteX32" fmla="*/ 573206 w 1339701"/>
                    <a:gd name="connsiteY32" fmla="*/ 1861850 h 2279292"/>
                    <a:gd name="connsiteX33" fmla="*/ 536071 w 1339701"/>
                    <a:gd name="connsiteY33" fmla="*/ 1856145 h 2279292"/>
                    <a:gd name="connsiteX34" fmla="*/ 509410 w 1339701"/>
                    <a:gd name="connsiteY34" fmla="*/ 1843783 h 2279292"/>
                    <a:gd name="connsiteX35" fmla="*/ 495128 w 1339701"/>
                    <a:gd name="connsiteY35" fmla="*/ 1825716 h 2279292"/>
                    <a:gd name="connsiteX36" fmla="*/ 452280 w 1339701"/>
                    <a:gd name="connsiteY36" fmla="*/ 1762957 h 2279292"/>
                    <a:gd name="connsiteX37" fmla="*/ 426572 w 1339701"/>
                    <a:gd name="connsiteY37" fmla="*/ 1742038 h 2279292"/>
                    <a:gd name="connsiteX38" fmla="*/ 391341 w 1339701"/>
                    <a:gd name="connsiteY38" fmla="*/ 1737283 h 2279292"/>
                    <a:gd name="connsiteX39" fmla="*/ 361824 w 1339701"/>
                    <a:gd name="connsiteY39" fmla="*/ 1715412 h 2279292"/>
                    <a:gd name="connsiteX40" fmla="*/ 317072 w 1339701"/>
                    <a:gd name="connsiteY40" fmla="*/ 1701149 h 2279292"/>
                    <a:gd name="connsiteX41" fmla="*/ 290412 w 1339701"/>
                    <a:gd name="connsiteY41" fmla="*/ 1698296 h 2279292"/>
                    <a:gd name="connsiteX42" fmla="*/ 266607 w 1339701"/>
                    <a:gd name="connsiteY42" fmla="*/ 1674524 h 2279292"/>
                    <a:gd name="connsiteX43" fmla="*/ 268512 w 1339701"/>
                    <a:gd name="connsiteY43" fmla="*/ 1647899 h 2279292"/>
                    <a:gd name="connsiteX44" fmla="*/ 276129 w 1339701"/>
                    <a:gd name="connsiteY44" fmla="*/ 1602256 h 2279292"/>
                    <a:gd name="connsiteX45" fmla="*/ 293268 w 1339701"/>
                    <a:gd name="connsiteY45" fmla="*/ 1553760 h 2279292"/>
                    <a:gd name="connsiteX46" fmla="*/ 279938 w 1339701"/>
                    <a:gd name="connsiteY46" fmla="*/ 1538546 h 2279292"/>
                    <a:gd name="connsiteX47" fmla="*/ 241851 w 1339701"/>
                    <a:gd name="connsiteY47" fmla="*/ 1449162 h 2279292"/>
                    <a:gd name="connsiteX48" fmla="*/ 216142 w 1339701"/>
                    <a:gd name="connsiteY48" fmla="*/ 1413979 h 2279292"/>
                    <a:gd name="connsiteX49" fmla="*/ 212334 w 1339701"/>
                    <a:gd name="connsiteY49" fmla="*/ 1385452 h 2279292"/>
                    <a:gd name="connsiteX50" fmla="*/ 197099 w 1339701"/>
                    <a:gd name="connsiteY50" fmla="*/ 1363582 h 2279292"/>
                    <a:gd name="connsiteX51" fmla="*/ 199003 w 1339701"/>
                    <a:gd name="connsiteY51" fmla="*/ 1339809 h 2279292"/>
                    <a:gd name="connsiteX52" fmla="*/ 179960 w 1339701"/>
                    <a:gd name="connsiteY52" fmla="*/ 1292265 h 2279292"/>
                    <a:gd name="connsiteX53" fmla="*/ 152347 w 1339701"/>
                    <a:gd name="connsiteY53" fmla="*/ 1266591 h 2279292"/>
                    <a:gd name="connsiteX54" fmla="*/ 158060 w 1339701"/>
                    <a:gd name="connsiteY54" fmla="*/ 1199077 h 2279292"/>
                    <a:gd name="connsiteX55" fmla="*/ 180912 w 1339701"/>
                    <a:gd name="connsiteY55" fmla="*/ 1191470 h 2279292"/>
                    <a:gd name="connsiteX56" fmla="*/ 198051 w 1339701"/>
                    <a:gd name="connsiteY56" fmla="*/ 1161992 h 2279292"/>
                    <a:gd name="connsiteX57" fmla="*/ 194242 w 1339701"/>
                    <a:gd name="connsiteY57" fmla="*/ 1131564 h 2279292"/>
                    <a:gd name="connsiteX58" fmla="*/ 184721 w 1339701"/>
                    <a:gd name="connsiteY58" fmla="*/ 1123006 h 2279292"/>
                    <a:gd name="connsiteX59" fmla="*/ 160917 w 1339701"/>
                    <a:gd name="connsiteY59" fmla="*/ 1123006 h 2279292"/>
                    <a:gd name="connsiteX60" fmla="*/ 137112 w 1339701"/>
                    <a:gd name="connsiteY60" fmla="*/ 1091626 h 2279292"/>
                    <a:gd name="connsiteX61" fmla="*/ 122830 w 1339701"/>
                    <a:gd name="connsiteY61" fmla="*/ 1058345 h 2279292"/>
                    <a:gd name="connsiteX62" fmla="*/ 122830 w 1339701"/>
                    <a:gd name="connsiteY62" fmla="*/ 987028 h 2279292"/>
                    <a:gd name="connsiteX63" fmla="*/ 134256 w 1339701"/>
                    <a:gd name="connsiteY63" fmla="*/ 947090 h 2279292"/>
                    <a:gd name="connsiteX64" fmla="*/ 136160 w 1339701"/>
                    <a:gd name="connsiteY64" fmla="*/ 927121 h 2279292"/>
                    <a:gd name="connsiteX65" fmla="*/ 159964 w 1339701"/>
                    <a:gd name="connsiteY65" fmla="*/ 929023 h 2279292"/>
                    <a:gd name="connsiteX66" fmla="*/ 159012 w 1339701"/>
                    <a:gd name="connsiteY66" fmla="*/ 944238 h 2279292"/>
                    <a:gd name="connsiteX67" fmla="*/ 151395 w 1339701"/>
                    <a:gd name="connsiteY67" fmla="*/ 950894 h 2279292"/>
                    <a:gd name="connsiteX68" fmla="*/ 151395 w 1339701"/>
                    <a:gd name="connsiteY68" fmla="*/ 974666 h 2279292"/>
                    <a:gd name="connsiteX69" fmla="*/ 186625 w 1339701"/>
                    <a:gd name="connsiteY69" fmla="*/ 1005095 h 2279292"/>
                    <a:gd name="connsiteX70" fmla="*/ 186625 w 1339701"/>
                    <a:gd name="connsiteY70" fmla="*/ 960403 h 2279292"/>
                    <a:gd name="connsiteX71" fmla="*/ 173295 w 1339701"/>
                    <a:gd name="connsiteY71" fmla="*/ 928072 h 2279292"/>
                    <a:gd name="connsiteX72" fmla="*/ 178056 w 1339701"/>
                    <a:gd name="connsiteY72" fmla="*/ 917613 h 2279292"/>
                    <a:gd name="connsiteX73" fmla="*/ 168534 w 1339701"/>
                    <a:gd name="connsiteY73" fmla="*/ 901447 h 2279292"/>
                    <a:gd name="connsiteX74" fmla="*/ 195195 w 1339701"/>
                    <a:gd name="connsiteY74" fmla="*/ 887184 h 2279292"/>
                    <a:gd name="connsiteX75" fmla="*/ 177103 w 1339701"/>
                    <a:gd name="connsiteY75" fmla="*/ 858657 h 2279292"/>
                    <a:gd name="connsiteX76" fmla="*/ 163773 w 1339701"/>
                    <a:gd name="connsiteY76" fmla="*/ 863412 h 2279292"/>
                    <a:gd name="connsiteX77" fmla="*/ 149491 w 1339701"/>
                    <a:gd name="connsiteY77" fmla="*/ 899546 h 2279292"/>
                    <a:gd name="connsiteX78" fmla="*/ 154251 w 1339701"/>
                    <a:gd name="connsiteY78" fmla="*/ 911907 h 2279292"/>
                    <a:gd name="connsiteX79" fmla="*/ 146634 w 1339701"/>
                    <a:gd name="connsiteY79" fmla="*/ 921416 h 2279292"/>
                    <a:gd name="connsiteX80" fmla="*/ 138065 w 1339701"/>
                    <a:gd name="connsiteY80" fmla="*/ 920465 h 2279292"/>
                    <a:gd name="connsiteX81" fmla="*/ 86647 w 1339701"/>
                    <a:gd name="connsiteY81" fmla="*/ 862461 h 2279292"/>
                    <a:gd name="connsiteX82" fmla="*/ 93313 w 1339701"/>
                    <a:gd name="connsiteY82" fmla="*/ 809211 h 2279292"/>
                    <a:gd name="connsiteX83" fmla="*/ 82839 w 1339701"/>
                    <a:gd name="connsiteY83" fmla="*/ 772126 h 2279292"/>
                    <a:gd name="connsiteX84" fmla="*/ 20948 w 1339701"/>
                    <a:gd name="connsiteY84" fmla="*/ 650411 h 2279292"/>
                    <a:gd name="connsiteX85" fmla="*/ 28565 w 1339701"/>
                    <a:gd name="connsiteY85" fmla="*/ 548666 h 2279292"/>
                    <a:gd name="connsiteX86" fmla="*/ 50465 w 1339701"/>
                    <a:gd name="connsiteY86" fmla="*/ 514434 h 2279292"/>
                    <a:gd name="connsiteX87" fmla="*/ 52369 w 1339701"/>
                    <a:gd name="connsiteY87" fmla="*/ 453576 h 2279292"/>
                    <a:gd name="connsiteX88" fmla="*/ 0 w 1339701"/>
                    <a:gd name="connsiteY88" fmla="*/ 348027 h 2279292"/>
                    <a:gd name="connsiteX89" fmla="*/ 2857 w 1339701"/>
                    <a:gd name="connsiteY89" fmla="*/ 298581 h 2279292"/>
                    <a:gd name="connsiteX90" fmla="*/ 68556 w 1339701"/>
                    <a:gd name="connsiteY90" fmla="*/ 227264 h 2279292"/>
                    <a:gd name="connsiteX91" fmla="*/ 84743 w 1339701"/>
                    <a:gd name="connsiteY91" fmla="*/ 204442 h 2279292"/>
                    <a:gd name="connsiteX92" fmla="*/ 83791 w 1339701"/>
                    <a:gd name="connsiteY92" fmla="*/ 191130 h 2279292"/>
                    <a:gd name="connsiteX93" fmla="*/ 121878 w 1339701"/>
                    <a:gd name="connsiteY93" fmla="*/ 103648 h 2279292"/>
                    <a:gd name="connsiteX94" fmla="*/ 122830 w 1339701"/>
                    <a:gd name="connsiteY94" fmla="*/ 23772 h 2279292"/>
                    <a:gd name="connsiteX95" fmla="*/ 131399 w 1339701"/>
                    <a:gd name="connsiteY95" fmla="*/ 0 h 2279292"/>
                    <a:gd name="connsiteX96" fmla="*/ 760783 w 1339701"/>
                    <a:gd name="connsiteY96" fmla="*/ 176866 h 2279292"/>
                    <a:gd name="connsiteX97" fmla="*/ 604627 w 1339701"/>
                    <a:gd name="connsiteY97" fmla="*/ 776880 h 2279292"/>
                    <a:gd name="connsiteX98" fmla="*/ 615101 w 1339701"/>
                    <a:gd name="connsiteY98" fmla="*/ 810162 h 2279292"/>
                    <a:gd name="connsiteX99" fmla="*/ 1285428 w 1339701"/>
                    <a:gd name="connsiteY99" fmla="*/ 1808600 h 2279292"/>
                    <a:gd name="connsiteX100" fmla="*/ 1276859 w 1339701"/>
                    <a:gd name="connsiteY100" fmla="*/ 1828569 h 2279292"/>
                    <a:gd name="connsiteX101" fmla="*/ 1289237 w 1339701"/>
                    <a:gd name="connsiteY101" fmla="*/ 1860899 h 2279292"/>
                    <a:gd name="connsiteX102" fmla="*/ 1302567 w 1339701"/>
                    <a:gd name="connsiteY102" fmla="*/ 1878015 h 2279292"/>
                    <a:gd name="connsiteX103" fmla="*/ 1313993 w 1339701"/>
                    <a:gd name="connsiteY103" fmla="*/ 1933167 h 2279292"/>
                    <a:gd name="connsiteX104" fmla="*/ 1335893 w 1339701"/>
                    <a:gd name="connsiteY104" fmla="*/ 1956940 h 2279292"/>
                    <a:gd name="connsiteX105" fmla="*/ 1339702 w 1339701"/>
                    <a:gd name="connsiteY105" fmla="*/ 1975007 h 2279292"/>
                    <a:gd name="connsiteX106" fmla="*/ 1327323 w 1339701"/>
                    <a:gd name="connsiteY106" fmla="*/ 1987368 h 2279292"/>
                    <a:gd name="connsiteX107" fmla="*/ 1281619 w 1339701"/>
                    <a:gd name="connsiteY107" fmla="*/ 2003533 h 2279292"/>
                    <a:gd name="connsiteX108" fmla="*/ 1258767 w 1339701"/>
                    <a:gd name="connsiteY108" fmla="*/ 2037766 h 2279292"/>
                    <a:gd name="connsiteX109" fmla="*/ 1243533 w 1339701"/>
                    <a:gd name="connsiteY109" fmla="*/ 2104328 h 2279292"/>
                    <a:gd name="connsiteX110" fmla="*/ 1220681 w 1339701"/>
                    <a:gd name="connsiteY110" fmla="*/ 2134757 h 2279292"/>
                    <a:gd name="connsiteX111" fmla="*/ 1205446 w 1339701"/>
                    <a:gd name="connsiteY111" fmla="*/ 2137609 h 2279292"/>
                    <a:gd name="connsiteX112" fmla="*/ 1194972 w 1339701"/>
                    <a:gd name="connsiteY112" fmla="*/ 2203221 h 2279292"/>
                    <a:gd name="connsiteX113" fmla="*/ 1205446 w 1339701"/>
                    <a:gd name="connsiteY113" fmla="*/ 2218435 h 2279292"/>
                    <a:gd name="connsiteX114" fmla="*/ 1222585 w 1339701"/>
                    <a:gd name="connsiteY114" fmla="*/ 2220337 h 2279292"/>
                    <a:gd name="connsiteX115" fmla="*/ 1232107 w 1339701"/>
                    <a:gd name="connsiteY115" fmla="*/ 2235551 h 2279292"/>
                    <a:gd name="connsiteX116" fmla="*/ 1224489 w 1339701"/>
                    <a:gd name="connsiteY116" fmla="*/ 2258373 h 2279292"/>
                    <a:gd name="connsiteX117" fmla="*/ 1195924 w 1339701"/>
                    <a:gd name="connsiteY117" fmla="*/ 2279293 h 2279292"/>
                    <a:gd name="connsiteX118" fmla="*/ 1174976 w 1339701"/>
                    <a:gd name="connsiteY118" fmla="*/ 2278342 h 2279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</a:cxnLst>
                  <a:rect l="l" t="t" r="r" b="b"/>
                  <a:pathLst>
                    <a:path w="1339701" h="2279292">
                      <a:moveTo>
                        <a:pt x="527502" y="2070096"/>
                      </a:moveTo>
                      <a:lnTo>
                        <a:pt x="559875" y="2119542"/>
                      </a:lnTo>
                      <a:lnTo>
                        <a:pt x="546545" y="2120493"/>
                      </a:lnTo>
                      <a:lnTo>
                        <a:pt x="529406" y="2102426"/>
                      </a:lnTo>
                      <a:close/>
                      <a:moveTo>
                        <a:pt x="545593" y="1976908"/>
                      </a:moveTo>
                      <a:lnTo>
                        <a:pt x="562732" y="2015895"/>
                      </a:lnTo>
                      <a:lnTo>
                        <a:pt x="587488" y="2025404"/>
                      </a:lnTo>
                      <a:lnTo>
                        <a:pt x="594153" y="2019698"/>
                      </a:lnTo>
                      <a:lnTo>
                        <a:pt x="581775" y="1995926"/>
                      </a:lnTo>
                      <a:lnTo>
                        <a:pt x="557019" y="1973105"/>
                      </a:lnTo>
                      <a:close/>
                      <a:moveTo>
                        <a:pt x="356111" y="1796238"/>
                      </a:moveTo>
                      <a:lnTo>
                        <a:pt x="356111" y="1819060"/>
                      </a:lnTo>
                      <a:lnTo>
                        <a:pt x="375155" y="1830471"/>
                      </a:lnTo>
                      <a:lnTo>
                        <a:pt x="417050" y="1828569"/>
                      </a:lnTo>
                      <a:lnTo>
                        <a:pt x="426572" y="1819060"/>
                      </a:lnTo>
                      <a:lnTo>
                        <a:pt x="397054" y="1817158"/>
                      </a:lnTo>
                      <a:close/>
                      <a:moveTo>
                        <a:pt x="299933" y="1797189"/>
                      </a:moveTo>
                      <a:lnTo>
                        <a:pt x="331355" y="1801944"/>
                      </a:lnTo>
                      <a:lnTo>
                        <a:pt x="344685" y="1822864"/>
                      </a:lnTo>
                      <a:lnTo>
                        <a:pt x="308503" y="1822864"/>
                      </a:lnTo>
                      <a:close/>
                      <a:moveTo>
                        <a:pt x="756022" y="2229846"/>
                      </a:moveTo>
                      <a:lnTo>
                        <a:pt x="746500" y="2201319"/>
                      </a:lnTo>
                      <a:lnTo>
                        <a:pt x="748405" y="2172792"/>
                      </a:lnTo>
                      <a:lnTo>
                        <a:pt x="744596" y="2097672"/>
                      </a:lnTo>
                      <a:lnTo>
                        <a:pt x="727457" y="2052029"/>
                      </a:lnTo>
                      <a:lnTo>
                        <a:pt x="716031" y="2038716"/>
                      </a:lnTo>
                      <a:lnTo>
                        <a:pt x="710318" y="2024453"/>
                      </a:lnTo>
                      <a:lnTo>
                        <a:pt x="643666" y="1942676"/>
                      </a:lnTo>
                      <a:lnTo>
                        <a:pt x="609388" y="1943627"/>
                      </a:lnTo>
                      <a:lnTo>
                        <a:pt x="590345" y="1925560"/>
                      </a:lnTo>
                      <a:lnTo>
                        <a:pt x="600819" y="1908444"/>
                      </a:lnTo>
                      <a:lnTo>
                        <a:pt x="594153" y="1873261"/>
                      </a:lnTo>
                      <a:lnTo>
                        <a:pt x="573206" y="1861850"/>
                      </a:lnTo>
                      <a:lnTo>
                        <a:pt x="536071" y="1856145"/>
                      </a:lnTo>
                      <a:lnTo>
                        <a:pt x="509410" y="1843783"/>
                      </a:lnTo>
                      <a:lnTo>
                        <a:pt x="495128" y="1825716"/>
                      </a:lnTo>
                      <a:lnTo>
                        <a:pt x="452280" y="1762957"/>
                      </a:lnTo>
                      <a:lnTo>
                        <a:pt x="426572" y="1742038"/>
                      </a:lnTo>
                      <a:lnTo>
                        <a:pt x="391341" y="1737283"/>
                      </a:lnTo>
                      <a:lnTo>
                        <a:pt x="361824" y="1715412"/>
                      </a:lnTo>
                      <a:lnTo>
                        <a:pt x="317072" y="1701149"/>
                      </a:lnTo>
                      <a:lnTo>
                        <a:pt x="290412" y="1698296"/>
                      </a:lnTo>
                      <a:lnTo>
                        <a:pt x="266607" y="1674524"/>
                      </a:lnTo>
                      <a:lnTo>
                        <a:pt x="268512" y="1647899"/>
                      </a:lnTo>
                      <a:lnTo>
                        <a:pt x="276129" y="1602256"/>
                      </a:lnTo>
                      <a:lnTo>
                        <a:pt x="293268" y="1553760"/>
                      </a:lnTo>
                      <a:lnTo>
                        <a:pt x="279938" y="1538546"/>
                      </a:lnTo>
                      <a:lnTo>
                        <a:pt x="241851" y="1449162"/>
                      </a:lnTo>
                      <a:lnTo>
                        <a:pt x="216142" y="1413979"/>
                      </a:lnTo>
                      <a:lnTo>
                        <a:pt x="212334" y="1385452"/>
                      </a:lnTo>
                      <a:lnTo>
                        <a:pt x="197099" y="1363582"/>
                      </a:lnTo>
                      <a:lnTo>
                        <a:pt x="199003" y="1339809"/>
                      </a:lnTo>
                      <a:lnTo>
                        <a:pt x="179960" y="1292265"/>
                      </a:lnTo>
                      <a:lnTo>
                        <a:pt x="152347" y="1266591"/>
                      </a:lnTo>
                      <a:lnTo>
                        <a:pt x="158060" y="1199077"/>
                      </a:lnTo>
                      <a:lnTo>
                        <a:pt x="180912" y="1191470"/>
                      </a:lnTo>
                      <a:lnTo>
                        <a:pt x="198051" y="1161992"/>
                      </a:lnTo>
                      <a:lnTo>
                        <a:pt x="194242" y="1131564"/>
                      </a:lnTo>
                      <a:lnTo>
                        <a:pt x="184721" y="1123006"/>
                      </a:lnTo>
                      <a:lnTo>
                        <a:pt x="160917" y="1123006"/>
                      </a:lnTo>
                      <a:lnTo>
                        <a:pt x="137112" y="1091626"/>
                      </a:lnTo>
                      <a:lnTo>
                        <a:pt x="122830" y="1058345"/>
                      </a:lnTo>
                      <a:lnTo>
                        <a:pt x="122830" y="987028"/>
                      </a:lnTo>
                      <a:lnTo>
                        <a:pt x="134256" y="947090"/>
                      </a:lnTo>
                      <a:lnTo>
                        <a:pt x="136160" y="927121"/>
                      </a:lnTo>
                      <a:lnTo>
                        <a:pt x="159964" y="929023"/>
                      </a:lnTo>
                      <a:lnTo>
                        <a:pt x="159012" y="944238"/>
                      </a:lnTo>
                      <a:lnTo>
                        <a:pt x="151395" y="950894"/>
                      </a:lnTo>
                      <a:lnTo>
                        <a:pt x="151395" y="974666"/>
                      </a:lnTo>
                      <a:lnTo>
                        <a:pt x="186625" y="1005095"/>
                      </a:lnTo>
                      <a:lnTo>
                        <a:pt x="186625" y="960403"/>
                      </a:lnTo>
                      <a:lnTo>
                        <a:pt x="173295" y="928072"/>
                      </a:lnTo>
                      <a:lnTo>
                        <a:pt x="178056" y="917613"/>
                      </a:lnTo>
                      <a:lnTo>
                        <a:pt x="168534" y="901447"/>
                      </a:lnTo>
                      <a:lnTo>
                        <a:pt x="195195" y="887184"/>
                      </a:lnTo>
                      <a:lnTo>
                        <a:pt x="177103" y="858657"/>
                      </a:lnTo>
                      <a:lnTo>
                        <a:pt x="163773" y="863412"/>
                      </a:lnTo>
                      <a:lnTo>
                        <a:pt x="149491" y="899546"/>
                      </a:lnTo>
                      <a:lnTo>
                        <a:pt x="154251" y="911907"/>
                      </a:lnTo>
                      <a:lnTo>
                        <a:pt x="146634" y="921416"/>
                      </a:lnTo>
                      <a:lnTo>
                        <a:pt x="138065" y="920465"/>
                      </a:lnTo>
                      <a:lnTo>
                        <a:pt x="86647" y="862461"/>
                      </a:lnTo>
                      <a:lnTo>
                        <a:pt x="93313" y="809211"/>
                      </a:lnTo>
                      <a:lnTo>
                        <a:pt x="82839" y="772126"/>
                      </a:lnTo>
                      <a:lnTo>
                        <a:pt x="20948" y="650411"/>
                      </a:lnTo>
                      <a:lnTo>
                        <a:pt x="28565" y="548666"/>
                      </a:lnTo>
                      <a:lnTo>
                        <a:pt x="50465" y="514434"/>
                      </a:lnTo>
                      <a:lnTo>
                        <a:pt x="52369" y="453576"/>
                      </a:lnTo>
                      <a:lnTo>
                        <a:pt x="0" y="348027"/>
                      </a:lnTo>
                      <a:lnTo>
                        <a:pt x="2857" y="298581"/>
                      </a:lnTo>
                      <a:lnTo>
                        <a:pt x="68556" y="227264"/>
                      </a:lnTo>
                      <a:lnTo>
                        <a:pt x="84743" y="204442"/>
                      </a:lnTo>
                      <a:lnTo>
                        <a:pt x="83791" y="191130"/>
                      </a:lnTo>
                      <a:lnTo>
                        <a:pt x="121878" y="103648"/>
                      </a:lnTo>
                      <a:lnTo>
                        <a:pt x="122830" y="23772"/>
                      </a:lnTo>
                      <a:lnTo>
                        <a:pt x="131399" y="0"/>
                      </a:lnTo>
                      <a:lnTo>
                        <a:pt x="760783" y="176866"/>
                      </a:lnTo>
                      <a:lnTo>
                        <a:pt x="604627" y="776880"/>
                      </a:lnTo>
                      <a:lnTo>
                        <a:pt x="615101" y="810162"/>
                      </a:lnTo>
                      <a:lnTo>
                        <a:pt x="1285428" y="1808600"/>
                      </a:lnTo>
                      <a:lnTo>
                        <a:pt x="1276859" y="1828569"/>
                      </a:lnTo>
                      <a:lnTo>
                        <a:pt x="1289237" y="1860899"/>
                      </a:lnTo>
                      <a:lnTo>
                        <a:pt x="1302567" y="1878015"/>
                      </a:lnTo>
                      <a:lnTo>
                        <a:pt x="1313993" y="1933167"/>
                      </a:lnTo>
                      <a:lnTo>
                        <a:pt x="1335893" y="1956940"/>
                      </a:lnTo>
                      <a:lnTo>
                        <a:pt x="1339702" y="1975007"/>
                      </a:lnTo>
                      <a:lnTo>
                        <a:pt x="1327323" y="1987368"/>
                      </a:lnTo>
                      <a:lnTo>
                        <a:pt x="1281619" y="2003533"/>
                      </a:lnTo>
                      <a:lnTo>
                        <a:pt x="1258767" y="2037766"/>
                      </a:lnTo>
                      <a:lnTo>
                        <a:pt x="1243533" y="2104328"/>
                      </a:lnTo>
                      <a:lnTo>
                        <a:pt x="1220681" y="2134757"/>
                      </a:lnTo>
                      <a:lnTo>
                        <a:pt x="1205446" y="2137609"/>
                      </a:lnTo>
                      <a:lnTo>
                        <a:pt x="1194972" y="2203221"/>
                      </a:lnTo>
                      <a:lnTo>
                        <a:pt x="1205446" y="2218435"/>
                      </a:lnTo>
                      <a:lnTo>
                        <a:pt x="1222585" y="2220337"/>
                      </a:lnTo>
                      <a:lnTo>
                        <a:pt x="1232107" y="2235551"/>
                      </a:lnTo>
                      <a:lnTo>
                        <a:pt x="1224489" y="2258373"/>
                      </a:lnTo>
                      <a:lnTo>
                        <a:pt x="1195924" y="2279293"/>
                      </a:lnTo>
                      <a:lnTo>
                        <a:pt x="1174976" y="2278342"/>
                      </a:lnTo>
                      <a:close/>
                    </a:path>
                  </a:pathLst>
                </a:custGeom>
                <a:pattFill prst="wdDnDiag">
                  <a:fgClr>
                    <a:srgbClr val="00B0F0"/>
                  </a:fgClr>
                  <a:bgClr>
                    <a:srgbClr val="43D474"/>
                  </a:bgClr>
                </a:pattFill>
                <a:ln w="19050" cap="flat">
                  <a:solidFill>
                    <a:srgbClr val="FF67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5DE818A3-18A5-6A67-0B0D-8B355728B746}"/>
                    </a:ext>
                  </a:extLst>
                </p:cNvPr>
                <p:cNvSpPr/>
                <p:nvPr/>
              </p:nvSpPr>
              <p:spPr>
                <a:xfrm>
                  <a:off x="3946954" y="2727240"/>
                  <a:ext cx="1209254" cy="956599"/>
                </a:xfrm>
                <a:custGeom>
                  <a:avLst/>
                  <a:gdLst>
                    <a:gd name="connsiteX0" fmla="*/ 1150220 w 1209254"/>
                    <a:gd name="connsiteY0" fmla="*/ 956599 h 956599"/>
                    <a:gd name="connsiteX1" fmla="*/ 993112 w 1209254"/>
                    <a:gd name="connsiteY1" fmla="*/ 947090 h 956599"/>
                    <a:gd name="connsiteX2" fmla="*/ 500841 w 1209254"/>
                    <a:gd name="connsiteY2" fmla="*/ 901447 h 956599"/>
                    <a:gd name="connsiteX3" fmla="*/ 0 w 1209254"/>
                    <a:gd name="connsiteY3" fmla="*/ 839639 h 956599"/>
                    <a:gd name="connsiteX4" fmla="*/ 109499 w 1209254"/>
                    <a:gd name="connsiteY4" fmla="*/ 0 h 956599"/>
                    <a:gd name="connsiteX5" fmla="*/ 537023 w 1209254"/>
                    <a:gd name="connsiteY5" fmla="*/ 54201 h 956599"/>
                    <a:gd name="connsiteX6" fmla="*/ 894087 w 1209254"/>
                    <a:gd name="connsiteY6" fmla="*/ 86531 h 956599"/>
                    <a:gd name="connsiteX7" fmla="*/ 1209254 w 1209254"/>
                    <a:gd name="connsiteY7" fmla="*/ 109353 h 956599"/>
                    <a:gd name="connsiteX8" fmla="*/ 1195924 w 1209254"/>
                    <a:gd name="connsiteY8" fmla="*/ 319500 h 956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09254" h="956599">
                      <a:moveTo>
                        <a:pt x="1150220" y="956599"/>
                      </a:moveTo>
                      <a:lnTo>
                        <a:pt x="993112" y="947090"/>
                      </a:lnTo>
                      <a:lnTo>
                        <a:pt x="500841" y="901447"/>
                      </a:lnTo>
                      <a:lnTo>
                        <a:pt x="0" y="839639"/>
                      </a:lnTo>
                      <a:lnTo>
                        <a:pt x="109499" y="0"/>
                      </a:lnTo>
                      <a:lnTo>
                        <a:pt x="537023" y="54201"/>
                      </a:lnTo>
                      <a:lnTo>
                        <a:pt x="894087" y="86531"/>
                      </a:lnTo>
                      <a:lnTo>
                        <a:pt x="1209254" y="109353"/>
                      </a:lnTo>
                      <a:lnTo>
                        <a:pt x="1195924" y="319500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7ACFBC9C-BF1A-BBE1-2177-633C7C1449FC}"/>
                    </a:ext>
                  </a:extLst>
                </p:cNvPr>
                <p:cNvSpPr/>
                <p:nvPr/>
              </p:nvSpPr>
              <p:spPr>
                <a:xfrm>
                  <a:off x="9564751" y="2180476"/>
                  <a:ext cx="286603" cy="280513"/>
                </a:xfrm>
                <a:custGeom>
                  <a:avLst/>
                  <a:gdLst>
                    <a:gd name="connsiteX0" fmla="*/ 282794 w 286603"/>
                    <a:gd name="connsiteY0" fmla="*/ 130272 h 280513"/>
                    <a:gd name="connsiteX1" fmla="*/ 286603 w 286603"/>
                    <a:gd name="connsiteY1" fmla="*/ 119813 h 280513"/>
                    <a:gd name="connsiteX2" fmla="*/ 256134 w 286603"/>
                    <a:gd name="connsiteY2" fmla="*/ 2853 h 280513"/>
                    <a:gd name="connsiteX3" fmla="*/ 255181 w 286603"/>
                    <a:gd name="connsiteY3" fmla="*/ 0 h 280513"/>
                    <a:gd name="connsiteX4" fmla="*/ 113308 w 286603"/>
                    <a:gd name="connsiteY4" fmla="*/ 32330 h 280513"/>
                    <a:gd name="connsiteX5" fmla="*/ 113308 w 286603"/>
                    <a:gd name="connsiteY5" fmla="*/ 38987 h 280513"/>
                    <a:gd name="connsiteX6" fmla="*/ 104739 w 286603"/>
                    <a:gd name="connsiteY6" fmla="*/ 41839 h 280513"/>
                    <a:gd name="connsiteX7" fmla="*/ 99978 w 286603"/>
                    <a:gd name="connsiteY7" fmla="*/ 35183 h 280513"/>
                    <a:gd name="connsiteX8" fmla="*/ 0 w 286603"/>
                    <a:gd name="connsiteY8" fmla="*/ 58005 h 280513"/>
                    <a:gd name="connsiteX9" fmla="*/ 26661 w 286603"/>
                    <a:gd name="connsiteY9" fmla="*/ 213000 h 280513"/>
                    <a:gd name="connsiteX10" fmla="*/ 43800 w 286603"/>
                    <a:gd name="connsiteY10" fmla="*/ 227264 h 280513"/>
                    <a:gd name="connsiteX11" fmla="*/ 10474 w 286603"/>
                    <a:gd name="connsiteY11" fmla="*/ 259594 h 280513"/>
                    <a:gd name="connsiteX12" fmla="*/ 26661 w 286603"/>
                    <a:gd name="connsiteY12" fmla="*/ 280514 h 280513"/>
                    <a:gd name="connsiteX13" fmla="*/ 78078 w 286603"/>
                    <a:gd name="connsiteY13" fmla="*/ 237723 h 280513"/>
                    <a:gd name="connsiteX14" fmla="*/ 94265 w 286603"/>
                    <a:gd name="connsiteY14" fmla="*/ 225362 h 280513"/>
                    <a:gd name="connsiteX15" fmla="*/ 101882 w 286603"/>
                    <a:gd name="connsiteY15" fmla="*/ 225362 h 280513"/>
                    <a:gd name="connsiteX16" fmla="*/ 124734 w 286603"/>
                    <a:gd name="connsiteY16" fmla="*/ 195884 h 280513"/>
                    <a:gd name="connsiteX17" fmla="*/ 138065 w 286603"/>
                    <a:gd name="connsiteY17" fmla="*/ 196835 h 280513"/>
                    <a:gd name="connsiteX18" fmla="*/ 165678 w 286603"/>
                    <a:gd name="connsiteY18" fmla="*/ 186375 h 280513"/>
                    <a:gd name="connsiteX19" fmla="*/ 185673 w 286603"/>
                    <a:gd name="connsiteY19" fmla="*/ 186375 h 280513"/>
                    <a:gd name="connsiteX20" fmla="*/ 236138 w 286603"/>
                    <a:gd name="connsiteY20" fmla="*/ 160701 h 280513"/>
                    <a:gd name="connsiteX21" fmla="*/ 262799 w 286603"/>
                    <a:gd name="connsiteY21" fmla="*/ 152143 h 280513"/>
                    <a:gd name="connsiteX22" fmla="*/ 272321 w 286603"/>
                    <a:gd name="connsiteY22" fmla="*/ 142634 h 280513"/>
                    <a:gd name="connsiteX23" fmla="*/ 286603 w 286603"/>
                    <a:gd name="connsiteY23" fmla="*/ 147389 h 280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86603" h="280513">
                      <a:moveTo>
                        <a:pt x="282794" y="130272"/>
                      </a:moveTo>
                      <a:lnTo>
                        <a:pt x="286603" y="119813"/>
                      </a:lnTo>
                      <a:lnTo>
                        <a:pt x="256134" y="2853"/>
                      </a:lnTo>
                      <a:lnTo>
                        <a:pt x="255181" y="0"/>
                      </a:lnTo>
                      <a:lnTo>
                        <a:pt x="113308" y="32330"/>
                      </a:lnTo>
                      <a:lnTo>
                        <a:pt x="113308" y="38987"/>
                      </a:lnTo>
                      <a:lnTo>
                        <a:pt x="104739" y="41839"/>
                      </a:lnTo>
                      <a:lnTo>
                        <a:pt x="99978" y="35183"/>
                      </a:lnTo>
                      <a:lnTo>
                        <a:pt x="0" y="58005"/>
                      </a:lnTo>
                      <a:lnTo>
                        <a:pt x="26661" y="213000"/>
                      </a:lnTo>
                      <a:lnTo>
                        <a:pt x="43800" y="227264"/>
                      </a:lnTo>
                      <a:lnTo>
                        <a:pt x="10474" y="259594"/>
                      </a:lnTo>
                      <a:lnTo>
                        <a:pt x="26661" y="280514"/>
                      </a:lnTo>
                      <a:lnTo>
                        <a:pt x="78078" y="237723"/>
                      </a:lnTo>
                      <a:lnTo>
                        <a:pt x="94265" y="225362"/>
                      </a:lnTo>
                      <a:lnTo>
                        <a:pt x="101882" y="225362"/>
                      </a:lnTo>
                      <a:lnTo>
                        <a:pt x="124734" y="195884"/>
                      </a:lnTo>
                      <a:lnTo>
                        <a:pt x="138065" y="196835"/>
                      </a:lnTo>
                      <a:lnTo>
                        <a:pt x="165678" y="186375"/>
                      </a:lnTo>
                      <a:lnTo>
                        <a:pt x="185673" y="186375"/>
                      </a:lnTo>
                      <a:lnTo>
                        <a:pt x="236138" y="160701"/>
                      </a:lnTo>
                      <a:lnTo>
                        <a:pt x="262799" y="152143"/>
                      </a:lnTo>
                      <a:lnTo>
                        <a:pt x="272321" y="142634"/>
                      </a:lnTo>
                      <a:lnTo>
                        <a:pt x="286603" y="147389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7982E0FE-077D-ED31-B221-427CBBF520AD}"/>
                    </a:ext>
                  </a:extLst>
                </p:cNvPr>
                <p:cNvSpPr/>
                <p:nvPr/>
              </p:nvSpPr>
              <p:spPr>
                <a:xfrm>
                  <a:off x="9318139" y="2764325"/>
                  <a:ext cx="176151" cy="290973"/>
                </a:xfrm>
                <a:custGeom>
                  <a:avLst/>
                  <a:gdLst>
                    <a:gd name="connsiteX0" fmla="*/ 40943 w 176151"/>
                    <a:gd name="connsiteY0" fmla="*/ 0 h 290973"/>
                    <a:gd name="connsiteX1" fmla="*/ 25708 w 176151"/>
                    <a:gd name="connsiteY1" fmla="*/ 2853 h 290973"/>
                    <a:gd name="connsiteX2" fmla="*/ 11426 w 176151"/>
                    <a:gd name="connsiteY2" fmla="*/ 13312 h 290973"/>
                    <a:gd name="connsiteX3" fmla="*/ 0 w 176151"/>
                    <a:gd name="connsiteY3" fmla="*/ 33281 h 290973"/>
                    <a:gd name="connsiteX4" fmla="*/ 72365 w 176151"/>
                    <a:gd name="connsiteY4" fmla="*/ 290974 h 290973"/>
                    <a:gd name="connsiteX5" fmla="*/ 176151 w 176151"/>
                    <a:gd name="connsiteY5" fmla="*/ 269103 h 290973"/>
                    <a:gd name="connsiteX6" fmla="*/ 155203 w 176151"/>
                    <a:gd name="connsiteY6" fmla="*/ 196835 h 290973"/>
                    <a:gd name="connsiteX7" fmla="*/ 144729 w 176151"/>
                    <a:gd name="connsiteY7" fmla="*/ 201589 h 290973"/>
                    <a:gd name="connsiteX8" fmla="*/ 113308 w 176151"/>
                    <a:gd name="connsiteY8" fmla="*/ 176866 h 290973"/>
                    <a:gd name="connsiteX9" fmla="*/ 108547 w 176151"/>
                    <a:gd name="connsiteY9" fmla="*/ 160701 h 290973"/>
                    <a:gd name="connsiteX10" fmla="*/ 91408 w 176151"/>
                    <a:gd name="connsiteY10" fmla="*/ 151192 h 290973"/>
                    <a:gd name="connsiteX11" fmla="*/ 89504 w 176151"/>
                    <a:gd name="connsiteY11" fmla="*/ 116009 h 290973"/>
                    <a:gd name="connsiteX12" fmla="*/ 69508 w 176151"/>
                    <a:gd name="connsiteY12" fmla="*/ 95089 h 290973"/>
                    <a:gd name="connsiteX13" fmla="*/ 59034 w 176151"/>
                    <a:gd name="connsiteY13" fmla="*/ 87482 h 290973"/>
                    <a:gd name="connsiteX14" fmla="*/ 47608 w 176151"/>
                    <a:gd name="connsiteY14" fmla="*/ 77022 h 290973"/>
                    <a:gd name="connsiteX15" fmla="*/ 43800 w 176151"/>
                    <a:gd name="connsiteY15" fmla="*/ 46594 h 290973"/>
                    <a:gd name="connsiteX16" fmla="*/ 46656 w 176151"/>
                    <a:gd name="connsiteY16" fmla="*/ 26625 h 290973"/>
                    <a:gd name="connsiteX17" fmla="*/ 56178 w 176151"/>
                    <a:gd name="connsiteY17" fmla="*/ 5705 h 290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76151" h="290973">
                      <a:moveTo>
                        <a:pt x="40943" y="0"/>
                      </a:moveTo>
                      <a:lnTo>
                        <a:pt x="25708" y="2853"/>
                      </a:lnTo>
                      <a:lnTo>
                        <a:pt x="11426" y="13312"/>
                      </a:lnTo>
                      <a:lnTo>
                        <a:pt x="0" y="33281"/>
                      </a:lnTo>
                      <a:lnTo>
                        <a:pt x="72365" y="290974"/>
                      </a:lnTo>
                      <a:lnTo>
                        <a:pt x="176151" y="269103"/>
                      </a:lnTo>
                      <a:lnTo>
                        <a:pt x="155203" y="196835"/>
                      </a:lnTo>
                      <a:lnTo>
                        <a:pt x="144729" y="201589"/>
                      </a:lnTo>
                      <a:lnTo>
                        <a:pt x="113308" y="176866"/>
                      </a:lnTo>
                      <a:lnTo>
                        <a:pt x="108547" y="160701"/>
                      </a:lnTo>
                      <a:lnTo>
                        <a:pt x="91408" y="151192"/>
                      </a:lnTo>
                      <a:lnTo>
                        <a:pt x="89504" y="116009"/>
                      </a:lnTo>
                      <a:lnTo>
                        <a:pt x="69508" y="95089"/>
                      </a:lnTo>
                      <a:lnTo>
                        <a:pt x="59034" y="87482"/>
                      </a:lnTo>
                      <a:lnTo>
                        <a:pt x="47608" y="77022"/>
                      </a:lnTo>
                      <a:lnTo>
                        <a:pt x="43800" y="46594"/>
                      </a:lnTo>
                      <a:lnTo>
                        <a:pt x="46656" y="26625"/>
                      </a:lnTo>
                      <a:lnTo>
                        <a:pt x="56178" y="5705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732216D9-83E6-9174-9119-7C20C9E96DEF}"/>
                    </a:ext>
                  </a:extLst>
                </p:cNvPr>
                <p:cNvSpPr/>
                <p:nvPr/>
              </p:nvSpPr>
              <p:spPr>
                <a:xfrm>
                  <a:off x="7608044" y="4826813"/>
                  <a:ext cx="1520613" cy="1294166"/>
                </a:xfrm>
                <a:custGeom>
                  <a:avLst/>
                  <a:gdLst>
                    <a:gd name="connsiteX0" fmla="*/ 1079760 w 1520613"/>
                    <a:gd name="connsiteY0" fmla="*/ 15214 h 1294166"/>
                    <a:gd name="connsiteX1" fmla="*/ 1041673 w 1520613"/>
                    <a:gd name="connsiteY1" fmla="*/ 8558 h 1294166"/>
                    <a:gd name="connsiteX2" fmla="*/ 1025486 w 1520613"/>
                    <a:gd name="connsiteY2" fmla="*/ 0 h 1294166"/>
                    <a:gd name="connsiteX3" fmla="*/ 1004538 w 1520613"/>
                    <a:gd name="connsiteY3" fmla="*/ 13312 h 1294166"/>
                    <a:gd name="connsiteX4" fmla="*/ 1004538 w 1520613"/>
                    <a:gd name="connsiteY4" fmla="*/ 37085 h 1294166"/>
                    <a:gd name="connsiteX5" fmla="*/ 1017869 w 1520613"/>
                    <a:gd name="connsiteY5" fmla="*/ 57054 h 1294166"/>
                    <a:gd name="connsiteX6" fmla="*/ 1013108 w 1520613"/>
                    <a:gd name="connsiteY6" fmla="*/ 97942 h 1294166"/>
                    <a:gd name="connsiteX7" fmla="*/ 993112 w 1520613"/>
                    <a:gd name="connsiteY7" fmla="*/ 103647 h 1294166"/>
                    <a:gd name="connsiteX8" fmla="*/ 983590 w 1520613"/>
                    <a:gd name="connsiteY8" fmla="*/ 93187 h 1294166"/>
                    <a:gd name="connsiteX9" fmla="*/ 977878 w 1520613"/>
                    <a:gd name="connsiteY9" fmla="*/ 62759 h 1294166"/>
                    <a:gd name="connsiteX10" fmla="*/ 500841 w 1520613"/>
                    <a:gd name="connsiteY10" fmla="*/ 94138 h 1294166"/>
                    <a:gd name="connsiteX11" fmla="*/ 469419 w 1520613"/>
                    <a:gd name="connsiteY11" fmla="*/ 37085 h 1294166"/>
                    <a:gd name="connsiteX12" fmla="*/ 4761 w 1520613"/>
                    <a:gd name="connsiteY12" fmla="*/ 85580 h 1294166"/>
                    <a:gd name="connsiteX13" fmla="*/ 0 w 1520613"/>
                    <a:gd name="connsiteY13" fmla="*/ 113156 h 1294166"/>
                    <a:gd name="connsiteX14" fmla="*/ 23804 w 1520613"/>
                    <a:gd name="connsiteY14" fmla="*/ 139782 h 1294166"/>
                    <a:gd name="connsiteX15" fmla="*/ 39991 w 1520613"/>
                    <a:gd name="connsiteY15" fmla="*/ 146438 h 1294166"/>
                    <a:gd name="connsiteX16" fmla="*/ 48561 w 1520613"/>
                    <a:gd name="connsiteY16" fmla="*/ 157848 h 1294166"/>
                    <a:gd name="connsiteX17" fmla="*/ 44752 w 1520613"/>
                    <a:gd name="connsiteY17" fmla="*/ 227264 h 1294166"/>
                    <a:gd name="connsiteX18" fmla="*/ 34278 w 1520613"/>
                    <a:gd name="connsiteY18" fmla="*/ 232969 h 1294166"/>
                    <a:gd name="connsiteX19" fmla="*/ 39039 w 1520613"/>
                    <a:gd name="connsiteY19" fmla="*/ 236772 h 1294166"/>
                    <a:gd name="connsiteX20" fmla="*/ 48561 w 1520613"/>
                    <a:gd name="connsiteY20" fmla="*/ 233920 h 1294166"/>
                    <a:gd name="connsiteX21" fmla="*/ 55226 w 1520613"/>
                    <a:gd name="connsiteY21" fmla="*/ 226313 h 1294166"/>
                    <a:gd name="connsiteX22" fmla="*/ 155203 w 1520613"/>
                    <a:gd name="connsiteY22" fmla="*/ 200639 h 1294166"/>
                    <a:gd name="connsiteX23" fmla="*/ 242803 w 1520613"/>
                    <a:gd name="connsiteY23" fmla="*/ 195884 h 1294166"/>
                    <a:gd name="connsiteX24" fmla="*/ 319929 w 1520613"/>
                    <a:gd name="connsiteY24" fmla="*/ 213951 h 1294166"/>
                    <a:gd name="connsiteX25" fmla="*/ 400863 w 1520613"/>
                    <a:gd name="connsiteY25" fmla="*/ 261496 h 1294166"/>
                    <a:gd name="connsiteX26" fmla="*/ 423715 w 1520613"/>
                    <a:gd name="connsiteY26" fmla="*/ 269103 h 1294166"/>
                    <a:gd name="connsiteX27" fmla="*/ 444663 w 1520613"/>
                    <a:gd name="connsiteY27" fmla="*/ 288121 h 1294166"/>
                    <a:gd name="connsiteX28" fmla="*/ 443711 w 1520613"/>
                    <a:gd name="connsiteY28" fmla="*/ 313795 h 1294166"/>
                    <a:gd name="connsiteX29" fmla="*/ 466563 w 1520613"/>
                    <a:gd name="connsiteY29" fmla="*/ 313795 h 1294166"/>
                    <a:gd name="connsiteX30" fmla="*/ 484654 w 1520613"/>
                    <a:gd name="connsiteY30" fmla="*/ 304286 h 1294166"/>
                    <a:gd name="connsiteX31" fmla="*/ 508458 w 1520613"/>
                    <a:gd name="connsiteY31" fmla="*/ 305237 h 1294166"/>
                    <a:gd name="connsiteX32" fmla="*/ 527502 w 1520613"/>
                    <a:gd name="connsiteY32" fmla="*/ 297630 h 1294166"/>
                    <a:gd name="connsiteX33" fmla="*/ 555114 w 1520613"/>
                    <a:gd name="connsiteY33" fmla="*/ 278612 h 1294166"/>
                    <a:gd name="connsiteX34" fmla="*/ 584632 w 1520613"/>
                    <a:gd name="connsiteY34" fmla="*/ 251036 h 1294166"/>
                    <a:gd name="connsiteX35" fmla="*/ 595106 w 1520613"/>
                    <a:gd name="connsiteY35" fmla="*/ 247232 h 1294166"/>
                    <a:gd name="connsiteX36" fmla="*/ 600819 w 1520613"/>
                    <a:gd name="connsiteY36" fmla="*/ 251987 h 1294166"/>
                    <a:gd name="connsiteX37" fmla="*/ 614149 w 1520613"/>
                    <a:gd name="connsiteY37" fmla="*/ 251987 h 1294166"/>
                    <a:gd name="connsiteX38" fmla="*/ 618910 w 1520613"/>
                    <a:gd name="connsiteY38" fmla="*/ 244380 h 1294166"/>
                    <a:gd name="connsiteX39" fmla="*/ 614149 w 1520613"/>
                    <a:gd name="connsiteY39" fmla="*/ 232969 h 1294166"/>
                    <a:gd name="connsiteX40" fmla="*/ 608436 w 1520613"/>
                    <a:gd name="connsiteY40" fmla="*/ 227264 h 1294166"/>
                    <a:gd name="connsiteX41" fmla="*/ 610341 w 1520613"/>
                    <a:gd name="connsiteY41" fmla="*/ 219657 h 1294166"/>
                    <a:gd name="connsiteX42" fmla="*/ 629384 w 1520613"/>
                    <a:gd name="connsiteY42" fmla="*/ 209197 h 1294166"/>
                    <a:gd name="connsiteX43" fmla="*/ 676992 w 1520613"/>
                    <a:gd name="connsiteY43" fmla="*/ 205393 h 1294166"/>
                    <a:gd name="connsiteX44" fmla="*/ 684610 w 1520613"/>
                    <a:gd name="connsiteY44" fmla="*/ 214902 h 1294166"/>
                    <a:gd name="connsiteX45" fmla="*/ 694131 w 1520613"/>
                    <a:gd name="connsiteY45" fmla="*/ 215853 h 1294166"/>
                    <a:gd name="connsiteX46" fmla="*/ 716031 w 1520613"/>
                    <a:gd name="connsiteY46" fmla="*/ 225362 h 1294166"/>
                    <a:gd name="connsiteX47" fmla="*/ 744596 w 1520613"/>
                    <a:gd name="connsiteY47" fmla="*/ 242478 h 1294166"/>
                    <a:gd name="connsiteX48" fmla="*/ 756022 w 1520613"/>
                    <a:gd name="connsiteY48" fmla="*/ 258643 h 1294166"/>
                    <a:gd name="connsiteX49" fmla="*/ 766496 w 1520613"/>
                    <a:gd name="connsiteY49" fmla="*/ 270054 h 1294166"/>
                    <a:gd name="connsiteX50" fmla="*/ 793157 w 1520613"/>
                    <a:gd name="connsiteY50" fmla="*/ 283366 h 1294166"/>
                    <a:gd name="connsiteX51" fmla="*/ 793157 w 1520613"/>
                    <a:gd name="connsiteY51" fmla="*/ 306188 h 1294166"/>
                    <a:gd name="connsiteX52" fmla="*/ 819818 w 1520613"/>
                    <a:gd name="connsiteY52" fmla="*/ 324255 h 1294166"/>
                    <a:gd name="connsiteX53" fmla="*/ 829340 w 1520613"/>
                    <a:gd name="connsiteY53" fmla="*/ 325206 h 1294166"/>
                    <a:gd name="connsiteX54" fmla="*/ 844574 w 1520613"/>
                    <a:gd name="connsiteY54" fmla="*/ 338518 h 1294166"/>
                    <a:gd name="connsiteX55" fmla="*/ 851239 w 1520613"/>
                    <a:gd name="connsiteY55" fmla="*/ 353733 h 1294166"/>
                    <a:gd name="connsiteX56" fmla="*/ 860761 w 1520613"/>
                    <a:gd name="connsiteY56" fmla="*/ 355634 h 1294166"/>
                    <a:gd name="connsiteX57" fmla="*/ 868378 w 1520613"/>
                    <a:gd name="connsiteY57" fmla="*/ 375603 h 1294166"/>
                    <a:gd name="connsiteX58" fmla="*/ 875044 w 1520613"/>
                    <a:gd name="connsiteY58" fmla="*/ 381308 h 1294166"/>
                    <a:gd name="connsiteX59" fmla="*/ 884565 w 1520613"/>
                    <a:gd name="connsiteY59" fmla="*/ 370849 h 1294166"/>
                    <a:gd name="connsiteX60" fmla="*/ 912178 w 1520613"/>
                    <a:gd name="connsiteY60" fmla="*/ 371800 h 1294166"/>
                    <a:gd name="connsiteX61" fmla="*/ 916939 w 1520613"/>
                    <a:gd name="connsiteY61" fmla="*/ 385112 h 1294166"/>
                    <a:gd name="connsiteX62" fmla="*/ 927413 w 1520613"/>
                    <a:gd name="connsiteY62" fmla="*/ 393670 h 1294166"/>
                    <a:gd name="connsiteX63" fmla="*/ 927413 w 1520613"/>
                    <a:gd name="connsiteY63" fmla="*/ 406032 h 1294166"/>
                    <a:gd name="connsiteX64" fmla="*/ 955025 w 1520613"/>
                    <a:gd name="connsiteY64" fmla="*/ 426951 h 1294166"/>
                    <a:gd name="connsiteX65" fmla="*/ 956930 w 1520613"/>
                    <a:gd name="connsiteY65" fmla="*/ 518237 h 1294166"/>
                    <a:gd name="connsiteX66" fmla="*/ 939791 w 1520613"/>
                    <a:gd name="connsiteY66" fmla="*/ 573389 h 1294166"/>
                    <a:gd name="connsiteX67" fmla="*/ 949313 w 1520613"/>
                    <a:gd name="connsiteY67" fmla="*/ 584800 h 1294166"/>
                    <a:gd name="connsiteX68" fmla="*/ 947408 w 1520613"/>
                    <a:gd name="connsiteY68" fmla="*/ 617130 h 1294166"/>
                    <a:gd name="connsiteX69" fmla="*/ 939791 w 1520613"/>
                    <a:gd name="connsiteY69" fmla="*/ 630442 h 1294166"/>
                    <a:gd name="connsiteX70" fmla="*/ 946456 w 1520613"/>
                    <a:gd name="connsiteY70" fmla="*/ 641853 h 1294166"/>
                    <a:gd name="connsiteX71" fmla="*/ 968356 w 1520613"/>
                    <a:gd name="connsiteY71" fmla="*/ 663724 h 1294166"/>
                    <a:gd name="connsiteX72" fmla="*/ 971212 w 1520613"/>
                    <a:gd name="connsiteY72" fmla="*/ 677987 h 1294166"/>
                    <a:gd name="connsiteX73" fmla="*/ 978830 w 1520613"/>
                    <a:gd name="connsiteY73" fmla="*/ 687496 h 1294166"/>
                    <a:gd name="connsiteX74" fmla="*/ 975021 w 1520613"/>
                    <a:gd name="connsiteY74" fmla="*/ 669429 h 1294166"/>
                    <a:gd name="connsiteX75" fmla="*/ 987399 w 1520613"/>
                    <a:gd name="connsiteY75" fmla="*/ 663724 h 1294166"/>
                    <a:gd name="connsiteX76" fmla="*/ 995017 w 1520613"/>
                    <a:gd name="connsiteY76" fmla="*/ 629492 h 1294166"/>
                    <a:gd name="connsiteX77" fmla="*/ 966451 w 1520613"/>
                    <a:gd name="connsiteY77" fmla="*/ 618081 h 1294166"/>
                    <a:gd name="connsiteX78" fmla="*/ 967404 w 1520613"/>
                    <a:gd name="connsiteY78" fmla="*/ 612376 h 1294166"/>
                    <a:gd name="connsiteX79" fmla="*/ 992160 w 1520613"/>
                    <a:gd name="connsiteY79" fmla="*/ 608572 h 1294166"/>
                    <a:gd name="connsiteX80" fmla="*/ 1000730 w 1520613"/>
                    <a:gd name="connsiteY80" fmla="*/ 633295 h 1294166"/>
                    <a:gd name="connsiteX81" fmla="*/ 1011204 w 1520613"/>
                    <a:gd name="connsiteY81" fmla="*/ 639001 h 1294166"/>
                    <a:gd name="connsiteX82" fmla="*/ 1012155 w 1520613"/>
                    <a:gd name="connsiteY82" fmla="*/ 619983 h 1294166"/>
                    <a:gd name="connsiteX83" fmla="*/ 1022630 w 1520613"/>
                    <a:gd name="connsiteY83" fmla="*/ 622835 h 1294166"/>
                    <a:gd name="connsiteX84" fmla="*/ 1028342 w 1520613"/>
                    <a:gd name="connsiteY84" fmla="*/ 630442 h 1294166"/>
                    <a:gd name="connsiteX85" fmla="*/ 1027391 w 1520613"/>
                    <a:gd name="connsiteY85" fmla="*/ 637099 h 1294166"/>
                    <a:gd name="connsiteX86" fmla="*/ 999777 w 1520613"/>
                    <a:gd name="connsiteY86" fmla="*/ 677037 h 1294166"/>
                    <a:gd name="connsiteX87" fmla="*/ 997873 w 1520613"/>
                    <a:gd name="connsiteY87" fmla="*/ 687496 h 1294166"/>
                    <a:gd name="connsiteX88" fmla="*/ 981687 w 1520613"/>
                    <a:gd name="connsiteY88" fmla="*/ 705563 h 1294166"/>
                    <a:gd name="connsiteX89" fmla="*/ 981687 w 1520613"/>
                    <a:gd name="connsiteY89" fmla="*/ 716023 h 1294166"/>
                    <a:gd name="connsiteX90" fmla="*/ 1016916 w 1520613"/>
                    <a:gd name="connsiteY90" fmla="*/ 752157 h 1294166"/>
                    <a:gd name="connsiteX91" fmla="*/ 1067382 w 1520613"/>
                    <a:gd name="connsiteY91" fmla="*/ 827278 h 1294166"/>
                    <a:gd name="connsiteX92" fmla="*/ 1084521 w 1520613"/>
                    <a:gd name="connsiteY92" fmla="*/ 847246 h 1294166"/>
                    <a:gd name="connsiteX93" fmla="*/ 1084521 w 1520613"/>
                    <a:gd name="connsiteY93" fmla="*/ 864363 h 1294166"/>
                    <a:gd name="connsiteX94" fmla="*/ 1111181 w 1520613"/>
                    <a:gd name="connsiteY94" fmla="*/ 908104 h 1294166"/>
                    <a:gd name="connsiteX95" fmla="*/ 1133081 w 1520613"/>
                    <a:gd name="connsiteY95" fmla="*/ 913809 h 1294166"/>
                    <a:gd name="connsiteX96" fmla="*/ 1139746 w 1520613"/>
                    <a:gd name="connsiteY96" fmla="*/ 902398 h 1294166"/>
                    <a:gd name="connsiteX97" fmla="*/ 1119751 w 1520613"/>
                    <a:gd name="connsiteY97" fmla="*/ 905251 h 1294166"/>
                    <a:gd name="connsiteX98" fmla="*/ 1091186 w 1520613"/>
                    <a:gd name="connsiteY98" fmla="*/ 862461 h 1294166"/>
                    <a:gd name="connsiteX99" fmla="*/ 1093090 w 1520613"/>
                    <a:gd name="connsiteY99" fmla="*/ 849148 h 1294166"/>
                    <a:gd name="connsiteX100" fmla="*/ 1107372 w 1520613"/>
                    <a:gd name="connsiteY100" fmla="*/ 841541 h 1294166"/>
                    <a:gd name="connsiteX101" fmla="*/ 1107372 w 1520613"/>
                    <a:gd name="connsiteY101" fmla="*/ 827278 h 1294166"/>
                    <a:gd name="connsiteX102" fmla="*/ 1101660 w 1520613"/>
                    <a:gd name="connsiteY102" fmla="*/ 814916 h 1294166"/>
                    <a:gd name="connsiteX103" fmla="*/ 1110229 w 1520613"/>
                    <a:gd name="connsiteY103" fmla="*/ 806358 h 1294166"/>
                    <a:gd name="connsiteX104" fmla="*/ 1114038 w 1520613"/>
                    <a:gd name="connsiteY104" fmla="*/ 814916 h 1294166"/>
                    <a:gd name="connsiteX105" fmla="*/ 1120703 w 1520613"/>
                    <a:gd name="connsiteY105" fmla="*/ 819671 h 1294166"/>
                    <a:gd name="connsiteX106" fmla="*/ 1120703 w 1520613"/>
                    <a:gd name="connsiteY106" fmla="*/ 857706 h 1294166"/>
                    <a:gd name="connsiteX107" fmla="*/ 1109277 w 1520613"/>
                    <a:gd name="connsiteY107" fmla="*/ 852001 h 1294166"/>
                    <a:gd name="connsiteX108" fmla="*/ 1101660 w 1520613"/>
                    <a:gd name="connsiteY108" fmla="*/ 860559 h 1294166"/>
                    <a:gd name="connsiteX109" fmla="*/ 1114990 w 1520613"/>
                    <a:gd name="connsiteY109" fmla="*/ 875773 h 1294166"/>
                    <a:gd name="connsiteX110" fmla="*/ 1124512 w 1520613"/>
                    <a:gd name="connsiteY110" fmla="*/ 900497 h 1294166"/>
                    <a:gd name="connsiteX111" fmla="*/ 1135937 w 1520613"/>
                    <a:gd name="connsiteY111" fmla="*/ 894791 h 1294166"/>
                    <a:gd name="connsiteX112" fmla="*/ 1157838 w 1520613"/>
                    <a:gd name="connsiteY112" fmla="*/ 906202 h 1294166"/>
                    <a:gd name="connsiteX113" fmla="*/ 1177833 w 1520613"/>
                    <a:gd name="connsiteY113" fmla="*/ 927121 h 1294166"/>
                    <a:gd name="connsiteX114" fmla="*/ 1193068 w 1520613"/>
                    <a:gd name="connsiteY114" fmla="*/ 975617 h 1294166"/>
                    <a:gd name="connsiteX115" fmla="*/ 1222585 w 1520613"/>
                    <a:gd name="connsiteY115" fmla="*/ 1021260 h 1294166"/>
                    <a:gd name="connsiteX116" fmla="*/ 1230202 w 1520613"/>
                    <a:gd name="connsiteY116" fmla="*/ 1008898 h 1294166"/>
                    <a:gd name="connsiteX117" fmla="*/ 1256863 w 1520613"/>
                    <a:gd name="connsiteY117" fmla="*/ 1004144 h 1294166"/>
                    <a:gd name="connsiteX118" fmla="*/ 1287333 w 1520613"/>
                    <a:gd name="connsiteY118" fmla="*/ 1016506 h 1294166"/>
                    <a:gd name="connsiteX119" fmla="*/ 1290189 w 1520613"/>
                    <a:gd name="connsiteY119" fmla="*/ 1032670 h 1294166"/>
                    <a:gd name="connsiteX120" fmla="*/ 1321610 w 1520613"/>
                    <a:gd name="connsiteY120" fmla="*/ 1068805 h 1294166"/>
                    <a:gd name="connsiteX121" fmla="*/ 1322563 w 1520613"/>
                    <a:gd name="connsiteY121" fmla="*/ 1079264 h 1294166"/>
                    <a:gd name="connsiteX122" fmla="*/ 1343511 w 1520613"/>
                    <a:gd name="connsiteY122" fmla="*/ 1104939 h 1294166"/>
                    <a:gd name="connsiteX123" fmla="*/ 1336845 w 1520613"/>
                    <a:gd name="connsiteY123" fmla="*/ 1109693 h 1294166"/>
                    <a:gd name="connsiteX124" fmla="*/ 1336845 w 1520613"/>
                    <a:gd name="connsiteY124" fmla="*/ 1135367 h 1294166"/>
                    <a:gd name="connsiteX125" fmla="*/ 1362554 w 1520613"/>
                    <a:gd name="connsiteY125" fmla="*/ 1148680 h 1294166"/>
                    <a:gd name="connsiteX126" fmla="*/ 1376837 w 1520613"/>
                    <a:gd name="connsiteY126" fmla="*/ 1148680 h 1294166"/>
                    <a:gd name="connsiteX127" fmla="*/ 1402545 w 1520613"/>
                    <a:gd name="connsiteY127" fmla="*/ 1131564 h 1294166"/>
                    <a:gd name="connsiteX128" fmla="*/ 1416827 w 1520613"/>
                    <a:gd name="connsiteY128" fmla="*/ 1134416 h 1294166"/>
                    <a:gd name="connsiteX129" fmla="*/ 1427302 w 1520613"/>
                    <a:gd name="connsiteY129" fmla="*/ 1138220 h 1294166"/>
                    <a:gd name="connsiteX130" fmla="*/ 1449201 w 1520613"/>
                    <a:gd name="connsiteY130" fmla="*/ 1122055 h 1294166"/>
                    <a:gd name="connsiteX131" fmla="*/ 1451106 w 1520613"/>
                    <a:gd name="connsiteY131" fmla="*/ 1115398 h 1294166"/>
                    <a:gd name="connsiteX132" fmla="*/ 1462532 w 1520613"/>
                    <a:gd name="connsiteY132" fmla="*/ 1118251 h 1294166"/>
                    <a:gd name="connsiteX133" fmla="*/ 1485384 w 1520613"/>
                    <a:gd name="connsiteY133" fmla="*/ 1102086 h 1294166"/>
                    <a:gd name="connsiteX134" fmla="*/ 1497762 w 1520613"/>
                    <a:gd name="connsiteY134" fmla="*/ 1080215 h 1294166"/>
                    <a:gd name="connsiteX135" fmla="*/ 1491097 w 1520613"/>
                    <a:gd name="connsiteY135" fmla="*/ 1049787 h 1294166"/>
                    <a:gd name="connsiteX136" fmla="*/ 1489192 w 1520613"/>
                    <a:gd name="connsiteY136" fmla="*/ 1037425 h 1294166"/>
                    <a:gd name="connsiteX137" fmla="*/ 1499666 w 1520613"/>
                    <a:gd name="connsiteY137" fmla="*/ 999389 h 1294166"/>
                    <a:gd name="connsiteX138" fmla="*/ 1505379 w 1520613"/>
                    <a:gd name="connsiteY138" fmla="*/ 997488 h 1294166"/>
                    <a:gd name="connsiteX139" fmla="*/ 1511092 w 1520613"/>
                    <a:gd name="connsiteY139" fmla="*/ 1012702 h 1294166"/>
                    <a:gd name="connsiteX140" fmla="*/ 1518709 w 1520613"/>
                    <a:gd name="connsiteY140" fmla="*/ 995586 h 1294166"/>
                    <a:gd name="connsiteX141" fmla="*/ 1511092 w 1520613"/>
                    <a:gd name="connsiteY141" fmla="*/ 927121 h 1294166"/>
                    <a:gd name="connsiteX142" fmla="*/ 1507283 w 1520613"/>
                    <a:gd name="connsiteY142" fmla="*/ 827278 h 1294166"/>
                    <a:gd name="connsiteX143" fmla="*/ 1497762 w 1520613"/>
                    <a:gd name="connsiteY143" fmla="*/ 762617 h 1294166"/>
                    <a:gd name="connsiteX144" fmla="*/ 1491097 w 1520613"/>
                    <a:gd name="connsiteY144" fmla="*/ 746452 h 1294166"/>
                    <a:gd name="connsiteX145" fmla="*/ 1428253 w 1520613"/>
                    <a:gd name="connsiteY145" fmla="*/ 640902 h 1294166"/>
                    <a:gd name="connsiteX146" fmla="*/ 1378741 w 1520613"/>
                    <a:gd name="connsiteY146" fmla="*/ 554371 h 1294166"/>
                    <a:gd name="connsiteX147" fmla="*/ 1357793 w 1520613"/>
                    <a:gd name="connsiteY147" fmla="*/ 522992 h 1294166"/>
                    <a:gd name="connsiteX148" fmla="*/ 1345415 w 1520613"/>
                    <a:gd name="connsiteY148" fmla="*/ 488759 h 1294166"/>
                    <a:gd name="connsiteX149" fmla="*/ 1343511 w 1520613"/>
                    <a:gd name="connsiteY149" fmla="*/ 456429 h 1294166"/>
                    <a:gd name="connsiteX150" fmla="*/ 1352080 w 1520613"/>
                    <a:gd name="connsiteY150" fmla="*/ 453576 h 1294166"/>
                    <a:gd name="connsiteX151" fmla="*/ 1352080 w 1520613"/>
                    <a:gd name="connsiteY151" fmla="*/ 445018 h 1294166"/>
                    <a:gd name="connsiteX152" fmla="*/ 1341606 w 1520613"/>
                    <a:gd name="connsiteY152" fmla="*/ 424099 h 1294166"/>
                    <a:gd name="connsiteX153" fmla="*/ 1303520 w 1520613"/>
                    <a:gd name="connsiteY153" fmla="*/ 386063 h 1294166"/>
                    <a:gd name="connsiteX154" fmla="*/ 1231154 w 1520613"/>
                    <a:gd name="connsiteY154" fmla="*/ 293826 h 1294166"/>
                    <a:gd name="connsiteX155" fmla="*/ 1176881 w 1520613"/>
                    <a:gd name="connsiteY155" fmla="*/ 194933 h 1294166"/>
                    <a:gd name="connsiteX156" fmla="*/ 1135937 w 1520613"/>
                    <a:gd name="connsiteY156" fmla="*/ 93187 h 1294166"/>
                    <a:gd name="connsiteX157" fmla="*/ 1130225 w 1520613"/>
                    <a:gd name="connsiteY157" fmla="*/ 58005 h 1294166"/>
                    <a:gd name="connsiteX158" fmla="*/ 1118799 w 1520613"/>
                    <a:gd name="connsiteY158" fmla="*/ 48496 h 1294166"/>
                    <a:gd name="connsiteX159" fmla="*/ 1114038 w 1520613"/>
                    <a:gd name="connsiteY159" fmla="*/ 12362 h 1294166"/>
                    <a:gd name="connsiteX160" fmla="*/ 1167360 w 1520613"/>
                    <a:gd name="connsiteY160" fmla="*/ 1294166 h 1294166"/>
                    <a:gd name="connsiteX161" fmla="*/ 1183546 w 1520613"/>
                    <a:gd name="connsiteY161" fmla="*/ 1293216 h 1294166"/>
                    <a:gd name="connsiteX162" fmla="*/ 1176881 w 1520613"/>
                    <a:gd name="connsiteY162" fmla="*/ 1283707 h 1294166"/>
                    <a:gd name="connsiteX163" fmla="*/ 1236868 w 1520613"/>
                    <a:gd name="connsiteY163" fmla="*/ 1283707 h 1294166"/>
                    <a:gd name="connsiteX164" fmla="*/ 1236868 w 1520613"/>
                    <a:gd name="connsiteY164" fmla="*/ 1277050 h 1294166"/>
                    <a:gd name="connsiteX165" fmla="*/ 1252102 w 1520613"/>
                    <a:gd name="connsiteY165" fmla="*/ 1275148 h 1294166"/>
                    <a:gd name="connsiteX166" fmla="*/ 1287333 w 1520613"/>
                    <a:gd name="connsiteY166" fmla="*/ 1243769 h 1294166"/>
                    <a:gd name="connsiteX167" fmla="*/ 1301615 w 1520613"/>
                    <a:gd name="connsiteY167" fmla="*/ 1238064 h 1294166"/>
                    <a:gd name="connsiteX168" fmla="*/ 1324467 w 1520613"/>
                    <a:gd name="connsiteY168" fmla="*/ 1229506 h 1294166"/>
                    <a:gd name="connsiteX169" fmla="*/ 1327324 w 1520613"/>
                    <a:gd name="connsiteY169" fmla="*/ 1241867 h 1294166"/>
                    <a:gd name="connsiteX170" fmla="*/ 1343511 w 1520613"/>
                    <a:gd name="connsiteY170" fmla="*/ 1249475 h 1294166"/>
                    <a:gd name="connsiteX171" fmla="*/ 1318754 w 1520613"/>
                    <a:gd name="connsiteY171" fmla="*/ 1260885 h 1294166"/>
                    <a:gd name="connsiteX172" fmla="*/ 1295902 w 1520613"/>
                    <a:gd name="connsiteY172" fmla="*/ 1260885 h 1294166"/>
                    <a:gd name="connsiteX173" fmla="*/ 1258767 w 1520613"/>
                    <a:gd name="connsiteY173" fmla="*/ 1284657 h 1294166"/>
                    <a:gd name="connsiteX174" fmla="*/ 1400641 w 1520613"/>
                    <a:gd name="connsiteY174" fmla="*/ 1211439 h 1294166"/>
                    <a:gd name="connsiteX175" fmla="*/ 1372076 w 1520613"/>
                    <a:gd name="connsiteY175" fmla="*/ 1224751 h 1294166"/>
                    <a:gd name="connsiteX176" fmla="*/ 1362554 w 1520613"/>
                    <a:gd name="connsiteY176" fmla="*/ 1237113 h 1294166"/>
                    <a:gd name="connsiteX177" fmla="*/ 1373028 w 1520613"/>
                    <a:gd name="connsiteY177" fmla="*/ 1238064 h 1294166"/>
                    <a:gd name="connsiteX178" fmla="*/ 1436823 w 1520613"/>
                    <a:gd name="connsiteY178" fmla="*/ 1183863 h 1294166"/>
                    <a:gd name="connsiteX179" fmla="*/ 1426349 w 1520613"/>
                    <a:gd name="connsiteY179" fmla="*/ 1186715 h 1294166"/>
                    <a:gd name="connsiteX180" fmla="*/ 1413019 w 1520613"/>
                    <a:gd name="connsiteY180" fmla="*/ 1205733 h 1294166"/>
                    <a:gd name="connsiteX181" fmla="*/ 1423493 w 1520613"/>
                    <a:gd name="connsiteY181" fmla="*/ 1203831 h 1294166"/>
                    <a:gd name="connsiteX182" fmla="*/ 1437775 w 1520613"/>
                    <a:gd name="connsiteY182" fmla="*/ 1188617 h 1294166"/>
                    <a:gd name="connsiteX183" fmla="*/ 1515853 w 1520613"/>
                    <a:gd name="connsiteY183" fmla="*/ 1034572 h 1294166"/>
                    <a:gd name="connsiteX184" fmla="*/ 1499666 w 1520613"/>
                    <a:gd name="connsiteY184" fmla="*/ 1087823 h 1294166"/>
                    <a:gd name="connsiteX185" fmla="*/ 1492049 w 1520613"/>
                    <a:gd name="connsiteY185" fmla="*/ 1097332 h 1294166"/>
                    <a:gd name="connsiteX186" fmla="*/ 1482527 w 1520613"/>
                    <a:gd name="connsiteY186" fmla="*/ 1122055 h 1294166"/>
                    <a:gd name="connsiteX187" fmla="*/ 1471101 w 1520613"/>
                    <a:gd name="connsiteY187" fmla="*/ 1137269 h 1294166"/>
                    <a:gd name="connsiteX188" fmla="*/ 1464436 w 1520613"/>
                    <a:gd name="connsiteY188" fmla="*/ 1153434 h 1294166"/>
                    <a:gd name="connsiteX189" fmla="*/ 1446345 w 1520613"/>
                    <a:gd name="connsiteY189" fmla="*/ 1174354 h 1294166"/>
                    <a:gd name="connsiteX190" fmla="*/ 1446345 w 1520613"/>
                    <a:gd name="connsiteY190" fmla="*/ 1182912 h 1294166"/>
                    <a:gd name="connsiteX191" fmla="*/ 1472054 w 1520613"/>
                    <a:gd name="connsiteY191" fmla="*/ 1156287 h 1294166"/>
                    <a:gd name="connsiteX192" fmla="*/ 1494905 w 1520613"/>
                    <a:gd name="connsiteY192" fmla="*/ 1123005 h 1294166"/>
                    <a:gd name="connsiteX193" fmla="*/ 1500619 w 1520613"/>
                    <a:gd name="connsiteY193" fmla="*/ 1103987 h 1294166"/>
                    <a:gd name="connsiteX194" fmla="*/ 1520614 w 1520613"/>
                    <a:gd name="connsiteY194" fmla="*/ 1057394 h 1294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</a:cxnLst>
                  <a:rect l="l" t="t" r="r" b="b"/>
                  <a:pathLst>
                    <a:path w="1520613" h="1294166">
                      <a:moveTo>
                        <a:pt x="1079760" y="15214"/>
                      </a:moveTo>
                      <a:lnTo>
                        <a:pt x="1041673" y="8558"/>
                      </a:lnTo>
                      <a:lnTo>
                        <a:pt x="1025486" y="0"/>
                      </a:lnTo>
                      <a:lnTo>
                        <a:pt x="1004538" y="13312"/>
                      </a:lnTo>
                      <a:lnTo>
                        <a:pt x="1004538" y="37085"/>
                      </a:lnTo>
                      <a:lnTo>
                        <a:pt x="1017869" y="57054"/>
                      </a:lnTo>
                      <a:lnTo>
                        <a:pt x="1013108" y="97942"/>
                      </a:lnTo>
                      <a:lnTo>
                        <a:pt x="993112" y="103647"/>
                      </a:lnTo>
                      <a:lnTo>
                        <a:pt x="983590" y="93187"/>
                      </a:lnTo>
                      <a:lnTo>
                        <a:pt x="977878" y="62759"/>
                      </a:lnTo>
                      <a:lnTo>
                        <a:pt x="500841" y="94138"/>
                      </a:lnTo>
                      <a:lnTo>
                        <a:pt x="469419" y="37085"/>
                      </a:lnTo>
                      <a:lnTo>
                        <a:pt x="4761" y="85580"/>
                      </a:lnTo>
                      <a:lnTo>
                        <a:pt x="0" y="113156"/>
                      </a:lnTo>
                      <a:lnTo>
                        <a:pt x="23804" y="139782"/>
                      </a:lnTo>
                      <a:lnTo>
                        <a:pt x="39991" y="146438"/>
                      </a:lnTo>
                      <a:lnTo>
                        <a:pt x="48561" y="157848"/>
                      </a:lnTo>
                      <a:lnTo>
                        <a:pt x="44752" y="227264"/>
                      </a:lnTo>
                      <a:lnTo>
                        <a:pt x="34278" y="232969"/>
                      </a:lnTo>
                      <a:lnTo>
                        <a:pt x="39039" y="236772"/>
                      </a:lnTo>
                      <a:lnTo>
                        <a:pt x="48561" y="233920"/>
                      </a:lnTo>
                      <a:lnTo>
                        <a:pt x="55226" y="226313"/>
                      </a:lnTo>
                      <a:lnTo>
                        <a:pt x="155203" y="200639"/>
                      </a:lnTo>
                      <a:lnTo>
                        <a:pt x="242803" y="195884"/>
                      </a:lnTo>
                      <a:lnTo>
                        <a:pt x="319929" y="213951"/>
                      </a:lnTo>
                      <a:lnTo>
                        <a:pt x="400863" y="261496"/>
                      </a:lnTo>
                      <a:lnTo>
                        <a:pt x="423715" y="269103"/>
                      </a:lnTo>
                      <a:lnTo>
                        <a:pt x="444663" y="288121"/>
                      </a:lnTo>
                      <a:lnTo>
                        <a:pt x="443711" y="313795"/>
                      </a:lnTo>
                      <a:lnTo>
                        <a:pt x="466563" y="313795"/>
                      </a:lnTo>
                      <a:lnTo>
                        <a:pt x="484654" y="304286"/>
                      </a:lnTo>
                      <a:lnTo>
                        <a:pt x="508458" y="305237"/>
                      </a:lnTo>
                      <a:lnTo>
                        <a:pt x="527502" y="297630"/>
                      </a:lnTo>
                      <a:lnTo>
                        <a:pt x="555114" y="278612"/>
                      </a:lnTo>
                      <a:lnTo>
                        <a:pt x="584632" y="251036"/>
                      </a:lnTo>
                      <a:lnTo>
                        <a:pt x="595106" y="247232"/>
                      </a:lnTo>
                      <a:lnTo>
                        <a:pt x="600819" y="251987"/>
                      </a:lnTo>
                      <a:lnTo>
                        <a:pt x="614149" y="251987"/>
                      </a:lnTo>
                      <a:lnTo>
                        <a:pt x="618910" y="244380"/>
                      </a:lnTo>
                      <a:lnTo>
                        <a:pt x="614149" y="232969"/>
                      </a:lnTo>
                      <a:lnTo>
                        <a:pt x="608436" y="227264"/>
                      </a:lnTo>
                      <a:lnTo>
                        <a:pt x="610341" y="219657"/>
                      </a:lnTo>
                      <a:lnTo>
                        <a:pt x="629384" y="209197"/>
                      </a:lnTo>
                      <a:lnTo>
                        <a:pt x="676992" y="205393"/>
                      </a:lnTo>
                      <a:lnTo>
                        <a:pt x="684610" y="214902"/>
                      </a:lnTo>
                      <a:lnTo>
                        <a:pt x="694131" y="215853"/>
                      </a:lnTo>
                      <a:lnTo>
                        <a:pt x="716031" y="225362"/>
                      </a:lnTo>
                      <a:lnTo>
                        <a:pt x="744596" y="242478"/>
                      </a:lnTo>
                      <a:lnTo>
                        <a:pt x="756022" y="258643"/>
                      </a:lnTo>
                      <a:lnTo>
                        <a:pt x="766496" y="270054"/>
                      </a:lnTo>
                      <a:lnTo>
                        <a:pt x="793157" y="283366"/>
                      </a:lnTo>
                      <a:lnTo>
                        <a:pt x="793157" y="306188"/>
                      </a:lnTo>
                      <a:lnTo>
                        <a:pt x="819818" y="324255"/>
                      </a:lnTo>
                      <a:lnTo>
                        <a:pt x="829340" y="325206"/>
                      </a:lnTo>
                      <a:lnTo>
                        <a:pt x="844574" y="338518"/>
                      </a:lnTo>
                      <a:lnTo>
                        <a:pt x="851239" y="353733"/>
                      </a:lnTo>
                      <a:lnTo>
                        <a:pt x="860761" y="355634"/>
                      </a:lnTo>
                      <a:lnTo>
                        <a:pt x="868378" y="375603"/>
                      </a:lnTo>
                      <a:lnTo>
                        <a:pt x="875044" y="381308"/>
                      </a:lnTo>
                      <a:lnTo>
                        <a:pt x="884565" y="370849"/>
                      </a:lnTo>
                      <a:lnTo>
                        <a:pt x="912178" y="371800"/>
                      </a:lnTo>
                      <a:lnTo>
                        <a:pt x="916939" y="385112"/>
                      </a:lnTo>
                      <a:lnTo>
                        <a:pt x="927413" y="393670"/>
                      </a:lnTo>
                      <a:lnTo>
                        <a:pt x="927413" y="406032"/>
                      </a:lnTo>
                      <a:lnTo>
                        <a:pt x="955025" y="426951"/>
                      </a:lnTo>
                      <a:lnTo>
                        <a:pt x="956930" y="518237"/>
                      </a:lnTo>
                      <a:lnTo>
                        <a:pt x="939791" y="573389"/>
                      </a:lnTo>
                      <a:lnTo>
                        <a:pt x="949313" y="584800"/>
                      </a:lnTo>
                      <a:lnTo>
                        <a:pt x="947408" y="617130"/>
                      </a:lnTo>
                      <a:lnTo>
                        <a:pt x="939791" y="630442"/>
                      </a:lnTo>
                      <a:lnTo>
                        <a:pt x="946456" y="641853"/>
                      </a:lnTo>
                      <a:lnTo>
                        <a:pt x="968356" y="663724"/>
                      </a:lnTo>
                      <a:lnTo>
                        <a:pt x="971212" y="677987"/>
                      </a:lnTo>
                      <a:lnTo>
                        <a:pt x="978830" y="687496"/>
                      </a:lnTo>
                      <a:lnTo>
                        <a:pt x="975021" y="669429"/>
                      </a:lnTo>
                      <a:lnTo>
                        <a:pt x="987399" y="663724"/>
                      </a:lnTo>
                      <a:lnTo>
                        <a:pt x="995017" y="629492"/>
                      </a:lnTo>
                      <a:lnTo>
                        <a:pt x="966451" y="618081"/>
                      </a:lnTo>
                      <a:lnTo>
                        <a:pt x="967404" y="612376"/>
                      </a:lnTo>
                      <a:lnTo>
                        <a:pt x="992160" y="608572"/>
                      </a:lnTo>
                      <a:lnTo>
                        <a:pt x="1000730" y="633295"/>
                      </a:lnTo>
                      <a:lnTo>
                        <a:pt x="1011204" y="639001"/>
                      </a:lnTo>
                      <a:lnTo>
                        <a:pt x="1012155" y="619983"/>
                      </a:lnTo>
                      <a:lnTo>
                        <a:pt x="1022630" y="622835"/>
                      </a:lnTo>
                      <a:lnTo>
                        <a:pt x="1028342" y="630442"/>
                      </a:lnTo>
                      <a:lnTo>
                        <a:pt x="1027391" y="637099"/>
                      </a:lnTo>
                      <a:lnTo>
                        <a:pt x="999777" y="677037"/>
                      </a:lnTo>
                      <a:lnTo>
                        <a:pt x="997873" y="687496"/>
                      </a:lnTo>
                      <a:lnTo>
                        <a:pt x="981687" y="705563"/>
                      </a:lnTo>
                      <a:lnTo>
                        <a:pt x="981687" y="716023"/>
                      </a:lnTo>
                      <a:lnTo>
                        <a:pt x="1016916" y="752157"/>
                      </a:lnTo>
                      <a:lnTo>
                        <a:pt x="1067382" y="827278"/>
                      </a:lnTo>
                      <a:lnTo>
                        <a:pt x="1084521" y="847246"/>
                      </a:lnTo>
                      <a:lnTo>
                        <a:pt x="1084521" y="864363"/>
                      </a:lnTo>
                      <a:lnTo>
                        <a:pt x="1111181" y="908104"/>
                      </a:lnTo>
                      <a:lnTo>
                        <a:pt x="1133081" y="913809"/>
                      </a:lnTo>
                      <a:lnTo>
                        <a:pt x="1139746" y="902398"/>
                      </a:lnTo>
                      <a:lnTo>
                        <a:pt x="1119751" y="905251"/>
                      </a:lnTo>
                      <a:lnTo>
                        <a:pt x="1091186" y="862461"/>
                      </a:lnTo>
                      <a:lnTo>
                        <a:pt x="1093090" y="849148"/>
                      </a:lnTo>
                      <a:lnTo>
                        <a:pt x="1107372" y="841541"/>
                      </a:lnTo>
                      <a:lnTo>
                        <a:pt x="1107372" y="827278"/>
                      </a:lnTo>
                      <a:lnTo>
                        <a:pt x="1101660" y="814916"/>
                      </a:lnTo>
                      <a:lnTo>
                        <a:pt x="1110229" y="806358"/>
                      </a:lnTo>
                      <a:lnTo>
                        <a:pt x="1114038" y="814916"/>
                      </a:lnTo>
                      <a:lnTo>
                        <a:pt x="1120703" y="819671"/>
                      </a:lnTo>
                      <a:lnTo>
                        <a:pt x="1120703" y="857706"/>
                      </a:lnTo>
                      <a:lnTo>
                        <a:pt x="1109277" y="852001"/>
                      </a:lnTo>
                      <a:lnTo>
                        <a:pt x="1101660" y="860559"/>
                      </a:lnTo>
                      <a:lnTo>
                        <a:pt x="1114990" y="875773"/>
                      </a:lnTo>
                      <a:lnTo>
                        <a:pt x="1124512" y="900497"/>
                      </a:lnTo>
                      <a:lnTo>
                        <a:pt x="1135937" y="894791"/>
                      </a:lnTo>
                      <a:lnTo>
                        <a:pt x="1157838" y="906202"/>
                      </a:lnTo>
                      <a:lnTo>
                        <a:pt x="1177833" y="927121"/>
                      </a:lnTo>
                      <a:lnTo>
                        <a:pt x="1193068" y="975617"/>
                      </a:lnTo>
                      <a:lnTo>
                        <a:pt x="1222585" y="1021260"/>
                      </a:lnTo>
                      <a:lnTo>
                        <a:pt x="1230202" y="1008898"/>
                      </a:lnTo>
                      <a:lnTo>
                        <a:pt x="1256863" y="1004144"/>
                      </a:lnTo>
                      <a:lnTo>
                        <a:pt x="1287333" y="1016506"/>
                      </a:lnTo>
                      <a:lnTo>
                        <a:pt x="1290189" y="1032670"/>
                      </a:lnTo>
                      <a:lnTo>
                        <a:pt x="1321610" y="1068805"/>
                      </a:lnTo>
                      <a:lnTo>
                        <a:pt x="1322563" y="1079264"/>
                      </a:lnTo>
                      <a:lnTo>
                        <a:pt x="1343511" y="1104939"/>
                      </a:lnTo>
                      <a:lnTo>
                        <a:pt x="1336845" y="1109693"/>
                      </a:lnTo>
                      <a:lnTo>
                        <a:pt x="1336845" y="1135367"/>
                      </a:lnTo>
                      <a:lnTo>
                        <a:pt x="1362554" y="1148680"/>
                      </a:lnTo>
                      <a:lnTo>
                        <a:pt x="1376837" y="1148680"/>
                      </a:lnTo>
                      <a:lnTo>
                        <a:pt x="1402545" y="1131564"/>
                      </a:lnTo>
                      <a:lnTo>
                        <a:pt x="1416827" y="1134416"/>
                      </a:lnTo>
                      <a:lnTo>
                        <a:pt x="1427302" y="1138220"/>
                      </a:lnTo>
                      <a:lnTo>
                        <a:pt x="1449201" y="1122055"/>
                      </a:lnTo>
                      <a:lnTo>
                        <a:pt x="1451106" y="1115398"/>
                      </a:lnTo>
                      <a:lnTo>
                        <a:pt x="1462532" y="1118251"/>
                      </a:lnTo>
                      <a:lnTo>
                        <a:pt x="1485384" y="1102086"/>
                      </a:lnTo>
                      <a:lnTo>
                        <a:pt x="1497762" y="1080215"/>
                      </a:lnTo>
                      <a:lnTo>
                        <a:pt x="1491097" y="1049787"/>
                      </a:lnTo>
                      <a:lnTo>
                        <a:pt x="1489192" y="1037425"/>
                      </a:lnTo>
                      <a:lnTo>
                        <a:pt x="1499666" y="999389"/>
                      </a:lnTo>
                      <a:lnTo>
                        <a:pt x="1505379" y="997488"/>
                      </a:lnTo>
                      <a:lnTo>
                        <a:pt x="1511092" y="1012702"/>
                      </a:lnTo>
                      <a:lnTo>
                        <a:pt x="1518709" y="995586"/>
                      </a:lnTo>
                      <a:lnTo>
                        <a:pt x="1511092" y="927121"/>
                      </a:lnTo>
                      <a:lnTo>
                        <a:pt x="1507283" y="827278"/>
                      </a:lnTo>
                      <a:lnTo>
                        <a:pt x="1497762" y="762617"/>
                      </a:lnTo>
                      <a:lnTo>
                        <a:pt x="1491097" y="746452"/>
                      </a:lnTo>
                      <a:lnTo>
                        <a:pt x="1428253" y="640902"/>
                      </a:lnTo>
                      <a:lnTo>
                        <a:pt x="1378741" y="554371"/>
                      </a:lnTo>
                      <a:lnTo>
                        <a:pt x="1357793" y="522992"/>
                      </a:lnTo>
                      <a:lnTo>
                        <a:pt x="1345415" y="488759"/>
                      </a:lnTo>
                      <a:lnTo>
                        <a:pt x="1343511" y="456429"/>
                      </a:lnTo>
                      <a:lnTo>
                        <a:pt x="1352080" y="453576"/>
                      </a:lnTo>
                      <a:lnTo>
                        <a:pt x="1352080" y="445018"/>
                      </a:lnTo>
                      <a:lnTo>
                        <a:pt x="1341606" y="424099"/>
                      </a:lnTo>
                      <a:lnTo>
                        <a:pt x="1303520" y="386063"/>
                      </a:lnTo>
                      <a:lnTo>
                        <a:pt x="1231154" y="293826"/>
                      </a:lnTo>
                      <a:lnTo>
                        <a:pt x="1176881" y="194933"/>
                      </a:lnTo>
                      <a:lnTo>
                        <a:pt x="1135937" y="93187"/>
                      </a:lnTo>
                      <a:lnTo>
                        <a:pt x="1130225" y="58005"/>
                      </a:lnTo>
                      <a:lnTo>
                        <a:pt x="1118799" y="48496"/>
                      </a:lnTo>
                      <a:lnTo>
                        <a:pt x="1114038" y="12362"/>
                      </a:lnTo>
                      <a:close/>
                      <a:moveTo>
                        <a:pt x="1167360" y="1294166"/>
                      </a:moveTo>
                      <a:lnTo>
                        <a:pt x="1183546" y="1293216"/>
                      </a:lnTo>
                      <a:lnTo>
                        <a:pt x="1176881" y="1283707"/>
                      </a:lnTo>
                      <a:close/>
                      <a:moveTo>
                        <a:pt x="1236868" y="1283707"/>
                      </a:moveTo>
                      <a:lnTo>
                        <a:pt x="1236868" y="1277050"/>
                      </a:lnTo>
                      <a:lnTo>
                        <a:pt x="1252102" y="1275148"/>
                      </a:lnTo>
                      <a:lnTo>
                        <a:pt x="1287333" y="1243769"/>
                      </a:lnTo>
                      <a:lnTo>
                        <a:pt x="1301615" y="1238064"/>
                      </a:lnTo>
                      <a:lnTo>
                        <a:pt x="1324467" y="1229506"/>
                      </a:lnTo>
                      <a:lnTo>
                        <a:pt x="1327324" y="1241867"/>
                      </a:lnTo>
                      <a:lnTo>
                        <a:pt x="1343511" y="1249475"/>
                      </a:lnTo>
                      <a:lnTo>
                        <a:pt x="1318754" y="1260885"/>
                      </a:lnTo>
                      <a:lnTo>
                        <a:pt x="1295902" y="1260885"/>
                      </a:lnTo>
                      <a:lnTo>
                        <a:pt x="1258767" y="1284657"/>
                      </a:lnTo>
                      <a:close/>
                      <a:moveTo>
                        <a:pt x="1400641" y="1211439"/>
                      </a:moveTo>
                      <a:lnTo>
                        <a:pt x="1372076" y="1224751"/>
                      </a:lnTo>
                      <a:lnTo>
                        <a:pt x="1362554" y="1237113"/>
                      </a:lnTo>
                      <a:lnTo>
                        <a:pt x="1373028" y="1238064"/>
                      </a:lnTo>
                      <a:close/>
                      <a:moveTo>
                        <a:pt x="1436823" y="1183863"/>
                      </a:moveTo>
                      <a:lnTo>
                        <a:pt x="1426349" y="1186715"/>
                      </a:lnTo>
                      <a:lnTo>
                        <a:pt x="1413019" y="1205733"/>
                      </a:lnTo>
                      <a:lnTo>
                        <a:pt x="1423493" y="1203831"/>
                      </a:lnTo>
                      <a:lnTo>
                        <a:pt x="1437775" y="1188617"/>
                      </a:lnTo>
                      <a:close/>
                      <a:moveTo>
                        <a:pt x="1515853" y="1034572"/>
                      </a:moveTo>
                      <a:lnTo>
                        <a:pt x="1499666" y="1087823"/>
                      </a:lnTo>
                      <a:lnTo>
                        <a:pt x="1492049" y="1097332"/>
                      </a:lnTo>
                      <a:lnTo>
                        <a:pt x="1482527" y="1122055"/>
                      </a:lnTo>
                      <a:lnTo>
                        <a:pt x="1471101" y="1137269"/>
                      </a:lnTo>
                      <a:lnTo>
                        <a:pt x="1464436" y="1153434"/>
                      </a:lnTo>
                      <a:lnTo>
                        <a:pt x="1446345" y="1174354"/>
                      </a:lnTo>
                      <a:lnTo>
                        <a:pt x="1446345" y="1182912"/>
                      </a:lnTo>
                      <a:lnTo>
                        <a:pt x="1472054" y="1156287"/>
                      </a:lnTo>
                      <a:lnTo>
                        <a:pt x="1494905" y="1123005"/>
                      </a:lnTo>
                      <a:lnTo>
                        <a:pt x="1500619" y="1103987"/>
                      </a:lnTo>
                      <a:lnTo>
                        <a:pt x="1520614" y="1057394"/>
                      </a:lnTo>
                      <a:close/>
                    </a:path>
                  </a:pathLst>
                </a:custGeom>
                <a:pattFill prst="wdDnDiag">
                  <a:fgClr>
                    <a:srgbClr val="00B0F0"/>
                  </a:fgClr>
                  <a:bgClr>
                    <a:srgbClr val="FF6700"/>
                  </a:bgClr>
                </a:patt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EA2D068D-D2B8-796C-78C2-E12359190AFA}"/>
                    </a:ext>
                  </a:extLst>
                </p:cNvPr>
                <p:cNvSpPr/>
                <p:nvPr/>
              </p:nvSpPr>
              <p:spPr>
                <a:xfrm>
                  <a:off x="7877507" y="3987174"/>
                  <a:ext cx="906464" cy="943286"/>
                </a:xfrm>
                <a:custGeom>
                  <a:avLst/>
                  <a:gdLst>
                    <a:gd name="connsiteX0" fmla="*/ 906465 w 906464"/>
                    <a:gd name="connsiteY0" fmla="*/ 560076 h 943286"/>
                    <a:gd name="connsiteX1" fmla="*/ 906465 w 906464"/>
                    <a:gd name="connsiteY1" fmla="*/ 573389 h 943286"/>
                    <a:gd name="connsiteX2" fmla="*/ 866474 w 906464"/>
                    <a:gd name="connsiteY2" fmla="*/ 632344 h 943286"/>
                    <a:gd name="connsiteX3" fmla="*/ 855048 w 906464"/>
                    <a:gd name="connsiteY3" fmla="*/ 634246 h 943286"/>
                    <a:gd name="connsiteX4" fmla="*/ 869331 w 906464"/>
                    <a:gd name="connsiteY4" fmla="*/ 639000 h 943286"/>
                    <a:gd name="connsiteX5" fmla="*/ 869331 w 906464"/>
                    <a:gd name="connsiteY5" fmla="*/ 658018 h 943286"/>
                    <a:gd name="connsiteX6" fmla="*/ 860761 w 906464"/>
                    <a:gd name="connsiteY6" fmla="*/ 668478 h 943286"/>
                    <a:gd name="connsiteX7" fmla="*/ 855048 w 906464"/>
                    <a:gd name="connsiteY7" fmla="*/ 725532 h 943286"/>
                    <a:gd name="connsiteX8" fmla="*/ 833148 w 906464"/>
                    <a:gd name="connsiteY8" fmla="*/ 784487 h 943286"/>
                    <a:gd name="connsiteX9" fmla="*/ 837909 w 906464"/>
                    <a:gd name="connsiteY9" fmla="*/ 803505 h 943286"/>
                    <a:gd name="connsiteX10" fmla="*/ 844574 w 906464"/>
                    <a:gd name="connsiteY10" fmla="*/ 852001 h 943286"/>
                    <a:gd name="connsiteX11" fmla="*/ 810296 w 906464"/>
                    <a:gd name="connsiteY11" fmla="*/ 854853 h 943286"/>
                    <a:gd name="connsiteX12" fmla="*/ 772209 w 906464"/>
                    <a:gd name="connsiteY12" fmla="*/ 848197 h 943286"/>
                    <a:gd name="connsiteX13" fmla="*/ 756022 w 906464"/>
                    <a:gd name="connsiteY13" fmla="*/ 839639 h 943286"/>
                    <a:gd name="connsiteX14" fmla="*/ 735075 w 906464"/>
                    <a:gd name="connsiteY14" fmla="*/ 852952 h 943286"/>
                    <a:gd name="connsiteX15" fmla="*/ 735075 w 906464"/>
                    <a:gd name="connsiteY15" fmla="*/ 876724 h 943286"/>
                    <a:gd name="connsiteX16" fmla="*/ 748405 w 906464"/>
                    <a:gd name="connsiteY16" fmla="*/ 896693 h 943286"/>
                    <a:gd name="connsiteX17" fmla="*/ 743644 w 906464"/>
                    <a:gd name="connsiteY17" fmla="*/ 937581 h 943286"/>
                    <a:gd name="connsiteX18" fmla="*/ 723648 w 906464"/>
                    <a:gd name="connsiteY18" fmla="*/ 943286 h 943286"/>
                    <a:gd name="connsiteX19" fmla="*/ 714127 w 906464"/>
                    <a:gd name="connsiteY19" fmla="*/ 932827 h 943286"/>
                    <a:gd name="connsiteX20" fmla="*/ 708414 w 906464"/>
                    <a:gd name="connsiteY20" fmla="*/ 902398 h 943286"/>
                    <a:gd name="connsiteX21" fmla="*/ 231378 w 906464"/>
                    <a:gd name="connsiteY21" fmla="*/ 933778 h 943286"/>
                    <a:gd name="connsiteX22" fmla="*/ 199955 w 906464"/>
                    <a:gd name="connsiteY22" fmla="*/ 876724 h 943286"/>
                    <a:gd name="connsiteX23" fmla="*/ 193291 w 906464"/>
                    <a:gd name="connsiteY23" fmla="*/ 855804 h 943286"/>
                    <a:gd name="connsiteX24" fmla="*/ 179008 w 906464"/>
                    <a:gd name="connsiteY24" fmla="*/ 841541 h 943286"/>
                    <a:gd name="connsiteX25" fmla="*/ 174247 w 906464"/>
                    <a:gd name="connsiteY25" fmla="*/ 828228 h 943286"/>
                    <a:gd name="connsiteX26" fmla="*/ 179960 w 906464"/>
                    <a:gd name="connsiteY26" fmla="*/ 768322 h 943286"/>
                    <a:gd name="connsiteX27" fmla="*/ 157108 w 906464"/>
                    <a:gd name="connsiteY27" fmla="*/ 714121 h 943286"/>
                    <a:gd name="connsiteX28" fmla="*/ 161869 w 906464"/>
                    <a:gd name="connsiteY28" fmla="*/ 689398 h 943286"/>
                    <a:gd name="connsiteX29" fmla="*/ 164726 w 906464"/>
                    <a:gd name="connsiteY29" fmla="*/ 654215 h 943286"/>
                    <a:gd name="connsiteX30" fmla="*/ 185673 w 906464"/>
                    <a:gd name="connsiteY30" fmla="*/ 618081 h 943286"/>
                    <a:gd name="connsiteX31" fmla="*/ 183769 w 906464"/>
                    <a:gd name="connsiteY31" fmla="*/ 607621 h 943286"/>
                    <a:gd name="connsiteX32" fmla="*/ 167582 w 906464"/>
                    <a:gd name="connsiteY32" fmla="*/ 598112 h 943286"/>
                    <a:gd name="connsiteX33" fmla="*/ 167582 w 906464"/>
                    <a:gd name="connsiteY33" fmla="*/ 567683 h 943286"/>
                    <a:gd name="connsiteX34" fmla="*/ 150443 w 906464"/>
                    <a:gd name="connsiteY34" fmla="*/ 549617 h 943286"/>
                    <a:gd name="connsiteX35" fmla="*/ 122830 w 906464"/>
                    <a:gd name="connsiteY35" fmla="*/ 491612 h 943286"/>
                    <a:gd name="connsiteX36" fmla="*/ 0 w 906464"/>
                    <a:gd name="connsiteY36" fmla="*/ 56103 h 943286"/>
                    <a:gd name="connsiteX37" fmla="*/ 218047 w 906464"/>
                    <a:gd name="connsiteY37" fmla="*/ 28527 h 943286"/>
                    <a:gd name="connsiteX38" fmla="*/ 421811 w 906464"/>
                    <a:gd name="connsiteY38" fmla="*/ 0 h 943286"/>
                    <a:gd name="connsiteX39" fmla="*/ 420859 w 906464"/>
                    <a:gd name="connsiteY39" fmla="*/ 18067 h 943286"/>
                    <a:gd name="connsiteX40" fmla="*/ 402768 w 906464"/>
                    <a:gd name="connsiteY40" fmla="*/ 27576 h 943286"/>
                    <a:gd name="connsiteX41" fmla="*/ 389437 w 906464"/>
                    <a:gd name="connsiteY41" fmla="*/ 58004 h 943286"/>
                    <a:gd name="connsiteX42" fmla="*/ 391342 w 906464"/>
                    <a:gd name="connsiteY42" fmla="*/ 70366 h 943286"/>
                    <a:gd name="connsiteX43" fmla="*/ 449424 w 906464"/>
                    <a:gd name="connsiteY43" fmla="*/ 106500 h 943286"/>
                    <a:gd name="connsiteX44" fmla="*/ 474181 w 906464"/>
                    <a:gd name="connsiteY44" fmla="*/ 103647 h 943286"/>
                    <a:gd name="connsiteX45" fmla="*/ 503698 w 906464"/>
                    <a:gd name="connsiteY45" fmla="*/ 141683 h 943286"/>
                    <a:gd name="connsiteX46" fmla="*/ 507507 w 906464"/>
                    <a:gd name="connsiteY46" fmla="*/ 157848 h 943286"/>
                    <a:gd name="connsiteX47" fmla="*/ 547497 w 906464"/>
                    <a:gd name="connsiteY47" fmla="*/ 206344 h 943286"/>
                    <a:gd name="connsiteX48" fmla="*/ 572254 w 906464"/>
                    <a:gd name="connsiteY48" fmla="*/ 222509 h 943286"/>
                    <a:gd name="connsiteX49" fmla="*/ 585584 w 906464"/>
                    <a:gd name="connsiteY49" fmla="*/ 224411 h 943286"/>
                    <a:gd name="connsiteX50" fmla="*/ 606532 w 906464"/>
                    <a:gd name="connsiteY50" fmla="*/ 239625 h 943286"/>
                    <a:gd name="connsiteX51" fmla="*/ 617006 w 906464"/>
                    <a:gd name="connsiteY51" fmla="*/ 260545 h 943286"/>
                    <a:gd name="connsiteX52" fmla="*/ 636049 w 906464"/>
                    <a:gd name="connsiteY52" fmla="*/ 275759 h 943286"/>
                    <a:gd name="connsiteX53" fmla="*/ 653188 w 906464"/>
                    <a:gd name="connsiteY53" fmla="*/ 280514 h 943286"/>
                    <a:gd name="connsiteX54" fmla="*/ 678897 w 906464"/>
                    <a:gd name="connsiteY54" fmla="*/ 306188 h 943286"/>
                    <a:gd name="connsiteX55" fmla="*/ 679849 w 906464"/>
                    <a:gd name="connsiteY55" fmla="*/ 319500 h 943286"/>
                    <a:gd name="connsiteX56" fmla="*/ 704605 w 906464"/>
                    <a:gd name="connsiteY56" fmla="*/ 346125 h 943286"/>
                    <a:gd name="connsiteX57" fmla="*/ 752213 w 906464"/>
                    <a:gd name="connsiteY57" fmla="*/ 367996 h 943286"/>
                    <a:gd name="connsiteX58" fmla="*/ 786492 w 906464"/>
                    <a:gd name="connsiteY58" fmla="*/ 431706 h 943286"/>
                    <a:gd name="connsiteX59" fmla="*/ 789348 w 906464"/>
                    <a:gd name="connsiteY59" fmla="*/ 457380 h 943286"/>
                    <a:gd name="connsiteX60" fmla="*/ 826483 w 906464"/>
                    <a:gd name="connsiteY60" fmla="*/ 477349 h 943286"/>
                    <a:gd name="connsiteX61" fmla="*/ 850287 w 906464"/>
                    <a:gd name="connsiteY61" fmla="*/ 522992 h 943286"/>
                    <a:gd name="connsiteX62" fmla="*/ 857905 w 906464"/>
                    <a:gd name="connsiteY62" fmla="*/ 552469 h 943286"/>
                    <a:gd name="connsiteX63" fmla="*/ 897896 w 906464"/>
                    <a:gd name="connsiteY63" fmla="*/ 556273 h 943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906464" h="943286">
                      <a:moveTo>
                        <a:pt x="906465" y="560076"/>
                      </a:moveTo>
                      <a:lnTo>
                        <a:pt x="906465" y="573389"/>
                      </a:lnTo>
                      <a:lnTo>
                        <a:pt x="866474" y="632344"/>
                      </a:lnTo>
                      <a:lnTo>
                        <a:pt x="855048" y="634246"/>
                      </a:lnTo>
                      <a:lnTo>
                        <a:pt x="869331" y="639000"/>
                      </a:lnTo>
                      <a:lnTo>
                        <a:pt x="869331" y="658018"/>
                      </a:lnTo>
                      <a:lnTo>
                        <a:pt x="860761" y="668478"/>
                      </a:lnTo>
                      <a:lnTo>
                        <a:pt x="855048" y="725532"/>
                      </a:lnTo>
                      <a:lnTo>
                        <a:pt x="833148" y="784487"/>
                      </a:lnTo>
                      <a:lnTo>
                        <a:pt x="837909" y="803505"/>
                      </a:lnTo>
                      <a:lnTo>
                        <a:pt x="844574" y="852001"/>
                      </a:lnTo>
                      <a:lnTo>
                        <a:pt x="810296" y="854853"/>
                      </a:lnTo>
                      <a:lnTo>
                        <a:pt x="772209" y="848197"/>
                      </a:lnTo>
                      <a:lnTo>
                        <a:pt x="756022" y="839639"/>
                      </a:lnTo>
                      <a:lnTo>
                        <a:pt x="735075" y="852952"/>
                      </a:lnTo>
                      <a:lnTo>
                        <a:pt x="735075" y="876724"/>
                      </a:lnTo>
                      <a:lnTo>
                        <a:pt x="748405" y="896693"/>
                      </a:lnTo>
                      <a:lnTo>
                        <a:pt x="743644" y="937581"/>
                      </a:lnTo>
                      <a:lnTo>
                        <a:pt x="723648" y="943286"/>
                      </a:lnTo>
                      <a:lnTo>
                        <a:pt x="714127" y="932827"/>
                      </a:lnTo>
                      <a:lnTo>
                        <a:pt x="708414" y="902398"/>
                      </a:lnTo>
                      <a:lnTo>
                        <a:pt x="231378" y="933778"/>
                      </a:lnTo>
                      <a:lnTo>
                        <a:pt x="199955" y="876724"/>
                      </a:lnTo>
                      <a:lnTo>
                        <a:pt x="193291" y="855804"/>
                      </a:lnTo>
                      <a:lnTo>
                        <a:pt x="179008" y="841541"/>
                      </a:lnTo>
                      <a:lnTo>
                        <a:pt x="174247" y="828228"/>
                      </a:lnTo>
                      <a:lnTo>
                        <a:pt x="179960" y="768322"/>
                      </a:lnTo>
                      <a:lnTo>
                        <a:pt x="157108" y="714121"/>
                      </a:lnTo>
                      <a:lnTo>
                        <a:pt x="161869" y="689398"/>
                      </a:lnTo>
                      <a:lnTo>
                        <a:pt x="164726" y="654215"/>
                      </a:lnTo>
                      <a:lnTo>
                        <a:pt x="185673" y="618081"/>
                      </a:lnTo>
                      <a:lnTo>
                        <a:pt x="183769" y="607621"/>
                      </a:lnTo>
                      <a:lnTo>
                        <a:pt x="167582" y="598112"/>
                      </a:lnTo>
                      <a:lnTo>
                        <a:pt x="167582" y="567683"/>
                      </a:lnTo>
                      <a:lnTo>
                        <a:pt x="150443" y="549617"/>
                      </a:lnTo>
                      <a:lnTo>
                        <a:pt x="122830" y="491612"/>
                      </a:lnTo>
                      <a:lnTo>
                        <a:pt x="0" y="56103"/>
                      </a:lnTo>
                      <a:lnTo>
                        <a:pt x="218047" y="28527"/>
                      </a:lnTo>
                      <a:lnTo>
                        <a:pt x="421811" y="0"/>
                      </a:lnTo>
                      <a:lnTo>
                        <a:pt x="420859" y="18067"/>
                      </a:lnTo>
                      <a:lnTo>
                        <a:pt x="402768" y="27576"/>
                      </a:lnTo>
                      <a:lnTo>
                        <a:pt x="389437" y="58004"/>
                      </a:lnTo>
                      <a:lnTo>
                        <a:pt x="391342" y="70366"/>
                      </a:lnTo>
                      <a:lnTo>
                        <a:pt x="449424" y="106500"/>
                      </a:lnTo>
                      <a:lnTo>
                        <a:pt x="474181" y="103647"/>
                      </a:lnTo>
                      <a:lnTo>
                        <a:pt x="503698" y="141683"/>
                      </a:lnTo>
                      <a:lnTo>
                        <a:pt x="507507" y="157848"/>
                      </a:lnTo>
                      <a:lnTo>
                        <a:pt x="547497" y="206344"/>
                      </a:lnTo>
                      <a:lnTo>
                        <a:pt x="572254" y="222509"/>
                      </a:lnTo>
                      <a:lnTo>
                        <a:pt x="585584" y="224411"/>
                      </a:lnTo>
                      <a:lnTo>
                        <a:pt x="606532" y="239625"/>
                      </a:lnTo>
                      <a:lnTo>
                        <a:pt x="617006" y="260545"/>
                      </a:lnTo>
                      <a:lnTo>
                        <a:pt x="636049" y="275759"/>
                      </a:lnTo>
                      <a:lnTo>
                        <a:pt x="653188" y="280514"/>
                      </a:lnTo>
                      <a:lnTo>
                        <a:pt x="678897" y="306188"/>
                      </a:lnTo>
                      <a:lnTo>
                        <a:pt x="679849" y="319500"/>
                      </a:lnTo>
                      <a:lnTo>
                        <a:pt x="704605" y="346125"/>
                      </a:lnTo>
                      <a:lnTo>
                        <a:pt x="752213" y="367996"/>
                      </a:lnTo>
                      <a:lnTo>
                        <a:pt x="786492" y="431706"/>
                      </a:lnTo>
                      <a:lnTo>
                        <a:pt x="789348" y="457380"/>
                      </a:lnTo>
                      <a:lnTo>
                        <a:pt x="826483" y="477349"/>
                      </a:lnTo>
                      <a:lnTo>
                        <a:pt x="850287" y="522992"/>
                      </a:lnTo>
                      <a:lnTo>
                        <a:pt x="857905" y="552469"/>
                      </a:lnTo>
                      <a:lnTo>
                        <a:pt x="897896" y="556273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0078076-099D-94E2-B17E-B34CA09FD445}"/>
                    </a:ext>
                  </a:extLst>
                </p:cNvPr>
                <p:cNvSpPr/>
                <p:nvPr/>
              </p:nvSpPr>
              <p:spPr>
                <a:xfrm>
                  <a:off x="3698438" y="5457256"/>
                  <a:ext cx="1074998" cy="700808"/>
                </a:xfrm>
                <a:custGeom>
                  <a:avLst/>
                  <a:gdLst>
                    <a:gd name="connsiteX0" fmla="*/ 850287 w 1074998"/>
                    <a:gd name="connsiteY0" fmla="*/ 417443 h 700808"/>
                    <a:gd name="connsiteX1" fmla="*/ 848382 w 1074998"/>
                    <a:gd name="connsiteY1" fmla="*/ 447871 h 700808"/>
                    <a:gd name="connsiteX2" fmla="*/ 864569 w 1074998"/>
                    <a:gd name="connsiteY2" fmla="*/ 465938 h 700808"/>
                    <a:gd name="connsiteX3" fmla="*/ 865522 w 1074998"/>
                    <a:gd name="connsiteY3" fmla="*/ 477349 h 700808"/>
                    <a:gd name="connsiteX4" fmla="*/ 819817 w 1074998"/>
                    <a:gd name="connsiteY4" fmla="*/ 520139 h 700808"/>
                    <a:gd name="connsiteX5" fmla="*/ 818865 w 1074998"/>
                    <a:gd name="connsiteY5" fmla="*/ 531550 h 700808"/>
                    <a:gd name="connsiteX6" fmla="*/ 836957 w 1074998"/>
                    <a:gd name="connsiteY6" fmla="*/ 561979 h 700808"/>
                    <a:gd name="connsiteX7" fmla="*/ 853143 w 1074998"/>
                    <a:gd name="connsiteY7" fmla="*/ 601916 h 700808"/>
                    <a:gd name="connsiteX8" fmla="*/ 853143 w 1074998"/>
                    <a:gd name="connsiteY8" fmla="*/ 626639 h 700808"/>
                    <a:gd name="connsiteX9" fmla="*/ 848382 w 1074998"/>
                    <a:gd name="connsiteY9" fmla="*/ 638050 h 700808"/>
                    <a:gd name="connsiteX10" fmla="*/ 849335 w 1074998"/>
                    <a:gd name="connsiteY10" fmla="*/ 670380 h 700808"/>
                    <a:gd name="connsiteX11" fmla="*/ 888374 w 1074998"/>
                    <a:gd name="connsiteY11" fmla="*/ 690349 h 700808"/>
                    <a:gd name="connsiteX12" fmla="*/ 898848 w 1074998"/>
                    <a:gd name="connsiteY12" fmla="*/ 700809 h 700808"/>
                    <a:gd name="connsiteX13" fmla="*/ 910273 w 1074998"/>
                    <a:gd name="connsiteY13" fmla="*/ 690349 h 700808"/>
                    <a:gd name="connsiteX14" fmla="*/ 930269 w 1074998"/>
                    <a:gd name="connsiteY14" fmla="*/ 656117 h 700808"/>
                    <a:gd name="connsiteX15" fmla="*/ 973117 w 1074998"/>
                    <a:gd name="connsiteY15" fmla="*/ 628541 h 700808"/>
                    <a:gd name="connsiteX16" fmla="*/ 1004538 w 1074998"/>
                    <a:gd name="connsiteY16" fmla="*/ 623787 h 700808"/>
                    <a:gd name="connsiteX17" fmla="*/ 1028343 w 1074998"/>
                    <a:gd name="connsiteY17" fmla="*/ 614278 h 700808"/>
                    <a:gd name="connsiteX18" fmla="*/ 1044529 w 1074998"/>
                    <a:gd name="connsiteY18" fmla="*/ 602867 h 700808"/>
                    <a:gd name="connsiteX19" fmla="*/ 1074999 w 1074998"/>
                    <a:gd name="connsiteY19" fmla="*/ 569586 h 700808"/>
                    <a:gd name="connsiteX20" fmla="*/ 1048338 w 1074998"/>
                    <a:gd name="connsiteY20" fmla="*/ 559125 h 700808"/>
                    <a:gd name="connsiteX21" fmla="*/ 1035008 w 1074998"/>
                    <a:gd name="connsiteY21" fmla="*/ 545813 h 700808"/>
                    <a:gd name="connsiteX22" fmla="*/ 1035960 w 1074998"/>
                    <a:gd name="connsiteY22" fmla="*/ 529648 h 700808"/>
                    <a:gd name="connsiteX23" fmla="*/ 1031199 w 1074998"/>
                    <a:gd name="connsiteY23" fmla="*/ 523943 h 700808"/>
                    <a:gd name="connsiteX24" fmla="*/ 1012156 w 1074998"/>
                    <a:gd name="connsiteY24" fmla="*/ 523943 h 700808"/>
                    <a:gd name="connsiteX25" fmla="*/ 1014060 w 1074998"/>
                    <a:gd name="connsiteY25" fmla="*/ 500170 h 700808"/>
                    <a:gd name="connsiteX26" fmla="*/ 1007395 w 1074998"/>
                    <a:gd name="connsiteY26" fmla="*/ 488760 h 700808"/>
                    <a:gd name="connsiteX27" fmla="*/ 982638 w 1074998"/>
                    <a:gd name="connsiteY27" fmla="*/ 466889 h 700808"/>
                    <a:gd name="connsiteX28" fmla="*/ 939791 w 1074998"/>
                    <a:gd name="connsiteY28" fmla="*/ 448822 h 700808"/>
                    <a:gd name="connsiteX29" fmla="*/ 913130 w 1074998"/>
                    <a:gd name="connsiteY29" fmla="*/ 446920 h 700808"/>
                    <a:gd name="connsiteX30" fmla="*/ 881708 w 1074998"/>
                    <a:gd name="connsiteY30" fmla="*/ 421246 h 700808"/>
                    <a:gd name="connsiteX31" fmla="*/ 870283 w 1074998"/>
                    <a:gd name="connsiteY31" fmla="*/ 415541 h 700808"/>
                    <a:gd name="connsiteX32" fmla="*/ 704605 w 1074998"/>
                    <a:gd name="connsiteY32" fmla="*/ 255791 h 700808"/>
                    <a:gd name="connsiteX33" fmla="*/ 694131 w 1074998"/>
                    <a:gd name="connsiteY33" fmla="*/ 270054 h 700808"/>
                    <a:gd name="connsiteX34" fmla="*/ 693179 w 1074998"/>
                    <a:gd name="connsiteY34" fmla="*/ 286219 h 700808"/>
                    <a:gd name="connsiteX35" fmla="*/ 718888 w 1074998"/>
                    <a:gd name="connsiteY35" fmla="*/ 309040 h 700808"/>
                    <a:gd name="connsiteX36" fmla="*/ 736979 w 1074998"/>
                    <a:gd name="connsiteY36" fmla="*/ 313795 h 700808"/>
                    <a:gd name="connsiteX37" fmla="*/ 742692 w 1074998"/>
                    <a:gd name="connsiteY37" fmla="*/ 323304 h 700808"/>
                    <a:gd name="connsiteX38" fmla="*/ 746501 w 1074998"/>
                    <a:gd name="connsiteY38" fmla="*/ 351831 h 700808"/>
                    <a:gd name="connsiteX39" fmla="*/ 780779 w 1074998"/>
                    <a:gd name="connsiteY39" fmla="*/ 353733 h 700808"/>
                    <a:gd name="connsiteX40" fmla="*/ 831244 w 1074998"/>
                    <a:gd name="connsiteY40" fmla="*/ 329010 h 700808"/>
                    <a:gd name="connsiteX41" fmla="*/ 830291 w 1074998"/>
                    <a:gd name="connsiteY41" fmla="*/ 305237 h 700808"/>
                    <a:gd name="connsiteX42" fmla="*/ 816961 w 1074998"/>
                    <a:gd name="connsiteY42" fmla="*/ 300483 h 700808"/>
                    <a:gd name="connsiteX43" fmla="*/ 783635 w 1074998"/>
                    <a:gd name="connsiteY43" fmla="*/ 275759 h 700808"/>
                    <a:gd name="connsiteX44" fmla="*/ 766496 w 1074998"/>
                    <a:gd name="connsiteY44" fmla="*/ 272907 h 700808"/>
                    <a:gd name="connsiteX45" fmla="*/ 738883 w 1074998"/>
                    <a:gd name="connsiteY45" fmla="*/ 285268 h 700808"/>
                    <a:gd name="connsiteX46" fmla="*/ 724600 w 1074998"/>
                    <a:gd name="connsiteY46" fmla="*/ 259594 h 700808"/>
                    <a:gd name="connsiteX47" fmla="*/ 690323 w 1074998"/>
                    <a:gd name="connsiteY47" fmla="*/ 365143 h 700808"/>
                    <a:gd name="connsiteX48" fmla="*/ 698892 w 1074998"/>
                    <a:gd name="connsiteY48" fmla="*/ 351831 h 700808"/>
                    <a:gd name="connsiteX49" fmla="*/ 722696 w 1074998"/>
                    <a:gd name="connsiteY49" fmla="*/ 348978 h 700808"/>
                    <a:gd name="connsiteX50" fmla="*/ 728409 w 1074998"/>
                    <a:gd name="connsiteY50" fmla="*/ 366094 h 700808"/>
                    <a:gd name="connsiteX51" fmla="*/ 623671 w 1074998"/>
                    <a:gd name="connsiteY51" fmla="*/ 282416 h 700808"/>
                    <a:gd name="connsiteX52" fmla="*/ 639858 w 1074998"/>
                    <a:gd name="connsiteY52" fmla="*/ 320451 h 700808"/>
                    <a:gd name="connsiteX53" fmla="*/ 669375 w 1074998"/>
                    <a:gd name="connsiteY53" fmla="*/ 314746 h 700808"/>
                    <a:gd name="connsiteX54" fmla="*/ 672231 w 1074998"/>
                    <a:gd name="connsiteY54" fmla="*/ 295728 h 700808"/>
                    <a:gd name="connsiteX55" fmla="*/ 658901 w 1074998"/>
                    <a:gd name="connsiteY55" fmla="*/ 281465 h 700808"/>
                    <a:gd name="connsiteX56" fmla="*/ 584632 w 1074998"/>
                    <a:gd name="connsiteY56" fmla="*/ 218706 h 700808"/>
                    <a:gd name="connsiteX57" fmla="*/ 574158 w 1074998"/>
                    <a:gd name="connsiteY57" fmla="*/ 241527 h 700808"/>
                    <a:gd name="connsiteX58" fmla="*/ 621766 w 1074998"/>
                    <a:gd name="connsiteY58" fmla="*/ 241527 h 700808"/>
                    <a:gd name="connsiteX59" fmla="*/ 667470 w 1074998"/>
                    <a:gd name="connsiteY59" fmla="*/ 256741 h 700808"/>
                    <a:gd name="connsiteX60" fmla="*/ 691275 w 1074998"/>
                    <a:gd name="connsiteY60" fmla="*/ 241527 h 700808"/>
                    <a:gd name="connsiteX61" fmla="*/ 693179 w 1074998"/>
                    <a:gd name="connsiteY61" fmla="*/ 227264 h 700808"/>
                    <a:gd name="connsiteX62" fmla="*/ 647475 w 1074998"/>
                    <a:gd name="connsiteY62" fmla="*/ 229166 h 700808"/>
                    <a:gd name="connsiteX63" fmla="*/ 432285 w 1074998"/>
                    <a:gd name="connsiteY63" fmla="*/ 117911 h 700808"/>
                    <a:gd name="connsiteX64" fmla="*/ 414194 w 1074998"/>
                    <a:gd name="connsiteY64" fmla="*/ 137880 h 700808"/>
                    <a:gd name="connsiteX65" fmla="*/ 386581 w 1074998"/>
                    <a:gd name="connsiteY65" fmla="*/ 143585 h 700808"/>
                    <a:gd name="connsiteX66" fmla="*/ 394198 w 1074998"/>
                    <a:gd name="connsiteY66" fmla="*/ 164505 h 700808"/>
                    <a:gd name="connsiteX67" fmla="*/ 415146 w 1074998"/>
                    <a:gd name="connsiteY67" fmla="*/ 191130 h 700808"/>
                    <a:gd name="connsiteX68" fmla="*/ 416098 w 1074998"/>
                    <a:gd name="connsiteY68" fmla="*/ 200639 h 700808"/>
                    <a:gd name="connsiteX69" fmla="*/ 436093 w 1074998"/>
                    <a:gd name="connsiteY69" fmla="*/ 197786 h 700808"/>
                    <a:gd name="connsiteX70" fmla="*/ 457993 w 1074998"/>
                    <a:gd name="connsiteY70" fmla="*/ 198737 h 700808"/>
                    <a:gd name="connsiteX71" fmla="*/ 474180 w 1074998"/>
                    <a:gd name="connsiteY71" fmla="*/ 210148 h 700808"/>
                    <a:gd name="connsiteX72" fmla="*/ 507506 w 1074998"/>
                    <a:gd name="connsiteY72" fmla="*/ 202540 h 700808"/>
                    <a:gd name="connsiteX73" fmla="*/ 507506 w 1074998"/>
                    <a:gd name="connsiteY73" fmla="*/ 195884 h 700808"/>
                    <a:gd name="connsiteX74" fmla="*/ 497984 w 1074998"/>
                    <a:gd name="connsiteY74" fmla="*/ 188277 h 700808"/>
                    <a:gd name="connsiteX75" fmla="*/ 493224 w 1074998"/>
                    <a:gd name="connsiteY75" fmla="*/ 168308 h 700808"/>
                    <a:gd name="connsiteX76" fmla="*/ 485606 w 1074998"/>
                    <a:gd name="connsiteY76" fmla="*/ 165456 h 700808"/>
                    <a:gd name="connsiteX77" fmla="*/ 480845 w 1074998"/>
                    <a:gd name="connsiteY77" fmla="*/ 174965 h 700808"/>
                    <a:gd name="connsiteX78" fmla="*/ 469419 w 1074998"/>
                    <a:gd name="connsiteY78" fmla="*/ 162603 h 700808"/>
                    <a:gd name="connsiteX79" fmla="*/ 471324 w 1074998"/>
                    <a:gd name="connsiteY79" fmla="*/ 149290 h 700808"/>
                    <a:gd name="connsiteX80" fmla="*/ 454185 w 1074998"/>
                    <a:gd name="connsiteY80" fmla="*/ 117911 h 700808"/>
                    <a:gd name="connsiteX81" fmla="*/ 443711 w 1074998"/>
                    <a:gd name="connsiteY81" fmla="*/ 111255 h 700808"/>
                    <a:gd name="connsiteX82" fmla="*/ 129495 w 1074998"/>
                    <a:gd name="connsiteY82" fmla="*/ 0 h 700808"/>
                    <a:gd name="connsiteX83" fmla="*/ 89504 w 1074998"/>
                    <a:gd name="connsiteY83" fmla="*/ 27576 h 700808"/>
                    <a:gd name="connsiteX84" fmla="*/ 91408 w 1074998"/>
                    <a:gd name="connsiteY84" fmla="*/ 49447 h 700808"/>
                    <a:gd name="connsiteX85" fmla="*/ 114260 w 1074998"/>
                    <a:gd name="connsiteY85" fmla="*/ 60857 h 700808"/>
                    <a:gd name="connsiteX86" fmla="*/ 132352 w 1074998"/>
                    <a:gd name="connsiteY86" fmla="*/ 73219 h 700808"/>
                    <a:gd name="connsiteX87" fmla="*/ 158060 w 1074998"/>
                    <a:gd name="connsiteY87" fmla="*/ 77023 h 700808"/>
                    <a:gd name="connsiteX88" fmla="*/ 182816 w 1074998"/>
                    <a:gd name="connsiteY88" fmla="*/ 56103 h 700808"/>
                    <a:gd name="connsiteX89" fmla="*/ 180912 w 1074998"/>
                    <a:gd name="connsiteY89" fmla="*/ 38036 h 700808"/>
                    <a:gd name="connsiteX90" fmla="*/ 188529 w 1074998"/>
                    <a:gd name="connsiteY90" fmla="*/ 21870 h 700808"/>
                    <a:gd name="connsiteX91" fmla="*/ 188529 w 1074998"/>
                    <a:gd name="connsiteY91" fmla="*/ 8558 h 700808"/>
                    <a:gd name="connsiteX92" fmla="*/ 179008 w 1074998"/>
                    <a:gd name="connsiteY92" fmla="*/ 0 h 700808"/>
                    <a:gd name="connsiteX93" fmla="*/ 26661 w 1074998"/>
                    <a:gd name="connsiteY93" fmla="*/ 45643 h 700808"/>
                    <a:gd name="connsiteX94" fmla="*/ 23804 w 1074998"/>
                    <a:gd name="connsiteY94" fmla="*/ 57054 h 700808"/>
                    <a:gd name="connsiteX95" fmla="*/ 5713 w 1074998"/>
                    <a:gd name="connsiteY95" fmla="*/ 65612 h 700808"/>
                    <a:gd name="connsiteX96" fmla="*/ 0 w 1074998"/>
                    <a:gd name="connsiteY96" fmla="*/ 82728 h 700808"/>
                    <a:gd name="connsiteX97" fmla="*/ 9522 w 1074998"/>
                    <a:gd name="connsiteY97" fmla="*/ 90335 h 700808"/>
                    <a:gd name="connsiteX98" fmla="*/ 19996 w 1074998"/>
                    <a:gd name="connsiteY98" fmla="*/ 76072 h 700808"/>
                    <a:gd name="connsiteX99" fmla="*/ 38087 w 1074998"/>
                    <a:gd name="connsiteY99" fmla="*/ 70366 h 700808"/>
                    <a:gd name="connsiteX100" fmla="*/ 41896 w 1074998"/>
                    <a:gd name="connsiteY100" fmla="*/ 45643 h 700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</a:cxnLst>
                  <a:rect l="l" t="t" r="r" b="b"/>
                  <a:pathLst>
                    <a:path w="1074998" h="700808">
                      <a:moveTo>
                        <a:pt x="850287" y="417443"/>
                      </a:moveTo>
                      <a:lnTo>
                        <a:pt x="848382" y="447871"/>
                      </a:lnTo>
                      <a:lnTo>
                        <a:pt x="864569" y="465938"/>
                      </a:lnTo>
                      <a:lnTo>
                        <a:pt x="865522" y="477349"/>
                      </a:lnTo>
                      <a:lnTo>
                        <a:pt x="819817" y="520139"/>
                      </a:lnTo>
                      <a:lnTo>
                        <a:pt x="818865" y="531550"/>
                      </a:lnTo>
                      <a:lnTo>
                        <a:pt x="836957" y="561979"/>
                      </a:lnTo>
                      <a:lnTo>
                        <a:pt x="853143" y="601916"/>
                      </a:lnTo>
                      <a:lnTo>
                        <a:pt x="853143" y="626639"/>
                      </a:lnTo>
                      <a:lnTo>
                        <a:pt x="848382" y="638050"/>
                      </a:lnTo>
                      <a:lnTo>
                        <a:pt x="849335" y="670380"/>
                      </a:lnTo>
                      <a:lnTo>
                        <a:pt x="888374" y="690349"/>
                      </a:lnTo>
                      <a:lnTo>
                        <a:pt x="898848" y="700809"/>
                      </a:lnTo>
                      <a:lnTo>
                        <a:pt x="910273" y="690349"/>
                      </a:lnTo>
                      <a:lnTo>
                        <a:pt x="930269" y="656117"/>
                      </a:lnTo>
                      <a:lnTo>
                        <a:pt x="973117" y="628541"/>
                      </a:lnTo>
                      <a:lnTo>
                        <a:pt x="1004538" y="623787"/>
                      </a:lnTo>
                      <a:lnTo>
                        <a:pt x="1028343" y="614278"/>
                      </a:lnTo>
                      <a:lnTo>
                        <a:pt x="1044529" y="602867"/>
                      </a:lnTo>
                      <a:lnTo>
                        <a:pt x="1074999" y="569586"/>
                      </a:lnTo>
                      <a:lnTo>
                        <a:pt x="1048338" y="559125"/>
                      </a:lnTo>
                      <a:lnTo>
                        <a:pt x="1035008" y="545813"/>
                      </a:lnTo>
                      <a:lnTo>
                        <a:pt x="1035960" y="529648"/>
                      </a:lnTo>
                      <a:lnTo>
                        <a:pt x="1031199" y="523943"/>
                      </a:lnTo>
                      <a:lnTo>
                        <a:pt x="1012156" y="523943"/>
                      </a:lnTo>
                      <a:lnTo>
                        <a:pt x="1014060" y="500170"/>
                      </a:lnTo>
                      <a:lnTo>
                        <a:pt x="1007395" y="488760"/>
                      </a:lnTo>
                      <a:lnTo>
                        <a:pt x="982638" y="466889"/>
                      </a:lnTo>
                      <a:lnTo>
                        <a:pt x="939791" y="448822"/>
                      </a:lnTo>
                      <a:lnTo>
                        <a:pt x="913130" y="446920"/>
                      </a:lnTo>
                      <a:lnTo>
                        <a:pt x="881708" y="421246"/>
                      </a:lnTo>
                      <a:lnTo>
                        <a:pt x="870283" y="415541"/>
                      </a:lnTo>
                      <a:close/>
                      <a:moveTo>
                        <a:pt x="704605" y="255791"/>
                      </a:moveTo>
                      <a:lnTo>
                        <a:pt x="694131" y="270054"/>
                      </a:lnTo>
                      <a:lnTo>
                        <a:pt x="693179" y="286219"/>
                      </a:lnTo>
                      <a:lnTo>
                        <a:pt x="718888" y="309040"/>
                      </a:lnTo>
                      <a:lnTo>
                        <a:pt x="736979" y="313795"/>
                      </a:lnTo>
                      <a:lnTo>
                        <a:pt x="742692" y="323304"/>
                      </a:lnTo>
                      <a:lnTo>
                        <a:pt x="746501" y="351831"/>
                      </a:lnTo>
                      <a:lnTo>
                        <a:pt x="780779" y="353733"/>
                      </a:lnTo>
                      <a:lnTo>
                        <a:pt x="831244" y="329010"/>
                      </a:lnTo>
                      <a:lnTo>
                        <a:pt x="830291" y="305237"/>
                      </a:lnTo>
                      <a:lnTo>
                        <a:pt x="816961" y="300483"/>
                      </a:lnTo>
                      <a:lnTo>
                        <a:pt x="783635" y="275759"/>
                      </a:lnTo>
                      <a:lnTo>
                        <a:pt x="766496" y="272907"/>
                      </a:lnTo>
                      <a:lnTo>
                        <a:pt x="738883" y="285268"/>
                      </a:lnTo>
                      <a:lnTo>
                        <a:pt x="724600" y="259594"/>
                      </a:lnTo>
                      <a:close/>
                      <a:moveTo>
                        <a:pt x="690323" y="365143"/>
                      </a:moveTo>
                      <a:lnTo>
                        <a:pt x="698892" y="351831"/>
                      </a:lnTo>
                      <a:lnTo>
                        <a:pt x="722696" y="348978"/>
                      </a:lnTo>
                      <a:lnTo>
                        <a:pt x="728409" y="366094"/>
                      </a:lnTo>
                      <a:close/>
                      <a:moveTo>
                        <a:pt x="623671" y="282416"/>
                      </a:moveTo>
                      <a:lnTo>
                        <a:pt x="639858" y="320451"/>
                      </a:lnTo>
                      <a:lnTo>
                        <a:pt x="669375" y="314746"/>
                      </a:lnTo>
                      <a:lnTo>
                        <a:pt x="672231" y="295728"/>
                      </a:lnTo>
                      <a:lnTo>
                        <a:pt x="658901" y="281465"/>
                      </a:lnTo>
                      <a:close/>
                      <a:moveTo>
                        <a:pt x="584632" y="218706"/>
                      </a:moveTo>
                      <a:lnTo>
                        <a:pt x="574158" y="241527"/>
                      </a:lnTo>
                      <a:lnTo>
                        <a:pt x="621766" y="241527"/>
                      </a:lnTo>
                      <a:lnTo>
                        <a:pt x="667470" y="256741"/>
                      </a:lnTo>
                      <a:lnTo>
                        <a:pt x="691275" y="241527"/>
                      </a:lnTo>
                      <a:lnTo>
                        <a:pt x="693179" y="227264"/>
                      </a:lnTo>
                      <a:lnTo>
                        <a:pt x="647475" y="229166"/>
                      </a:lnTo>
                      <a:close/>
                      <a:moveTo>
                        <a:pt x="432285" y="117911"/>
                      </a:moveTo>
                      <a:lnTo>
                        <a:pt x="414194" y="137880"/>
                      </a:lnTo>
                      <a:lnTo>
                        <a:pt x="386581" y="143585"/>
                      </a:lnTo>
                      <a:lnTo>
                        <a:pt x="394198" y="164505"/>
                      </a:lnTo>
                      <a:lnTo>
                        <a:pt x="415146" y="191130"/>
                      </a:lnTo>
                      <a:lnTo>
                        <a:pt x="416098" y="200639"/>
                      </a:lnTo>
                      <a:lnTo>
                        <a:pt x="436093" y="197786"/>
                      </a:lnTo>
                      <a:lnTo>
                        <a:pt x="457993" y="198737"/>
                      </a:lnTo>
                      <a:lnTo>
                        <a:pt x="474180" y="210148"/>
                      </a:lnTo>
                      <a:lnTo>
                        <a:pt x="507506" y="202540"/>
                      </a:lnTo>
                      <a:lnTo>
                        <a:pt x="507506" y="195884"/>
                      </a:lnTo>
                      <a:lnTo>
                        <a:pt x="497984" y="188277"/>
                      </a:lnTo>
                      <a:lnTo>
                        <a:pt x="493224" y="168308"/>
                      </a:lnTo>
                      <a:lnTo>
                        <a:pt x="485606" y="165456"/>
                      </a:lnTo>
                      <a:lnTo>
                        <a:pt x="480845" y="174965"/>
                      </a:lnTo>
                      <a:lnTo>
                        <a:pt x="469419" y="162603"/>
                      </a:lnTo>
                      <a:lnTo>
                        <a:pt x="471324" y="149290"/>
                      </a:lnTo>
                      <a:lnTo>
                        <a:pt x="454185" y="117911"/>
                      </a:lnTo>
                      <a:lnTo>
                        <a:pt x="443711" y="111255"/>
                      </a:lnTo>
                      <a:close/>
                      <a:moveTo>
                        <a:pt x="129495" y="0"/>
                      </a:moveTo>
                      <a:lnTo>
                        <a:pt x="89504" y="27576"/>
                      </a:lnTo>
                      <a:lnTo>
                        <a:pt x="91408" y="49447"/>
                      </a:lnTo>
                      <a:lnTo>
                        <a:pt x="114260" y="60857"/>
                      </a:lnTo>
                      <a:lnTo>
                        <a:pt x="132352" y="73219"/>
                      </a:lnTo>
                      <a:lnTo>
                        <a:pt x="158060" y="77023"/>
                      </a:lnTo>
                      <a:lnTo>
                        <a:pt x="182816" y="56103"/>
                      </a:lnTo>
                      <a:lnTo>
                        <a:pt x="180912" y="38036"/>
                      </a:lnTo>
                      <a:lnTo>
                        <a:pt x="188529" y="21870"/>
                      </a:lnTo>
                      <a:lnTo>
                        <a:pt x="188529" y="8558"/>
                      </a:lnTo>
                      <a:lnTo>
                        <a:pt x="179008" y="0"/>
                      </a:lnTo>
                      <a:close/>
                      <a:moveTo>
                        <a:pt x="26661" y="45643"/>
                      </a:moveTo>
                      <a:lnTo>
                        <a:pt x="23804" y="57054"/>
                      </a:lnTo>
                      <a:lnTo>
                        <a:pt x="5713" y="65612"/>
                      </a:lnTo>
                      <a:lnTo>
                        <a:pt x="0" y="82728"/>
                      </a:lnTo>
                      <a:lnTo>
                        <a:pt x="9522" y="90335"/>
                      </a:lnTo>
                      <a:lnTo>
                        <a:pt x="19996" y="76072"/>
                      </a:lnTo>
                      <a:lnTo>
                        <a:pt x="38087" y="70366"/>
                      </a:lnTo>
                      <a:lnTo>
                        <a:pt x="41896" y="45643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155E325-850F-DF29-8A20-2ACB55519D1E}"/>
                    </a:ext>
                  </a:extLst>
                </p:cNvPr>
                <p:cNvSpPr/>
                <p:nvPr/>
              </p:nvSpPr>
              <p:spPr>
                <a:xfrm>
                  <a:off x="2871955" y="871095"/>
                  <a:ext cx="991207" cy="1602255"/>
                </a:xfrm>
                <a:custGeom>
                  <a:avLst/>
                  <a:gdLst>
                    <a:gd name="connsiteX0" fmla="*/ 232329 w 991207"/>
                    <a:gd name="connsiteY0" fmla="*/ 1479591 h 1602255"/>
                    <a:gd name="connsiteX1" fmla="*/ 0 w 991207"/>
                    <a:gd name="connsiteY1" fmla="*/ 1428242 h 1602255"/>
                    <a:gd name="connsiteX2" fmla="*/ 80934 w 991207"/>
                    <a:gd name="connsiteY2" fmla="*/ 1073559 h 1602255"/>
                    <a:gd name="connsiteX3" fmla="*/ 108547 w 991207"/>
                    <a:gd name="connsiteY3" fmla="*/ 1018407 h 1602255"/>
                    <a:gd name="connsiteX4" fmla="*/ 112356 w 991207"/>
                    <a:gd name="connsiteY4" fmla="*/ 998438 h 1602255"/>
                    <a:gd name="connsiteX5" fmla="*/ 119973 w 991207"/>
                    <a:gd name="connsiteY5" fmla="*/ 989880 h 1602255"/>
                    <a:gd name="connsiteX6" fmla="*/ 111404 w 991207"/>
                    <a:gd name="connsiteY6" fmla="*/ 970863 h 1602255"/>
                    <a:gd name="connsiteX7" fmla="*/ 83791 w 991207"/>
                    <a:gd name="connsiteY7" fmla="*/ 959452 h 1602255"/>
                    <a:gd name="connsiteX8" fmla="*/ 85695 w 991207"/>
                    <a:gd name="connsiteY8" fmla="*/ 919514 h 1602255"/>
                    <a:gd name="connsiteX9" fmla="*/ 123782 w 991207"/>
                    <a:gd name="connsiteY9" fmla="*/ 864362 h 1602255"/>
                    <a:gd name="connsiteX10" fmla="*/ 147586 w 991207"/>
                    <a:gd name="connsiteY10" fmla="*/ 856755 h 1602255"/>
                    <a:gd name="connsiteX11" fmla="*/ 162821 w 991207"/>
                    <a:gd name="connsiteY11" fmla="*/ 834885 h 1602255"/>
                    <a:gd name="connsiteX12" fmla="*/ 161869 w 991207"/>
                    <a:gd name="connsiteY12" fmla="*/ 819670 h 1602255"/>
                    <a:gd name="connsiteX13" fmla="*/ 179008 w 991207"/>
                    <a:gd name="connsiteY13" fmla="*/ 804456 h 1602255"/>
                    <a:gd name="connsiteX14" fmla="*/ 209477 w 991207"/>
                    <a:gd name="connsiteY14" fmla="*/ 752157 h 1602255"/>
                    <a:gd name="connsiteX15" fmla="*/ 249468 w 991207"/>
                    <a:gd name="connsiteY15" fmla="*/ 706514 h 1602255"/>
                    <a:gd name="connsiteX16" fmla="*/ 244708 w 991207"/>
                    <a:gd name="connsiteY16" fmla="*/ 676085 h 1602255"/>
                    <a:gd name="connsiteX17" fmla="*/ 211382 w 991207"/>
                    <a:gd name="connsiteY17" fmla="*/ 646608 h 1602255"/>
                    <a:gd name="connsiteX18" fmla="*/ 196147 w 991207"/>
                    <a:gd name="connsiteY18" fmla="*/ 612376 h 1602255"/>
                    <a:gd name="connsiteX19" fmla="*/ 206621 w 991207"/>
                    <a:gd name="connsiteY19" fmla="*/ 571487 h 1602255"/>
                    <a:gd name="connsiteX20" fmla="*/ 199955 w 991207"/>
                    <a:gd name="connsiteY20" fmla="*/ 533451 h 1602255"/>
                    <a:gd name="connsiteX21" fmla="*/ 320881 w 991207"/>
                    <a:gd name="connsiteY21" fmla="*/ 0 h 1602255"/>
                    <a:gd name="connsiteX22" fmla="*/ 456089 w 991207"/>
                    <a:gd name="connsiteY22" fmla="*/ 28527 h 1602255"/>
                    <a:gd name="connsiteX23" fmla="*/ 410385 w 991207"/>
                    <a:gd name="connsiteY23" fmla="*/ 237723 h 1602255"/>
                    <a:gd name="connsiteX24" fmla="*/ 445615 w 991207"/>
                    <a:gd name="connsiteY24" fmla="*/ 308090 h 1602255"/>
                    <a:gd name="connsiteX25" fmla="*/ 430380 w 991207"/>
                    <a:gd name="connsiteY25" fmla="*/ 353732 h 1602255"/>
                    <a:gd name="connsiteX26" fmla="*/ 464658 w 991207"/>
                    <a:gd name="connsiteY26" fmla="*/ 399375 h 1602255"/>
                    <a:gd name="connsiteX27" fmla="*/ 482750 w 991207"/>
                    <a:gd name="connsiteY27" fmla="*/ 406032 h 1602255"/>
                    <a:gd name="connsiteX28" fmla="*/ 519884 w 991207"/>
                    <a:gd name="connsiteY28" fmla="*/ 484956 h 1602255"/>
                    <a:gd name="connsiteX29" fmla="*/ 519884 w 991207"/>
                    <a:gd name="connsiteY29" fmla="*/ 504925 h 1602255"/>
                    <a:gd name="connsiteX30" fmla="*/ 541784 w 991207"/>
                    <a:gd name="connsiteY30" fmla="*/ 533451 h 1602255"/>
                    <a:gd name="connsiteX31" fmla="*/ 550354 w 991207"/>
                    <a:gd name="connsiteY31" fmla="*/ 533451 h 1602255"/>
                    <a:gd name="connsiteX32" fmla="*/ 563684 w 991207"/>
                    <a:gd name="connsiteY32" fmla="*/ 553420 h 1602255"/>
                    <a:gd name="connsiteX33" fmla="*/ 594154 w 991207"/>
                    <a:gd name="connsiteY33" fmla="*/ 553420 h 1602255"/>
                    <a:gd name="connsiteX34" fmla="*/ 594154 w 991207"/>
                    <a:gd name="connsiteY34" fmla="*/ 568635 h 1602255"/>
                    <a:gd name="connsiteX35" fmla="*/ 526549 w 991207"/>
                    <a:gd name="connsiteY35" fmla="*/ 730286 h 1602255"/>
                    <a:gd name="connsiteX36" fmla="*/ 521789 w 991207"/>
                    <a:gd name="connsiteY36" fmla="*/ 769273 h 1602255"/>
                    <a:gd name="connsiteX37" fmla="*/ 535119 w 991207"/>
                    <a:gd name="connsiteY37" fmla="*/ 774028 h 1602255"/>
                    <a:gd name="connsiteX38" fmla="*/ 550354 w 991207"/>
                    <a:gd name="connsiteY38" fmla="*/ 798751 h 1602255"/>
                    <a:gd name="connsiteX39" fmla="*/ 577014 w 991207"/>
                    <a:gd name="connsiteY39" fmla="*/ 785438 h 1602255"/>
                    <a:gd name="connsiteX40" fmla="*/ 611293 w 991207"/>
                    <a:gd name="connsiteY40" fmla="*/ 762617 h 1602255"/>
                    <a:gd name="connsiteX41" fmla="*/ 629384 w 991207"/>
                    <a:gd name="connsiteY41" fmla="*/ 780684 h 1602255"/>
                    <a:gd name="connsiteX42" fmla="*/ 634145 w 991207"/>
                    <a:gd name="connsiteY42" fmla="*/ 804456 h 1602255"/>
                    <a:gd name="connsiteX43" fmla="*/ 629384 w 991207"/>
                    <a:gd name="connsiteY43" fmla="*/ 834885 h 1602255"/>
                    <a:gd name="connsiteX44" fmla="*/ 653188 w 991207"/>
                    <a:gd name="connsiteY44" fmla="*/ 927121 h 1602255"/>
                    <a:gd name="connsiteX45" fmla="*/ 677944 w 991207"/>
                    <a:gd name="connsiteY45" fmla="*/ 960403 h 1602255"/>
                    <a:gd name="connsiteX46" fmla="*/ 699844 w 991207"/>
                    <a:gd name="connsiteY46" fmla="*/ 973715 h 1602255"/>
                    <a:gd name="connsiteX47" fmla="*/ 703653 w 991207"/>
                    <a:gd name="connsiteY47" fmla="*/ 1002242 h 1602255"/>
                    <a:gd name="connsiteX48" fmla="*/ 703653 w 991207"/>
                    <a:gd name="connsiteY48" fmla="*/ 1041229 h 1602255"/>
                    <a:gd name="connsiteX49" fmla="*/ 725553 w 991207"/>
                    <a:gd name="connsiteY49" fmla="*/ 1063099 h 1602255"/>
                    <a:gd name="connsiteX50" fmla="*/ 740787 w 991207"/>
                    <a:gd name="connsiteY50" fmla="*/ 1041229 h 1602255"/>
                    <a:gd name="connsiteX51" fmla="*/ 806487 w 991207"/>
                    <a:gd name="connsiteY51" fmla="*/ 1056443 h 1602255"/>
                    <a:gd name="connsiteX52" fmla="*/ 826483 w 991207"/>
                    <a:gd name="connsiteY52" fmla="*/ 1045032 h 1602255"/>
                    <a:gd name="connsiteX53" fmla="*/ 912178 w 991207"/>
                    <a:gd name="connsiteY53" fmla="*/ 1061198 h 1602255"/>
                    <a:gd name="connsiteX54" fmla="*/ 938839 w 991207"/>
                    <a:gd name="connsiteY54" fmla="*/ 1029818 h 1602255"/>
                    <a:gd name="connsiteX55" fmla="*/ 955978 w 991207"/>
                    <a:gd name="connsiteY55" fmla="*/ 1024113 h 1602255"/>
                    <a:gd name="connsiteX56" fmla="*/ 967404 w 991207"/>
                    <a:gd name="connsiteY56" fmla="*/ 1041229 h 1602255"/>
                    <a:gd name="connsiteX57" fmla="*/ 982638 w 991207"/>
                    <a:gd name="connsiteY57" fmla="*/ 1080215 h 1602255"/>
                    <a:gd name="connsiteX58" fmla="*/ 991208 w 991207"/>
                    <a:gd name="connsiteY58" fmla="*/ 1081166 h 1602255"/>
                    <a:gd name="connsiteX59" fmla="*/ 910274 w 991207"/>
                    <a:gd name="connsiteY59" fmla="*/ 1602256 h 1602255"/>
                    <a:gd name="connsiteX60" fmla="*/ 454185 w 991207"/>
                    <a:gd name="connsiteY60" fmla="*/ 1524283 h 1602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991207" h="1602255">
                      <a:moveTo>
                        <a:pt x="232329" y="1479591"/>
                      </a:moveTo>
                      <a:lnTo>
                        <a:pt x="0" y="1428242"/>
                      </a:lnTo>
                      <a:lnTo>
                        <a:pt x="80934" y="1073559"/>
                      </a:lnTo>
                      <a:lnTo>
                        <a:pt x="108547" y="1018407"/>
                      </a:lnTo>
                      <a:lnTo>
                        <a:pt x="112356" y="998438"/>
                      </a:lnTo>
                      <a:lnTo>
                        <a:pt x="119973" y="989880"/>
                      </a:lnTo>
                      <a:lnTo>
                        <a:pt x="111404" y="970863"/>
                      </a:lnTo>
                      <a:lnTo>
                        <a:pt x="83791" y="959452"/>
                      </a:lnTo>
                      <a:lnTo>
                        <a:pt x="85695" y="919514"/>
                      </a:lnTo>
                      <a:lnTo>
                        <a:pt x="123782" y="864362"/>
                      </a:lnTo>
                      <a:lnTo>
                        <a:pt x="147586" y="856755"/>
                      </a:lnTo>
                      <a:lnTo>
                        <a:pt x="162821" y="834885"/>
                      </a:lnTo>
                      <a:lnTo>
                        <a:pt x="161869" y="819670"/>
                      </a:lnTo>
                      <a:lnTo>
                        <a:pt x="179008" y="804456"/>
                      </a:lnTo>
                      <a:lnTo>
                        <a:pt x="209477" y="752157"/>
                      </a:lnTo>
                      <a:lnTo>
                        <a:pt x="249468" y="706514"/>
                      </a:lnTo>
                      <a:lnTo>
                        <a:pt x="244708" y="676085"/>
                      </a:lnTo>
                      <a:lnTo>
                        <a:pt x="211382" y="646608"/>
                      </a:lnTo>
                      <a:lnTo>
                        <a:pt x="196147" y="612376"/>
                      </a:lnTo>
                      <a:lnTo>
                        <a:pt x="206621" y="571487"/>
                      </a:lnTo>
                      <a:lnTo>
                        <a:pt x="199955" y="533451"/>
                      </a:lnTo>
                      <a:lnTo>
                        <a:pt x="320881" y="0"/>
                      </a:lnTo>
                      <a:lnTo>
                        <a:pt x="456089" y="28527"/>
                      </a:lnTo>
                      <a:lnTo>
                        <a:pt x="410385" y="237723"/>
                      </a:lnTo>
                      <a:lnTo>
                        <a:pt x="445615" y="308090"/>
                      </a:lnTo>
                      <a:lnTo>
                        <a:pt x="430380" y="353732"/>
                      </a:lnTo>
                      <a:lnTo>
                        <a:pt x="464658" y="399375"/>
                      </a:lnTo>
                      <a:lnTo>
                        <a:pt x="482750" y="406032"/>
                      </a:lnTo>
                      <a:lnTo>
                        <a:pt x="519884" y="484956"/>
                      </a:lnTo>
                      <a:lnTo>
                        <a:pt x="519884" y="504925"/>
                      </a:lnTo>
                      <a:lnTo>
                        <a:pt x="541784" y="533451"/>
                      </a:lnTo>
                      <a:lnTo>
                        <a:pt x="550354" y="533451"/>
                      </a:lnTo>
                      <a:lnTo>
                        <a:pt x="563684" y="553420"/>
                      </a:lnTo>
                      <a:lnTo>
                        <a:pt x="594154" y="553420"/>
                      </a:lnTo>
                      <a:lnTo>
                        <a:pt x="594154" y="568635"/>
                      </a:lnTo>
                      <a:lnTo>
                        <a:pt x="526549" y="730286"/>
                      </a:lnTo>
                      <a:lnTo>
                        <a:pt x="521789" y="769273"/>
                      </a:lnTo>
                      <a:lnTo>
                        <a:pt x="535119" y="774028"/>
                      </a:lnTo>
                      <a:lnTo>
                        <a:pt x="550354" y="798751"/>
                      </a:lnTo>
                      <a:lnTo>
                        <a:pt x="577014" y="785438"/>
                      </a:lnTo>
                      <a:lnTo>
                        <a:pt x="611293" y="762617"/>
                      </a:lnTo>
                      <a:lnTo>
                        <a:pt x="629384" y="780684"/>
                      </a:lnTo>
                      <a:lnTo>
                        <a:pt x="634145" y="804456"/>
                      </a:lnTo>
                      <a:lnTo>
                        <a:pt x="629384" y="834885"/>
                      </a:lnTo>
                      <a:lnTo>
                        <a:pt x="653188" y="927121"/>
                      </a:lnTo>
                      <a:lnTo>
                        <a:pt x="677944" y="960403"/>
                      </a:lnTo>
                      <a:lnTo>
                        <a:pt x="699844" y="973715"/>
                      </a:lnTo>
                      <a:lnTo>
                        <a:pt x="703653" y="1002242"/>
                      </a:lnTo>
                      <a:lnTo>
                        <a:pt x="703653" y="1041229"/>
                      </a:lnTo>
                      <a:lnTo>
                        <a:pt x="725553" y="1063099"/>
                      </a:lnTo>
                      <a:lnTo>
                        <a:pt x="740787" y="1041229"/>
                      </a:lnTo>
                      <a:lnTo>
                        <a:pt x="806487" y="1056443"/>
                      </a:lnTo>
                      <a:lnTo>
                        <a:pt x="826483" y="1045032"/>
                      </a:lnTo>
                      <a:lnTo>
                        <a:pt x="912178" y="1061198"/>
                      </a:lnTo>
                      <a:lnTo>
                        <a:pt x="938839" y="1029818"/>
                      </a:lnTo>
                      <a:lnTo>
                        <a:pt x="955978" y="1024113"/>
                      </a:lnTo>
                      <a:lnTo>
                        <a:pt x="967404" y="1041229"/>
                      </a:lnTo>
                      <a:lnTo>
                        <a:pt x="982638" y="1080215"/>
                      </a:lnTo>
                      <a:lnTo>
                        <a:pt x="991208" y="1081166"/>
                      </a:lnTo>
                      <a:lnTo>
                        <a:pt x="910274" y="1602256"/>
                      </a:lnTo>
                      <a:lnTo>
                        <a:pt x="454185" y="1524283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DF1F2E92-B272-5E3F-7C03-7B522C37E5F5}"/>
                    </a:ext>
                  </a:extLst>
                </p:cNvPr>
                <p:cNvSpPr/>
                <p:nvPr/>
              </p:nvSpPr>
              <p:spPr>
                <a:xfrm>
                  <a:off x="6818696" y="2503780"/>
                  <a:ext cx="667470" cy="1172452"/>
                </a:xfrm>
                <a:custGeom>
                  <a:avLst/>
                  <a:gdLst>
                    <a:gd name="connsiteX0" fmla="*/ 648427 w 667470"/>
                    <a:gd name="connsiteY0" fmla="*/ 634246 h 1172452"/>
                    <a:gd name="connsiteX1" fmla="*/ 638905 w 667470"/>
                    <a:gd name="connsiteY1" fmla="*/ 683693 h 1172452"/>
                    <a:gd name="connsiteX2" fmla="*/ 638905 w 667470"/>
                    <a:gd name="connsiteY2" fmla="*/ 702711 h 1172452"/>
                    <a:gd name="connsiteX3" fmla="*/ 661757 w 667470"/>
                    <a:gd name="connsiteY3" fmla="*/ 735992 h 1172452"/>
                    <a:gd name="connsiteX4" fmla="*/ 661757 w 667470"/>
                    <a:gd name="connsiteY4" fmla="*/ 742648 h 1172452"/>
                    <a:gd name="connsiteX5" fmla="*/ 658900 w 667470"/>
                    <a:gd name="connsiteY5" fmla="*/ 751206 h 1172452"/>
                    <a:gd name="connsiteX6" fmla="*/ 667470 w 667470"/>
                    <a:gd name="connsiteY6" fmla="*/ 769273 h 1172452"/>
                    <a:gd name="connsiteX7" fmla="*/ 664614 w 667470"/>
                    <a:gd name="connsiteY7" fmla="*/ 792095 h 1172452"/>
                    <a:gd name="connsiteX8" fmla="*/ 649379 w 667470"/>
                    <a:gd name="connsiteY8" fmla="*/ 809211 h 1172452"/>
                    <a:gd name="connsiteX9" fmla="*/ 637001 w 667470"/>
                    <a:gd name="connsiteY9" fmla="*/ 849148 h 1172452"/>
                    <a:gd name="connsiteX10" fmla="*/ 600818 w 667470"/>
                    <a:gd name="connsiteY10" fmla="*/ 899545 h 1172452"/>
                    <a:gd name="connsiteX11" fmla="*/ 599866 w 667470"/>
                    <a:gd name="connsiteY11" fmla="*/ 966108 h 1172452"/>
                    <a:gd name="connsiteX12" fmla="*/ 590345 w 667470"/>
                    <a:gd name="connsiteY12" fmla="*/ 966108 h 1172452"/>
                    <a:gd name="connsiteX13" fmla="*/ 598914 w 667470"/>
                    <a:gd name="connsiteY13" fmla="*/ 984175 h 1172452"/>
                    <a:gd name="connsiteX14" fmla="*/ 598914 w 667470"/>
                    <a:gd name="connsiteY14" fmla="*/ 992733 h 1172452"/>
                    <a:gd name="connsiteX15" fmla="*/ 577966 w 667470"/>
                    <a:gd name="connsiteY15" fmla="*/ 1018407 h 1172452"/>
                    <a:gd name="connsiteX16" fmla="*/ 578919 w 667470"/>
                    <a:gd name="connsiteY16" fmla="*/ 1028867 h 1172452"/>
                    <a:gd name="connsiteX17" fmla="*/ 593201 w 667470"/>
                    <a:gd name="connsiteY17" fmla="*/ 1049787 h 1172452"/>
                    <a:gd name="connsiteX18" fmla="*/ 592249 w 667470"/>
                    <a:gd name="connsiteY18" fmla="*/ 1058345 h 1172452"/>
                    <a:gd name="connsiteX19" fmla="*/ 557019 w 667470"/>
                    <a:gd name="connsiteY19" fmla="*/ 1064050 h 1172452"/>
                    <a:gd name="connsiteX20" fmla="*/ 551305 w 667470"/>
                    <a:gd name="connsiteY20" fmla="*/ 1075461 h 1172452"/>
                    <a:gd name="connsiteX21" fmla="*/ 539879 w 667470"/>
                    <a:gd name="connsiteY21" fmla="*/ 1069756 h 1172452"/>
                    <a:gd name="connsiteX22" fmla="*/ 530358 w 667470"/>
                    <a:gd name="connsiteY22" fmla="*/ 1074510 h 1172452"/>
                    <a:gd name="connsiteX23" fmla="*/ 526549 w 667470"/>
                    <a:gd name="connsiteY23" fmla="*/ 1105890 h 1172452"/>
                    <a:gd name="connsiteX24" fmla="*/ 542736 w 667470"/>
                    <a:gd name="connsiteY24" fmla="*/ 1123006 h 1172452"/>
                    <a:gd name="connsiteX25" fmla="*/ 538927 w 667470"/>
                    <a:gd name="connsiteY25" fmla="*/ 1145827 h 1172452"/>
                    <a:gd name="connsiteX26" fmla="*/ 524645 w 667470"/>
                    <a:gd name="connsiteY26" fmla="*/ 1148680 h 1172452"/>
                    <a:gd name="connsiteX27" fmla="*/ 458945 w 667470"/>
                    <a:gd name="connsiteY27" fmla="*/ 1120153 h 1172452"/>
                    <a:gd name="connsiteX28" fmla="*/ 420858 w 667470"/>
                    <a:gd name="connsiteY28" fmla="*/ 1155336 h 1172452"/>
                    <a:gd name="connsiteX29" fmla="*/ 423715 w 667470"/>
                    <a:gd name="connsiteY29" fmla="*/ 1172452 h 1172452"/>
                    <a:gd name="connsiteX30" fmla="*/ 397054 w 667470"/>
                    <a:gd name="connsiteY30" fmla="*/ 1172452 h 1172452"/>
                    <a:gd name="connsiteX31" fmla="*/ 383724 w 667470"/>
                    <a:gd name="connsiteY31" fmla="*/ 1158189 h 1172452"/>
                    <a:gd name="connsiteX32" fmla="*/ 366585 w 667470"/>
                    <a:gd name="connsiteY32" fmla="*/ 1122055 h 1172452"/>
                    <a:gd name="connsiteX33" fmla="*/ 366585 w 667470"/>
                    <a:gd name="connsiteY33" fmla="*/ 1103988 h 1172452"/>
                    <a:gd name="connsiteX34" fmla="*/ 374202 w 667470"/>
                    <a:gd name="connsiteY34" fmla="*/ 1098283 h 1172452"/>
                    <a:gd name="connsiteX35" fmla="*/ 375154 w 667470"/>
                    <a:gd name="connsiteY35" fmla="*/ 1085921 h 1172452"/>
                    <a:gd name="connsiteX36" fmla="*/ 358967 w 667470"/>
                    <a:gd name="connsiteY36" fmla="*/ 1067854 h 1172452"/>
                    <a:gd name="connsiteX37" fmla="*/ 350398 w 667470"/>
                    <a:gd name="connsiteY37" fmla="*/ 1044081 h 1172452"/>
                    <a:gd name="connsiteX38" fmla="*/ 324689 w 667470"/>
                    <a:gd name="connsiteY38" fmla="*/ 1005095 h 1172452"/>
                    <a:gd name="connsiteX39" fmla="*/ 278985 w 667470"/>
                    <a:gd name="connsiteY39" fmla="*/ 992733 h 1172452"/>
                    <a:gd name="connsiteX40" fmla="*/ 208525 w 667470"/>
                    <a:gd name="connsiteY40" fmla="*/ 925220 h 1172452"/>
                    <a:gd name="connsiteX41" fmla="*/ 204716 w 667470"/>
                    <a:gd name="connsiteY41" fmla="*/ 902398 h 1172452"/>
                    <a:gd name="connsiteX42" fmla="*/ 231377 w 667470"/>
                    <a:gd name="connsiteY42" fmla="*/ 830130 h 1172452"/>
                    <a:gd name="connsiteX43" fmla="*/ 227568 w 667470"/>
                    <a:gd name="connsiteY43" fmla="*/ 812063 h 1172452"/>
                    <a:gd name="connsiteX44" fmla="*/ 238994 w 667470"/>
                    <a:gd name="connsiteY44" fmla="*/ 801604 h 1172452"/>
                    <a:gd name="connsiteX45" fmla="*/ 238994 w 667470"/>
                    <a:gd name="connsiteY45" fmla="*/ 789242 h 1172452"/>
                    <a:gd name="connsiteX46" fmla="*/ 212334 w 667470"/>
                    <a:gd name="connsiteY46" fmla="*/ 774979 h 1172452"/>
                    <a:gd name="connsiteX47" fmla="*/ 183768 w 667470"/>
                    <a:gd name="connsiteY47" fmla="*/ 768322 h 1172452"/>
                    <a:gd name="connsiteX48" fmla="*/ 151395 w 667470"/>
                    <a:gd name="connsiteY48" fmla="*/ 779733 h 1172452"/>
                    <a:gd name="connsiteX49" fmla="*/ 139016 w 667470"/>
                    <a:gd name="connsiteY49" fmla="*/ 757862 h 1172452"/>
                    <a:gd name="connsiteX50" fmla="*/ 144729 w 667470"/>
                    <a:gd name="connsiteY50" fmla="*/ 739795 h 1172452"/>
                    <a:gd name="connsiteX51" fmla="*/ 138065 w 667470"/>
                    <a:gd name="connsiteY51" fmla="*/ 716974 h 1172452"/>
                    <a:gd name="connsiteX52" fmla="*/ 56178 w 667470"/>
                    <a:gd name="connsiteY52" fmla="*/ 637099 h 1172452"/>
                    <a:gd name="connsiteX53" fmla="*/ 35230 w 667470"/>
                    <a:gd name="connsiteY53" fmla="*/ 622836 h 1172452"/>
                    <a:gd name="connsiteX54" fmla="*/ 11426 w 667470"/>
                    <a:gd name="connsiteY54" fmla="*/ 566733 h 1172452"/>
                    <a:gd name="connsiteX55" fmla="*/ 0 w 667470"/>
                    <a:gd name="connsiteY55" fmla="*/ 515384 h 1172452"/>
                    <a:gd name="connsiteX56" fmla="*/ 13330 w 667470"/>
                    <a:gd name="connsiteY56" fmla="*/ 480201 h 1172452"/>
                    <a:gd name="connsiteX57" fmla="*/ 19995 w 667470"/>
                    <a:gd name="connsiteY57" fmla="*/ 473545 h 1172452"/>
                    <a:gd name="connsiteX58" fmla="*/ 20947 w 667470"/>
                    <a:gd name="connsiteY58" fmla="*/ 451675 h 1172452"/>
                    <a:gd name="connsiteX59" fmla="*/ 14283 w 667470"/>
                    <a:gd name="connsiteY59" fmla="*/ 443117 h 1172452"/>
                    <a:gd name="connsiteX60" fmla="*/ 23804 w 667470"/>
                    <a:gd name="connsiteY60" fmla="*/ 428853 h 1172452"/>
                    <a:gd name="connsiteX61" fmla="*/ 40943 w 667470"/>
                    <a:gd name="connsiteY61" fmla="*/ 423148 h 1172452"/>
                    <a:gd name="connsiteX62" fmla="*/ 49512 w 667470"/>
                    <a:gd name="connsiteY62" fmla="*/ 420295 h 1172452"/>
                    <a:gd name="connsiteX63" fmla="*/ 59034 w 667470"/>
                    <a:gd name="connsiteY63" fmla="*/ 408884 h 1172452"/>
                    <a:gd name="connsiteX64" fmla="*/ 59034 w 667470"/>
                    <a:gd name="connsiteY64" fmla="*/ 386063 h 1172452"/>
                    <a:gd name="connsiteX65" fmla="*/ 75221 w 667470"/>
                    <a:gd name="connsiteY65" fmla="*/ 363241 h 1172452"/>
                    <a:gd name="connsiteX66" fmla="*/ 79982 w 667470"/>
                    <a:gd name="connsiteY66" fmla="*/ 358487 h 1172452"/>
                    <a:gd name="connsiteX67" fmla="*/ 80934 w 667470"/>
                    <a:gd name="connsiteY67" fmla="*/ 325206 h 1172452"/>
                    <a:gd name="connsiteX68" fmla="*/ 72365 w 667470"/>
                    <a:gd name="connsiteY68" fmla="*/ 311893 h 1172452"/>
                    <a:gd name="connsiteX69" fmla="*/ 62843 w 667470"/>
                    <a:gd name="connsiteY69" fmla="*/ 309040 h 1172452"/>
                    <a:gd name="connsiteX70" fmla="*/ 52369 w 667470"/>
                    <a:gd name="connsiteY70" fmla="*/ 293826 h 1172452"/>
                    <a:gd name="connsiteX71" fmla="*/ 61891 w 667470"/>
                    <a:gd name="connsiteY71" fmla="*/ 255791 h 1172452"/>
                    <a:gd name="connsiteX72" fmla="*/ 90456 w 667470"/>
                    <a:gd name="connsiteY72" fmla="*/ 248183 h 1172452"/>
                    <a:gd name="connsiteX73" fmla="*/ 113308 w 667470"/>
                    <a:gd name="connsiteY73" fmla="*/ 248183 h 1172452"/>
                    <a:gd name="connsiteX74" fmla="*/ 153299 w 667470"/>
                    <a:gd name="connsiteY74" fmla="*/ 231067 h 1172452"/>
                    <a:gd name="connsiteX75" fmla="*/ 169486 w 667470"/>
                    <a:gd name="connsiteY75" fmla="*/ 210148 h 1172452"/>
                    <a:gd name="connsiteX76" fmla="*/ 170438 w 667470"/>
                    <a:gd name="connsiteY76" fmla="*/ 187326 h 1172452"/>
                    <a:gd name="connsiteX77" fmla="*/ 180912 w 667470"/>
                    <a:gd name="connsiteY77" fmla="*/ 174965 h 1172452"/>
                    <a:gd name="connsiteX78" fmla="*/ 193290 w 667470"/>
                    <a:gd name="connsiteY78" fmla="*/ 144536 h 1172452"/>
                    <a:gd name="connsiteX79" fmla="*/ 192338 w 667470"/>
                    <a:gd name="connsiteY79" fmla="*/ 119813 h 1172452"/>
                    <a:gd name="connsiteX80" fmla="*/ 165677 w 667470"/>
                    <a:gd name="connsiteY80" fmla="*/ 86531 h 1172452"/>
                    <a:gd name="connsiteX81" fmla="*/ 154251 w 667470"/>
                    <a:gd name="connsiteY81" fmla="*/ 86531 h 1172452"/>
                    <a:gd name="connsiteX82" fmla="*/ 145682 w 667470"/>
                    <a:gd name="connsiteY82" fmla="*/ 76072 h 1172452"/>
                    <a:gd name="connsiteX83" fmla="*/ 147586 w 667470"/>
                    <a:gd name="connsiteY83" fmla="*/ 60857 h 1172452"/>
                    <a:gd name="connsiteX84" fmla="*/ 131399 w 667470"/>
                    <a:gd name="connsiteY84" fmla="*/ 44692 h 1172452"/>
                    <a:gd name="connsiteX85" fmla="*/ 107595 w 667470"/>
                    <a:gd name="connsiteY85" fmla="*/ 32330 h 1172452"/>
                    <a:gd name="connsiteX86" fmla="*/ 112356 w 667470"/>
                    <a:gd name="connsiteY86" fmla="*/ 26625 h 1172452"/>
                    <a:gd name="connsiteX87" fmla="*/ 549401 w 667470"/>
                    <a:gd name="connsiteY87" fmla="*/ 0 h 1172452"/>
                    <a:gd name="connsiteX88" fmla="*/ 550354 w 667470"/>
                    <a:gd name="connsiteY88" fmla="*/ 43741 h 1172452"/>
                    <a:gd name="connsiteX89" fmla="*/ 582727 w 667470"/>
                    <a:gd name="connsiteY89" fmla="*/ 87482 h 1172452"/>
                    <a:gd name="connsiteX90" fmla="*/ 594153 w 667470"/>
                    <a:gd name="connsiteY90" fmla="*/ 126469 h 1172452"/>
                    <a:gd name="connsiteX91" fmla="*/ 609388 w 667470"/>
                    <a:gd name="connsiteY91" fmla="*/ 156897 h 11724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667470" h="1172452">
                      <a:moveTo>
                        <a:pt x="648427" y="634246"/>
                      </a:moveTo>
                      <a:lnTo>
                        <a:pt x="638905" y="683693"/>
                      </a:lnTo>
                      <a:lnTo>
                        <a:pt x="638905" y="702711"/>
                      </a:lnTo>
                      <a:lnTo>
                        <a:pt x="661757" y="735992"/>
                      </a:lnTo>
                      <a:lnTo>
                        <a:pt x="661757" y="742648"/>
                      </a:lnTo>
                      <a:lnTo>
                        <a:pt x="658900" y="751206"/>
                      </a:lnTo>
                      <a:lnTo>
                        <a:pt x="667470" y="769273"/>
                      </a:lnTo>
                      <a:lnTo>
                        <a:pt x="664614" y="792095"/>
                      </a:lnTo>
                      <a:lnTo>
                        <a:pt x="649379" y="809211"/>
                      </a:lnTo>
                      <a:lnTo>
                        <a:pt x="637001" y="849148"/>
                      </a:lnTo>
                      <a:lnTo>
                        <a:pt x="600818" y="899545"/>
                      </a:lnTo>
                      <a:lnTo>
                        <a:pt x="599866" y="966108"/>
                      </a:lnTo>
                      <a:lnTo>
                        <a:pt x="590345" y="966108"/>
                      </a:lnTo>
                      <a:lnTo>
                        <a:pt x="598914" y="984175"/>
                      </a:lnTo>
                      <a:lnTo>
                        <a:pt x="598914" y="992733"/>
                      </a:lnTo>
                      <a:lnTo>
                        <a:pt x="577966" y="1018407"/>
                      </a:lnTo>
                      <a:lnTo>
                        <a:pt x="578919" y="1028867"/>
                      </a:lnTo>
                      <a:lnTo>
                        <a:pt x="593201" y="1049787"/>
                      </a:lnTo>
                      <a:lnTo>
                        <a:pt x="592249" y="1058345"/>
                      </a:lnTo>
                      <a:lnTo>
                        <a:pt x="557019" y="1064050"/>
                      </a:lnTo>
                      <a:lnTo>
                        <a:pt x="551305" y="1075461"/>
                      </a:lnTo>
                      <a:lnTo>
                        <a:pt x="539879" y="1069756"/>
                      </a:lnTo>
                      <a:lnTo>
                        <a:pt x="530358" y="1074510"/>
                      </a:lnTo>
                      <a:lnTo>
                        <a:pt x="526549" y="1105890"/>
                      </a:lnTo>
                      <a:lnTo>
                        <a:pt x="542736" y="1123006"/>
                      </a:lnTo>
                      <a:lnTo>
                        <a:pt x="538927" y="1145827"/>
                      </a:lnTo>
                      <a:lnTo>
                        <a:pt x="524645" y="1148680"/>
                      </a:lnTo>
                      <a:lnTo>
                        <a:pt x="458945" y="1120153"/>
                      </a:lnTo>
                      <a:lnTo>
                        <a:pt x="420858" y="1155336"/>
                      </a:lnTo>
                      <a:lnTo>
                        <a:pt x="423715" y="1172452"/>
                      </a:lnTo>
                      <a:lnTo>
                        <a:pt x="397054" y="1172452"/>
                      </a:lnTo>
                      <a:lnTo>
                        <a:pt x="383724" y="1158189"/>
                      </a:lnTo>
                      <a:lnTo>
                        <a:pt x="366585" y="1122055"/>
                      </a:lnTo>
                      <a:lnTo>
                        <a:pt x="366585" y="1103988"/>
                      </a:lnTo>
                      <a:lnTo>
                        <a:pt x="374202" y="1098283"/>
                      </a:lnTo>
                      <a:lnTo>
                        <a:pt x="375154" y="1085921"/>
                      </a:lnTo>
                      <a:lnTo>
                        <a:pt x="358967" y="1067854"/>
                      </a:lnTo>
                      <a:lnTo>
                        <a:pt x="350398" y="1044081"/>
                      </a:lnTo>
                      <a:lnTo>
                        <a:pt x="324689" y="1005095"/>
                      </a:lnTo>
                      <a:lnTo>
                        <a:pt x="278985" y="992733"/>
                      </a:lnTo>
                      <a:lnTo>
                        <a:pt x="208525" y="925220"/>
                      </a:lnTo>
                      <a:lnTo>
                        <a:pt x="204716" y="902398"/>
                      </a:lnTo>
                      <a:lnTo>
                        <a:pt x="231377" y="830130"/>
                      </a:lnTo>
                      <a:lnTo>
                        <a:pt x="227568" y="812063"/>
                      </a:lnTo>
                      <a:lnTo>
                        <a:pt x="238994" y="801604"/>
                      </a:lnTo>
                      <a:lnTo>
                        <a:pt x="238994" y="789242"/>
                      </a:lnTo>
                      <a:lnTo>
                        <a:pt x="212334" y="774979"/>
                      </a:lnTo>
                      <a:lnTo>
                        <a:pt x="183768" y="768322"/>
                      </a:lnTo>
                      <a:lnTo>
                        <a:pt x="151395" y="779733"/>
                      </a:lnTo>
                      <a:lnTo>
                        <a:pt x="139016" y="757862"/>
                      </a:lnTo>
                      <a:lnTo>
                        <a:pt x="144729" y="739795"/>
                      </a:lnTo>
                      <a:lnTo>
                        <a:pt x="138065" y="716974"/>
                      </a:lnTo>
                      <a:lnTo>
                        <a:pt x="56178" y="637099"/>
                      </a:lnTo>
                      <a:lnTo>
                        <a:pt x="35230" y="622836"/>
                      </a:lnTo>
                      <a:lnTo>
                        <a:pt x="11426" y="566733"/>
                      </a:lnTo>
                      <a:lnTo>
                        <a:pt x="0" y="515384"/>
                      </a:lnTo>
                      <a:lnTo>
                        <a:pt x="13330" y="480201"/>
                      </a:lnTo>
                      <a:lnTo>
                        <a:pt x="19995" y="473545"/>
                      </a:lnTo>
                      <a:lnTo>
                        <a:pt x="20947" y="451675"/>
                      </a:lnTo>
                      <a:lnTo>
                        <a:pt x="14283" y="443117"/>
                      </a:lnTo>
                      <a:lnTo>
                        <a:pt x="23804" y="428853"/>
                      </a:lnTo>
                      <a:lnTo>
                        <a:pt x="40943" y="423148"/>
                      </a:lnTo>
                      <a:lnTo>
                        <a:pt x="49512" y="420295"/>
                      </a:lnTo>
                      <a:lnTo>
                        <a:pt x="59034" y="408884"/>
                      </a:lnTo>
                      <a:lnTo>
                        <a:pt x="59034" y="386063"/>
                      </a:lnTo>
                      <a:lnTo>
                        <a:pt x="75221" y="363241"/>
                      </a:lnTo>
                      <a:lnTo>
                        <a:pt x="79982" y="358487"/>
                      </a:lnTo>
                      <a:lnTo>
                        <a:pt x="80934" y="325206"/>
                      </a:lnTo>
                      <a:lnTo>
                        <a:pt x="72365" y="311893"/>
                      </a:lnTo>
                      <a:lnTo>
                        <a:pt x="62843" y="309040"/>
                      </a:lnTo>
                      <a:lnTo>
                        <a:pt x="52369" y="293826"/>
                      </a:lnTo>
                      <a:lnTo>
                        <a:pt x="61891" y="255791"/>
                      </a:lnTo>
                      <a:lnTo>
                        <a:pt x="90456" y="248183"/>
                      </a:lnTo>
                      <a:lnTo>
                        <a:pt x="113308" y="248183"/>
                      </a:lnTo>
                      <a:lnTo>
                        <a:pt x="153299" y="231067"/>
                      </a:lnTo>
                      <a:lnTo>
                        <a:pt x="169486" y="210148"/>
                      </a:lnTo>
                      <a:lnTo>
                        <a:pt x="170438" y="187326"/>
                      </a:lnTo>
                      <a:lnTo>
                        <a:pt x="180912" y="174965"/>
                      </a:lnTo>
                      <a:lnTo>
                        <a:pt x="193290" y="144536"/>
                      </a:lnTo>
                      <a:lnTo>
                        <a:pt x="192338" y="119813"/>
                      </a:lnTo>
                      <a:lnTo>
                        <a:pt x="165677" y="86531"/>
                      </a:lnTo>
                      <a:lnTo>
                        <a:pt x="154251" y="86531"/>
                      </a:lnTo>
                      <a:lnTo>
                        <a:pt x="145682" y="76072"/>
                      </a:lnTo>
                      <a:lnTo>
                        <a:pt x="147586" y="60857"/>
                      </a:lnTo>
                      <a:lnTo>
                        <a:pt x="131399" y="44692"/>
                      </a:lnTo>
                      <a:lnTo>
                        <a:pt x="107595" y="32330"/>
                      </a:lnTo>
                      <a:lnTo>
                        <a:pt x="112356" y="26625"/>
                      </a:lnTo>
                      <a:lnTo>
                        <a:pt x="549401" y="0"/>
                      </a:lnTo>
                      <a:lnTo>
                        <a:pt x="550354" y="43741"/>
                      </a:lnTo>
                      <a:lnTo>
                        <a:pt x="582727" y="87482"/>
                      </a:lnTo>
                      <a:lnTo>
                        <a:pt x="594153" y="126469"/>
                      </a:lnTo>
                      <a:lnTo>
                        <a:pt x="609388" y="156897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3C66F674-364A-6913-98B8-A1D18714A29F}"/>
                    </a:ext>
                  </a:extLst>
                </p:cNvPr>
                <p:cNvSpPr/>
                <p:nvPr/>
              </p:nvSpPr>
              <p:spPr>
                <a:xfrm>
                  <a:off x="7409041" y="2604575"/>
                  <a:ext cx="509410" cy="890987"/>
                </a:xfrm>
                <a:custGeom>
                  <a:avLst/>
                  <a:gdLst>
                    <a:gd name="connsiteX0" fmla="*/ 112356 w 509410"/>
                    <a:gd name="connsiteY0" fmla="*/ 47545 h 890987"/>
                    <a:gd name="connsiteX1" fmla="*/ 63795 w 509410"/>
                    <a:gd name="connsiteY1" fmla="*/ 69415 h 890987"/>
                    <a:gd name="connsiteX2" fmla="*/ 19043 w 509410"/>
                    <a:gd name="connsiteY2" fmla="*/ 56103 h 890987"/>
                    <a:gd name="connsiteX3" fmla="*/ 58082 w 509410"/>
                    <a:gd name="connsiteY3" fmla="*/ 533451 h 890987"/>
                    <a:gd name="connsiteX4" fmla="*/ 48560 w 509410"/>
                    <a:gd name="connsiteY4" fmla="*/ 582898 h 890987"/>
                    <a:gd name="connsiteX5" fmla="*/ 48560 w 509410"/>
                    <a:gd name="connsiteY5" fmla="*/ 601916 h 890987"/>
                    <a:gd name="connsiteX6" fmla="*/ 71413 w 509410"/>
                    <a:gd name="connsiteY6" fmla="*/ 635197 h 890987"/>
                    <a:gd name="connsiteX7" fmla="*/ 71413 w 509410"/>
                    <a:gd name="connsiteY7" fmla="*/ 641853 h 890987"/>
                    <a:gd name="connsiteX8" fmla="*/ 68556 w 509410"/>
                    <a:gd name="connsiteY8" fmla="*/ 650411 h 890987"/>
                    <a:gd name="connsiteX9" fmla="*/ 77125 w 509410"/>
                    <a:gd name="connsiteY9" fmla="*/ 668478 h 890987"/>
                    <a:gd name="connsiteX10" fmla="*/ 74269 w 509410"/>
                    <a:gd name="connsiteY10" fmla="*/ 691300 h 890987"/>
                    <a:gd name="connsiteX11" fmla="*/ 59034 w 509410"/>
                    <a:gd name="connsiteY11" fmla="*/ 708416 h 890987"/>
                    <a:gd name="connsiteX12" fmla="*/ 46656 w 509410"/>
                    <a:gd name="connsiteY12" fmla="*/ 748353 h 890987"/>
                    <a:gd name="connsiteX13" fmla="*/ 10474 w 509410"/>
                    <a:gd name="connsiteY13" fmla="*/ 798751 h 890987"/>
                    <a:gd name="connsiteX14" fmla="*/ 9522 w 509410"/>
                    <a:gd name="connsiteY14" fmla="*/ 865313 h 890987"/>
                    <a:gd name="connsiteX15" fmla="*/ 0 w 509410"/>
                    <a:gd name="connsiteY15" fmla="*/ 865313 h 890987"/>
                    <a:gd name="connsiteX16" fmla="*/ 8569 w 509410"/>
                    <a:gd name="connsiteY16" fmla="*/ 883380 h 890987"/>
                    <a:gd name="connsiteX17" fmla="*/ 19043 w 509410"/>
                    <a:gd name="connsiteY17" fmla="*/ 890987 h 890987"/>
                    <a:gd name="connsiteX18" fmla="*/ 24756 w 509410"/>
                    <a:gd name="connsiteY18" fmla="*/ 881479 h 890987"/>
                    <a:gd name="connsiteX19" fmla="*/ 18091 w 509410"/>
                    <a:gd name="connsiteY19" fmla="*/ 865313 h 890987"/>
                    <a:gd name="connsiteX20" fmla="*/ 61891 w 509410"/>
                    <a:gd name="connsiteY20" fmla="*/ 860559 h 890987"/>
                    <a:gd name="connsiteX21" fmla="*/ 63795 w 509410"/>
                    <a:gd name="connsiteY21" fmla="*/ 871970 h 890987"/>
                    <a:gd name="connsiteX22" fmla="*/ 74269 w 509410"/>
                    <a:gd name="connsiteY22" fmla="*/ 873871 h 890987"/>
                    <a:gd name="connsiteX23" fmla="*/ 78077 w 509410"/>
                    <a:gd name="connsiteY23" fmla="*/ 865313 h 890987"/>
                    <a:gd name="connsiteX24" fmla="*/ 72365 w 509410"/>
                    <a:gd name="connsiteY24" fmla="*/ 852952 h 890987"/>
                    <a:gd name="connsiteX25" fmla="*/ 75221 w 509410"/>
                    <a:gd name="connsiteY25" fmla="*/ 845345 h 890987"/>
                    <a:gd name="connsiteX26" fmla="*/ 87599 w 509410"/>
                    <a:gd name="connsiteY26" fmla="*/ 852952 h 890987"/>
                    <a:gd name="connsiteX27" fmla="*/ 103786 w 509410"/>
                    <a:gd name="connsiteY27" fmla="*/ 849148 h 890987"/>
                    <a:gd name="connsiteX28" fmla="*/ 119973 w 509410"/>
                    <a:gd name="connsiteY28" fmla="*/ 854854 h 890987"/>
                    <a:gd name="connsiteX29" fmla="*/ 152347 w 509410"/>
                    <a:gd name="connsiteY29" fmla="*/ 874822 h 890987"/>
                    <a:gd name="connsiteX30" fmla="*/ 169486 w 509410"/>
                    <a:gd name="connsiteY30" fmla="*/ 848197 h 890987"/>
                    <a:gd name="connsiteX31" fmla="*/ 202812 w 509410"/>
                    <a:gd name="connsiteY31" fmla="*/ 827277 h 890987"/>
                    <a:gd name="connsiteX32" fmla="*/ 231377 w 509410"/>
                    <a:gd name="connsiteY32" fmla="*/ 858657 h 890987"/>
                    <a:gd name="connsiteX33" fmla="*/ 246611 w 509410"/>
                    <a:gd name="connsiteY33" fmla="*/ 838688 h 890987"/>
                    <a:gd name="connsiteX34" fmla="*/ 249468 w 509410"/>
                    <a:gd name="connsiteY34" fmla="*/ 813014 h 890987"/>
                    <a:gd name="connsiteX35" fmla="*/ 285651 w 509410"/>
                    <a:gd name="connsiteY35" fmla="*/ 791144 h 890987"/>
                    <a:gd name="connsiteX36" fmla="*/ 287555 w 509410"/>
                    <a:gd name="connsiteY36" fmla="*/ 803505 h 890987"/>
                    <a:gd name="connsiteX37" fmla="*/ 305646 w 509410"/>
                    <a:gd name="connsiteY37" fmla="*/ 814916 h 890987"/>
                    <a:gd name="connsiteX38" fmla="*/ 334211 w 509410"/>
                    <a:gd name="connsiteY38" fmla="*/ 813014 h 890987"/>
                    <a:gd name="connsiteX39" fmla="*/ 345637 w 509410"/>
                    <a:gd name="connsiteY39" fmla="*/ 806358 h 890987"/>
                    <a:gd name="connsiteX40" fmla="*/ 346589 w 509410"/>
                    <a:gd name="connsiteY40" fmla="*/ 774028 h 890987"/>
                    <a:gd name="connsiteX41" fmla="*/ 370393 w 509410"/>
                    <a:gd name="connsiteY41" fmla="*/ 738844 h 890987"/>
                    <a:gd name="connsiteX42" fmla="*/ 414193 w 509410"/>
                    <a:gd name="connsiteY42" fmla="*/ 697005 h 890987"/>
                    <a:gd name="connsiteX43" fmla="*/ 413241 w 509410"/>
                    <a:gd name="connsiteY43" fmla="*/ 680840 h 890987"/>
                    <a:gd name="connsiteX44" fmla="*/ 424667 w 509410"/>
                    <a:gd name="connsiteY44" fmla="*/ 644706 h 890987"/>
                    <a:gd name="connsiteX45" fmla="*/ 445615 w 509410"/>
                    <a:gd name="connsiteY45" fmla="*/ 654215 h 890987"/>
                    <a:gd name="connsiteX46" fmla="*/ 509410 w 509410"/>
                    <a:gd name="connsiteY46" fmla="*/ 611425 h 890987"/>
                    <a:gd name="connsiteX47" fmla="*/ 505601 w 509410"/>
                    <a:gd name="connsiteY47" fmla="*/ 595259 h 890987"/>
                    <a:gd name="connsiteX48" fmla="*/ 491319 w 509410"/>
                    <a:gd name="connsiteY48" fmla="*/ 575291 h 890987"/>
                    <a:gd name="connsiteX49" fmla="*/ 500841 w 509410"/>
                    <a:gd name="connsiteY49" fmla="*/ 557224 h 890987"/>
                    <a:gd name="connsiteX50" fmla="*/ 437998 w 509410"/>
                    <a:gd name="connsiteY50" fmla="*/ 13312 h 890987"/>
                    <a:gd name="connsiteX51" fmla="*/ 437045 w 509410"/>
                    <a:gd name="connsiteY51" fmla="*/ 0 h 890987"/>
                    <a:gd name="connsiteX52" fmla="*/ 128543 w 509410"/>
                    <a:gd name="connsiteY52" fmla="*/ 32330 h 8909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509410" h="890987">
                      <a:moveTo>
                        <a:pt x="112356" y="47545"/>
                      </a:moveTo>
                      <a:lnTo>
                        <a:pt x="63795" y="69415"/>
                      </a:lnTo>
                      <a:lnTo>
                        <a:pt x="19043" y="56103"/>
                      </a:lnTo>
                      <a:lnTo>
                        <a:pt x="58082" y="533451"/>
                      </a:lnTo>
                      <a:lnTo>
                        <a:pt x="48560" y="582898"/>
                      </a:lnTo>
                      <a:lnTo>
                        <a:pt x="48560" y="601916"/>
                      </a:lnTo>
                      <a:lnTo>
                        <a:pt x="71413" y="635197"/>
                      </a:lnTo>
                      <a:lnTo>
                        <a:pt x="71413" y="641853"/>
                      </a:lnTo>
                      <a:lnTo>
                        <a:pt x="68556" y="650411"/>
                      </a:lnTo>
                      <a:lnTo>
                        <a:pt x="77125" y="668478"/>
                      </a:lnTo>
                      <a:lnTo>
                        <a:pt x="74269" y="691300"/>
                      </a:lnTo>
                      <a:lnTo>
                        <a:pt x="59034" y="708416"/>
                      </a:lnTo>
                      <a:lnTo>
                        <a:pt x="46656" y="748353"/>
                      </a:lnTo>
                      <a:lnTo>
                        <a:pt x="10474" y="798751"/>
                      </a:lnTo>
                      <a:lnTo>
                        <a:pt x="9522" y="865313"/>
                      </a:lnTo>
                      <a:lnTo>
                        <a:pt x="0" y="865313"/>
                      </a:lnTo>
                      <a:lnTo>
                        <a:pt x="8569" y="883380"/>
                      </a:lnTo>
                      <a:lnTo>
                        <a:pt x="19043" y="890987"/>
                      </a:lnTo>
                      <a:lnTo>
                        <a:pt x="24756" y="881479"/>
                      </a:lnTo>
                      <a:lnTo>
                        <a:pt x="18091" y="865313"/>
                      </a:lnTo>
                      <a:lnTo>
                        <a:pt x="61891" y="860559"/>
                      </a:lnTo>
                      <a:lnTo>
                        <a:pt x="63795" y="871970"/>
                      </a:lnTo>
                      <a:lnTo>
                        <a:pt x="74269" y="873871"/>
                      </a:lnTo>
                      <a:lnTo>
                        <a:pt x="78077" y="865313"/>
                      </a:lnTo>
                      <a:lnTo>
                        <a:pt x="72365" y="852952"/>
                      </a:lnTo>
                      <a:lnTo>
                        <a:pt x="75221" y="845345"/>
                      </a:lnTo>
                      <a:lnTo>
                        <a:pt x="87599" y="852952"/>
                      </a:lnTo>
                      <a:lnTo>
                        <a:pt x="103786" y="849148"/>
                      </a:lnTo>
                      <a:lnTo>
                        <a:pt x="119973" y="854854"/>
                      </a:lnTo>
                      <a:lnTo>
                        <a:pt x="152347" y="874822"/>
                      </a:lnTo>
                      <a:lnTo>
                        <a:pt x="169486" y="848197"/>
                      </a:lnTo>
                      <a:lnTo>
                        <a:pt x="202812" y="827277"/>
                      </a:lnTo>
                      <a:lnTo>
                        <a:pt x="231377" y="858657"/>
                      </a:lnTo>
                      <a:lnTo>
                        <a:pt x="246611" y="838688"/>
                      </a:lnTo>
                      <a:lnTo>
                        <a:pt x="249468" y="813014"/>
                      </a:lnTo>
                      <a:lnTo>
                        <a:pt x="285651" y="791144"/>
                      </a:lnTo>
                      <a:lnTo>
                        <a:pt x="287555" y="803505"/>
                      </a:lnTo>
                      <a:lnTo>
                        <a:pt x="305646" y="814916"/>
                      </a:lnTo>
                      <a:lnTo>
                        <a:pt x="334211" y="813014"/>
                      </a:lnTo>
                      <a:lnTo>
                        <a:pt x="345637" y="806358"/>
                      </a:lnTo>
                      <a:lnTo>
                        <a:pt x="346589" y="774028"/>
                      </a:lnTo>
                      <a:lnTo>
                        <a:pt x="370393" y="738844"/>
                      </a:lnTo>
                      <a:lnTo>
                        <a:pt x="414193" y="697005"/>
                      </a:lnTo>
                      <a:lnTo>
                        <a:pt x="413241" y="680840"/>
                      </a:lnTo>
                      <a:lnTo>
                        <a:pt x="424667" y="644706"/>
                      </a:lnTo>
                      <a:lnTo>
                        <a:pt x="445615" y="654215"/>
                      </a:lnTo>
                      <a:lnTo>
                        <a:pt x="509410" y="611425"/>
                      </a:lnTo>
                      <a:lnTo>
                        <a:pt x="505601" y="595259"/>
                      </a:lnTo>
                      <a:lnTo>
                        <a:pt x="491319" y="575291"/>
                      </a:lnTo>
                      <a:lnTo>
                        <a:pt x="500841" y="557224"/>
                      </a:lnTo>
                      <a:lnTo>
                        <a:pt x="437998" y="13312"/>
                      </a:lnTo>
                      <a:lnTo>
                        <a:pt x="437045" y="0"/>
                      </a:lnTo>
                      <a:lnTo>
                        <a:pt x="128543" y="32330"/>
                      </a:lnTo>
                      <a:close/>
                    </a:path>
                  </a:pathLst>
                </a:custGeom>
                <a:solidFill>
                  <a:srgbClr val="FF670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51A67FED-E22B-2C44-0108-C5A776DC6651}"/>
                    </a:ext>
                  </a:extLst>
                </p:cNvPr>
                <p:cNvSpPr/>
                <p:nvPr/>
              </p:nvSpPr>
              <p:spPr>
                <a:xfrm>
                  <a:off x="6016970" y="2325012"/>
                  <a:ext cx="995016" cy="658969"/>
                </a:xfrm>
                <a:custGeom>
                  <a:avLst/>
                  <a:gdLst>
                    <a:gd name="connsiteX0" fmla="*/ 816009 w 995016"/>
                    <a:gd name="connsiteY0" fmla="*/ 24723 h 658969"/>
                    <a:gd name="connsiteX1" fmla="*/ 836004 w 995016"/>
                    <a:gd name="connsiteY1" fmla="*/ 39938 h 658969"/>
                    <a:gd name="connsiteX2" fmla="*/ 841717 w 995016"/>
                    <a:gd name="connsiteY2" fmla="*/ 50397 h 658969"/>
                    <a:gd name="connsiteX3" fmla="*/ 826483 w 995016"/>
                    <a:gd name="connsiteY3" fmla="*/ 81777 h 658969"/>
                    <a:gd name="connsiteX4" fmla="*/ 825531 w 995016"/>
                    <a:gd name="connsiteY4" fmla="*/ 105549 h 658969"/>
                    <a:gd name="connsiteX5" fmla="*/ 844574 w 995016"/>
                    <a:gd name="connsiteY5" fmla="*/ 157848 h 658969"/>
                    <a:gd name="connsiteX6" fmla="*/ 870282 w 995016"/>
                    <a:gd name="connsiteY6" fmla="*/ 172112 h 658969"/>
                    <a:gd name="connsiteX7" fmla="*/ 901704 w 995016"/>
                    <a:gd name="connsiteY7" fmla="*/ 178768 h 658969"/>
                    <a:gd name="connsiteX8" fmla="*/ 914082 w 995016"/>
                    <a:gd name="connsiteY8" fmla="*/ 205393 h 658969"/>
                    <a:gd name="connsiteX9" fmla="*/ 909321 w 995016"/>
                    <a:gd name="connsiteY9" fmla="*/ 211099 h 658969"/>
                    <a:gd name="connsiteX10" fmla="*/ 933126 w 995016"/>
                    <a:gd name="connsiteY10" fmla="*/ 223460 h 658969"/>
                    <a:gd name="connsiteX11" fmla="*/ 949313 w 995016"/>
                    <a:gd name="connsiteY11" fmla="*/ 239625 h 658969"/>
                    <a:gd name="connsiteX12" fmla="*/ 947408 w 995016"/>
                    <a:gd name="connsiteY12" fmla="*/ 254840 h 658969"/>
                    <a:gd name="connsiteX13" fmla="*/ 955977 w 995016"/>
                    <a:gd name="connsiteY13" fmla="*/ 265299 h 658969"/>
                    <a:gd name="connsiteX14" fmla="*/ 967403 w 995016"/>
                    <a:gd name="connsiteY14" fmla="*/ 265299 h 658969"/>
                    <a:gd name="connsiteX15" fmla="*/ 994064 w 995016"/>
                    <a:gd name="connsiteY15" fmla="*/ 298581 h 658969"/>
                    <a:gd name="connsiteX16" fmla="*/ 995017 w 995016"/>
                    <a:gd name="connsiteY16" fmla="*/ 323304 h 658969"/>
                    <a:gd name="connsiteX17" fmla="*/ 982638 w 995016"/>
                    <a:gd name="connsiteY17" fmla="*/ 353733 h 658969"/>
                    <a:gd name="connsiteX18" fmla="*/ 972164 w 995016"/>
                    <a:gd name="connsiteY18" fmla="*/ 366094 h 658969"/>
                    <a:gd name="connsiteX19" fmla="*/ 971212 w 995016"/>
                    <a:gd name="connsiteY19" fmla="*/ 388916 h 658969"/>
                    <a:gd name="connsiteX20" fmla="*/ 955025 w 995016"/>
                    <a:gd name="connsiteY20" fmla="*/ 409835 h 658969"/>
                    <a:gd name="connsiteX21" fmla="*/ 915034 w 995016"/>
                    <a:gd name="connsiteY21" fmla="*/ 426951 h 658969"/>
                    <a:gd name="connsiteX22" fmla="*/ 892182 w 995016"/>
                    <a:gd name="connsiteY22" fmla="*/ 426951 h 658969"/>
                    <a:gd name="connsiteX23" fmla="*/ 863617 w 995016"/>
                    <a:gd name="connsiteY23" fmla="*/ 434559 h 658969"/>
                    <a:gd name="connsiteX24" fmla="*/ 854096 w 995016"/>
                    <a:gd name="connsiteY24" fmla="*/ 472594 h 658969"/>
                    <a:gd name="connsiteX25" fmla="*/ 864569 w 995016"/>
                    <a:gd name="connsiteY25" fmla="*/ 487809 h 658969"/>
                    <a:gd name="connsiteX26" fmla="*/ 874091 w 995016"/>
                    <a:gd name="connsiteY26" fmla="*/ 490661 h 658969"/>
                    <a:gd name="connsiteX27" fmla="*/ 882661 w 995016"/>
                    <a:gd name="connsiteY27" fmla="*/ 503974 h 658969"/>
                    <a:gd name="connsiteX28" fmla="*/ 881708 w 995016"/>
                    <a:gd name="connsiteY28" fmla="*/ 537255 h 658969"/>
                    <a:gd name="connsiteX29" fmla="*/ 876947 w 995016"/>
                    <a:gd name="connsiteY29" fmla="*/ 542009 h 658969"/>
                    <a:gd name="connsiteX30" fmla="*/ 860760 w 995016"/>
                    <a:gd name="connsiteY30" fmla="*/ 564831 h 658969"/>
                    <a:gd name="connsiteX31" fmla="*/ 860760 w 995016"/>
                    <a:gd name="connsiteY31" fmla="*/ 587652 h 658969"/>
                    <a:gd name="connsiteX32" fmla="*/ 851239 w 995016"/>
                    <a:gd name="connsiteY32" fmla="*/ 599063 h 658969"/>
                    <a:gd name="connsiteX33" fmla="*/ 842670 w 995016"/>
                    <a:gd name="connsiteY33" fmla="*/ 601916 h 658969"/>
                    <a:gd name="connsiteX34" fmla="*/ 825531 w 995016"/>
                    <a:gd name="connsiteY34" fmla="*/ 607621 h 658969"/>
                    <a:gd name="connsiteX35" fmla="*/ 816009 w 995016"/>
                    <a:gd name="connsiteY35" fmla="*/ 621885 h 658969"/>
                    <a:gd name="connsiteX36" fmla="*/ 822674 w 995016"/>
                    <a:gd name="connsiteY36" fmla="*/ 630443 h 658969"/>
                    <a:gd name="connsiteX37" fmla="*/ 821722 w 995016"/>
                    <a:gd name="connsiteY37" fmla="*/ 652313 h 658969"/>
                    <a:gd name="connsiteX38" fmla="*/ 815056 w 995016"/>
                    <a:gd name="connsiteY38" fmla="*/ 658969 h 658969"/>
                    <a:gd name="connsiteX39" fmla="*/ 800774 w 995016"/>
                    <a:gd name="connsiteY39" fmla="*/ 651362 h 658969"/>
                    <a:gd name="connsiteX40" fmla="*/ 790300 w 995016"/>
                    <a:gd name="connsiteY40" fmla="*/ 640903 h 658969"/>
                    <a:gd name="connsiteX41" fmla="*/ 784587 w 995016"/>
                    <a:gd name="connsiteY41" fmla="*/ 625688 h 658969"/>
                    <a:gd name="connsiteX42" fmla="*/ 768400 w 995016"/>
                    <a:gd name="connsiteY42" fmla="*/ 613327 h 658969"/>
                    <a:gd name="connsiteX43" fmla="*/ 632240 w 995016"/>
                    <a:gd name="connsiteY43" fmla="*/ 620934 h 658969"/>
                    <a:gd name="connsiteX44" fmla="*/ 373250 w 995016"/>
                    <a:gd name="connsiteY44" fmla="*/ 632344 h 658969"/>
                    <a:gd name="connsiteX45" fmla="*/ 126638 w 995016"/>
                    <a:gd name="connsiteY45" fmla="*/ 631394 h 658969"/>
                    <a:gd name="connsiteX46" fmla="*/ 109499 w 995016"/>
                    <a:gd name="connsiteY46" fmla="*/ 589554 h 658969"/>
                    <a:gd name="connsiteX47" fmla="*/ 116164 w 995016"/>
                    <a:gd name="connsiteY47" fmla="*/ 568635 h 658969"/>
                    <a:gd name="connsiteX48" fmla="*/ 108547 w 995016"/>
                    <a:gd name="connsiteY48" fmla="*/ 537255 h 658969"/>
                    <a:gd name="connsiteX49" fmla="*/ 110451 w 995016"/>
                    <a:gd name="connsiteY49" fmla="*/ 509679 h 658969"/>
                    <a:gd name="connsiteX50" fmla="*/ 98073 w 995016"/>
                    <a:gd name="connsiteY50" fmla="*/ 503023 h 658969"/>
                    <a:gd name="connsiteX51" fmla="*/ 94265 w 995016"/>
                    <a:gd name="connsiteY51" fmla="*/ 445018 h 658969"/>
                    <a:gd name="connsiteX52" fmla="*/ 67604 w 995016"/>
                    <a:gd name="connsiteY52" fmla="*/ 397474 h 658969"/>
                    <a:gd name="connsiteX53" fmla="*/ 65700 w 995016"/>
                    <a:gd name="connsiteY53" fmla="*/ 362291 h 658969"/>
                    <a:gd name="connsiteX54" fmla="*/ 44752 w 995016"/>
                    <a:gd name="connsiteY54" fmla="*/ 321402 h 658969"/>
                    <a:gd name="connsiteX55" fmla="*/ 32374 w 995016"/>
                    <a:gd name="connsiteY55" fmla="*/ 286219 h 658969"/>
                    <a:gd name="connsiteX56" fmla="*/ 32374 w 995016"/>
                    <a:gd name="connsiteY56" fmla="*/ 272907 h 658969"/>
                    <a:gd name="connsiteX57" fmla="*/ 26661 w 995016"/>
                    <a:gd name="connsiteY57" fmla="*/ 256741 h 658969"/>
                    <a:gd name="connsiteX58" fmla="*/ 26661 w 995016"/>
                    <a:gd name="connsiteY58" fmla="*/ 234871 h 658969"/>
                    <a:gd name="connsiteX59" fmla="*/ 21900 w 995016"/>
                    <a:gd name="connsiteY59" fmla="*/ 226313 h 658969"/>
                    <a:gd name="connsiteX60" fmla="*/ 15234 w 995016"/>
                    <a:gd name="connsiteY60" fmla="*/ 210148 h 658969"/>
                    <a:gd name="connsiteX61" fmla="*/ 12378 w 995016"/>
                    <a:gd name="connsiteY61" fmla="*/ 197786 h 658969"/>
                    <a:gd name="connsiteX62" fmla="*/ 0 w 995016"/>
                    <a:gd name="connsiteY62" fmla="*/ 186375 h 658969"/>
                    <a:gd name="connsiteX63" fmla="*/ 9522 w 995016"/>
                    <a:gd name="connsiteY63" fmla="*/ 145487 h 658969"/>
                    <a:gd name="connsiteX64" fmla="*/ 25708 w 995016"/>
                    <a:gd name="connsiteY64" fmla="*/ 96991 h 658969"/>
                    <a:gd name="connsiteX65" fmla="*/ 19043 w 995016"/>
                    <a:gd name="connsiteY65" fmla="*/ 77973 h 658969"/>
                    <a:gd name="connsiteX66" fmla="*/ 6665 w 995016"/>
                    <a:gd name="connsiteY66" fmla="*/ 74170 h 658969"/>
                    <a:gd name="connsiteX67" fmla="*/ 2856 w 995016"/>
                    <a:gd name="connsiteY67" fmla="*/ 58956 h 658969"/>
                    <a:gd name="connsiteX68" fmla="*/ 12378 w 995016"/>
                    <a:gd name="connsiteY68" fmla="*/ 54201 h 658969"/>
                    <a:gd name="connsiteX69" fmla="*/ 13330 w 995016"/>
                    <a:gd name="connsiteY69" fmla="*/ 43741 h 658969"/>
                    <a:gd name="connsiteX70" fmla="*/ 952 w 995016"/>
                    <a:gd name="connsiteY70" fmla="*/ 29478 h 658969"/>
                    <a:gd name="connsiteX71" fmla="*/ 1904 w 995016"/>
                    <a:gd name="connsiteY71" fmla="*/ 14263 h 658969"/>
                    <a:gd name="connsiteX72" fmla="*/ 22852 w 995016"/>
                    <a:gd name="connsiteY72" fmla="*/ 15214 h 658969"/>
                    <a:gd name="connsiteX73" fmla="*/ 291363 w 995016"/>
                    <a:gd name="connsiteY73" fmla="*/ 15214 h 658969"/>
                    <a:gd name="connsiteX74" fmla="*/ 637001 w 995016"/>
                    <a:gd name="connsiteY74" fmla="*/ 6656 h 658969"/>
                    <a:gd name="connsiteX75" fmla="*/ 814104 w 995016"/>
                    <a:gd name="connsiteY75" fmla="*/ 0 h 6589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</a:cxnLst>
                  <a:rect l="l" t="t" r="r" b="b"/>
                  <a:pathLst>
                    <a:path w="995016" h="658969">
                      <a:moveTo>
                        <a:pt x="816009" y="24723"/>
                      </a:moveTo>
                      <a:lnTo>
                        <a:pt x="836004" y="39938"/>
                      </a:lnTo>
                      <a:lnTo>
                        <a:pt x="841717" y="50397"/>
                      </a:lnTo>
                      <a:lnTo>
                        <a:pt x="826483" y="81777"/>
                      </a:lnTo>
                      <a:lnTo>
                        <a:pt x="825531" y="105549"/>
                      </a:lnTo>
                      <a:lnTo>
                        <a:pt x="844574" y="157848"/>
                      </a:lnTo>
                      <a:lnTo>
                        <a:pt x="870282" y="172112"/>
                      </a:lnTo>
                      <a:lnTo>
                        <a:pt x="901704" y="178768"/>
                      </a:lnTo>
                      <a:lnTo>
                        <a:pt x="914082" y="205393"/>
                      </a:lnTo>
                      <a:lnTo>
                        <a:pt x="909321" y="211099"/>
                      </a:lnTo>
                      <a:lnTo>
                        <a:pt x="933126" y="223460"/>
                      </a:lnTo>
                      <a:lnTo>
                        <a:pt x="949313" y="239625"/>
                      </a:lnTo>
                      <a:lnTo>
                        <a:pt x="947408" y="254840"/>
                      </a:lnTo>
                      <a:lnTo>
                        <a:pt x="955977" y="265299"/>
                      </a:lnTo>
                      <a:lnTo>
                        <a:pt x="967403" y="265299"/>
                      </a:lnTo>
                      <a:lnTo>
                        <a:pt x="994064" y="298581"/>
                      </a:lnTo>
                      <a:lnTo>
                        <a:pt x="995017" y="323304"/>
                      </a:lnTo>
                      <a:lnTo>
                        <a:pt x="982638" y="353733"/>
                      </a:lnTo>
                      <a:lnTo>
                        <a:pt x="972164" y="366094"/>
                      </a:lnTo>
                      <a:lnTo>
                        <a:pt x="971212" y="388916"/>
                      </a:lnTo>
                      <a:lnTo>
                        <a:pt x="955025" y="409835"/>
                      </a:lnTo>
                      <a:lnTo>
                        <a:pt x="915034" y="426951"/>
                      </a:lnTo>
                      <a:lnTo>
                        <a:pt x="892182" y="426951"/>
                      </a:lnTo>
                      <a:lnTo>
                        <a:pt x="863617" y="434559"/>
                      </a:lnTo>
                      <a:lnTo>
                        <a:pt x="854096" y="472594"/>
                      </a:lnTo>
                      <a:lnTo>
                        <a:pt x="864569" y="487809"/>
                      </a:lnTo>
                      <a:lnTo>
                        <a:pt x="874091" y="490661"/>
                      </a:lnTo>
                      <a:lnTo>
                        <a:pt x="882661" y="503974"/>
                      </a:lnTo>
                      <a:lnTo>
                        <a:pt x="881708" y="537255"/>
                      </a:lnTo>
                      <a:lnTo>
                        <a:pt x="876947" y="542009"/>
                      </a:lnTo>
                      <a:lnTo>
                        <a:pt x="860760" y="564831"/>
                      </a:lnTo>
                      <a:lnTo>
                        <a:pt x="860760" y="587652"/>
                      </a:lnTo>
                      <a:lnTo>
                        <a:pt x="851239" y="599063"/>
                      </a:lnTo>
                      <a:lnTo>
                        <a:pt x="842670" y="601916"/>
                      </a:lnTo>
                      <a:lnTo>
                        <a:pt x="825531" y="607621"/>
                      </a:lnTo>
                      <a:lnTo>
                        <a:pt x="816009" y="621885"/>
                      </a:lnTo>
                      <a:lnTo>
                        <a:pt x="822674" y="630443"/>
                      </a:lnTo>
                      <a:lnTo>
                        <a:pt x="821722" y="652313"/>
                      </a:lnTo>
                      <a:lnTo>
                        <a:pt x="815056" y="658969"/>
                      </a:lnTo>
                      <a:lnTo>
                        <a:pt x="800774" y="651362"/>
                      </a:lnTo>
                      <a:lnTo>
                        <a:pt x="790300" y="640903"/>
                      </a:lnTo>
                      <a:lnTo>
                        <a:pt x="784587" y="625688"/>
                      </a:lnTo>
                      <a:lnTo>
                        <a:pt x="768400" y="613327"/>
                      </a:lnTo>
                      <a:lnTo>
                        <a:pt x="632240" y="620934"/>
                      </a:lnTo>
                      <a:lnTo>
                        <a:pt x="373250" y="632344"/>
                      </a:lnTo>
                      <a:lnTo>
                        <a:pt x="126638" y="631394"/>
                      </a:lnTo>
                      <a:lnTo>
                        <a:pt x="109499" y="589554"/>
                      </a:lnTo>
                      <a:lnTo>
                        <a:pt x="116164" y="568635"/>
                      </a:lnTo>
                      <a:lnTo>
                        <a:pt x="108547" y="537255"/>
                      </a:lnTo>
                      <a:lnTo>
                        <a:pt x="110451" y="509679"/>
                      </a:lnTo>
                      <a:lnTo>
                        <a:pt x="98073" y="503023"/>
                      </a:lnTo>
                      <a:lnTo>
                        <a:pt x="94265" y="445018"/>
                      </a:lnTo>
                      <a:lnTo>
                        <a:pt x="67604" y="397474"/>
                      </a:lnTo>
                      <a:lnTo>
                        <a:pt x="65700" y="362291"/>
                      </a:lnTo>
                      <a:lnTo>
                        <a:pt x="44752" y="321402"/>
                      </a:lnTo>
                      <a:lnTo>
                        <a:pt x="32374" y="286219"/>
                      </a:lnTo>
                      <a:lnTo>
                        <a:pt x="32374" y="272907"/>
                      </a:lnTo>
                      <a:lnTo>
                        <a:pt x="26661" y="256741"/>
                      </a:lnTo>
                      <a:lnTo>
                        <a:pt x="26661" y="234871"/>
                      </a:lnTo>
                      <a:lnTo>
                        <a:pt x="21900" y="226313"/>
                      </a:lnTo>
                      <a:lnTo>
                        <a:pt x="15234" y="210148"/>
                      </a:lnTo>
                      <a:lnTo>
                        <a:pt x="12378" y="197786"/>
                      </a:lnTo>
                      <a:lnTo>
                        <a:pt x="0" y="186375"/>
                      </a:lnTo>
                      <a:lnTo>
                        <a:pt x="9522" y="145487"/>
                      </a:lnTo>
                      <a:lnTo>
                        <a:pt x="25708" y="96991"/>
                      </a:lnTo>
                      <a:lnTo>
                        <a:pt x="19043" y="77973"/>
                      </a:lnTo>
                      <a:lnTo>
                        <a:pt x="6665" y="74170"/>
                      </a:lnTo>
                      <a:lnTo>
                        <a:pt x="2856" y="58956"/>
                      </a:lnTo>
                      <a:lnTo>
                        <a:pt x="12378" y="54201"/>
                      </a:lnTo>
                      <a:lnTo>
                        <a:pt x="13330" y="43741"/>
                      </a:lnTo>
                      <a:lnTo>
                        <a:pt x="952" y="29478"/>
                      </a:lnTo>
                      <a:lnTo>
                        <a:pt x="1904" y="14263"/>
                      </a:lnTo>
                      <a:lnTo>
                        <a:pt x="22852" y="15214"/>
                      </a:lnTo>
                      <a:lnTo>
                        <a:pt x="291363" y="15214"/>
                      </a:lnTo>
                      <a:lnTo>
                        <a:pt x="637001" y="6656"/>
                      </a:lnTo>
                      <a:lnTo>
                        <a:pt x="814104" y="0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C62D82F8-5F01-30E8-FDCE-BA44979F6EF5}"/>
                    </a:ext>
                  </a:extLst>
                </p:cNvPr>
                <p:cNvSpPr/>
                <p:nvPr/>
              </p:nvSpPr>
              <p:spPr>
                <a:xfrm>
                  <a:off x="5097174" y="3046740"/>
                  <a:ext cx="1234962" cy="665625"/>
                </a:xfrm>
                <a:custGeom>
                  <a:avLst/>
                  <a:gdLst>
                    <a:gd name="connsiteX0" fmla="*/ 804583 w 1234962"/>
                    <a:gd name="connsiteY0" fmla="*/ 30429 h 665625"/>
                    <a:gd name="connsiteX1" fmla="*/ 388485 w 1234962"/>
                    <a:gd name="connsiteY1" fmla="*/ 19018 h 665625"/>
                    <a:gd name="connsiteX2" fmla="*/ 45704 w 1234962"/>
                    <a:gd name="connsiteY2" fmla="*/ 0 h 665625"/>
                    <a:gd name="connsiteX3" fmla="*/ 0 w 1234962"/>
                    <a:gd name="connsiteY3" fmla="*/ 637099 h 665625"/>
                    <a:gd name="connsiteX4" fmla="*/ 644618 w 1234962"/>
                    <a:gd name="connsiteY4" fmla="*/ 664675 h 665625"/>
                    <a:gd name="connsiteX5" fmla="*/ 1234963 w 1234962"/>
                    <a:gd name="connsiteY5" fmla="*/ 665626 h 665625"/>
                    <a:gd name="connsiteX6" fmla="*/ 1230202 w 1234962"/>
                    <a:gd name="connsiteY6" fmla="*/ 208246 h 665625"/>
                    <a:gd name="connsiteX7" fmla="*/ 1199733 w 1234962"/>
                    <a:gd name="connsiteY7" fmla="*/ 201590 h 665625"/>
                    <a:gd name="connsiteX8" fmla="*/ 1174976 w 1234962"/>
                    <a:gd name="connsiteY8" fmla="*/ 156897 h 665625"/>
                    <a:gd name="connsiteX9" fmla="*/ 1151172 w 1234962"/>
                    <a:gd name="connsiteY9" fmla="*/ 133125 h 665625"/>
                    <a:gd name="connsiteX10" fmla="*/ 1155933 w 1234962"/>
                    <a:gd name="connsiteY10" fmla="*/ 111255 h 665625"/>
                    <a:gd name="connsiteX11" fmla="*/ 1181642 w 1234962"/>
                    <a:gd name="connsiteY11" fmla="*/ 86531 h 665625"/>
                    <a:gd name="connsiteX12" fmla="*/ 1182594 w 1234962"/>
                    <a:gd name="connsiteY12" fmla="*/ 75121 h 665625"/>
                    <a:gd name="connsiteX13" fmla="*/ 1168311 w 1234962"/>
                    <a:gd name="connsiteY13" fmla="*/ 55152 h 665625"/>
                    <a:gd name="connsiteX14" fmla="*/ 1159742 w 1234962"/>
                    <a:gd name="connsiteY14" fmla="*/ 64661 h 665625"/>
                    <a:gd name="connsiteX15" fmla="*/ 1140698 w 1234962"/>
                    <a:gd name="connsiteY15" fmla="*/ 58956 h 665625"/>
                    <a:gd name="connsiteX16" fmla="*/ 1113085 w 1234962"/>
                    <a:gd name="connsiteY16" fmla="*/ 30429 h 665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234962" h="665625">
                      <a:moveTo>
                        <a:pt x="804583" y="30429"/>
                      </a:moveTo>
                      <a:lnTo>
                        <a:pt x="388485" y="19018"/>
                      </a:lnTo>
                      <a:lnTo>
                        <a:pt x="45704" y="0"/>
                      </a:lnTo>
                      <a:lnTo>
                        <a:pt x="0" y="637099"/>
                      </a:lnTo>
                      <a:lnTo>
                        <a:pt x="644618" y="664675"/>
                      </a:lnTo>
                      <a:lnTo>
                        <a:pt x="1234963" y="665626"/>
                      </a:lnTo>
                      <a:lnTo>
                        <a:pt x="1230202" y="208246"/>
                      </a:lnTo>
                      <a:lnTo>
                        <a:pt x="1199733" y="201590"/>
                      </a:lnTo>
                      <a:lnTo>
                        <a:pt x="1174976" y="156897"/>
                      </a:lnTo>
                      <a:lnTo>
                        <a:pt x="1151172" y="133125"/>
                      </a:lnTo>
                      <a:lnTo>
                        <a:pt x="1155933" y="111255"/>
                      </a:lnTo>
                      <a:lnTo>
                        <a:pt x="1181642" y="86531"/>
                      </a:lnTo>
                      <a:lnTo>
                        <a:pt x="1182594" y="75121"/>
                      </a:lnTo>
                      <a:lnTo>
                        <a:pt x="1168311" y="55152"/>
                      </a:lnTo>
                      <a:lnTo>
                        <a:pt x="1159742" y="64661"/>
                      </a:lnTo>
                      <a:lnTo>
                        <a:pt x="1140698" y="58956"/>
                      </a:lnTo>
                      <a:lnTo>
                        <a:pt x="1113085" y="30429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78455A16-2579-8DF7-F2BC-182BAE1A405A}"/>
                    </a:ext>
                  </a:extLst>
                </p:cNvPr>
                <p:cNvSpPr/>
                <p:nvPr/>
              </p:nvSpPr>
              <p:spPr>
                <a:xfrm>
                  <a:off x="7180520" y="3159897"/>
                  <a:ext cx="1231154" cy="623786"/>
                </a:xfrm>
                <a:custGeom>
                  <a:avLst/>
                  <a:gdLst>
                    <a:gd name="connsiteX0" fmla="*/ 939790 w 1231154"/>
                    <a:gd name="connsiteY0" fmla="*/ 516335 h 623786"/>
                    <a:gd name="connsiteX1" fmla="*/ 744596 w 1231154"/>
                    <a:gd name="connsiteY1" fmla="*/ 529648 h 623786"/>
                    <a:gd name="connsiteX2" fmla="*/ 695083 w 1231154"/>
                    <a:gd name="connsiteY2" fmla="*/ 537255 h 623786"/>
                    <a:gd name="connsiteX3" fmla="*/ 529406 w 1231154"/>
                    <a:gd name="connsiteY3" fmla="*/ 546764 h 623786"/>
                    <a:gd name="connsiteX4" fmla="*/ 504650 w 1231154"/>
                    <a:gd name="connsiteY4" fmla="*/ 554371 h 623786"/>
                    <a:gd name="connsiteX5" fmla="*/ 289459 w 1231154"/>
                    <a:gd name="connsiteY5" fmla="*/ 573389 h 623786"/>
                    <a:gd name="connsiteX6" fmla="*/ 282794 w 1231154"/>
                    <a:gd name="connsiteY6" fmla="*/ 567683 h 623786"/>
                    <a:gd name="connsiteX7" fmla="*/ 247564 w 1231154"/>
                    <a:gd name="connsiteY7" fmla="*/ 567683 h 623786"/>
                    <a:gd name="connsiteX8" fmla="*/ 258989 w 1231154"/>
                    <a:gd name="connsiteY8" fmla="*/ 598112 h 623786"/>
                    <a:gd name="connsiteX9" fmla="*/ 253277 w 1231154"/>
                    <a:gd name="connsiteY9" fmla="*/ 606670 h 623786"/>
                    <a:gd name="connsiteX10" fmla="*/ 31421 w 1231154"/>
                    <a:gd name="connsiteY10" fmla="*/ 620934 h 623786"/>
                    <a:gd name="connsiteX11" fmla="*/ 40943 w 1231154"/>
                    <a:gd name="connsiteY11" fmla="*/ 595259 h 623786"/>
                    <a:gd name="connsiteX12" fmla="*/ 54273 w 1231154"/>
                    <a:gd name="connsiteY12" fmla="*/ 603818 h 623786"/>
                    <a:gd name="connsiteX13" fmla="*/ 60938 w 1231154"/>
                    <a:gd name="connsiteY13" fmla="*/ 600014 h 623786"/>
                    <a:gd name="connsiteX14" fmla="*/ 72365 w 1231154"/>
                    <a:gd name="connsiteY14" fmla="*/ 561027 h 623786"/>
                    <a:gd name="connsiteX15" fmla="*/ 62843 w 1231154"/>
                    <a:gd name="connsiteY15" fmla="*/ 551518 h 623786"/>
                    <a:gd name="connsiteX16" fmla="*/ 72365 w 1231154"/>
                    <a:gd name="connsiteY16" fmla="*/ 532501 h 623786"/>
                    <a:gd name="connsiteX17" fmla="*/ 74269 w 1231154"/>
                    <a:gd name="connsiteY17" fmla="*/ 523942 h 623786"/>
                    <a:gd name="connsiteX18" fmla="*/ 61891 w 1231154"/>
                    <a:gd name="connsiteY18" fmla="*/ 516335 h 623786"/>
                    <a:gd name="connsiteX19" fmla="*/ 59034 w 1231154"/>
                    <a:gd name="connsiteY19" fmla="*/ 499219 h 623786"/>
                    <a:gd name="connsiteX20" fmla="*/ 97121 w 1231154"/>
                    <a:gd name="connsiteY20" fmla="*/ 464036 h 623786"/>
                    <a:gd name="connsiteX21" fmla="*/ 162821 w 1231154"/>
                    <a:gd name="connsiteY21" fmla="*/ 492563 h 623786"/>
                    <a:gd name="connsiteX22" fmla="*/ 177103 w 1231154"/>
                    <a:gd name="connsiteY22" fmla="*/ 489710 h 623786"/>
                    <a:gd name="connsiteX23" fmla="*/ 180912 w 1231154"/>
                    <a:gd name="connsiteY23" fmla="*/ 466889 h 623786"/>
                    <a:gd name="connsiteX24" fmla="*/ 164725 w 1231154"/>
                    <a:gd name="connsiteY24" fmla="*/ 449773 h 623786"/>
                    <a:gd name="connsiteX25" fmla="*/ 168533 w 1231154"/>
                    <a:gd name="connsiteY25" fmla="*/ 418393 h 623786"/>
                    <a:gd name="connsiteX26" fmla="*/ 178055 w 1231154"/>
                    <a:gd name="connsiteY26" fmla="*/ 413639 h 623786"/>
                    <a:gd name="connsiteX27" fmla="*/ 189481 w 1231154"/>
                    <a:gd name="connsiteY27" fmla="*/ 419344 h 623786"/>
                    <a:gd name="connsiteX28" fmla="*/ 195195 w 1231154"/>
                    <a:gd name="connsiteY28" fmla="*/ 407933 h 623786"/>
                    <a:gd name="connsiteX29" fmla="*/ 230424 w 1231154"/>
                    <a:gd name="connsiteY29" fmla="*/ 402228 h 623786"/>
                    <a:gd name="connsiteX30" fmla="*/ 231377 w 1231154"/>
                    <a:gd name="connsiteY30" fmla="*/ 393670 h 623786"/>
                    <a:gd name="connsiteX31" fmla="*/ 217094 w 1231154"/>
                    <a:gd name="connsiteY31" fmla="*/ 372750 h 623786"/>
                    <a:gd name="connsiteX32" fmla="*/ 216142 w 1231154"/>
                    <a:gd name="connsiteY32" fmla="*/ 362290 h 623786"/>
                    <a:gd name="connsiteX33" fmla="*/ 237090 w 1231154"/>
                    <a:gd name="connsiteY33" fmla="*/ 336616 h 623786"/>
                    <a:gd name="connsiteX34" fmla="*/ 237090 w 1231154"/>
                    <a:gd name="connsiteY34" fmla="*/ 328058 h 623786"/>
                    <a:gd name="connsiteX35" fmla="*/ 247564 w 1231154"/>
                    <a:gd name="connsiteY35" fmla="*/ 335665 h 623786"/>
                    <a:gd name="connsiteX36" fmla="*/ 253277 w 1231154"/>
                    <a:gd name="connsiteY36" fmla="*/ 326156 h 623786"/>
                    <a:gd name="connsiteX37" fmla="*/ 246611 w 1231154"/>
                    <a:gd name="connsiteY37" fmla="*/ 309991 h 623786"/>
                    <a:gd name="connsiteX38" fmla="*/ 290412 w 1231154"/>
                    <a:gd name="connsiteY38" fmla="*/ 305237 h 623786"/>
                    <a:gd name="connsiteX39" fmla="*/ 292315 w 1231154"/>
                    <a:gd name="connsiteY39" fmla="*/ 316648 h 623786"/>
                    <a:gd name="connsiteX40" fmla="*/ 302790 w 1231154"/>
                    <a:gd name="connsiteY40" fmla="*/ 318549 h 623786"/>
                    <a:gd name="connsiteX41" fmla="*/ 306598 w 1231154"/>
                    <a:gd name="connsiteY41" fmla="*/ 309991 h 623786"/>
                    <a:gd name="connsiteX42" fmla="*/ 300885 w 1231154"/>
                    <a:gd name="connsiteY42" fmla="*/ 297630 h 623786"/>
                    <a:gd name="connsiteX43" fmla="*/ 303742 w 1231154"/>
                    <a:gd name="connsiteY43" fmla="*/ 290023 h 623786"/>
                    <a:gd name="connsiteX44" fmla="*/ 316120 w 1231154"/>
                    <a:gd name="connsiteY44" fmla="*/ 297630 h 623786"/>
                    <a:gd name="connsiteX45" fmla="*/ 332307 w 1231154"/>
                    <a:gd name="connsiteY45" fmla="*/ 293826 h 623786"/>
                    <a:gd name="connsiteX46" fmla="*/ 348494 w 1231154"/>
                    <a:gd name="connsiteY46" fmla="*/ 299532 h 623786"/>
                    <a:gd name="connsiteX47" fmla="*/ 380868 w 1231154"/>
                    <a:gd name="connsiteY47" fmla="*/ 319500 h 623786"/>
                    <a:gd name="connsiteX48" fmla="*/ 398007 w 1231154"/>
                    <a:gd name="connsiteY48" fmla="*/ 292875 h 623786"/>
                    <a:gd name="connsiteX49" fmla="*/ 431332 w 1231154"/>
                    <a:gd name="connsiteY49" fmla="*/ 271955 h 623786"/>
                    <a:gd name="connsiteX50" fmla="*/ 459897 w 1231154"/>
                    <a:gd name="connsiteY50" fmla="*/ 303335 h 623786"/>
                    <a:gd name="connsiteX51" fmla="*/ 475132 w 1231154"/>
                    <a:gd name="connsiteY51" fmla="*/ 283366 h 623786"/>
                    <a:gd name="connsiteX52" fmla="*/ 477988 w 1231154"/>
                    <a:gd name="connsiteY52" fmla="*/ 257692 h 623786"/>
                    <a:gd name="connsiteX53" fmla="*/ 514171 w 1231154"/>
                    <a:gd name="connsiteY53" fmla="*/ 235822 h 623786"/>
                    <a:gd name="connsiteX54" fmla="*/ 516075 w 1231154"/>
                    <a:gd name="connsiteY54" fmla="*/ 248183 h 623786"/>
                    <a:gd name="connsiteX55" fmla="*/ 534167 w 1231154"/>
                    <a:gd name="connsiteY55" fmla="*/ 259594 h 623786"/>
                    <a:gd name="connsiteX56" fmla="*/ 562732 w 1231154"/>
                    <a:gd name="connsiteY56" fmla="*/ 257692 h 623786"/>
                    <a:gd name="connsiteX57" fmla="*/ 574158 w 1231154"/>
                    <a:gd name="connsiteY57" fmla="*/ 251036 h 623786"/>
                    <a:gd name="connsiteX58" fmla="*/ 575110 w 1231154"/>
                    <a:gd name="connsiteY58" fmla="*/ 218706 h 623786"/>
                    <a:gd name="connsiteX59" fmla="*/ 598914 w 1231154"/>
                    <a:gd name="connsiteY59" fmla="*/ 183522 h 623786"/>
                    <a:gd name="connsiteX60" fmla="*/ 642714 w 1231154"/>
                    <a:gd name="connsiteY60" fmla="*/ 141683 h 623786"/>
                    <a:gd name="connsiteX61" fmla="*/ 641762 w 1231154"/>
                    <a:gd name="connsiteY61" fmla="*/ 125518 h 623786"/>
                    <a:gd name="connsiteX62" fmla="*/ 653188 w 1231154"/>
                    <a:gd name="connsiteY62" fmla="*/ 89384 h 623786"/>
                    <a:gd name="connsiteX63" fmla="*/ 674136 w 1231154"/>
                    <a:gd name="connsiteY63" fmla="*/ 98893 h 623786"/>
                    <a:gd name="connsiteX64" fmla="*/ 737931 w 1231154"/>
                    <a:gd name="connsiteY64" fmla="*/ 56103 h 623786"/>
                    <a:gd name="connsiteX65" fmla="*/ 734122 w 1231154"/>
                    <a:gd name="connsiteY65" fmla="*/ 39937 h 623786"/>
                    <a:gd name="connsiteX66" fmla="*/ 719840 w 1231154"/>
                    <a:gd name="connsiteY66" fmla="*/ 19969 h 623786"/>
                    <a:gd name="connsiteX67" fmla="*/ 729361 w 1231154"/>
                    <a:gd name="connsiteY67" fmla="*/ 1902 h 623786"/>
                    <a:gd name="connsiteX68" fmla="*/ 741739 w 1231154"/>
                    <a:gd name="connsiteY68" fmla="*/ 6656 h 623786"/>
                    <a:gd name="connsiteX69" fmla="*/ 762687 w 1231154"/>
                    <a:gd name="connsiteY69" fmla="*/ 7607 h 623786"/>
                    <a:gd name="connsiteX70" fmla="*/ 780779 w 1231154"/>
                    <a:gd name="connsiteY70" fmla="*/ 0 h 623786"/>
                    <a:gd name="connsiteX71" fmla="*/ 808391 w 1231154"/>
                    <a:gd name="connsiteY71" fmla="*/ 11411 h 623786"/>
                    <a:gd name="connsiteX72" fmla="*/ 829339 w 1231154"/>
                    <a:gd name="connsiteY72" fmla="*/ 43741 h 623786"/>
                    <a:gd name="connsiteX73" fmla="*/ 829339 w 1231154"/>
                    <a:gd name="connsiteY73" fmla="*/ 53250 h 623786"/>
                    <a:gd name="connsiteX74" fmla="*/ 868378 w 1231154"/>
                    <a:gd name="connsiteY74" fmla="*/ 59906 h 623786"/>
                    <a:gd name="connsiteX75" fmla="*/ 890278 w 1231154"/>
                    <a:gd name="connsiteY75" fmla="*/ 58004 h 623786"/>
                    <a:gd name="connsiteX76" fmla="*/ 908369 w 1231154"/>
                    <a:gd name="connsiteY76" fmla="*/ 77973 h 623786"/>
                    <a:gd name="connsiteX77" fmla="*/ 929317 w 1231154"/>
                    <a:gd name="connsiteY77" fmla="*/ 79875 h 623786"/>
                    <a:gd name="connsiteX78" fmla="*/ 929317 w 1231154"/>
                    <a:gd name="connsiteY78" fmla="*/ 70366 h 623786"/>
                    <a:gd name="connsiteX79" fmla="*/ 947408 w 1231154"/>
                    <a:gd name="connsiteY79" fmla="*/ 62759 h 623786"/>
                    <a:gd name="connsiteX80" fmla="*/ 975973 w 1231154"/>
                    <a:gd name="connsiteY80" fmla="*/ 70366 h 623786"/>
                    <a:gd name="connsiteX81" fmla="*/ 987399 w 1231154"/>
                    <a:gd name="connsiteY81" fmla="*/ 77973 h 623786"/>
                    <a:gd name="connsiteX82" fmla="*/ 999777 w 1231154"/>
                    <a:gd name="connsiteY82" fmla="*/ 71317 h 623786"/>
                    <a:gd name="connsiteX83" fmla="*/ 1008347 w 1231154"/>
                    <a:gd name="connsiteY83" fmla="*/ 71317 h 623786"/>
                    <a:gd name="connsiteX84" fmla="*/ 1014060 w 1231154"/>
                    <a:gd name="connsiteY84" fmla="*/ 55152 h 623786"/>
                    <a:gd name="connsiteX85" fmla="*/ 1046433 w 1231154"/>
                    <a:gd name="connsiteY85" fmla="*/ 38036 h 623786"/>
                    <a:gd name="connsiteX86" fmla="*/ 1051194 w 1231154"/>
                    <a:gd name="connsiteY86" fmla="*/ 45643 h 623786"/>
                    <a:gd name="connsiteX87" fmla="*/ 1058811 w 1231154"/>
                    <a:gd name="connsiteY87" fmla="*/ 73219 h 623786"/>
                    <a:gd name="connsiteX88" fmla="*/ 1092137 w 1231154"/>
                    <a:gd name="connsiteY88" fmla="*/ 86531 h 623786"/>
                    <a:gd name="connsiteX89" fmla="*/ 1103563 w 1231154"/>
                    <a:gd name="connsiteY89" fmla="*/ 106500 h 623786"/>
                    <a:gd name="connsiteX90" fmla="*/ 1102612 w 1231154"/>
                    <a:gd name="connsiteY90" fmla="*/ 116960 h 623786"/>
                    <a:gd name="connsiteX91" fmla="*/ 1108324 w 1231154"/>
                    <a:gd name="connsiteY91" fmla="*/ 126469 h 623786"/>
                    <a:gd name="connsiteX92" fmla="*/ 1102612 w 1231154"/>
                    <a:gd name="connsiteY92" fmla="*/ 160701 h 623786"/>
                    <a:gd name="connsiteX93" fmla="*/ 1120702 w 1231154"/>
                    <a:gd name="connsiteY93" fmla="*/ 175915 h 623786"/>
                    <a:gd name="connsiteX94" fmla="*/ 1128320 w 1231154"/>
                    <a:gd name="connsiteY94" fmla="*/ 186375 h 623786"/>
                    <a:gd name="connsiteX95" fmla="*/ 1137842 w 1231154"/>
                    <a:gd name="connsiteY95" fmla="*/ 192080 h 623786"/>
                    <a:gd name="connsiteX96" fmla="*/ 1136889 w 1231154"/>
                    <a:gd name="connsiteY96" fmla="*/ 200638 h 623786"/>
                    <a:gd name="connsiteX97" fmla="*/ 1178785 w 1231154"/>
                    <a:gd name="connsiteY97" fmla="*/ 253888 h 623786"/>
                    <a:gd name="connsiteX98" fmla="*/ 1192115 w 1231154"/>
                    <a:gd name="connsiteY98" fmla="*/ 253888 h 623786"/>
                    <a:gd name="connsiteX99" fmla="*/ 1206398 w 1231154"/>
                    <a:gd name="connsiteY99" fmla="*/ 271005 h 623786"/>
                    <a:gd name="connsiteX100" fmla="*/ 1217824 w 1231154"/>
                    <a:gd name="connsiteY100" fmla="*/ 273857 h 623786"/>
                    <a:gd name="connsiteX101" fmla="*/ 1231154 w 1231154"/>
                    <a:gd name="connsiteY101" fmla="*/ 272906 h 623786"/>
                    <a:gd name="connsiteX102" fmla="*/ 1184498 w 1231154"/>
                    <a:gd name="connsiteY102" fmla="*/ 335665 h 623786"/>
                    <a:gd name="connsiteX103" fmla="*/ 1156885 w 1231154"/>
                    <a:gd name="connsiteY103" fmla="*/ 345174 h 623786"/>
                    <a:gd name="connsiteX104" fmla="*/ 1128320 w 1231154"/>
                    <a:gd name="connsiteY104" fmla="*/ 373701 h 623786"/>
                    <a:gd name="connsiteX105" fmla="*/ 1124511 w 1231154"/>
                    <a:gd name="connsiteY105" fmla="*/ 394621 h 623786"/>
                    <a:gd name="connsiteX106" fmla="*/ 1104516 w 1231154"/>
                    <a:gd name="connsiteY106" fmla="*/ 406982 h 623786"/>
                    <a:gd name="connsiteX107" fmla="*/ 1103563 w 1231154"/>
                    <a:gd name="connsiteY107" fmla="*/ 423148 h 623786"/>
                    <a:gd name="connsiteX108" fmla="*/ 1090233 w 1231154"/>
                    <a:gd name="connsiteY108" fmla="*/ 436460 h 623786"/>
                    <a:gd name="connsiteX109" fmla="*/ 1073094 w 1231154"/>
                    <a:gd name="connsiteY109" fmla="*/ 441215 h 623786"/>
                    <a:gd name="connsiteX110" fmla="*/ 1068333 w 1231154"/>
                    <a:gd name="connsiteY110" fmla="*/ 459282 h 623786"/>
                    <a:gd name="connsiteX111" fmla="*/ 1058811 w 1231154"/>
                    <a:gd name="connsiteY111" fmla="*/ 463085 h 623786"/>
                    <a:gd name="connsiteX112" fmla="*/ 993112 w 1231154"/>
                    <a:gd name="connsiteY112" fmla="*/ 503023 h 623786"/>
                    <a:gd name="connsiteX113" fmla="*/ 6665 w 1231154"/>
                    <a:gd name="connsiteY113" fmla="*/ 623786 h 623786"/>
                    <a:gd name="connsiteX114" fmla="*/ 0 w 1231154"/>
                    <a:gd name="connsiteY114" fmla="*/ 617130 h 623786"/>
                    <a:gd name="connsiteX115" fmla="*/ 1904 w 1231154"/>
                    <a:gd name="connsiteY115" fmla="*/ 607621 h 623786"/>
                    <a:gd name="connsiteX116" fmla="*/ 12378 w 1231154"/>
                    <a:gd name="connsiteY116" fmla="*/ 607621 h 623786"/>
                    <a:gd name="connsiteX117" fmla="*/ 19043 w 1231154"/>
                    <a:gd name="connsiteY117" fmla="*/ 614277 h 623786"/>
                    <a:gd name="connsiteX118" fmla="*/ 16186 w 1231154"/>
                    <a:gd name="connsiteY118" fmla="*/ 623786 h 623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</a:cxnLst>
                  <a:rect l="l" t="t" r="r" b="b"/>
                  <a:pathLst>
                    <a:path w="1231154" h="623786">
                      <a:moveTo>
                        <a:pt x="939790" y="516335"/>
                      </a:moveTo>
                      <a:lnTo>
                        <a:pt x="744596" y="529648"/>
                      </a:lnTo>
                      <a:lnTo>
                        <a:pt x="695083" y="537255"/>
                      </a:lnTo>
                      <a:lnTo>
                        <a:pt x="529406" y="546764"/>
                      </a:lnTo>
                      <a:lnTo>
                        <a:pt x="504650" y="554371"/>
                      </a:lnTo>
                      <a:lnTo>
                        <a:pt x="289459" y="573389"/>
                      </a:lnTo>
                      <a:lnTo>
                        <a:pt x="282794" y="567683"/>
                      </a:lnTo>
                      <a:lnTo>
                        <a:pt x="247564" y="567683"/>
                      </a:lnTo>
                      <a:lnTo>
                        <a:pt x="258989" y="598112"/>
                      </a:lnTo>
                      <a:lnTo>
                        <a:pt x="253277" y="606670"/>
                      </a:lnTo>
                      <a:lnTo>
                        <a:pt x="31421" y="620934"/>
                      </a:lnTo>
                      <a:lnTo>
                        <a:pt x="40943" y="595259"/>
                      </a:lnTo>
                      <a:lnTo>
                        <a:pt x="54273" y="603818"/>
                      </a:lnTo>
                      <a:lnTo>
                        <a:pt x="60938" y="600014"/>
                      </a:lnTo>
                      <a:lnTo>
                        <a:pt x="72365" y="561027"/>
                      </a:lnTo>
                      <a:lnTo>
                        <a:pt x="62843" y="551518"/>
                      </a:lnTo>
                      <a:lnTo>
                        <a:pt x="72365" y="532501"/>
                      </a:lnTo>
                      <a:lnTo>
                        <a:pt x="74269" y="523942"/>
                      </a:lnTo>
                      <a:lnTo>
                        <a:pt x="61891" y="516335"/>
                      </a:lnTo>
                      <a:lnTo>
                        <a:pt x="59034" y="499219"/>
                      </a:lnTo>
                      <a:lnTo>
                        <a:pt x="97121" y="464036"/>
                      </a:lnTo>
                      <a:lnTo>
                        <a:pt x="162821" y="492563"/>
                      </a:lnTo>
                      <a:lnTo>
                        <a:pt x="177103" y="489710"/>
                      </a:lnTo>
                      <a:lnTo>
                        <a:pt x="180912" y="466889"/>
                      </a:lnTo>
                      <a:lnTo>
                        <a:pt x="164725" y="449773"/>
                      </a:lnTo>
                      <a:lnTo>
                        <a:pt x="168533" y="418393"/>
                      </a:lnTo>
                      <a:lnTo>
                        <a:pt x="178055" y="413639"/>
                      </a:lnTo>
                      <a:lnTo>
                        <a:pt x="189481" y="419344"/>
                      </a:lnTo>
                      <a:lnTo>
                        <a:pt x="195195" y="407933"/>
                      </a:lnTo>
                      <a:lnTo>
                        <a:pt x="230424" y="402228"/>
                      </a:lnTo>
                      <a:lnTo>
                        <a:pt x="231377" y="393670"/>
                      </a:lnTo>
                      <a:lnTo>
                        <a:pt x="217094" y="372750"/>
                      </a:lnTo>
                      <a:lnTo>
                        <a:pt x="216142" y="362290"/>
                      </a:lnTo>
                      <a:lnTo>
                        <a:pt x="237090" y="336616"/>
                      </a:lnTo>
                      <a:lnTo>
                        <a:pt x="237090" y="328058"/>
                      </a:lnTo>
                      <a:lnTo>
                        <a:pt x="247564" y="335665"/>
                      </a:lnTo>
                      <a:lnTo>
                        <a:pt x="253277" y="326156"/>
                      </a:lnTo>
                      <a:lnTo>
                        <a:pt x="246611" y="309991"/>
                      </a:lnTo>
                      <a:lnTo>
                        <a:pt x="290412" y="305237"/>
                      </a:lnTo>
                      <a:lnTo>
                        <a:pt x="292315" y="316648"/>
                      </a:lnTo>
                      <a:lnTo>
                        <a:pt x="302790" y="318549"/>
                      </a:lnTo>
                      <a:lnTo>
                        <a:pt x="306598" y="309991"/>
                      </a:lnTo>
                      <a:lnTo>
                        <a:pt x="300885" y="297630"/>
                      </a:lnTo>
                      <a:lnTo>
                        <a:pt x="303742" y="290023"/>
                      </a:lnTo>
                      <a:lnTo>
                        <a:pt x="316120" y="297630"/>
                      </a:lnTo>
                      <a:lnTo>
                        <a:pt x="332307" y="293826"/>
                      </a:lnTo>
                      <a:lnTo>
                        <a:pt x="348494" y="299532"/>
                      </a:lnTo>
                      <a:lnTo>
                        <a:pt x="380868" y="319500"/>
                      </a:lnTo>
                      <a:lnTo>
                        <a:pt x="398007" y="292875"/>
                      </a:lnTo>
                      <a:lnTo>
                        <a:pt x="431332" y="271955"/>
                      </a:lnTo>
                      <a:lnTo>
                        <a:pt x="459897" y="303335"/>
                      </a:lnTo>
                      <a:lnTo>
                        <a:pt x="475132" y="283366"/>
                      </a:lnTo>
                      <a:lnTo>
                        <a:pt x="477988" y="257692"/>
                      </a:lnTo>
                      <a:lnTo>
                        <a:pt x="514171" y="235822"/>
                      </a:lnTo>
                      <a:lnTo>
                        <a:pt x="516075" y="248183"/>
                      </a:lnTo>
                      <a:lnTo>
                        <a:pt x="534167" y="259594"/>
                      </a:lnTo>
                      <a:lnTo>
                        <a:pt x="562732" y="257692"/>
                      </a:lnTo>
                      <a:lnTo>
                        <a:pt x="574158" y="251036"/>
                      </a:lnTo>
                      <a:lnTo>
                        <a:pt x="575110" y="218706"/>
                      </a:lnTo>
                      <a:lnTo>
                        <a:pt x="598914" y="183522"/>
                      </a:lnTo>
                      <a:lnTo>
                        <a:pt x="642714" y="141683"/>
                      </a:lnTo>
                      <a:lnTo>
                        <a:pt x="641762" y="125518"/>
                      </a:lnTo>
                      <a:lnTo>
                        <a:pt x="653188" y="89384"/>
                      </a:lnTo>
                      <a:lnTo>
                        <a:pt x="674136" y="98893"/>
                      </a:lnTo>
                      <a:lnTo>
                        <a:pt x="737931" y="56103"/>
                      </a:lnTo>
                      <a:lnTo>
                        <a:pt x="734122" y="39937"/>
                      </a:lnTo>
                      <a:lnTo>
                        <a:pt x="719840" y="19969"/>
                      </a:lnTo>
                      <a:lnTo>
                        <a:pt x="729361" y="1902"/>
                      </a:lnTo>
                      <a:lnTo>
                        <a:pt x="741739" y="6656"/>
                      </a:lnTo>
                      <a:lnTo>
                        <a:pt x="762687" y="7607"/>
                      </a:lnTo>
                      <a:lnTo>
                        <a:pt x="780779" y="0"/>
                      </a:lnTo>
                      <a:lnTo>
                        <a:pt x="808391" y="11411"/>
                      </a:lnTo>
                      <a:lnTo>
                        <a:pt x="829339" y="43741"/>
                      </a:lnTo>
                      <a:lnTo>
                        <a:pt x="829339" y="53250"/>
                      </a:lnTo>
                      <a:lnTo>
                        <a:pt x="868378" y="59906"/>
                      </a:lnTo>
                      <a:lnTo>
                        <a:pt x="890278" y="58004"/>
                      </a:lnTo>
                      <a:lnTo>
                        <a:pt x="908369" y="77973"/>
                      </a:lnTo>
                      <a:lnTo>
                        <a:pt x="929317" y="79875"/>
                      </a:lnTo>
                      <a:lnTo>
                        <a:pt x="929317" y="70366"/>
                      </a:lnTo>
                      <a:lnTo>
                        <a:pt x="947408" y="62759"/>
                      </a:lnTo>
                      <a:lnTo>
                        <a:pt x="975973" y="70366"/>
                      </a:lnTo>
                      <a:lnTo>
                        <a:pt x="987399" y="77973"/>
                      </a:lnTo>
                      <a:lnTo>
                        <a:pt x="999777" y="71317"/>
                      </a:lnTo>
                      <a:lnTo>
                        <a:pt x="1008347" y="71317"/>
                      </a:lnTo>
                      <a:lnTo>
                        <a:pt x="1014060" y="55152"/>
                      </a:lnTo>
                      <a:lnTo>
                        <a:pt x="1046433" y="38036"/>
                      </a:lnTo>
                      <a:lnTo>
                        <a:pt x="1051194" y="45643"/>
                      </a:lnTo>
                      <a:lnTo>
                        <a:pt x="1058811" y="73219"/>
                      </a:lnTo>
                      <a:lnTo>
                        <a:pt x="1092137" y="86531"/>
                      </a:lnTo>
                      <a:lnTo>
                        <a:pt x="1103563" y="106500"/>
                      </a:lnTo>
                      <a:lnTo>
                        <a:pt x="1102612" y="116960"/>
                      </a:lnTo>
                      <a:lnTo>
                        <a:pt x="1108324" y="126469"/>
                      </a:lnTo>
                      <a:lnTo>
                        <a:pt x="1102612" y="160701"/>
                      </a:lnTo>
                      <a:lnTo>
                        <a:pt x="1120702" y="175915"/>
                      </a:lnTo>
                      <a:lnTo>
                        <a:pt x="1128320" y="186375"/>
                      </a:lnTo>
                      <a:lnTo>
                        <a:pt x="1137842" y="192080"/>
                      </a:lnTo>
                      <a:lnTo>
                        <a:pt x="1136889" y="200638"/>
                      </a:lnTo>
                      <a:lnTo>
                        <a:pt x="1178785" y="253888"/>
                      </a:lnTo>
                      <a:lnTo>
                        <a:pt x="1192115" y="253888"/>
                      </a:lnTo>
                      <a:lnTo>
                        <a:pt x="1206398" y="271005"/>
                      </a:lnTo>
                      <a:lnTo>
                        <a:pt x="1217824" y="273857"/>
                      </a:lnTo>
                      <a:lnTo>
                        <a:pt x="1231154" y="272906"/>
                      </a:lnTo>
                      <a:lnTo>
                        <a:pt x="1184498" y="335665"/>
                      </a:lnTo>
                      <a:lnTo>
                        <a:pt x="1156885" y="345174"/>
                      </a:lnTo>
                      <a:lnTo>
                        <a:pt x="1128320" y="373701"/>
                      </a:lnTo>
                      <a:lnTo>
                        <a:pt x="1124511" y="394621"/>
                      </a:lnTo>
                      <a:lnTo>
                        <a:pt x="1104516" y="406982"/>
                      </a:lnTo>
                      <a:lnTo>
                        <a:pt x="1103563" y="423148"/>
                      </a:lnTo>
                      <a:lnTo>
                        <a:pt x="1090233" y="436460"/>
                      </a:lnTo>
                      <a:lnTo>
                        <a:pt x="1073094" y="441215"/>
                      </a:lnTo>
                      <a:lnTo>
                        <a:pt x="1068333" y="459282"/>
                      </a:lnTo>
                      <a:lnTo>
                        <a:pt x="1058811" y="463085"/>
                      </a:lnTo>
                      <a:lnTo>
                        <a:pt x="993112" y="503023"/>
                      </a:lnTo>
                      <a:close/>
                      <a:moveTo>
                        <a:pt x="6665" y="623786"/>
                      </a:moveTo>
                      <a:lnTo>
                        <a:pt x="0" y="617130"/>
                      </a:lnTo>
                      <a:lnTo>
                        <a:pt x="1904" y="607621"/>
                      </a:lnTo>
                      <a:lnTo>
                        <a:pt x="12378" y="607621"/>
                      </a:lnTo>
                      <a:lnTo>
                        <a:pt x="19043" y="614277"/>
                      </a:lnTo>
                      <a:lnTo>
                        <a:pt x="16186" y="623786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D8D482AA-F7F8-D4D0-635B-4E0042582F8B}"/>
                    </a:ext>
                  </a:extLst>
                </p:cNvPr>
                <p:cNvSpPr/>
                <p:nvPr/>
              </p:nvSpPr>
              <p:spPr>
                <a:xfrm>
                  <a:off x="6450206" y="4535840"/>
                  <a:ext cx="941694" cy="824425"/>
                </a:xfrm>
                <a:custGeom>
                  <a:avLst/>
                  <a:gdLst>
                    <a:gd name="connsiteX0" fmla="*/ 816961 w 941694"/>
                    <a:gd name="connsiteY0" fmla="*/ 569585 h 824425"/>
                    <a:gd name="connsiteX1" fmla="*/ 805535 w 941694"/>
                    <a:gd name="connsiteY1" fmla="*/ 552469 h 824425"/>
                    <a:gd name="connsiteX2" fmla="*/ 808391 w 941694"/>
                    <a:gd name="connsiteY2" fmla="*/ 540108 h 824425"/>
                    <a:gd name="connsiteX3" fmla="*/ 762687 w 941694"/>
                    <a:gd name="connsiteY3" fmla="*/ 475447 h 824425"/>
                    <a:gd name="connsiteX4" fmla="*/ 771257 w 941694"/>
                    <a:gd name="connsiteY4" fmla="*/ 431706 h 824425"/>
                    <a:gd name="connsiteX5" fmla="*/ 780779 w 941694"/>
                    <a:gd name="connsiteY5" fmla="*/ 418393 h 824425"/>
                    <a:gd name="connsiteX6" fmla="*/ 781730 w 941694"/>
                    <a:gd name="connsiteY6" fmla="*/ 405081 h 824425"/>
                    <a:gd name="connsiteX7" fmla="*/ 438950 w 941694"/>
                    <a:gd name="connsiteY7" fmla="*/ 424099 h 824425"/>
                    <a:gd name="connsiteX8" fmla="*/ 455137 w 941694"/>
                    <a:gd name="connsiteY8" fmla="*/ 310942 h 824425"/>
                    <a:gd name="connsiteX9" fmla="*/ 477989 w 941694"/>
                    <a:gd name="connsiteY9" fmla="*/ 265299 h 824425"/>
                    <a:gd name="connsiteX10" fmla="*/ 535119 w 941694"/>
                    <a:gd name="connsiteY10" fmla="*/ 185424 h 824425"/>
                    <a:gd name="connsiteX11" fmla="*/ 517980 w 941694"/>
                    <a:gd name="connsiteY11" fmla="*/ 161652 h 824425"/>
                    <a:gd name="connsiteX12" fmla="*/ 537023 w 941694"/>
                    <a:gd name="connsiteY12" fmla="*/ 161652 h 824425"/>
                    <a:gd name="connsiteX13" fmla="*/ 537023 w 941694"/>
                    <a:gd name="connsiteY13" fmla="*/ 130273 h 824425"/>
                    <a:gd name="connsiteX14" fmla="*/ 514171 w 941694"/>
                    <a:gd name="connsiteY14" fmla="*/ 106500 h 824425"/>
                    <a:gd name="connsiteX15" fmla="*/ 518932 w 941694"/>
                    <a:gd name="connsiteY15" fmla="*/ 90335 h 824425"/>
                    <a:gd name="connsiteX16" fmla="*/ 507506 w 941694"/>
                    <a:gd name="connsiteY16" fmla="*/ 80826 h 824425"/>
                    <a:gd name="connsiteX17" fmla="*/ 492271 w 941694"/>
                    <a:gd name="connsiteY17" fmla="*/ 13312 h 824425"/>
                    <a:gd name="connsiteX18" fmla="*/ 497984 w 941694"/>
                    <a:gd name="connsiteY18" fmla="*/ 0 h 824425"/>
                    <a:gd name="connsiteX19" fmla="*/ 0 w 941694"/>
                    <a:gd name="connsiteY19" fmla="*/ 12362 h 824425"/>
                    <a:gd name="connsiteX20" fmla="*/ 4761 w 941694"/>
                    <a:gd name="connsiteY20" fmla="*/ 201590 h 824425"/>
                    <a:gd name="connsiteX21" fmla="*/ 11426 w 941694"/>
                    <a:gd name="connsiteY21" fmla="*/ 233920 h 824425"/>
                    <a:gd name="connsiteX22" fmla="*/ 36182 w 941694"/>
                    <a:gd name="connsiteY22" fmla="*/ 260545 h 824425"/>
                    <a:gd name="connsiteX23" fmla="*/ 42848 w 941694"/>
                    <a:gd name="connsiteY23" fmla="*/ 311893 h 824425"/>
                    <a:gd name="connsiteX24" fmla="*/ 79030 w 941694"/>
                    <a:gd name="connsiteY24" fmla="*/ 355634 h 824425"/>
                    <a:gd name="connsiteX25" fmla="*/ 86647 w 941694"/>
                    <a:gd name="connsiteY25" fmla="*/ 396523 h 824425"/>
                    <a:gd name="connsiteX26" fmla="*/ 96169 w 941694"/>
                    <a:gd name="connsiteY26" fmla="*/ 396523 h 824425"/>
                    <a:gd name="connsiteX27" fmla="*/ 95217 w 941694"/>
                    <a:gd name="connsiteY27" fmla="*/ 465938 h 824425"/>
                    <a:gd name="connsiteX28" fmla="*/ 63795 w 941694"/>
                    <a:gd name="connsiteY28" fmla="*/ 526795 h 824425"/>
                    <a:gd name="connsiteX29" fmla="*/ 76174 w 941694"/>
                    <a:gd name="connsiteY29" fmla="*/ 548666 h 824425"/>
                    <a:gd name="connsiteX30" fmla="*/ 63795 w 941694"/>
                    <a:gd name="connsiteY30" fmla="*/ 562929 h 824425"/>
                    <a:gd name="connsiteX31" fmla="*/ 70460 w 941694"/>
                    <a:gd name="connsiteY31" fmla="*/ 591456 h 824425"/>
                    <a:gd name="connsiteX32" fmla="*/ 69508 w 941694"/>
                    <a:gd name="connsiteY32" fmla="*/ 632344 h 824425"/>
                    <a:gd name="connsiteX33" fmla="*/ 48560 w 941694"/>
                    <a:gd name="connsiteY33" fmla="*/ 665626 h 824425"/>
                    <a:gd name="connsiteX34" fmla="*/ 47608 w 941694"/>
                    <a:gd name="connsiteY34" fmla="*/ 673233 h 824425"/>
                    <a:gd name="connsiteX35" fmla="*/ 31421 w 941694"/>
                    <a:gd name="connsiteY35" fmla="*/ 684644 h 824425"/>
                    <a:gd name="connsiteX36" fmla="*/ 40943 w 941694"/>
                    <a:gd name="connsiteY36" fmla="*/ 701760 h 824425"/>
                    <a:gd name="connsiteX37" fmla="*/ 52369 w 941694"/>
                    <a:gd name="connsiteY37" fmla="*/ 712219 h 824425"/>
                    <a:gd name="connsiteX38" fmla="*/ 67604 w 941694"/>
                    <a:gd name="connsiteY38" fmla="*/ 699858 h 824425"/>
                    <a:gd name="connsiteX39" fmla="*/ 118069 w 941694"/>
                    <a:gd name="connsiteY39" fmla="*/ 691300 h 824425"/>
                    <a:gd name="connsiteX40" fmla="*/ 176151 w 941694"/>
                    <a:gd name="connsiteY40" fmla="*/ 690349 h 824425"/>
                    <a:gd name="connsiteX41" fmla="*/ 267559 w 941694"/>
                    <a:gd name="connsiteY41" fmla="*/ 726483 h 824425"/>
                    <a:gd name="connsiteX42" fmla="*/ 343733 w 941694"/>
                    <a:gd name="connsiteY42" fmla="*/ 735992 h 824425"/>
                    <a:gd name="connsiteX43" fmla="*/ 358015 w 941694"/>
                    <a:gd name="connsiteY43" fmla="*/ 722679 h 824425"/>
                    <a:gd name="connsiteX44" fmla="*/ 375154 w 941694"/>
                    <a:gd name="connsiteY44" fmla="*/ 720778 h 824425"/>
                    <a:gd name="connsiteX45" fmla="*/ 420859 w 941694"/>
                    <a:gd name="connsiteY45" fmla="*/ 741697 h 824425"/>
                    <a:gd name="connsiteX46" fmla="*/ 436093 w 941694"/>
                    <a:gd name="connsiteY46" fmla="*/ 737894 h 824425"/>
                    <a:gd name="connsiteX47" fmla="*/ 446567 w 941694"/>
                    <a:gd name="connsiteY47" fmla="*/ 723630 h 824425"/>
                    <a:gd name="connsiteX48" fmla="*/ 406576 w 941694"/>
                    <a:gd name="connsiteY48" fmla="*/ 706514 h 824425"/>
                    <a:gd name="connsiteX49" fmla="*/ 385628 w 941694"/>
                    <a:gd name="connsiteY49" fmla="*/ 716023 h 824425"/>
                    <a:gd name="connsiteX50" fmla="*/ 375154 w 941694"/>
                    <a:gd name="connsiteY50" fmla="*/ 714121 h 824425"/>
                    <a:gd name="connsiteX51" fmla="*/ 361824 w 941694"/>
                    <a:gd name="connsiteY51" fmla="*/ 695103 h 824425"/>
                    <a:gd name="connsiteX52" fmla="*/ 393246 w 941694"/>
                    <a:gd name="connsiteY52" fmla="*/ 674184 h 824425"/>
                    <a:gd name="connsiteX53" fmla="*/ 408480 w 941694"/>
                    <a:gd name="connsiteY53" fmla="*/ 673233 h 824425"/>
                    <a:gd name="connsiteX54" fmla="*/ 408480 w 941694"/>
                    <a:gd name="connsiteY54" fmla="*/ 689398 h 824425"/>
                    <a:gd name="connsiteX55" fmla="*/ 422763 w 941694"/>
                    <a:gd name="connsiteY55" fmla="*/ 688447 h 824425"/>
                    <a:gd name="connsiteX56" fmla="*/ 455137 w 941694"/>
                    <a:gd name="connsiteY56" fmla="*/ 685594 h 824425"/>
                    <a:gd name="connsiteX57" fmla="*/ 458946 w 941694"/>
                    <a:gd name="connsiteY57" fmla="*/ 707465 h 824425"/>
                    <a:gd name="connsiteX58" fmla="*/ 469419 w 941694"/>
                    <a:gd name="connsiteY58" fmla="*/ 711269 h 824425"/>
                    <a:gd name="connsiteX59" fmla="*/ 475132 w 941694"/>
                    <a:gd name="connsiteY59" fmla="*/ 729336 h 824425"/>
                    <a:gd name="connsiteX60" fmla="*/ 520837 w 941694"/>
                    <a:gd name="connsiteY60" fmla="*/ 738845 h 824425"/>
                    <a:gd name="connsiteX61" fmla="*/ 537023 w 941694"/>
                    <a:gd name="connsiteY61" fmla="*/ 754059 h 824425"/>
                    <a:gd name="connsiteX62" fmla="*/ 537023 w 941694"/>
                    <a:gd name="connsiteY62" fmla="*/ 760715 h 824425"/>
                    <a:gd name="connsiteX63" fmla="*/ 525597 w 941694"/>
                    <a:gd name="connsiteY63" fmla="*/ 760715 h 824425"/>
                    <a:gd name="connsiteX64" fmla="*/ 511315 w 941694"/>
                    <a:gd name="connsiteY64" fmla="*/ 776880 h 824425"/>
                    <a:gd name="connsiteX65" fmla="*/ 527501 w 941694"/>
                    <a:gd name="connsiteY65" fmla="*/ 788291 h 824425"/>
                    <a:gd name="connsiteX66" fmla="*/ 578919 w 941694"/>
                    <a:gd name="connsiteY66" fmla="*/ 797800 h 824425"/>
                    <a:gd name="connsiteX67" fmla="*/ 604627 w 941694"/>
                    <a:gd name="connsiteY67" fmla="*/ 824425 h 824425"/>
                    <a:gd name="connsiteX68" fmla="*/ 646522 w 941694"/>
                    <a:gd name="connsiteY68" fmla="*/ 814916 h 824425"/>
                    <a:gd name="connsiteX69" fmla="*/ 611293 w 941694"/>
                    <a:gd name="connsiteY69" fmla="*/ 816818 h 824425"/>
                    <a:gd name="connsiteX70" fmla="*/ 610340 w 941694"/>
                    <a:gd name="connsiteY70" fmla="*/ 811113 h 824425"/>
                    <a:gd name="connsiteX71" fmla="*/ 637001 w 941694"/>
                    <a:gd name="connsiteY71" fmla="*/ 804456 h 824425"/>
                    <a:gd name="connsiteX72" fmla="*/ 638905 w 941694"/>
                    <a:gd name="connsiteY72" fmla="*/ 787340 h 824425"/>
                    <a:gd name="connsiteX73" fmla="*/ 650331 w 941694"/>
                    <a:gd name="connsiteY73" fmla="*/ 784487 h 824425"/>
                    <a:gd name="connsiteX74" fmla="*/ 650331 w 941694"/>
                    <a:gd name="connsiteY74" fmla="*/ 771175 h 824425"/>
                    <a:gd name="connsiteX75" fmla="*/ 660805 w 941694"/>
                    <a:gd name="connsiteY75" fmla="*/ 772126 h 824425"/>
                    <a:gd name="connsiteX76" fmla="*/ 660805 w 941694"/>
                    <a:gd name="connsiteY76" fmla="*/ 787340 h 824425"/>
                    <a:gd name="connsiteX77" fmla="*/ 684609 w 941694"/>
                    <a:gd name="connsiteY77" fmla="*/ 788291 h 824425"/>
                    <a:gd name="connsiteX78" fmla="*/ 692227 w 941694"/>
                    <a:gd name="connsiteY78" fmla="*/ 770224 h 824425"/>
                    <a:gd name="connsiteX79" fmla="*/ 700796 w 941694"/>
                    <a:gd name="connsiteY79" fmla="*/ 773077 h 824425"/>
                    <a:gd name="connsiteX80" fmla="*/ 702701 w 941694"/>
                    <a:gd name="connsiteY80" fmla="*/ 796849 h 824425"/>
                    <a:gd name="connsiteX81" fmla="*/ 714127 w 941694"/>
                    <a:gd name="connsiteY81" fmla="*/ 798751 h 824425"/>
                    <a:gd name="connsiteX82" fmla="*/ 696988 w 941694"/>
                    <a:gd name="connsiteY82" fmla="*/ 817769 h 824425"/>
                    <a:gd name="connsiteX83" fmla="*/ 721744 w 941694"/>
                    <a:gd name="connsiteY83" fmla="*/ 809211 h 824425"/>
                    <a:gd name="connsiteX84" fmla="*/ 740787 w 941694"/>
                    <a:gd name="connsiteY84" fmla="*/ 798751 h 824425"/>
                    <a:gd name="connsiteX85" fmla="*/ 768400 w 941694"/>
                    <a:gd name="connsiteY85" fmla="*/ 767371 h 824425"/>
                    <a:gd name="connsiteX86" fmla="*/ 761735 w 941694"/>
                    <a:gd name="connsiteY86" fmla="*/ 767371 h 824425"/>
                    <a:gd name="connsiteX87" fmla="*/ 749357 w 941694"/>
                    <a:gd name="connsiteY87" fmla="*/ 778782 h 824425"/>
                    <a:gd name="connsiteX88" fmla="*/ 745548 w 941694"/>
                    <a:gd name="connsiteY88" fmla="*/ 777831 h 824425"/>
                    <a:gd name="connsiteX89" fmla="*/ 740787 w 941694"/>
                    <a:gd name="connsiteY89" fmla="*/ 770224 h 824425"/>
                    <a:gd name="connsiteX90" fmla="*/ 749357 w 941694"/>
                    <a:gd name="connsiteY90" fmla="*/ 758813 h 824425"/>
                    <a:gd name="connsiteX91" fmla="*/ 749357 w 941694"/>
                    <a:gd name="connsiteY91" fmla="*/ 736943 h 824425"/>
                    <a:gd name="connsiteX92" fmla="*/ 759831 w 941694"/>
                    <a:gd name="connsiteY92" fmla="*/ 729336 h 824425"/>
                    <a:gd name="connsiteX93" fmla="*/ 766496 w 941694"/>
                    <a:gd name="connsiteY93" fmla="*/ 735992 h 824425"/>
                    <a:gd name="connsiteX94" fmla="*/ 776018 w 941694"/>
                    <a:gd name="connsiteY94" fmla="*/ 728385 h 824425"/>
                    <a:gd name="connsiteX95" fmla="*/ 785539 w 941694"/>
                    <a:gd name="connsiteY95" fmla="*/ 727434 h 824425"/>
                    <a:gd name="connsiteX96" fmla="*/ 791252 w 941694"/>
                    <a:gd name="connsiteY96" fmla="*/ 739796 h 824425"/>
                    <a:gd name="connsiteX97" fmla="*/ 785539 w 941694"/>
                    <a:gd name="connsiteY97" fmla="*/ 757862 h 824425"/>
                    <a:gd name="connsiteX98" fmla="*/ 808391 w 941694"/>
                    <a:gd name="connsiteY98" fmla="*/ 757862 h 824425"/>
                    <a:gd name="connsiteX99" fmla="*/ 856952 w 941694"/>
                    <a:gd name="connsiteY99" fmla="*/ 774027 h 824425"/>
                    <a:gd name="connsiteX100" fmla="*/ 861713 w 941694"/>
                    <a:gd name="connsiteY100" fmla="*/ 786389 h 824425"/>
                    <a:gd name="connsiteX101" fmla="*/ 876947 w 941694"/>
                    <a:gd name="connsiteY101" fmla="*/ 799702 h 824425"/>
                    <a:gd name="connsiteX102" fmla="*/ 903608 w 941694"/>
                    <a:gd name="connsiteY102" fmla="*/ 800653 h 824425"/>
                    <a:gd name="connsiteX103" fmla="*/ 915987 w 941694"/>
                    <a:gd name="connsiteY103" fmla="*/ 807309 h 824425"/>
                    <a:gd name="connsiteX104" fmla="*/ 933126 w 941694"/>
                    <a:gd name="connsiteY104" fmla="*/ 797800 h 824425"/>
                    <a:gd name="connsiteX105" fmla="*/ 941695 w 941694"/>
                    <a:gd name="connsiteY105" fmla="*/ 781635 h 824425"/>
                    <a:gd name="connsiteX106" fmla="*/ 941695 w 941694"/>
                    <a:gd name="connsiteY106" fmla="*/ 765470 h 824425"/>
                    <a:gd name="connsiteX107" fmla="*/ 928365 w 941694"/>
                    <a:gd name="connsiteY107" fmla="*/ 765470 h 824425"/>
                    <a:gd name="connsiteX108" fmla="*/ 916939 w 941694"/>
                    <a:gd name="connsiteY108" fmla="*/ 752157 h 824425"/>
                    <a:gd name="connsiteX109" fmla="*/ 906465 w 941694"/>
                    <a:gd name="connsiteY109" fmla="*/ 741697 h 824425"/>
                    <a:gd name="connsiteX110" fmla="*/ 875995 w 941694"/>
                    <a:gd name="connsiteY110" fmla="*/ 733139 h 824425"/>
                    <a:gd name="connsiteX111" fmla="*/ 851239 w 941694"/>
                    <a:gd name="connsiteY111" fmla="*/ 735041 h 824425"/>
                    <a:gd name="connsiteX112" fmla="*/ 811248 w 941694"/>
                    <a:gd name="connsiteY112" fmla="*/ 712219 h 824425"/>
                    <a:gd name="connsiteX113" fmla="*/ 811248 w 941694"/>
                    <a:gd name="connsiteY113" fmla="*/ 690349 h 824425"/>
                    <a:gd name="connsiteX114" fmla="*/ 823626 w 941694"/>
                    <a:gd name="connsiteY114" fmla="*/ 680840 h 824425"/>
                    <a:gd name="connsiteX115" fmla="*/ 846478 w 941694"/>
                    <a:gd name="connsiteY115" fmla="*/ 686545 h 824425"/>
                    <a:gd name="connsiteX116" fmla="*/ 816961 w 941694"/>
                    <a:gd name="connsiteY116" fmla="*/ 671331 h 824425"/>
                    <a:gd name="connsiteX117" fmla="*/ 818865 w 941694"/>
                    <a:gd name="connsiteY117" fmla="*/ 663724 h 824425"/>
                    <a:gd name="connsiteX118" fmla="*/ 853143 w 941694"/>
                    <a:gd name="connsiteY118" fmla="*/ 663724 h 824425"/>
                    <a:gd name="connsiteX119" fmla="*/ 877900 w 941694"/>
                    <a:gd name="connsiteY119" fmla="*/ 630443 h 824425"/>
                    <a:gd name="connsiteX120" fmla="*/ 853143 w 941694"/>
                    <a:gd name="connsiteY120" fmla="*/ 613327 h 824425"/>
                    <a:gd name="connsiteX121" fmla="*/ 860760 w 941694"/>
                    <a:gd name="connsiteY121" fmla="*/ 599063 h 824425"/>
                    <a:gd name="connsiteX122" fmla="*/ 849335 w 941694"/>
                    <a:gd name="connsiteY122" fmla="*/ 591456 h 824425"/>
                    <a:gd name="connsiteX123" fmla="*/ 841717 w 941694"/>
                    <a:gd name="connsiteY123" fmla="*/ 591456 h 824425"/>
                    <a:gd name="connsiteX124" fmla="*/ 822674 w 941694"/>
                    <a:gd name="connsiteY124" fmla="*/ 611425 h 824425"/>
                    <a:gd name="connsiteX125" fmla="*/ 822674 w 941694"/>
                    <a:gd name="connsiteY125" fmla="*/ 631393 h 824425"/>
                    <a:gd name="connsiteX126" fmla="*/ 816961 w 941694"/>
                    <a:gd name="connsiteY126" fmla="*/ 638050 h 824425"/>
                    <a:gd name="connsiteX127" fmla="*/ 806487 w 941694"/>
                    <a:gd name="connsiteY127" fmla="*/ 637099 h 824425"/>
                    <a:gd name="connsiteX128" fmla="*/ 791252 w 941694"/>
                    <a:gd name="connsiteY128" fmla="*/ 623786 h 824425"/>
                    <a:gd name="connsiteX129" fmla="*/ 778874 w 941694"/>
                    <a:gd name="connsiteY129" fmla="*/ 623786 h 824425"/>
                    <a:gd name="connsiteX130" fmla="*/ 778874 w 941694"/>
                    <a:gd name="connsiteY130" fmla="*/ 609523 h 824425"/>
                    <a:gd name="connsiteX131" fmla="*/ 784587 w 941694"/>
                    <a:gd name="connsiteY131" fmla="*/ 602867 h 824425"/>
                    <a:gd name="connsiteX132" fmla="*/ 792205 w 941694"/>
                    <a:gd name="connsiteY132" fmla="*/ 609523 h 824425"/>
                    <a:gd name="connsiteX133" fmla="*/ 808391 w 941694"/>
                    <a:gd name="connsiteY133" fmla="*/ 594309 h 824425"/>
                    <a:gd name="connsiteX134" fmla="*/ 815056 w 941694"/>
                    <a:gd name="connsiteY134" fmla="*/ 579094 h 824425"/>
                    <a:gd name="connsiteX135" fmla="*/ 822674 w 941694"/>
                    <a:gd name="connsiteY135" fmla="*/ 576242 h 824425"/>
                    <a:gd name="connsiteX136" fmla="*/ 718888 w 941694"/>
                    <a:gd name="connsiteY136" fmla="*/ 543911 h 824425"/>
                    <a:gd name="connsiteX137" fmla="*/ 736978 w 941694"/>
                    <a:gd name="connsiteY137" fmla="*/ 553420 h 824425"/>
                    <a:gd name="connsiteX138" fmla="*/ 744596 w 941694"/>
                    <a:gd name="connsiteY138" fmla="*/ 563880 h 824425"/>
                    <a:gd name="connsiteX139" fmla="*/ 768400 w 941694"/>
                    <a:gd name="connsiteY139" fmla="*/ 564831 h 824425"/>
                    <a:gd name="connsiteX140" fmla="*/ 782683 w 941694"/>
                    <a:gd name="connsiteY140" fmla="*/ 572438 h 824425"/>
                    <a:gd name="connsiteX141" fmla="*/ 784587 w 941694"/>
                    <a:gd name="connsiteY141" fmla="*/ 585751 h 824425"/>
                    <a:gd name="connsiteX142" fmla="*/ 780779 w 941694"/>
                    <a:gd name="connsiteY142" fmla="*/ 591456 h 824425"/>
                    <a:gd name="connsiteX143" fmla="*/ 772209 w 941694"/>
                    <a:gd name="connsiteY143" fmla="*/ 577193 h 824425"/>
                    <a:gd name="connsiteX144" fmla="*/ 758879 w 941694"/>
                    <a:gd name="connsiteY144" fmla="*/ 588603 h 824425"/>
                    <a:gd name="connsiteX145" fmla="*/ 750309 w 941694"/>
                    <a:gd name="connsiteY145" fmla="*/ 601916 h 824425"/>
                    <a:gd name="connsiteX146" fmla="*/ 723648 w 941694"/>
                    <a:gd name="connsiteY146" fmla="*/ 609523 h 824425"/>
                    <a:gd name="connsiteX147" fmla="*/ 708413 w 941694"/>
                    <a:gd name="connsiteY147" fmla="*/ 610474 h 824425"/>
                    <a:gd name="connsiteX148" fmla="*/ 673184 w 941694"/>
                    <a:gd name="connsiteY148" fmla="*/ 600965 h 824425"/>
                    <a:gd name="connsiteX149" fmla="*/ 674136 w 941694"/>
                    <a:gd name="connsiteY149" fmla="*/ 584800 h 824425"/>
                    <a:gd name="connsiteX150" fmla="*/ 693179 w 941694"/>
                    <a:gd name="connsiteY150" fmla="*/ 565782 h 824425"/>
                    <a:gd name="connsiteX151" fmla="*/ 703653 w 941694"/>
                    <a:gd name="connsiteY151" fmla="*/ 542960 h 824425"/>
                    <a:gd name="connsiteX152" fmla="*/ 674136 w 941694"/>
                    <a:gd name="connsiteY152" fmla="*/ 555322 h 824425"/>
                    <a:gd name="connsiteX153" fmla="*/ 674136 w 941694"/>
                    <a:gd name="connsiteY153" fmla="*/ 565782 h 824425"/>
                    <a:gd name="connsiteX154" fmla="*/ 656997 w 941694"/>
                    <a:gd name="connsiteY154" fmla="*/ 584800 h 824425"/>
                    <a:gd name="connsiteX155" fmla="*/ 645570 w 941694"/>
                    <a:gd name="connsiteY155" fmla="*/ 584800 h 824425"/>
                    <a:gd name="connsiteX156" fmla="*/ 645570 w 941694"/>
                    <a:gd name="connsiteY156" fmla="*/ 563880 h 824425"/>
                    <a:gd name="connsiteX157" fmla="*/ 660805 w 941694"/>
                    <a:gd name="connsiteY157" fmla="*/ 549617 h 824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</a:cxnLst>
                  <a:rect l="l" t="t" r="r" b="b"/>
                  <a:pathLst>
                    <a:path w="941694" h="824425">
                      <a:moveTo>
                        <a:pt x="816961" y="569585"/>
                      </a:moveTo>
                      <a:lnTo>
                        <a:pt x="805535" y="552469"/>
                      </a:lnTo>
                      <a:lnTo>
                        <a:pt x="808391" y="540108"/>
                      </a:lnTo>
                      <a:lnTo>
                        <a:pt x="762687" y="475447"/>
                      </a:lnTo>
                      <a:lnTo>
                        <a:pt x="771257" y="431706"/>
                      </a:lnTo>
                      <a:lnTo>
                        <a:pt x="780779" y="418393"/>
                      </a:lnTo>
                      <a:lnTo>
                        <a:pt x="781730" y="405081"/>
                      </a:lnTo>
                      <a:lnTo>
                        <a:pt x="438950" y="424099"/>
                      </a:lnTo>
                      <a:lnTo>
                        <a:pt x="455137" y="310942"/>
                      </a:lnTo>
                      <a:lnTo>
                        <a:pt x="477989" y="265299"/>
                      </a:lnTo>
                      <a:lnTo>
                        <a:pt x="535119" y="185424"/>
                      </a:lnTo>
                      <a:lnTo>
                        <a:pt x="517980" y="161652"/>
                      </a:lnTo>
                      <a:lnTo>
                        <a:pt x="537023" y="161652"/>
                      </a:lnTo>
                      <a:lnTo>
                        <a:pt x="537023" y="130273"/>
                      </a:lnTo>
                      <a:lnTo>
                        <a:pt x="514171" y="106500"/>
                      </a:lnTo>
                      <a:lnTo>
                        <a:pt x="518932" y="90335"/>
                      </a:lnTo>
                      <a:lnTo>
                        <a:pt x="507506" y="80826"/>
                      </a:lnTo>
                      <a:lnTo>
                        <a:pt x="492271" y="13312"/>
                      </a:lnTo>
                      <a:lnTo>
                        <a:pt x="497984" y="0"/>
                      </a:lnTo>
                      <a:lnTo>
                        <a:pt x="0" y="12362"/>
                      </a:lnTo>
                      <a:lnTo>
                        <a:pt x="4761" y="201590"/>
                      </a:lnTo>
                      <a:lnTo>
                        <a:pt x="11426" y="233920"/>
                      </a:lnTo>
                      <a:lnTo>
                        <a:pt x="36182" y="260545"/>
                      </a:lnTo>
                      <a:lnTo>
                        <a:pt x="42848" y="311893"/>
                      </a:lnTo>
                      <a:lnTo>
                        <a:pt x="79030" y="355634"/>
                      </a:lnTo>
                      <a:lnTo>
                        <a:pt x="86647" y="396523"/>
                      </a:lnTo>
                      <a:lnTo>
                        <a:pt x="96169" y="396523"/>
                      </a:lnTo>
                      <a:lnTo>
                        <a:pt x="95217" y="465938"/>
                      </a:lnTo>
                      <a:lnTo>
                        <a:pt x="63795" y="526795"/>
                      </a:lnTo>
                      <a:lnTo>
                        <a:pt x="76174" y="548666"/>
                      </a:lnTo>
                      <a:lnTo>
                        <a:pt x="63795" y="562929"/>
                      </a:lnTo>
                      <a:lnTo>
                        <a:pt x="70460" y="591456"/>
                      </a:lnTo>
                      <a:lnTo>
                        <a:pt x="69508" y="632344"/>
                      </a:lnTo>
                      <a:lnTo>
                        <a:pt x="48560" y="665626"/>
                      </a:lnTo>
                      <a:lnTo>
                        <a:pt x="47608" y="673233"/>
                      </a:lnTo>
                      <a:lnTo>
                        <a:pt x="31421" y="684644"/>
                      </a:lnTo>
                      <a:lnTo>
                        <a:pt x="40943" y="701760"/>
                      </a:lnTo>
                      <a:lnTo>
                        <a:pt x="52369" y="712219"/>
                      </a:lnTo>
                      <a:lnTo>
                        <a:pt x="67604" y="699858"/>
                      </a:lnTo>
                      <a:lnTo>
                        <a:pt x="118069" y="691300"/>
                      </a:lnTo>
                      <a:lnTo>
                        <a:pt x="176151" y="690349"/>
                      </a:lnTo>
                      <a:lnTo>
                        <a:pt x="267559" y="726483"/>
                      </a:lnTo>
                      <a:lnTo>
                        <a:pt x="343733" y="735992"/>
                      </a:lnTo>
                      <a:lnTo>
                        <a:pt x="358015" y="722679"/>
                      </a:lnTo>
                      <a:lnTo>
                        <a:pt x="375154" y="720778"/>
                      </a:lnTo>
                      <a:lnTo>
                        <a:pt x="420859" y="741697"/>
                      </a:lnTo>
                      <a:lnTo>
                        <a:pt x="436093" y="737894"/>
                      </a:lnTo>
                      <a:lnTo>
                        <a:pt x="446567" y="723630"/>
                      </a:lnTo>
                      <a:lnTo>
                        <a:pt x="406576" y="706514"/>
                      </a:lnTo>
                      <a:lnTo>
                        <a:pt x="385628" y="716023"/>
                      </a:lnTo>
                      <a:lnTo>
                        <a:pt x="375154" y="714121"/>
                      </a:lnTo>
                      <a:lnTo>
                        <a:pt x="361824" y="695103"/>
                      </a:lnTo>
                      <a:lnTo>
                        <a:pt x="393246" y="674184"/>
                      </a:lnTo>
                      <a:lnTo>
                        <a:pt x="408480" y="673233"/>
                      </a:lnTo>
                      <a:lnTo>
                        <a:pt x="408480" y="689398"/>
                      </a:lnTo>
                      <a:lnTo>
                        <a:pt x="422763" y="688447"/>
                      </a:lnTo>
                      <a:lnTo>
                        <a:pt x="455137" y="685594"/>
                      </a:lnTo>
                      <a:lnTo>
                        <a:pt x="458946" y="707465"/>
                      </a:lnTo>
                      <a:lnTo>
                        <a:pt x="469419" y="711269"/>
                      </a:lnTo>
                      <a:lnTo>
                        <a:pt x="475132" y="729336"/>
                      </a:lnTo>
                      <a:lnTo>
                        <a:pt x="520837" y="738845"/>
                      </a:lnTo>
                      <a:lnTo>
                        <a:pt x="537023" y="754059"/>
                      </a:lnTo>
                      <a:lnTo>
                        <a:pt x="537023" y="760715"/>
                      </a:lnTo>
                      <a:lnTo>
                        <a:pt x="525597" y="760715"/>
                      </a:lnTo>
                      <a:lnTo>
                        <a:pt x="511315" y="776880"/>
                      </a:lnTo>
                      <a:lnTo>
                        <a:pt x="527501" y="788291"/>
                      </a:lnTo>
                      <a:lnTo>
                        <a:pt x="578919" y="797800"/>
                      </a:lnTo>
                      <a:lnTo>
                        <a:pt x="604627" y="824425"/>
                      </a:lnTo>
                      <a:lnTo>
                        <a:pt x="646522" y="814916"/>
                      </a:lnTo>
                      <a:lnTo>
                        <a:pt x="611293" y="816818"/>
                      </a:lnTo>
                      <a:lnTo>
                        <a:pt x="610340" y="811113"/>
                      </a:lnTo>
                      <a:lnTo>
                        <a:pt x="637001" y="804456"/>
                      </a:lnTo>
                      <a:lnTo>
                        <a:pt x="638905" y="787340"/>
                      </a:lnTo>
                      <a:lnTo>
                        <a:pt x="650331" y="784487"/>
                      </a:lnTo>
                      <a:lnTo>
                        <a:pt x="650331" y="771175"/>
                      </a:lnTo>
                      <a:lnTo>
                        <a:pt x="660805" y="772126"/>
                      </a:lnTo>
                      <a:lnTo>
                        <a:pt x="660805" y="787340"/>
                      </a:lnTo>
                      <a:lnTo>
                        <a:pt x="684609" y="788291"/>
                      </a:lnTo>
                      <a:lnTo>
                        <a:pt x="692227" y="770224"/>
                      </a:lnTo>
                      <a:lnTo>
                        <a:pt x="700796" y="773077"/>
                      </a:lnTo>
                      <a:lnTo>
                        <a:pt x="702701" y="796849"/>
                      </a:lnTo>
                      <a:lnTo>
                        <a:pt x="714127" y="798751"/>
                      </a:lnTo>
                      <a:lnTo>
                        <a:pt x="696988" y="817769"/>
                      </a:lnTo>
                      <a:lnTo>
                        <a:pt x="721744" y="809211"/>
                      </a:lnTo>
                      <a:lnTo>
                        <a:pt x="740787" y="798751"/>
                      </a:lnTo>
                      <a:lnTo>
                        <a:pt x="768400" y="767371"/>
                      </a:lnTo>
                      <a:lnTo>
                        <a:pt x="761735" y="767371"/>
                      </a:lnTo>
                      <a:lnTo>
                        <a:pt x="749357" y="778782"/>
                      </a:lnTo>
                      <a:lnTo>
                        <a:pt x="745548" y="777831"/>
                      </a:lnTo>
                      <a:lnTo>
                        <a:pt x="740787" y="770224"/>
                      </a:lnTo>
                      <a:lnTo>
                        <a:pt x="749357" y="758813"/>
                      </a:lnTo>
                      <a:lnTo>
                        <a:pt x="749357" y="736943"/>
                      </a:lnTo>
                      <a:lnTo>
                        <a:pt x="759831" y="729336"/>
                      </a:lnTo>
                      <a:lnTo>
                        <a:pt x="766496" y="735992"/>
                      </a:lnTo>
                      <a:lnTo>
                        <a:pt x="776018" y="728385"/>
                      </a:lnTo>
                      <a:lnTo>
                        <a:pt x="785539" y="727434"/>
                      </a:lnTo>
                      <a:lnTo>
                        <a:pt x="791252" y="739796"/>
                      </a:lnTo>
                      <a:lnTo>
                        <a:pt x="785539" y="757862"/>
                      </a:lnTo>
                      <a:lnTo>
                        <a:pt x="808391" y="757862"/>
                      </a:lnTo>
                      <a:lnTo>
                        <a:pt x="856952" y="774027"/>
                      </a:lnTo>
                      <a:lnTo>
                        <a:pt x="861713" y="786389"/>
                      </a:lnTo>
                      <a:lnTo>
                        <a:pt x="876947" y="799702"/>
                      </a:lnTo>
                      <a:lnTo>
                        <a:pt x="903608" y="800653"/>
                      </a:lnTo>
                      <a:lnTo>
                        <a:pt x="915987" y="807309"/>
                      </a:lnTo>
                      <a:lnTo>
                        <a:pt x="933126" y="797800"/>
                      </a:lnTo>
                      <a:lnTo>
                        <a:pt x="941695" y="781635"/>
                      </a:lnTo>
                      <a:lnTo>
                        <a:pt x="941695" y="765470"/>
                      </a:lnTo>
                      <a:lnTo>
                        <a:pt x="928365" y="765470"/>
                      </a:lnTo>
                      <a:lnTo>
                        <a:pt x="916939" y="752157"/>
                      </a:lnTo>
                      <a:lnTo>
                        <a:pt x="906465" y="741697"/>
                      </a:lnTo>
                      <a:lnTo>
                        <a:pt x="875995" y="733139"/>
                      </a:lnTo>
                      <a:lnTo>
                        <a:pt x="851239" y="735041"/>
                      </a:lnTo>
                      <a:lnTo>
                        <a:pt x="811248" y="712219"/>
                      </a:lnTo>
                      <a:lnTo>
                        <a:pt x="811248" y="690349"/>
                      </a:lnTo>
                      <a:lnTo>
                        <a:pt x="823626" y="680840"/>
                      </a:lnTo>
                      <a:lnTo>
                        <a:pt x="846478" y="686545"/>
                      </a:lnTo>
                      <a:lnTo>
                        <a:pt x="816961" y="671331"/>
                      </a:lnTo>
                      <a:lnTo>
                        <a:pt x="818865" y="663724"/>
                      </a:lnTo>
                      <a:lnTo>
                        <a:pt x="853143" y="663724"/>
                      </a:lnTo>
                      <a:lnTo>
                        <a:pt x="877900" y="630443"/>
                      </a:lnTo>
                      <a:lnTo>
                        <a:pt x="853143" y="613327"/>
                      </a:lnTo>
                      <a:lnTo>
                        <a:pt x="860760" y="599063"/>
                      </a:lnTo>
                      <a:lnTo>
                        <a:pt x="849335" y="591456"/>
                      </a:lnTo>
                      <a:lnTo>
                        <a:pt x="841717" y="591456"/>
                      </a:lnTo>
                      <a:lnTo>
                        <a:pt x="822674" y="611425"/>
                      </a:lnTo>
                      <a:lnTo>
                        <a:pt x="822674" y="631393"/>
                      </a:lnTo>
                      <a:lnTo>
                        <a:pt x="816961" y="638050"/>
                      </a:lnTo>
                      <a:lnTo>
                        <a:pt x="806487" y="637099"/>
                      </a:lnTo>
                      <a:lnTo>
                        <a:pt x="791252" y="623786"/>
                      </a:lnTo>
                      <a:lnTo>
                        <a:pt x="778874" y="623786"/>
                      </a:lnTo>
                      <a:lnTo>
                        <a:pt x="778874" y="609523"/>
                      </a:lnTo>
                      <a:lnTo>
                        <a:pt x="784587" y="602867"/>
                      </a:lnTo>
                      <a:lnTo>
                        <a:pt x="792205" y="609523"/>
                      </a:lnTo>
                      <a:lnTo>
                        <a:pt x="808391" y="594309"/>
                      </a:lnTo>
                      <a:lnTo>
                        <a:pt x="815056" y="579094"/>
                      </a:lnTo>
                      <a:lnTo>
                        <a:pt x="822674" y="576242"/>
                      </a:lnTo>
                      <a:close/>
                      <a:moveTo>
                        <a:pt x="718888" y="543911"/>
                      </a:moveTo>
                      <a:lnTo>
                        <a:pt x="736978" y="553420"/>
                      </a:lnTo>
                      <a:lnTo>
                        <a:pt x="744596" y="563880"/>
                      </a:lnTo>
                      <a:lnTo>
                        <a:pt x="768400" y="564831"/>
                      </a:lnTo>
                      <a:lnTo>
                        <a:pt x="782683" y="572438"/>
                      </a:lnTo>
                      <a:lnTo>
                        <a:pt x="784587" y="585751"/>
                      </a:lnTo>
                      <a:lnTo>
                        <a:pt x="780779" y="591456"/>
                      </a:lnTo>
                      <a:lnTo>
                        <a:pt x="772209" y="577193"/>
                      </a:lnTo>
                      <a:lnTo>
                        <a:pt x="758879" y="588603"/>
                      </a:lnTo>
                      <a:lnTo>
                        <a:pt x="750309" y="601916"/>
                      </a:lnTo>
                      <a:lnTo>
                        <a:pt x="723648" y="609523"/>
                      </a:lnTo>
                      <a:lnTo>
                        <a:pt x="708413" y="610474"/>
                      </a:lnTo>
                      <a:lnTo>
                        <a:pt x="673184" y="600965"/>
                      </a:lnTo>
                      <a:lnTo>
                        <a:pt x="674136" y="584800"/>
                      </a:lnTo>
                      <a:lnTo>
                        <a:pt x="693179" y="565782"/>
                      </a:lnTo>
                      <a:lnTo>
                        <a:pt x="703653" y="542960"/>
                      </a:lnTo>
                      <a:close/>
                      <a:moveTo>
                        <a:pt x="674136" y="555322"/>
                      </a:moveTo>
                      <a:lnTo>
                        <a:pt x="674136" y="565782"/>
                      </a:lnTo>
                      <a:lnTo>
                        <a:pt x="656997" y="584800"/>
                      </a:lnTo>
                      <a:lnTo>
                        <a:pt x="645570" y="584800"/>
                      </a:lnTo>
                      <a:lnTo>
                        <a:pt x="645570" y="563880"/>
                      </a:lnTo>
                      <a:lnTo>
                        <a:pt x="660805" y="549617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41BDB14A-E2A9-7CB6-9440-1B78E92BB1E2}"/>
                    </a:ext>
                  </a:extLst>
                </p:cNvPr>
                <p:cNvSpPr/>
                <p:nvPr/>
              </p:nvSpPr>
              <p:spPr>
                <a:xfrm>
                  <a:off x="9748519" y="958578"/>
                  <a:ext cx="612245" cy="966108"/>
                </a:xfrm>
                <a:custGeom>
                  <a:avLst/>
                  <a:gdLst>
                    <a:gd name="connsiteX0" fmla="*/ 113308 w 612245"/>
                    <a:gd name="connsiteY0" fmla="*/ 874822 h 966108"/>
                    <a:gd name="connsiteX1" fmla="*/ 119021 w 612245"/>
                    <a:gd name="connsiteY1" fmla="*/ 912858 h 966108"/>
                    <a:gd name="connsiteX2" fmla="*/ 149491 w 612245"/>
                    <a:gd name="connsiteY2" fmla="*/ 931876 h 966108"/>
                    <a:gd name="connsiteX3" fmla="*/ 157108 w 612245"/>
                    <a:gd name="connsiteY3" fmla="*/ 952796 h 966108"/>
                    <a:gd name="connsiteX4" fmla="*/ 179008 w 612245"/>
                    <a:gd name="connsiteY4" fmla="*/ 966108 h 966108"/>
                    <a:gd name="connsiteX5" fmla="*/ 192338 w 612245"/>
                    <a:gd name="connsiteY5" fmla="*/ 963255 h 966108"/>
                    <a:gd name="connsiteX6" fmla="*/ 201860 w 612245"/>
                    <a:gd name="connsiteY6" fmla="*/ 934729 h 966108"/>
                    <a:gd name="connsiteX7" fmla="*/ 194243 w 612245"/>
                    <a:gd name="connsiteY7" fmla="*/ 907153 h 966108"/>
                    <a:gd name="connsiteX8" fmla="*/ 209477 w 612245"/>
                    <a:gd name="connsiteY8" fmla="*/ 898595 h 966108"/>
                    <a:gd name="connsiteX9" fmla="*/ 214238 w 612245"/>
                    <a:gd name="connsiteY9" fmla="*/ 871970 h 966108"/>
                    <a:gd name="connsiteX10" fmla="*/ 208525 w 612245"/>
                    <a:gd name="connsiteY10" fmla="*/ 859608 h 966108"/>
                    <a:gd name="connsiteX11" fmla="*/ 239947 w 612245"/>
                    <a:gd name="connsiteY11" fmla="*/ 841541 h 966108"/>
                    <a:gd name="connsiteX12" fmla="*/ 218999 w 612245"/>
                    <a:gd name="connsiteY12" fmla="*/ 819670 h 966108"/>
                    <a:gd name="connsiteX13" fmla="*/ 227569 w 612245"/>
                    <a:gd name="connsiteY13" fmla="*/ 796849 h 966108"/>
                    <a:gd name="connsiteX14" fmla="*/ 240899 w 612245"/>
                    <a:gd name="connsiteY14" fmla="*/ 775929 h 966108"/>
                    <a:gd name="connsiteX15" fmla="*/ 245660 w 612245"/>
                    <a:gd name="connsiteY15" fmla="*/ 806358 h 966108"/>
                    <a:gd name="connsiteX16" fmla="*/ 260895 w 612245"/>
                    <a:gd name="connsiteY16" fmla="*/ 787340 h 966108"/>
                    <a:gd name="connsiteX17" fmla="*/ 273273 w 612245"/>
                    <a:gd name="connsiteY17" fmla="*/ 795898 h 966108"/>
                    <a:gd name="connsiteX18" fmla="*/ 284699 w 612245"/>
                    <a:gd name="connsiteY18" fmla="*/ 788291 h 966108"/>
                    <a:gd name="connsiteX19" fmla="*/ 284699 w 612245"/>
                    <a:gd name="connsiteY19" fmla="*/ 772126 h 966108"/>
                    <a:gd name="connsiteX20" fmla="*/ 315168 w 612245"/>
                    <a:gd name="connsiteY20" fmla="*/ 759764 h 966108"/>
                    <a:gd name="connsiteX21" fmla="*/ 318025 w 612245"/>
                    <a:gd name="connsiteY21" fmla="*/ 732188 h 966108"/>
                    <a:gd name="connsiteX22" fmla="*/ 341829 w 612245"/>
                    <a:gd name="connsiteY22" fmla="*/ 730286 h 966108"/>
                    <a:gd name="connsiteX23" fmla="*/ 367538 w 612245"/>
                    <a:gd name="connsiteY23" fmla="*/ 695103 h 966108"/>
                    <a:gd name="connsiteX24" fmla="*/ 367538 w 612245"/>
                    <a:gd name="connsiteY24" fmla="*/ 688447 h 966108"/>
                    <a:gd name="connsiteX25" fmla="*/ 358968 w 612245"/>
                    <a:gd name="connsiteY25" fmla="*/ 683693 h 966108"/>
                    <a:gd name="connsiteX26" fmla="*/ 358016 w 612245"/>
                    <a:gd name="connsiteY26" fmla="*/ 652313 h 966108"/>
                    <a:gd name="connsiteX27" fmla="*/ 363729 w 612245"/>
                    <a:gd name="connsiteY27" fmla="*/ 641853 h 966108"/>
                    <a:gd name="connsiteX28" fmla="*/ 365633 w 612245"/>
                    <a:gd name="connsiteY28" fmla="*/ 657068 h 966108"/>
                    <a:gd name="connsiteX29" fmla="*/ 375155 w 612245"/>
                    <a:gd name="connsiteY29" fmla="*/ 652313 h 966108"/>
                    <a:gd name="connsiteX30" fmla="*/ 373250 w 612245"/>
                    <a:gd name="connsiteY30" fmla="*/ 621885 h 966108"/>
                    <a:gd name="connsiteX31" fmla="*/ 364681 w 612245"/>
                    <a:gd name="connsiteY31" fmla="*/ 624737 h 966108"/>
                    <a:gd name="connsiteX32" fmla="*/ 363729 w 612245"/>
                    <a:gd name="connsiteY32" fmla="*/ 636148 h 966108"/>
                    <a:gd name="connsiteX33" fmla="*/ 352303 w 612245"/>
                    <a:gd name="connsiteY33" fmla="*/ 622835 h 966108"/>
                    <a:gd name="connsiteX34" fmla="*/ 360872 w 612245"/>
                    <a:gd name="connsiteY34" fmla="*/ 609523 h 966108"/>
                    <a:gd name="connsiteX35" fmla="*/ 366585 w 612245"/>
                    <a:gd name="connsiteY35" fmla="*/ 610474 h 966108"/>
                    <a:gd name="connsiteX36" fmla="*/ 377059 w 612245"/>
                    <a:gd name="connsiteY36" fmla="*/ 606670 h 966108"/>
                    <a:gd name="connsiteX37" fmla="*/ 381820 w 612245"/>
                    <a:gd name="connsiteY37" fmla="*/ 633295 h 966108"/>
                    <a:gd name="connsiteX38" fmla="*/ 400863 w 612245"/>
                    <a:gd name="connsiteY38" fmla="*/ 630443 h 966108"/>
                    <a:gd name="connsiteX39" fmla="*/ 428476 w 612245"/>
                    <a:gd name="connsiteY39" fmla="*/ 637099 h 966108"/>
                    <a:gd name="connsiteX40" fmla="*/ 428476 w 612245"/>
                    <a:gd name="connsiteY40" fmla="*/ 627590 h 966108"/>
                    <a:gd name="connsiteX41" fmla="*/ 418002 w 612245"/>
                    <a:gd name="connsiteY41" fmla="*/ 616179 h 966108"/>
                    <a:gd name="connsiteX42" fmla="*/ 430380 w 612245"/>
                    <a:gd name="connsiteY42" fmla="*/ 617130 h 966108"/>
                    <a:gd name="connsiteX43" fmla="*/ 431333 w 612245"/>
                    <a:gd name="connsiteY43" fmla="*/ 595260 h 966108"/>
                    <a:gd name="connsiteX44" fmla="*/ 437046 w 612245"/>
                    <a:gd name="connsiteY44" fmla="*/ 602867 h 966108"/>
                    <a:gd name="connsiteX45" fmla="*/ 439902 w 612245"/>
                    <a:gd name="connsiteY45" fmla="*/ 620934 h 966108"/>
                    <a:gd name="connsiteX46" fmla="*/ 459898 w 612245"/>
                    <a:gd name="connsiteY46" fmla="*/ 635197 h 966108"/>
                    <a:gd name="connsiteX47" fmla="*/ 461802 w 612245"/>
                    <a:gd name="connsiteY47" fmla="*/ 625688 h 966108"/>
                    <a:gd name="connsiteX48" fmla="*/ 470372 w 612245"/>
                    <a:gd name="connsiteY48" fmla="*/ 623786 h 966108"/>
                    <a:gd name="connsiteX49" fmla="*/ 467515 w 612245"/>
                    <a:gd name="connsiteY49" fmla="*/ 616179 h 966108"/>
                    <a:gd name="connsiteX50" fmla="*/ 475133 w 612245"/>
                    <a:gd name="connsiteY50" fmla="*/ 610474 h 966108"/>
                    <a:gd name="connsiteX51" fmla="*/ 474181 w 612245"/>
                    <a:gd name="connsiteY51" fmla="*/ 595260 h 966108"/>
                    <a:gd name="connsiteX52" fmla="*/ 458946 w 612245"/>
                    <a:gd name="connsiteY52" fmla="*/ 593358 h 966108"/>
                    <a:gd name="connsiteX53" fmla="*/ 439902 w 612245"/>
                    <a:gd name="connsiteY53" fmla="*/ 600014 h 966108"/>
                    <a:gd name="connsiteX54" fmla="*/ 453233 w 612245"/>
                    <a:gd name="connsiteY54" fmla="*/ 584800 h 966108"/>
                    <a:gd name="connsiteX55" fmla="*/ 459898 w 612245"/>
                    <a:gd name="connsiteY55" fmla="*/ 577193 h 966108"/>
                    <a:gd name="connsiteX56" fmla="*/ 472276 w 612245"/>
                    <a:gd name="connsiteY56" fmla="*/ 575291 h 966108"/>
                    <a:gd name="connsiteX57" fmla="*/ 476084 w 612245"/>
                    <a:gd name="connsiteY57" fmla="*/ 587652 h 966108"/>
                    <a:gd name="connsiteX58" fmla="*/ 492271 w 612245"/>
                    <a:gd name="connsiteY58" fmla="*/ 602867 h 966108"/>
                    <a:gd name="connsiteX59" fmla="*/ 496080 w 612245"/>
                    <a:gd name="connsiteY59" fmla="*/ 582898 h 966108"/>
                    <a:gd name="connsiteX60" fmla="*/ 517980 w 612245"/>
                    <a:gd name="connsiteY60" fmla="*/ 571487 h 966108"/>
                    <a:gd name="connsiteX61" fmla="*/ 509410 w 612245"/>
                    <a:gd name="connsiteY61" fmla="*/ 559126 h 966108"/>
                    <a:gd name="connsiteX62" fmla="*/ 510363 w 612245"/>
                    <a:gd name="connsiteY62" fmla="*/ 542960 h 966108"/>
                    <a:gd name="connsiteX63" fmla="*/ 520837 w 612245"/>
                    <a:gd name="connsiteY63" fmla="*/ 547715 h 966108"/>
                    <a:gd name="connsiteX64" fmla="*/ 527502 w 612245"/>
                    <a:gd name="connsiteY64" fmla="*/ 547715 h 966108"/>
                    <a:gd name="connsiteX65" fmla="*/ 543689 w 612245"/>
                    <a:gd name="connsiteY65" fmla="*/ 534402 h 966108"/>
                    <a:gd name="connsiteX66" fmla="*/ 547497 w 612245"/>
                    <a:gd name="connsiteY66" fmla="*/ 512532 h 966108"/>
                    <a:gd name="connsiteX67" fmla="*/ 568445 w 612245"/>
                    <a:gd name="connsiteY67" fmla="*/ 515384 h 966108"/>
                    <a:gd name="connsiteX68" fmla="*/ 569398 w 612245"/>
                    <a:gd name="connsiteY68" fmla="*/ 508728 h 966108"/>
                    <a:gd name="connsiteX69" fmla="*/ 571301 w 612245"/>
                    <a:gd name="connsiteY69" fmla="*/ 493514 h 966108"/>
                    <a:gd name="connsiteX70" fmla="*/ 576062 w 612245"/>
                    <a:gd name="connsiteY70" fmla="*/ 506826 h 966108"/>
                    <a:gd name="connsiteX71" fmla="*/ 590345 w 612245"/>
                    <a:gd name="connsiteY71" fmla="*/ 497317 h 966108"/>
                    <a:gd name="connsiteX72" fmla="*/ 612245 w 612245"/>
                    <a:gd name="connsiteY72" fmla="*/ 458331 h 966108"/>
                    <a:gd name="connsiteX73" fmla="*/ 611293 w 612245"/>
                    <a:gd name="connsiteY73" fmla="*/ 437411 h 966108"/>
                    <a:gd name="connsiteX74" fmla="*/ 597963 w 612245"/>
                    <a:gd name="connsiteY74" fmla="*/ 418393 h 966108"/>
                    <a:gd name="connsiteX75" fmla="*/ 569398 w 612245"/>
                    <a:gd name="connsiteY75" fmla="*/ 387965 h 966108"/>
                    <a:gd name="connsiteX76" fmla="*/ 551306 w 612245"/>
                    <a:gd name="connsiteY76" fmla="*/ 387965 h 966108"/>
                    <a:gd name="connsiteX77" fmla="*/ 543689 w 612245"/>
                    <a:gd name="connsiteY77" fmla="*/ 408884 h 966108"/>
                    <a:gd name="connsiteX78" fmla="*/ 516076 w 612245"/>
                    <a:gd name="connsiteY78" fmla="*/ 380357 h 966108"/>
                    <a:gd name="connsiteX79" fmla="*/ 518932 w 612245"/>
                    <a:gd name="connsiteY79" fmla="*/ 372750 h 966108"/>
                    <a:gd name="connsiteX80" fmla="*/ 518932 w 612245"/>
                    <a:gd name="connsiteY80" fmla="*/ 358487 h 966108"/>
                    <a:gd name="connsiteX81" fmla="*/ 503698 w 612245"/>
                    <a:gd name="connsiteY81" fmla="*/ 315697 h 966108"/>
                    <a:gd name="connsiteX82" fmla="*/ 496080 w 612245"/>
                    <a:gd name="connsiteY82" fmla="*/ 313795 h 966108"/>
                    <a:gd name="connsiteX83" fmla="*/ 489415 w 612245"/>
                    <a:gd name="connsiteY83" fmla="*/ 317599 h 966108"/>
                    <a:gd name="connsiteX84" fmla="*/ 443711 w 612245"/>
                    <a:gd name="connsiteY84" fmla="*/ 317599 h 966108"/>
                    <a:gd name="connsiteX85" fmla="*/ 440855 w 612245"/>
                    <a:gd name="connsiteY85" fmla="*/ 283366 h 966108"/>
                    <a:gd name="connsiteX86" fmla="*/ 363729 w 612245"/>
                    <a:gd name="connsiteY86" fmla="*/ 36134 h 966108"/>
                    <a:gd name="connsiteX87" fmla="*/ 294220 w 612245"/>
                    <a:gd name="connsiteY87" fmla="*/ 951 h 966108"/>
                    <a:gd name="connsiteX88" fmla="*/ 266607 w 612245"/>
                    <a:gd name="connsiteY88" fmla="*/ 0 h 966108"/>
                    <a:gd name="connsiteX89" fmla="*/ 202812 w 612245"/>
                    <a:gd name="connsiteY89" fmla="*/ 62759 h 966108"/>
                    <a:gd name="connsiteX90" fmla="*/ 177104 w 612245"/>
                    <a:gd name="connsiteY90" fmla="*/ 53250 h 966108"/>
                    <a:gd name="connsiteX91" fmla="*/ 167582 w 612245"/>
                    <a:gd name="connsiteY91" fmla="*/ 16165 h 966108"/>
                    <a:gd name="connsiteX92" fmla="*/ 141873 w 612245"/>
                    <a:gd name="connsiteY92" fmla="*/ 16165 h 966108"/>
                    <a:gd name="connsiteX93" fmla="*/ 76174 w 612245"/>
                    <a:gd name="connsiteY93" fmla="*/ 201589 h 966108"/>
                    <a:gd name="connsiteX94" fmla="*/ 82839 w 612245"/>
                    <a:gd name="connsiteY94" fmla="*/ 260545 h 966108"/>
                    <a:gd name="connsiteX95" fmla="*/ 66652 w 612245"/>
                    <a:gd name="connsiteY95" fmla="*/ 283366 h 966108"/>
                    <a:gd name="connsiteX96" fmla="*/ 62843 w 612245"/>
                    <a:gd name="connsiteY96" fmla="*/ 327107 h 966108"/>
                    <a:gd name="connsiteX97" fmla="*/ 75222 w 612245"/>
                    <a:gd name="connsiteY97" fmla="*/ 362291 h 966108"/>
                    <a:gd name="connsiteX98" fmla="*/ 82839 w 612245"/>
                    <a:gd name="connsiteY98" fmla="*/ 364192 h 966108"/>
                    <a:gd name="connsiteX99" fmla="*/ 82839 w 612245"/>
                    <a:gd name="connsiteY99" fmla="*/ 379407 h 966108"/>
                    <a:gd name="connsiteX100" fmla="*/ 67604 w 612245"/>
                    <a:gd name="connsiteY100" fmla="*/ 422197 h 966108"/>
                    <a:gd name="connsiteX101" fmla="*/ 53322 w 612245"/>
                    <a:gd name="connsiteY101" fmla="*/ 435509 h 966108"/>
                    <a:gd name="connsiteX102" fmla="*/ 40944 w 612245"/>
                    <a:gd name="connsiteY102" fmla="*/ 456429 h 966108"/>
                    <a:gd name="connsiteX103" fmla="*/ 37135 w 612245"/>
                    <a:gd name="connsiteY103" fmla="*/ 530599 h 966108"/>
                    <a:gd name="connsiteX104" fmla="*/ 14283 w 612245"/>
                    <a:gd name="connsiteY104" fmla="*/ 521090 h 966108"/>
                    <a:gd name="connsiteX105" fmla="*/ 0 w 612245"/>
                    <a:gd name="connsiteY105" fmla="*/ 524893 h 966108"/>
                    <a:gd name="connsiteX106" fmla="*/ 442759 w 612245"/>
                    <a:gd name="connsiteY106" fmla="*/ 639952 h 966108"/>
                    <a:gd name="connsiteX107" fmla="*/ 433237 w 612245"/>
                    <a:gd name="connsiteY107" fmla="*/ 647559 h 966108"/>
                    <a:gd name="connsiteX108" fmla="*/ 433237 w 612245"/>
                    <a:gd name="connsiteY108" fmla="*/ 659920 h 966108"/>
                    <a:gd name="connsiteX109" fmla="*/ 439902 w 612245"/>
                    <a:gd name="connsiteY109" fmla="*/ 652313 h 966108"/>
                    <a:gd name="connsiteX110" fmla="*/ 448472 w 612245"/>
                    <a:gd name="connsiteY110" fmla="*/ 659920 h 966108"/>
                    <a:gd name="connsiteX111" fmla="*/ 452280 w 612245"/>
                    <a:gd name="connsiteY111" fmla="*/ 655166 h 966108"/>
                    <a:gd name="connsiteX112" fmla="*/ 462754 w 612245"/>
                    <a:gd name="connsiteY112" fmla="*/ 657068 h 966108"/>
                    <a:gd name="connsiteX113" fmla="*/ 453233 w 612245"/>
                    <a:gd name="connsiteY113" fmla="*/ 649460 h 966108"/>
                    <a:gd name="connsiteX114" fmla="*/ 457041 w 612245"/>
                    <a:gd name="connsiteY114" fmla="*/ 641853 h 966108"/>
                    <a:gd name="connsiteX115" fmla="*/ 426572 w 612245"/>
                    <a:gd name="connsiteY115" fmla="*/ 664675 h 966108"/>
                    <a:gd name="connsiteX116" fmla="*/ 417050 w 612245"/>
                    <a:gd name="connsiteY116" fmla="*/ 675135 h 966108"/>
                    <a:gd name="connsiteX117" fmla="*/ 421811 w 612245"/>
                    <a:gd name="connsiteY117" fmla="*/ 678938 h 966108"/>
                    <a:gd name="connsiteX118" fmla="*/ 420859 w 612245"/>
                    <a:gd name="connsiteY118" fmla="*/ 688447 h 966108"/>
                    <a:gd name="connsiteX119" fmla="*/ 431333 w 612245"/>
                    <a:gd name="connsiteY119" fmla="*/ 688447 h 966108"/>
                    <a:gd name="connsiteX120" fmla="*/ 431333 w 612245"/>
                    <a:gd name="connsiteY120" fmla="*/ 671331 h 966108"/>
                    <a:gd name="connsiteX121" fmla="*/ 398007 w 612245"/>
                    <a:gd name="connsiteY121" fmla="*/ 649460 h 966108"/>
                    <a:gd name="connsiteX122" fmla="*/ 406576 w 612245"/>
                    <a:gd name="connsiteY122" fmla="*/ 661822 h 966108"/>
                    <a:gd name="connsiteX123" fmla="*/ 416098 w 612245"/>
                    <a:gd name="connsiteY123" fmla="*/ 666577 h 966108"/>
                    <a:gd name="connsiteX124" fmla="*/ 418954 w 612245"/>
                    <a:gd name="connsiteY124" fmla="*/ 657068 h 966108"/>
                    <a:gd name="connsiteX125" fmla="*/ 418954 w 612245"/>
                    <a:gd name="connsiteY125" fmla="*/ 639952 h 966108"/>
                    <a:gd name="connsiteX126" fmla="*/ 406576 w 612245"/>
                    <a:gd name="connsiteY126" fmla="*/ 633295 h 966108"/>
                    <a:gd name="connsiteX127" fmla="*/ 402768 w 612245"/>
                    <a:gd name="connsiteY127" fmla="*/ 644706 h 966108"/>
                    <a:gd name="connsiteX128" fmla="*/ 388485 w 612245"/>
                    <a:gd name="connsiteY128" fmla="*/ 697005 h 966108"/>
                    <a:gd name="connsiteX129" fmla="*/ 372298 w 612245"/>
                    <a:gd name="connsiteY129" fmla="*/ 680840 h 966108"/>
                    <a:gd name="connsiteX130" fmla="*/ 387533 w 612245"/>
                    <a:gd name="connsiteY130" fmla="*/ 658019 h 966108"/>
                    <a:gd name="connsiteX131" fmla="*/ 395150 w 612245"/>
                    <a:gd name="connsiteY131" fmla="*/ 660871 h 966108"/>
                    <a:gd name="connsiteX132" fmla="*/ 397055 w 612245"/>
                    <a:gd name="connsiteY132" fmla="*/ 671331 h 966108"/>
                    <a:gd name="connsiteX133" fmla="*/ 406576 w 612245"/>
                    <a:gd name="connsiteY133" fmla="*/ 678938 h 966108"/>
                    <a:gd name="connsiteX134" fmla="*/ 406576 w 612245"/>
                    <a:gd name="connsiteY134" fmla="*/ 689398 h 966108"/>
                    <a:gd name="connsiteX135" fmla="*/ 397055 w 612245"/>
                    <a:gd name="connsiteY135" fmla="*/ 698907 h 9661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</a:cxnLst>
                  <a:rect l="l" t="t" r="r" b="b"/>
                  <a:pathLst>
                    <a:path w="612245" h="966108">
                      <a:moveTo>
                        <a:pt x="113308" y="874822"/>
                      </a:moveTo>
                      <a:lnTo>
                        <a:pt x="119021" y="912858"/>
                      </a:lnTo>
                      <a:lnTo>
                        <a:pt x="149491" y="931876"/>
                      </a:lnTo>
                      <a:lnTo>
                        <a:pt x="157108" y="952796"/>
                      </a:lnTo>
                      <a:lnTo>
                        <a:pt x="179008" y="966108"/>
                      </a:lnTo>
                      <a:lnTo>
                        <a:pt x="192338" y="963255"/>
                      </a:lnTo>
                      <a:lnTo>
                        <a:pt x="201860" y="934729"/>
                      </a:lnTo>
                      <a:lnTo>
                        <a:pt x="194243" y="907153"/>
                      </a:lnTo>
                      <a:lnTo>
                        <a:pt x="209477" y="898595"/>
                      </a:lnTo>
                      <a:lnTo>
                        <a:pt x="214238" y="871970"/>
                      </a:lnTo>
                      <a:lnTo>
                        <a:pt x="208525" y="859608"/>
                      </a:lnTo>
                      <a:lnTo>
                        <a:pt x="239947" y="841541"/>
                      </a:lnTo>
                      <a:lnTo>
                        <a:pt x="218999" y="819670"/>
                      </a:lnTo>
                      <a:lnTo>
                        <a:pt x="227569" y="796849"/>
                      </a:lnTo>
                      <a:lnTo>
                        <a:pt x="240899" y="775929"/>
                      </a:lnTo>
                      <a:lnTo>
                        <a:pt x="245660" y="806358"/>
                      </a:lnTo>
                      <a:lnTo>
                        <a:pt x="260895" y="787340"/>
                      </a:lnTo>
                      <a:lnTo>
                        <a:pt x="273273" y="795898"/>
                      </a:lnTo>
                      <a:lnTo>
                        <a:pt x="284699" y="788291"/>
                      </a:lnTo>
                      <a:lnTo>
                        <a:pt x="284699" y="772126"/>
                      </a:lnTo>
                      <a:lnTo>
                        <a:pt x="315168" y="759764"/>
                      </a:lnTo>
                      <a:lnTo>
                        <a:pt x="318025" y="732188"/>
                      </a:lnTo>
                      <a:lnTo>
                        <a:pt x="341829" y="730286"/>
                      </a:lnTo>
                      <a:lnTo>
                        <a:pt x="367538" y="695103"/>
                      </a:lnTo>
                      <a:lnTo>
                        <a:pt x="367538" y="688447"/>
                      </a:lnTo>
                      <a:lnTo>
                        <a:pt x="358968" y="683693"/>
                      </a:lnTo>
                      <a:lnTo>
                        <a:pt x="358016" y="652313"/>
                      </a:lnTo>
                      <a:lnTo>
                        <a:pt x="363729" y="641853"/>
                      </a:lnTo>
                      <a:lnTo>
                        <a:pt x="365633" y="657068"/>
                      </a:lnTo>
                      <a:lnTo>
                        <a:pt x="375155" y="652313"/>
                      </a:lnTo>
                      <a:lnTo>
                        <a:pt x="373250" y="621885"/>
                      </a:lnTo>
                      <a:lnTo>
                        <a:pt x="364681" y="624737"/>
                      </a:lnTo>
                      <a:lnTo>
                        <a:pt x="363729" y="636148"/>
                      </a:lnTo>
                      <a:lnTo>
                        <a:pt x="352303" y="622835"/>
                      </a:lnTo>
                      <a:lnTo>
                        <a:pt x="360872" y="609523"/>
                      </a:lnTo>
                      <a:lnTo>
                        <a:pt x="366585" y="610474"/>
                      </a:lnTo>
                      <a:lnTo>
                        <a:pt x="377059" y="606670"/>
                      </a:lnTo>
                      <a:lnTo>
                        <a:pt x="381820" y="633295"/>
                      </a:lnTo>
                      <a:lnTo>
                        <a:pt x="400863" y="630443"/>
                      </a:lnTo>
                      <a:lnTo>
                        <a:pt x="428476" y="637099"/>
                      </a:lnTo>
                      <a:lnTo>
                        <a:pt x="428476" y="627590"/>
                      </a:lnTo>
                      <a:lnTo>
                        <a:pt x="418002" y="616179"/>
                      </a:lnTo>
                      <a:lnTo>
                        <a:pt x="430380" y="617130"/>
                      </a:lnTo>
                      <a:lnTo>
                        <a:pt x="431333" y="595260"/>
                      </a:lnTo>
                      <a:lnTo>
                        <a:pt x="437046" y="602867"/>
                      </a:lnTo>
                      <a:lnTo>
                        <a:pt x="439902" y="620934"/>
                      </a:lnTo>
                      <a:lnTo>
                        <a:pt x="459898" y="635197"/>
                      </a:lnTo>
                      <a:lnTo>
                        <a:pt x="461802" y="625688"/>
                      </a:lnTo>
                      <a:lnTo>
                        <a:pt x="470372" y="623786"/>
                      </a:lnTo>
                      <a:lnTo>
                        <a:pt x="467515" y="616179"/>
                      </a:lnTo>
                      <a:lnTo>
                        <a:pt x="475133" y="610474"/>
                      </a:lnTo>
                      <a:lnTo>
                        <a:pt x="474181" y="595260"/>
                      </a:lnTo>
                      <a:lnTo>
                        <a:pt x="458946" y="593358"/>
                      </a:lnTo>
                      <a:lnTo>
                        <a:pt x="439902" y="600014"/>
                      </a:lnTo>
                      <a:lnTo>
                        <a:pt x="453233" y="584800"/>
                      </a:lnTo>
                      <a:lnTo>
                        <a:pt x="459898" y="577193"/>
                      </a:lnTo>
                      <a:lnTo>
                        <a:pt x="472276" y="575291"/>
                      </a:lnTo>
                      <a:lnTo>
                        <a:pt x="476084" y="587652"/>
                      </a:lnTo>
                      <a:lnTo>
                        <a:pt x="492271" y="602867"/>
                      </a:lnTo>
                      <a:lnTo>
                        <a:pt x="496080" y="582898"/>
                      </a:lnTo>
                      <a:lnTo>
                        <a:pt x="517980" y="571487"/>
                      </a:lnTo>
                      <a:lnTo>
                        <a:pt x="509410" y="559126"/>
                      </a:lnTo>
                      <a:lnTo>
                        <a:pt x="510363" y="542960"/>
                      </a:lnTo>
                      <a:lnTo>
                        <a:pt x="520837" y="547715"/>
                      </a:lnTo>
                      <a:lnTo>
                        <a:pt x="527502" y="547715"/>
                      </a:lnTo>
                      <a:lnTo>
                        <a:pt x="543689" y="534402"/>
                      </a:lnTo>
                      <a:lnTo>
                        <a:pt x="547497" y="512532"/>
                      </a:lnTo>
                      <a:lnTo>
                        <a:pt x="568445" y="515384"/>
                      </a:lnTo>
                      <a:lnTo>
                        <a:pt x="569398" y="508728"/>
                      </a:lnTo>
                      <a:lnTo>
                        <a:pt x="571301" y="493514"/>
                      </a:lnTo>
                      <a:lnTo>
                        <a:pt x="576062" y="506826"/>
                      </a:lnTo>
                      <a:lnTo>
                        <a:pt x="590345" y="497317"/>
                      </a:lnTo>
                      <a:lnTo>
                        <a:pt x="612245" y="458331"/>
                      </a:lnTo>
                      <a:lnTo>
                        <a:pt x="611293" y="437411"/>
                      </a:lnTo>
                      <a:lnTo>
                        <a:pt x="597963" y="418393"/>
                      </a:lnTo>
                      <a:lnTo>
                        <a:pt x="569398" y="387965"/>
                      </a:lnTo>
                      <a:lnTo>
                        <a:pt x="551306" y="387965"/>
                      </a:lnTo>
                      <a:lnTo>
                        <a:pt x="543689" y="408884"/>
                      </a:lnTo>
                      <a:lnTo>
                        <a:pt x="516076" y="380357"/>
                      </a:lnTo>
                      <a:lnTo>
                        <a:pt x="518932" y="372750"/>
                      </a:lnTo>
                      <a:lnTo>
                        <a:pt x="518932" y="358487"/>
                      </a:lnTo>
                      <a:lnTo>
                        <a:pt x="503698" y="315697"/>
                      </a:lnTo>
                      <a:lnTo>
                        <a:pt x="496080" y="313795"/>
                      </a:lnTo>
                      <a:lnTo>
                        <a:pt x="489415" y="317599"/>
                      </a:lnTo>
                      <a:lnTo>
                        <a:pt x="443711" y="317599"/>
                      </a:lnTo>
                      <a:lnTo>
                        <a:pt x="440855" y="283366"/>
                      </a:lnTo>
                      <a:lnTo>
                        <a:pt x="363729" y="36134"/>
                      </a:lnTo>
                      <a:lnTo>
                        <a:pt x="294220" y="951"/>
                      </a:lnTo>
                      <a:lnTo>
                        <a:pt x="266607" y="0"/>
                      </a:lnTo>
                      <a:lnTo>
                        <a:pt x="202812" y="62759"/>
                      </a:lnTo>
                      <a:lnTo>
                        <a:pt x="177104" y="53250"/>
                      </a:lnTo>
                      <a:lnTo>
                        <a:pt x="167582" y="16165"/>
                      </a:lnTo>
                      <a:lnTo>
                        <a:pt x="141873" y="16165"/>
                      </a:lnTo>
                      <a:lnTo>
                        <a:pt x="76174" y="201589"/>
                      </a:lnTo>
                      <a:lnTo>
                        <a:pt x="82839" y="260545"/>
                      </a:lnTo>
                      <a:lnTo>
                        <a:pt x="66652" y="283366"/>
                      </a:lnTo>
                      <a:lnTo>
                        <a:pt x="62843" y="327107"/>
                      </a:lnTo>
                      <a:lnTo>
                        <a:pt x="75222" y="362291"/>
                      </a:lnTo>
                      <a:lnTo>
                        <a:pt x="82839" y="364192"/>
                      </a:lnTo>
                      <a:lnTo>
                        <a:pt x="82839" y="379407"/>
                      </a:lnTo>
                      <a:lnTo>
                        <a:pt x="67604" y="422197"/>
                      </a:lnTo>
                      <a:lnTo>
                        <a:pt x="53322" y="435509"/>
                      </a:lnTo>
                      <a:lnTo>
                        <a:pt x="40944" y="456429"/>
                      </a:lnTo>
                      <a:lnTo>
                        <a:pt x="37135" y="530599"/>
                      </a:lnTo>
                      <a:lnTo>
                        <a:pt x="14283" y="521090"/>
                      </a:lnTo>
                      <a:lnTo>
                        <a:pt x="0" y="524893"/>
                      </a:lnTo>
                      <a:close/>
                      <a:moveTo>
                        <a:pt x="442759" y="639952"/>
                      </a:moveTo>
                      <a:lnTo>
                        <a:pt x="433237" y="647559"/>
                      </a:lnTo>
                      <a:lnTo>
                        <a:pt x="433237" y="659920"/>
                      </a:lnTo>
                      <a:lnTo>
                        <a:pt x="439902" y="652313"/>
                      </a:lnTo>
                      <a:lnTo>
                        <a:pt x="448472" y="659920"/>
                      </a:lnTo>
                      <a:lnTo>
                        <a:pt x="452280" y="655166"/>
                      </a:lnTo>
                      <a:lnTo>
                        <a:pt x="462754" y="657068"/>
                      </a:lnTo>
                      <a:lnTo>
                        <a:pt x="453233" y="649460"/>
                      </a:lnTo>
                      <a:lnTo>
                        <a:pt x="457041" y="641853"/>
                      </a:lnTo>
                      <a:close/>
                      <a:moveTo>
                        <a:pt x="426572" y="664675"/>
                      </a:moveTo>
                      <a:lnTo>
                        <a:pt x="417050" y="675135"/>
                      </a:lnTo>
                      <a:lnTo>
                        <a:pt x="421811" y="678938"/>
                      </a:lnTo>
                      <a:lnTo>
                        <a:pt x="420859" y="688447"/>
                      </a:lnTo>
                      <a:lnTo>
                        <a:pt x="431333" y="688447"/>
                      </a:lnTo>
                      <a:lnTo>
                        <a:pt x="431333" y="671331"/>
                      </a:lnTo>
                      <a:close/>
                      <a:moveTo>
                        <a:pt x="398007" y="649460"/>
                      </a:moveTo>
                      <a:lnTo>
                        <a:pt x="406576" y="661822"/>
                      </a:lnTo>
                      <a:lnTo>
                        <a:pt x="416098" y="666577"/>
                      </a:lnTo>
                      <a:lnTo>
                        <a:pt x="418954" y="657068"/>
                      </a:lnTo>
                      <a:lnTo>
                        <a:pt x="418954" y="639952"/>
                      </a:lnTo>
                      <a:lnTo>
                        <a:pt x="406576" y="633295"/>
                      </a:lnTo>
                      <a:lnTo>
                        <a:pt x="402768" y="644706"/>
                      </a:lnTo>
                      <a:close/>
                      <a:moveTo>
                        <a:pt x="388485" y="697005"/>
                      </a:moveTo>
                      <a:lnTo>
                        <a:pt x="372298" y="680840"/>
                      </a:lnTo>
                      <a:lnTo>
                        <a:pt x="387533" y="658019"/>
                      </a:lnTo>
                      <a:lnTo>
                        <a:pt x="395150" y="660871"/>
                      </a:lnTo>
                      <a:lnTo>
                        <a:pt x="397055" y="671331"/>
                      </a:lnTo>
                      <a:lnTo>
                        <a:pt x="406576" y="678938"/>
                      </a:lnTo>
                      <a:lnTo>
                        <a:pt x="406576" y="689398"/>
                      </a:lnTo>
                      <a:lnTo>
                        <a:pt x="397055" y="698907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CE84B1B1-36BE-24B0-5547-0821A990BEAF}"/>
                    </a:ext>
                  </a:extLst>
                </p:cNvPr>
                <p:cNvSpPr/>
                <p:nvPr/>
              </p:nvSpPr>
              <p:spPr>
                <a:xfrm>
                  <a:off x="8742077" y="2797606"/>
                  <a:ext cx="752213" cy="376553"/>
                </a:xfrm>
                <a:custGeom>
                  <a:avLst/>
                  <a:gdLst>
                    <a:gd name="connsiteX0" fmla="*/ 623671 w 752213"/>
                    <a:gd name="connsiteY0" fmla="*/ 372750 h 376553"/>
                    <a:gd name="connsiteX1" fmla="*/ 623671 w 752213"/>
                    <a:gd name="connsiteY1" fmla="*/ 356585 h 376553"/>
                    <a:gd name="connsiteX2" fmla="*/ 616053 w 752213"/>
                    <a:gd name="connsiteY2" fmla="*/ 356585 h 376553"/>
                    <a:gd name="connsiteX3" fmla="*/ 616053 w 752213"/>
                    <a:gd name="connsiteY3" fmla="*/ 373701 h 376553"/>
                    <a:gd name="connsiteX4" fmla="*/ 736026 w 752213"/>
                    <a:gd name="connsiteY4" fmla="*/ 335665 h 376553"/>
                    <a:gd name="connsiteX5" fmla="*/ 747453 w 752213"/>
                    <a:gd name="connsiteY5" fmla="*/ 314746 h 376553"/>
                    <a:gd name="connsiteX6" fmla="*/ 748405 w 752213"/>
                    <a:gd name="connsiteY6" fmla="*/ 290974 h 376553"/>
                    <a:gd name="connsiteX7" fmla="*/ 742692 w 752213"/>
                    <a:gd name="connsiteY7" fmla="*/ 285268 h 376553"/>
                    <a:gd name="connsiteX8" fmla="*/ 736026 w 752213"/>
                    <a:gd name="connsiteY8" fmla="*/ 293826 h 376553"/>
                    <a:gd name="connsiteX9" fmla="*/ 734122 w 752213"/>
                    <a:gd name="connsiteY9" fmla="*/ 313795 h 376553"/>
                    <a:gd name="connsiteX10" fmla="*/ 726505 w 752213"/>
                    <a:gd name="connsiteY10" fmla="*/ 327107 h 376553"/>
                    <a:gd name="connsiteX11" fmla="*/ 723648 w 752213"/>
                    <a:gd name="connsiteY11" fmla="*/ 337567 h 376553"/>
                    <a:gd name="connsiteX12" fmla="*/ 679848 w 752213"/>
                    <a:gd name="connsiteY12" fmla="*/ 352782 h 376553"/>
                    <a:gd name="connsiteX13" fmla="*/ 673183 w 752213"/>
                    <a:gd name="connsiteY13" fmla="*/ 360389 h 376553"/>
                    <a:gd name="connsiteX14" fmla="*/ 660805 w 752213"/>
                    <a:gd name="connsiteY14" fmla="*/ 362291 h 376553"/>
                    <a:gd name="connsiteX15" fmla="*/ 656997 w 752213"/>
                    <a:gd name="connsiteY15" fmla="*/ 370849 h 376553"/>
                    <a:gd name="connsiteX16" fmla="*/ 644618 w 752213"/>
                    <a:gd name="connsiteY16" fmla="*/ 376554 h 376553"/>
                    <a:gd name="connsiteX17" fmla="*/ 641762 w 752213"/>
                    <a:gd name="connsiteY17" fmla="*/ 352782 h 376553"/>
                    <a:gd name="connsiteX18" fmla="*/ 645570 w 752213"/>
                    <a:gd name="connsiteY18" fmla="*/ 346125 h 376553"/>
                    <a:gd name="connsiteX19" fmla="*/ 637953 w 752213"/>
                    <a:gd name="connsiteY19" fmla="*/ 341371 h 376553"/>
                    <a:gd name="connsiteX20" fmla="*/ 639857 w 752213"/>
                    <a:gd name="connsiteY20" fmla="*/ 327107 h 376553"/>
                    <a:gd name="connsiteX21" fmla="*/ 624623 w 752213"/>
                    <a:gd name="connsiteY21" fmla="*/ 336616 h 376553"/>
                    <a:gd name="connsiteX22" fmla="*/ 624623 w 752213"/>
                    <a:gd name="connsiteY22" fmla="*/ 317598 h 376553"/>
                    <a:gd name="connsiteX23" fmla="*/ 636049 w 752213"/>
                    <a:gd name="connsiteY23" fmla="*/ 314746 h 376553"/>
                    <a:gd name="connsiteX24" fmla="*/ 617957 w 752213"/>
                    <a:gd name="connsiteY24" fmla="*/ 310942 h 376553"/>
                    <a:gd name="connsiteX25" fmla="*/ 611292 w 752213"/>
                    <a:gd name="connsiteY25" fmla="*/ 303335 h 376553"/>
                    <a:gd name="connsiteX26" fmla="*/ 615101 w 752213"/>
                    <a:gd name="connsiteY26" fmla="*/ 290974 h 376553"/>
                    <a:gd name="connsiteX27" fmla="*/ 607484 w 752213"/>
                    <a:gd name="connsiteY27" fmla="*/ 285268 h 376553"/>
                    <a:gd name="connsiteX28" fmla="*/ 600818 w 752213"/>
                    <a:gd name="connsiteY28" fmla="*/ 300483 h 376553"/>
                    <a:gd name="connsiteX29" fmla="*/ 605579 w 752213"/>
                    <a:gd name="connsiteY29" fmla="*/ 308090 h 376553"/>
                    <a:gd name="connsiteX30" fmla="*/ 598914 w 752213"/>
                    <a:gd name="connsiteY30" fmla="*/ 313795 h 376553"/>
                    <a:gd name="connsiteX31" fmla="*/ 588440 w 752213"/>
                    <a:gd name="connsiteY31" fmla="*/ 318549 h 376553"/>
                    <a:gd name="connsiteX32" fmla="*/ 569397 w 752213"/>
                    <a:gd name="connsiteY32" fmla="*/ 309040 h 376553"/>
                    <a:gd name="connsiteX33" fmla="*/ 567492 w 752213"/>
                    <a:gd name="connsiteY33" fmla="*/ 297630 h 376553"/>
                    <a:gd name="connsiteX34" fmla="*/ 557971 w 752213"/>
                    <a:gd name="connsiteY34" fmla="*/ 287170 h 376553"/>
                    <a:gd name="connsiteX35" fmla="*/ 544640 w 752213"/>
                    <a:gd name="connsiteY35" fmla="*/ 271005 h 376553"/>
                    <a:gd name="connsiteX36" fmla="*/ 558923 w 752213"/>
                    <a:gd name="connsiteY36" fmla="*/ 263397 h 376553"/>
                    <a:gd name="connsiteX37" fmla="*/ 549401 w 752213"/>
                    <a:gd name="connsiteY37" fmla="*/ 257692 h 376553"/>
                    <a:gd name="connsiteX38" fmla="*/ 549401 w 752213"/>
                    <a:gd name="connsiteY38" fmla="*/ 249134 h 376553"/>
                    <a:gd name="connsiteX39" fmla="*/ 555114 w 752213"/>
                    <a:gd name="connsiteY39" fmla="*/ 239625 h 376553"/>
                    <a:gd name="connsiteX40" fmla="*/ 571301 w 752213"/>
                    <a:gd name="connsiteY40" fmla="*/ 236772 h 376553"/>
                    <a:gd name="connsiteX41" fmla="*/ 557971 w 752213"/>
                    <a:gd name="connsiteY41" fmla="*/ 231067 h 376553"/>
                    <a:gd name="connsiteX42" fmla="*/ 557019 w 752213"/>
                    <a:gd name="connsiteY42" fmla="*/ 224411 h 376553"/>
                    <a:gd name="connsiteX43" fmla="*/ 544640 w 752213"/>
                    <a:gd name="connsiteY43" fmla="*/ 223460 h 376553"/>
                    <a:gd name="connsiteX44" fmla="*/ 540832 w 752213"/>
                    <a:gd name="connsiteY44" fmla="*/ 233920 h 376553"/>
                    <a:gd name="connsiteX45" fmla="*/ 535119 w 752213"/>
                    <a:gd name="connsiteY45" fmla="*/ 236772 h 376553"/>
                    <a:gd name="connsiteX46" fmla="*/ 536071 w 752213"/>
                    <a:gd name="connsiteY46" fmla="*/ 204442 h 376553"/>
                    <a:gd name="connsiteX47" fmla="*/ 545593 w 752213"/>
                    <a:gd name="connsiteY47" fmla="*/ 194933 h 376553"/>
                    <a:gd name="connsiteX48" fmla="*/ 553210 w 752213"/>
                    <a:gd name="connsiteY48" fmla="*/ 201589 h 376553"/>
                    <a:gd name="connsiteX49" fmla="*/ 554162 w 752213"/>
                    <a:gd name="connsiteY49" fmla="*/ 186375 h 376553"/>
                    <a:gd name="connsiteX50" fmla="*/ 544640 w 752213"/>
                    <a:gd name="connsiteY50" fmla="*/ 177817 h 376553"/>
                    <a:gd name="connsiteX51" fmla="*/ 536071 w 752213"/>
                    <a:gd name="connsiteY51" fmla="*/ 188277 h 376553"/>
                    <a:gd name="connsiteX52" fmla="*/ 526549 w 752213"/>
                    <a:gd name="connsiteY52" fmla="*/ 201589 h 376553"/>
                    <a:gd name="connsiteX53" fmla="*/ 520836 w 752213"/>
                    <a:gd name="connsiteY53" fmla="*/ 192081 h 376553"/>
                    <a:gd name="connsiteX54" fmla="*/ 522740 w 752213"/>
                    <a:gd name="connsiteY54" fmla="*/ 169259 h 376553"/>
                    <a:gd name="connsiteX55" fmla="*/ 531310 w 752213"/>
                    <a:gd name="connsiteY55" fmla="*/ 159750 h 376553"/>
                    <a:gd name="connsiteX56" fmla="*/ 539879 w 752213"/>
                    <a:gd name="connsiteY56" fmla="*/ 168308 h 376553"/>
                    <a:gd name="connsiteX57" fmla="*/ 551305 w 752213"/>
                    <a:gd name="connsiteY57" fmla="*/ 161652 h 376553"/>
                    <a:gd name="connsiteX58" fmla="*/ 547497 w 752213"/>
                    <a:gd name="connsiteY58" fmla="*/ 145487 h 376553"/>
                    <a:gd name="connsiteX59" fmla="*/ 537975 w 752213"/>
                    <a:gd name="connsiteY59" fmla="*/ 154996 h 376553"/>
                    <a:gd name="connsiteX60" fmla="*/ 529406 w 752213"/>
                    <a:gd name="connsiteY60" fmla="*/ 135027 h 376553"/>
                    <a:gd name="connsiteX61" fmla="*/ 527501 w 752213"/>
                    <a:gd name="connsiteY61" fmla="*/ 118862 h 376553"/>
                    <a:gd name="connsiteX62" fmla="*/ 537975 w 752213"/>
                    <a:gd name="connsiteY62" fmla="*/ 96040 h 376553"/>
                    <a:gd name="connsiteX63" fmla="*/ 548449 w 752213"/>
                    <a:gd name="connsiteY63" fmla="*/ 82728 h 376553"/>
                    <a:gd name="connsiteX64" fmla="*/ 561780 w 752213"/>
                    <a:gd name="connsiteY64" fmla="*/ 80826 h 376553"/>
                    <a:gd name="connsiteX65" fmla="*/ 557019 w 752213"/>
                    <a:gd name="connsiteY65" fmla="*/ 73219 h 376553"/>
                    <a:gd name="connsiteX66" fmla="*/ 561780 w 752213"/>
                    <a:gd name="connsiteY66" fmla="*/ 67513 h 376553"/>
                    <a:gd name="connsiteX67" fmla="*/ 558923 w 752213"/>
                    <a:gd name="connsiteY67" fmla="*/ 60857 h 376553"/>
                    <a:gd name="connsiteX68" fmla="*/ 560827 w 752213"/>
                    <a:gd name="connsiteY68" fmla="*/ 40888 h 376553"/>
                    <a:gd name="connsiteX69" fmla="*/ 546545 w 752213"/>
                    <a:gd name="connsiteY69" fmla="*/ 44692 h 376553"/>
                    <a:gd name="connsiteX70" fmla="*/ 538927 w 752213"/>
                    <a:gd name="connsiteY70" fmla="*/ 55152 h 376553"/>
                    <a:gd name="connsiteX71" fmla="*/ 548449 w 752213"/>
                    <a:gd name="connsiteY71" fmla="*/ 67513 h 376553"/>
                    <a:gd name="connsiteX72" fmla="*/ 523693 w 752213"/>
                    <a:gd name="connsiteY72" fmla="*/ 101746 h 376553"/>
                    <a:gd name="connsiteX73" fmla="*/ 515123 w 752213"/>
                    <a:gd name="connsiteY73" fmla="*/ 97942 h 376553"/>
                    <a:gd name="connsiteX74" fmla="*/ 508458 w 752213"/>
                    <a:gd name="connsiteY74" fmla="*/ 106500 h 376553"/>
                    <a:gd name="connsiteX75" fmla="*/ 502745 w 752213"/>
                    <a:gd name="connsiteY75" fmla="*/ 127420 h 376553"/>
                    <a:gd name="connsiteX76" fmla="*/ 485606 w 752213"/>
                    <a:gd name="connsiteY76" fmla="*/ 132174 h 376553"/>
                    <a:gd name="connsiteX77" fmla="*/ 497984 w 752213"/>
                    <a:gd name="connsiteY77" fmla="*/ 137880 h 376553"/>
                    <a:gd name="connsiteX78" fmla="*/ 510362 w 752213"/>
                    <a:gd name="connsiteY78" fmla="*/ 150241 h 376553"/>
                    <a:gd name="connsiteX79" fmla="*/ 508458 w 752213"/>
                    <a:gd name="connsiteY79" fmla="*/ 156897 h 376553"/>
                    <a:gd name="connsiteX80" fmla="*/ 517028 w 752213"/>
                    <a:gd name="connsiteY80" fmla="*/ 168308 h 376553"/>
                    <a:gd name="connsiteX81" fmla="*/ 506553 w 752213"/>
                    <a:gd name="connsiteY81" fmla="*/ 177817 h 376553"/>
                    <a:gd name="connsiteX82" fmla="*/ 511314 w 752213"/>
                    <a:gd name="connsiteY82" fmla="*/ 180670 h 376553"/>
                    <a:gd name="connsiteX83" fmla="*/ 506553 w 752213"/>
                    <a:gd name="connsiteY83" fmla="*/ 193031 h 376553"/>
                    <a:gd name="connsiteX84" fmla="*/ 506553 w 752213"/>
                    <a:gd name="connsiteY84" fmla="*/ 213000 h 376553"/>
                    <a:gd name="connsiteX85" fmla="*/ 501793 w 752213"/>
                    <a:gd name="connsiteY85" fmla="*/ 225362 h 376553"/>
                    <a:gd name="connsiteX86" fmla="*/ 510362 w 752213"/>
                    <a:gd name="connsiteY86" fmla="*/ 235822 h 376553"/>
                    <a:gd name="connsiteX87" fmla="*/ 517028 w 752213"/>
                    <a:gd name="connsiteY87" fmla="*/ 268152 h 376553"/>
                    <a:gd name="connsiteX88" fmla="*/ 529406 w 752213"/>
                    <a:gd name="connsiteY88" fmla="*/ 281465 h 376553"/>
                    <a:gd name="connsiteX89" fmla="*/ 544640 w 752213"/>
                    <a:gd name="connsiteY89" fmla="*/ 294777 h 376553"/>
                    <a:gd name="connsiteX90" fmla="*/ 548449 w 752213"/>
                    <a:gd name="connsiteY90" fmla="*/ 321402 h 376553"/>
                    <a:gd name="connsiteX91" fmla="*/ 563684 w 752213"/>
                    <a:gd name="connsiteY91" fmla="*/ 340420 h 376553"/>
                    <a:gd name="connsiteX92" fmla="*/ 567492 w 752213"/>
                    <a:gd name="connsiteY92" fmla="*/ 353732 h 376553"/>
                    <a:gd name="connsiteX93" fmla="*/ 567492 w 752213"/>
                    <a:gd name="connsiteY93" fmla="*/ 363241 h 376553"/>
                    <a:gd name="connsiteX94" fmla="*/ 560827 w 752213"/>
                    <a:gd name="connsiteY94" fmla="*/ 363241 h 376553"/>
                    <a:gd name="connsiteX95" fmla="*/ 546545 w 752213"/>
                    <a:gd name="connsiteY95" fmla="*/ 351831 h 376553"/>
                    <a:gd name="connsiteX96" fmla="*/ 542736 w 752213"/>
                    <a:gd name="connsiteY96" fmla="*/ 353732 h 376553"/>
                    <a:gd name="connsiteX97" fmla="*/ 531310 w 752213"/>
                    <a:gd name="connsiteY97" fmla="*/ 351831 h 376553"/>
                    <a:gd name="connsiteX98" fmla="*/ 515123 w 752213"/>
                    <a:gd name="connsiteY98" fmla="*/ 338518 h 376553"/>
                    <a:gd name="connsiteX99" fmla="*/ 501793 w 752213"/>
                    <a:gd name="connsiteY99" fmla="*/ 335665 h 376553"/>
                    <a:gd name="connsiteX100" fmla="*/ 492271 w 752213"/>
                    <a:gd name="connsiteY100" fmla="*/ 340420 h 376553"/>
                    <a:gd name="connsiteX101" fmla="*/ 480845 w 752213"/>
                    <a:gd name="connsiteY101" fmla="*/ 337567 h 376553"/>
                    <a:gd name="connsiteX102" fmla="*/ 477036 w 752213"/>
                    <a:gd name="connsiteY102" fmla="*/ 339469 h 376553"/>
                    <a:gd name="connsiteX103" fmla="*/ 460849 w 752213"/>
                    <a:gd name="connsiteY103" fmla="*/ 331862 h 376553"/>
                    <a:gd name="connsiteX104" fmla="*/ 451328 w 752213"/>
                    <a:gd name="connsiteY104" fmla="*/ 322353 h 376553"/>
                    <a:gd name="connsiteX105" fmla="*/ 441806 w 752213"/>
                    <a:gd name="connsiteY105" fmla="*/ 309991 h 376553"/>
                    <a:gd name="connsiteX106" fmla="*/ 436093 w 752213"/>
                    <a:gd name="connsiteY106" fmla="*/ 308090 h 376553"/>
                    <a:gd name="connsiteX107" fmla="*/ 428476 w 752213"/>
                    <a:gd name="connsiteY107" fmla="*/ 314746 h 376553"/>
                    <a:gd name="connsiteX108" fmla="*/ 413241 w 752213"/>
                    <a:gd name="connsiteY108" fmla="*/ 327107 h 376553"/>
                    <a:gd name="connsiteX109" fmla="*/ 402767 w 752213"/>
                    <a:gd name="connsiteY109" fmla="*/ 319500 h 376553"/>
                    <a:gd name="connsiteX110" fmla="*/ 398958 w 752213"/>
                    <a:gd name="connsiteY110" fmla="*/ 297630 h 376553"/>
                    <a:gd name="connsiteX111" fmla="*/ 406576 w 752213"/>
                    <a:gd name="connsiteY111" fmla="*/ 277661 h 376553"/>
                    <a:gd name="connsiteX112" fmla="*/ 403719 w 752213"/>
                    <a:gd name="connsiteY112" fmla="*/ 272906 h 376553"/>
                    <a:gd name="connsiteX113" fmla="*/ 406576 w 752213"/>
                    <a:gd name="connsiteY113" fmla="*/ 269103 h 376553"/>
                    <a:gd name="connsiteX114" fmla="*/ 399911 w 752213"/>
                    <a:gd name="connsiteY114" fmla="*/ 259594 h 376553"/>
                    <a:gd name="connsiteX115" fmla="*/ 409433 w 752213"/>
                    <a:gd name="connsiteY115" fmla="*/ 258643 h 376553"/>
                    <a:gd name="connsiteX116" fmla="*/ 418954 w 752213"/>
                    <a:gd name="connsiteY116" fmla="*/ 250085 h 376553"/>
                    <a:gd name="connsiteX117" fmla="*/ 422763 w 752213"/>
                    <a:gd name="connsiteY117" fmla="*/ 232969 h 376553"/>
                    <a:gd name="connsiteX118" fmla="*/ 438950 w 752213"/>
                    <a:gd name="connsiteY118" fmla="*/ 208246 h 376553"/>
                    <a:gd name="connsiteX119" fmla="*/ 414193 w 752213"/>
                    <a:gd name="connsiteY119" fmla="*/ 191130 h 376553"/>
                    <a:gd name="connsiteX120" fmla="*/ 404672 w 752213"/>
                    <a:gd name="connsiteY120" fmla="*/ 207295 h 376553"/>
                    <a:gd name="connsiteX121" fmla="*/ 398958 w 752213"/>
                    <a:gd name="connsiteY121" fmla="*/ 201589 h 376553"/>
                    <a:gd name="connsiteX122" fmla="*/ 389437 w 752213"/>
                    <a:gd name="connsiteY122" fmla="*/ 201589 h 376553"/>
                    <a:gd name="connsiteX123" fmla="*/ 383724 w 752213"/>
                    <a:gd name="connsiteY123" fmla="*/ 200639 h 376553"/>
                    <a:gd name="connsiteX124" fmla="*/ 379915 w 752213"/>
                    <a:gd name="connsiteY124" fmla="*/ 196835 h 376553"/>
                    <a:gd name="connsiteX125" fmla="*/ 380868 w 752213"/>
                    <a:gd name="connsiteY125" fmla="*/ 192081 h 376553"/>
                    <a:gd name="connsiteX126" fmla="*/ 364681 w 752213"/>
                    <a:gd name="connsiteY126" fmla="*/ 186375 h 376553"/>
                    <a:gd name="connsiteX127" fmla="*/ 357063 w 752213"/>
                    <a:gd name="connsiteY127" fmla="*/ 189228 h 376553"/>
                    <a:gd name="connsiteX128" fmla="*/ 345637 w 752213"/>
                    <a:gd name="connsiteY128" fmla="*/ 188277 h 376553"/>
                    <a:gd name="connsiteX129" fmla="*/ 338972 w 752213"/>
                    <a:gd name="connsiteY129" fmla="*/ 181621 h 376553"/>
                    <a:gd name="connsiteX130" fmla="*/ 334211 w 752213"/>
                    <a:gd name="connsiteY130" fmla="*/ 179719 h 376553"/>
                    <a:gd name="connsiteX131" fmla="*/ 332307 w 752213"/>
                    <a:gd name="connsiteY131" fmla="*/ 173063 h 376553"/>
                    <a:gd name="connsiteX132" fmla="*/ 338020 w 752213"/>
                    <a:gd name="connsiteY132" fmla="*/ 165455 h 376553"/>
                    <a:gd name="connsiteX133" fmla="*/ 338020 w 752213"/>
                    <a:gd name="connsiteY133" fmla="*/ 156897 h 376553"/>
                    <a:gd name="connsiteX134" fmla="*/ 326594 w 752213"/>
                    <a:gd name="connsiteY134" fmla="*/ 154996 h 376553"/>
                    <a:gd name="connsiteX135" fmla="*/ 317072 w 752213"/>
                    <a:gd name="connsiteY135" fmla="*/ 146438 h 376553"/>
                    <a:gd name="connsiteX136" fmla="*/ 308502 w 752213"/>
                    <a:gd name="connsiteY136" fmla="*/ 147389 h 376553"/>
                    <a:gd name="connsiteX137" fmla="*/ 293268 w 752213"/>
                    <a:gd name="connsiteY137" fmla="*/ 144536 h 376553"/>
                    <a:gd name="connsiteX138" fmla="*/ 284698 w 752213"/>
                    <a:gd name="connsiteY138" fmla="*/ 140732 h 376553"/>
                    <a:gd name="connsiteX139" fmla="*/ 286603 w 752213"/>
                    <a:gd name="connsiteY139" fmla="*/ 125518 h 376553"/>
                    <a:gd name="connsiteX140" fmla="*/ 277081 w 752213"/>
                    <a:gd name="connsiteY140" fmla="*/ 120763 h 376553"/>
                    <a:gd name="connsiteX141" fmla="*/ 275176 w 752213"/>
                    <a:gd name="connsiteY141" fmla="*/ 114107 h 376553"/>
                    <a:gd name="connsiteX142" fmla="*/ 268511 w 752213"/>
                    <a:gd name="connsiteY142" fmla="*/ 114107 h 376553"/>
                    <a:gd name="connsiteX143" fmla="*/ 260894 w 752213"/>
                    <a:gd name="connsiteY143" fmla="*/ 102696 h 376553"/>
                    <a:gd name="connsiteX144" fmla="*/ 262798 w 752213"/>
                    <a:gd name="connsiteY144" fmla="*/ 93187 h 376553"/>
                    <a:gd name="connsiteX145" fmla="*/ 238042 w 752213"/>
                    <a:gd name="connsiteY145" fmla="*/ 96991 h 376553"/>
                    <a:gd name="connsiteX146" fmla="*/ 217094 w 752213"/>
                    <a:gd name="connsiteY146" fmla="*/ 81777 h 376553"/>
                    <a:gd name="connsiteX147" fmla="*/ 203764 w 752213"/>
                    <a:gd name="connsiteY147" fmla="*/ 84629 h 376553"/>
                    <a:gd name="connsiteX148" fmla="*/ 195195 w 752213"/>
                    <a:gd name="connsiteY148" fmla="*/ 97942 h 376553"/>
                    <a:gd name="connsiteX149" fmla="*/ 182816 w 752213"/>
                    <a:gd name="connsiteY149" fmla="*/ 97942 h 376553"/>
                    <a:gd name="connsiteX150" fmla="*/ 166630 w 752213"/>
                    <a:gd name="connsiteY150" fmla="*/ 125518 h 376553"/>
                    <a:gd name="connsiteX151" fmla="*/ 135208 w 752213"/>
                    <a:gd name="connsiteY151" fmla="*/ 129321 h 376553"/>
                    <a:gd name="connsiteX152" fmla="*/ 117117 w 752213"/>
                    <a:gd name="connsiteY152" fmla="*/ 119813 h 376553"/>
                    <a:gd name="connsiteX153" fmla="*/ 92360 w 752213"/>
                    <a:gd name="connsiteY153" fmla="*/ 155947 h 376553"/>
                    <a:gd name="connsiteX154" fmla="*/ 71413 w 752213"/>
                    <a:gd name="connsiteY154" fmla="*/ 153094 h 376553"/>
                    <a:gd name="connsiteX155" fmla="*/ 41895 w 752213"/>
                    <a:gd name="connsiteY155" fmla="*/ 190179 h 376553"/>
                    <a:gd name="connsiteX156" fmla="*/ 33326 w 752213"/>
                    <a:gd name="connsiteY156" fmla="*/ 205393 h 376553"/>
                    <a:gd name="connsiteX157" fmla="*/ 16186 w 752213"/>
                    <a:gd name="connsiteY157" fmla="*/ 220607 h 376553"/>
                    <a:gd name="connsiteX158" fmla="*/ 0 w 752213"/>
                    <a:gd name="connsiteY158" fmla="*/ 112205 h 376553"/>
                    <a:gd name="connsiteX159" fmla="*/ 576062 w 752213"/>
                    <a:gd name="connsiteY159" fmla="*/ 0 h 376553"/>
                    <a:gd name="connsiteX160" fmla="*/ 648427 w 752213"/>
                    <a:gd name="connsiteY160" fmla="*/ 257692 h 376553"/>
                    <a:gd name="connsiteX161" fmla="*/ 752213 w 752213"/>
                    <a:gd name="connsiteY161" fmla="*/ 235822 h 376553"/>
                    <a:gd name="connsiteX162" fmla="*/ 752213 w 752213"/>
                    <a:gd name="connsiteY162" fmla="*/ 286219 h 376553"/>
                    <a:gd name="connsiteX163" fmla="*/ 751261 w 752213"/>
                    <a:gd name="connsiteY163" fmla="*/ 315697 h 376553"/>
                    <a:gd name="connsiteX164" fmla="*/ 741739 w 752213"/>
                    <a:gd name="connsiteY164" fmla="*/ 332813 h 376553"/>
                    <a:gd name="connsiteX165" fmla="*/ 608436 w 752213"/>
                    <a:gd name="connsiteY165" fmla="*/ 318549 h 376553"/>
                    <a:gd name="connsiteX166" fmla="*/ 596058 w 752213"/>
                    <a:gd name="connsiteY166" fmla="*/ 327107 h 376553"/>
                    <a:gd name="connsiteX167" fmla="*/ 603675 w 752213"/>
                    <a:gd name="connsiteY167" fmla="*/ 344223 h 376553"/>
                    <a:gd name="connsiteX168" fmla="*/ 619862 w 752213"/>
                    <a:gd name="connsiteY168" fmla="*/ 351831 h 376553"/>
                    <a:gd name="connsiteX169" fmla="*/ 616053 w 752213"/>
                    <a:gd name="connsiteY169" fmla="*/ 336616 h 3765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</a:cxnLst>
                  <a:rect l="l" t="t" r="r" b="b"/>
                  <a:pathLst>
                    <a:path w="752213" h="376553">
                      <a:moveTo>
                        <a:pt x="623671" y="372750"/>
                      </a:moveTo>
                      <a:lnTo>
                        <a:pt x="623671" y="356585"/>
                      </a:lnTo>
                      <a:lnTo>
                        <a:pt x="616053" y="356585"/>
                      </a:lnTo>
                      <a:lnTo>
                        <a:pt x="616053" y="373701"/>
                      </a:lnTo>
                      <a:close/>
                      <a:moveTo>
                        <a:pt x="736026" y="335665"/>
                      </a:moveTo>
                      <a:lnTo>
                        <a:pt x="747453" y="314746"/>
                      </a:lnTo>
                      <a:lnTo>
                        <a:pt x="748405" y="290974"/>
                      </a:lnTo>
                      <a:lnTo>
                        <a:pt x="742692" y="285268"/>
                      </a:lnTo>
                      <a:lnTo>
                        <a:pt x="736026" y="293826"/>
                      </a:lnTo>
                      <a:lnTo>
                        <a:pt x="734122" y="313795"/>
                      </a:lnTo>
                      <a:lnTo>
                        <a:pt x="726505" y="327107"/>
                      </a:lnTo>
                      <a:lnTo>
                        <a:pt x="723648" y="337567"/>
                      </a:lnTo>
                      <a:lnTo>
                        <a:pt x="679848" y="352782"/>
                      </a:lnTo>
                      <a:lnTo>
                        <a:pt x="673183" y="360389"/>
                      </a:lnTo>
                      <a:lnTo>
                        <a:pt x="660805" y="362291"/>
                      </a:lnTo>
                      <a:lnTo>
                        <a:pt x="656997" y="370849"/>
                      </a:lnTo>
                      <a:lnTo>
                        <a:pt x="644618" y="376554"/>
                      </a:lnTo>
                      <a:lnTo>
                        <a:pt x="641762" y="352782"/>
                      </a:lnTo>
                      <a:lnTo>
                        <a:pt x="645570" y="346125"/>
                      </a:lnTo>
                      <a:lnTo>
                        <a:pt x="637953" y="341371"/>
                      </a:lnTo>
                      <a:lnTo>
                        <a:pt x="639857" y="327107"/>
                      </a:lnTo>
                      <a:lnTo>
                        <a:pt x="624623" y="336616"/>
                      </a:lnTo>
                      <a:lnTo>
                        <a:pt x="624623" y="317598"/>
                      </a:lnTo>
                      <a:lnTo>
                        <a:pt x="636049" y="314746"/>
                      </a:lnTo>
                      <a:lnTo>
                        <a:pt x="617957" y="310942"/>
                      </a:lnTo>
                      <a:lnTo>
                        <a:pt x="611292" y="303335"/>
                      </a:lnTo>
                      <a:lnTo>
                        <a:pt x="615101" y="290974"/>
                      </a:lnTo>
                      <a:lnTo>
                        <a:pt x="607484" y="285268"/>
                      </a:lnTo>
                      <a:lnTo>
                        <a:pt x="600818" y="300483"/>
                      </a:lnTo>
                      <a:lnTo>
                        <a:pt x="605579" y="308090"/>
                      </a:lnTo>
                      <a:lnTo>
                        <a:pt x="598914" y="313795"/>
                      </a:lnTo>
                      <a:lnTo>
                        <a:pt x="588440" y="318549"/>
                      </a:lnTo>
                      <a:lnTo>
                        <a:pt x="569397" y="309040"/>
                      </a:lnTo>
                      <a:lnTo>
                        <a:pt x="567492" y="297630"/>
                      </a:lnTo>
                      <a:lnTo>
                        <a:pt x="557971" y="287170"/>
                      </a:lnTo>
                      <a:lnTo>
                        <a:pt x="544640" y="271005"/>
                      </a:lnTo>
                      <a:lnTo>
                        <a:pt x="558923" y="263397"/>
                      </a:lnTo>
                      <a:lnTo>
                        <a:pt x="549401" y="257692"/>
                      </a:lnTo>
                      <a:lnTo>
                        <a:pt x="549401" y="249134"/>
                      </a:lnTo>
                      <a:lnTo>
                        <a:pt x="555114" y="239625"/>
                      </a:lnTo>
                      <a:lnTo>
                        <a:pt x="571301" y="236772"/>
                      </a:lnTo>
                      <a:lnTo>
                        <a:pt x="557971" y="231067"/>
                      </a:lnTo>
                      <a:lnTo>
                        <a:pt x="557019" y="224411"/>
                      </a:lnTo>
                      <a:lnTo>
                        <a:pt x="544640" y="223460"/>
                      </a:lnTo>
                      <a:lnTo>
                        <a:pt x="540832" y="233920"/>
                      </a:lnTo>
                      <a:lnTo>
                        <a:pt x="535119" y="236772"/>
                      </a:lnTo>
                      <a:lnTo>
                        <a:pt x="536071" y="204442"/>
                      </a:lnTo>
                      <a:lnTo>
                        <a:pt x="545593" y="194933"/>
                      </a:lnTo>
                      <a:lnTo>
                        <a:pt x="553210" y="201589"/>
                      </a:lnTo>
                      <a:lnTo>
                        <a:pt x="554162" y="186375"/>
                      </a:lnTo>
                      <a:lnTo>
                        <a:pt x="544640" y="177817"/>
                      </a:lnTo>
                      <a:lnTo>
                        <a:pt x="536071" y="188277"/>
                      </a:lnTo>
                      <a:lnTo>
                        <a:pt x="526549" y="201589"/>
                      </a:lnTo>
                      <a:lnTo>
                        <a:pt x="520836" y="192081"/>
                      </a:lnTo>
                      <a:lnTo>
                        <a:pt x="522740" y="169259"/>
                      </a:lnTo>
                      <a:lnTo>
                        <a:pt x="531310" y="159750"/>
                      </a:lnTo>
                      <a:lnTo>
                        <a:pt x="539879" y="168308"/>
                      </a:lnTo>
                      <a:lnTo>
                        <a:pt x="551305" y="161652"/>
                      </a:lnTo>
                      <a:lnTo>
                        <a:pt x="547497" y="145487"/>
                      </a:lnTo>
                      <a:lnTo>
                        <a:pt x="537975" y="154996"/>
                      </a:lnTo>
                      <a:lnTo>
                        <a:pt x="529406" y="135027"/>
                      </a:lnTo>
                      <a:lnTo>
                        <a:pt x="527501" y="118862"/>
                      </a:lnTo>
                      <a:lnTo>
                        <a:pt x="537975" y="96040"/>
                      </a:lnTo>
                      <a:lnTo>
                        <a:pt x="548449" y="82728"/>
                      </a:lnTo>
                      <a:lnTo>
                        <a:pt x="561780" y="80826"/>
                      </a:lnTo>
                      <a:lnTo>
                        <a:pt x="557019" y="73219"/>
                      </a:lnTo>
                      <a:lnTo>
                        <a:pt x="561780" y="67513"/>
                      </a:lnTo>
                      <a:lnTo>
                        <a:pt x="558923" y="60857"/>
                      </a:lnTo>
                      <a:lnTo>
                        <a:pt x="560827" y="40888"/>
                      </a:lnTo>
                      <a:lnTo>
                        <a:pt x="546545" y="44692"/>
                      </a:lnTo>
                      <a:lnTo>
                        <a:pt x="538927" y="55152"/>
                      </a:lnTo>
                      <a:lnTo>
                        <a:pt x="548449" y="67513"/>
                      </a:lnTo>
                      <a:lnTo>
                        <a:pt x="523693" y="101746"/>
                      </a:lnTo>
                      <a:lnTo>
                        <a:pt x="515123" y="97942"/>
                      </a:lnTo>
                      <a:lnTo>
                        <a:pt x="508458" y="106500"/>
                      </a:lnTo>
                      <a:lnTo>
                        <a:pt x="502745" y="127420"/>
                      </a:lnTo>
                      <a:lnTo>
                        <a:pt x="485606" y="132174"/>
                      </a:lnTo>
                      <a:lnTo>
                        <a:pt x="497984" y="137880"/>
                      </a:lnTo>
                      <a:lnTo>
                        <a:pt x="510362" y="150241"/>
                      </a:lnTo>
                      <a:lnTo>
                        <a:pt x="508458" y="156897"/>
                      </a:lnTo>
                      <a:lnTo>
                        <a:pt x="517028" y="168308"/>
                      </a:lnTo>
                      <a:lnTo>
                        <a:pt x="506553" y="177817"/>
                      </a:lnTo>
                      <a:lnTo>
                        <a:pt x="511314" y="180670"/>
                      </a:lnTo>
                      <a:lnTo>
                        <a:pt x="506553" y="193031"/>
                      </a:lnTo>
                      <a:lnTo>
                        <a:pt x="506553" y="213000"/>
                      </a:lnTo>
                      <a:lnTo>
                        <a:pt x="501793" y="225362"/>
                      </a:lnTo>
                      <a:lnTo>
                        <a:pt x="510362" y="235822"/>
                      </a:lnTo>
                      <a:lnTo>
                        <a:pt x="517028" y="268152"/>
                      </a:lnTo>
                      <a:lnTo>
                        <a:pt x="529406" y="281465"/>
                      </a:lnTo>
                      <a:lnTo>
                        <a:pt x="544640" y="294777"/>
                      </a:lnTo>
                      <a:lnTo>
                        <a:pt x="548449" y="321402"/>
                      </a:lnTo>
                      <a:lnTo>
                        <a:pt x="563684" y="340420"/>
                      </a:lnTo>
                      <a:lnTo>
                        <a:pt x="567492" y="353732"/>
                      </a:lnTo>
                      <a:lnTo>
                        <a:pt x="567492" y="363241"/>
                      </a:lnTo>
                      <a:lnTo>
                        <a:pt x="560827" y="363241"/>
                      </a:lnTo>
                      <a:lnTo>
                        <a:pt x="546545" y="351831"/>
                      </a:lnTo>
                      <a:lnTo>
                        <a:pt x="542736" y="353732"/>
                      </a:lnTo>
                      <a:lnTo>
                        <a:pt x="531310" y="351831"/>
                      </a:lnTo>
                      <a:lnTo>
                        <a:pt x="515123" y="338518"/>
                      </a:lnTo>
                      <a:lnTo>
                        <a:pt x="501793" y="335665"/>
                      </a:lnTo>
                      <a:lnTo>
                        <a:pt x="492271" y="340420"/>
                      </a:lnTo>
                      <a:lnTo>
                        <a:pt x="480845" y="337567"/>
                      </a:lnTo>
                      <a:lnTo>
                        <a:pt x="477036" y="339469"/>
                      </a:lnTo>
                      <a:lnTo>
                        <a:pt x="460849" y="331862"/>
                      </a:lnTo>
                      <a:lnTo>
                        <a:pt x="451328" y="322353"/>
                      </a:lnTo>
                      <a:lnTo>
                        <a:pt x="441806" y="309991"/>
                      </a:lnTo>
                      <a:lnTo>
                        <a:pt x="436093" y="308090"/>
                      </a:lnTo>
                      <a:lnTo>
                        <a:pt x="428476" y="314746"/>
                      </a:lnTo>
                      <a:lnTo>
                        <a:pt x="413241" y="327107"/>
                      </a:lnTo>
                      <a:lnTo>
                        <a:pt x="402767" y="319500"/>
                      </a:lnTo>
                      <a:lnTo>
                        <a:pt x="398958" y="297630"/>
                      </a:lnTo>
                      <a:lnTo>
                        <a:pt x="406576" y="277661"/>
                      </a:lnTo>
                      <a:lnTo>
                        <a:pt x="403719" y="272906"/>
                      </a:lnTo>
                      <a:lnTo>
                        <a:pt x="406576" y="269103"/>
                      </a:lnTo>
                      <a:lnTo>
                        <a:pt x="399911" y="259594"/>
                      </a:lnTo>
                      <a:lnTo>
                        <a:pt x="409433" y="258643"/>
                      </a:lnTo>
                      <a:lnTo>
                        <a:pt x="418954" y="250085"/>
                      </a:lnTo>
                      <a:lnTo>
                        <a:pt x="422763" y="232969"/>
                      </a:lnTo>
                      <a:lnTo>
                        <a:pt x="438950" y="208246"/>
                      </a:lnTo>
                      <a:lnTo>
                        <a:pt x="414193" y="191130"/>
                      </a:lnTo>
                      <a:lnTo>
                        <a:pt x="404672" y="207295"/>
                      </a:lnTo>
                      <a:lnTo>
                        <a:pt x="398958" y="201589"/>
                      </a:lnTo>
                      <a:lnTo>
                        <a:pt x="389437" y="201589"/>
                      </a:lnTo>
                      <a:lnTo>
                        <a:pt x="383724" y="200639"/>
                      </a:lnTo>
                      <a:lnTo>
                        <a:pt x="379915" y="196835"/>
                      </a:lnTo>
                      <a:lnTo>
                        <a:pt x="380868" y="192081"/>
                      </a:lnTo>
                      <a:lnTo>
                        <a:pt x="364681" y="186375"/>
                      </a:lnTo>
                      <a:lnTo>
                        <a:pt x="357063" y="189228"/>
                      </a:lnTo>
                      <a:lnTo>
                        <a:pt x="345637" y="188277"/>
                      </a:lnTo>
                      <a:lnTo>
                        <a:pt x="338972" y="181621"/>
                      </a:lnTo>
                      <a:lnTo>
                        <a:pt x="334211" y="179719"/>
                      </a:lnTo>
                      <a:lnTo>
                        <a:pt x="332307" y="173063"/>
                      </a:lnTo>
                      <a:lnTo>
                        <a:pt x="338020" y="165455"/>
                      </a:lnTo>
                      <a:lnTo>
                        <a:pt x="338020" y="156897"/>
                      </a:lnTo>
                      <a:lnTo>
                        <a:pt x="326594" y="154996"/>
                      </a:lnTo>
                      <a:lnTo>
                        <a:pt x="317072" y="146438"/>
                      </a:lnTo>
                      <a:lnTo>
                        <a:pt x="308502" y="147389"/>
                      </a:lnTo>
                      <a:lnTo>
                        <a:pt x="293268" y="144536"/>
                      </a:lnTo>
                      <a:lnTo>
                        <a:pt x="284698" y="140732"/>
                      </a:lnTo>
                      <a:lnTo>
                        <a:pt x="286603" y="125518"/>
                      </a:lnTo>
                      <a:lnTo>
                        <a:pt x="277081" y="120763"/>
                      </a:lnTo>
                      <a:lnTo>
                        <a:pt x="275176" y="114107"/>
                      </a:lnTo>
                      <a:lnTo>
                        <a:pt x="268511" y="114107"/>
                      </a:lnTo>
                      <a:lnTo>
                        <a:pt x="260894" y="102696"/>
                      </a:lnTo>
                      <a:lnTo>
                        <a:pt x="262798" y="93187"/>
                      </a:lnTo>
                      <a:lnTo>
                        <a:pt x="238042" y="96991"/>
                      </a:lnTo>
                      <a:lnTo>
                        <a:pt x="217094" y="81777"/>
                      </a:lnTo>
                      <a:lnTo>
                        <a:pt x="203764" y="84629"/>
                      </a:lnTo>
                      <a:lnTo>
                        <a:pt x="195195" y="97942"/>
                      </a:lnTo>
                      <a:lnTo>
                        <a:pt x="182816" y="97942"/>
                      </a:lnTo>
                      <a:lnTo>
                        <a:pt x="166630" y="125518"/>
                      </a:lnTo>
                      <a:lnTo>
                        <a:pt x="135208" y="129321"/>
                      </a:lnTo>
                      <a:lnTo>
                        <a:pt x="117117" y="119813"/>
                      </a:lnTo>
                      <a:lnTo>
                        <a:pt x="92360" y="155947"/>
                      </a:lnTo>
                      <a:lnTo>
                        <a:pt x="71413" y="153094"/>
                      </a:lnTo>
                      <a:lnTo>
                        <a:pt x="41895" y="190179"/>
                      </a:lnTo>
                      <a:lnTo>
                        <a:pt x="33326" y="205393"/>
                      </a:lnTo>
                      <a:lnTo>
                        <a:pt x="16186" y="220607"/>
                      </a:lnTo>
                      <a:lnTo>
                        <a:pt x="0" y="112205"/>
                      </a:lnTo>
                      <a:lnTo>
                        <a:pt x="576062" y="0"/>
                      </a:lnTo>
                      <a:lnTo>
                        <a:pt x="648427" y="257692"/>
                      </a:lnTo>
                      <a:lnTo>
                        <a:pt x="752213" y="235822"/>
                      </a:lnTo>
                      <a:lnTo>
                        <a:pt x="752213" y="286219"/>
                      </a:lnTo>
                      <a:lnTo>
                        <a:pt x="751261" y="315697"/>
                      </a:lnTo>
                      <a:lnTo>
                        <a:pt x="741739" y="332813"/>
                      </a:lnTo>
                      <a:close/>
                      <a:moveTo>
                        <a:pt x="608436" y="318549"/>
                      </a:moveTo>
                      <a:lnTo>
                        <a:pt x="596058" y="327107"/>
                      </a:lnTo>
                      <a:lnTo>
                        <a:pt x="603675" y="344223"/>
                      </a:lnTo>
                      <a:lnTo>
                        <a:pt x="619862" y="351831"/>
                      </a:lnTo>
                      <a:lnTo>
                        <a:pt x="616053" y="336616"/>
                      </a:lnTo>
                      <a:close/>
                    </a:path>
                  </a:pathLst>
                </a:custGeom>
                <a:pattFill prst="wdDnDiag">
                  <a:fgClr>
                    <a:srgbClr val="00B0F0"/>
                  </a:fgClr>
                  <a:bgClr>
                    <a:srgbClr val="43D474"/>
                  </a:bgClr>
                </a:patt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35CB6129-DD52-A18A-F52B-D381C02EA0E9}"/>
                    </a:ext>
                  </a:extLst>
                </p:cNvPr>
                <p:cNvSpPr/>
                <p:nvPr/>
              </p:nvSpPr>
              <p:spPr>
                <a:xfrm>
                  <a:off x="9558085" y="1967476"/>
                  <a:ext cx="582727" cy="315696"/>
                </a:xfrm>
                <a:custGeom>
                  <a:avLst/>
                  <a:gdLst>
                    <a:gd name="connsiteX0" fmla="*/ 540832 w 582727"/>
                    <a:gd name="connsiteY0" fmla="*/ 298581 h 315696"/>
                    <a:gd name="connsiteX1" fmla="*/ 573206 w 582727"/>
                    <a:gd name="connsiteY1" fmla="*/ 298581 h 315696"/>
                    <a:gd name="connsiteX2" fmla="*/ 581776 w 582727"/>
                    <a:gd name="connsiteY2" fmla="*/ 292875 h 315696"/>
                    <a:gd name="connsiteX3" fmla="*/ 582728 w 582727"/>
                    <a:gd name="connsiteY3" fmla="*/ 280514 h 315696"/>
                    <a:gd name="connsiteX4" fmla="*/ 564637 w 582727"/>
                    <a:gd name="connsiteY4" fmla="*/ 263398 h 315696"/>
                    <a:gd name="connsiteX5" fmla="*/ 568445 w 582727"/>
                    <a:gd name="connsiteY5" fmla="*/ 272906 h 315696"/>
                    <a:gd name="connsiteX6" fmla="*/ 554162 w 582727"/>
                    <a:gd name="connsiteY6" fmla="*/ 287170 h 315696"/>
                    <a:gd name="connsiteX7" fmla="*/ 532263 w 582727"/>
                    <a:gd name="connsiteY7" fmla="*/ 287170 h 315696"/>
                    <a:gd name="connsiteX8" fmla="*/ 533215 w 582727"/>
                    <a:gd name="connsiteY8" fmla="*/ 294777 h 315696"/>
                    <a:gd name="connsiteX9" fmla="*/ 455137 w 582727"/>
                    <a:gd name="connsiteY9" fmla="*/ 315697 h 315696"/>
                    <a:gd name="connsiteX10" fmla="*/ 443711 w 582727"/>
                    <a:gd name="connsiteY10" fmla="*/ 309991 h 315696"/>
                    <a:gd name="connsiteX11" fmla="*/ 453233 w 582727"/>
                    <a:gd name="connsiteY11" fmla="*/ 302384 h 315696"/>
                    <a:gd name="connsiteX12" fmla="*/ 458946 w 582727"/>
                    <a:gd name="connsiteY12" fmla="*/ 282415 h 315696"/>
                    <a:gd name="connsiteX13" fmla="*/ 470372 w 582727"/>
                    <a:gd name="connsiteY13" fmla="*/ 272906 h 315696"/>
                    <a:gd name="connsiteX14" fmla="*/ 477989 w 582727"/>
                    <a:gd name="connsiteY14" fmla="*/ 271005 h 315696"/>
                    <a:gd name="connsiteX15" fmla="*/ 483702 w 582727"/>
                    <a:gd name="connsiteY15" fmla="*/ 279563 h 315696"/>
                    <a:gd name="connsiteX16" fmla="*/ 494176 w 582727"/>
                    <a:gd name="connsiteY16" fmla="*/ 281464 h 315696"/>
                    <a:gd name="connsiteX17" fmla="*/ 499889 w 582727"/>
                    <a:gd name="connsiteY17" fmla="*/ 275759 h 315696"/>
                    <a:gd name="connsiteX18" fmla="*/ 504650 w 582727"/>
                    <a:gd name="connsiteY18" fmla="*/ 293826 h 315696"/>
                    <a:gd name="connsiteX19" fmla="*/ 492271 w 582727"/>
                    <a:gd name="connsiteY19" fmla="*/ 296679 h 315696"/>
                    <a:gd name="connsiteX20" fmla="*/ 465611 w 582727"/>
                    <a:gd name="connsiteY20" fmla="*/ 303335 h 315696"/>
                    <a:gd name="connsiteX21" fmla="*/ 122830 w 582727"/>
                    <a:gd name="connsiteY21" fmla="*/ 93188 h 315696"/>
                    <a:gd name="connsiteX22" fmla="*/ 298029 w 582727"/>
                    <a:gd name="connsiteY22" fmla="*/ 57054 h 315696"/>
                    <a:gd name="connsiteX23" fmla="*/ 307551 w 582727"/>
                    <a:gd name="connsiteY23" fmla="*/ 42790 h 315696"/>
                    <a:gd name="connsiteX24" fmla="*/ 310407 w 582727"/>
                    <a:gd name="connsiteY24" fmla="*/ 26625 h 315696"/>
                    <a:gd name="connsiteX25" fmla="*/ 328498 w 582727"/>
                    <a:gd name="connsiteY25" fmla="*/ 20920 h 315696"/>
                    <a:gd name="connsiteX26" fmla="*/ 333259 w 582727"/>
                    <a:gd name="connsiteY26" fmla="*/ 10460 h 315696"/>
                    <a:gd name="connsiteX27" fmla="*/ 349446 w 582727"/>
                    <a:gd name="connsiteY27" fmla="*/ 0 h 315696"/>
                    <a:gd name="connsiteX28" fmla="*/ 361824 w 582727"/>
                    <a:gd name="connsiteY28" fmla="*/ 2853 h 315696"/>
                    <a:gd name="connsiteX29" fmla="*/ 378011 w 582727"/>
                    <a:gd name="connsiteY29" fmla="*/ 34232 h 315696"/>
                    <a:gd name="connsiteX30" fmla="*/ 387533 w 582727"/>
                    <a:gd name="connsiteY30" fmla="*/ 38036 h 315696"/>
                    <a:gd name="connsiteX31" fmla="*/ 398007 w 582727"/>
                    <a:gd name="connsiteY31" fmla="*/ 25674 h 315696"/>
                    <a:gd name="connsiteX32" fmla="*/ 405624 w 582727"/>
                    <a:gd name="connsiteY32" fmla="*/ 38036 h 315696"/>
                    <a:gd name="connsiteX33" fmla="*/ 405624 w 582727"/>
                    <a:gd name="connsiteY33" fmla="*/ 48495 h 315696"/>
                    <a:gd name="connsiteX34" fmla="*/ 377059 w 582727"/>
                    <a:gd name="connsiteY34" fmla="*/ 71317 h 315696"/>
                    <a:gd name="connsiteX35" fmla="*/ 378964 w 582727"/>
                    <a:gd name="connsiteY35" fmla="*/ 78924 h 315696"/>
                    <a:gd name="connsiteX36" fmla="*/ 370394 w 582727"/>
                    <a:gd name="connsiteY36" fmla="*/ 88433 h 315696"/>
                    <a:gd name="connsiteX37" fmla="*/ 374203 w 582727"/>
                    <a:gd name="connsiteY37" fmla="*/ 96040 h 315696"/>
                    <a:gd name="connsiteX38" fmla="*/ 361824 w 582727"/>
                    <a:gd name="connsiteY38" fmla="*/ 98893 h 315696"/>
                    <a:gd name="connsiteX39" fmla="*/ 370394 w 582727"/>
                    <a:gd name="connsiteY39" fmla="*/ 110304 h 315696"/>
                    <a:gd name="connsiteX40" fmla="*/ 362777 w 582727"/>
                    <a:gd name="connsiteY40" fmla="*/ 116960 h 315696"/>
                    <a:gd name="connsiteX41" fmla="*/ 368490 w 582727"/>
                    <a:gd name="connsiteY41" fmla="*/ 126469 h 315696"/>
                    <a:gd name="connsiteX42" fmla="*/ 377059 w 582727"/>
                    <a:gd name="connsiteY42" fmla="*/ 124567 h 315696"/>
                    <a:gd name="connsiteX43" fmla="*/ 379916 w 582727"/>
                    <a:gd name="connsiteY43" fmla="*/ 116960 h 315696"/>
                    <a:gd name="connsiteX44" fmla="*/ 390389 w 582727"/>
                    <a:gd name="connsiteY44" fmla="*/ 122665 h 315696"/>
                    <a:gd name="connsiteX45" fmla="*/ 407529 w 582727"/>
                    <a:gd name="connsiteY45" fmla="*/ 122665 h 315696"/>
                    <a:gd name="connsiteX46" fmla="*/ 431333 w 582727"/>
                    <a:gd name="connsiteY46" fmla="*/ 147389 h 315696"/>
                    <a:gd name="connsiteX47" fmla="*/ 433237 w 582727"/>
                    <a:gd name="connsiteY47" fmla="*/ 172112 h 315696"/>
                    <a:gd name="connsiteX48" fmla="*/ 450376 w 582727"/>
                    <a:gd name="connsiteY48" fmla="*/ 173063 h 315696"/>
                    <a:gd name="connsiteX49" fmla="*/ 457994 w 582727"/>
                    <a:gd name="connsiteY49" fmla="*/ 183523 h 315696"/>
                    <a:gd name="connsiteX50" fmla="*/ 463706 w 582727"/>
                    <a:gd name="connsiteY50" fmla="*/ 202540 h 315696"/>
                    <a:gd name="connsiteX51" fmla="*/ 473228 w 582727"/>
                    <a:gd name="connsiteY51" fmla="*/ 209197 h 315696"/>
                    <a:gd name="connsiteX52" fmla="*/ 491320 w 582727"/>
                    <a:gd name="connsiteY52" fmla="*/ 209197 h 315696"/>
                    <a:gd name="connsiteX53" fmla="*/ 509410 w 582727"/>
                    <a:gd name="connsiteY53" fmla="*/ 208246 h 315696"/>
                    <a:gd name="connsiteX54" fmla="*/ 517028 w 582727"/>
                    <a:gd name="connsiteY54" fmla="*/ 199688 h 315696"/>
                    <a:gd name="connsiteX55" fmla="*/ 532263 w 582727"/>
                    <a:gd name="connsiteY55" fmla="*/ 188277 h 315696"/>
                    <a:gd name="connsiteX56" fmla="*/ 542736 w 582727"/>
                    <a:gd name="connsiteY56" fmla="*/ 185424 h 315696"/>
                    <a:gd name="connsiteX57" fmla="*/ 531311 w 582727"/>
                    <a:gd name="connsiteY57" fmla="*/ 165455 h 315696"/>
                    <a:gd name="connsiteX58" fmla="*/ 528454 w 582727"/>
                    <a:gd name="connsiteY58" fmla="*/ 174014 h 315696"/>
                    <a:gd name="connsiteX59" fmla="*/ 514171 w 582727"/>
                    <a:gd name="connsiteY59" fmla="*/ 139781 h 315696"/>
                    <a:gd name="connsiteX60" fmla="*/ 506554 w 582727"/>
                    <a:gd name="connsiteY60" fmla="*/ 139781 h 315696"/>
                    <a:gd name="connsiteX61" fmla="*/ 502746 w 582727"/>
                    <a:gd name="connsiteY61" fmla="*/ 148339 h 315696"/>
                    <a:gd name="connsiteX62" fmla="*/ 491320 w 582727"/>
                    <a:gd name="connsiteY62" fmla="*/ 138830 h 315696"/>
                    <a:gd name="connsiteX63" fmla="*/ 503698 w 582727"/>
                    <a:gd name="connsiteY63" fmla="*/ 128371 h 315696"/>
                    <a:gd name="connsiteX64" fmla="*/ 520837 w 582727"/>
                    <a:gd name="connsiteY64" fmla="*/ 132174 h 315696"/>
                    <a:gd name="connsiteX65" fmla="*/ 542736 w 582727"/>
                    <a:gd name="connsiteY65" fmla="*/ 152143 h 315696"/>
                    <a:gd name="connsiteX66" fmla="*/ 555115 w 582727"/>
                    <a:gd name="connsiteY66" fmla="*/ 177817 h 315696"/>
                    <a:gd name="connsiteX67" fmla="*/ 566541 w 582727"/>
                    <a:gd name="connsiteY67" fmla="*/ 209197 h 315696"/>
                    <a:gd name="connsiteX68" fmla="*/ 557019 w 582727"/>
                    <a:gd name="connsiteY68" fmla="*/ 235822 h 315696"/>
                    <a:gd name="connsiteX69" fmla="*/ 557019 w 582727"/>
                    <a:gd name="connsiteY69" fmla="*/ 218706 h 315696"/>
                    <a:gd name="connsiteX70" fmla="*/ 550354 w 582727"/>
                    <a:gd name="connsiteY70" fmla="*/ 209197 h 315696"/>
                    <a:gd name="connsiteX71" fmla="*/ 517028 w 582727"/>
                    <a:gd name="connsiteY71" fmla="*/ 231067 h 315696"/>
                    <a:gd name="connsiteX72" fmla="*/ 508458 w 582727"/>
                    <a:gd name="connsiteY72" fmla="*/ 228215 h 315696"/>
                    <a:gd name="connsiteX73" fmla="*/ 493224 w 582727"/>
                    <a:gd name="connsiteY73" fmla="*/ 237723 h 315696"/>
                    <a:gd name="connsiteX74" fmla="*/ 492271 w 582727"/>
                    <a:gd name="connsiteY74" fmla="*/ 249134 h 315696"/>
                    <a:gd name="connsiteX75" fmla="*/ 471324 w 582727"/>
                    <a:gd name="connsiteY75" fmla="*/ 260545 h 315696"/>
                    <a:gd name="connsiteX76" fmla="*/ 452280 w 582727"/>
                    <a:gd name="connsiteY76" fmla="*/ 280514 h 315696"/>
                    <a:gd name="connsiteX77" fmla="*/ 433237 w 582727"/>
                    <a:gd name="connsiteY77" fmla="*/ 298581 h 315696"/>
                    <a:gd name="connsiteX78" fmla="*/ 421811 w 582727"/>
                    <a:gd name="connsiteY78" fmla="*/ 298581 h 315696"/>
                    <a:gd name="connsiteX79" fmla="*/ 453233 w 582727"/>
                    <a:gd name="connsiteY79" fmla="*/ 267201 h 315696"/>
                    <a:gd name="connsiteX80" fmla="*/ 457994 w 582727"/>
                    <a:gd name="connsiteY80" fmla="*/ 249134 h 315696"/>
                    <a:gd name="connsiteX81" fmla="*/ 453233 w 582727"/>
                    <a:gd name="connsiteY81" fmla="*/ 243429 h 315696"/>
                    <a:gd name="connsiteX82" fmla="*/ 450376 w 582727"/>
                    <a:gd name="connsiteY82" fmla="*/ 231067 h 315696"/>
                    <a:gd name="connsiteX83" fmla="*/ 441807 w 582727"/>
                    <a:gd name="connsiteY83" fmla="*/ 230116 h 315696"/>
                    <a:gd name="connsiteX84" fmla="*/ 440855 w 582727"/>
                    <a:gd name="connsiteY84" fmla="*/ 242478 h 315696"/>
                    <a:gd name="connsiteX85" fmla="*/ 431333 w 582727"/>
                    <a:gd name="connsiteY85" fmla="*/ 253889 h 315696"/>
                    <a:gd name="connsiteX86" fmla="*/ 419907 w 582727"/>
                    <a:gd name="connsiteY86" fmla="*/ 253889 h 315696"/>
                    <a:gd name="connsiteX87" fmla="*/ 417050 w 582727"/>
                    <a:gd name="connsiteY87" fmla="*/ 264349 h 315696"/>
                    <a:gd name="connsiteX88" fmla="*/ 420859 w 582727"/>
                    <a:gd name="connsiteY88" fmla="*/ 275759 h 315696"/>
                    <a:gd name="connsiteX89" fmla="*/ 409433 w 582727"/>
                    <a:gd name="connsiteY89" fmla="*/ 286219 h 315696"/>
                    <a:gd name="connsiteX90" fmla="*/ 398959 w 582727"/>
                    <a:gd name="connsiteY90" fmla="*/ 284317 h 315696"/>
                    <a:gd name="connsiteX91" fmla="*/ 395150 w 582727"/>
                    <a:gd name="connsiteY91" fmla="*/ 293826 h 315696"/>
                    <a:gd name="connsiteX92" fmla="*/ 381820 w 582727"/>
                    <a:gd name="connsiteY92" fmla="*/ 265299 h 315696"/>
                    <a:gd name="connsiteX93" fmla="*/ 369442 w 582727"/>
                    <a:gd name="connsiteY93" fmla="*/ 254840 h 315696"/>
                    <a:gd name="connsiteX94" fmla="*/ 344685 w 582727"/>
                    <a:gd name="connsiteY94" fmla="*/ 242478 h 315696"/>
                    <a:gd name="connsiteX95" fmla="*/ 338973 w 582727"/>
                    <a:gd name="connsiteY95" fmla="*/ 221558 h 315696"/>
                    <a:gd name="connsiteX96" fmla="*/ 331355 w 582727"/>
                    <a:gd name="connsiteY96" fmla="*/ 221558 h 315696"/>
                    <a:gd name="connsiteX97" fmla="*/ 324690 w 582727"/>
                    <a:gd name="connsiteY97" fmla="*/ 196835 h 315696"/>
                    <a:gd name="connsiteX98" fmla="*/ 262799 w 582727"/>
                    <a:gd name="connsiteY98" fmla="*/ 215853 h 315696"/>
                    <a:gd name="connsiteX99" fmla="*/ 261846 w 582727"/>
                    <a:gd name="connsiteY99" fmla="*/ 213000 h 315696"/>
                    <a:gd name="connsiteX100" fmla="*/ 119974 w 582727"/>
                    <a:gd name="connsiteY100" fmla="*/ 245331 h 315696"/>
                    <a:gd name="connsiteX101" fmla="*/ 119974 w 582727"/>
                    <a:gd name="connsiteY101" fmla="*/ 251987 h 315696"/>
                    <a:gd name="connsiteX102" fmla="*/ 111404 w 582727"/>
                    <a:gd name="connsiteY102" fmla="*/ 254840 h 315696"/>
                    <a:gd name="connsiteX103" fmla="*/ 106643 w 582727"/>
                    <a:gd name="connsiteY103" fmla="*/ 248183 h 315696"/>
                    <a:gd name="connsiteX104" fmla="*/ 6665 w 582727"/>
                    <a:gd name="connsiteY104" fmla="*/ 271005 h 315696"/>
                    <a:gd name="connsiteX105" fmla="*/ 0 w 582727"/>
                    <a:gd name="connsiteY105" fmla="*/ 261496 h 315696"/>
                    <a:gd name="connsiteX106" fmla="*/ 4761 w 582727"/>
                    <a:gd name="connsiteY106" fmla="*/ 118862 h 315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582727" h="315696">
                      <a:moveTo>
                        <a:pt x="540832" y="298581"/>
                      </a:moveTo>
                      <a:lnTo>
                        <a:pt x="573206" y="298581"/>
                      </a:lnTo>
                      <a:lnTo>
                        <a:pt x="581776" y="292875"/>
                      </a:lnTo>
                      <a:lnTo>
                        <a:pt x="582728" y="280514"/>
                      </a:lnTo>
                      <a:lnTo>
                        <a:pt x="564637" y="263398"/>
                      </a:lnTo>
                      <a:lnTo>
                        <a:pt x="568445" y="272906"/>
                      </a:lnTo>
                      <a:lnTo>
                        <a:pt x="554162" y="287170"/>
                      </a:lnTo>
                      <a:lnTo>
                        <a:pt x="532263" y="287170"/>
                      </a:lnTo>
                      <a:lnTo>
                        <a:pt x="533215" y="294777"/>
                      </a:lnTo>
                      <a:close/>
                      <a:moveTo>
                        <a:pt x="455137" y="315697"/>
                      </a:moveTo>
                      <a:lnTo>
                        <a:pt x="443711" y="309991"/>
                      </a:lnTo>
                      <a:lnTo>
                        <a:pt x="453233" y="302384"/>
                      </a:lnTo>
                      <a:lnTo>
                        <a:pt x="458946" y="282415"/>
                      </a:lnTo>
                      <a:lnTo>
                        <a:pt x="470372" y="272906"/>
                      </a:lnTo>
                      <a:lnTo>
                        <a:pt x="477989" y="271005"/>
                      </a:lnTo>
                      <a:lnTo>
                        <a:pt x="483702" y="279563"/>
                      </a:lnTo>
                      <a:lnTo>
                        <a:pt x="494176" y="281464"/>
                      </a:lnTo>
                      <a:lnTo>
                        <a:pt x="499889" y="275759"/>
                      </a:lnTo>
                      <a:lnTo>
                        <a:pt x="504650" y="293826"/>
                      </a:lnTo>
                      <a:lnTo>
                        <a:pt x="492271" y="296679"/>
                      </a:lnTo>
                      <a:lnTo>
                        <a:pt x="465611" y="303335"/>
                      </a:lnTo>
                      <a:close/>
                      <a:moveTo>
                        <a:pt x="122830" y="93188"/>
                      </a:moveTo>
                      <a:lnTo>
                        <a:pt x="298029" y="57054"/>
                      </a:lnTo>
                      <a:lnTo>
                        <a:pt x="307551" y="42790"/>
                      </a:lnTo>
                      <a:lnTo>
                        <a:pt x="310407" y="26625"/>
                      </a:lnTo>
                      <a:lnTo>
                        <a:pt x="328498" y="20920"/>
                      </a:lnTo>
                      <a:lnTo>
                        <a:pt x="333259" y="10460"/>
                      </a:lnTo>
                      <a:lnTo>
                        <a:pt x="349446" y="0"/>
                      </a:lnTo>
                      <a:lnTo>
                        <a:pt x="361824" y="2853"/>
                      </a:lnTo>
                      <a:lnTo>
                        <a:pt x="378011" y="34232"/>
                      </a:lnTo>
                      <a:lnTo>
                        <a:pt x="387533" y="38036"/>
                      </a:lnTo>
                      <a:lnTo>
                        <a:pt x="398007" y="25674"/>
                      </a:lnTo>
                      <a:lnTo>
                        <a:pt x="405624" y="38036"/>
                      </a:lnTo>
                      <a:lnTo>
                        <a:pt x="405624" y="48495"/>
                      </a:lnTo>
                      <a:lnTo>
                        <a:pt x="377059" y="71317"/>
                      </a:lnTo>
                      <a:lnTo>
                        <a:pt x="378964" y="78924"/>
                      </a:lnTo>
                      <a:lnTo>
                        <a:pt x="370394" y="88433"/>
                      </a:lnTo>
                      <a:lnTo>
                        <a:pt x="374203" y="96040"/>
                      </a:lnTo>
                      <a:lnTo>
                        <a:pt x="361824" y="98893"/>
                      </a:lnTo>
                      <a:lnTo>
                        <a:pt x="370394" y="110304"/>
                      </a:lnTo>
                      <a:lnTo>
                        <a:pt x="362777" y="116960"/>
                      </a:lnTo>
                      <a:lnTo>
                        <a:pt x="368490" y="126469"/>
                      </a:lnTo>
                      <a:lnTo>
                        <a:pt x="377059" y="124567"/>
                      </a:lnTo>
                      <a:lnTo>
                        <a:pt x="379916" y="116960"/>
                      </a:lnTo>
                      <a:lnTo>
                        <a:pt x="390389" y="122665"/>
                      </a:lnTo>
                      <a:lnTo>
                        <a:pt x="407529" y="122665"/>
                      </a:lnTo>
                      <a:lnTo>
                        <a:pt x="431333" y="147389"/>
                      </a:lnTo>
                      <a:lnTo>
                        <a:pt x="433237" y="172112"/>
                      </a:lnTo>
                      <a:lnTo>
                        <a:pt x="450376" y="173063"/>
                      </a:lnTo>
                      <a:lnTo>
                        <a:pt x="457994" y="183523"/>
                      </a:lnTo>
                      <a:lnTo>
                        <a:pt x="463706" y="202540"/>
                      </a:lnTo>
                      <a:lnTo>
                        <a:pt x="473228" y="209197"/>
                      </a:lnTo>
                      <a:lnTo>
                        <a:pt x="491320" y="209197"/>
                      </a:lnTo>
                      <a:lnTo>
                        <a:pt x="509410" y="208246"/>
                      </a:lnTo>
                      <a:lnTo>
                        <a:pt x="517028" y="199688"/>
                      </a:lnTo>
                      <a:lnTo>
                        <a:pt x="532263" y="188277"/>
                      </a:lnTo>
                      <a:lnTo>
                        <a:pt x="542736" y="185424"/>
                      </a:lnTo>
                      <a:lnTo>
                        <a:pt x="531311" y="165455"/>
                      </a:lnTo>
                      <a:lnTo>
                        <a:pt x="528454" y="174014"/>
                      </a:lnTo>
                      <a:lnTo>
                        <a:pt x="514171" y="139781"/>
                      </a:lnTo>
                      <a:lnTo>
                        <a:pt x="506554" y="139781"/>
                      </a:lnTo>
                      <a:lnTo>
                        <a:pt x="502746" y="148339"/>
                      </a:lnTo>
                      <a:lnTo>
                        <a:pt x="491320" y="138830"/>
                      </a:lnTo>
                      <a:lnTo>
                        <a:pt x="503698" y="128371"/>
                      </a:lnTo>
                      <a:lnTo>
                        <a:pt x="520837" y="132174"/>
                      </a:lnTo>
                      <a:lnTo>
                        <a:pt x="542736" y="152143"/>
                      </a:lnTo>
                      <a:lnTo>
                        <a:pt x="555115" y="177817"/>
                      </a:lnTo>
                      <a:lnTo>
                        <a:pt x="566541" y="209197"/>
                      </a:lnTo>
                      <a:lnTo>
                        <a:pt x="557019" y="235822"/>
                      </a:lnTo>
                      <a:lnTo>
                        <a:pt x="557019" y="218706"/>
                      </a:lnTo>
                      <a:lnTo>
                        <a:pt x="550354" y="209197"/>
                      </a:lnTo>
                      <a:lnTo>
                        <a:pt x="517028" y="231067"/>
                      </a:lnTo>
                      <a:lnTo>
                        <a:pt x="508458" y="228215"/>
                      </a:lnTo>
                      <a:lnTo>
                        <a:pt x="493224" y="237723"/>
                      </a:lnTo>
                      <a:lnTo>
                        <a:pt x="492271" y="249134"/>
                      </a:lnTo>
                      <a:lnTo>
                        <a:pt x="471324" y="260545"/>
                      </a:lnTo>
                      <a:lnTo>
                        <a:pt x="452280" y="280514"/>
                      </a:lnTo>
                      <a:lnTo>
                        <a:pt x="433237" y="298581"/>
                      </a:lnTo>
                      <a:lnTo>
                        <a:pt x="421811" y="298581"/>
                      </a:lnTo>
                      <a:lnTo>
                        <a:pt x="453233" y="267201"/>
                      </a:lnTo>
                      <a:lnTo>
                        <a:pt x="457994" y="249134"/>
                      </a:lnTo>
                      <a:lnTo>
                        <a:pt x="453233" y="243429"/>
                      </a:lnTo>
                      <a:lnTo>
                        <a:pt x="450376" y="231067"/>
                      </a:lnTo>
                      <a:lnTo>
                        <a:pt x="441807" y="230116"/>
                      </a:lnTo>
                      <a:lnTo>
                        <a:pt x="440855" y="242478"/>
                      </a:lnTo>
                      <a:lnTo>
                        <a:pt x="431333" y="253889"/>
                      </a:lnTo>
                      <a:lnTo>
                        <a:pt x="419907" y="253889"/>
                      </a:lnTo>
                      <a:lnTo>
                        <a:pt x="417050" y="264349"/>
                      </a:lnTo>
                      <a:lnTo>
                        <a:pt x="420859" y="275759"/>
                      </a:lnTo>
                      <a:lnTo>
                        <a:pt x="409433" y="286219"/>
                      </a:lnTo>
                      <a:lnTo>
                        <a:pt x="398959" y="284317"/>
                      </a:lnTo>
                      <a:lnTo>
                        <a:pt x="395150" y="293826"/>
                      </a:lnTo>
                      <a:lnTo>
                        <a:pt x="381820" y="265299"/>
                      </a:lnTo>
                      <a:lnTo>
                        <a:pt x="369442" y="254840"/>
                      </a:lnTo>
                      <a:lnTo>
                        <a:pt x="344685" y="242478"/>
                      </a:lnTo>
                      <a:lnTo>
                        <a:pt x="338973" y="221558"/>
                      </a:lnTo>
                      <a:lnTo>
                        <a:pt x="331355" y="221558"/>
                      </a:lnTo>
                      <a:lnTo>
                        <a:pt x="324690" y="196835"/>
                      </a:lnTo>
                      <a:lnTo>
                        <a:pt x="262799" y="215853"/>
                      </a:lnTo>
                      <a:lnTo>
                        <a:pt x="261846" y="213000"/>
                      </a:lnTo>
                      <a:lnTo>
                        <a:pt x="119974" y="245331"/>
                      </a:lnTo>
                      <a:lnTo>
                        <a:pt x="119974" y="251987"/>
                      </a:lnTo>
                      <a:lnTo>
                        <a:pt x="111404" y="254840"/>
                      </a:lnTo>
                      <a:lnTo>
                        <a:pt x="106643" y="248183"/>
                      </a:lnTo>
                      <a:lnTo>
                        <a:pt x="6665" y="271005"/>
                      </a:lnTo>
                      <a:lnTo>
                        <a:pt x="0" y="261496"/>
                      </a:lnTo>
                      <a:lnTo>
                        <a:pt x="4761" y="118862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DCF96B3-49BC-B882-2681-E2740181BC54}"/>
                    </a:ext>
                  </a:extLst>
                </p:cNvPr>
                <p:cNvSpPr/>
                <p:nvPr/>
              </p:nvSpPr>
              <p:spPr>
                <a:xfrm>
                  <a:off x="6915817" y="1321819"/>
                  <a:ext cx="1263528" cy="1315086"/>
                </a:xfrm>
                <a:custGeom>
                  <a:avLst/>
                  <a:gdLst>
                    <a:gd name="connsiteX0" fmla="*/ 930269 w 1263528"/>
                    <a:gd name="connsiteY0" fmla="*/ 1282756 h 1315086"/>
                    <a:gd name="connsiteX1" fmla="*/ 931222 w 1263528"/>
                    <a:gd name="connsiteY1" fmla="*/ 1296068 h 1315086"/>
                    <a:gd name="connsiteX2" fmla="*/ 1134986 w 1263528"/>
                    <a:gd name="connsiteY2" fmla="*/ 1262787 h 1315086"/>
                    <a:gd name="connsiteX3" fmla="*/ 1139746 w 1263528"/>
                    <a:gd name="connsiteY3" fmla="*/ 1251376 h 1315086"/>
                    <a:gd name="connsiteX4" fmla="*/ 1176881 w 1263528"/>
                    <a:gd name="connsiteY4" fmla="*/ 1195274 h 1315086"/>
                    <a:gd name="connsiteX5" fmla="*/ 1176881 w 1263528"/>
                    <a:gd name="connsiteY5" fmla="*/ 1154385 h 1315086"/>
                    <a:gd name="connsiteX6" fmla="*/ 1184498 w 1263528"/>
                    <a:gd name="connsiteY6" fmla="*/ 1134416 h 1315086"/>
                    <a:gd name="connsiteX7" fmla="*/ 1205446 w 1263528"/>
                    <a:gd name="connsiteY7" fmla="*/ 1126809 h 1315086"/>
                    <a:gd name="connsiteX8" fmla="*/ 1224490 w 1263528"/>
                    <a:gd name="connsiteY8" fmla="*/ 1052639 h 1315086"/>
                    <a:gd name="connsiteX9" fmla="*/ 1234011 w 1263528"/>
                    <a:gd name="connsiteY9" fmla="*/ 1047885 h 1315086"/>
                    <a:gd name="connsiteX10" fmla="*/ 1243533 w 1263528"/>
                    <a:gd name="connsiteY10" fmla="*/ 1053590 h 1315086"/>
                    <a:gd name="connsiteX11" fmla="*/ 1241629 w 1263528"/>
                    <a:gd name="connsiteY11" fmla="*/ 1059296 h 1315086"/>
                    <a:gd name="connsiteX12" fmla="*/ 1231155 w 1263528"/>
                    <a:gd name="connsiteY12" fmla="*/ 1066903 h 1315086"/>
                    <a:gd name="connsiteX13" fmla="*/ 1234011 w 1263528"/>
                    <a:gd name="connsiteY13" fmla="*/ 1075461 h 1315086"/>
                    <a:gd name="connsiteX14" fmla="*/ 1241629 w 1263528"/>
                    <a:gd name="connsiteY14" fmla="*/ 1079264 h 1315086"/>
                    <a:gd name="connsiteX15" fmla="*/ 1259720 w 1263528"/>
                    <a:gd name="connsiteY15" fmla="*/ 1065952 h 1315086"/>
                    <a:gd name="connsiteX16" fmla="*/ 1263528 w 1263528"/>
                    <a:gd name="connsiteY16" fmla="*/ 972764 h 1315086"/>
                    <a:gd name="connsiteX17" fmla="*/ 1248294 w 1263528"/>
                    <a:gd name="connsiteY17" fmla="*/ 950894 h 1315086"/>
                    <a:gd name="connsiteX18" fmla="*/ 1236868 w 1263528"/>
                    <a:gd name="connsiteY18" fmla="*/ 915711 h 1315086"/>
                    <a:gd name="connsiteX19" fmla="*/ 1236868 w 1263528"/>
                    <a:gd name="connsiteY19" fmla="*/ 891938 h 1315086"/>
                    <a:gd name="connsiteX20" fmla="*/ 1214968 w 1263528"/>
                    <a:gd name="connsiteY20" fmla="*/ 850099 h 1315086"/>
                    <a:gd name="connsiteX21" fmla="*/ 1214968 w 1263528"/>
                    <a:gd name="connsiteY21" fmla="*/ 832983 h 1315086"/>
                    <a:gd name="connsiteX22" fmla="*/ 1203542 w 1263528"/>
                    <a:gd name="connsiteY22" fmla="*/ 801603 h 1315086"/>
                    <a:gd name="connsiteX23" fmla="*/ 1181642 w 1263528"/>
                    <a:gd name="connsiteY23" fmla="*/ 773077 h 1315086"/>
                    <a:gd name="connsiteX24" fmla="*/ 1154029 w 1263528"/>
                    <a:gd name="connsiteY24" fmla="*/ 763568 h 1315086"/>
                    <a:gd name="connsiteX25" fmla="*/ 1108325 w 1263528"/>
                    <a:gd name="connsiteY25" fmla="*/ 792094 h 1315086"/>
                    <a:gd name="connsiteX26" fmla="*/ 1084521 w 1263528"/>
                    <a:gd name="connsiteY26" fmla="*/ 835836 h 1315086"/>
                    <a:gd name="connsiteX27" fmla="*/ 1082616 w 1263528"/>
                    <a:gd name="connsiteY27" fmla="*/ 844394 h 1315086"/>
                    <a:gd name="connsiteX28" fmla="*/ 1054051 w 1263528"/>
                    <a:gd name="connsiteY28" fmla="*/ 877675 h 1315086"/>
                    <a:gd name="connsiteX29" fmla="*/ 1039769 w 1263528"/>
                    <a:gd name="connsiteY29" fmla="*/ 875773 h 1315086"/>
                    <a:gd name="connsiteX30" fmla="*/ 1012156 w 1263528"/>
                    <a:gd name="connsiteY30" fmla="*/ 849148 h 1315086"/>
                    <a:gd name="connsiteX31" fmla="*/ 1011204 w 1263528"/>
                    <a:gd name="connsiteY31" fmla="*/ 816818 h 1315086"/>
                    <a:gd name="connsiteX32" fmla="*/ 1025486 w 1263528"/>
                    <a:gd name="connsiteY32" fmla="*/ 798751 h 1315086"/>
                    <a:gd name="connsiteX33" fmla="*/ 1044529 w 1263528"/>
                    <a:gd name="connsiteY33" fmla="*/ 796849 h 1315086"/>
                    <a:gd name="connsiteX34" fmla="*/ 1055956 w 1263528"/>
                    <a:gd name="connsiteY34" fmla="*/ 780684 h 1315086"/>
                    <a:gd name="connsiteX35" fmla="*/ 1057860 w 1263528"/>
                    <a:gd name="connsiteY35" fmla="*/ 742648 h 1315086"/>
                    <a:gd name="connsiteX36" fmla="*/ 1065477 w 1263528"/>
                    <a:gd name="connsiteY36" fmla="*/ 735041 h 1315086"/>
                    <a:gd name="connsiteX37" fmla="*/ 1075951 w 1263528"/>
                    <a:gd name="connsiteY37" fmla="*/ 734090 h 1315086"/>
                    <a:gd name="connsiteX38" fmla="*/ 1084521 w 1263528"/>
                    <a:gd name="connsiteY38" fmla="*/ 717925 h 1315086"/>
                    <a:gd name="connsiteX39" fmla="*/ 1082616 w 1263528"/>
                    <a:gd name="connsiteY39" fmla="*/ 626639 h 1315086"/>
                    <a:gd name="connsiteX40" fmla="*/ 1079760 w 1263528"/>
                    <a:gd name="connsiteY40" fmla="*/ 614277 h 1315086"/>
                    <a:gd name="connsiteX41" fmla="*/ 1068334 w 1263528"/>
                    <a:gd name="connsiteY41" fmla="*/ 602867 h 1315086"/>
                    <a:gd name="connsiteX42" fmla="*/ 1052147 w 1263528"/>
                    <a:gd name="connsiteY42" fmla="*/ 593358 h 1315086"/>
                    <a:gd name="connsiteX43" fmla="*/ 1051195 w 1263528"/>
                    <a:gd name="connsiteY43" fmla="*/ 576242 h 1315086"/>
                    <a:gd name="connsiteX44" fmla="*/ 1057860 w 1263528"/>
                    <a:gd name="connsiteY44" fmla="*/ 570536 h 1315086"/>
                    <a:gd name="connsiteX45" fmla="*/ 1074999 w 1263528"/>
                    <a:gd name="connsiteY45" fmla="*/ 578143 h 1315086"/>
                    <a:gd name="connsiteX46" fmla="*/ 1072143 w 1263528"/>
                    <a:gd name="connsiteY46" fmla="*/ 561978 h 1315086"/>
                    <a:gd name="connsiteX47" fmla="*/ 1054051 w 1263528"/>
                    <a:gd name="connsiteY47" fmla="*/ 536304 h 1315086"/>
                    <a:gd name="connsiteX48" fmla="*/ 1047386 w 1263528"/>
                    <a:gd name="connsiteY48" fmla="*/ 521090 h 1315086"/>
                    <a:gd name="connsiteX49" fmla="*/ 1036912 w 1263528"/>
                    <a:gd name="connsiteY49" fmla="*/ 510630 h 1315086"/>
                    <a:gd name="connsiteX50" fmla="*/ 1015964 w 1263528"/>
                    <a:gd name="connsiteY50" fmla="*/ 510630 h 1315086"/>
                    <a:gd name="connsiteX51" fmla="*/ 938839 w 1263528"/>
                    <a:gd name="connsiteY51" fmla="*/ 483054 h 1315086"/>
                    <a:gd name="connsiteX52" fmla="*/ 925508 w 1263528"/>
                    <a:gd name="connsiteY52" fmla="*/ 466889 h 1315086"/>
                    <a:gd name="connsiteX53" fmla="*/ 895991 w 1263528"/>
                    <a:gd name="connsiteY53" fmla="*/ 464036 h 1315086"/>
                    <a:gd name="connsiteX54" fmla="*/ 884565 w 1263528"/>
                    <a:gd name="connsiteY54" fmla="*/ 466889 h 1315086"/>
                    <a:gd name="connsiteX55" fmla="*/ 842670 w 1263528"/>
                    <a:gd name="connsiteY55" fmla="*/ 445018 h 1315086"/>
                    <a:gd name="connsiteX56" fmla="*/ 829340 w 1263528"/>
                    <a:gd name="connsiteY56" fmla="*/ 445018 h 1315086"/>
                    <a:gd name="connsiteX57" fmla="*/ 834100 w 1263528"/>
                    <a:gd name="connsiteY57" fmla="*/ 454527 h 1315086"/>
                    <a:gd name="connsiteX58" fmla="*/ 808392 w 1263528"/>
                    <a:gd name="connsiteY58" fmla="*/ 453576 h 1315086"/>
                    <a:gd name="connsiteX59" fmla="*/ 809344 w 1263528"/>
                    <a:gd name="connsiteY59" fmla="*/ 459282 h 1315086"/>
                    <a:gd name="connsiteX60" fmla="*/ 815057 w 1263528"/>
                    <a:gd name="connsiteY60" fmla="*/ 464987 h 1315086"/>
                    <a:gd name="connsiteX61" fmla="*/ 791253 w 1263528"/>
                    <a:gd name="connsiteY61" fmla="*/ 484956 h 1315086"/>
                    <a:gd name="connsiteX62" fmla="*/ 792205 w 1263528"/>
                    <a:gd name="connsiteY62" fmla="*/ 502072 h 1315086"/>
                    <a:gd name="connsiteX63" fmla="*/ 806487 w 1263528"/>
                    <a:gd name="connsiteY63" fmla="*/ 523942 h 1315086"/>
                    <a:gd name="connsiteX64" fmla="*/ 820770 w 1263528"/>
                    <a:gd name="connsiteY64" fmla="*/ 525844 h 1315086"/>
                    <a:gd name="connsiteX65" fmla="*/ 820770 w 1263528"/>
                    <a:gd name="connsiteY65" fmla="*/ 531550 h 1315086"/>
                    <a:gd name="connsiteX66" fmla="*/ 806487 w 1263528"/>
                    <a:gd name="connsiteY66" fmla="*/ 536304 h 1315086"/>
                    <a:gd name="connsiteX67" fmla="*/ 786492 w 1263528"/>
                    <a:gd name="connsiteY67" fmla="*/ 535353 h 1315086"/>
                    <a:gd name="connsiteX68" fmla="*/ 759831 w 1263528"/>
                    <a:gd name="connsiteY68" fmla="*/ 559126 h 1315086"/>
                    <a:gd name="connsiteX69" fmla="*/ 760783 w 1263528"/>
                    <a:gd name="connsiteY69" fmla="*/ 582898 h 1315086"/>
                    <a:gd name="connsiteX70" fmla="*/ 764592 w 1263528"/>
                    <a:gd name="connsiteY70" fmla="*/ 638050 h 1315086"/>
                    <a:gd name="connsiteX71" fmla="*/ 743644 w 1263528"/>
                    <a:gd name="connsiteY71" fmla="*/ 670380 h 1315086"/>
                    <a:gd name="connsiteX72" fmla="*/ 751262 w 1263528"/>
                    <a:gd name="connsiteY72" fmla="*/ 627590 h 1315086"/>
                    <a:gd name="connsiteX73" fmla="*/ 743644 w 1263528"/>
                    <a:gd name="connsiteY73" fmla="*/ 621885 h 1315086"/>
                    <a:gd name="connsiteX74" fmla="*/ 735075 w 1263528"/>
                    <a:gd name="connsiteY74" fmla="*/ 672282 h 1315086"/>
                    <a:gd name="connsiteX75" fmla="*/ 725553 w 1263528"/>
                    <a:gd name="connsiteY75" fmla="*/ 650411 h 1315086"/>
                    <a:gd name="connsiteX76" fmla="*/ 730314 w 1263528"/>
                    <a:gd name="connsiteY76" fmla="*/ 628541 h 1315086"/>
                    <a:gd name="connsiteX77" fmla="*/ 725553 w 1263528"/>
                    <a:gd name="connsiteY77" fmla="*/ 619032 h 1315086"/>
                    <a:gd name="connsiteX78" fmla="*/ 731266 w 1263528"/>
                    <a:gd name="connsiteY78" fmla="*/ 606670 h 1315086"/>
                    <a:gd name="connsiteX79" fmla="*/ 725553 w 1263528"/>
                    <a:gd name="connsiteY79" fmla="*/ 596210 h 1315086"/>
                    <a:gd name="connsiteX80" fmla="*/ 735075 w 1263528"/>
                    <a:gd name="connsiteY80" fmla="*/ 586702 h 1315086"/>
                    <a:gd name="connsiteX81" fmla="*/ 735075 w 1263528"/>
                    <a:gd name="connsiteY81" fmla="*/ 575291 h 1315086"/>
                    <a:gd name="connsiteX82" fmla="*/ 722696 w 1263528"/>
                    <a:gd name="connsiteY82" fmla="*/ 580996 h 1315086"/>
                    <a:gd name="connsiteX83" fmla="*/ 710318 w 1263528"/>
                    <a:gd name="connsiteY83" fmla="*/ 610474 h 1315086"/>
                    <a:gd name="connsiteX84" fmla="*/ 703653 w 1263528"/>
                    <a:gd name="connsiteY84" fmla="*/ 617130 h 1315086"/>
                    <a:gd name="connsiteX85" fmla="*/ 691275 w 1263528"/>
                    <a:gd name="connsiteY85" fmla="*/ 639951 h 1315086"/>
                    <a:gd name="connsiteX86" fmla="*/ 675088 w 1263528"/>
                    <a:gd name="connsiteY86" fmla="*/ 638050 h 1315086"/>
                    <a:gd name="connsiteX87" fmla="*/ 674136 w 1263528"/>
                    <a:gd name="connsiteY87" fmla="*/ 649460 h 1315086"/>
                    <a:gd name="connsiteX88" fmla="*/ 658901 w 1263528"/>
                    <a:gd name="connsiteY88" fmla="*/ 649460 h 1315086"/>
                    <a:gd name="connsiteX89" fmla="*/ 660805 w 1263528"/>
                    <a:gd name="connsiteY89" fmla="*/ 663724 h 1315086"/>
                    <a:gd name="connsiteX90" fmla="*/ 662710 w 1263528"/>
                    <a:gd name="connsiteY90" fmla="*/ 682742 h 1315086"/>
                    <a:gd name="connsiteX91" fmla="*/ 634145 w 1263528"/>
                    <a:gd name="connsiteY91" fmla="*/ 694152 h 1315086"/>
                    <a:gd name="connsiteX92" fmla="*/ 635097 w 1263528"/>
                    <a:gd name="connsiteY92" fmla="*/ 706514 h 1315086"/>
                    <a:gd name="connsiteX93" fmla="*/ 644619 w 1263528"/>
                    <a:gd name="connsiteY93" fmla="*/ 722679 h 1315086"/>
                    <a:gd name="connsiteX94" fmla="*/ 643667 w 1263528"/>
                    <a:gd name="connsiteY94" fmla="*/ 772126 h 1315086"/>
                    <a:gd name="connsiteX95" fmla="*/ 631288 w 1263528"/>
                    <a:gd name="connsiteY95" fmla="*/ 813965 h 1315086"/>
                    <a:gd name="connsiteX96" fmla="*/ 615102 w 1263528"/>
                    <a:gd name="connsiteY96" fmla="*/ 837737 h 1315086"/>
                    <a:gd name="connsiteX97" fmla="*/ 626528 w 1263528"/>
                    <a:gd name="connsiteY97" fmla="*/ 851050 h 1315086"/>
                    <a:gd name="connsiteX98" fmla="*/ 634145 w 1263528"/>
                    <a:gd name="connsiteY98" fmla="*/ 884331 h 1315086"/>
                    <a:gd name="connsiteX99" fmla="*/ 624623 w 1263528"/>
                    <a:gd name="connsiteY99" fmla="*/ 908104 h 1315086"/>
                    <a:gd name="connsiteX100" fmla="*/ 622719 w 1263528"/>
                    <a:gd name="connsiteY100" fmla="*/ 928072 h 1315086"/>
                    <a:gd name="connsiteX101" fmla="*/ 638906 w 1263528"/>
                    <a:gd name="connsiteY101" fmla="*/ 960403 h 1315086"/>
                    <a:gd name="connsiteX102" fmla="*/ 662710 w 1263528"/>
                    <a:gd name="connsiteY102" fmla="*/ 1006997 h 1315086"/>
                    <a:gd name="connsiteX103" fmla="*/ 674136 w 1263528"/>
                    <a:gd name="connsiteY103" fmla="*/ 1025063 h 1315086"/>
                    <a:gd name="connsiteX104" fmla="*/ 689371 w 1263528"/>
                    <a:gd name="connsiteY104" fmla="*/ 1090675 h 1315086"/>
                    <a:gd name="connsiteX105" fmla="*/ 688419 w 1263528"/>
                    <a:gd name="connsiteY105" fmla="*/ 1174354 h 1315086"/>
                    <a:gd name="connsiteX106" fmla="*/ 679849 w 1263528"/>
                    <a:gd name="connsiteY106" fmla="*/ 1211439 h 1315086"/>
                    <a:gd name="connsiteX107" fmla="*/ 660805 w 1263528"/>
                    <a:gd name="connsiteY107" fmla="*/ 1241867 h 1315086"/>
                    <a:gd name="connsiteX108" fmla="*/ 652236 w 1263528"/>
                    <a:gd name="connsiteY108" fmla="*/ 1277050 h 1315086"/>
                    <a:gd name="connsiteX109" fmla="*/ 633192 w 1263528"/>
                    <a:gd name="connsiteY109" fmla="*/ 1305577 h 1315086"/>
                    <a:gd name="connsiteX110" fmla="*/ 621767 w 1263528"/>
                    <a:gd name="connsiteY110" fmla="*/ 1315086 h 1315086"/>
                    <a:gd name="connsiteX111" fmla="*/ 18091 w 1263528"/>
                    <a:gd name="connsiteY111" fmla="*/ 362291 h 1315086"/>
                    <a:gd name="connsiteX112" fmla="*/ 46657 w 1263528"/>
                    <a:gd name="connsiteY112" fmla="*/ 398425 h 1315086"/>
                    <a:gd name="connsiteX113" fmla="*/ 208525 w 1263528"/>
                    <a:gd name="connsiteY113" fmla="*/ 434558 h 1315086"/>
                    <a:gd name="connsiteX114" fmla="*/ 221856 w 1263528"/>
                    <a:gd name="connsiteY114" fmla="*/ 444067 h 1315086"/>
                    <a:gd name="connsiteX115" fmla="*/ 259943 w 1263528"/>
                    <a:gd name="connsiteY115" fmla="*/ 451675 h 1315086"/>
                    <a:gd name="connsiteX116" fmla="*/ 266607 w 1263528"/>
                    <a:gd name="connsiteY116" fmla="*/ 456429 h 1315086"/>
                    <a:gd name="connsiteX117" fmla="*/ 293269 w 1263528"/>
                    <a:gd name="connsiteY117" fmla="*/ 454527 h 1315086"/>
                    <a:gd name="connsiteX118" fmla="*/ 339924 w 1263528"/>
                    <a:gd name="connsiteY118" fmla="*/ 462134 h 1315086"/>
                    <a:gd name="connsiteX119" fmla="*/ 353255 w 1263528"/>
                    <a:gd name="connsiteY119" fmla="*/ 476398 h 1315086"/>
                    <a:gd name="connsiteX120" fmla="*/ 343733 w 1263528"/>
                    <a:gd name="connsiteY120" fmla="*/ 485907 h 1315086"/>
                    <a:gd name="connsiteX121" fmla="*/ 351351 w 1263528"/>
                    <a:gd name="connsiteY121" fmla="*/ 493514 h 1315086"/>
                    <a:gd name="connsiteX122" fmla="*/ 387533 w 1263528"/>
                    <a:gd name="connsiteY122" fmla="*/ 500170 h 1315086"/>
                    <a:gd name="connsiteX123" fmla="*/ 398959 w 1263528"/>
                    <a:gd name="connsiteY123" fmla="*/ 511581 h 1315086"/>
                    <a:gd name="connsiteX124" fmla="*/ 399911 w 1263528"/>
                    <a:gd name="connsiteY124" fmla="*/ 553420 h 1315086"/>
                    <a:gd name="connsiteX125" fmla="*/ 387533 w 1263528"/>
                    <a:gd name="connsiteY125" fmla="*/ 580045 h 1315086"/>
                    <a:gd name="connsiteX126" fmla="*/ 406576 w 1263528"/>
                    <a:gd name="connsiteY126" fmla="*/ 580996 h 1315086"/>
                    <a:gd name="connsiteX127" fmla="*/ 416098 w 1263528"/>
                    <a:gd name="connsiteY127" fmla="*/ 573389 h 1315086"/>
                    <a:gd name="connsiteX128" fmla="*/ 424668 w 1263528"/>
                    <a:gd name="connsiteY128" fmla="*/ 580996 h 1315086"/>
                    <a:gd name="connsiteX129" fmla="*/ 414193 w 1263528"/>
                    <a:gd name="connsiteY129" fmla="*/ 610474 h 1315086"/>
                    <a:gd name="connsiteX130" fmla="*/ 423715 w 1263528"/>
                    <a:gd name="connsiteY130" fmla="*/ 625688 h 1315086"/>
                    <a:gd name="connsiteX131" fmla="*/ 435141 w 1263528"/>
                    <a:gd name="connsiteY131" fmla="*/ 628541 h 1315086"/>
                    <a:gd name="connsiteX132" fmla="*/ 442759 w 1263528"/>
                    <a:gd name="connsiteY132" fmla="*/ 611425 h 1315086"/>
                    <a:gd name="connsiteX133" fmla="*/ 470372 w 1263528"/>
                    <a:gd name="connsiteY133" fmla="*/ 567684 h 1315086"/>
                    <a:gd name="connsiteX134" fmla="*/ 485606 w 1263528"/>
                    <a:gd name="connsiteY134" fmla="*/ 510630 h 1315086"/>
                    <a:gd name="connsiteX135" fmla="*/ 507507 w 1263528"/>
                    <a:gd name="connsiteY135" fmla="*/ 491612 h 1315086"/>
                    <a:gd name="connsiteX136" fmla="*/ 502746 w 1263528"/>
                    <a:gd name="connsiteY136" fmla="*/ 476398 h 1315086"/>
                    <a:gd name="connsiteX137" fmla="*/ 507507 w 1263528"/>
                    <a:gd name="connsiteY137" fmla="*/ 467840 h 1315086"/>
                    <a:gd name="connsiteX138" fmla="*/ 517028 w 1263528"/>
                    <a:gd name="connsiteY138" fmla="*/ 483054 h 1315086"/>
                    <a:gd name="connsiteX139" fmla="*/ 514171 w 1263528"/>
                    <a:gd name="connsiteY139" fmla="*/ 503974 h 1315086"/>
                    <a:gd name="connsiteX140" fmla="*/ 541784 w 1263528"/>
                    <a:gd name="connsiteY140" fmla="*/ 483054 h 1315086"/>
                    <a:gd name="connsiteX141" fmla="*/ 543689 w 1263528"/>
                    <a:gd name="connsiteY141" fmla="*/ 461183 h 1315086"/>
                    <a:gd name="connsiteX142" fmla="*/ 563684 w 1263528"/>
                    <a:gd name="connsiteY142" fmla="*/ 466889 h 1315086"/>
                    <a:gd name="connsiteX143" fmla="*/ 571301 w 1263528"/>
                    <a:gd name="connsiteY143" fmla="*/ 451675 h 1315086"/>
                    <a:gd name="connsiteX144" fmla="*/ 577967 w 1263528"/>
                    <a:gd name="connsiteY144" fmla="*/ 457380 h 1315086"/>
                    <a:gd name="connsiteX145" fmla="*/ 571301 w 1263528"/>
                    <a:gd name="connsiteY145" fmla="*/ 471643 h 1315086"/>
                    <a:gd name="connsiteX146" fmla="*/ 561780 w 1263528"/>
                    <a:gd name="connsiteY146" fmla="*/ 476398 h 1315086"/>
                    <a:gd name="connsiteX147" fmla="*/ 552258 w 1263528"/>
                    <a:gd name="connsiteY147" fmla="*/ 495416 h 1315086"/>
                    <a:gd name="connsiteX148" fmla="*/ 565589 w 1263528"/>
                    <a:gd name="connsiteY148" fmla="*/ 512532 h 1315086"/>
                    <a:gd name="connsiteX149" fmla="*/ 576062 w 1263528"/>
                    <a:gd name="connsiteY149" fmla="*/ 507777 h 1315086"/>
                    <a:gd name="connsiteX150" fmla="*/ 571301 w 1263528"/>
                    <a:gd name="connsiteY150" fmla="*/ 501121 h 1315086"/>
                    <a:gd name="connsiteX151" fmla="*/ 580823 w 1263528"/>
                    <a:gd name="connsiteY151" fmla="*/ 486858 h 1315086"/>
                    <a:gd name="connsiteX152" fmla="*/ 598915 w 1263528"/>
                    <a:gd name="connsiteY152" fmla="*/ 470692 h 1315086"/>
                    <a:gd name="connsiteX153" fmla="*/ 606532 w 1263528"/>
                    <a:gd name="connsiteY153" fmla="*/ 470692 h 1315086"/>
                    <a:gd name="connsiteX154" fmla="*/ 608436 w 1263528"/>
                    <a:gd name="connsiteY154" fmla="*/ 445969 h 1315086"/>
                    <a:gd name="connsiteX155" fmla="*/ 627480 w 1263528"/>
                    <a:gd name="connsiteY155" fmla="*/ 428853 h 1315086"/>
                    <a:gd name="connsiteX156" fmla="*/ 702701 w 1263528"/>
                    <a:gd name="connsiteY156" fmla="*/ 424099 h 1315086"/>
                    <a:gd name="connsiteX157" fmla="*/ 720792 w 1263528"/>
                    <a:gd name="connsiteY157" fmla="*/ 394621 h 1315086"/>
                    <a:gd name="connsiteX158" fmla="*/ 756974 w 1263528"/>
                    <a:gd name="connsiteY158" fmla="*/ 391768 h 1315086"/>
                    <a:gd name="connsiteX159" fmla="*/ 793157 w 1263528"/>
                    <a:gd name="connsiteY159" fmla="*/ 403179 h 1315086"/>
                    <a:gd name="connsiteX160" fmla="*/ 833148 w 1263528"/>
                    <a:gd name="connsiteY160" fmla="*/ 428853 h 1315086"/>
                    <a:gd name="connsiteX161" fmla="*/ 839813 w 1263528"/>
                    <a:gd name="connsiteY161" fmla="*/ 426951 h 1315086"/>
                    <a:gd name="connsiteX162" fmla="*/ 837909 w 1263528"/>
                    <a:gd name="connsiteY162" fmla="*/ 393670 h 1315086"/>
                    <a:gd name="connsiteX163" fmla="*/ 844574 w 1263528"/>
                    <a:gd name="connsiteY163" fmla="*/ 391768 h 1315086"/>
                    <a:gd name="connsiteX164" fmla="*/ 887422 w 1263528"/>
                    <a:gd name="connsiteY164" fmla="*/ 402228 h 1315086"/>
                    <a:gd name="connsiteX165" fmla="*/ 901704 w 1263528"/>
                    <a:gd name="connsiteY165" fmla="*/ 400326 h 1315086"/>
                    <a:gd name="connsiteX166" fmla="*/ 929317 w 1263528"/>
                    <a:gd name="connsiteY166" fmla="*/ 393670 h 1315086"/>
                    <a:gd name="connsiteX167" fmla="*/ 945504 w 1263528"/>
                    <a:gd name="connsiteY167" fmla="*/ 397474 h 1315086"/>
                    <a:gd name="connsiteX168" fmla="*/ 962643 w 1263528"/>
                    <a:gd name="connsiteY168" fmla="*/ 398425 h 1315086"/>
                    <a:gd name="connsiteX169" fmla="*/ 962643 w 1263528"/>
                    <a:gd name="connsiteY169" fmla="*/ 387965 h 1315086"/>
                    <a:gd name="connsiteX170" fmla="*/ 955978 w 1263528"/>
                    <a:gd name="connsiteY170" fmla="*/ 379407 h 1315086"/>
                    <a:gd name="connsiteX171" fmla="*/ 941695 w 1263528"/>
                    <a:gd name="connsiteY171" fmla="*/ 377505 h 1315086"/>
                    <a:gd name="connsiteX172" fmla="*/ 931222 w 1263528"/>
                    <a:gd name="connsiteY172" fmla="*/ 369898 h 1315086"/>
                    <a:gd name="connsiteX173" fmla="*/ 935983 w 1263528"/>
                    <a:gd name="connsiteY173" fmla="*/ 356585 h 1315086"/>
                    <a:gd name="connsiteX174" fmla="*/ 928365 w 1263528"/>
                    <a:gd name="connsiteY174" fmla="*/ 353732 h 1315086"/>
                    <a:gd name="connsiteX175" fmla="*/ 903609 w 1263528"/>
                    <a:gd name="connsiteY175" fmla="*/ 354683 h 1315086"/>
                    <a:gd name="connsiteX176" fmla="*/ 902657 w 1263528"/>
                    <a:gd name="connsiteY176" fmla="*/ 345174 h 1315086"/>
                    <a:gd name="connsiteX177" fmla="*/ 913130 w 1263528"/>
                    <a:gd name="connsiteY177" fmla="*/ 337567 h 1315086"/>
                    <a:gd name="connsiteX178" fmla="*/ 918843 w 1263528"/>
                    <a:gd name="connsiteY178" fmla="*/ 345174 h 1315086"/>
                    <a:gd name="connsiteX179" fmla="*/ 923604 w 1263528"/>
                    <a:gd name="connsiteY179" fmla="*/ 328058 h 1315086"/>
                    <a:gd name="connsiteX180" fmla="*/ 916939 w 1263528"/>
                    <a:gd name="connsiteY180" fmla="*/ 321402 h 1315086"/>
                    <a:gd name="connsiteX181" fmla="*/ 923604 w 1263528"/>
                    <a:gd name="connsiteY181" fmla="*/ 319500 h 1315086"/>
                    <a:gd name="connsiteX182" fmla="*/ 910274 w 1263528"/>
                    <a:gd name="connsiteY182" fmla="*/ 307139 h 1315086"/>
                    <a:gd name="connsiteX183" fmla="*/ 913130 w 1263528"/>
                    <a:gd name="connsiteY183" fmla="*/ 294777 h 1315086"/>
                    <a:gd name="connsiteX184" fmla="*/ 914082 w 1263528"/>
                    <a:gd name="connsiteY184" fmla="*/ 276710 h 1315086"/>
                    <a:gd name="connsiteX185" fmla="*/ 901704 w 1263528"/>
                    <a:gd name="connsiteY185" fmla="*/ 276710 h 1315086"/>
                    <a:gd name="connsiteX186" fmla="*/ 887422 w 1263528"/>
                    <a:gd name="connsiteY186" fmla="*/ 286219 h 1315086"/>
                    <a:gd name="connsiteX187" fmla="*/ 869331 w 1263528"/>
                    <a:gd name="connsiteY187" fmla="*/ 287170 h 1315086"/>
                    <a:gd name="connsiteX188" fmla="*/ 864570 w 1263528"/>
                    <a:gd name="connsiteY188" fmla="*/ 304286 h 1315086"/>
                    <a:gd name="connsiteX189" fmla="*/ 846478 w 1263528"/>
                    <a:gd name="connsiteY189" fmla="*/ 306188 h 1315086"/>
                    <a:gd name="connsiteX190" fmla="*/ 843622 w 1263528"/>
                    <a:gd name="connsiteY190" fmla="*/ 294777 h 1315086"/>
                    <a:gd name="connsiteX191" fmla="*/ 822674 w 1263528"/>
                    <a:gd name="connsiteY191" fmla="*/ 295728 h 1315086"/>
                    <a:gd name="connsiteX192" fmla="*/ 813153 w 1263528"/>
                    <a:gd name="connsiteY192" fmla="*/ 307139 h 1315086"/>
                    <a:gd name="connsiteX193" fmla="*/ 806487 w 1263528"/>
                    <a:gd name="connsiteY193" fmla="*/ 306188 h 1315086"/>
                    <a:gd name="connsiteX194" fmla="*/ 804583 w 1263528"/>
                    <a:gd name="connsiteY194" fmla="*/ 298581 h 1315086"/>
                    <a:gd name="connsiteX195" fmla="*/ 779827 w 1263528"/>
                    <a:gd name="connsiteY195" fmla="*/ 302384 h 1315086"/>
                    <a:gd name="connsiteX196" fmla="*/ 778875 w 1263528"/>
                    <a:gd name="connsiteY196" fmla="*/ 256741 h 1315086"/>
                    <a:gd name="connsiteX197" fmla="*/ 788396 w 1263528"/>
                    <a:gd name="connsiteY197" fmla="*/ 237723 h 1315086"/>
                    <a:gd name="connsiteX198" fmla="*/ 781731 w 1263528"/>
                    <a:gd name="connsiteY198" fmla="*/ 236773 h 1315086"/>
                    <a:gd name="connsiteX199" fmla="*/ 764592 w 1263528"/>
                    <a:gd name="connsiteY199" fmla="*/ 247232 h 1315086"/>
                    <a:gd name="connsiteX200" fmla="*/ 743644 w 1263528"/>
                    <a:gd name="connsiteY200" fmla="*/ 247232 h 1315086"/>
                    <a:gd name="connsiteX201" fmla="*/ 707462 w 1263528"/>
                    <a:gd name="connsiteY201" fmla="*/ 272906 h 1315086"/>
                    <a:gd name="connsiteX202" fmla="*/ 648427 w 1263528"/>
                    <a:gd name="connsiteY202" fmla="*/ 275759 h 1315086"/>
                    <a:gd name="connsiteX203" fmla="*/ 609388 w 1263528"/>
                    <a:gd name="connsiteY203" fmla="*/ 283366 h 1315086"/>
                    <a:gd name="connsiteX204" fmla="*/ 591297 w 1263528"/>
                    <a:gd name="connsiteY204" fmla="*/ 297630 h 1315086"/>
                    <a:gd name="connsiteX205" fmla="*/ 577967 w 1263528"/>
                    <a:gd name="connsiteY205" fmla="*/ 309991 h 1315086"/>
                    <a:gd name="connsiteX206" fmla="*/ 554162 w 1263528"/>
                    <a:gd name="connsiteY206" fmla="*/ 326157 h 1315086"/>
                    <a:gd name="connsiteX207" fmla="*/ 551306 w 1263528"/>
                    <a:gd name="connsiteY207" fmla="*/ 333764 h 1315086"/>
                    <a:gd name="connsiteX208" fmla="*/ 545593 w 1263528"/>
                    <a:gd name="connsiteY208" fmla="*/ 317599 h 1315086"/>
                    <a:gd name="connsiteX209" fmla="*/ 533215 w 1263528"/>
                    <a:gd name="connsiteY209" fmla="*/ 311893 h 1315086"/>
                    <a:gd name="connsiteX210" fmla="*/ 533215 w 1263528"/>
                    <a:gd name="connsiteY210" fmla="*/ 317599 h 1315086"/>
                    <a:gd name="connsiteX211" fmla="*/ 539880 w 1263528"/>
                    <a:gd name="connsiteY211" fmla="*/ 324255 h 1315086"/>
                    <a:gd name="connsiteX212" fmla="*/ 539880 w 1263528"/>
                    <a:gd name="connsiteY212" fmla="*/ 336616 h 1315086"/>
                    <a:gd name="connsiteX213" fmla="*/ 525597 w 1263528"/>
                    <a:gd name="connsiteY213" fmla="*/ 330911 h 1315086"/>
                    <a:gd name="connsiteX214" fmla="*/ 519885 w 1263528"/>
                    <a:gd name="connsiteY214" fmla="*/ 330911 h 1315086"/>
                    <a:gd name="connsiteX215" fmla="*/ 517028 w 1263528"/>
                    <a:gd name="connsiteY215" fmla="*/ 342322 h 1315086"/>
                    <a:gd name="connsiteX216" fmla="*/ 497985 w 1263528"/>
                    <a:gd name="connsiteY216" fmla="*/ 324255 h 1315086"/>
                    <a:gd name="connsiteX217" fmla="*/ 485606 w 1263528"/>
                    <a:gd name="connsiteY217" fmla="*/ 322353 h 1315086"/>
                    <a:gd name="connsiteX218" fmla="*/ 473228 w 1263528"/>
                    <a:gd name="connsiteY218" fmla="*/ 336616 h 1315086"/>
                    <a:gd name="connsiteX219" fmla="*/ 442759 w 1263528"/>
                    <a:gd name="connsiteY219" fmla="*/ 335665 h 1315086"/>
                    <a:gd name="connsiteX220" fmla="*/ 437998 w 1263528"/>
                    <a:gd name="connsiteY220" fmla="*/ 322353 h 1315086"/>
                    <a:gd name="connsiteX221" fmla="*/ 418954 w 1263528"/>
                    <a:gd name="connsiteY221" fmla="*/ 304286 h 1315086"/>
                    <a:gd name="connsiteX222" fmla="*/ 406576 w 1263528"/>
                    <a:gd name="connsiteY222" fmla="*/ 289072 h 1315086"/>
                    <a:gd name="connsiteX223" fmla="*/ 406576 w 1263528"/>
                    <a:gd name="connsiteY223" fmla="*/ 282415 h 1315086"/>
                    <a:gd name="connsiteX224" fmla="*/ 396103 w 1263528"/>
                    <a:gd name="connsiteY224" fmla="*/ 269103 h 1315086"/>
                    <a:gd name="connsiteX225" fmla="*/ 371346 w 1263528"/>
                    <a:gd name="connsiteY225" fmla="*/ 257692 h 1315086"/>
                    <a:gd name="connsiteX226" fmla="*/ 339924 w 1263528"/>
                    <a:gd name="connsiteY226" fmla="*/ 256741 h 1315086"/>
                    <a:gd name="connsiteX227" fmla="*/ 329451 w 1263528"/>
                    <a:gd name="connsiteY227" fmla="*/ 248183 h 1315086"/>
                    <a:gd name="connsiteX228" fmla="*/ 316120 w 1263528"/>
                    <a:gd name="connsiteY228" fmla="*/ 248183 h 1315086"/>
                    <a:gd name="connsiteX229" fmla="*/ 309455 w 1263528"/>
                    <a:gd name="connsiteY229" fmla="*/ 251987 h 1315086"/>
                    <a:gd name="connsiteX230" fmla="*/ 288508 w 1263528"/>
                    <a:gd name="connsiteY230" fmla="*/ 272906 h 1315086"/>
                    <a:gd name="connsiteX231" fmla="*/ 281842 w 1263528"/>
                    <a:gd name="connsiteY231" fmla="*/ 283366 h 1315086"/>
                    <a:gd name="connsiteX232" fmla="*/ 272321 w 1263528"/>
                    <a:gd name="connsiteY232" fmla="*/ 276710 h 1315086"/>
                    <a:gd name="connsiteX233" fmla="*/ 274225 w 1263528"/>
                    <a:gd name="connsiteY233" fmla="*/ 267201 h 1315086"/>
                    <a:gd name="connsiteX234" fmla="*/ 281842 w 1263528"/>
                    <a:gd name="connsiteY234" fmla="*/ 247232 h 1315086"/>
                    <a:gd name="connsiteX235" fmla="*/ 312312 w 1263528"/>
                    <a:gd name="connsiteY235" fmla="*/ 199688 h 1315086"/>
                    <a:gd name="connsiteX236" fmla="*/ 319929 w 1263528"/>
                    <a:gd name="connsiteY236" fmla="*/ 197786 h 1315086"/>
                    <a:gd name="connsiteX237" fmla="*/ 336116 w 1263528"/>
                    <a:gd name="connsiteY237" fmla="*/ 179719 h 1315086"/>
                    <a:gd name="connsiteX238" fmla="*/ 342781 w 1263528"/>
                    <a:gd name="connsiteY238" fmla="*/ 164505 h 1315086"/>
                    <a:gd name="connsiteX239" fmla="*/ 371346 w 1263528"/>
                    <a:gd name="connsiteY239" fmla="*/ 158799 h 1315086"/>
                    <a:gd name="connsiteX240" fmla="*/ 378964 w 1263528"/>
                    <a:gd name="connsiteY240" fmla="*/ 153094 h 1315086"/>
                    <a:gd name="connsiteX241" fmla="*/ 378011 w 1263528"/>
                    <a:gd name="connsiteY241" fmla="*/ 143585 h 1315086"/>
                    <a:gd name="connsiteX242" fmla="*/ 373250 w 1263528"/>
                    <a:gd name="connsiteY242" fmla="*/ 138830 h 1315086"/>
                    <a:gd name="connsiteX243" fmla="*/ 330403 w 1263528"/>
                    <a:gd name="connsiteY243" fmla="*/ 140732 h 1315086"/>
                    <a:gd name="connsiteX244" fmla="*/ 311359 w 1263528"/>
                    <a:gd name="connsiteY244" fmla="*/ 145487 h 1315086"/>
                    <a:gd name="connsiteX245" fmla="*/ 286603 w 1263528"/>
                    <a:gd name="connsiteY245" fmla="*/ 156897 h 1315086"/>
                    <a:gd name="connsiteX246" fmla="*/ 275177 w 1263528"/>
                    <a:gd name="connsiteY246" fmla="*/ 168308 h 1315086"/>
                    <a:gd name="connsiteX247" fmla="*/ 258990 w 1263528"/>
                    <a:gd name="connsiteY247" fmla="*/ 189228 h 1315086"/>
                    <a:gd name="connsiteX248" fmla="*/ 241851 w 1263528"/>
                    <a:gd name="connsiteY248" fmla="*/ 198737 h 1315086"/>
                    <a:gd name="connsiteX249" fmla="*/ 210430 w 1263528"/>
                    <a:gd name="connsiteY249" fmla="*/ 231067 h 1315086"/>
                    <a:gd name="connsiteX250" fmla="*/ 206621 w 1263528"/>
                    <a:gd name="connsiteY250" fmla="*/ 246282 h 1315086"/>
                    <a:gd name="connsiteX251" fmla="*/ 136161 w 1263528"/>
                    <a:gd name="connsiteY251" fmla="*/ 290023 h 1315086"/>
                    <a:gd name="connsiteX252" fmla="*/ 98074 w 1263528"/>
                    <a:gd name="connsiteY252" fmla="*/ 294777 h 1315086"/>
                    <a:gd name="connsiteX253" fmla="*/ 80934 w 1263528"/>
                    <a:gd name="connsiteY253" fmla="*/ 298581 h 1315086"/>
                    <a:gd name="connsiteX254" fmla="*/ 59035 w 1263528"/>
                    <a:gd name="connsiteY254" fmla="*/ 327107 h 1315086"/>
                    <a:gd name="connsiteX255" fmla="*/ 41896 w 1263528"/>
                    <a:gd name="connsiteY255" fmla="*/ 333764 h 1315086"/>
                    <a:gd name="connsiteX256" fmla="*/ 0 w 1263528"/>
                    <a:gd name="connsiteY256" fmla="*/ 355634 h 1315086"/>
                    <a:gd name="connsiteX257" fmla="*/ 976926 w 1263528"/>
                    <a:gd name="connsiteY257" fmla="*/ 398425 h 1315086"/>
                    <a:gd name="connsiteX258" fmla="*/ 1013108 w 1263528"/>
                    <a:gd name="connsiteY258" fmla="*/ 399375 h 1315086"/>
                    <a:gd name="connsiteX259" fmla="*/ 1018821 w 1263528"/>
                    <a:gd name="connsiteY259" fmla="*/ 394621 h 1315086"/>
                    <a:gd name="connsiteX260" fmla="*/ 1016917 w 1263528"/>
                    <a:gd name="connsiteY260" fmla="*/ 375603 h 1315086"/>
                    <a:gd name="connsiteX261" fmla="*/ 1000730 w 1263528"/>
                    <a:gd name="connsiteY261" fmla="*/ 358487 h 1315086"/>
                    <a:gd name="connsiteX262" fmla="*/ 982638 w 1263528"/>
                    <a:gd name="connsiteY262" fmla="*/ 359438 h 1315086"/>
                    <a:gd name="connsiteX263" fmla="*/ 981687 w 1263528"/>
                    <a:gd name="connsiteY263" fmla="*/ 364192 h 1315086"/>
                    <a:gd name="connsiteX264" fmla="*/ 992160 w 1263528"/>
                    <a:gd name="connsiteY264" fmla="*/ 367996 h 1315086"/>
                    <a:gd name="connsiteX265" fmla="*/ 976926 w 1263528"/>
                    <a:gd name="connsiteY265" fmla="*/ 375603 h 1315086"/>
                    <a:gd name="connsiteX266" fmla="*/ 974069 w 1263528"/>
                    <a:gd name="connsiteY266" fmla="*/ 385112 h 1315086"/>
                    <a:gd name="connsiteX267" fmla="*/ 968356 w 1263528"/>
                    <a:gd name="connsiteY267" fmla="*/ 379407 h 1315086"/>
                    <a:gd name="connsiteX268" fmla="*/ 964548 w 1263528"/>
                    <a:gd name="connsiteY268" fmla="*/ 387014 h 1315086"/>
                    <a:gd name="connsiteX269" fmla="*/ 261846 w 1263528"/>
                    <a:gd name="connsiteY269" fmla="*/ 0 h 1315086"/>
                    <a:gd name="connsiteX270" fmla="*/ 239947 w 1263528"/>
                    <a:gd name="connsiteY270" fmla="*/ 1902 h 1315086"/>
                    <a:gd name="connsiteX271" fmla="*/ 214238 w 1263528"/>
                    <a:gd name="connsiteY271" fmla="*/ 19969 h 1315086"/>
                    <a:gd name="connsiteX272" fmla="*/ 146634 w 1263528"/>
                    <a:gd name="connsiteY272" fmla="*/ 70366 h 1315086"/>
                    <a:gd name="connsiteX273" fmla="*/ 154251 w 1263528"/>
                    <a:gd name="connsiteY273" fmla="*/ 79875 h 1315086"/>
                    <a:gd name="connsiteX274" fmla="*/ 171390 w 1263528"/>
                    <a:gd name="connsiteY274" fmla="*/ 82728 h 1315086"/>
                    <a:gd name="connsiteX275" fmla="*/ 198052 w 1263528"/>
                    <a:gd name="connsiteY275" fmla="*/ 63710 h 1315086"/>
                    <a:gd name="connsiteX276" fmla="*/ 187577 w 1263528"/>
                    <a:gd name="connsiteY276" fmla="*/ 58955 h 1315086"/>
                    <a:gd name="connsiteX277" fmla="*/ 209477 w 1263528"/>
                    <a:gd name="connsiteY277" fmla="*/ 43741 h 1315086"/>
                    <a:gd name="connsiteX278" fmla="*/ 218999 w 1263528"/>
                    <a:gd name="connsiteY278" fmla="*/ 43741 h 1315086"/>
                    <a:gd name="connsiteX279" fmla="*/ 247564 w 1263528"/>
                    <a:gd name="connsiteY279" fmla="*/ 25674 h 1315086"/>
                    <a:gd name="connsiteX280" fmla="*/ 246612 w 1263528"/>
                    <a:gd name="connsiteY280" fmla="*/ 17116 h 1315086"/>
                    <a:gd name="connsiteX281" fmla="*/ 653188 w 1263528"/>
                    <a:gd name="connsiteY281" fmla="*/ 597161 h 1315086"/>
                    <a:gd name="connsiteX282" fmla="*/ 653188 w 1263528"/>
                    <a:gd name="connsiteY282" fmla="*/ 606670 h 1315086"/>
                    <a:gd name="connsiteX283" fmla="*/ 673184 w 1263528"/>
                    <a:gd name="connsiteY283" fmla="*/ 621885 h 1315086"/>
                    <a:gd name="connsiteX284" fmla="*/ 671279 w 1263528"/>
                    <a:gd name="connsiteY284" fmla="*/ 599063 h 1315086"/>
                    <a:gd name="connsiteX285" fmla="*/ 646523 w 1263528"/>
                    <a:gd name="connsiteY285" fmla="*/ 623786 h 1315086"/>
                    <a:gd name="connsiteX286" fmla="*/ 656997 w 1263528"/>
                    <a:gd name="connsiteY286" fmla="*/ 624737 h 1315086"/>
                    <a:gd name="connsiteX287" fmla="*/ 656997 w 1263528"/>
                    <a:gd name="connsiteY287" fmla="*/ 633295 h 1315086"/>
                    <a:gd name="connsiteX288" fmla="*/ 647475 w 1263528"/>
                    <a:gd name="connsiteY288" fmla="*/ 633295 h 1315086"/>
                    <a:gd name="connsiteX289" fmla="*/ 850287 w 1263528"/>
                    <a:gd name="connsiteY289" fmla="*/ 421246 h 1315086"/>
                    <a:gd name="connsiteX290" fmla="*/ 850287 w 1263528"/>
                    <a:gd name="connsiteY290" fmla="*/ 429804 h 1315086"/>
                    <a:gd name="connsiteX291" fmla="*/ 857905 w 1263528"/>
                    <a:gd name="connsiteY291" fmla="*/ 427902 h 1315086"/>
                    <a:gd name="connsiteX292" fmla="*/ 857905 w 1263528"/>
                    <a:gd name="connsiteY292" fmla="*/ 423148 h 1315086"/>
                    <a:gd name="connsiteX293" fmla="*/ 895039 w 1263528"/>
                    <a:gd name="connsiteY293" fmla="*/ 450724 h 1315086"/>
                    <a:gd name="connsiteX294" fmla="*/ 894087 w 1263528"/>
                    <a:gd name="connsiteY294" fmla="*/ 440264 h 1315086"/>
                    <a:gd name="connsiteX295" fmla="*/ 878852 w 1263528"/>
                    <a:gd name="connsiteY295" fmla="*/ 438362 h 1315086"/>
                    <a:gd name="connsiteX296" fmla="*/ 873139 w 1263528"/>
                    <a:gd name="connsiteY296" fmla="*/ 434558 h 1315086"/>
                    <a:gd name="connsiteX297" fmla="*/ 864570 w 1263528"/>
                    <a:gd name="connsiteY297" fmla="*/ 434558 h 1315086"/>
                    <a:gd name="connsiteX298" fmla="*/ 860761 w 1263528"/>
                    <a:gd name="connsiteY298" fmla="*/ 437411 h 1315086"/>
                    <a:gd name="connsiteX299" fmla="*/ 869331 w 1263528"/>
                    <a:gd name="connsiteY299" fmla="*/ 441215 h 1315086"/>
                    <a:gd name="connsiteX300" fmla="*/ 879804 w 1263528"/>
                    <a:gd name="connsiteY300" fmla="*/ 451675 h 1315086"/>
                    <a:gd name="connsiteX301" fmla="*/ 723648 w 1263528"/>
                    <a:gd name="connsiteY301" fmla="*/ 462134 h 1315086"/>
                    <a:gd name="connsiteX302" fmla="*/ 722696 w 1263528"/>
                    <a:gd name="connsiteY302" fmla="*/ 472594 h 1315086"/>
                    <a:gd name="connsiteX303" fmla="*/ 719840 w 1263528"/>
                    <a:gd name="connsiteY303" fmla="*/ 479250 h 1315086"/>
                    <a:gd name="connsiteX304" fmla="*/ 721745 w 1263528"/>
                    <a:gd name="connsiteY304" fmla="*/ 500170 h 1315086"/>
                    <a:gd name="connsiteX305" fmla="*/ 725553 w 1263528"/>
                    <a:gd name="connsiteY305" fmla="*/ 503023 h 1315086"/>
                    <a:gd name="connsiteX306" fmla="*/ 732218 w 1263528"/>
                    <a:gd name="connsiteY306" fmla="*/ 503974 h 1315086"/>
                    <a:gd name="connsiteX307" fmla="*/ 736979 w 1263528"/>
                    <a:gd name="connsiteY307" fmla="*/ 495416 h 1315086"/>
                    <a:gd name="connsiteX308" fmla="*/ 737931 w 1263528"/>
                    <a:gd name="connsiteY308" fmla="*/ 480201 h 1315086"/>
                    <a:gd name="connsiteX309" fmla="*/ 735075 w 1263528"/>
                    <a:gd name="connsiteY309" fmla="*/ 474496 h 1315086"/>
                    <a:gd name="connsiteX310" fmla="*/ 734123 w 1263528"/>
                    <a:gd name="connsiteY310" fmla="*/ 464036 h 1315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</a:cxnLst>
                  <a:rect l="l" t="t" r="r" b="b"/>
                  <a:pathLst>
                    <a:path w="1263528" h="1315086">
                      <a:moveTo>
                        <a:pt x="930269" y="1282756"/>
                      </a:moveTo>
                      <a:lnTo>
                        <a:pt x="931222" y="1296068"/>
                      </a:lnTo>
                      <a:lnTo>
                        <a:pt x="1134986" y="1262787"/>
                      </a:lnTo>
                      <a:lnTo>
                        <a:pt x="1139746" y="1251376"/>
                      </a:lnTo>
                      <a:lnTo>
                        <a:pt x="1176881" y="1195274"/>
                      </a:lnTo>
                      <a:lnTo>
                        <a:pt x="1176881" y="1154385"/>
                      </a:lnTo>
                      <a:lnTo>
                        <a:pt x="1184498" y="1134416"/>
                      </a:lnTo>
                      <a:lnTo>
                        <a:pt x="1205446" y="1126809"/>
                      </a:lnTo>
                      <a:lnTo>
                        <a:pt x="1224490" y="1052639"/>
                      </a:lnTo>
                      <a:lnTo>
                        <a:pt x="1234011" y="1047885"/>
                      </a:lnTo>
                      <a:lnTo>
                        <a:pt x="1243533" y="1053590"/>
                      </a:lnTo>
                      <a:lnTo>
                        <a:pt x="1241629" y="1059296"/>
                      </a:lnTo>
                      <a:lnTo>
                        <a:pt x="1231155" y="1066903"/>
                      </a:lnTo>
                      <a:lnTo>
                        <a:pt x="1234011" y="1075461"/>
                      </a:lnTo>
                      <a:lnTo>
                        <a:pt x="1241629" y="1079264"/>
                      </a:lnTo>
                      <a:lnTo>
                        <a:pt x="1259720" y="1065952"/>
                      </a:lnTo>
                      <a:lnTo>
                        <a:pt x="1263528" y="972764"/>
                      </a:lnTo>
                      <a:lnTo>
                        <a:pt x="1248294" y="950894"/>
                      </a:lnTo>
                      <a:lnTo>
                        <a:pt x="1236868" y="915711"/>
                      </a:lnTo>
                      <a:lnTo>
                        <a:pt x="1236868" y="891938"/>
                      </a:lnTo>
                      <a:lnTo>
                        <a:pt x="1214968" y="850099"/>
                      </a:lnTo>
                      <a:lnTo>
                        <a:pt x="1214968" y="832983"/>
                      </a:lnTo>
                      <a:lnTo>
                        <a:pt x="1203542" y="801603"/>
                      </a:lnTo>
                      <a:lnTo>
                        <a:pt x="1181642" y="773077"/>
                      </a:lnTo>
                      <a:lnTo>
                        <a:pt x="1154029" y="763568"/>
                      </a:lnTo>
                      <a:lnTo>
                        <a:pt x="1108325" y="792094"/>
                      </a:lnTo>
                      <a:lnTo>
                        <a:pt x="1084521" y="835836"/>
                      </a:lnTo>
                      <a:lnTo>
                        <a:pt x="1082616" y="844394"/>
                      </a:lnTo>
                      <a:lnTo>
                        <a:pt x="1054051" y="877675"/>
                      </a:lnTo>
                      <a:lnTo>
                        <a:pt x="1039769" y="875773"/>
                      </a:lnTo>
                      <a:lnTo>
                        <a:pt x="1012156" y="849148"/>
                      </a:lnTo>
                      <a:lnTo>
                        <a:pt x="1011204" y="816818"/>
                      </a:lnTo>
                      <a:lnTo>
                        <a:pt x="1025486" y="798751"/>
                      </a:lnTo>
                      <a:lnTo>
                        <a:pt x="1044529" y="796849"/>
                      </a:lnTo>
                      <a:lnTo>
                        <a:pt x="1055956" y="780684"/>
                      </a:lnTo>
                      <a:lnTo>
                        <a:pt x="1057860" y="742648"/>
                      </a:lnTo>
                      <a:lnTo>
                        <a:pt x="1065477" y="735041"/>
                      </a:lnTo>
                      <a:lnTo>
                        <a:pt x="1075951" y="734090"/>
                      </a:lnTo>
                      <a:lnTo>
                        <a:pt x="1084521" y="717925"/>
                      </a:lnTo>
                      <a:lnTo>
                        <a:pt x="1082616" y="626639"/>
                      </a:lnTo>
                      <a:lnTo>
                        <a:pt x="1079760" y="614277"/>
                      </a:lnTo>
                      <a:lnTo>
                        <a:pt x="1068334" y="602867"/>
                      </a:lnTo>
                      <a:lnTo>
                        <a:pt x="1052147" y="593358"/>
                      </a:lnTo>
                      <a:lnTo>
                        <a:pt x="1051195" y="576242"/>
                      </a:lnTo>
                      <a:lnTo>
                        <a:pt x="1057860" y="570536"/>
                      </a:lnTo>
                      <a:lnTo>
                        <a:pt x="1074999" y="578143"/>
                      </a:lnTo>
                      <a:lnTo>
                        <a:pt x="1072143" y="561978"/>
                      </a:lnTo>
                      <a:lnTo>
                        <a:pt x="1054051" y="536304"/>
                      </a:lnTo>
                      <a:lnTo>
                        <a:pt x="1047386" y="521090"/>
                      </a:lnTo>
                      <a:lnTo>
                        <a:pt x="1036912" y="510630"/>
                      </a:lnTo>
                      <a:lnTo>
                        <a:pt x="1015964" y="510630"/>
                      </a:lnTo>
                      <a:lnTo>
                        <a:pt x="938839" y="483054"/>
                      </a:lnTo>
                      <a:lnTo>
                        <a:pt x="925508" y="466889"/>
                      </a:lnTo>
                      <a:lnTo>
                        <a:pt x="895991" y="464036"/>
                      </a:lnTo>
                      <a:lnTo>
                        <a:pt x="884565" y="466889"/>
                      </a:lnTo>
                      <a:lnTo>
                        <a:pt x="842670" y="445018"/>
                      </a:lnTo>
                      <a:lnTo>
                        <a:pt x="829340" y="445018"/>
                      </a:lnTo>
                      <a:lnTo>
                        <a:pt x="834100" y="454527"/>
                      </a:lnTo>
                      <a:lnTo>
                        <a:pt x="808392" y="453576"/>
                      </a:lnTo>
                      <a:lnTo>
                        <a:pt x="809344" y="459282"/>
                      </a:lnTo>
                      <a:lnTo>
                        <a:pt x="815057" y="464987"/>
                      </a:lnTo>
                      <a:lnTo>
                        <a:pt x="791253" y="484956"/>
                      </a:lnTo>
                      <a:lnTo>
                        <a:pt x="792205" y="502072"/>
                      </a:lnTo>
                      <a:lnTo>
                        <a:pt x="806487" y="523942"/>
                      </a:lnTo>
                      <a:lnTo>
                        <a:pt x="820770" y="525844"/>
                      </a:lnTo>
                      <a:lnTo>
                        <a:pt x="820770" y="531550"/>
                      </a:lnTo>
                      <a:lnTo>
                        <a:pt x="806487" y="536304"/>
                      </a:lnTo>
                      <a:lnTo>
                        <a:pt x="786492" y="535353"/>
                      </a:lnTo>
                      <a:lnTo>
                        <a:pt x="759831" y="559126"/>
                      </a:lnTo>
                      <a:lnTo>
                        <a:pt x="760783" y="582898"/>
                      </a:lnTo>
                      <a:lnTo>
                        <a:pt x="764592" y="638050"/>
                      </a:lnTo>
                      <a:lnTo>
                        <a:pt x="743644" y="670380"/>
                      </a:lnTo>
                      <a:lnTo>
                        <a:pt x="751262" y="627590"/>
                      </a:lnTo>
                      <a:lnTo>
                        <a:pt x="743644" y="621885"/>
                      </a:lnTo>
                      <a:lnTo>
                        <a:pt x="735075" y="672282"/>
                      </a:lnTo>
                      <a:lnTo>
                        <a:pt x="725553" y="650411"/>
                      </a:lnTo>
                      <a:lnTo>
                        <a:pt x="730314" y="628541"/>
                      </a:lnTo>
                      <a:lnTo>
                        <a:pt x="725553" y="619032"/>
                      </a:lnTo>
                      <a:lnTo>
                        <a:pt x="731266" y="606670"/>
                      </a:lnTo>
                      <a:lnTo>
                        <a:pt x="725553" y="596210"/>
                      </a:lnTo>
                      <a:lnTo>
                        <a:pt x="735075" y="586702"/>
                      </a:lnTo>
                      <a:lnTo>
                        <a:pt x="735075" y="575291"/>
                      </a:lnTo>
                      <a:lnTo>
                        <a:pt x="722696" y="580996"/>
                      </a:lnTo>
                      <a:lnTo>
                        <a:pt x="710318" y="610474"/>
                      </a:lnTo>
                      <a:lnTo>
                        <a:pt x="703653" y="617130"/>
                      </a:lnTo>
                      <a:lnTo>
                        <a:pt x="691275" y="639951"/>
                      </a:lnTo>
                      <a:lnTo>
                        <a:pt x="675088" y="638050"/>
                      </a:lnTo>
                      <a:lnTo>
                        <a:pt x="674136" y="649460"/>
                      </a:lnTo>
                      <a:lnTo>
                        <a:pt x="658901" y="649460"/>
                      </a:lnTo>
                      <a:lnTo>
                        <a:pt x="660805" y="663724"/>
                      </a:lnTo>
                      <a:lnTo>
                        <a:pt x="662710" y="682742"/>
                      </a:lnTo>
                      <a:lnTo>
                        <a:pt x="634145" y="694152"/>
                      </a:lnTo>
                      <a:lnTo>
                        <a:pt x="635097" y="706514"/>
                      </a:lnTo>
                      <a:lnTo>
                        <a:pt x="644619" y="722679"/>
                      </a:lnTo>
                      <a:lnTo>
                        <a:pt x="643667" y="772126"/>
                      </a:lnTo>
                      <a:lnTo>
                        <a:pt x="631288" y="813965"/>
                      </a:lnTo>
                      <a:lnTo>
                        <a:pt x="615102" y="837737"/>
                      </a:lnTo>
                      <a:lnTo>
                        <a:pt x="626528" y="851050"/>
                      </a:lnTo>
                      <a:lnTo>
                        <a:pt x="634145" y="884331"/>
                      </a:lnTo>
                      <a:lnTo>
                        <a:pt x="624623" y="908104"/>
                      </a:lnTo>
                      <a:lnTo>
                        <a:pt x="622719" y="928072"/>
                      </a:lnTo>
                      <a:lnTo>
                        <a:pt x="638906" y="960403"/>
                      </a:lnTo>
                      <a:lnTo>
                        <a:pt x="662710" y="1006997"/>
                      </a:lnTo>
                      <a:lnTo>
                        <a:pt x="674136" y="1025063"/>
                      </a:lnTo>
                      <a:lnTo>
                        <a:pt x="689371" y="1090675"/>
                      </a:lnTo>
                      <a:lnTo>
                        <a:pt x="688419" y="1174354"/>
                      </a:lnTo>
                      <a:lnTo>
                        <a:pt x="679849" y="1211439"/>
                      </a:lnTo>
                      <a:lnTo>
                        <a:pt x="660805" y="1241867"/>
                      </a:lnTo>
                      <a:lnTo>
                        <a:pt x="652236" y="1277050"/>
                      </a:lnTo>
                      <a:lnTo>
                        <a:pt x="633192" y="1305577"/>
                      </a:lnTo>
                      <a:lnTo>
                        <a:pt x="621767" y="1315086"/>
                      </a:lnTo>
                      <a:close/>
                      <a:moveTo>
                        <a:pt x="18091" y="362291"/>
                      </a:moveTo>
                      <a:lnTo>
                        <a:pt x="46657" y="398425"/>
                      </a:lnTo>
                      <a:lnTo>
                        <a:pt x="208525" y="434558"/>
                      </a:lnTo>
                      <a:lnTo>
                        <a:pt x="221856" y="444067"/>
                      </a:lnTo>
                      <a:lnTo>
                        <a:pt x="259943" y="451675"/>
                      </a:lnTo>
                      <a:lnTo>
                        <a:pt x="266607" y="456429"/>
                      </a:lnTo>
                      <a:lnTo>
                        <a:pt x="293269" y="454527"/>
                      </a:lnTo>
                      <a:lnTo>
                        <a:pt x="339924" y="462134"/>
                      </a:lnTo>
                      <a:lnTo>
                        <a:pt x="353255" y="476398"/>
                      </a:lnTo>
                      <a:lnTo>
                        <a:pt x="343733" y="485907"/>
                      </a:lnTo>
                      <a:lnTo>
                        <a:pt x="351351" y="493514"/>
                      </a:lnTo>
                      <a:lnTo>
                        <a:pt x="387533" y="500170"/>
                      </a:lnTo>
                      <a:lnTo>
                        <a:pt x="398959" y="511581"/>
                      </a:lnTo>
                      <a:lnTo>
                        <a:pt x="399911" y="553420"/>
                      </a:lnTo>
                      <a:lnTo>
                        <a:pt x="387533" y="580045"/>
                      </a:lnTo>
                      <a:lnTo>
                        <a:pt x="406576" y="580996"/>
                      </a:lnTo>
                      <a:lnTo>
                        <a:pt x="416098" y="573389"/>
                      </a:lnTo>
                      <a:lnTo>
                        <a:pt x="424668" y="580996"/>
                      </a:lnTo>
                      <a:lnTo>
                        <a:pt x="414193" y="610474"/>
                      </a:lnTo>
                      <a:lnTo>
                        <a:pt x="423715" y="625688"/>
                      </a:lnTo>
                      <a:lnTo>
                        <a:pt x="435141" y="628541"/>
                      </a:lnTo>
                      <a:lnTo>
                        <a:pt x="442759" y="611425"/>
                      </a:lnTo>
                      <a:lnTo>
                        <a:pt x="470372" y="567684"/>
                      </a:lnTo>
                      <a:lnTo>
                        <a:pt x="485606" y="510630"/>
                      </a:lnTo>
                      <a:lnTo>
                        <a:pt x="507507" y="491612"/>
                      </a:lnTo>
                      <a:lnTo>
                        <a:pt x="502746" y="476398"/>
                      </a:lnTo>
                      <a:lnTo>
                        <a:pt x="507507" y="467840"/>
                      </a:lnTo>
                      <a:lnTo>
                        <a:pt x="517028" y="483054"/>
                      </a:lnTo>
                      <a:lnTo>
                        <a:pt x="514171" y="503974"/>
                      </a:lnTo>
                      <a:lnTo>
                        <a:pt x="541784" y="483054"/>
                      </a:lnTo>
                      <a:lnTo>
                        <a:pt x="543689" y="461183"/>
                      </a:lnTo>
                      <a:lnTo>
                        <a:pt x="563684" y="466889"/>
                      </a:lnTo>
                      <a:lnTo>
                        <a:pt x="571301" y="451675"/>
                      </a:lnTo>
                      <a:lnTo>
                        <a:pt x="577967" y="457380"/>
                      </a:lnTo>
                      <a:lnTo>
                        <a:pt x="571301" y="471643"/>
                      </a:lnTo>
                      <a:lnTo>
                        <a:pt x="561780" y="476398"/>
                      </a:lnTo>
                      <a:lnTo>
                        <a:pt x="552258" y="495416"/>
                      </a:lnTo>
                      <a:lnTo>
                        <a:pt x="565589" y="512532"/>
                      </a:lnTo>
                      <a:lnTo>
                        <a:pt x="576062" y="507777"/>
                      </a:lnTo>
                      <a:lnTo>
                        <a:pt x="571301" y="501121"/>
                      </a:lnTo>
                      <a:lnTo>
                        <a:pt x="580823" y="486858"/>
                      </a:lnTo>
                      <a:lnTo>
                        <a:pt x="598915" y="470692"/>
                      </a:lnTo>
                      <a:lnTo>
                        <a:pt x="606532" y="470692"/>
                      </a:lnTo>
                      <a:lnTo>
                        <a:pt x="608436" y="445969"/>
                      </a:lnTo>
                      <a:lnTo>
                        <a:pt x="627480" y="428853"/>
                      </a:lnTo>
                      <a:lnTo>
                        <a:pt x="702701" y="424099"/>
                      </a:lnTo>
                      <a:lnTo>
                        <a:pt x="720792" y="394621"/>
                      </a:lnTo>
                      <a:lnTo>
                        <a:pt x="756974" y="391768"/>
                      </a:lnTo>
                      <a:lnTo>
                        <a:pt x="793157" y="403179"/>
                      </a:lnTo>
                      <a:lnTo>
                        <a:pt x="833148" y="428853"/>
                      </a:lnTo>
                      <a:lnTo>
                        <a:pt x="839813" y="426951"/>
                      </a:lnTo>
                      <a:lnTo>
                        <a:pt x="837909" y="393670"/>
                      </a:lnTo>
                      <a:lnTo>
                        <a:pt x="844574" y="391768"/>
                      </a:lnTo>
                      <a:lnTo>
                        <a:pt x="887422" y="402228"/>
                      </a:lnTo>
                      <a:lnTo>
                        <a:pt x="901704" y="400326"/>
                      </a:lnTo>
                      <a:lnTo>
                        <a:pt x="929317" y="393670"/>
                      </a:lnTo>
                      <a:lnTo>
                        <a:pt x="945504" y="397474"/>
                      </a:lnTo>
                      <a:lnTo>
                        <a:pt x="962643" y="398425"/>
                      </a:lnTo>
                      <a:lnTo>
                        <a:pt x="962643" y="387965"/>
                      </a:lnTo>
                      <a:lnTo>
                        <a:pt x="955978" y="379407"/>
                      </a:lnTo>
                      <a:lnTo>
                        <a:pt x="941695" y="377505"/>
                      </a:lnTo>
                      <a:lnTo>
                        <a:pt x="931222" y="369898"/>
                      </a:lnTo>
                      <a:lnTo>
                        <a:pt x="935983" y="356585"/>
                      </a:lnTo>
                      <a:lnTo>
                        <a:pt x="928365" y="353732"/>
                      </a:lnTo>
                      <a:lnTo>
                        <a:pt x="903609" y="354683"/>
                      </a:lnTo>
                      <a:lnTo>
                        <a:pt x="902657" y="345174"/>
                      </a:lnTo>
                      <a:lnTo>
                        <a:pt x="913130" y="337567"/>
                      </a:lnTo>
                      <a:lnTo>
                        <a:pt x="918843" y="345174"/>
                      </a:lnTo>
                      <a:lnTo>
                        <a:pt x="923604" y="328058"/>
                      </a:lnTo>
                      <a:lnTo>
                        <a:pt x="916939" y="321402"/>
                      </a:lnTo>
                      <a:lnTo>
                        <a:pt x="923604" y="319500"/>
                      </a:lnTo>
                      <a:lnTo>
                        <a:pt x="910274" y="307139"/>
                      </a:lnTo>
                      <a:lnTo>
                        <a:pt x="913130" y="294777"/>
                      </a:lnTo>
                      <a:lnTo>
                        <a:pt x="914082" y="276710"/>
                      </a:lnTo>
                      <a:lnTo>
                        <a:pt x="901704" y="276710"/>
                      </a:lnTo>
                      <a:lnTo>
                        <a:pt x="887422" y="286219"/>
                      </a:lnTo>
                      <a:lnTo>
                        <a:pt x="869331" y="287170"/>
                      </a:lnTo>
                      <a:lnTo>
                        <a:pt x="864570" y="304286"/>
                      </a:lnTo>
                      <a:lnTo>
                        <a:pt x="846478" y="306188"/>
                      </a:lnTo>
                      <a:lnTo>
                        <a:pt x="843622" y="294777"/>
                      </a:lnTo>
                      <a:lnTo>
                        <a:pt x="822674" y="295728"/>
                      </a:lnTo>
                      <a:lnTo>
                        <a:pt x="813153" y="307139"/>
                      </a:lnTo>
                      <a:lnTo>
                        <a:pt x="806487" y="306188"/>
                      </a:lnTo>
                      <a:lnTo>
                        <a:pt x="804583" y="298581"/>
                      </a:lnTo>
                      <a:lnTo>
                        <a:pt x="779827" y="302384"/>
                      </a:lnTo>
                      <a:lnTo>
                        <a:pt x="778875" y="256741"/>
                      </a:lnTo>
                      <a:lnTo>
                        <a:pt x="788396" y="237723"/>
                      </a:lnTo>
                      <a:lnTo>
                        <a:pt x="781731" y="236773"/>
                      </a:lnTo>
                      <a:lnTo>
                        <a:pt x="764592" y="247232"/>
                      </a:lnTo>
                      <a:lnTo>
                        <a:pt x="743644" y="247232"/>
                      </a:lnTo>
                      <a:lnTo>
                        <a:pt x="707462" y="272906"/>
                      </a:lnTo>
                      <a:lnTo>
                        <a:pt x="648427" y="275759"/>
                      </a:lnTo>
                      <a:lnTo>
                        <a:pt x="609388" y="283366"/>
                      </a:lnTo>
                      <a:lnTo>
                        <a:pt x="591297" y="297630"/>
                      </a:lnTo>
                      <a:lnTo>
                        <a:pt x="577967" y="309991"/>
                      </a:lnTo>
                      <a:lnTo>
                        <a:pt x="554162" y="326157"/>
                      </a:lnTo>
                      <a:lnTo>
                        <a:pt x="551306" y="333764"/>
                      </a:lnTo>
                      <a:lnTo>
                        <a:pt x="545593" y="317599"/>
                      </a:lnTo>
                      <a:lnTo>
                        <a:pt x="533215" y="311893"/>
                      </a:lnTo>
                      <a:lnTo>
                        <a:pt x="533215" y="317599"/>
                      </a:lnTo>
                      <a:lnTo>
                        <a:pt x="539880" y="324255"/>
                      </a:lnTo>
                      <a:lnTo>
                        <a:pt x="539880" y="336616"/>
                      </a:lnTo>
                      <a:lnTo>
                        <a:pt x="525597" y="330911"/>
                      </a:lnTo>
                      <a:lnTo>
                        <a:pt x="519885" y="330911"/>
                      </a:lnTo>
                      <a:lnTo>
                        <a:pt x="517028" y="342322"/>
                      </a:lnTo>
                      <a:lnTo>
                        <a:pt x="497985" y="324255"/>
                      </a:lnTo>
                      <a:lnTo>
                        <a:pt x="485606" y="322353"/>
                      </a:lnTo>
                      <a:lnTo>
                        <a:pt x="473228" y="336616"/>
                      </a:lnTo>
                      <a:lnTo>
                        <a:pt x="442759" y="335665"/>
                      </a:lnTo>
                      <a:lnTo>
                        <a:pt x="437998" y="322353"/>
                      </a:lnTo>
                      <a:lnTo>
                        <a:pt x="418954" y="304286"/>
                      </a:lnTo>
                      <a:lnTo>
                        <a:pt x="406576" y="289072"/>
                      </a:lnTo>
                      <a:lnTo>
                        <a:pt x="406576" y="282415"/>
                      </a:lnTo>
                      <a:lnTo>
                        <a:pt x="396103" y="269103"/>
                      </a:lnTo>
                      <a:lnTo>
                        <a:pt x="371346" y="257692"/>
                      </a:lnTo>
                      <a:lnTo>
                        <a:pt x="339924" y="256741"/>
                      </a:lnTo>
                      <a:lnTo>
                        <a:pt x="329451" y="248183"/>
                      </a:lnTo>
                      <a:lnTo>
                        <a:pt x="316120" y="248183"/>
                      </a:lnTo>
                      <a:lnTo>
                        <a:pt x="309455" y="251987"/>
                      </a:lnTo>
                      <a:lnTo>
                        <a:pt x="288508" y="272906"/>
                      </a:lnTo>
                      <a:lnTo>
                        <a:pt x="281842" y="283366"/>
                      </a:lnTo>
                      <a:lnTo>
                        <a:pt x="272321" y="276710"/>
                      </a:lnTo>
                      <a:lnTo>
                        <a:pt x="274225" y="267201"/>
                      </a:lnTo>
                      <a:lnTo>
                        <a:pt x="281842" y="247232"/>
                      </a:lnTo>
                      <a:lnTo>
                        <a:pt x="312312" y="199688"/>
                      </a:lnTo>
                      <a:lnTo>
                        <a:pt x="319929" y="197786"/>
                      </a:lnTo>
                      <a:lnTo>
                        <a:pt x="336116" y="179719"/>
                      </a:lnTo>
                      <a:lnTo>
                        <a:pt x="342781" y="164505"/>
                      </a:lnTo>
                      <a:lnTo>
                        <a:pt x="371346" y="158799"/>
                      </a:lnTo>
                      <a:lnTo>
                        <a:pt x="378964" y="153094"/>
                      </a:lnTo>
                      <a:lnTo>
                        <a:pt x="378011" y="143585"/>
                      </a:lnTo>
                      <a:lnTo>
                        <a:pt x="373250" y="138830"/>
                      </a:lnTo>
                      <a:lnTo>
                        <a:pt x="330403" y="140732"/>
                      </a:lnTo>
                      <a:lnTo>
                        <a:pt x="311359" y="145487"/>
                      </a:lnTo>
                      <a:lnTo>
                        <a:pt x="286603" y="156897"/>
                      </a:lnTo>
                      <a:lnTo>
                        <a:pt x="275177" y="168308"/>
                      </a:lnTo>
                      <a:lnTo>
                        <a:pt x="258990" y="189228"/>
                      </a:lnTo>
                      <a:lnTo>
                        <a:pt x="241851" y="198737"/>
                      </a:lnTo>
                      <a:lnTo>
                        <a:pt x="210430" y="231067"/>
                      </a:lnTo>
                      <a:lnTo>
                        <a:pt x="206621" y="246282"/>
                      </a:lnTo>
                      <a:lnTo>
                        <a:pt x="136161" y="290023"/>
                      </a:lnTo>
                      <a:lnTo>
                        <a:pt x="98074" y="294777"/>
                      </a:lnTo>
                      <a:lnTo>
                        <a:pt x="80934" y="298581"/>
                      </a:lnTo>
                      <a:lnTo>
                        <a:pt x="59035" y="327107"/>
                      </a:lnTo>
                      <a:lnTo>
                        <a:pt x="41896" y="333764"/>
                      </a:lnTo>
                      <a:lnTo>
                        <a:pt x="0" y="355634"/>
                      </a:lnTo>
                      <a:close/>
                      <a:moveTo>
                        <a:pt x="976926" y="398425"/>
                      </a:moveTo>
                      <a:lnTo>
                        <a:pt x="1013108" y="399375"/>
                      </a:lnTo>
                      <a:lnTo>
                        <a:pt x="1018821" y="394621"/>
                      </a:lnTo>
                      <a:lnTo>
                        <a:pt x="1016917" y="375603"/>
                      </a:lnTo>
                      <a:lnTo>
                        <a:pt x="1000730" y="358487"/>
                      </a:lnTo>
                      <a:lnTo>
                        <a:pt x="982638" y="359438"/>
                      </a:lnTo>
                      <a:lnTo>
                        <a:pt x="981687" y="364192"/>
                      </a:lnTo>
                      <a:lnTo>
                        <a:pt x="992160" y="367996"/>
                      </a:lnTo>
                      <a:lnTo>
                        <a:pt x="976926" y="375603"/>
                      </a:lnTo>
                      <a:lnTo>
                        <a:pt x="974069" y="385112"/>
                      </a:lnTo>
                      <a:lnTo>
                        <a:pt x="968356" y="379407"/>
                      </a:lnTo>
                      <a:lnTo>
                        <a:pt x="964548" y="387014"/>
                      </a:lnTo>
                      <a:close/>
                      <a:moveTo>
                        <a:pt x="261846" y="0"/>
                      </a:moveTo>
                      <a:lnTo>
                        <a:pt x="239947" y="1902"/>
                      </a:lnTo>
                      <a:lnTo>
                        <a:pt x="214238" y="19969"/>
                      </a:lnTo>
                      <a:lnTo>
                        <a:pt x="146634" y="70366"/>
                      </a:lnTo>
                      <a:lnTo>
                        <a:pt x="154251" y="79875"/>
                      </a:lnTo>
                      <a:lnTo>
                        <a:pt x="171390" y="82728"/>
                      </a:lnTo>
                      <a:lnTo>
                        <a:pt x="198052" y="63710"/>
                      </a:lnTo>
                      <a:lnTo>
                        <a:pt x="187577" y="58955"/>
                      </a:lnTo>
                      <a:lnTo>
                        <a:pt x="209477" y="43741"/>
                      </a:lnTo>
                      <a:lnTo>
                        <a:pt x="218999" y="43741"/>
                      </a:lnTo>
                      <a:lnTo>
                        <a:pt x="247564" y="25674"/>
                      </a:lnTo>
                      <a:lnTo>
                        <a:pt x="246612" y="17116"/>
                      </a:lnTo>
                      <a:close/>
                      <a:moveTo>
                        <a:pt x="653188" y="597161"/>
                      </a:moveTo>
                      <a:lnTo>
                        <a:pt x="653188" y="606670"/>
                      </a:lnTo>
                      <a:lnTo>
                        <a:pt x="673184" y="621885"/>
                      </a:lnTo>
                      <a:lnTo>
                        <a:pt x="671279" y="599063"/>
                      </a:lnTo>
                      <a:close/>
                      <a:moveTo>
                        <a:pt x="646523" y="623786"/>
                      </a:moveTo>
                      <a:lnTo>
                        <a:pt x="656997" y="624737"/>
                      </a:lnTo>
                      <a:lnTo>
                        <a:pt x="656997" y="633295"/>
                      </a:lnTo>
                      <a:lnTo>
                        <a:pt x="647475" y="633295"/>
                      </a:lnTo>
                      <a:close/>
                      <a:moveTo>
                        <a:pt x="850287" y="421246"/>
                      </a:moveTo>
                      <a:lnTo>
                        <a:pt x="850287" y="429804"/>
                      </a:lnTo>
                      <a:lnTo>
                        <a:pt x="857905" y="427902"/>
                      </a:lnTo>
                      <a:lnTo>
                        <a:pt x="857905" y="423148"/>
                      </a:lnTo>
                      <a:close/>
                      <a:moveTo>
                        <a:pt x="895039" y="450724"/>
                      </a:moveTo>
                      <a:lnTo>
                        <a:pt x="894087" y="440264"/>
                      </a:lnTo>
                      <a:lnTo>
                        <a:pt x="878852" y="438362"/>
                      </a:lnTo>
                      <a:lnTo>
                        <a:pt x="873139" y="434558"/>
                      </a:lnTo>
                      <a:lnTo>
                        <a:pt x="864570" y="434558"/>
                      </a:lnTo>
                      <a:lnTo>
                        <a:pt x="860761" y="437411"/>
                      </a:lnTo>
                      <a:lnTo>
                        <a:pt x="869331" y="441215"/>
                      </a:lnTo>
                      <a:lnTo>
                        <a:pt x="879804" y="451675"/>
                      </a:lnTo>
                      <a:close/>
                      <a:moveTo>
                        <a:pt x="723648" y="462134"/>
                      </a:moveTo>
                      <a:lnTo>
                        <a:pt x="722696" y="472594"/>
                      </a:lnTo>
                      <a:lnTo>
                        <a:pt x="719840" y="479250"/>
                      </a:lnTo>
                      <a:lnTo>
                        <a:pt x="721745" y="500170"/>
                      </a:lnTo>
                      <a:lnTo>
                        <a:pt x="725553" y="503023"/>
                      </a:lnTo>
                      <a:lnTo>
                        <a:pt x="732218" y="503974"/>
                      </a:lnTo>
                      <a:lnTo>
                        <a:pt x="736979" y="495416"/>
                      </a:lnTo>
                      <a:lnTo>
                        <a:pt x="737931" y="480201"/>
                      </a:lnTo>
                      <a:lnTo>
                        <a:pt x="735075" y="474496"/>
                      </a:lnTo>
                      <a:lnTo>
                        <a:pt x="734123" y="464036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EB281906-4819-2325-9C92-463D5026C643}"/>
                    </a:ext>
                  </a:extLst>
                </p:cNvPr>
                <p:cNvSpPr/>
                <p:nvPr/>
              </p:nvSpPr>
              <p:spPr>
                <a:xfrm>
                  <a:off x="5932226" y="1120229"/>
                  <a:ext cx="1102611" cy="1219996"/>
                </a:xfrm>
                <a:custGeom>
                  <a:avLst/>
                  <a:gdLst>
                    <a:gd name="connsiteX0" fmla="*/ 22852 w 1102611"/>
                    <a:gd name="connsiteY0" fmla="*/ 141683 h 1219996"/>
                    <a:gd name="connsiteX1" fmla="*/ 12378 w 1102611"/>
                    <a:gd name="connsiteY1" fmla="*/ 168308 h 1219996"/>
                    <a:gd name="connsiteX2" fmla="*/ 19996 w 1102611"/>
                    <a:gd name="connsiteY2" fmla="*/ 181621 h 1219996"/>
                    <a:gd name="connsiteX3" fmla="*/ 17139 w 1102611"/>
                    <a:gd name="connsiteY3" fmla="*/ 230116 h 1219996"/>
                    <a:gd name="connsiteX4" fmla="*/ 12378 w 1102611"/>
                    <a:gd name="connsiteY4" fmla="*/ 240576 h 1219996"/>
                    <a:gd name="connsiteX5" fmla="*/ 38087 w 1102611"/>
                    <a:gd name="connsiteY5" fmla="*/ 327107 h 1219996"/>
                    <a:gd name="connsiteX6" fmla="*/ 50465 w 1102611"/>
                    <a:gd name="connsiteY6" fmla="*/ 350880 h 1219996"/>
                    <a:gd name="connsiteX7" fmla="*/ 57130 w 1102611"/>
                    <a:gd name="connsiteY7" fmla="*/ 484005 h 1219996"/>
                    <a:gd name="connsiteX8" fmla="*/ 66652 w 1102611"/>
                    <a:gd name="connsiteY8" fmla="*/ 509679 h 1219996"/>
                    <a:gd name="connsiteX9" fmla="*/ 62843 w 1102611"/>
                    <a:gd name="connsiteY9" fmla="*/ 564831 h 1219996"/>
                    <a:gd name="connsiteX10" fmla="*/ 90456 w 1102611"/>
                    <a:gd name="connsiteY10" fmla="*/ 635197 h 1219996"/>
                    <a:gd name="connsiteX11" fmla="*/ 93313 w 1102611"/>
                    <a:gd name="connsiteY11" fmla="*/ 690349 h 1219996"/>
                    <a:gd name="connsiteX12" fmla="*/ 92361 w 1102611"/>
                    <a:gd name="connsiteY12" fmla="*/ 710318 h 1219996"/>
                    <a:gd name="connsiteX13" fmla="*/ 91408 w 1102611"/>
                    <a:gd name="connsiteY13" fmla="*/ 731237 h 1219996"/>
                    <a:gd name="connsiteX14" fmla="*/ 82839 w 1102611"/>
                    <a:gd name="connsiteY14" fmla="*/ 750255 h 1219996"/>
                    <a:gd name="connsiteX15" fmla="*/ 53322 w 1102611"/>
                    <a:gd name="connsiteY15" fmla="*/ 768322 h 1219996"/>
                    <a:gd name="connsiteX16" fmla="*/ 50465 w 1102611"/>
                    <a:gd name="connsiteY16" fmla="*/ 779733 h 1219996"/>
                    <a:gd name="connsiteX17" fmla="*/ 66652 w 1102611"/>
                    <a:gd name="connsiteY17" fmla="*/ 803505 h 1219996"/>
                    <a:gd name="connsiteX18" fmla="*/ 70461 w 1102611"/>
                    <a:gd name="connsiteY18" fmla="*/ 820621 h 1219996"/>
                    <a:gd name="connsiteX19" fmla="*/ 95217 w 1102611"/>
                    <a:gd name="connsiteY19" fmla="*/ 826327 h 1219996"/>
                    <a:gd name="connsiteX20" fmla="*/ 109499 w 1102611"/>
                    <a:gd name="connsiteY20" fmla="*/ 844394 h 1219996"/>
                    <a:gd name="connsiteX21" fmla="*/ 107595 w 1102611"/>
                    <a:gd name="connsiteY21" fmla="*/ 1219997 h 1219996"/>
                    <a:gd name="connsiteX22" fmla="*/ 376107 w 1102611"/>
                    <a:gd name="connsiteY22" fmla="*/ 1219997 h 1219996"/>
                    <a:gd name="connsiteX23" fmla="*/ 721744 w 1102611"/>
                    <a:gd name="connsiteY23" fmla="*/ 1211439 h 1219996"/>
                    <a:gd name="connsiteX24" fmla="*/ 898848 w 1102611"/>
                    <a:gd name="connsiteY24" fmla="*/ 1204782 h 1219996"/>
                    <a:gd name="connsiteX25" fmla="*/ 888374 w 1102611"/>
                    <a:gd name="connsiteY25" fmla="*/ 1161992 h 1219996"/>
                    <a:gd name="connsiteX26" fmla="*/ 886470 w 1102611"/>
                    <a:gd name="connsiteY26" fmla="*/ 1133465 h 1219996"/>
                    <a:gd name="connsiteX27" fmla="*/ 865522 w 1102611"/>
                    <a:gd name="connsiteY27" fmla="*/ 1104939 h 1219996"/>
                    <a:gd name="connsiteX28" fmla="*/ 838861 w 1102611"/>
                    <a:gd name="connsiteY28" fmla="*/ 1098282 h 1219996"/>
                    <a:gd name="connsiteX29" fmla="*/ 789348 w 1102611"/>
                    <a:gd name="connsiteY29" fmla="*/ 1064050 h 1219996"/>
                    <a:gd name="connsiteX30" fmla="*/ 783635 w 1102611"/>
                    <a:gd name="connsiteY30" fmla="*/ 1032671 h 1219996"/>
                    <a:gd name="connsiteX31" fmla="*/ 723648 w 1102611"/>
                    <a:gd name="connsiteY31" fmla="*/ 1003193 h 1219996"/>
                    <a:gd name="connsiteX32" fmla="*/ 721744 w 1102611"/>
                    <a:gd name="connsiteY32" fmla="*/ 990831 h 1219996"/>
                    <a:gd name="connsiteX33" fmla="*/ 690323 w 1102611"/>
                    <a:gd name="connsiteY33" fmla="*/ 990831 h 1219996"/>
                    <a:gd name="connsiteX34" fmla="*/ 669375 w 1102611"/>
                    <a:gd name="connsiteY34" fmla="*/ 966108 h 1219996"/>
                    <a:gd name="connsiteX35" fmla="*/ 650331 w 1102611"/>
                    <a:gd name="connsiteY35" fmla="*/ 953746 h 1219996"/>
                    <a:gd name="connsiteX36" fmla="*/ 656997 w 1102611"/>
                    <a:gd name="connsiteY36" fmla="*/ 905251 h 1219996"/>
                    <a:gd name="connsiteX37" fmla="*/ 648427 w 1102611"/>
                    <a:gd name="connsiteY37" fmla="*/ 890037 h 1219996"/>
                    <a:gd name="connsiteX38" fmla="*/ 653188 w 1102611"/>
                    <a:gd name="connsiteY38" fmla="*/ 838688 h 1219996"/>
                    <a:gd name="connsiteX39" fmla="*/ 662710 w 1102611"/>
                    <a:gd name="connsiteY39" fmla="*/ 821572 h 1219996"/>
                    <a:gd name="connsiteX40" fmla="*/ 659853 w 1102611"/>
                    <a:gd name="connsiteY40" fmla="*/ 795898 h 1219996"/>
                    <a:gd name="connsiteX41" fmla="*/ 648427 w 1102611"/>
                    <a:gd name="connsiteY41" fmla="*/ 783537 h 1219996"/>
                    <a:gd name="connsiteX42" fmla="*/ 631288 w 1102611"/>
                    <a:gd name="connsiteY42" fmla="*/ 780684 h 1219996"/>
                    <a:gd name="connsiteX43" fmla="*/ 631288 w 1102611"/>
                    <a:gd name="connsiteY43" fmla="*/ 764519 h 1219996"/>
                    <a:gd name="connsiteX44" fmla="*/ 657949 w 1102611"/>
                    <a:gd name="connsiteY44" fmla="*/ 709367 h 1219996"/>
                    <a:gd name="connsiteX45" fmla="*/ 714127 w 1102611"/>
                    <a:gd name="connsiteY45" fmla="*/ 672282 h 1219996"/>
                    <a:gd name="connsiteX46" fmla="*/ 710318 w 1102611"/>
                    <a:gd name="connsiteY46" fmla="*/ 548666 h 1219996"/>
                    <a:gd name="connsiteX47" fmla="*/ 718888 w 1102611"/>
                    <a:gd name="connsiteY47" fmla="*/ 552469 h 1219996"/>
                    <a:gd name="connsiteX48" fmla="*/ 724601 w 1102611"/>
                    <a:gd name="connsiteY48" fmla="*/ 547715 h 1219996"/>
                    <a:gd name="connsiteX49" fmla="*/ 725553 w 1102611"/>
                    <a:gd name="connsiteY49" fmla="*/ 537255 h 1219996"/>
                    <a:gd name="connsiteX50" fmla="*/ 734123 w 1102611"/>
                    <a:gd name="connsiteY50" fmla="*/ 531550 h 1219996"/>
                    <a:gd name="connsiteX51" fmla="*/ 747453 w 1102611"/>
                    <a:gd name="connsiteY51" fmla="*/ 542960 h 1219996"/>
                    <a:gd name="connsiteX52" fmla="*/ 754118 w 1102611"/>
                    <a:gd name="connsiteY52" fmla="*/ 542009 h 1219996"/>
                    <a:gd name="connsiteX53" fmla="*/ 754118 w 1102611"/>
                    <a:gd name="connsiteY53" fmla="*/ 542009 h 1219996"/>
                    <a:gd name="connsiteX54" fmla="*/ 742692 w 1102611"/>
                    <a:gd name="connsiteY54" fmla="*/ 521090 h 1219996"/>
                    <a:gd name="connsiteX55" fmla="*/ 783635 w 1102611"/>
                    <a:gd name="connsiteY55" fmla="*/ 491612 h 1219996"/>
                    <a:gd name="connsiteX56" fmla="*/ 813153 w 1102611"/>
                    <a:gd name="connsiteY56" fmla="*/ 456429 h 1219996"/>
                    <a:gd name="connsiteX57" fmla="*/ 828387 w 1102611"/>
                    <a:gd name="connsiteY57" fmla="*/ 448822 h 1219996"/>
                    <a:gd name="connsiteX58" fmla="*/ 873139 w 1102611"/>
                    <a:gd name="connsiteY58" fmla="*/ 392719 h 1219996"/>
                    <a:gd name="connsiteX59" fmla="*/ 933126 w 1102611"/>
                    <a:gd name="connsiteY59" fmla="*/ 337567 h 1219996"/>
                    <a:gd name="connsiteX60" fmla="*/ 970260 w 1102611"/>
                    <a:gd name="connsiteY60" fmla="*/ 317599 h 1219996"/>
                    <a:gd name="connsiteX61" fmla="*/ 1030247 w 1102611"/>
                    <a:gd name="connsiteY61" fmla="*/ 291924 h 1219996"/>
                    <a:gd name="connsiteX62" fmla="*/ 1102612 w 1102611"/>
                    <a:gd name="connsiteY62" fmla="*/ 249134 h 1219996"/>
                    <a:gd name="connsiteX63" fmla="*/ 1096899 w 1102611"/>
                    <a:gd name="connsiteY63" fmla="*/ 245331 h 1219996"/>
                    <a:gd name="connsiteX64" fmla="*/ 1061668 w 1102611"/>
                    <a:gd name="connsiteY64" fmla="*/ 251987 h 1219996"/>
                    <a:gd name="connsiteX65" fmla="*/ 1035008 w 1102611"/>
                    <a:gd name="connsiteY65" fmla="*/ 252938 h 1219996"/>
                    <a:gd name="connsiteX66" fmla="*/ 1025486 w 1102611"/>
                    <a:gd name="connsiteY66" fmla="*/ 237723 h 1219996"/>
                    <a:gd name="connsiteX67" fmla="*/ 1012155 w 1102611"/>
                    <a:gd name="connsiteY67" fmla="*/ 229165 h 1219996"/>
                    <a:gd name="connsiteX68" fmla="*/ 918843 w 1102611"/>
                    <a:gd name="connsiteY68" fmla="*/ 240576 h 1219996"/>
                    <a:gd name="connsiteX69" fmla="*/ 909321 w 1102611"/>
                    <a:gd name="connsiteY69" fmla="*/ 213951 h 1219996"/>
                    <a:gd name="connsiteX70" fmla="*/ 894087 w 1102611"/>
                    <a:gd name="connsiteY70" fmla="*/ 213000 h 1219996"/>
                    <a:gd name="connsiteX71" fmla="*/ 877900 w 1102611"/>
                    <a:gd name="connsiteY71" fmla="*/ 220607 h 1219996"/>
                    <a:gd name="connsiteX72" fmla="*/ 842670 w 1102611"/>
                    <a:gd name="connsiteY72" fmla="*/ 250085 h 1219996"/>
                    <a:gd name="connsiteX73" fmla="*/ 803631 w 1102611"/>
                    <a:gd name="connsiteY73" fmla="*/ 250085 h 1219996"/>
                    <a:gd name="connsiteX74" fmla="*/ 783635 w 1102611"/>
                    <a:gd name="connsiteY74" fmla="*/ 240576 h 1219996"/>
                    <a:gd name="connsiteX75" fmla="*/ 780779 w 1102611"/>
                    <a:gd name="connsiteY75" fmla="*/ 224411 h 1219996"/>
                    <a:gd name="connsiteX76" fmla="*/ 743644 w 1102611"/>
                    <a:gd name="connsiteY76" fmla="*/ 216804 h 1219996"/>
                    <a:gd name="connsiteX77" fmla="*/ 737931 w 1102611"/>
                    <a:gd name="connsiteY77" fmla="*/ 201589 h 1219996"/>
                    <a:gd name="connsiteX78" fmla="*/ 731266 w 1102611"/>
                    <a:gd name="connsiteY78" fmla="*/ 189228 h 1219996"/>
                    <a:gd name="connsiteX79" fmla="*/ 721744 w 1102611"/>
                    <a:gd name="connsiteY79" fmla="*/ 197786 h 1219996"/>
                    <a:gd name="connsiteX80" fmla="*/ 696988 w 1102611"/>
                    <a:gd name="connsiteY80" fmla="*/ 198737 h 1219996"/>
                    <a:gd name="connsiteX81" fmla="*/ 602723 w 1102611"/>
                    <a:gd name="connsiteY81" fmla="*/ 146438 h 1219996"/>
                    <a:gd name="connsiteX82" fmla="*/ 575110 w 1102611"/>
                    <a:gd name="connsiteY82" fmla="*/ 146438 h 1219996"/>
                    <a:gd name="connsiteX83" fmla="*/ 567493 w 1102611"/>
                    <a:gd name="connsiteY83" fmla="*/ 139781 h 1219996"/>
                    <a:gd name="connsiteX84" fmla="*/ 537975 w 1102611"/>
                    <a:gd name="connsiteY84" fmla="*/ 152143 h 1219996"/>
                    <a:gd name="connsiteX85" fmla="*/ 530358 w 1102611"/>
                    <a:gd name="connsiteY85" fmla="*/ 164505 h 1219996"/>
                    <a:gd name="connsiteX86" fmla="*/ 498937 w 1102611"/>
                    <a:gd name="connsiteY86" fmla="*/ 172112 h 1219996"/>
                    <a:gd name="connsiteX87" fmla="*/ 486559 w 1102611"/>
                    <a:gd name="connsiteY87" fmla="*/ 170210 h 1219996"/>
                    <a:gd name="connsiteX88" fmla="*/ 486559 w 1102611"/>
                    <a:gd name="connsiteY88" fmla="*/ 154045 h 1219996"/>
                    <a:gd name="connsiteX89" fmla="*/ 479893 w 1102611"/>
                    <a:gd name="connsiteY89" fmla="*/ 145487 h 1219996"/>
                    <a:gd name="connsiteX90" fmla="*/ 423715 w 1102611"/>
                    <a:gd name="connsiteY90" fmla="*/ 145487 h 1219996"/>
                    <a:gd name="connsiteX91" fmla="*/ 419907 w 1102611"/>
                    <a:gd name="connsiteY91" fmla="*/ 132174 h 1219996"/>
                    <a:gd name="connsiteX92" fmla="*/ 395150 w 1102611"/>
                    <a:gd name="connsiteY92" fmla="*/ 132174 h 1219996"/>
                    <a:gd name="connsiteX93" fmla="*/ 384676 w 1102611"/>
                    <a:gd name="connsiteY93" fmla="*/ 135978 h 1219996"/>
                    <a:gd name="connsiteX94" fmla="*/ 361824 w 1102611"/>
                    <a:gd name="connsiteY94" fmla="*/ 119813 h 1219996"/>
                    <a:gd name="connsiteX95" fmla="*/ 364681 w 1102611"/>
                    <a:gd name="connsiteY95" fmla="*/ 106500 h 1219996"/>
                    <a:gd name="connsiteX96" fmla="*/ 358968 w 1102611"/>
                    <a:gd name="connsiteY96" fmla="*/ 83679 h 1219996"/>
                    <a:gd name="connsiteX97" fmla="*/ 352303 w 1102611"/>
                    <a:gd name="connsiteY97" fmla="*/ 73219 h 1219996"/>
                    <a:gd name="connsiteX98" fmla="*/ 350398 w 1102611"/>
                    <a:gd name="connsiteY98" fmla="*/ 44692 h 1219996"/>
                    <a:gd name="connsiteX99" fmla="*/ 340877 w 1102611"/>
                    <a:gd name="connsiteY99" fmla="*/ 15214 h 1219996"/>
                    <a:gd name="connsiteX100" fmla="*/ 320881 w 1102611"/>
                    <a:gd name="connsiteY100" fmla="*/ 0 h 1219996"/>
                    <a:gd name="connsiteX101" fmla="*/ 293268 w 1102611"/>
                    <a:gd name="connsiteY101" fmla="*/ 0 h 1219996"/>
                    <a:gd name="connsiteX102" fmla="*/ 294220 w 1102611"/>
                    <a:gd name="connsiteY102" fmla="*/ 76072 h 1219996"/>
                    <a:gd name="connsiteX103" fmla="*/ 0 w 1102611"/>
                    <a:gd name="connsiteY103" fmla="*/ 72268 h 12199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1102611" h="1219996">
                      <a:moveTo>
                        <a:pt x="22852" y="141683"/>
                      </a:moveTo>
                      <a:lnTo>
                        <a:pt x="12378" y="168308"/>
                      </a:lnTo>
                      <a:lnTo>
                        <a:pt x="19996" y="181621"/>
                      </a:lnTo>
                      <a:lnTo>
                        <a:pt x="17139" y="230116"/>
                      </a:lnTo>
                      <a:lnTo>
                        <a:pt x="12378" y="240576"/>
                      </a:lnTo>
                      <a:lnTo>
                        <a:pt x="38087" y="327107"/>
                      </a:lnTo>
                      <a:lnTo>
                        <a:pt x="50465" y="350880"/>
                      </a:lnTo>
                      <a:lnTo>
                        <a:pt x="57130" y="484005"/>
                      </a:lnTo>
                      <a:lnTo>
                        <a:pt x="66652" y="509679"/>
                      </a:lnTo>
                      <a:lnTo>
                        <a:pt x="62843" y="564831"/>
                      </a:lnTo>
                      <a:lnTo>
                        <a:pt x="90456" y="635197"/>
                      </a:lnTo>
                      <a:lnTo>
                        <a:pt x="93313" y="690349"/>
                      </a:lnTo>
                      <a:lnTo>
                        <a:pt x="92361" y="710318"/>
                      </a:lnTo>
                      <a:lnTo>
                        <a:pt x="91408" y="731237"/>
                      </a:lnTo>
                      <a:lnTo>
                        <a:pt x="82839" y="750255"/>
                      </a:lnTo>
                      <a:lnTo>
                        <a:pt x="53322" y="768322"/>
                      </a:lnTo>
                      <a:lnTo>
                        <a:pt x="50465" y="779733"/>
                      </a:lnTo>
                      <a:lnTo>
                        <a:pt x="66652" y="803505"/>
                      </a:lnTo>
                      <a:lnTo>
                        <a:pt x="70461" y="820621"/>
                      </a:lnTo>
                      <a:lnTo>
                        <a:pt x="95217" y="826327"/>
                      </a:lnTo>
                      <a:lnTo>
                        <a:pt x="109499" y="844394"/>
                      </a:lnTo>
                      <a:lnTo>
                        <a:pt x="107595" y="1219997"/>
                      </a:lnTo>
                      <a:lnTo>
                        <a:pt x="376107" y="1219997"/>
                      </a:lnTo>
                      <a:lnTo>
                        <a:pt x="721744" y="1211439"/>
                      </a:lnTo>
                      <a:lnTo>
                        <a:pt x="898848" y="1204782"/>
                      </a:lnTo>
                      <a:lnTo>
                        <a:pt x="888374" y="1161992"/>
                      </a:lnTo>
                      <a:lnTo>
                        <a:pt x="886470" y="1133465"/>
                      </a:lnTo>
                      <a:lnTo>
                        <a:pt x="865522" y="1104939"/>
                      </a:lnTo>
                      <a:lnTo>
                        <a:pt x="838861" y="1098282"/>
                      </a:lnTo>
                      <a:lnTo>
                        <a:pt x="789348" y="1064050"/>
                      </a:lnTo>
                      <a:lnTo>
                        <a:pt x="783635" y="1032671"/>
                      </a:lnTo>
                      <a:lnTo>
                        <a:pt x="723648" y="1003193"/>
                      </a:lnTo>
                      <a:lnTo>
                        <a:pt x="721744" y="990831"/>
                      </a:lnTo>
                      <a:lnTo>
                        <a:pt x="690323" y="990831"/>
                      </a:lnTo>
                      <a:lnTo>
                        <a:pt x="669375" y="966108"/>
                      </a:lnTo>
                      <a:lnTo>
                        <a:pt x="650331" y="953746"/>
                      </a:lnTo>
                      <a:lnTo>
                        <a:pt x="656997" y="905251"/>
                      </a:lnTo>
                      <a:lnTo>
                        <a:pt x="648427" y="890037"/>
                      </a:lnTo>
                      <a:lnTo>
                        <a:pt x="653188" y="838688"/>
                      </a:lnTo>
                      <a:lnTo>
                        <a:pt x="662710" y="821572"/>
                      </a:lnTo>
                      <a:lnTo>
                        <a:pt x="659853" y="795898"/>
                      </a:lnTo>
                      <a:lnTo>
                        <a:pt x="648427" y="783537"/>
                      </a:lnTo>
                      <a:lnTo>
                        <a:pt x="631288" y="780684"/>
                      </a:lnTo>
                      <a:lnTo>
                        <a:pt x="631288" y="764519"/>
                      </a:lnTo>
                      <a:lnTo>
                        <a:pt x="657949" y="709367"/>
                      </a:lnTo>
                      <a:lnTo>
                        <a:pt x="714127" y="672282"/>
                      </a:lnTo>
                      <a:lnTo>
                        <a:pt x="710318" y="548666"/>
                      </a:lnTo>
                      <a:lnTo>
                        <a:pt x="718888" y="552469"/>
                      </a:lnTo>
                      <a:lnTo>
                        <a:pt x="724601" y="547715"/>
                      </a:lnTo>
                      <a:lnTo>
                        <a:pt x="725553" y="537255"/>
                      </a:lnTo>
                      <a:lnTo>
                        <a:pt x="734123" y="531550"/>
                      </a:lnTo>
                      <a:lnTo>
                        <a:pt x="747453" y="542960"/>
                      </a:lnTo>
                      <a:lnTo>
                        <a:pt x="754118" y="542009"/>
                      </a:lnTo>
                      <a:lnTo>
                        <a:pt x="754118" y="542009"/>
                      </a:lnTo>
                      <a:lnTo>
                        <a:pt x="742692" y="521090"/>
                      </a:lnTo>
                      <a:lnTo>
                        <a:pt x="783635" y="491612"/>
                      </a:lnTo>
                      <a:lnTo>
                        <a:pt x="813153" y="456429"/>
                      </a:lnTo>
                      <a:lnTo>
                        <a:pt x="828387" y="448822"/>
                      </a:lnTo>
                      <a:lnTo>
                        <a:pt x="873139" y="392719"/>
                      </a:lnTo>
                      <a:lnTo>
                        <a:pt x="933126" y="337567"/>
                      </a:lnTo>
                      <a:lnTo>
                        <a:pt x="970260" y="317599"/>
                      </a:lnTo>
                      <a:lnTo>
                        <a:pt x="1030247" y="291924"/>
                      </a:lnTo>
                      <a:lnTo>
                        <a:pt x="1102612" y="249134"/>
                      </a:lnTo>
                      <a:lnTo>
                        <a:pt x="1096899" y="245331"/>
                      </a:lnTo>
                      <a:lnTo>
                        <a:pt x="1061668" y="251987"/>
                      </a:lnTo>
                      <a:lnTo>
                        <a:pt x="1035008" y="252938"/>
                      </a:lnTo>
                      <a:lnTo>
                        <a:pt x="1025486" y="237723"/>
                      </a:lnTo>
                      <a:lnTo>
                        <a:pt x="1012155" y="229165"/>
                      </a:lnTo>
                      <a:lnTo>
                        <a:pt x="918843" y="240576"/>
                      </a:lnTo>
                      <a:lnTo>
                        <a:pt x="909321" y="213951"/>
                      </a:lnTo>
                      <a:lnTo>
                        <a:pt x="894087" y="213000"/>
                      </a:lnTo>
                      <a:lnTo>
                        <a:pt x="877900" y="220607"/>
                      </a:lnTo>
                      <a:lnTo>
                        <a:pt x="842670" y="250085"/>
                      </a:lnTo>
                      <a:lnTo>
                        <a:pt x="803631" y="250085"/>
                      </a:lnTo>
                      <a:lnTo>
                        <a:pt x="783635" y="240576"/>
                      </a:lnTo>
                      <a:lnTo>
                        <a:pt x="780779" y="224411"/>
                      </a:lnTo>
                      <a:lnTo>
                        <a:pt x="743644" y="216804"/>
                      </a:lnTo>
                      <a:lnTo>
                        <a:pt x="737931" y="201589"/>
                      </a:lnTo>
                      <a:lnTo>
                        <a:pt x="731266" y="189228"/>
                      </a:lnTo>
                      <a:lnTo>
                        <a:pt x="721744" y="197786"/>
                      </a:lnTo>
                      <a:lnTo>
                        <a:pt x="696988" y="198737"/>
                      </a:lnTo>
                      <a:lnTo>
                        <a:pt x="602723" y="146438"/>
                      </a:lnTo>
                      <a:lnTo>
                        <a:pt x="575110" y="146438"/>
                      </a:lnTo>
                      <a:lnTo>
                        <a:pt x="567493" y="139781"/>
                      </a:lnTo>
                      <a:lnTo>
                        <a:pt x="537975" y="152143"/>
                      </a:lnTo>
                      <a:lnTo>
                        <a:pt x="530358" y="164505"/>
                      </a:lnTo>
                      <a:lnTo>
                        <a:pt x="498937" y="172112"/>
                      </a:lnTo>
                      <a:lnTo>
                        <a:pt x="486559" y="170210"/>
                      </a:lnTo>
                      <a:lnTo>
                        <a:pt x="486559" y="154045"/>
                      </a:lnTo>
                      <a:lnTo>
                        <a:pt x="479893" y="145487"/>
                      </a:lnTo>
                      <a:lnTo>
                        <a:pt x="423715" y="145487"/>
                      </a:lnTo>
                      <a:lnTo>
                        <a:pt x="419907" y="132174"/>
                      </a:lnTo>
                      <a:lnTo>
                        <a:pt x="395150" y="132174"/>
                      </a:lnTo>
                      <a:lnTo>
                        <a:pt x="384676" y="135978"/>
                      </a:lnTo>
                      <a:lnTo>
                        <a:pt x="361824" y="119813"/>
                      </a:lnTo>
                      <a:lnTo>
                        <a:pt x="364681" y="106500"/>
                      </a:lnTo>
                      <a:lnTo>
                        <a:pt x="358968" y="83679"/>
                      </a:lnTo>
                      <a:lnTo>
                        <a:pt x="352303" y="73219"/>
                      </a:lnTo>
                      <a:lnTo>
                        <a:pt x="350398" y="44692"/>
                      </a:lnTo>
                      <a:lnTo>
                        <a:pt x="340877" y="15214"/>
                      </a:lnTo>
                      <a:lnTo>
                        <a:pt x="320881" y="0"/>
                      </a:lnTo>
                      <a:lnTo>
                        <a:pt x="293268" y="0"/>
                      </a:lnTo>
                      <a:lnTo>
                        <a:pt x="294220" y="76072"/>
                      </a:lnTo>
                      <a:lnTo>
                        <a:pt x="0" y="72268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E6590630-6C08-2F0D-BFE9-96766181C083}"/>
                    </a:ext>
                  </a:extLst>
                </p:cNvPr>
                <p:cNvSpPr/>
                <p:nvPr/>
              </p:nvSpPr>
              <p:spPr>
                <a:xfrm>
                  <a:off x="6889156" y="4081313"/>
                  <a:ext cx="595105" cy="1031719"/>
                </a:xfrm>
                <a:custGeom>
                  <a:avLst/>
                  <a:gdLst>
                    <a:gd name="connsiteX0" fmla="*/ 580823 w 595105"/>
                    <a:gd name="connsiteY0" fmla="*/ 984175 h 1031719"/>
                    <a:gd name="connsiteX1" fmla="*/ 533215 w 595105"/>
                    <a:gd name="connsiteY1" fmla="*/ 985126 h 1031719"/>
                    <a:gd name="connsiteX2" fmla="*/ 510363 w 595105"/>
                    <a:gd name="connsiteY2" fmla="*/ 970863 h 1031719"/>
                    <a:gd name="connsiteX3" fmla="*/ 435141 w 595105"/>
                    <a:gd name="connsiteY3" fmla="*/ 994635 h 1031719"/>
                    <a:gd name="connsiteX4" fmla="*/ 426572 w 595105"/>
                    <a:gd name="connsiteY4" fmla="*/ 987979 h 1031719"/>
                    <a:gd name="connsiteX5" fmla="*/ 421811 w 595105"/>
                    <a:gd name="connsiteY5" fmla="*/ 989880 h 1031719"/>
                    <a:gd name="connsiteX6" fmla="*/ 420859 w 595105"/>
                    <a:gd name="connsiteY6" fmla="*/ 1005095 h 1031719"/>
                    <a:gd name="connsiteX7" fmla="*/ 415146 w 595105"/>
                    <a:gd name="connsiteY7" fmla="*/ 1006046 h 1031719"/>
                    <a:gd name="connsiteX8" fmla="*/ 390389 w 595105"/>
                    <a:gd name="connsiteY8" fmla="*/ 1031720 h 1031719"/>
                    <a:gd name="connsiteX9" fmla="*/ 383724 w 595105"/>
                    <a:gd name="connsiteY9" fmla="*/ 1030769 h 1031719"/>
                    <a:gd name="connsiteX10" fmla="*/ 378011 w 595105"/>
                    <a:gd name="connsiteY10" fmla="*/ 1024112 h 1031719"/>
                    <a:gd name="connsiteX11" fmla="*/ 366585 w 595105"/>
                    <a:gd name="connsiteY11" fmla="*/ 1006996 h 1031719"/>
                    <a:gd name="connsiteX12" fmla="*/ 369441 w 595105"/>
                    <a:gd name="connsiteY12" fmla="*/ 994635 h 1031719"/>
                    <a:gd name="connsiteX13" fmla="*/ 323737 w 595105"/>
                    <a:gd name="connsiteY13" fmla="*/ 929974 h 1031719"/>
                    <a:gd name="connsiteX14" fmla="*/ 332307 w 595105"/>
                    <a:gd name="connsiteY14" fmla="*/ 886233 h 1031719"/>
                    <a:gd name="connsiteX15" fmla="*/ 341829 w 595105"/>
                    <a:gd name="connsiteY15" fmla="*/ 872920 h 1031719"/>
                    <a:gd name="connsiteX16" fmla="*/ 342781 w 595105"/>
                    <a:gd name="connsiteY16" fmla="*/ 859608 h 1031719"/>
                    <a:gd name="connsiteX17" fmla="*/ 0 w 595105"/>
                    <a:gd name="connsiteY17" fmla="*/ 878626 h 1031719"/>
                    <a:gd name="connsiteX18" fmla="*/ 16187 w 595105"/>
                    <a:gd name="connsiteY18" fmla="*/ 765470 h 1031719"/>
                    <a:gd name="connsiteX19" fmla="*/ 39039 w 595105"/>
                    <a:gd name="connsiteY19" fmla="*/ 719826 h 1031719"/>
                    <a:gd name="connsiteX20" fmla="*/ 96169 w 595105"/>
                    <a:gd name="connsiteY20" fmla="*/ 639951 h 1031719"/>
                    <a:gd name="connsiteX21" fmla="*/ 79030 w 595105"/>
                    <a:gd name="connsiteY21" fmla="*/ 616179 h 1031719"/>
                    <a:gd name="connsiteX22" fmla="*/ 98073 w 595105"/>
                    <a:gd name="connsiteY22" fmla="*/ 616179 h 1031719"/>
                    <a:gd name="connsiteX23" fmla="*/ 98073 w 595105"/>
                    <a:gd name="connsiteY23" fmla="*/ 584800 h 1031719"/>
                    <a:gd name="connsiteX24" fmla="*/ 75222 w 595105"/>
                    <a:gd name="connsiteY24" fmla="*/ 561027 h 1031719"/>
                    <a:gd name="connsiteX25" fmla="*/ 79982 w 595105"/>
                    <a:gd name="connsiteY25" fmla="*/ 544862 h 1031719"/>
                    <a:gd name="connsiteX26" fmla="*/ 68556 w 595105"/>
                    <a:gd name="connsiteY26" fmla="*/ 535353 h 1031719"/>
                    <a:gd name="connsiteX27" fmla="*/ 53322 w 595105"/>
                    <a:gd name="connsiteY27" fmla="*/ 467840 h 1031719"/>
                    <a:gd name="connsiteX28" fmla="*/ 59035 w 595105"/>
                    <a:gd name="connsiteY28" fmla="*/ 454527 h 1031719"/>
                    <a:gd name="connsiteX29" fmla="*/ 70461 w 595105"/>
                    <a:gd name="connsiteY29" fmla="*/ 440264 h 1031719"/>
                    <a:gd name="connsiteX30" fmla="*/ 75222 w 595105"/>
                    <a:gd name="connsiteY30" fmla="*/ 411737 h 1031719"/>
                    <a:gd name="connsiteX31" fmla="*/ 60939 w 595105"/>
                    <a:gd name="connsiteY31" fmla="*/ 389866 h 1031719"/>
                    <a:gd name="connsiteX32" fmla="*/ 56178 w 595105"/>
                    <a:gd name="connsiteY32" fmla="*/ 368947 h 1031719"/>
                    <a:gd name="connsiteX33" fmla="*/ 64747 w 595105"/>
                    <a:gd name="connsiteY33" fmla="*/ 362291 h 1031719"/>
                    <a:gd name="connsiteX34" fmla="*/ 64747 w 595105"/>
                    <a:gd name="connsiteY34" fmla="*/ 354683 h 1031719"/>
                    <a:gd name="connsiteX35" fmla="*/ 48561 w 595105"/>
                    <a:gd name="connsiteY35" fmla="*/ 344223 h 1031719"/>
                    <a:gd name="connsiteX36" fmla="*/ 47608 w 595105"/>
                    <a:gd name="connsiteY36" fmla="*/ 337567 h 1031719"/>
                    <a:gd name="connsiteX37" fmla="*/ 62843 w 595105"/>
                    <a:gd name="connsiteY37" fmla="*/ 329009 h 1031719"/>
                    <a:gd name="connsiteX38" fmla="*/ 51417 w 595105"/>
                    <a:gd name="connsiteY38" fmla="*/ 318549 h 1031719"/>
                    <a:gd name="connsiteX39" fmla="*/ 67604 w 595105"/>
                    <a:gd name="connsiteY39" fmla="*/ 251036 h 1031719"/>
                    <a:gd name="connsiteX40" fmla="*/ 99978 w 595105"/>
                    <a:gd name="connsiteY40" fmla="*/ 235822 h 1031719"/>
                    <a:gd name="connsiteX41" fmla="*/ 99978 w 595105"/>
                    <a:gd name="connsiteY41" fmla="*/ 228215 h 1031719"/>
                    <a:gd name="connsiteX42" fmla="*/ 89504 w 595105"/>
                    <a:gd name="connsiteY42" fmla="*/ 214902 h 1031719"/>
                    <a:gd name="connsiteX43" fmla="*/ 117117 w 595105"/>
                    <a:gd name="connsiteY43" fmla="*/ 163554 h 1031719"/>
                    <a:gd name="connsiteX44" fmla="*/ 135208 w 595105"/>
                    <a:gd name="connsiteY44" fmla="*/ 163554 h 1031719"/>
                    <a:gd name="connsiteX45" fmla="*/ 149491 w 595105"/>
                    <a:gd name="connsiteY45" fmla="*/ 152143 h 1031719"/>
                    <a:gd name="connsiteX46" fmla="*/ 146634 w 595105"/>
                    <a:gd name="connsiteY46" fmla="*/ 102696 h 1031719"/>
                    <a:gd name="connsiteX47" fmla="*/ 176151 w 595105"/>
                    <a:gd name="connsiteY47" fmla="*/ 59906 h 1031719"/>
                    <a:gd name="connsiteX48" fmla="*/ 193290 w 595105"/>
                    <a:gd name="connsiteY48" fmla="*/ 54201 h 1031719"/>
                    <a:gd name="connsiteX49" fmla="*/ 188529 w 595105"/>
                    <a:gd name="connsiteY49" fmla="*/ 24723 h 1031719"/>
                    <a:gd name="connsiteX50" fmla="*/ 553211 w 595105"/>
                    <a:gd name="connsiteY50" fmla="*/ 0 h 1031719"/>
                    <a:gd name="connsiteX51" fmla="*/ 565589 w 595105"/>
                    <a:gd name="connsiteY51" fmla="*/ 19018 h 1031719"/>
                    <a:gd name="connsiteX52" fmla="*/ 553211 w 595105"/>
                    <a:gd name="connsiteY52" fmla="*/ 656117 h 1031719"/>
                    <a:gd name="connsiteX53" fmla="*/ 595106 w 595105"/>
                    <a:gd name="connsiteY53" fmla="*/ 971813 h 1031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595105" h="1031719">
                      <a:moveTo>
                        <a:pt x="580823" y="984175"/>
                      </a:moveTo>
                      <a:lnTo>
                        <a:pt x="533215" y="985126"/>
                      </a:lnTo>
                      <a:lnTo>
                        <a:pt x="510363" y="970863"/>
                      </a:lnTo>
                      <a:lnTo>
                        <a:pt x="435141" y="994635"/>
                      </a:lnTo>
                      <a:lnTo>
                        <a:pt x="426572" y="987979"/>
                      </a:lnTo>
                      <a:lnTo>
                        <a:pt x="421811" y="989880"/>
                      </a:lnTo>
                      <a:lnTo>
                        <a:pt x="420859" y="1005095"/>
                      </a:lnTo>
                      <a:lnTo>
                        <a:pt x="415146" y="1006046"/>
                      </a:lnTo>
                      <a:lnTo>
                        <a:pt x="390389" y="1031720"/>
                      </a:lnTo>
                      <a:lnTo>
                        <a:pt x="383724" y="1030769"/>
                      </a:lnTo>
                      <a:lnTo>
                        <a:pt x="378011" y="1024112"/>
                      </a:lnTo>
                      <a:lnTo>
                        <a:pt x="366585" y="1006996"/>
                      </a:lnTo>
                      <a:lnTo>
                        <a:pt x="369441" y="994635"/>
                      </a:lnTo>
                      <a:lnTo>
                        <a:pt x="323737" y="929974"/>
                      </a:lnTo>
                      <a:lnTo>
                        <a:pt x="332307" y="886233"/>
                      </a:lnTo>
                      <a:lnTo>
                        <a:pt x="341829" y="872920"/>
                      </a:lnTo>
                      <a:lnTo>
                        <a:pt x="342781" y="859608"/>
                      </a:lnTo>
                      <a:lnTo>
                        <a:pt x="0" y="878626"/>
                      </a:lnTo>
                      <a:lnTo>
                        <a:pt x="16187" y="765470"/>
                      </a:lnTo>
                      <a:lnTo>
                        <a:pt x="39039" y="719826"/>
                      </a:lnTo>
                      <a:lnTo>
                        <a:pt x="96169" y="639951"/>
                      </a:lnTo>
                      <a:lnTo>
                        <a:pt x="79030" y="616179"/>
                      </a:lnTo>
                      <a:lnTo>
                        <a:pt x="98073" y="616179"/>
                      </a:lnTo>
                      <a:lnTo>
                        <a:pt x="98073" y="584800"/>
                      </a:lnTo>
                      <a:lnTo>
                        <a:pt x="75222" y="561027"/>
                      </a:lnTo>
                      <a:lnTo>
                        <a:pt x="79982" y="544862"/>
                      </a:lnTo>
                      <a:lnTo>
                        <a:pt x="68556" y="535353"/>
                      </a:lnTo>
                      <a:lnTo>
                        <a:pt x="53322" y="467840"/>
                      </a:lnTo>
                      <a:lnTo>
                        <a:pt x="59035" y="454527"/>
                      </a:lnTo>
                      <a:lnTo>
                        <a:pt x="70461" y="440264"/>
                      </a:lnTo>
                      <a:lnTo>
                        <a:pt x="75222" y="411737"/>
                      </a:lnTo>
                      <a:lnTo>
                        <a:pt x="60939" y="389866"/>
                      </a:lnTo>
                      <a:lnTo>
                        <a:pt x="56178" y="368947"/>
                      </a:lnTo>
                      <a:lnTo>
                        <a:pt x="64747" y="362291"/>
                      </a:lnTo>
                      <a:lnTo>
                        <a:pt x="64747" y="354683"/>
                      </a:lnTo>
                      <a:lnTo>
                        <a:pt x="48561" y="344223"/>
                      </a:lnTo>
                      <a:lnTo>
                        <a:pt x="47608" y="337567"/>
                      </a:lnTo>
                      <a:lnTo>
                        <a:pt x="62843" y="329009"/>
                      </a:lnTo>
                      <a:lnTo>
                        <a:pt x="51417" y="318549"/>
                      </a:lnTo>
                      <a:lnTo>
                        <a:pt x="67604" y="251036"/>
                      </a:lnTo>
                      <a:lnTo>
                        <a:pt x="99978" y="235822"/>
                      </a:lnTo>
                      <a:lnTo>
                        <a:pt x="99978" y="228215"/>
                      </a:lnTo>
                      <a:lnTo>
                        <a:pt x="89504" y="214902"/>
                      </a:lnTo>
                      <a:lnTo>
                        <a:pt x="117117" y="163554"/>
                      </a:lnTo>
                      <a:lnTo>
                        <a:pt x="135208" y="163554"/>
                      </a:lnTo>
                      <a:lnTo>
                        <a:pt x="149491" y="152143"/>
                      </a:lnTo>
                      <a:lnTo>
                        <a:pt x="146634" y="102696"/>
                      </a:lnTo>
                      <a:lnTo>
                        <a:pt x="176151" y="59906"/>
                      </a:lnTo>
                      <a:lnTo>
                        <a:pt x="193290" y="54201"/>
                      </a:lnTo>
                      <a:lnTo>
                        <a:pt x="188529" y="24723"/>
                      </a:lnTo>
                      <a:lnTo>
                        <a:pt x="553211" y="0"/>
                      </a:lnTo>
                      <a:lnTo>
                        <a:pt x="565589" y="19018"/>
                      </a:lnTo>
                      <a:lnTo>
                        <a:pt x="553211" y="656117"/>
                      </a:lnTo>
                      <a:lnTo>
                        <a:pt x="595106" y="971813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3E1EF41C-B600-E923-EA74-8FFD24F4E15A}"/>
                    </a:ext>
                  </a:extLst>
                </p:cNvPr>
                <p:cNvSpPr/>
                <p:nvPr/>
              </p:nvSpPr>
              <p:spPr>
                <a:xfrm>
                  <a:off x="6143608" y="2938338"/>
                  <a:ext cx="1111181" cy="958501"/>
                </a:xfrm>
                <a:custGeom>
                  <a:avLst/>
                  <a:gdLst>
                    <a:gd name="connsiteX0" fmla="*/ 674136 w 1111181"/>
                    <a:gd name="connsiteY0" fmla="*/ 38036 h 958501"/>
                    <a:gd name="connsiteX1" fmla="*/ 663662 w 1111181"/>
                    <a:gd name="connsiteY1" fmla="*/ 27576 h 958501"/>
                    <a:gd name="connsiteX2" fmla="*/ 657949 w 1111181"/>
                    <a:gd name="connsiteY2" fmla="*/ 12362 h 958501"/>
                    <a:gd name="connsiteX3" fmla="*/ 641762 w 1111181"/>
                    <a:gd name="connsiteY3" fmla="*/ 0 h 958501"/>
                    <a:gd name="connsiteX4" fmla="*/ 505601 w 1111181"/>
                    <a:gd name="connsiteY4" fmla="*/ 7607 h 958501"/>
                    <a:gd name="connsiteX5" fmla="*/ 246612 w 1111181"/>
                    <a:gd name="connsiteY5" fmla="*/ 19018 h 958501"/>
                    <a:gd name="connsiteX6" fmla="*/ 0 w 1111181"/>
                    <a:gd name="connsiteY6" fmla="*/ 18067 h 958501"/>
                    <a:gd name="connsiteX7" fmla="*/ 12378 w 1111181"/>
                    <a:gd name="connsiteY7" fmla="*/ 30429 h 958501"/>
                    <a:gd name="connsiteX8" fmla="*/ 9522 w 1111181"/>
                    <a:gd name="connsiteY8" fmla="*/ 43741 h 958501"/>
                    <a:gd name="connsiteX9" fmla="*/ 29517 w 1111181"/>
                    <a:gd name="connsiteY9" fmla="*/ 78924 h 958501"/>
                    <a:gd name="connsiteX10" fmla="*/ 66652 w 1111181"/>
                    <a:gd name="connsiteY10" fmla="*/ 138831 h 958501"/>
                    <a:gd name="connsiteX11" fmla="*/ 94265 w 1111181"/>
                    <a:gd name="connsiteY11" fmla="*/ 167357 h 958501"/>
                    <a:gd name="connsiteX12" fmla="*/ 113308 w 1111181"/>
                    <a:gd name="connsiteY12" fmla="*/ 173063 h 958501"/>
                    <a:gd name="connsiteX13" fmla="*/ 121878 w 1111181"/>
                    <a:gd name="connsiteY13" fmla="*/ 163554 h 958501"/>
                    <a:gd name="connsiteX14" fmla="*/ 136160 w 1111181"/>
                    <a:gd name="connsiteY14" fmla="*/ 183523 h 958501"/>
                    <a:gd name="connsiteX15" fmla="*/ 135208 w 1111181"/>
                    <a:gd name="connsiteY15" fmla="*/ 194933 h 958501"/>
                    <a:gd name="connsiteX16" fmla="*/ 109499 w 1111181"/>
                    <a:gd name="connsiteY16" fmla="*/ 219657 h 958501"/>
                    <a:gd name="connsiteX17" fmla="*/ 104739 w 1111181"/>
                    <a:gd name="connsiteY17" fmla="*/ 241527 h 958501"/>
                    <a:gd name="connsiteX18" fmla="*/ 128543 w 1111181"/>
                    <a:gd name="connsiteY18" fmla="*/ 265299 h 958501"/>
                    <a:gd name="connsiteX19" fmla="*/ 153299 w 1111181"/>
                    <a:gd name="connsiteY19" fmla="*/ 309991 h 958501"/>
                    <a:gd name="connsiteX20" fmla="*/ 183768 w 1111181"/>
                    <a:gd name="connsiteY20" fmla="*/ 316648 h 958501"/>
                    <a:gd name="connsiteX21" fmla="*/ 188529 w 1111181"/>
                    <a:gd name="connsiteY21" fmla="*/ 774027 h 958501"/>
                    <a:gd name="connsiteX22" fmla="*/ 190434 w 1111181"/>
                    <a:gd name="connsiteY22" fmla="*/ 876724 h 958501"/>
                    <a:gd name="connsiteX23" fmla="*/ 562732 w 1111181"/>
                    <a:gd name="connsiteY23" fmla="*/ 870068 h 958501"/>
                    <a:gd name="connsiteX24" fmla="*/ 941695 w 1111181"/>
                    <a:gd name="connsiteY24" fmla="*/ 851050 h 958501"/>
                    <a:gd name="connsiteX25" fmla="*/ 956930 w 1111181"/>
                    <a:gd name="connsiteY25" fmla="*/ 874822 h 958501"/>
                    <a:gd name="connsiteX26" fmla="*/ 956930 w 1111181"/>
                    <a:gd name="connsiteY26" fmla="*/ 895742 h 958501"/>
                    <a:gd name="connsiteX27" fmla="*/ 940743 w 1111181"/>
                    <a:gd name="connsiteY27" fmla="*/ 910005 h 958501"/>
                    <a:gd name="connsiteX28" fmla="*/ 914082 w 1111181"/>
                    <a:gd name="connsiteY28" fmla="*/ 958501 h 958501"/>
                    <a:gd name="connsiteX29" fmla="*/ 1020725 w 1111181"/>
                    <a:gd name="connsiteY29" fmla="*/ 950894 h 958501"/>
                    <a:gd name="connsiteX30" fmla="*/ 1030247 w 1111181"/>
                    <a:gd name="connsiteY30" fmla="*/ 931876 h 958501"/>
                    <a:gd name="connsiteX31" fmla="*/ 1041673 w 1111181"/>
                    <a:gd name="connsiteY31" fmla="*/ 927121 h 958501"/>
                    <a:gd name="connsiteX32" fmla="*/ 1041673 w 1111181"/>
                    <a:gd name="connsiteY32" fmla="*/ 920465 h 958501"/>
                    <a:gd name="connsiteX33" fmla="*/ 1030247 w 1111181"/>
                    <a:gd name="connsiteY33" fmla="*/ 910005 h 958501"/>
                    <a:gd name="connsiteX34" fmla="*/ 1024534 w 1111181"/>
                    <a:gd name="connsiteY34" fmla="*/ 900497 h 958501"/>
                    <a:gd name="connsiteX35" fmla="*/ 1040721 w 1111181"/>
                    <a:gd name="connsiteY35" fmla="*/ 902398 h 958501"/>
                    <a:gd name="connsiteX36" fmla="*/ 1048338 w 1111181"/>
                    <a:gd name="connsiteY36" fmla="*/ 895742 h 958501"/>
                    <a:gd name="connsiteX37" fmla="*/ 1035008 w 1111181"/>
                    <a:gd name="connsiteY37" fmla="*/ 881479 h 958501"/>
                    <a:gd name="connsiteX38" fmla="*/ 1048338 w 1111181"/>
                    <a:gd name="connsiteY38" fmla="*/ 876724 h 958501"/>
                    <a:gd name="connsiteX39" fmla="*/ 1049290 w 1111181"/>
                    <a:gd name="connsiteY39" fmla="*/ 867215 h 958501"/>
                    <a:gd name="connsiteX40" fmla="*/ 1043577 w 1111181"/>
                    <a:gd name="connsiteY40" fmla="*/ 857706 h 958501"/>
                    <a:gd name="connsiteX41" fmla="*/ 1043577 w 1111181"/>
                    <a:gd name="connsiteY41" fmla="*/ 845345 h 958501"/>
                    <a:gd name="connsiteX42" fmla="*/ 1036912 w 1111181"/>
                    <a:gd name="connsiteY42" fmla="*/ 838688 h 958501"/>
                    <a:gd name="connsiteX43" fmla="*/ 1038816 w 1111181"/>
                    <a:gd name="connsiteY43" fmla="*/ 829180 h 958501"/>
                    <a:gd name="connsiteX44" fmla="*/ 1049290 w 1111181"/>
                    <a:gd name="connsiteY44" fmla="*/ 829180 h 958501"/>
                    <a:gd name="connsiteX45" fmla="*/ 1055956 w 1111181"/>
                    <a:gd name="connsiteY45" fmla="*/ 835836 h 958501"/>
                    <a:gd name="connsiteX46" fmla="*/ 1053099 w 1111181"/>
                    <a:gd name="connsiteY46" fmla="*/ 845345 h 958501"/>
                    <a:gd name="connsiteX47" fmla="*/ 1060716 w 1111181"/>
                    <a:gd name="connsiteY47" fmla="*/ 852001 h 958501"/>
                    <a:gd name="connsiteX48" fmla="*/ 1068334 w 1111181"/>
                    <a:gd name="connsiteY48" fmla="*/ 842492 h 958501"/>
                    <a:gd name="connsiteX49" fmla="*/ 1077855 w 1111181"/>
                    <a:gd name="connsiteY49" fmla="*/ 816818 h 958501"/>
                    <a:gd name="connsiteX50" fmla="*/ 1091185 w 1111181"/>
                    <a:gd name="connsiteY50" fmla="*/ 825376 h 958501"/>
                    <a:gd name="connsiteX51" fmla="*/ 1097851 w 1111181"/>
                    <a:gd name="connsiteY51" fmla="*/ 821572 h 958501"/>
                    <a:gd name="connsiteX52" fmla="*/ 1109277 w 1111181"/>
                    <a:gd name="connsiteY52" fmla="*/ 782586 h 958501"/>
                    <a:gd name="connsiteX53" fmla="*/ 1099755 w 1111181"/>
                    <a:gd name="connsiteY53" fmla="*/ 773077 h 958501"/>
                    <a:gd name="connsiteX54" fmla="*/ 1109277 w 1111181"/>
                    <a:gd name="connsiteY54" fmla="*/ 754059 h 958501"/>
                    <a:gd name="connsiteX55" fmla="*/ 1111181 w 1111181"/>
                    <a:gd name="connsiteY55" fmla="*/ 745501 h 958501"/>
                    <a:gd name="connsiteX56" fmla="*/ 1098803 w 1111181"/>
                    <a:gd name="connsiteY56" fmla="*/ 737894 h 958501"/>
                    <a:gd name="connsiteX57" fmla="*/ 1072142 w 1111181"/>
                    <a:gd name="connsiteY57" fmla="*/ 737894 h 958501"/>
                    <a:gd name="connsiteX58" fmla="*/ 1058812 w 1111181"/>
                    <a:gd name="connsiteY58" fmla="*/ 723630 h 958501"/>
                    <a:gd name="connsiteX59" fmla="*/ 1041673 w 1111181"/>
                    <a:gd name="connsiteY59" fmla="*/ 687496 h 958501"/>
                    <a:gd name="connsiteX60" fmla="*/ 1041673 w 1111181"/>
                    <a:gd name="connsiteY60" fmla="*/ 669429 h 958501"/>
                    <a:gd name="connsiteX61" fmla="*/ 1049290 w 1111181"/>
                    <a:gd name="connsiteY61" fmla="*/ 663724 h 958501"/>
                    <a:gd name="connsiteX62" fmla="*/ 1050242 w 1111181"/>
                    <a:gd name="connsiteY62" fmla="*/ 651362 h 958501"/>
                    <a:gd name="connsiteX63" fmla="*/ 1034055 w 1111181"/>
                    <a:gd name="connsiteY63" fmla="*/ 633295 h 958501"/>
                    <a:gd name="connsiteX64" fmla="*/ 1025486 w 1111181"/>
                    <a:gd name="connsiteY64" fmla="*/ 609523 h 958501"/>
                    <a:gd name="connsiteX65" fmla="*/ 999777 w 1111181"/>
                    <a:gd name="connsiteY65" fmla="*/ 570536 h 958501"/>
                    <a:gd name="connsiteX66" fmla="*/ 954073 w 1111181"/>
                    <a:gd name="connsiteY66" fmla="*/ 558175 h 958501"/>
                    <a:gd name="connsiteX67" fmla="*/ 883613 w 1111181"/>
                    <a:gd name="connsiteY67" fmla="*/ 490661 h 958501"/>
                    <a:gd name="connsiteX68" fmla="*/ 879804 w 1111181"/>
                    <a:gd name="connsiteY68" fmla="*/ 467840 h 958501"/>
                    <a:gd name="connsiteX69" fmla="*/ 906465 w 1111181"/>
                    <a:gd name="connsiteY69" fmla="*/ 395572 h 958501"/>
                    <a:gd name="connsiteX70" fmla="*/ 902656 w 1111181"/>
                    <a:gd name="connsiteY70" fmla="*/ 377505 h 958501"/>
                    <a:gd name="connsiteX71" fmla="*/ 914082 w 1111181"/>
                    <a:gd name="connsiteY71" fmla="*/ 367045 h 958501"/>
                    <a:gd name="connsiteX72" fmla="*/ 914082 w 1111181"/>
                    <a:gd name="connsiteY72" fmla="*/ 354684 h 958501"/>
                    <a:gd name="connsiteX73" fmla="*/ 887422 w 1111181"/>
                    <a:gd name="connsiteY73" fmla="*/ 340420 h 958501"/>
                    <a:gd name="connsiteX74" fmla="*/ 858857 w 1111181"/>
                    <a:gd name="connsiteY74" fmla="*/ 333764 h 958501"/>
                    <a:gd name="connsiteX75" fmla="*/ 826483 w 1111181"/>
                    <a:gd name="connsiteY75" fmla="*/ 345175 h 958501"/>
                    <a:gd name="connsiteX76" fmla="*/ 814104 w 1111181"/>
                    <a:gd name="connsiteY76" fmla="*/ 323304 h 958501"/>
                    <a:gd name="connsiteX77" fmla="*/ 819817 w 1111181"/>
                    <a:gd name="connsiteY77" fmla="*/ 305237 h 958501"/>
                    <a:gd name="connsiteX78" fmla="*/ 813153 w 1111181"/>
                    <a:gd name="connsiteY78" fmla="*/ 282416 h 958501"/>
                    <a:gd name="connsiteX79" fmla="*/ 731266 w 1111181"/>
                    <a:gd name="connsiteY79" fmla="*/ 202541 h 958501"/>
                    <a:gd name="connsiteX80" fmla="*/ 710318 w 1111181"/>
                    <a:gd name="connsiteY80" fmla="*/ 188277 h 958501"/>
                    <a:gd name="connsiteX81" fmla="*/ 686514 w 1111181"/>
                    <a:gd name="connsiteY81" fmla="*/ 132174 h 958501"/>
                    <a:gd name="connsiteX82" fmla="*/ 675088 w 1111181"/>
                    <a:gd name="connsiteY82" fmla="*/ 80826 h 958501"/>
                    <a:gd name="connsiteX83" fmla="*/ 688418 w 1111181"/>
                    <a:gd name="connsiteY83" fmla="*/ 45643 h 958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1111181" h="958501">
                      <a:moveTo>
                        <a:pt x="674136" y="38036"/>
                      </a:moveTo>
                      <a:lnTo>
                        <a:pt x="663662" y="27576"/>
                      </a:lnTo>
                      <a:lnTo>
                        <a:pt x="657949" y="12362"/>
                      </a:lnTo>
                      <a:lnTo>
                        <a:pt x="641762" y="0"/>
                      </a:lnTo>
                      <a:lnTo>
                        <a:pt x="505601" y="7607"/>
                      </a:lnTo>
                      <a:lnTo>
                        <a:pt x="246612" y="19018"/>
                      </a:lnTo>
                      <a:lnTo>
                        <a:pt x="0" y="18067"/>
                      </a:lnTo>
                      <a:lnTo>
                        <a:pt x="12378" y="30429"/>
                      </a:lnTo>
                      <a:lnTo>
                        <a:pt x="9522" y="43741"/>
                      </a:lnTo>
                      <a:lnTo>
                        <a:pt x="29517" y="78924"/>
                      </a:lnTo>
                      <a:lnTo>
                        <a:pt x="66652" y="138831"/>
                      </a:lnTo>
                      <a:lnTo>
                        <a:pt x="94265" y="167357"/>
                      </a:lnTo>
                      <a:lnTo>
                        <a:pt x="113308" y="173063"/>
                      </a:lnTo>
                      <a:lnTo>
                        <a:pt x="121878" y="163554"/>
                      </a:lnTo>
                      <a:lnTo>
                        <a:pt x="136160" y="183523"/>
                      </a:lnTo>
                      <a:lnTo>
                        <a:pt x="135208" y="194933"/>
                      </a:lnTo>
                      <a:lnTo>
                        <a:pt x="109499" y="219657"/>
                      </a:lnTo>
                      <a:lnTo>
                        <a:pt x="104739" y="241527"/>
                      </a:lnTo>
                      <a:lnTo>
                        <a:pt x="128543" y="265299"/>
                      </a:lnTo>
                      <a:lnTo>
                        <a:pt x="153299" y="309991"/>
                      </a:lnTo>
                      <a:lnTo>
                        <a:pt x="183768" y="316648"/>
                      </a:lnTo>
                      <a:lnTo>
                        <a:pt x="188529" y="774027"/>
                      </a:lnTo>
                      <a:lnTo>
                        <a:pt x="190434" y="876724"/>
                      </a:lnTo>
                      <a:lnTo>
                        <a:pt x="562732" y="870068"/>
                      </a:lnTo>
                      <a:lnTo>
                        <a:pt x="941695" y="851050"/>
                      </a:lnTo>
                      <a:lnTo>
                        <a:pt x="956930" y="874822"/>
                      </a:lnTo>
                      <a:lnTo>
                        <a:pt x="956930" y="895742"/>
                      </a:lnTo>
                      <a:lnTo>
                        <a:pt x="940743" y="910005"/>
                      </a:lnTo>
                      <a:lnTo>
                        <a:pt x="914082" y="958501"/>
                      </a:lnTo>
                      <a:lnTo>
                        <a:pt x="1020725" y="950894"/>
                      </a:lnTo>
                      <a:lnTo>
                        <a:pt x="1030247" y="931876"/>
                      </a:lnTo>
                      <a:lnTo>
                        <a:pt x="1041673" y="927121"/>
                      </a:lnTo>
                      <a:lnTo>
                        <a:pt x="1041673" y="920465"/>
                      </a:lnTo>
                      <a:lnTo>
                        <a:pt x="1030247" y="910005"/>
                      </a:lnTo>
                      <a:lnTo>
                        <a:pt x="1024534" y="900497"/>
                      </a:lnTo>
                      <a:lnTo>
                        <a:pt x="1040721" y="902398"/>
                      </a:lnTo>
                      <a:lnTo>
                        <a:pt x="1048338" y="895742"/>
                      </a:lnTo>
                      <a:lnTo>
                        <a:pt x="1035008" y="881479"/>
                      </a:lnTo>
                      <a:lnTo>
                        <a:pt x="1048338" y="876724"/>
                      </a:lnTo>
                      <a:lnTo>
                        <a:pt x="1049290" y="867215"/>
                      </a:lnTo>
                      <a:lnTo>
                        <a:pt x="1043577" y="857706"/>
                      </a:lnTo>
                      <a:lnTo>
                        <a:pt x="1043577" y="845345"/>
                      </a:lnTo>
                      <a:lnTo>
                        <a:pt x="1036912" y="838688"/>
                      </a:lnTo>
                      <a:lnTo>
                        <a:pt x="1038816" y="829180"/>
                      </a:lnTo>
                      <a:lnTo>
                        <a:pt x="1049290" y="829180"/>
                      </a:lnTo>
                      <a:lnTo>
                        <a:pt x="1055956" y="835836"/>
                      </a:lnTo>
                      <a:lnTo>
                        <a:pt x="1053099" y="845345"/>
                      </a:lnTo>
                      <a:lnTo>
                        <a:pt x="1060716" y="852001"/>
                      </a:lnTo>
                      <a:lnTo>
                        <a:pt x="1068334" y="842492"/>
                      </a:lnTo>
                      <a:lnTo>
                        <a:pt x="1077855" y="816818"/>
                      </a:lnTo>
                      <a:lnTo>
                        <a:pt x="1091185" y="825376"/>
                      </a:lnTo>
                      <a:lnTo>
                        <a:pt x="1097851" y="821572"/>
                      </a:lnTo>
                      <a:lnTo>
                        <a:pt x="1109277" y="782586"/>
                      </a:lnTo>
                      <a:lnTo>
                        <a:pt x="1099755" y="773077"/>
                      </a:lnTo>
                      <a:lnTo>
                        <a:pt x="1109277" y="754059"/>
                      </a:lnTo>
                      <a:lnTo>
                        <a:pt x="1111181" y="745501"/>
                      </a:lnTo>
                      <a:lnTo>
                        <a:pt x="1098803" y="737894"/>
                      </a:lnTo>
                      <a:lnTo>
                        <a:pt x="1072142" y="737894"/>
                      </a:lnTo>
                      <a:lnTo>
                        <a:pt x="1058812" y="723630"/>
                      </a:lnTo>
                      <a:lnTo>
                        <a:pt x="1041673" y="687496"/>
                      </a:lnTo>
                      <a:lnTo>
                        <a:pt x="1041673" y="669429"/>
                      </a:lnTo>
                      <a:lnTo>
                        <a:pt x="1049290" y="663724"/>
                      </a:lnTo>
                      <a:lnTo>
                        <a:pt x="1050242" y="651362"/>
                      </a:lnTo>
                      <a:lnTo>
                        <a:pt x="1034055" y="633295"/>
                      </a:lnTo>
                      <a:lnTo>
                        <a:pt x="1025486" y="609523"/>
                      </a:lnTo>
                      <a:lnTo>
                        <a:pt x="999777" y="570536"/>
                      </a:lnTo>
                      <a:lnTo>
                        <a:pt x="954073" y="558175"/>
                      </a:lnTo>
                      <a:lnTo>
                        <a:pt x="883613" y="490661"/>
                      </a:lnTo>
                      <a:lnTo>
                        <a:pt x="879804" y="467840"/>
                      </a:lnTo>
                      <a:lnTo>
                        <a:pt x="906465" y="395572"/>
                      </a:lnTo>
                      <a:lnTo>
                        <a:pt x="902656" y="377505"/>
                      </a:lnTo>
                      <a:lnTo>
                        <a:pt x="914082" y="367045"/>
                      </a:lnTo>
                      <a:lnTo>
                        <a:pt x="914082" y="354684"/>
                      </a:lnTo>
                      <a:lnTo>
                        <a:pt x="887422" y="340420"/>
                      </a:lnTo>
                      <a:lnTo>
                        <a:pt x="858857" y="333764"/>
                      </a:lnTo>
                      <a:lnTo>
                        <a:pt x="826483" y="345175"/>
                      </a:lnTo>
                      <a:lnTo>
                        <a:pt x="814104" y="323304"/>
                      </a:lnTo>
                      <a:lnTo>
                        <a:pt x="819817" y="305237"/>
                      </a:lnTo>
                      <a:lnTo>
                        <a:pt x="813153" y="282416"/>
                      </a:lnTo>
                      <a:lnTo>
                        <a:pt x="731266" y="202541"/>
                      </a:lnTo>
                      <a:lnTo>
                        <a:pt x="710318" y="188277"/>
                      </a:lnTo>
                      <a:lnTo>
                        <a:pt x="686514" y="132174"/>
                      </a:lnTo>
                      <a:lnTo>
                        <a:pt x="675088" y="80826"/>
                      </a:lnTo>
                      <a:lnTo>
                        <a:pt x="688418" y="45643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C828DCF7-9AEA-0ADA-2CFB-B24808AE8CE6}"/>
                    </a:ext>
                  </a:extLst>
                </p:cNvPr>
                <p:cNvSpPr/>
                <p:nvPr/>
              </p:nvSpPr>
              <p:spPr>
                <a:xfrm>
                  <a:off x="3282340" y="899622"/>
                  <a:ext cx="1699621" cy="1076411"/>
                </a:xfrm>
                <a:custGeom>
                  <a:avLst/>
                  <a:gdLst>
                    <a:gd name="connsiteX0" fmla="*/ 599866 w 1699621"/>
                    <a:gd name="connsiteY0" fmla="*/ 950894 h 1076411"/>
                    <a:gd name="connsiteX1" fmla="*/ 1145459 w 1699621"/>
                    <a:gd name="connsiteY1" fmla="*/ 1026014 h 1076411"/>
                    <a:gd name="connsiteX2" fmla="*/ 1631065 w 1699621"/>
                    <a:gd name="connsiteY2" fmla="*/ 1076412 h 1076411"/>
                    <a:gd name="connsiteX3" fmla="*/ 1650109 w 1699621"/>
                    <a:gd name="connsiteY3" fmla="*/ 879577 h 1076411"/>
                    <a:gd name="connsiteX4" fmla="*/ 1699622 w 1699621"/>
                    <a:gd name="connsiteY4" fmla="*/ 245331 h 1076411"/>
                    <a:gd name="connsiteX5" fmla="*/ 1190211 w 1699621"/>
                    <a:gd name="connsiteY5" fmla="*/ 192081 h 1076411"/>
                    <a:gd name="connsiteX6" fmla="*/ 673183 w 1699621"/>
                    <a:gd name="connsiteY6" fmla="*/ 118862 h 1076411"/>
                    <a:gd name="connsiteX7" fmla="*/ 45704 w 1699621"/>
                    <a:gd name="connsiteY7" fmla="*/ 0 h 1076411"/>
                    <a:gd name="connsiteX8" fmla="*/ 0 w 1699621"/>
                    <a:gd name="connsiteY8" fmla="*/ 209197 h 1076411"/>
                    <a:gd name="connsiteX9" fmla="*/ 35230 w 1699621"/>
                    <a:gd name="connsiteY9" fmla="*/ 279563 h 1076411"/>
                    <a:gd name="connsiteX10" fmla="*/ 19996 w 1699621"/>
                    <a:gd name="connsiteY10" fmla="*/ 325206 h 1076411"/>
                    <a:gd name="connsiteX11" fmla="*/ 54274 w 1699621"/>
                    <a:gd name="connsiteY11" fmla="*/ 370849 h 1076411"/>
                    <a:gd name="connsiteX12" fmla="*/ 72365 w 1699621"/>
                    <a:gd name="connsiteY12" fmla="*/ 377505 h 1076411"/>
                    <a:gd name="connsiteX13" fmla="*/ 109499 w 1699621"/>
                    <a:gd name="connsiteY13" fmla="*/ 456429 h 1076411"/>
                    <a:gd name="connsiteX14" fmla="*/ 109499 w 1699621"/>
                    <a:gd name="connsiteY14" fmla="*/ 476398 h 1076411"/>
                    <a:gd name="connsiteX15" fmla="*/ 131399 w 1699621"/>
                    <a:gd name="connsiteY15" fmla="*/ 504925 h 1076411"/>
                    <a:gd name="connsiteX16" fmla="*/ 139969 w 1699621"/>
                    <a:gd name="connsiteY16" fmla="*/ 504925 h 1076411"/>
                    <a:gd name="connsiteX17" fmla="*/ 153299 w 1699621"/>
                    <a:gd name="connsiteY17" fmla="*/ 524893 h 1076411"/>
                    <a:gd name="connsiteX18" fmla="*/ 183769 w 1699621"/>
                    <a:gd name="connsiteY18" fmla="*/ 524893 h 1076411"/>
                    <a:gd name="connsiteX19" fmla="*/ 183769 w 1699621"/>
                    <a:gd name="connsiteY19" fmla="*/ 540108 h 1076411"/>
                    <a:gd name="connsiteX20" fmla="*/ 116165 w 1699621"/>
                    <a:gd name="connsiteY20" fmla="*/ 701760 h 1076411"/>
                    <a:gd name="connsiteX21" fmla="*/ 111404 w 1699621"/>
                    <a:gd name="connsiteY21" fmla="*/ 740746 h 1076411"/>
                    <a:gd name="connsiteX22" fmla="*/ 124734 w 1699621"/>
                    <a:gd name="connsiteY22" fmla="*/ 745501 h 1076411"/>
                    <a:gd name="connsiteX23" fmla="*/ 139969 w 1699621"/>
                    <a:gd name="connsiteY23" fmla="*/ 770224 h 1076411"/>
                    <a:gd name="connsiteX24" fmla="*/ 166630 w 1699621"/>
                    <a:gd name="connsiteY24" fmla="*/ 756911 h 1076411"/>
                    <a:gd name="connsiteX25" fmla="*/ 200908 w 1699621"/>
                    <a:gd name="connsiteY25" fmla="*/ 734090 h 1076411"/>
                    <a:gd name="connsiteX26" fmla="*/ 218999 w 1699621"/>
                    <a:gd name="connsiteY26" fmla="*/ 752157 h 1076411"/>
                    <a:gd name="connsiteX27" fmla="*/ 223760 w 1699621"/>
                    <a:gd name="connsiteY27" fmla="*/ 775929 h 1076411"/>
                    <a:gd name="connsiteX28" fmla="*/ 218999 w 1699621"/>
                    <a:gd name="connsiteY28" fmla="*/ 806358 h 1076411"/>
                    <a:gd name="connsiteX29" fmla="*/ 242803 w 1699621"/>
                    <a:gd name="connsiteY29" fmla="*/ 898595 h 1076411"/>
                    <a:gd name="connsiteX30" fmla="*/ 267560 w 1699621"/>
                    <a:gd name="connsiteY30" fmla="*/ 931876 h 1076411"/>
                    <a:gd name="connsiteX31" fmla="*/ 289459 w 1699621"/>
                    <a:gd name="connsiteY31" fmla="*/ 945188 h 1076411"/>
                    <a:gd name="connsiteX32" fmla="*/ 293268 w 1699621"/>
                    <a:gd name="connsiteY32" fmla="*/ 973715 h 1076411"/>
                    <a:gd name="connsiteX33" fmla="*/ 293268 w 1699621"/>
                    <a:gd name="connsiteY33" fmla="*/ 1012702 h 1076411"/>
                    <a:gd name="connsiteX34" fmla="*/ 315168 w 1699621"/>
                    <a:gd name="connsiteY34" fmla="*/ 1034572 h 1076411"/>
                    <a:gd name="connsiteX35" fmla="*/ 330403 w 1699621"/>
                    <a:gd name="connsiteY35" fmla="*/ 1012702 h 1076411"/>
                    <a:gd name="connsiteX36" fmla="*/ 396102 w 1699621"/>
                    <a:gd name="connsiteY36" fmla="*/ 1027916 h 1076411"/>
                    <a:gd name="connsiteX37" fmla="*/ 416098 w 1699621"/>
                    <a:gd name="connsiteY37" fmla="*/ 1016505 h 1076411"/>
                    <a:gd name="connsiteX38" fmla="*/ 501793 w 1699621"/>
                    <a:gd name="connsiteY38" fmla="*/ 1032671 h 1076411"/>
                    <a:gd name="connsiteX39" fmla="*/ 528454 w 1699621"/>
                    <a:gd name="connsiteY39" fmla="*/ 1001291 h 1076411"/>
                    <a:gd name="connsiteX40" fmla="*/ 545593 w 1699621"/>
                    <a:gd name="connsiteY40" fmla="*/ 995586 h 1076411"/>
                    <a:gd name="connsiteX41" fmla="*/ 557019 w 1699621"/>
                    <a:gd name="connsiteY41" fmla="*/ 1012702 h 1076411"/>
                    <a:gd name="connsiteX42" fmla="*/ 572254 w 1699621"/>
                    <a:gd name="connsiteY42" fmla="*/ 1051689 h 1076411"/>
                    <a:gd name="connsiteX43" fmla="*/ 580823 w 1699621"/>
                    <a:gd name="connsiteY43" fmla="*/ 1052639 h 1076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1699621" h="1076411">
                      <a:moveTo>
                        <a:pt x="599866" y="950894"/>
                      </a:moveTo>
                      <a:lnTo>
                        <a:pt x="1145459" y="1026014"/>
                      </a:lnTo>
                      <a:lnTo>
                        <a:pt x="1631065" y="1076412"/>
                      </a:lnTo>
                      <a:lnTo>
                        <a:pt x="1650109" y="879577"/>
                      </a:lnTo>
                      <a:lnTo>
                        <a:pt x="1699622" y="245331"/>
                      </a:lnTo>
                      <a:lnTo>
                        <a:pt x="1190211" y="192081"/>
                      </a:lnTo>
                      <a:lnTo>
                        <a:pt x="673183" y="118862"/>
                      </a:lnTo>
                      <a:lnTo>
                        <a:pt x="45704" y="0"/>
                      </a:lnTo>
                      <a:lnTo>
                        <a:pt x="0" y="209197"/>
                      </a:lnTo>
                      <a:lnTo>
                        <a:pt x="35230" y="279563"/>
                      </a:lnTo>
                      <a:lnTo>
                        <a:pt x="19996" y="325206"/>
                      </a:lnTo>
                      <a:lnTo>
                        <a:pt x="54274" y="370849"/>
                      </a:lnTo>
                      <a:lnTo>
                        <a:pt x="72365" y="377505"/>
                      </a:lnTo>
                      <a:lnTo>
                        <a:pt x="109499" y="456429"/>
                      </a:lnTo>
                      <a:lnTo>
                        <a:pt x="109499" y="476398"/>
                      </a:lnTo>
                      <a:lnTo>
                        <a:pt x="131399" y="504925"/>
                      </a:lnTo>
                      <a:lnTo>
                        <a:pt x="139969" y="504925"/>
                      </a:lnTo>
                      <a:lnTo>
                        <a:pt x="153299" y="524893"/>
                      </a:lnTo>
                      <a:lnTo>
                        <a:pt x="183769" y="524893"/>
                      </a:lnTo>
                      <a:lnTo>
                        <a:pt x="183769" y="540108"/>
                      </a:lnTo>
                      <a:lnTo>
                        <a:pt x="116165" y="701760"/>
                      </a:lnTo>
                      <a:lnTo>
                        <a:pt x="111404" y="740746"/>
                      </a:lnTo>
                      <a:lnTo>
                        <a:pt x="124734" y="745501"/>
                      </a:lnTo>
                      <a:lnTo>
                        <a:pt x="139969" y="770224"/>
                      </a:lnTo>
                      <a:lnTo>
                        <a:pt x="166630" y="756911"/>
                      </a:lnTo>
                      <a:lnTo>
                        <a:pt x="200908" y="734090"/>
                      </a:lnTo>
                      <a:lnTo>
                        <a:pt x="218999" y="752157"/>
                      </a:lnTo>
                      <a:lnTo>
                        <a:pt x="223760" y="775929"/>
                      </a:lnTo>
                      <a:lnTo>
                        <a:pt x="218999" y="806358"/>
                      </a:lnTo>
                      <a:lnTo>
                        <a:pt x="242803" y="898595"/>
                      </a:lnTo>
                      <a:lnTo>
                        <a:pt x="267560" y="931876"/>
                      </a:lnTo>
                      <a:lnTo>
                        <a:pt x="289459" y="945188"/>
                      </a:lnTo>
                      <a:lnTo>
                        <a:pt x="293268" y="973715"/>
                      </a:lnTo>
                      <a:lnTo>
                        <a:pt x="293268" y="1012702"/>
                      </a:lnTo>
                      <a:lnTo>
                        <a:pt x="315168" y="1034572"/>
                      </a:lnTo>
                      <a:lnTo>
                        <a:pt x="330403" y="1012702"/>
                      </a:lnTo>
                      <a:lnTo>
                        <a:pt x="396102" y="1027916"/>
                      </a:lnTo>
                      <a:lnTo>
                        <a:pt x="416098" y="1016505"/>
                      </a:lnTo>
                      <a:lnTo>
                        <a:pt x="501793" y="1032671"/>
                      </a:lnTo>
                      <a:lnTo>
                        <a:pt x="528454" y="1001291"/>
                      </a:lnTo>
                      <a:lnTo>
                        <a:pt x="545593" y="995586"/>
                      </a:lnTo>
                      <a:lnTo>
                        <a:pt x="557019" y="1012702"/>
                      </a:lnTo>
                      <a:lnTo>
                        <a:pt x="572254" y="1051689"/>
                      </a:lnTo>
                      <a:lnTo>
                        <a:pt x="580823" y="1052639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925A08D9-5206-E811-7A8D-4CD33C4833DA}"/>
                    </a:ext>
                  </a:extLst>
                </p:cNvPr>
                <p:cNvSpPr/>
                <p:nvPr/>
              </p:nvSpPr>
              <p:spPr>
                <a:xfrm>
                  <a:off x="4841041" y="2393476"/>
                  <a:ext cx="1369218" cy="683692"/>
                </a:xfrm>
                <a:custGeom>
                  <a:avLst/>
                  <a:gdLst>
                    <a:gd name="connsiteX0" fmla="*/ 521788 w 1369218"/>
                    <a:gd name="connsiteY0" fmla="*/ 33281 h 683692"/>
                    <a:gd name="connsiteX1" fmla="*/ 883613 w 1369218"/>
                    <a:gd name="connsiteY1" fmla="*/ 48495 h 683692"/>
                    <a:gd name="connsiteX2" fmla="*/ 915986 w 1369218"/>
                    <a:gd name="connsiteY2" fmla="*/ 78924 h 683692"/>
                    <a:gd name="connsiteX3" fmla="*/ 932173 w 1369218"/>
                    <a:gd name="connsiteY3" fmla="*/ 80826 h 683692"/>
                    <a:gd name="connsiteX4" fmla="*/ 952169 w 1369218"/>
                    <a:gd name="connsiteY4" fmla="*/ 99844 h 683692"/>
                    <a:gd name="connsiteX5" fmla="*/ 969308 w 1369218"/>
                    <a:gd name="connsiteY5" fmla="*/ 98893 h 683692"/>
                    <a:gd name="connsiteX6" fmla="*/ 986447 w 1369218"/>
                    <a:gd name="connsiteY6" fmla="*/ 79875 h 683692"/>
                    <a:gd name="connsiteX7" fmla="*/ 1000729 w 1369218"/>
                    <a:gd name="connsiteY7" fmla="*/ 85580 h 683692"/>
                    <a:gd name="connsiteX8" fmla="*/ 1010251 w 1369218"/>
                    <a:gd name="connsiteY8" fmla="*/ 78924 h 683692"/>
                    <a:gd name="connsiteX9" fmla="*/ 1016916 w 1369218"/>
                    <a:gd name="connsiteY9" fmla="*/ 83679 h 683692"/>
                    <a:gd name="connsiteX10" fmla="*/ 1025486 w 1369218"/>
                    <a:gd name="connsiteY10" fmla="*/ 79875 h 683692"/>
                    <a:gd name="connsiteX11" fmla="*/ 1032151 w 1369218"/>
                    <a:gd name="connsiteY11" fmla="*/ 83679 h 683692"/>
                    <a:gd name="connsiteX12" fmla="*/ 1040721 w 1369218"/>
                    <a:gd name="connsiteY12" fmla="*/ 79875 h 683692"/>
                    <a:gd name="connsiteX13" fmla="*/ 1050242 w 1369218"/>
                    <a:gd name="connsiteY13" fmla="*/ 84629 h 683692"/>
                    <a:gd name="connsiteX14" fmla="*/ 1063573 w 1369218"/>
                    <a:gd name="connsiteY14" fmla="*/ 78924 h 683692"/>
                    <a:gd name="connsiteX15" fmla="*/ 1082616 w 1369218"/>
                    <a:gd name="connsiteY15" fmla="*/ 84629 h 683692"/>
                    <a:gd name="connsiteX16" fmla="*/ 1088329 w 1369218"/>
                    <a:gd name="connsiteY16" fmla="*/ 95089 h 683692"/>
                    <a:gd name="connsiteX17" fmla="*/ 1146411 w 1369218"/>
                    <a:gd name="connsiteY17" fmla="*/ 116009 h 683692"/>
                    <a:gd name="connsiteX18" fmla="*/ 1157837 w 1369218"/>
                    <a:gd name="connsiteY18" fmla="*/ 128371 h 683692"/>
                    <a:gd name="connsiteX19" fmla="*/ 1166407 w 1369218"/>
                    <a:gd name="connsiteY19" fmla="*/ 153094 h 683692"/>
                    <a:gd name="connsiteX20" fmla="*/ 1183546 w 1369218"/>
                    <a:gd name="connsiteY20" fmla="*/ 159750 h 683692"/>
                    <a:gd name="connsiteX21" fmla="*/ 1197828 w 1369218"/>
                    <a:gd name="connsiteY21" fmla="*/ 157848 h 683692"/>
                    <a:gd name="connsiteX22" fmla="*/ 1202589 w 1369218"/>
                    <a:gd name="connsiteY22" fmla="*/ 166406 h 683692"/>
                    <a:gd name="connsiteX23" fmla="*/ 1202589 w 1369218"/>
                    <a:gd name="connsiteY23" fmla="*/ 188277 h 683692"/>
                    <a:gd name="connsiteX24" fmla="*/ 1208302 w 1369218"/>
                    <a:gd name="connsiteY24" fmla="*/ 204442 h 683692"/>
                    <a:gd name="connsiteX25" fmla="*/ 1208302 w 1369218"/>
                    <a:gd name="connsiteY25" fmla="*/ 217755 h 683692"/>
                    <a:gd name="connsiteX26" fmla="*/ 1220680 w 1369218"/>
                    <a:gd name="connsiteY26" fmla="*/ 252938 h 683692"/>
                    <a:gd name="connsiteX27" fmla="*/ 1241628 w 1369218"/>
                    <a:gd name="connsiteY27" fmla="*/ 293826 h 683692"/>
                    <a:gd name="connsiteX28" fmla="*/ 1243532 w 1369218"/>
                    <a:gd name="connsiteY28" fmla="*/ 329009 h 683692"/>
                    <a:gd name="connsiteX29" fmla="*/ 1270193 w 1369218"/>
                    <a:gd name="connsiteY29" fmla="*/ 376554 h 683692"/>
                    <a:gd name="connsiteX30" fmla="*/ 1274002 w 1369218"/>
                    <a:gd name="connsiteY30" fmla="*/ 434558 h 683692"/>
                    <a:gd name="connsiteX31" fmla="*/ 1286380 w 1369218"/>
                    <a:gd name="connsiteY31" fmla="*/ 441215 h 683692"/>
                    <a:gd name="connsiteX32" fmla="*/ 1284476 w 1369218"/>
                    <a:gd name="connsiteY32" fmla="*/ 468791 h 683692"/>
                    <a:gd name="connsiteX33" fmla="*/ 1292093 w 1369218"/>
                    <a:gd name="connsiteY33" fmla="*/ 500170 h 683692"/>
                    <a:gd name="connsiteX34" fmla="*/ 1285428 w 1369218"/>
                    <a:gd name="connsiteY34" fmla="*/ 521090 h 683692"/>
                    <a:gd name="connsiteX35" fmla="*/ 1302567 w 1369218"/>
                    <a:gd name="connsiteY35" fmla="*/ 562929 h 683692"/>
                    <a:gd name="connsiteX36" fmla="*/ 1314945 w 1369218"/>
                    <a:gd name="connsiteY36" fmla="*/ 575291 h 683692"/>
                    <a:gd name="connsiteX37" fmla="*/ 1312089 w 1369218"/>
                    <a:gd name="connsiteY37" fmla="*/ 588603 h 683692"/>
                    <a:gd name="connsiteX38" fmla="*/ 1332084 w 1369218"/>
                    <a:gd name="connsiteY38" fmla="*/ 623786 h 683692"/>
                    <a:gd name="connsiteX39" fmla="*/ 1369219 w 1369218"/>
                    <a:gd name="connsiteY39" fmla="*/ 683693 h 683692"/>
                    <a:gd name="connsiteX40" fmla="*/ 1060716 w 1369218"/>
                    <a:gd name="connsiteY40" fmla="*/ 683693 h 683692"/>
                    <a:gd name="connsiteX41" fmla="*/ 644618 w 1369218"/>
                    <a:gd name="connsiteY41" fmla="*/ 672282 h 683692"/>
                    <a:gd name="connsiteX42" fmla="*/ 301837 w 1369218"/>
                    <a:gd name="connsiteY42" fmla="*/ 653264 h 683692"/>
                    <a:gd name="connsiteX43" fmla="*/ 315168 w 1369218"/>
                    <a:gd name="connsiteY43" fmla="*/ 443116 h 683692"/>
                    <a:gd name="connsiteX44" fmla="*/ 0 w 1369218"/>
                    <a:gd name="connsiteY44" fmla="*/ 420295 h 683692"/>
                    <a:gd name="connsiteX45" fmla="*/ 35230 w 1369218"/>
                    <a:gd name="connsiteY45" fmla="*/ 0 h 683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1369218" h="683692">
                      <a:moveTo>
                        <a:pt x="521788" y="33281"/>
                      </a:moveTo>
                      <a:lnTo>
                        <a:pt x="883613" y="48495"/>
                      </a:lnTo>
                      <a:lnTo>
                        <a:pt x="915986" y="78924"/>
                      </a:lnTo>
                      <a:lnTo>
                        <a:pt x="932173" y="80826"/>
                      </a:lnTo>
                      <a:lnTo>
                        <a:pt x="952169" y="99844"/>
                      </a:lnTo>
                      <a:lnTo>
                        <a:pt x="969308" y="98893"/>
                      </a:lnTo>
                      <a:lnTo>
                        <a:pt x="986447" y="79875"/>
                      </a:lnTo>
                      <a:lnTo>
                        <a:pt x="1000729" y="85580"/>
                      </a:lnTo>
                      <a:lnTo>
                        <a:pt x="1010251" y="78924"/>
                      </a:lnTo>
                      <a:lnTo>
                        <a:pt x="1016916" y="83679"/>
                      </a:lnTo>
                      <a:lnTo>
                        <a:pt x="1025486" y="79875"/>
                      </a:lnTo>
                      <a:lnTo>
                        <a:pt x="1032151" y="83679"/>
                      </a:lnTo>
                      <a:lnTo>
                        <a:pt x="1040721" y="79875"/>
                      </a:lnTo>
                      <a:lnTo>
                        <a:pt x="1050242" y="84629"/>
                      </a:lnTo>
                      <a:lnTo>
                        <a:pt x="1063573" y="78924"/>
                      </a:lnTo>
                      <a:lnTo>
                        <a:pt x="1082616" y="84629"/>
                      </a:lnTo>
                      <a:lnTo>
                        <a:pt x="1088329" y="95089"/>
                      </a:lnTo>
                      <a:lnTo>
                        <a:pt x="1146411" y="116009"/>
                      </a:lnTo>
                      <a:lnTo>
                        <a:pt x="1157837" y="128371"/>
                      </a:lnTo>
                      <a:lnTo>
                        <a:pt x="1166407" y="153094"/>
                      </a:lnTo>
                      <a:lnTo>
                        <a:pt x="1183546" y="159750"/>
                      </a:lnTo>
                      <a:lnTo>
                        <a:pt x="1197828" y="157848"/>
                      </a:lnTo>
                      <a:lnTo>
                        <a:pt x="1202589" y="166406"/>
                      </a:lnTo>
                      <a:lnTo>
                        <a:pt x="1202589" y="188277"/>
                      </a:lnTo>
                      <a:lnTo>
                        <a:pt x="1208302" y="204442"/>
                      </a:lnTo>
                      <a:lnTo>
                        <a:pt x="1208302" y="217755"/>
                      </a:lnTo>
                      <a:lnTo>
                        <a:pt x="1220680" y="252938"/>
                      </a:lnTo>
                      <a:lnTo>
                        <a:pt x="1241628" y="293826"/>
                      </a:lnTo>
                      <a:lnTo>
                        <a:pt x="1243532" y="329009"/>
                      </a:lnTo>
                      <a:lnTo>
                        <a:pt x="1270193" y="376554"/>
                      </a:lnTo>
                      <a:lnTo>
                        <a:pt x="1274002" y="434558"/>
                      </a:lnTo>
                      <a:lnTo>
                        <a:pt x="1286380" y="441215"/>
                      </a:lnTo>
                      <a:lnTo>
                        <a:pt x="1284476" y="468791"/>
                      </a:lnTo>
                      <a:lnTo>
                        <a:pt x="1292093" y="500170"/>
                      </a:lnTo>
                      <a:lnTo>
                        <a:pt x="1285428" y="521090"/>
                      </a:lnTo>
                      <a:lnTo>
                        <a:pt x="1302567" y="562929"/>
                      </a:lnTo>
                      <a:lnTo>
                        <a:pt x="1314945" y="575291"/>
                      </a:lnTo>
                      <a:lnTo>
                        <a:pt x="1312089" y="588603"/>
                      </a:lnTo>
                      <a:lnTo>
                        <a:pt x="1332084" y="623786"/>
                      </a:lnTo>
                      <a:lnTo>
                        <a:pt x="1369219" y="683693"/>
                      </a:lnTo>
                      <a:lnTo>
                        <a:pt x="1060716" y="683693"/>
                      </a:lnTo>
                      <a:lnTo>
                        <a:pt x="644618" y="672282"/>
                      </a:lnTo>
                      <a:lnTo>
                        <a:pt x="301837" y="653264"/>
                      </a:lnTo>
                      <a:lnTo>
                        <a:pt x="315168" y="443116"/>
                      </a:lnTo>
                      <a:lnTo>
                        <a:pt x="0" y="420295"/>
                      </a:lnTo>
                      <a:lnTo>
                        <a:pt x="35230" y="0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>
                    <a:solidFill>
                      <a:srgbClr val="43D474"/>
                    </a:solidFill>
                  </a:endParaRPr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D9F26B49-2FF7-77ED-8330-980F223550B7}"/>
                    </a:ext>
                  </a:extLst>
                </p:cNvPr>
                <p:cNvSpPr/>
                <p:nvPr/>
              </p:nvSpPr>
              <p:spPr>
                <a:xfrm>
                  <a:off x="2268280" y="2192838"/>
                  <a:ext cx="1057859" cy="1631733"/>
                </a:xfrm>
                <a:custGeom>
                  <a:avLst/>
                  <a:gdLst>
                    <a:gd name="connsiteX0" fmla="*/ 857904 w 1057859"/>
                    <a:gd name="connsiteY0" fmla="*/ 1239015 h 1631733"/>
                    <a:gd name="connsiteX1" fmla="*/ 825530 w 1057859"/>
                    <a:gd name="connsiteY1" fmla="*/ 1405421 h 1631733"/>
                    <a:gd name="connsiteX2" fmla="*/ 802678 w 1057859"/>
                    <a:gd name="connsiteY2" fmla="*/ 1432997 h 1631733"/>
                    <a:gd name="connsiteX3" fmla="*/ 783635 w 1057859"/>
                    <a:gd name="connsiteY3" fmla="*/ 1432997 h 1631733"/>
                    <a:gd name="connsiteX4" fmla="*/ 772209 w 1057859"/>
                    <a:gd name="connsiteY4" fmla="*/ 1407323 h 1631733"/>
                    <a:gd name="connsiteX5" fmla="*/ 736979 w 1057859"/>
                    <a:gd name="connsiteY5" fmla="*/ 1394010 h 1631733"/>
                    <a:gd name="connsiteX6" fmla="*/ 703653 w 1057859"/>
                    <a:gd name="connsiteY6" fmla="*/ 1399716 h 1631733"/>
                    <a:gd name="connsiteX7" fmla="*/ 694131 w 1057859"/>
                    <a:gd name="connsiteY7" fmla="*/ 1529037 h 1631733"/>
                    <a:gd name="connsiteX8" fmla="*/ 698892 w 1057859"/>
                    <a:gd name="connsiteY8" fmla="*/ 1575631 h 1631733"/>
                    <a:gd name="connsiteX9" fmla="*/ 694131 w 1057859"/>
                    <a:gd name="connsiteY9" fmla="*/ 1603207 h 1631733"/>
                    <a:gd name="connsiteX10" fmla="*/ 680801 w 1057859"/>
                    <a:gd name="connsiteY10" fmla="*/ 1631734 h 1631733"/>
                    <a:gd name="connsiteX11" fmla="*/ 10474 w 1057859"/>
                    <a:gd name="connsiteY11" fmla="*/ 633295 h 1631733"/>
                    <a:gd name="connsiteX12" fmla="*/ 0 w 1057859"/>
                    <a:gd name="connsiteY12" fmla="*/ 600014 h 1631733"/>
                    <a:gd name="connsiteX13" fmla="*/ 156156 w 1057859"/>
                    <a:gd name="connsiteY13" fmla="*/ 0 h 1631733"/>
                    <a:gd name="connsiteX14" fmla="*/ 603675 w 1057859"/>
                    <a:gd name="connsiteY14" fmla="*/ 106500 h 1631733"/>
                    <a:gd name="connsiteX15" fmla="*/ 836004 w 1057859"/>
                    <a:gd name="connsiteY15" fmla="*/ 157848 h 1631733"/>
                    <a:gd name="connsiteX16" fmla="*/ 1057860 w 1057859"/>
                    <a:gd name="connsiteY16" fmla="*/ 202540 h 1631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057859" h="1631733">
                      <a:moveTo>
                        <a:pt x="857904" y="1239015"/>
                      </a:moveTo>
                      <a:lnTo>
                        <a:pt x="825530" y="1405421"/>
                      </a:lnTo>
                      <a:lnTo>
                        <a:pt x="802678" y="1432997"/>
                      </a:lnTo>
                      <a:lnTo>
                        <a:pt x="783635" y="1432997"/>
                      </a:lnTo>
                      <a:lnTo>
                        <a:pt x="772209" y="1407323"/>
                      </a:lnTo>
                      <a:lnTo>
                        <a:pt x="736979" y="1394010"/>
                      </a:lnTo>
                      <a:lnTo>
                        <a:pt x="703653" y="1399716"/>
                      </a:lnTo>
                      <a:lnTo>
                        <a:pt x="694131" y="1529037"/>
                      </a:lnTo>
                      <a:lnTo>
                        <a:pt x="698892" y="1575631"/>
                      </a:lnTo>
                      <a:lnTo>
                        <a:pt x="694131" y="1603207"/>
                      </a:lnTo>
                      <a:lnTo>
                        <a:pt x="680801" y="1631734"/>
                      </a:lnTo>
                      <a:lnTo>
                        <a:pt x="10474" y="633295"/>
                      </a:lnTo>
                      <a:lnTo>
                        <a:pt x="0" y="600014"/>
                      </a:lnTo>
                      <a:lnTo>
                        <a:pt x="156156" y="0"/>
                      </a:lnTo>
                      <a:lnTo>
                        <a:pt x="603675" y="106500"/>
                      </a:lnTo>
                      <a:lnTo>
                        <a:pt x="836004" y="157848"/>
                      </a:lnTo>
                      <a:lnTo>
                        <a:pt x="1057860" y="202540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38" name="Freeform 37">
                  <a:extLst>
                    <a:ext uri="{FF2B5EF4-FFF2-40B4-BE49-F238E27FC236}">
                      <a16:creationId xmlns:a16="http://schemas.microsoft.com/office/drawing/2014/main" id="{D3A4C72A-536E-B4FE-5343-E02C27FBC575}"/>
                    </a:ext>
                  </a:extLst>
                </p:cNvPr>
                <p:cNvSpPr/>
                <p:nvPr/>
              </p:nvSpPr>
              <p:spPr>
                <a:xfrm>
                  <a:off x="9651399" y="1483471"/>
                  <a:ext cx="276128" cy="577192"/>
                </a:xfrm>
                <a:custGeom>
                  <a:avLst/>
                  <a:gdLst>
                    <a:gd name="connsiteX0" fmla="*/ 92360 w 276128"/>
                    <a:gd name="connsiteY0" fmla="*/ 16165 h 577192"/>
                    <a:gd name="connsiteX1" fmla="*/ 79982 w 276128"/>
                    <a:gd name="connsiteY1" fmla="*/ 17116 h 577192"/>
                    <a:gd name="connsiteX2" fmla="*/ 70460 w 276128"/>
                    <a:gd name="connsiteY2" fmla="*/ 6656 h 577192"/>
                    <a:gd name="connsiteX3" fmla="*/ 52369 w 276128"/>
                    <a:gd name="connsiteY3" fmla="*/ 19969 h 577192"/>
                    <a:gd name="connsiteX4" fmla="*/ 47608 w 276128"/>
                    <a:gd name="connsiteY4" fmla="*/ 77973 h 577192"/>
                    <a:gd name="connsiteX5" fmla="*/ 59034 w 276128"/>
                    <a:gd name="connsiteY5" fmla="*/ 99844 h 577192"/>
                    <a:gd name="connsiteX6" fmla="*/ 48560 w 276128"/>
                    <a:gd name="connsiteY6" fmla="*/ 133125 h 577192"/>
                    <a:gd name="connsiteX7" fmla="*/ 68556 w 276128"/>
                    <a:gd name="connsiteY7" fmla="*/ 159750 h 577192"/>
                    <a:gd name="connsiteX8" fmla="*/ 64747 w 276128"/>
                    <a:gd name="connsiteY8" fmla="*/ 175915 h 577192"/>
                    <a:gd name="connsiteX9" fmla="*/ 65699 w 276128"/>
                    <a:gd name="connsiteY9" fmla="*/ 188277 h 577192"/>
                    <a:gd name="connsiteX10" fmla="*/ 55226 w 276128"/>
                    <a:gd name="connsiteY10" fmla="*/ 208246 h 577192"/>
                    <a:gd name="connsiteX11" fmla="*/ 41895 w 276128"/>
                    <a:gd name="connsiteY11" fmla="*/ 212049 h 577192"/>
                    <a:gd name="connsiteX12" fmla="*/ 36182 w 276128"/>
                    <a:gd name="connsiteY12" fmla="*/ 224411 h 577192"/>
                    <a:gd name="connsiteX13" fmla="*/ 16186 w 276128"/>
                    <a:gd name="connsiteY13" fmla="*/ 233920 h 577192"/>
                    <a:gd name="connsiteX14" fmla="*/ 9522 w 276128"/>
                    <a:gd name="connsiteY14" fmla="*/ 248183 h 577192"/>
                    <a:gd name="connsiteX15" fmla="*/ 22852 w 276128"/>
                    <a:gd name="connsiteY15" fmla="*/ 280514 h 577192"/>
                    <a:gd name="connsiteX16" fmla="*/ 18091 w 276128"/>
                    <a:gd name="connsiteY16" fmla="*/ 304286 h 577192"/>
                    <a:gd name="connsiteX17" fmla="*/ 22852 w 276128"/>
                    <a:gd name="connsiteY17" fmla="*/ 318549 h 577192"/>
                    <a:gd name="connsiteX18" fmla="*/ 13330 w 276128"/>
                    <a:gd name="connsiteY18" fmla="*/ 336616 h 577192"/>
                    <a:gd name="connsiteX19" fmla="*/ 17139 w 276128"/>
                    <a:gd name="connsiteY19" fmla="*/ 354683 h 577192"/>
                    <a:gd name="connsiteX20" fmla="*/ 4761 w 276128"/>
                    <a:gd name="connsiteY20" fmla="*/ 372750 h 577192"/>
                    <a:gd name="connsiteX21" fmla="*/ 6665 w 276128"/>
                    <a:gd name="connsiteY21" fmla="*/ 393670 h 577192"/>
                    <a:gd name="connsiteX22" fmla="*/ 0 w 276128"/>
                    <a:gd name="connsiteY22" fmla="*/ 404130 h 577192"/>
                    <a:gd name="connsiteX23" fmla="*/ 6665 w 276128"/>
                    <a:gd name="connsiteY23" fmla="*/ 446920 h 577192"/>
                    <a:gd name="connsiteX24" fmla="*/ 13330 w 276128"/>
                    <a:gd name="connsiteY24" fmla="*/ 461183 h 577192"/>
                    <a:gd name="connsiteX25" fmla="*/ 8569 w 276128"/>
                    <a:gd name="connsiteY25" fmla="*/ 485907 h 577192"/>
                    <a:gd name="connsiteX26" fmla="*/ 17139 w 276128"/>
                    <a:gd name="connsiteY26" fmla="*/ 503023 h 577192"/>
                    <a:gd name="connsiteX27" fmla="*/ 15234 w 276128"/>
                    <a:gd name="connsiteY27" fmla="*/ 526795 h 577192"/>
                    <a:gd name="connsiteX28" fmla="*/ 10474 w 276128"/>
                    <a:gd name="connsiteY28" fmla="*/ 539157 h 577192"/>
                    <a:gd name="connsiteX29" fmla="*/ 9522 w 276128"/>
                    <a:gd name="connsiteY29" fmla="*/ 552469 h 577192"/>
                    <a:gd name="connsiteX30" fmla="*/ 29517 w 276128"/>
                    <a:gd name="connsiteY30" fmla="*/ 577193 h 577192"/>
                    <a:gd name="connsiteX31" fmla="*/ 204716 w 276128"/>
                    <a:gd name="connsiteY31" fmla="*/ 541059 h 577192"/>
                    <a:gd name="connsiteX32" fmla="*/ 214238 w 276128"/>
                    <a:gd name="connsiteY32" fmla="*/ 526795 h 577192"/>
                    <a:gd name="connsiteX33" fmla="*/ 217094 w 276128"/>
                    <a:gd name="connsiteY33" fmla="*/ 510630 h 577192"/>
                    <a:gd name="connsiteX34" fmla="*/ 235185 w 276128"/>
                    <a:gd name="connsiteY34" fmla="*/ 504925 h 577192"/>
                    <a:gd name="connsiteX35" fmla="*/ 239946 w 276128"/>
                    <a:gd name="connsiteY35" fmla="*/ 494465 h 577192"/>
                    <a:gd name="connsiteX36" fmla="*/ 256133 w 276128"/>
                    <a:gd name="connsiteY36" fmla="*/ 484005 h 577192"/>
                    <a:gd name="connsiteX37" fmla="*/ 268511 w 276128"/>
                    <a:gd name="connsiteY37" fmla="*/ 486858 h 577192"/>
                    <a:gd name="connsiteX38" fmla="*/ 276129 w 276128"/>
                    <a:gd name="connsiteY38" fmla="*/ 441215 h 577192"/>
                    <a:gd name="connsiteX39" fmla="*/ 254229 w 276128"/>
                    <a:gd name="connsiteY39" fmla="*/ 427902 h 577192"/>
                    <a:gd name="connsiteX40" fmla="*/ 246611 w 276128"/>
                    <a:gd name="connsiteY40" fmla="*/ 406983 h 577192"/>
                    <a:gd name="connsiteX41" fmla="*/ 216142 w 276128"/>
                    <a:gd name="connsiteY41" fmla="*/ 387965 h 577192"/>
                    <a:gd name="connsiteX42" fmla="*/ 210429 w 276128"/>
                    <a:gd name="connsiteY42" fmla="*/ 349929 h 577192"/>
                    <a:gd name="connsiteX43" fmla="*/ 97121 w 276128"/>
                    <a:gd name="connsiteY43" fmla="*/ 0 h 577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</a:cxnLst>
                  <a:rect l="l" t="t" r="r" b="b"/>
                  <a:pathLst>
                    <a:path w="276128" h="577192">
                      <a:moveTo>
                        <a:pt x="92360" y="16165"/>
                      </a:moveTo>
                      <a:lnTo>
                        <a:pt x="79982" y="17116"/>
                      </a:lnTo>
                      <a:lnTo>
                        <a:pt x="70460" y="6656"/>
                      </a:lnTo>
                      <a:lnTo>
                        <a:pt x="52369" y="19969"/>
                      </a:lnTo>
                      <a:lnTo>
                        <a:pt x="47608" y="77973"/>
                      </a:lnTo>
                      <a:lnTo>
                        <a:pt x="59034" y="99844"/>
                      </a:lnTo>
                      <a:lnTo>
                        <a:pt x="48560" y="133125"/>
                      </a:lnTo>
                      <a:lnTo>
                        <a:pt x="68556" y="159750"/>
                      </a:lnTo>
                      <a:lnTo>
                        <a:pt x="64747" y="175915"/>
                      </a:lnTo>
                      <a:lnTo>
                        <a:pt x="65699" y="188277"/>
                      </a:lnTo>
                      <a:lnTo>
                        <a:pt x="55226" y="208246"/>
                      </a:lnTo>
                      <a:lnTo>
                        <a:pt x="41895" y="212049"/>
                      </a:lnTo>
                      <a:lnTo>
                        <a:pt x="36182" y="224411"/>
                      </a:lnTo>
                      <a:lnTo>
                        <a:pt x="16186" y="233920"/>
                      </a:lnTo>
                      <a:lnTo>
                        <a:pt x="9522" y="248183"/>
                      </a:lnTo>
                      <a:lnTo>
                        <a:pt x="22852" y="280514"/>
                      </a:lnTo>
                      <a:lnTo>
                        <a:pt x="18091" y="304286"/>
                      </a:lnTo>
                      <a:lnTo>
                        <a:pt x="22852" y="318549"/>
                      </a:lnTo>
                      <a:lnTo>
                        <a:pt x="13330" y="336616"/>
                      </a:lnTo>
                      <a:lnTo>
                        <a:pt x="17139" y="354683"/>
                      </a:lnTo>
                      <a:lnTo>
                        <a:pt x="4761" y="372750"/>
                      </a:lnTo>
                      <a:lnTo>
                        <a:pt x="6665" y="393670"/>
                      </a:lnTo>
                      <a:lnTo>
                        <a:pt x="0" y="404130"/>
                      </a:lnTo>
                      <a:lnTo>
                        <a:pt x="6665" y="446920"/>
                      </a:lnTo>
                      <a:lnTo>
                        <a:pt x="13330" y="461183"/>
                      </a:lnTo>
                      <a:lnTo>
                        <a:pt x="8569" y="485907"/>
                      </a:lnTo>
                      <a:lnTo>
                        <a:pt x="17139" y="503023"/>
                      </a:lnTo>
                      <a:lnTo>
                        <a:pt x="15234" y="526795"/>
                      </a:lnTo>
                      <a:lnTo>
                        <a:pt x="10474" y="539157"/>
                      </a:lnTo>
                      <a:lnTo>
                        <a:pt x="9522" y="552469"/>
                      </a:lnTo>
                      <a:lnTo>
                        <a:pt x="29517" y="577193"/>
                      </a:lnTo>
                      <a:lnTo>
                        <a:pt x="204716" y="541059"/>
                      </a:lnTo>
                      <a:lnTo>
                        <a:pt x="214238" y="526795"/>
                      </a:lnTo>
                      <a:lnTo>
                        <a:pt x="217094" y="510630"/>
                      </a:lnTo>
                      <a:lnTo>
                        <a:pt x="235185" y="504925"/>
                      </a:lnTo>
                      <a:lnTo>
                        <a:pt x="239946" y="494465"/>
                      </a:lnTo>
                      <a:lnTo>
                        <a:pt x="256133" y="484005"/>
                      </a:lnTo>
                      <a:lnTo>
                        <a:pt x="268511" y="486858"/>
                      </a:lnTo>
                      <a:lnTo>
                        <a:pt x="276129" y="441215"/>
                      </a:lnTo>
                      <a:lnTo>
                        <a:pt x="254229" y="427902"/>
                      </a:lnTo>
                      <a:lnTo>
                        <a:pt x="246611" y="406983"/>
                      </a:lnTo>
                      <a:lnTo>
                        <a:pt x="216142" y="387965"/>
                      </a:lnTo>
                      <a:lnTo>
                        <a:pt x="210429" y="349929"/>
                      </a:lnTo>
                      <a:lnTo>
                        <a:pt x="97121" y="0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EF310BD9-3699-C88C-2B6C-7E41FFC622B5}"/>
                    </a:ext>
                  </a:extLst>
                </p:cNvPr>
                <p:cNvSpPr/>
                <p:nvPr/>
              </p:nvSpPr>
              <p:spPr>
                <a:xfrm>
                  <a:off x="9361939" y="2421052"/>
                  <a:ext cx="219950" cy="512531"/>
                </a:xfrm>
                <a:custGeom>
                  <a:avLst/>
                  <a:gdLst>
                    <a:gd name="connsiteX0" fmla="*/ 190434 w 219950"/>
                    <a:gd name="connsiteY0" fmla="*/ 46594 h 512531"/>
                    <a:gd name="connsiteX1" fmla="*/ 51417 w 219950"/>
                    <a:gd name="connsiteY1" fmla="*/ 0 h 512531"/>
                    <a:gd name="connsiteX2" fmla="*/ 34278 w 219950"/>
                    <a:gd name="connsiteY2" fmla="*/ 23772 h 512531"/>
                    <a:gd name="connsiteX3" fmla="*/ 35230 w 219950"/>
                    <a:gd name="connsiteY3" fmla="*/ 44692 h 512531"/>
                    <a:gd name="connsiteX4" fmla="*/ 6665 w 219950"/>
                    <a:gd name="connsiteY4" fmla="*/ 96040 h 512531"/>
                    <a:gd name="connsiteX5" fmla="*/ 20948 w 219950"/>
                    <a:gd name="connsiteY5" fmla="*/ 113156 h 512531"/>
                    <a:gd name="connsiteX6" fmla="*/ 14283 w 219950"/>
                    <a:gd name="connsiteY6" fmla="*/ 132174 h 512531"/>
                    <a:gd name="connsiteX7" fmla="*/ 4761 w 219950"/>
                    <a:gd name="connsiteY7" fmla="*/ 141683 h 512531"/>
                    <a:gd name="connsiteX8" fmla="*/ 9522 w 219950"/>
                    <a:gd name="connsiteY8" fmla="*/ 175915 h 512531"/>
                    <a:gd name="connsiteX9" fmla="*/ 35230 w 219950"/>
                    <a:gd name="connsiteY9" fmla="*/ 184473 h 512531"/>
                    <a:gd name="connsiteX10" fmla="*/ 44752 w 219950"/>
                    <a:gd name="connsiteY10" fmla="*/ 211098 h 512531"/>
                    <a:gd name="connsiteX11" fmla="*/ 64747 w 219950"/>
                    <a:gd name="connsiteY11" fmla="*/ 221558 h 512531"/>
                    <a:gd name="connsiteX12" fmla="*/ 104739 w 219950"/>
                    <a:gd name="connsiteY12" fmla="*/ 251987 h 512531"/>
                    <a:gd name="connsiteX13" fmla="*/ 73317 w 219950"/>
                    <a:gd name="connsiteY13" fmla="*/ 276710 h 512531"/>
                    <a:gd name="connsiteX14" fmla="*/ 58082 w 219950"/>
                    <a:gd name="connsiteY14" fmla="*/ 298581 h 512531"/>
                    <a:gd name="connsiteX15" fmla="*/ 40943 w 219950"/>
                    <a:gd name="connsiteY15" fmla="*/ 327107 h 512531"/>
                    <a:gd name="connsiteX16" fmla="*/ 25709 w 219950"/>
                    <a:gd name="connsiteY16" fmla="*/ 332813 h 512531"/>
                    <a:gd name="connsiteX17" fmla="*/ 12378 w 219950"/>
                    <a:gd name="connsiteY17" fmla="*/ 348978 h 512531"/>
                    <a:gd name="connsiteX18" fmla="*/ 2856 w 219950"/>
                    <a:gd name="connsiteY18" fmla="*/ 369898 h 512531"/>
                    <a:gd name="connsiteX19" fmla="*/ 0 w 219950"/>
                    <a:gd name="connsiteY19" fmla="*/ 389866 h 512531"/>
                    <a:gd name="connsiteX20" fmla="*/ 7617 w 219950"/>
                    <a:gd name="connsiteY20" fmla="*/ 398424 h 512531"/>
                    <a:gd name="connsiteX21" fmla="*/ 11426 w 219950"/>
                    <a:gd name="connsiteY21" fmla="*/ 420295 h 512531"/>
                    <a:gd name="connsiteX22" fmla="*/ 22852 w 219950"/>
                    <a:gd name="connsiteY22" fmla="*/ 426000 h 512531"/>
                    <a:gd name="connsiteX23" fmla="*/ 45704 w 219950"/>
                    <a:gd name="connsiteY23" fmla="*/ 440264 h 512531"/>
                    <a:gd name="connsiteX24" fmla="*/ 62843 w 219950"/>
                    <a:gd name="connsiteY24" fmla="*/ 447871 h 512531"/>
                    <a:gd name="connsiteX25" fmla="*/ 78078 w 219950"/>
                    <a:gd name="connsiteY25" fmla="*/ 455478 h 512531"/>
                    <a:gd name="connsiteX26" fmla="*/ 79030 w 219950"/>
                    <a:gd name="connsiteY26" fmla="*/ 465938 h 512531"/>
                    <a:gd name="connsiteX27" fmla="*/ 86647 w 219950"/>
                    <a:gd name="connsiteY27" fmla="*/ 466889 h 512531"/>
                    <a:gd name="connsiteX28" fmla="*/ 97121 w 219950"/>
                    <a:gd name="connsiteY28" fmla="*/ 455478 h 512531"/>
                    <a:gd name="connsiteX29" fmla="*/ 104739 w 219950"/>
                    <a:gd name="connsiteY29" fmla="*/ 459282 h 512531"/>
                    <a:gd name="connsiteX30" fmla="*/ 124734 w 219950"/>
                    <a:gd name="connsiteY30" fmla="*/ 461183 h 512531"/>
                    <a:gd name="connsiteX31" fmla="*/ 122830 w 219950"/>
                    <a:gd name="connsiteY31" fmla="*/ 488759 h 512531"/>
                    <a:gd name="connsiteX32" fmla="*/ 124734 w 219950"/>
                    <a:gd name="connsiteY32" fmla="*/ 512532 h 512531"/>
                    <a:gd name="connsiteX33" fmla="*/ 141873 w 219950"/>
                    <a:gd name="connsiteY33" fmla="*/ 505875 h 512531"/>
                    <a:gd name="connsiteX34" fmla="*/ 156156 w 219950"/>
                    <a:gd name="connsiteY34" fmla="*/ 468791 h 512531"/>
                    <a:gd name="connsiteX35" fmla="*/ 171390 w 219950"/>
                    <a:gd name="connsiteY35" fmla="*/ 423148 h 512531"/>
                    <a:gd name="connsiteX36" fmla="*/ 199004 w 219950"/>
                    <a:gd name="connsiteY36" fmla="*/ 396523 h 512531"/>
                    <a:gd name="connsiteX37" fmla="*/ 204716 w 219950"/>
                    <a:gd name="connsiteY37" fmla="*/ 363241 h 512531"/>
                    <a:gd name="connsiteX38" fmla="*/ 199004 w 219950"/>
                    <a:gd name="connsiteY38" fmla="*/ 351831 h 512531"/>
                    <a:gd name="connsiteX39" fmla="*/ 215190 w 219950"/>
                    <a:gd name="connsiteY39" fmla="*/ 324255 h 512531"/>
                    <a:gd name="connsiteX40" fmla="*/ 215190 w 219950"/>
                    <a:gd name="connsiteY40" fmla="*/ 312844 h 512531"/>
                    <a:gd name="connsiteX41" fmla="*/ 208525 w 219950"/>
                    <a:gd name="connsiteY41" fmla="*/ 302384 h 512531"/>
                    <a:gd name="connsiteX42" fmla="*/ 219951 w 219950"/>
                    <a:gd name="connsiteY42" fmla="*/ 276710 h 512531"/>
                    <a:gd name="connsiteX43" fmla="*/ 217094 w 219950"/>
                    <a:gd name="connsiteY43" fmla="*/ 242478 h 512531"/>
                    <a:gd name="connsiteX44" fmla="*/ 211382 w 219950"/>
                    <a:gd name="connsiteY44" fmla="*/ 164505 h 512531"/>
                    <a:gd name="connsiteX45" fmla="*/ 199955 w 219950"/>
                    <a:gd name="connsiteY45" fmla="*/ 151192 h 512531"/>
                    <a:gd name="connsiteX46" fmla="*/ 199955 w 219950"/>
                    <a:gd name="connsiteY46" fmla="*/ 164505 h 512531"/>
                    <a:gd name="connsiteX47" fmla="*/ 204716 w 219950"/>
                    <a:gd name="connsiteY47" fmla="*/ 170210 h 512531"/>
                    <a:gd name="connsiteX48" fmla="*/ 194243 w 219950"/>
                    <a:gd name="connsiteY48" fmla="*/ 170210 h 512531"/>
                    <a:gd name="connsiteX49" fmla="*/ 188529 w 219950"/>
                    <a:gd name="connsiteY49" fmla="*/ 166406 h 512531"/>
                    <a:gd name="connsiteX50" fmla="*/ 176151 w 219950"/>
                    <a:gd name="connsiteY50" fmla="*/ 164505 h 512531"/>
                    <a:gd name="connsiteX51" fmla="*/ 167582 w 219950"/>
                    <a:gd name="connsiteY51" fmla="*/ 170210 h 512531"/>
                    <a:gd name="connsiteX52" fmla="*/ 156156 w 219950"/>
                    <a:gd name="connsiteY52" fmla="*/ 154996 h 512531"/>
                    <a:gd name="connsiteX53" fmla="*/ 162821 w 219950"/>
                    <a:gd name="connsiteY53" fmla="*/ 138831 h 512531"/>
                    <a:gd name="connsiteX54" fmla="*/ 162821 w 219950"/>
                    <a:gd name="connsiteY54" fmla="*/ 129322 h 512531"/>
                    <a:gd name="connsiteX55" fmla="*/ 179008 w 219950"/>
                    <a:gd name="connsiteY55" fmla="*/ 122665 h 512531"/>
                    <a:gd name="connsiteX56" fmla="*/ 186625 w 219950"/>
                    <a:gd name="connsiteY56" fmla="*/ 102697 h 512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219950" h="512531">
                      <a:moveTo>
                        <a:pt x="190434" y="46594"/>
                      </a:moveTo>
                      <a:lnTo>
                        <a:pt x="51417" y="0"/>
                      </a:lnTo>
                      <a:lnTo>
                        <a:pt x="34278" y="23772"/>
                      </a:lnTo>
                      <a:lnTo>
                        <a:pt x="35230" y="44692"/>
                      </a:lnTo>
                      <a:lnTo>
                        <a:pt x="6665" y="96040"/>
                      </a:lnTo>
                      <a:lnTo>
                        <a:pt x="20948" y="113156"/>
                      </a:lnTo>
                      <a:lnTo>
                        <a:pt x="14283" y="132174"/>
                      </a:lnTo>
                      <a:lnTo>
                        <a:pt x="4761" y="141683"/>
                      </a:lnTo>
                      <a:lnTo>
                        <a:pt x="9522" y="175915"/>
                      </a:lnTo>
                      <a:lnTo>
                        <a:pt x="35230" y="184473"/>
                      </a:lnTo>
                      <a:lnTo>
                        <a:pt x="44752" y="211098"/>
                      </a:lnTo>
                      <a:lnTo>
                        <a:pt x="64747" y="221558"/>
                      </a:lnTo>
                      <a:lnTo>
                        <a:pt x="104739" y="251987"/>
                      </a:lnTo>
                      <a:lnTo>
                        <a:pt x="73317" y="276710"/>
                      </a:lnTo>
                      <a:lnTo>
                        <a:pt x="58082" y="298581"/>
                      </a:lnTo>
                      <a:lnTo>
                        <a:pt x="40943" y="327107"/>
                      </a:lnTo>
                      <a:lnTo>
                        <a:pt x="25709" y="332813"/>
                      </a:lnTo>
                      <a:lnTo>
                        <a:pt x="12378" y="348978"/>
                      </a:lnTo>
                      <a:lnTo>
                        <a:pt x="2856" y="369898"/>
                      </a:lnTo>
                      <a:lnTo>
                        <a:pt x="0" y="389866"/>
                      </a:lnTo>
                      <a:lnTo>
                        <a:pt x="7617" y="398424"/>
                      </a:lnTo>
                      <a:lnTo>
                        <a:pt x="11426" y="420295"/>
                      </a:lnTo>
                      <a:lnTo>
                        <a:pt x="22852" y="426000"/>
                      </a:lnTo>
                      <a:lnTo>
                        <a:pt x="45704" y="440264"/>
                      </a:lnTo>
                      <a:lnTo>
                        <a:pt x="62843" y="447871"/>
                      </a:lnTo>
                      <a:lnTo>
                        <a:pt x="78078" y="455478"/>
                      </a:lnTo>
                      <a:lnTo>
                        <a:pt x="79030" y="465938"/>
                      </a:lnTo>
                      <a:lnTo>
                        <a:pt x="86647" y="466889"/>
                      </a:lnTo>
                      <a:lnTo>
                        <a:pt x="97121" y="455478"/>
                      </a:lnTo>
                      <a:lnTo>
                        <a:pt x="104739" y="459282"/>
                      </a:lnTo>
                      <a:lnTo>
                        <a:pt x="124734" y="461183"/>
                      </a:lnTo>
                      <a:lnTo>
                        <a:pt x="122830" y="488759"/>
                      </a:lnTo>
                      <a:lnTo>
                        <a:pt x="124734" y="512532"/>
                      </a:lnTo>
                      <a:lnTo>
                        <a:pt x="141873" y="505875"/>
                      </a:lnTo>
                      <a:lnTo>
                        <a:pt x="156156" y="468791"/>
                      </a:lnTo>
                      <a:lnTo>
                        <a:pt x="171390" y="423148"/>
                      </a:lnTo>
                      <a:lnTo>
                        <a:pt x="199004" y="396523"/>
                      </a:lnTo>
                      <a:lnTo>
                        <a:pt x="204716" y="363241"/>
                      </a:lnTo>
                      <a:lnTo>
                        <a:pt x="199004" y="351831"/>
                      </a:lnTo>
                      <a:lnTo>
                        <a:pt x="215190" y="324255"/>
                      </a:lnTo>
                      <a:lnTo>
                        <a:pt x="215190" y="312844"/>
                      </a:lnTo>
                      <a:lnTo>
                        <a:pt x="208525" y="302384"/>
                      </a:lnTo>
                      <a:lnTo>
                        <a:pt x="219951" y="276710"/>
                      </a:lnTo>
                      <a:lnTo>
                        <a:pt x="217094" y="242478"/>
                      </a:lnTo>
                      <a:lnTo>
                        <a:pt x="211382" y="164505"/>
                      </a:lnTo>
                      <a:lnTo>
                        <a:pt x="199955" y="151192"/>
                      </a:lnTo>
                      <a:lnTo>
                        <a:pt x="199955" y="164505"/>
                      </a:lnTo>
                      <a:lnTo>
                        <a:pt x="204716" y="170210"/>
                      </a:lnTo>
                      <a:lnTo>
                        <a:pt x="194243" y="170210"/>
                      </a:lnTo>
                      <a:lnTo>
                        <a:pt x="188529" y="166406"/>
                      </a:lnTo>
                      <a:lnTo>
                        <a:pt x="176151" y="164505"/>
                      </a:lnTo>
                      <a:lnTo>
                        <a:pt x="167582" y="170210"/>
                      </a:lnTo>
                      <a:lnTo>
                        <a:pt x="156156" y="154996"/>
                      </a:lnTo>
                      <a:lnTo>
                        <a:pt x="162821" y="138831"/>
                      </a:lnTo>
                      <a:lnTo>
                        <a:pt x="162821" y="129322"/>
                      </a:lnTo>
                      <a:lnTo>
                        <a:pt x="179008" y="122665"/>
                      </a:lnTo>
                      <a:lnTo>
                        <a:pt x="186625" y="102697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6F420AD7-4A5E-CE32-AAC1-CDEEA76B8D45}"/>
                    </a:ext>
                  </a:extLst>
                </p:cNvPr>
                <p:cNvSpPr/>
                <p:nvPr/>
              </p:nvSpPr>
              <p:spPr>
                <a:xfrm>
                  <a:off x="3781277" y="3566879"/>
                  <a:ext cx="1158789" cy="1200978"/>
                </a:xfrm>
                <a:custGeom>
                  <a:avLst/>
                  <a:gdLst>
                    <a:gd name="connsiteX0" fmla="*/ 1153077 w 1158789"/>
                    <a:gd name="connsiteY0" fmla="*/ 208246 h 1200978"/>
                    <a:gd name="connsiteX1" fmla="*/ 1145459 w 1158789"/>
                    <a:gd name="connsiteY1" fmla="*/ 208246 h 1200978"/>
                    <a:gd name="connsiteX2" fmla="*/ 1070238 w 1158789"/>
                    <a:gd name="connsiteY2" fmla="*/ 1152483 h 1200978"/>
                    <a:gd name="connsiteX3" fmla="*/ 767448 w 1158789"/>
                    <a:gd name="connsiteY3" fmla="*/ 1127760 h 1200978"/>
                    <a:gd name="connsiteX4" fmla="*/ 439902 w 1158789"/>
                    <a:gd name="connsiteY4" fmla="*/ 1093528 h 1200978"/>
                    <a:gd name="connsiteX5" fmla="*/ 437045 w 1158789"/>
                    <a:gd name="connsiteY5" fmla="*/ 1122055 h 1200978"/>
                    <a:gd name="connsiteX6" fmla="*/ 456089 w 1158789"/>
                    <a:gd name="connsiteY6" fmla="*/ 1142974 h 1200978"/>
                    <a:gd name="connsiteX7" fmla="*/ 162821 w 1158789"/>
                    <a:gd name="connsiteY7" fmla="*/ 1103988 h 1200978"/>
                    <a:gd name="connsiteX8" fmla="*/ 149491 w 1158789"/>
                    <a:gd name="connsiteY8" fmla="*/ 1200979 h 1200978"/>
                    <a:gd name="connsiteX9" fmla="*/ 0 w 1158789"/>
                    <a:gd name="connsiteY9" fmla="*/ 1180059 h 1200978"/>
                    <a:gd name="connsiteX10" fmla="*/ 165677 w 1158789"/>
                    <a:gd name="connsiteY10" fmla="*/ 0 h 1200978"/>
                    <a:gd name="connsiteX11" fmla="*/ 666518 w 1158789"/>
                    <a:gd name="connsiteY11" fmla="*/ 61808 h 1200978"/>
                    <a:gd name="connsiteX12" fmla="*/ 1158790 w 1158789"/>
                    <a:gd name="connsiteY12" fmla="*/ 107451 h 1200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158789" h="1200978">
                      <a:moveTo>
                        <a:pt x="1153077" y="208246"/>
                      </a:moveTo>
                      <a:lnTo>
                        <a:pt x="1145459" y="208246"/>
                      </a:lnTo>
                      <a:lnTo>
                        <a:pt x="1070238" y="1152483"/>
                      </a:lnTo>
                      <a:lnTo>
                        <a:pt x="767448" y="1127760"/>
                      </a:lnTo>
                      <a:lnTo>
                        <a:pt x="439902" y="1093528"/>
                      </a:lnTo>
                      <a:lnTo>
                        <a:pt x="437045" y="1122055"/>
                      </a:lnTo>
                      <a:lnTo>
                        <a:pt x="456089" y="1142974"/>
                      </a:lnTo>
                      <a:lnTo>
                        <a:pt x="162821" y="1103988"/>
                      </a:lnTo>
                      <a:lnTo>
                        <a:pt x="149491" y="1200979"/>
                      </a:lnTo>
                      <a:lnTo>
                        <a:pt x="0" y="1180059"/>
                      </a:lnTo>
                      <a:lnTo>
                        <a:pt x="165677" y="0"/>
                      </a:lnTo>
                      <a:lnTo>
                        <a:pt x="666518" y="61808"/>
                      </a:lnTo>
                      <a:lnTo>
                        <a:pt x="1158790" y="107451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4DEB85B1-D412-098C-39AF-B20A21A034ED}"/>
                    </a:ext>
                  </a:extLst>
                </p:cNvPr>
                <p:cNvSpPr/>
                <p:nvPr/>
              </p:nvSpPr>
              <p:spPr>
                <a:xfrm>
                  <a:off x="8604965" y="1627056"/>
                  <a:ext cx="1260671" cy="956599"/>
                </a:xfrm>
                <a:custGeom>
                  <a:avLst/>
                  <a:gdLst>
                    <a:gd name="connsiteX0" fmla="*/ 1236868 w 1260671"/>
                    <a:gd name="connsiteY0" fmla="*/ 709367 h 956599"/>
                    <a:gd name="connsiteX1" fmla="*/ 1224489 w 1260671"/>
                    <a:gd name="connsiteY1" fmla="*/ 710318 h 956599"/>
                    <a:gd name="connsiteX2" fmla="*/ 1219728 w 1260671"/>
                    <a:gd name="connsiteY2" fmla="*/ 719827 h 956599"/>
                    <a:gd name="connsiteX3" fmla="*/ 945504 w 1260671"/>
                    <a:gd name="connsiteY3" fmla="*/ 925220 h 956599"/>
                    <a:gd name="connsiteX4" fmla="*/ 952169 w 1260671"/>
                    <a:gd name="connsiteY4" fmla="*/ 930925 h 956599"/>
                    <a:gd name="connsiteX5" fmla="*/ 964547 w 1260671"/>
                    <a:gd name="connsiteY5" fmla="*/ 928072 h 956599"/>
                    <a:gd name="connsiteX6" fmla="*/ 975021 w 1260671"/>
                    <a:gd name="connsiteY6" fmla="*/ 930925 h 956599"/>
                    <a:gd name="connsiteX7" fmla="*/ 983590 w 1260671"/>
                    <a:gd name="connsiteY7" fmla="*/ 918563 h 956599"/>
                    <a:gd name="connsiteX8" fmla="*/ 1001682 w 1260671"/>
                    <a:gd name="connsiteY8" fmla="*/ 918563 h 956599"/>
                    <a:gd name="connsiteX9" fmla="*/ 1024534 w 1260671"/>
                    <a:gd name="connsiteY9" fmla="*/ 910005 h 956599"/>
                    <a:gd name="connsiteX10" fmla="*/ 1073095 w 1260671"/>
                    <a:gd name="connsiteY10" fmla="*/ 890037 h 956599"/>
                    <a:gd name="connsiteX11" fmla="*/ 1068334 w 1260671"/>
                    <a:gd name="connsiteY11" fmla="*/ 885282 h 956599"/>
                    <a:gd name="connsiteX12" fmla="*/ 1050242 w 1260671"/>
                    <a:gd name="connsiteY12" fmla="*/ 892889 h 956599"/>
                    <a:gd name="connsiteX13" fmla="*/ 1031199 w 1260671"/>
                    <a:gd name="connsiteY13" fmla="*/ 901447 h 956599"/>
                    <a:gd name="connsiteX14" fmla="*/ 1033103 w 1260671"/>
                    <a:gd name="connsiteY14" fmla="*/ 893840 h 956599"/>
                    <a:gd name="connsiteX15" fmla="*/ 1057860 w 1260671"/>
                    <a:gd name="connsiteY15" fmla="*/ 883380 h 956599"/>
                    <a:gd name="connsiteX16" fmla="*/ 1065477 w 1260671"/>
                    <a:gd name="connsiteY16" fmla="*/ 873871 h 956599"/>
                    <a:gd name="connsiteX17" fmla="*/ 1076903 w 1260671"/>
                    <a:gd name="connsiteY17" fmla="*/ 874822 h 956599"/>
                    <a:gd name="connsiteX18" fmla="*/ 1115942 w 1260671"/>
                    <a:gd name="connsiteY18" fmla="*/ 852952 h 956599"/>
                    <a:gd name="connsiteX19" fmla="*/ 1115942 w 1260671"/>
                    <a:gd name="connsiteY19" fmla="*/ 859608 h 956599"/>
                    <a:gd name="connsiteX20" fmla="*/ 1075951 w 1260671"/>
                    <a:gd name="connsiteY20" fmla="*/ 888135 h 956599"/>
                    <a:gd name="connsiteX21" fmla="*/ 1118799 w 1260671"/>
                    <a:gd name="connsiteY21" fmla="*/ 861510 h 956599"/>
                    <a:gd name="connsiteX22" fmla="*/ 1134986 w 1260671"/>
                    <a:gd name="connsiteY22" fmla="*/ 840590 h 956599"/>
                    <a:gd name="connsiteX23" fmla="*/ 1149268 w 1260671"/>
                    <a:gd name="connsiteY23" fmla="*/ 839639 h 956599"/>
                    <a:gd name="connsiteX24" fmla="*/ 1192116 w 1260671"/>
                    <a:gd name="connsiteY24" fmla="*/ 810161 h 956599"/>
                    <a:gd name="connsiteX25" fmla="*/ 1222585 w 1260671"/>
                    <a:gd name="connsiteY25" fmla="*/ 780684 h 956599"/>
                    <a:gd name="connsiteX26" fmla="*/ 1251150 w 1260671"/>
                    <a:gd name="connsiteY26" fmla="*/ 758813 h 956599"/>
                    <a:gd name="connsiteX27" fmla="*/ 1260672 w 1260671"/>
                    <a:gd name="connsiteY27" fmla="*/ 747403 h 956599"/>
                    <a:gd name="connsiteX28" fmla="*/ 1244485 w 1260671"/>
                    <a:gd name="connsiteY28" fmla="*/ 746452 h 956599"/>
                    <a:gd name="connsiteX29" fmla="*/ 1234963 w 1260671"/>
                    <a:gd name="connsiteY29" fmla="*/ 757862 h 956599"/>
                    <a:gd name="connsiteX30" fmla="*/ 1233059 w 1260671"/>
                    <a:gd name="connsiteY30" fmla="*/ 764519 h 956599"/>
                    <a:gd name="connsiteX31" fmla="*/ 1224489 w 1260671"/>
                    <a:gd name="connsiteY31" fmla="*/ 771175 h 956599"/>
                    <a:gd name="connsiteX32" fmla="*/ 1216872 w 1260671"/>
                    <a:gd name="connsiteY32" fmla="*/ 760715 h 956599"/>
                    <a:gd name="connsiteX33" fmla="*/ 1200685 w 1260671"/>
                    <a:gd name="connsiteY33" fmla="*/ 770224 h 956599"/>
                    <a:gd name="connsiteX34" fmla="*/ 1199733 w 1260671"/>
                    <a:gd name="connsiteY34" fmla="*/ 778782 h 956599"/>
                    <a:gd name="connsiteX35" fmla="*/ 1191163 w 1260671"/>
                    <a:gd name="connsiteY35" fmla="*/ 776880 h 956599"/>
                    <a:gd name="connsiteX36" fmla="*/ 1195924 w 1260671"/>
                    <a:gd name="connsiteY36" fmla="*/ 768322 h 956599"/>
                    <a:gd name="connsiteX37" fmla="*/ 1184498 w 1260671"/>
                    <a:gd name="connsiteY37" fmla="*/ 761666 h 956599"/>
                    <a:gd name="connsiteX38" fmla="*/ 1178785 w 1260671"/>
                    <a:gd name="connsiteY38" fmla="*/ 770224 h 956599"/>
                    <a:gd name="connsiteX39" fmla="*/ 1187355 w 1260671"/>
                    <a:gd name="connsiteY39" fmla="*/ 773077 h 956599"/>
                    <a:gd name="connsiteX40" fmla="*/ 1189259 w 1260671"/>
                    <a:gd name="connsiteY40" fmla="*/ 777831 h 956599"/>
                    <a:gd name="connsiteX41" fmla="*/ 1186402 w 1260671"/>
                    <a:gd name="connsiteY41" fmla="*/ 782586 h 956599"/>
                    <a:gd name="connsiteX42" fmla="*/ 1173072 w 1260671"/>
                    <a:gd name="connsiteY42" fmla="*/ 807309 h 956599"/>
                    <a:gd name="connsiteX43" fmla="*/ 1154981 w 1260671"/>
                    <a:gd name="connsiteY43" fmla="*/ 807309 h 956599"/>
                    <a:gd name="connsiteX44" fmla="*/ 1163551 w 1260671"/>
                    <a:gd name="connsiteY44" fmla="*/ 790193 h 956599"/>
                    <a:gd name="connsiteX45" fmla="*/ 1172120 w 1260671"/>
                    <a:gd name="connsiteY45" fmla="*/ 784487 h 956599"/>
                    <a:gd name="connsiteX46" fmla="*/ 1174977 w 1260671"/>
                    <a:gd name="connsiteY46" fmla="*/ 768322 h 956599"/>
                    <a:gd name="connsiteX47" fmla="*/ 1188307 w 1260671"/>
                    <a:gd name="connsiteY47" fmla="*/ 753108 h 956599"/>
                    <a:gd name="connsiteX48" fmla="*/ 1196877 w 1260671"/>
                    <a:gd name="connsiteY48" fmla="*/ 745501 h 956599"/>
                    <a:gd name="connsiteX49" fmla="*/ 1211159 w 1260671"/>
                    <a:gd name="connsiteY49" fmla="*/ 738844 h 956599"/>
                    <a:gd name="connsiteX50" fmla="*/ 1199733 w 1260671"/>
                    <a:gd name="connsiteY50" fmla="*/ 736943 h 956599"/>
                    <a:gd name="connsiteX51" fmla="*/ 1193068 w 1260671"/>
                    <a:gd name="connsiteY51" fmla="*/ 745501 h 956599"/>
                    <a:gd name="connsiteX52" fmla="*/ 1186402 w 1260671"/>
                    <a:gd name="connsiteY52" fmla="*/ 745501 h 956599"/>
                    <a:gd name="connsiteX53" fmla="*/ 1175929 w 1260671"/>
                    <a:gd name="connsiteY53" fmla="*/ 753108 h 956599"/>
                    <a:gd name="connsiteX54" fmla="*/ 1174024 w 1260671"/>
                    <a:gd name="connsiteY54" fmla="*/ 762617 h 956599"/>
                    <a:gd name="connsiteX55" fmla="*/ 1153076 w 1260671"/>
                    <a:gd name="connsiteY55" fmla="*/ 782586 h 956599"/>
                    <a:gd name="connsiteX56" fmla="*/ 1149268 w 1260671"/>
                    <a:gd name="connsiteY56" fmla="*/ 791144 h 956599"/>
                    <a:gd name="connsiteX57" fmla="*/ 1135937 w 1260671"/>
                    <a:gd name="connsiteY57" fmla="*/ 799702 h 956599"/>
                    <a:gd name="connsiteX58" fmla="*/ 1062620 w 1260671"/>
                    <a:gd name="connsiteY58" fmla="*/ 817769 h 956599"/>
                    <a:gd name="connsiteX59" fmla="*/ 1064525 w 1260671"/>
                    <a:gd name="connsiteY59" fmla="*/ 826327 h 956599"/>
                    <a:gd name="connsiteX60" fmla="*/ 1055956 w 1260671"/>
                    <a:gd name="connsiteY60" fmla="*/ 832983 h 956599"/>
                    <a:gd name="connsiteX61" fmla="*/ 1036912 w 1260671"/>
                    <a:gd name="connsiteY61" fmla="*/ 835836 h 956599"/>
                    <a:gd name="connsiteX62" fmla="*/ 1027391 w 1260671"/>
                    <a:gd name="connsiteY62" fmla="*/ 830130 h 956599"/>
                    <a:gd name="connsiteX63" fmla="*/ 1025486 w 1260671"/>
                    <a:gd name="connsiteY63" fmla="*/ 840590 h 956599"/>
                    <a:gd name="connsiteX64" fmla="*/ 1015012 w 1260671"/>
                    <a:gd name="connsiteY64" fmla="*/ 836787 h 956599"/>
                    <a:gd name="connsiteX65" fmla="*/ 1015964 w 1260671"/>
                    <a:gd name="connsiteY65" fmla="*/ 846295 h 956599"/>
                    <a:gd name="connsiteX66" fmla="*/ 1004538 w 1260671"/>
                    <a:gd name="connsiteY66" fmla="*/ 845345 h 956599"/>
                    <a:gd name="connsiteX67" fmla="*/ 993112 w 1260671"/>
                    <a:gd name="connsiteY67" fmla="*/ 850099 h 956599"/>
                    <a:gd name="connsiteX68" fmla="*/ 991208 w 1260671"/>
                    <a:gd name="connsiteY68" fmla="*/ 860559 h 956599"/>
                    <a:gd name="connsiteX69" fmla="*/ 981686 w 1260671"/>
                    <a:gd name="connsiteY69" fmla="*/ 860559 h 956599"/>
                    <a:gd name="connsiteX70" fmla="*/ 983590 w 1260671"/>
                    <a:gd name="connsiteY70" fmla="*/ 870068 h 956599"/>
                    <a:gd name="connsiteX71" fmla="*/ 976925 w 1260671"/>
                    <a:gd name="connsiteY71" fmla="*/ 870068 h 956599"/>
                    <a:gd name="connsiteX72" fmla="*/ 978830 w 1260671"/>
                    <a:gd name="connsiteY72" fmla="*/ 879577 h 956599"/>
                    <a:gd name="connsiteX73" fmla="*/ 961691 w 1260671"/>
                    <a:gd name="connsiteY73" fmla="*/ 883380 h 956599"/>
                    <a:gd name="connsiteX74" fmla="*/ 947408 w 1260671"/>
                    <a:gd name="connsiteY74" fmla="*/ 905251 h 956599"/>
                    <a:gd name="connsiteX75" fmla="*/ 937886 w 1260671"/>
                    <a:gd name="connsiteY75" fmla="*/ 921416 h 956599"/>
                    <a:gd name="connsiteX76" fmla="*/ 922652 w 1260671"/>
                    <a:gd name="connsiteY76" fmla="*/ 925220 h 956599"/>
                    <a:gd name="connsiteX77" fmla="*/ 922652 w 1260671"/>
                    <a:gd name="connsiteY77" fmla="*/ 934729 h 956599"/>
                    <a:gd name="connsiteX78" fmla="*/ 915987 w 1260671"/>
                    <a:gd name="connsiteY78" fmla="*/ 949943 h 956599"/>
                    <a:gd name="connsiteX79" fmla="*/ 921699 w 1260671"/>
                    <a:gd name="connsiteY79" fmla="*/ 956599 h 956599"/>
                    <a:gd name="connsiteX80" fmla="*/ 944552 w 1260671"/>
                    <a:gd name="connsiteY80" fmla="*/ 934729 h 956599"/>
                    <a:gd name="connsiteX81" fmla="*/ 943599 w 1260671"/>
                    <a:gd name="connsiteY81" fmla="*/ 926170 h 956599"/>
                    <a:gd name="connsiteX82" fmla="*/ 841718 w 1260671"/>
                    <a:gd name="connsiteY82" fmla="*/ 16165 h 956599"/>
                    <a:gd name="connsiteX83" fmla="*/ 836004 w 1260671"/>
                    <a:gd name="connsiteY83" fmla="*/ 34232 h 956599"/>
                    <a:gd name="connsiteX84" fmla="*/ 849335 w 1260671"/>
                    <a:gd name="connsiteY84" fmla="*/ 42790 h 956599"/>
                    <a:gd name="connsiteX85" fmla="*/ 845526 w 1260671"/>
                    <a:gd name="connsiteY85" fmla="*/ 57054 h 956599"/>
                    <a:gd name="connsiteX86" fmla="*/ 850287 w 1260671"/>
                    <a:gd name="connsiteY86" fmla="*/ 87482 h 956599"/>
                    <a:gd name="connsiteX87" fmla="*/ 871235 w 1260671"/>
                    <a:gd name="connsiteY87" fmla="*/ 109353 h 956599"/>
                    <a:gd name="connsiteX88" fmla="*/ 867426 w 1260671"/>
                    <a:gd name="connsiteY88" fmla="*/ 130272 h 956599"/>
                    <a:gd name="connsiteX89" fmla="*/ 873139 w 1260671"/>
                    <a:gd name="connsiteY89" fmla="*/ 149290 h 956599"/>
                    <a:gd name="connsiteX90" fmla="*/ 869330 w 1260671"/>
                    <a:gd name="connsiteY90" fmla="*/ 158799 h 956599"/>
                    <a:gd name="connsiteX91" fmla="*/ 866474 w 1260671"/>
                    <a:gd name="connsiteY91" fmla="*/ 194933 h 956599"/>
                    <a:gd name="connsiteX92" fmla="*/ 895991 w 1260671"/>
                    <a:gd name="connsiteY92" fmla="*/ 258643 h 956599"/>
                    <a:gd name="connsiteX93" fmla="*/ 888374 w 1260671"/>
                    <a:gd name="connsiteY93" fmla="*/ 275759 h 956599"/>
                    <a:gd name="connsiteX94" fmla="*/ 896943 w 1260671"/>
                    <a:gd name="connsiteY94" fmla="*/ 296679 h 956599"/>
                    <a:gd name="connsiteX95" fmla="*/ 905512 w 1260671"/>
                    <a:gd name="connsiteY95" fmla="*/ 281465 h 956599"/>
                    <a:gd name="connsiteX96" fmla="*/ 923604 w 1260671"/>
                    <a:gd name="connsiteY96" fmla="*/ 295728 h 956599"/>
                    <a:gd name="connsiteX97" fmla="*/ 952169 w 1260671"/>
                    <a:gd name="connsiteY97" fmla="*/ 430755 h 956599"/>
                    <a:gd name="connsiteX98" fmla="*/ 947408 w 1260671"/>
                    <a:gd name="connsiteY98" fmla="*/ 449773 h 956599"/>
                    <a:gd name="connsiteX99" fmla="*/ 957882 w 1260671"/>
                    <a:gd name="connsiteY99" fmla="*/ 459282 h 956599"/>
                    <a:gd name="connsiteX100" fmla="*/ 953121 w 1260671"/>
                    <a:gd name="connsiteY100" fmla="*/ 601916 h 956599"/>
                    <a:gd name="connsiteX101" fmla="*/ 959786 w 1260671"/>
                    <a:gd name="connsiteY101" fmla="*/ 611425 h 956599"/>
                    <a:gd name="connsiteX102" fmla="*/ 986447 w 1260671"/>
                    <a:gd name="connsiteY102" fmla="*/ 766420 h 956599"/>
                    <a:gd name="connsiteX103" fmla="*/ 1003586 w 1260671"/>
                    <a:gd name="connsiteY103" fmla="*/ 780684 h 956599"/>
                    <a:gd name="connsiteX104" fmla="*/ 970260 w 1260671"/>
                    <a:gd name="connsiteY104" fmla="*/ 813014 h 956599"/>
                    <a:gd name="connsiteX105" fmla="*/ 986447 w 1260671"/>
                    <a:gd name="connsiteY105" fmla="*/ 833934 h 956599"/>
                    <a:gd name="connsiteX106" fmla="*/ 974069 w 1260671"/>
                    <a:gd name="connsiteY106" fmla="*/ 865313 h 956599"/>
                    <a:gd name="connsiteX107" fmla="*/ 959786 w 1260671"/>
                    <a:gd name="connsiteY107" fmla="*/ 881479 h 956599"/>
                    <a:gd name="connsiteX108" fmla="*/ 945504 w 1260671"/>
                    <a:gd name="connsiteY108" fmla="*/ 903349 h 956599"/>
                    <a:gd name="connsiteX109" fmla="*/ 943599 w 1260671"/>
                    <a:gd name="connsiteY109" fmla="*/ 896693 h 956599"/>
                    <a:gd name="connsiteX110" fmla="*/ 947408 w 1260671"/>
                    <a:gd name="connsiteY110" fmla="*/ 840590 h 956599"/>
                    <a:gd name="connsiteX111" fmla="*/ 808392 w 1260671"/>
                    <a:gd name="connsiteY111" fmla="*/ 793996 h 956599"/>
                    <a:gd name="connsiteX112" fmla="*/ 793157 w 1260671"/>
                    <a:gd name="connsiteY112" fmla="*/ 783536 h 956599"/>
                    <a:gd name="connsiteX113" fmla="*/ 775066 w 1260671"/>
                    <a:gd name="connsiteY113" fmla="*/ 786389 h 956599"/>
                    <a:gd name="connsiteX114" fmla="*/ 746501 w 1260671"/>
                    <a:gd name="connsiteY114" fmla="*/ 765470 h 956599"/>
                    <a:gd name="connsiteX115" fmla="*/ 717936 w 1260671"/>
                    <a:gd name="connsiteY115" fmla="*/ 710318 h 956599"/>
                    <a:gd name="connsiteX116" fmla="*/ 698892 w 1260671"/>
                    <a:gd name="connsiteY116" fmla="*/ 710318 h 956599"/>
                    <a:gd name="connsiteX117" fmla="*/ 695083 w 1260671"/>
                    <a:gd name="connsiteY117" fmla="*/ 696054 h 956599"/>
                    <a:gd name="connsiteX118" fmla="*/ 678896 w 1260671"/>
                    <a:gd name="connsiteY118" fmla="*/ 685594 h 956599"/>
                    <a:gd name="connsiteX119" fmla="*/ 7617 w 1260671"/>
                    <a:gd name="connsiteY119" fmla="*/ 817769 h 956599"/>
                    <a:gd name="connsiteX120" fmla="*/ 0 w 1260671"/>
                    <a:gd name="connsiteY120" fmla="*/ 760715 h 956599"/>
                    <a:gd name="connsiteX121" fmla="*/ 40943 w 1260671"/>
                    <a:gd name="connsiteY121" fmla="*/ 723630 h 956599"/>
                    <a:gd name="connsiteX122" fmla="*/ 46657 w 1260671"/>
                    <a:gd name="connsiteY122" fmla="*/ 707465 h 956599"/>
                    <a:gd name="connsiteX123" fmla="*/ 83791 w 1260671"/>
                    <a:gd name="connsiteY123" fmla="*/ 683693 h 956599"/>
                    <a:gd name="connsiteX124" fmla="*/ 89504 w 1260671"/>
                    <a:gd name="connsiteY124" fmla="*/ 660871 h 956599"/>
                    <a:gd name="connsiteX125" fmla="*/ 111404 w 1260671"/>
                    <a:gd name="connsiteY125" fmla="*/ 641853 h 956599"/>
                    <a:gd name="connsiteX126" fmla="*/ 119021 w 1260671"/>
                    <a:gd name="connsiteY126" fmla="*/ 631393 h 956599"/>
                    <a:gd name="connsiteX127" fmla="*/ 102834 w 1260671"/>
                    <a:gd name="connsiteY127" fmla="*/ 600014 h 956599"/>
                    <a:gd name="connsiteX128" fmla="*/ 86647 w 1260671"/>
                    <a:gd name="connsiteY128" fmla="*/ 595260 h 956599"/>
                    <a:gd name="connsiteX129" fmla="*/ 69508 w 1260671"/>
                    <a:gd name="connsiteY129" fmla="*/ 566733 h 956599"/>
                    <a:gd name="connsiteX130" fmla="*/ 67604 w 1260671"/>
                    <a:gd name="connsiteY130" fmla="*/ 536304 h 956599"/>
                    <a:gd name="connsiteX131" fmla="*/ 139969 w 1260671"/>
                    <a:gd name="connsiteY131" fmla="*/ 499219 h 956599"/>
                    <a:gd name="connsiteX132" fmla="*/ 218047 w 1260671"/>
                    <a:gd name="connsiteY132" fmla="*/ 484005 h 956599"/>
                    <a:gd name="connsiteX133" fmla="*/ 259942 w 1260671"/>
                    <a:gd name="connsiteY133" fmla="*/ 484005 h 956599"/>
                    <a:gd name="connsiteX134" fmla="*/ 290412 w 1260671"/>
                    <a:gd name="connsiteY134" fmla="*/ 499219 h 956599"/>
                    <a:gd name="connsiteX135" fmla="*/ 298981 w 1260671"/>
                    <a:gd name="connsiteY135" fmla="*/ 498268 h 956599"/>
                    <a:gd name="connsiteX136" fmla="*/ 316120 w 1260671"/>
                    <a:gd name="connsiteY136" fmla="*/ 483054 h 956599"/>
                    <a:gd name="connsiteX137" fmla="*/ 348494 w 1260671"/>
                    <a:gd name="connsiteY137" fmla="*/ 476398 h 956599"/>
                    <a:gd name="connsiteX138" fmla="*/ 377059 w 1260671"/>
                    <a:gd name="connsiteY138" fmla="*/ 476398 h 956599"/>
                    <a:gd name="connsiteX139" fmla="*/ 401815 w 1260671"/>
                    <a:gd name="connsiteY139" fmla="*/ 464036 h 956599"/>
                    <a:gd name="connsiteX140" fmla="*/ 425620 w 1260671"/>
                    <a:gd name="connsiteY140" fmla="*/ 439313 h 956599"/>
                    <a:gd name="connsiteX141" fmla="*/ 448471 w 1260671"/>
                    <a:gd name="connsiteY141" fmla="*/ 409835 h 956599"/>
                    <a:gd name="connsiteX142" fmla="*/ 466563 w 1260671"/>
                    <a:gd name="connsiteY142" fmla="*/ 406032 h 956599"/>
                    <a:gd name="connsiteX143" fmla="*/ 477036 w 1260671"/>
                    <a:gd name="connsiteY143" fmla="*/ 401277 h 956599"/>
                    <a:gd name="connsiteX144" fmla="*/ 480845 w 1260671"/>
                    <a:gd name="connsiteY144" fmla="*/ 370849 h 956599"/>
                    <a:gd name="connsiteX145" fmla="*/ 467515 w 1260671"/>
                    <a:gd name="connsiteY145" fmla="*/ 345174 h 956599"/>
                    <a:gd name="connsiteX146" fmla="*/ 456089 w 1260671"/>
                    <a:gd name="connsiteY146" fmla="*/ 338518 h 956599"/>
                    <a:gd name="connsiteX147" fmla="*/ 475133 w 1260671"/>
                    <a:gd name="connsiteY147" fmla="*/ 326157 h 956599"/>
                    <a:gd name="connsiteX148" fmla="*/ 474180 w 1260671"/>
                    <a:gd name="connsiteY148" fmla="*/ 309040 h 956599"/>
                    <a:gd name="connsiteX149" fmla="*/ 459897 w 1260671"/>
                    <a:gd name="connsiteY149" fmla="*/ 309040 h 956599"/>
                    <a:gd name="connsiteX150" fmla="*/ 437998 w 1260671"/>
                    <a:gd name="connsiteY150" fmla="*/ 295728 h 956599"/>
                    <a:gd name="connsiteX151" fmla="*/ 437046 w 1260671"/>
                    <a:gd name="connsiteY151" fmla="*/ 266250 h 956599"/>
                    <a:gd name="connsiteX152" fmla="*/ 496080 w 1260671"/>
                    <a:gd name="connsiteY152" fmla="*/ 208246 h 956599"/>
                    <a:gd name="connsiteX153" fmla="*/ 502745 w 1260671"/>
                    <a:gd name="connsiteY153" fmla="*/ 185424 h 956599"/>
                    <a:gd name="connsiteX154" fmla="*/ 537975 w 1260671"/>
                    <a:gd name="connsiteY154" fmla="*/ 125518 h 956599"/>
                    <a:gd name="connsiteX155" fmla="*/ 594154 w 1260671"/>
                    <a:gd name="connsiteY155" fmla="*/ 64661 h 956599"/>
                    <a:gd name="connsiteX156" fmla="*/ 614149 w 1260671"/>
                    <a:gd name="connsiteY156" fmla="*/ 48496 h 956599"/>
                    <a:gd name="connsiteX157" fmla="*/ 637953 w 1260671"/>
                    <a:gd name="connsiteY157" fmla="*/ 49446 h 956599"/>
                    <a:gd name="connsiteX158" fmla="*/ 834100 w 1260671"/>
                    <a:gd name="connsiteY158" fmla="*/ 0 h 956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</a:cxnLst>
                  <a:rect l="l" t="t" r="r" b="b"/>
                  <a:pathLst>
                    <a:path w="1260671" h="956599">
                      <a:moveTo>
                        <a:pt x="1236868" y="709367"/>
                      </a:moveTo>
                      <a:lnTo>
                        <a:pt x="1224489" y="710318"/>
                      </a:lnTo>
                      <a:lnTo>
                        <a:pt x="1219728" y="719827"/>
                      </a:lnTo>
                      <a:close/>
                      <a:moveTo>
                        <a:pt x="945504" y="925220"/>
                      </a:moveTo>
                      <a:lnTo>
                        <a:pt x="952169" y="930925"/>
                      </a:lnTo>
                      <a:lnTo>
                        <a:pt x="964547" y="928072"/>
                      </a:lnTo>
                      <a:lnTo>
                        <a:pt x="975021" y="930925"/>
                      </a:lnTo>
                      <a:lnTo>
                        <a:pt x="983590" y="918563"/>
                      </a:lnTo>
                      <a:lnTo>
                        <a:pt x="1001682" y="918563"/>
                      </a:lnTo>
                      <a:lnTo>
                        <a:pt x="1024534" y="910005"/>
                      </a:lnTo>
                      <a:lnTo>
                        <a:pt x="1073095" y="890037"/>
                      </a:lnTo>
                      <a:lnTo>
                        <a:pt x="1068334" y="885282"/>
                      </a:lnTo>
                      <a:lnTo>
                        <a:pt x="1050242" y="892889"/>
                      </a:lnTo>
                      <a:lnTo>
                        <a:pt x="1031199" y="901447"/>
                      </a:lnTo>
                      <a:lnTo>
                        <a:pt x="1033103" y="893840"/>
                      </a:lnTo>
                      <a:lnTo>
                        <a:pt x="1057860" y="883380"/>
                      </a:lnTo>
                      <a:lnTo>
                        <a:pt x="1065477" y="873871"/>
                      </a:lnTo>
                      <a:lnTo>
                        <a:pt x="1076903" y="874822"/>
                      </a:lnTo>
                      <a:lnTo>
                        <a:pt x="1115942" y="852952"/>
                      </a:lnTo>
                      <a:lnTo>
                        <a:pt x="1115942" y="859608"/>
                      </a:lnTo>
                      <a:lnTo>
                        <a:pt x="1075951" y="888135"/>
                      </a:lnTo>
                      <a:lnTo>
                        <a:pt x="1118799" y="861510"/>
                      </a:lnTo>
                      <a:lnTo>
                        <a:pt x="1134986" y="840590"/>
                      </a:lnTo>
                      <a:lnTo>
                        <a:pt x="1149268" y="839639"/>
                      </a:lnTo>
                      <a:lnTo>
                        <a:pt x="1192116" y="810161"/>
                      </a:lnTo>
                      <a:lnTo>
                        <a:pt x="1222585" y="780684"/>
                      </a:lnTo>
                      <a:lnTo>
                        <a:pt x="1251150" y="758813"/>
                      </a:lnTo>
                      <a:lnTo>
                        <a:pt x="1260672" y="747403"/>
                      </a:lnTo>
                      <a:lnTo>
                        <a:pt x="1244485" y="746452"/>
                      </a:lnTo>
                      <a:lnTo>
                        <a:pt x="1234963" y="757862"/>
                      </a:lnTo>
                      <a:lnTo>
                        <a:pt x="1233059" y="764519"/>
                      </a:lnTo>
                      <a:lnTo>
                        <a:pt x="1224489" y="771175"/>
                      </a:lnTo>
                      <a:lnTo>
                        <a:pt x="1216872" y="760715"/>
                      </a:lnTo>
                      <a:lnTo>
                        <a:pt x="1200685" y="770224"/>
                      </a:lnTo>
                      <a:lnTo>
                        <a:pt x="1199733" y="778782"/>
                      </a:lnTo>
                      <a:lnTo>
                        <a:pt x="1191163" y="776880"/>
                      </a:lnTo>
                      <a:lnTo>
                        <a:pt x="1195924" y="768322"/>
                      </a:lnTo>
                      <a:lnTo>
                        <a:pt x="1184498" y="761666"/>
                      </a:lnTo>
                      <a:lnTo>
                        <a:pt x="1178785" y="770224"/>
                      </a:lnTo>
                      <a:lnTo>
                        <a:pt x="1187355" y="773077"/>
                      </a:lnTo>
                      <a:lnTo>
                        <a:pt x="1189259" y="777831"/>
                      </a:lnTo>
                      <a:lnTo>
                        <a:pt x="1186402" y="782586"/>
                      </a:lnTo>
                      <a:lnTo>
                        <a:pt x="1173072" y="807309"/>
                      </a:lnTo>
                      <a:lnTo>
                        <a:pt x="1154981" y="807309"/>
                      </a:lnTo>
                      <a:lnTo>
                        <a:pt x="1163551" y="790193"/>
                      </a:lnTo>
                      <a:lnTo>
                        <a:pt x="1172120" y="784487"/>
                      </a:lnTo>
                      <a:lnTo>
                        <a:pt x="1174977" y="768322"/>
                      </a:lnTo>
                      <a:lnTo>
                        <a:pt x="1188307" y="753108"/>
                      </a:lnTo>
                      <a:lnTo>
                        <a:pt x="1196877" y="745501"/>
                      </a:lnTo>
                      <a:lnTo>
                        <a:pt x="1211159" y="738844"/>
                      </a:lnTo>
                      <a:lnTo>
                        <a:pt x="1199733" y="736943"/>
                      </a:lnTo>
                      <a:lnTo>
                        <a:pt x="1193068" y="745501"/>
                      </a:lnTo>
                      <a:lnTo>
                        <a:pt x="1186402" y="745501"/>
                      </a:lnTo>
                      <a:lnTo>
                        <a:pt x="1175929" y="753108"/>
                      </a:lnTo>
                      <a:lnTo>
                        <a:pt x="1174024" y="762617"/>
                      </a:lnTo>
                      <a:lnTo>
                        <a:pt x="1153076" y="782586"/>
                      </a:lnTo>
                      <a:lnTo>
                        <a:pt x="1149268" y="791144"/>
                      </a:lnTo>
                      <a:lnTo>
                        <a:pt x="1135937" y="799702"/>
                      </a:lnTo>
                      <a:lnTo>
                        <a:pt x="1062620" y="817769"/>
                      </a:lnTo>
                      <a:lnTo>
                        <a:pt x="1064525" y="826327"/>
                      </a:lnTo>
                      <a:lnTo>
                        <a:pt x="1055956" y="832983"/>
                      </a:lnTo>
                      <a:lnTo>
                        <a:pt x="1036912" y="835836"/>
                      </a:lnTo>
                      <a:lnTo>
                        <a:pt x="1027391" y="830130"/>
                      </a:lnTo>
                      <a:lnTo>
                        <a:pt x="1025486" y="840590"/>
                      </a:lnTo>
                      <a:lnTo>
                        <a:pt x="1015012" y="836787"/>
                      </a:lnTo>
                      <a:lnTo>
                        <a:pt x="1015964" y="846295"/>
                      </a:lnTo>
                      <a:lnTo>
                        <a:pt x="1004538" y="845345"/>
                      </a:lnTo>
                      <a:lnTo>
                        <a:pt x="993112" y="850099"/>
                      </a:lnTo>
                      <a:lnTo>
                        <a:pt x="991208" y="860559"/>
                      </a:lnTo>
                      <a:lnTo>
                        <a:pt x="981686" y="860559"/>
                      </a:lnTo>
                      <a:lnTo>
                        <a:pt x="983590" y="870068"/>
                      </a:lnTo>
                      <a:lnTo>
                        <a:pt x="976925" y="870068"/>
                      </a:lnTo>
                      <a:lnTo>
                        <a:pt x="978830" y="879577"/>
                      </a:lnTo>
                      <a:lnTo>
                        <a:pt x="961691" y="883380"/>
                      </a:lnTo>
                      <a:lnTo>
                        <a:pt x="947408" y="905251"/>
                      </a:lnTo>
                      <a:close/>
                      <a:moveTo>
                        <a:pt x="937886" y="921416"/>
                      </a:moveTo>
                      <a:lnTo>
                        <a:pt x="922652" y="925220"/>
                      </a:lnTo>
                      <a:lnTo>
                        <a:pt x="922652" y="934729"/>
                      </a:lnTo>
                      <a:lnTo>
                        <a:pt x="915987" y="949943"/>
                      </a:lnTo>
                      <a:lnTo>
                        <a:pt x="921699" y="956599"/>
                      </a:lnTo>
                      <a:lnTo>
                        <a:pt x="944552" y="934729"/>
                      </a:lnTo>
                      <a:lnTo>
                        <a:pt x="943599" y="926170"/>
                      </a:lnTo>
                      <a:close/>
                      <a:moveTo>
                        <a:pt x="841718" y="16165"/>
                      </a:moveTo>
                      <a:lnTo>
                        <a:pt x="836004" y="34232"/>
                      </a:lnTo>
                      <a:lnTo>
                        <a:pt x="849335" y="42790"/>
                      </a:lnTo>
                      <a:lnTo>
                        <a:pt x="845526" y="57054"/>
                      </a:lnTo>
                      <a:lnTo>
                        <a:pt x="850287" y="87482"/>
                      </a:lnTo>
                      <a:lnTo>
                        <a:pt x="871235" y="109353"/>
                      </a:lnTo>
                      <a:lnTo>
                        <a:pt x="867426" y="130272"/>
                      </a:lnTo>
                      <a:lnTo>
                        <a:pt x="873139" y="149290"/>
                      </a:lnTo>
                      <a:lnTo>
                        <a:pt x="869330" y="158799"/>
                      </a:lnTo>
                      <a:lnTo>
                        <a:pt x="866474" y="194933"/>
                      </a:lnTo>
                      <a:lnTo>
                        <a:pt x="895991" y="258643"/>
                      </a:lnTo>
                      <a:lnTo>
                        <a:pt x="888374" y="275759"/>
                      </a:lnTo>
                      <a:lnTo>
                        <a:pt x="896943" y="296679"/>
                      </a:lnTo>
                      <a:lnTo>
                        <a:pt x="905512" y="281465"/>
                      </a:lnTo>
                      <a:lnTo>
                        <a:pt x="923604" y="295728"/>
                      </a:lnTo>
                      <a:lnTo>
                        <a:pt x="952169" y="430755"/>
                      </a:lnTo>
                      <a:lnTo>
                        <a:pt x="947408" y="449773"/>
                      </a:lnTo>
                      <a:lnTo>
                        <a:pt x="957882" y="459282"/>
                      </a:lnTo>
                      <a:lnTo>
                        <a:pt x="953121" y="601916"/>
                      </a:lnTo>
                      <a:lnTo>
                        <a:pt x="959786" y="611425"/>
                      </a:lnTo>
                      <a:lnTo>
                        <a:pt x="986447" y="766420"/>
                      </a:lnTo>
                      <a:lnTo>
                        <a:pt x="1003586" y="780684"/>
                      </a:lnTo>
                      <a:lnTo>
                        <a:pt x="970260" y="813014"/>
                      </a:lnTo>
                      <a:lnTo>
                        <a:pt x="986447" y="833934"/>
                      </a:lnTo>
                      <a:lnTo>
                        <a:pt x="974069" y="865313"/>
                      </a:lnTo>
                      <a:lnTo>
                        <a:pt x="959786" y="881479"/>
                      </a:lnTo>
                      <a:lnTo>
                        <a:pt x="945504" y="903349"/>
                      </a:lnTo>
                      <a:lnTo>
                        <a:pt x="943599" y="896693"/>
                      </a:lnTo>
                      <a:lnTo>
                        <a:pt x="947408" y="840590"/>
                      </a:lnTo>
                      <a:lnTo>
                        <a:pt x="808392" y="793996"/>
                      </a:lnTo>
                      <a:lnTo>
                        <a:pt x="793157" y="783536"/>
                      </a:lnTo>
                      <a:lnTo>
                        <a:pt x="775066" y="786389"/>
                      </a:lnTo>
                      <a:lnTo>
                        <a:pt x="746501" y="765470"/>
                      </a:lnTo>
                      <a:lnTo>
                        <a:pt x="717936" y="710318"/>
                      </a:lnTo>
                      <a:lnTo>
                        <a:pt x="698892" y="710318"/>
                      </a:lnTo>
                      <a:lnTo>
                        <a:pt x="695083" y="696054"/>
                      </a:lnTo>
                      <a:lnTo>
                        <a:pt x="678896" y="685594"/>
                      </a:lnTo>
                      <a:lnTo>
                        <a:pt x="7617" y="817769"/>
                      </a:lnTo>
                      <a:lnTo>
                        <a:pt x="0" y="760715"/>
                      </a:lnTo>
                      <a:lnTo>
                        <a:pt x="40943" y="723630"/>
                      </a:lnTo>
                      <a:lnTo>
                        <a:pt x="46657" y="707465"/>
                      </a:lnTo>
                      <a:lnTo>
                        <a:pt x="83791" y="683693"/>
                      </a:lnTo>
                      <a:lnTo>
                        <a:pt x="89504" y="660871"/>
                      </a:lnTo>
                      <a:lnTo>
                        <a:pt x="111404" y="641853"/>
                      </a:lnTo>
                      <a:lnTo>
                        <a:pt x="119021" y="631393"/>
                      </a:lnTo>
                      <a:lnTo>
                        <a:pt x="102834" y="600014"/>
                      </a:lnTo>
                      <a:lnTo>
                        <a:pt x="86647" y="595260"/>
                      </a:lnTo>
                      <a:lnTo>
                        <a:pt x="69508" y="566733"/>
                      </a:lnTo>
                      <a:lnTo>
                        <a:pt x="67604" y="536304"/>
                      </a:lnTo>
                      <a:lnTo>
                        <a:pt x="139969" y="499219"/>
                      </a:lnTo>
                      <a:lnTo>
                        <a:pt x="218047" y="484005"/>
                      </a:lnTo>
                      <a:lnTo>
                        <a:pt x="259942" y="484005"/>
                      </a:lnTo>
                      <a:lnTo>
                        <a:pt x="290412" y="499219"/>
                      </a:lnTo>
                      <a:lnTo>
                        <a:pt x="298981" y="498268"/>
                      </a:lnTo>
                      <a:lnTo>
                        <a:pt x="316120" y="483054"/>
                      </a:lnTo>
                      <a:lnTo>
                        <a:pt x="348494" y="476398"/>
                      </a:lnTo>
                      <a:lnTo>
                        <a:pt x="377059" y="476398"/>
                      </a:lnTo>
                      <a:lnTo>
                        <a:pt x="401815" y="464036"/>
                      </a:lnTo>
                      <a:lnTo>
                        <a:pt x="425620" y="439313"/>
                      </a:lnTo>
                      <a:lnTo>
                        <a:pt x="448471" y="409835"/>
                      </a:lnTo>
                      <a:lnTo>
                        <a:pt x="466563" y="406032"/>
                      </a:lnTo>
                      <a:lnTo>
                        <a:pt x="477036" y="401277"/>
                      </a:lnTo>
                      <a:lnTo>
                        <a:pt x="480845" y="370849"/>
                      </a:lnTo>
                      <a:lnTo>
                        <a:pt x="467515" y="345174"/>
                      </a:lnTo>
                      <a:lnTo>
                        <a:pt x="456089" y="338518"/>
                      </a:lnTo>
                      <a:lnTo>
                        <a:pt x="475133" y="326157"/>
                      </a:lnTo>
                      <a:lnTo>
                        <a:pt x="474180" y="309040"/>
                      </a:lnTo>
                      <a:lnTo>
                        <a:pt x="459897" y="309040"/>
                      </a:lnTo>
                      <a:lnTo>
                        <a:pt x="437998" y="295728"/>
                      </a:lnTo>
                      <a:lnTo>
                        <a:pt x="437046" y="266250"/>
                      </a:lnTo>
                      <a:lnTo>
                        <a:pt x="496080" y="208246"/>
                      </a:lnTo>
                      <a:lnTo>
                        <a:pt x="502745" y="185424"/>
                      </a:lnTo>
                      <a:lnTo>
                        <a:pt x="537975" y="125518"/>
                      </a:lnTo>
                      <a:lnTo>
                        <a:pt x="594154" y="64661"/>
                      </a:lnTo>
                      <a:lnTo>
                        <a:pt x="614149" y="48496"/>
                      </a:lnTo>
                      <a:lnTo>
                        <a:pt x="637953" y="49446"/>
                      </a:lnTo>
                      <a:lnTo>
                        <a:pt x="834100" y="0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B591C402-2AA5-A52C-3FB6-FFA709F66BBE}"/>
                    </a:ext>
                  </a:extLst>
                </p:cNvPr>
                <p:cNvSpPr/>
                <p:nvPr/>
              </p:nvSpPr>
              <p:spPr>
                <a:xfrm>
                  <a:off x="8095554" y="3459428"/>
                  <a:ext cx="1472052" cy="642803"/>
                </a:xfrm>
                <a:custGeom>
                  <a:avLst/>
                  <a:gdLst>
                    <a:gd name="connsiteX0" fmla="*/ 1328276 w 1472052"/>
                    <a:gd name="connsiteY0" fmla="*/ 3804 h 642803"/>
                    <a:gd name="connsiteX1" fmla="*/ 1051195 w 1472052"/>
                    <a:gd name="connsiteY1" fmla="*/ 61808 h 642803"/>
                    <a:gd name="connsiteX2" fmla="*/ 676040 w 1472052"/>
                    <a:gd name="connsiteY2" fmla="*/ 131223 h 642803"/>
                    <a:gd name="connsiteX3" fmla="*/ 396102 w 1472052"/>
                    <a:gd name="connsiteY3" fmla="*/ 164505 h 642803"/>
                    <a:gd name="connsiteX4" fmla="*/ 396102 w 1472052"/>
                    <a:gd name="connsiteY4" fmla="*/ 213951 h 642803"/>
                    <a:gd name="connsiteX5" fmla="*/ 381820 w 1472052"/>
                    <a:gd name="connsiteY5" fmla="*/ 213000 h 642803"/>
                    <a:gd name="connsiteX6" fmla="*/ 368490 w 1472052"/>
                    <a:gd name="connsiteY6" fmla="*/ 224411 h 642803"/>
                    <a:gd name="connsiteX7" fmla="*/ 345637 w 1472052"/>
                    <a:gd name="connsiteY7" fmla="*/ 273857 h 642803"/>
                    <a:gd name="connsiteX8" fmla="*/ 320881 w 1472052"/>
                    <a:gd name="connsiteY8" fmla="*/ 263397 h 642803"/>
                    <a:gd name="connsiteX9" fmla="*/ 287555 w 1472052"/>
                    <a:gd name="connsiteY9" fmla="*/ 287170 h 642803"/>
                    <a:gd name="connsiteX10" fmla="*/ 280890 w 1472052"/>
                    <a:gd name="connsiteY10" fmla="*/ 307139 h 642803"/>
                    <a:gd name="connsiteX11" fmla="*/ 266607 w 1472052"/>
                    <a:gd name="connsiteY11" fmla="*/ 318549 h 642803"/>
                    <a:gd name="connsiteX12" fmla="*/ 258990 w 1472052"/>
                    <a:gd name="connsiteY12" fmla="*/ 310942 h 642803"/>
                    <a:gd name="connsiteX13" fmla="*/ 258038 w 1472052"/>
                    <a:gd name="connsiteY13" fmla="*/ 296679 h 642803"/>
                    <a:gd name="connsiteX14" fmla="*/ 250420 w 1472052"/>
                    <a:gd name="connsiteY14" fmla="*/ 294777 h 642803"/>
                    <a:gd name="connsiteX15" fmla="*/ 212334 w 1472052"/>
                    <a:gd name="connsiteY15" fmla="*/ 326156 h 642803"/>
                    <a:gd name="connsiteX16" fmla="*/ 206621 w 1472052"/>
                    <a:gd name="connsiteY16" fmla="*/ 358487 h 642803"/>
                    <a:gd name="connsiteX17" fmla="*/ 161869 w 1472052"/>
                    <a:gd name="connsiteY17" fmla="*/ 381308 h 642803"/>
                    <a:gd name="connsiteX18" fmla="*/ 157108 w 1472052"/>
                    <a:gd name="connsiteY18" fmla="*/ 392719 h 642803"/>
                    <a:gd name="connsiteX19" fmla="*/ 126638 w 1472052"/>
                    <a:gd name="connsiteY19" fmla="*/ 417442 h 642803"/>
                    <a:gd name="connsiteX20" fmla="*/ 92361 w 1472052"/>
                    <a:gd name="connsiteY20" fmla="*/ 422197 h 642803"/>
                    <a:gd name="connsiteX21" fmla="*/ 48560 w 1472052"/>
                    <a:gd name="connsiteY21" fmla="*/ 450724 h 642803"/>
                    <a:gd name="connsiteX22" fmla="*/ 40943 w 1472052"/>
                    <a:gd name="connsiteY22" fmla="*/ 489710 h 642803"/>
                    <a:gd name="connsiteX23" fmla="*/ 28565 w 1472052"/>
                    <a:gd name="connsiteY23" fmla="*/ 498268 h 642803"/>
                    <a:gd name="connsiteX24" fmla="*/ 14283 w 1472052"/>
                    <a:gd name="connsiteY24" fmla="*/ 497317 h 642803"/>
                    <a:gd name="connsiteX25" fmla="*/ 952 w 1472052"/>
                    <a:gd name="connsiteY25" fmla="*/ 509679 h 642803"/>
                    <a:gd name="connsiteX26" fmla="*/ 0 w 1472052"/>
                    <a:gd name="connsiteY26" fmla="*/ 556273 h 642803"/>
                    <a:gd name="connsiteX27" fmla="*/ 203764 w 1472052"/>
                    <a:gd name="connsiteY27" fmla="*/ 527746 h 642803"/>
                    <a:gd name="connsiteX28" fmla="*/ 245659 w 1472052"/>
                    <a:gd name="connsiteY28" fmla="*/ 509679 h 642803"/>
                    <a:gd name="connsiteX29" fmla="*/ 258038 w 1472052"/>
                    <a:gd name="connsiteY29" fmla="*/ 508728 h 642803"/>
                    <a:gd name="connsiteX30" fmla="*/ 327546 w 1472052"/>
                    <a:gd name="connsiteY30" fmla="*/ 467840 h 642803"/>
                    <a:gd name="connsiteX31" fmla="*/ 548449 w 1472052"/>
                    <a:gd name="connsiteY31" fmla="*/ 446920 h 642803"/>
                    <a:gd name="connsiteX32" fmla="*/ 552258 w 1472052"/>
                    <a:gd name="connsiteY32" fmla="*/ 451675 h 642803"/>
                    <a:gd name="connsiteX33" fmla="*/ 550354 w 1472052"/>
                    <a:gd name="connsiteY33" fmla="*/ 464987 h 642803"/>
                    <a:gd name="connsiteX34" fmla="*/ 557019 w 1472052"/>
                    <a:gd name="connsiteY34" fmla="*/ 467840 h 642803"/>
                    <a:gd name="connsiteX35" fmla="*/ 568445 w 1472052"/>
                    <a:gd name="connsiteY35" fmla="*/ 453576 h 642803"/>
                    <a:gd name="connsiteX36" fmla="*/ 599866 w 1472052"/>
                    <a:gd name="connsiteY36" fmla="*/ 482103 h 642803"/>
                    <a:gd name="connsiteX37" fmla="*/ 600818 w 1472052"/>
                    <a:gd name="connsiteY37" fmla="*/ 506826 h 642803"/>
                    <a:gd name="connsiteX38" fmla="*/ 788396 w 1472052"/>
                    <a:gd name="connsiteY38" fmla="*/ 480201 h 642803"/>
                    <a:gd name="connsiteX39" fmla="*/ 1021677 w 1472052"/>
                    <a:gd name="connsiteY39" fmla="*/ 642804 h 642803"/>
                    <a:gd name="connsiteX40" fmla="*/ 1059764 w 1472052"/>
                    <a:gd name="connsiteY40" fmla="*/ 621884 h 642803"/>
                    <a:gd name="connsiteX41" fmla="*/ 1088329 w 1472052"/>
                    <a:gd name="connsiteY41" fmla="*/ 615228 h 642803"/>
                    <a:gd name="connsiteX42" fmla="*/ 1104516 w 1472052"/>
                    <a:gd name="connsiteY42" fmla="*/ 615228 h 642803"/>
                    <a:gd name="connsiteX43" fmla="*/ 1114990 w 1472052"/>
                    <a:gd name="connsiteY43" fmla="*/ 625688 h 642803"/>
                    <a:gd name="connsiteX44" fmla="*/ 1122607 w 1472052"/>
                    <a:gd name="connsiteY44" fmla="*/ 606670 h 642803"/>
                    <a:gd name="connsiteX45" fmla="*/ 1128320 w 1472052"/>
                    <a:gd name="connsiteY45" fmla="*/ 559125 h 642803"/>
                    <a:gd name="connsiteX46" fmla="*/ 1144507 w 1472052"/>
                    <a:gd name="connsiteY46" fmla="*/ 522041 h 642803"/>
                    <a:gd name="connsiteX47" fmla="*/ 1195924 w 1472052"/>
                    <a:gd name="connsiteY47" fmla="*/ 464036 h 642803"/>
                    <a:gd name="connsiteX48" fmla="*/ 1234963 w 1472052"/>
                    <a:gd name="connsiteY48" fmla="*/ 430755 h 642803"/>
                    <a:gd name="connsiteX49" fmla="*/ 1286380 w 1472052"/>
                    <a:gd name="connsiteY49" fmla="*/ 408884 h 642803"/>
                    <a:gd name="connsiteX50" fmla="*/ 1310184 w 1472052"/>
                    <a:gd name="connsiteY50" fmla="*/ 405081 h 642803"/>
                    <a:gd name="connsiteX51" fmla="*/ 1322563 w 1472052"/>
                    <a:gd name="connsiteY51" fmla="*/ 408884 h 642803"/>
                    <a:gd name="connsiteX52" fmla="*/ 1329228 w 1472052"/>
                    <a:gd name="connsiteY52" fmla="*/ 419344 h 642803"/>
                    <a:gd name="connsiteX53" fmla="*/ 1360650 w 1472052"/>
                    <a:gd name="connsiteY53" fmla="*/ 356585 h 642803"/>
                    <a:gd name="connsiteX54" fmla="*/ 1392071 w 1472052"/>
                    <a:gd name="connsiteY54" fmla="*/ 306188 h 642803"/>
                    <a:gd name="connsiteX55" fmla="*/ 1385406 w 1472052"/>
                    <a:gd name="connsiteY55" fmla="*/ 303335 h 642803"/>
                    <a:gd name="connsiteX56" fmla="*/ 1343510 w 1472052"/>
                    <a:gd name="connsiteY56" fmla="*/ 367996 h 642803"/>
                    <a:gd name="connsiteX57" fmla="*/ 1338749 w 1472052"/>
                    <a:gd name="connsiteY57" fmla="*/ 360389 h 642803"/>
                    <a:gd name="connsiteX58" fmla="*/ 1357793 w 1472052"/>
                    <a:gd name="connsiteY58" fmla="*/ 339469 h 642803"/>
                    <a:gd name="connsiteX59" fmla="*/ 1353984 w 1472052"/>
                    <a:gd name="connsiteY59" fmla="*/ 325206 h 642803"/>
                    <a:gd name="connsiteX60" fmla="*/ 1334941 w 1472052"/>
                    <a:gd name="connsiteY60" fmla="*/ 320451 h 642803"/>
                    <a:gd name="connsiteX61" fmla="*/ 1344463 w 1472052"/>
                    <a:gd name="connsiteY61" fmla="*/ 332813 h 642803"/>
                    <a:gd name="connsiteX62" fmla="*/ 1333037 w 1472052"/>
                    <a:gd name="connsiteY62" fmla="*/ 333763 h 642803"/>
                    <a:gd name="connsiteX63" fmla="*/ 1321610 w 1472052"/>
                    <a:gd name="connsiteY63" fmla="*/ 316648 h 642803"/>
                    <a:gd name="connsiteX64" fmla="*/ 1310184 w 1472052"/>
                    <a:gd name="connsiteY64" fmla="*/ 335665 h 642803"/>
                    <a:gd name="connsiteX65" fmla="*/ 1294950 w 1472052"/>
                    <a:gd name="connsiteY65" fmla="*/ 337567 h 642803"/>
                    <a:gd name="connsiteX66" fmla="*/ 1304471 w 1472052"/>
                    <a:gd name="connsiteY66" fmla="*/ 311893 h 642803"/>
                    <a:gd name="connsiteX67" fmla="*/ 1311137 w 1472052"/>
                    <a:gd name="connsiteY67" fmla="*/ 295728 h 642803"/>
                    <a:gd name="connsiteX68" fmla="*/ 1309232 w 1472052"/>
                    <a:gd name="connsiteY68" fmla="*/ 268152 h 642803"/>
                    <a:gd name="connsiteX69" fmla="*/ 1288285 w 1472052"/>
                    <a:gd name="connsiteY69" fmla="*/ 267201 h 642803"/>
                    <a:gd name="connsiteX70" fmla="*/ 1296854 w 1472052"/>
                    <a:gd name="connsiteY70" fmla="*/ 258643 h 642803"/>
                    <a:gd name="connsiteX71" fmla="*/ 1307328 w 1472052"/>
                    <a:gd name="connsiteY71" fmla="*/ 261496 h 642803"/>
                    <a:gd name="connsiteX72" fmla="*/ 1333037 w 1472052"/>
                    <a:gd name="connsiteY72" fmla="*/ 262446 h 642803"/>
                    <a:gd name="connsiteX73" fmla="*/ 1340654 w 1472052"/>
                    <a:gd name="connsiteY73" fmla="*/ 257692 h 642803"/>
                    <a:gd name="connsiteX74" fmla="*/ 1362554 w 1472052"/>
                    <a:gd name="connsiteY74" fmla="*/ 257692 h 642803"/>
                    <a:gd name="connsiteX75" fmla="*/ 1381597 w 1472052"/>
                    <a:gd name="connsiteY75" fmla="*/ 239625 h 642803"/>
                    <a:gd name="connsiteX76" fmla="*/ 1383501 w 1472052"/>
                    <a:gd name="connsiteY76" fmla="*/ 209197 h 642803"/>
                    <a:gd name="connsiteX77" fmla="*/ 1395879 w 1472052"/>
                    <a:gd name="connsiteY77" fmla="*/ 195884 h 642803"/>
                    <a:gd name="connsiteX78" fmla="*/ 1407306 w 1472052"/>
                    <a:gd name="connsiteY78" fmla="*/ 193982 h 642803"/>
                    <a:gd name="connsiteX79" fmla="*/ 1419684 w 1472052"/>
                    <a:gd name="connsiteY79" fmla="*/ 184473 h 642803"/>
                    <a:gd name="connsiteX80" fmla="*/ 1414923 w 1472052"/>
                    <a:gd name="connsiteY80" fmla="*/ 149290 h 642803"/>
                    <a:gd name="connsiteX81" fmla="*/ 1393976 w 1472052"/>
                    <a:gd name="connsiteY81" fmla="*/ 113156 h 642803"/>
                    <a:gd name="connsiteX82" fmla="*/ 1368267 w 1472052"/>
                    <a:gd name="connsiteY82" fmla="*/ 111254 h 642803"/>
                    <a:gd name="connsiteX83" fmla="*/ 1359697 w 1472052"/>
                    <a:gd name="connsiteY83" fmla="*/ 126469 h 642803"/>
                    <a:gd name="connsiteX84" fmla="*/ 1354936 w 1472052"/>
                    <a:gd name="connsiteY84" fmla="*/ 116960 h 642803"/>
                    <a:gd name="connsiteX85" fmla="*/ 1329228 w 1472052"/>
                    <a:gd name="connsiteY85" fmla="*/ 118862 h 642803"/>
                    <a:gd name="connsiteX86" fmla="*/ 1317802 w 1472052"/>
                    <a:gd name="connsiteY86" fmla="*/ 122665 h 642803"/>
                    <a:gd name="connsiteX87" fmla="*/ 1299711 w 1472052"/>
                    <a:gd name="connsiteY87" fmla="*/ 134076 h 642803"/>
                    <a:gd name="connsiteX88" fmla="*/ 1296854 w 1472052"/>
                    <a:gd name="connsiteY88" fmla="*/ 130272 h 642803"/>
                    <a:gd name="connsiteX89" fmla="*/ 1288285 w 1472052"/>
                    <a:gd name="connsiteY89" fmla="*/ 130272 h 642803"/>
                    <a:gd name="connsiteX90" fmla="*/ 1271146 w 1472052"/>
                    <a:gd name="connsiteY90" fmla="*/ 141683 h 642803"/>
                    <a:gd name="connsiteX91" fmla="*/ 1246389 w 1472052"/>
                    <a:gd name="connsiteY91" fmla="*/ 146438 h 642803"/>
                    <a:gd name="connsiteX92" fmla="*/ 1246389 w 1472052"/>
                    <a:gd name="connsiteY92" fmla="*/ 134076 h 642803"/>
                    <a:gd name="connsiteX93" fmla="*/ 1254007 w 1472052"/>
                    <a:gd name="connsiteY93" fmla="*/ 124567 h 642803"/>
                    <a:gd name="connsiteX94" fmla="*/ 1263528 w 1472052"/>
                    <a:gd name="connsiteY94" fmla="*/ 131223 h 642803"/>
                    <a:gd name="connsiteX95" fmla="*/ 1273050 w 1472052"/>
                    <a:gd name="connsiteY95" fmla="*/ 131223 h 642803"/>
                    <a:gd name="connsiteX96" fmla="*/ 1289237 w 1472052"/>
                    <a:gd name="connsiteY96" fmla="*/ 111254 h 642803"/>
                    <a:gd name="connsiteX97" fmla="*/ 1324467 w 1472052"/>
                    <a:gd name="connsiteY97" fmla="*/ 95089 h 642803"/>
                    <a:gd name="connsiteX98" fmla="*/ 1343510 w 1472052"/>
                    <a:gd name="connsiteY98" fmla="*/ 74170 h 642803"/>
                    <a:gd name="connsiteX99" fmla="*/ 1366362 w 1472052"/>
                    <a:gd name="connsiteY99" fmla="*/ 74170 h 642803"/>
                    <a:gd name="connsiteX100" fmla="*/ 1373980 w 1472052"/>
                    <a:gd name="connsiteY100" fmla="*/ 86531 h 642803"/>
                    <a:gd name="connsiteX101" fmla="*/ 1390167 w 1472052"/>
                    <a:gd name="connsiteY101" fmla="*/ 94138 h 642803"/>
                    <a:gd name="connsiteX102" fmla="*/ 1385406 w 1472052"/>
                    <a:gd name="connsiteY102" fmla="*/ 79875 h 642803"/>
                    <a:gd name="connsiteX103" fmla="*/ 1382549 w 1472052"/>
                    <a:gd name="connsiteY103" fmla="*/ 64661 h 642803"/>
                    <a:gd name="connsiteX104" fmla="*/ 1355889 w 1472052"/>
                    <a:gd name="connsiteY104" fmla="*/ 35183 h 642803"/>
                    <a:gd name="connsiteX105" fmla="*/ 1353032 w 1472052"/>
                    <a:gd name="connsiteY105" fmla="*/ 21870 h 642803"/>
                    <a:gd name="connsiteX106" fmla="*/ 1349224 w 1472052"/>
                    <a:gd name="connsiteY106" fmla="*/ 31379 h 642803"/>
                    <a:gd name="connsiteX107" fmla="*/ 1340654 w 1472052"/>
                    <a:gd name="connsiteY107" fmla="*/ 19018 h 642803"/>
                    <a:gd name="connsiteX108" fmla="*/ 1394928 w 1472052"/>
                    <a:gd name="connsiteY108" fmla="*/ 298581 h 642803"/>
                    <a:gd name="connsiteX109" fmla="*/ 1420636 w 1472052"/>
                    <a:gd name="connsiteY109" fmla="*/ 274808 h 642803"/>
                    <a:gd name="connsiteX110" fmla="*/ 1464436 w 1472052"/>
                    <a:gd name="connsiteY110" fmla="*/ 243429 h 642803"/>
                    <a:gd name="connsiteX111" fmla="*/ 1464436 w 1472052"/>
                    <a:gd name="connsiteY111" fmla="*/ 208246 h 642803"/>
                    <a:gd name="connsiteX112" fmla="*/ 1460627 w 1472052"/>
                    <a:gd name="connsiteY112" fmla="*/ 178768 h 642803"/>
                    <a:gd name="connsiteX113" fmla="*/ 1444440 w 1472052"/>
                    <a:gd name="connsiteY113" fmla="*/ 138830 h 642803"/>
                    <a:gd name="connsiteX114" fmla="*/ 1458723 w 1472052"/>
                    <a:gd name="connsiteY114" fmla="*/ 152143 h 642803"/>
                    <a:gd name="connsiteX115" fmla="*/ 1468245 w 1472052"/>
                    <a:gd name="connsiteY115" fmla="*/ 182571 h 642803"/>
                    <a:gd name="connsiteX116" fmla="*/ 1472053 w 1472052"/>
                    <a:gd name="connsiteY116" fmla="*/ 254839 h 642803"/>
                    <a:gd name="connsiteX117" fmla="*/ 1455867 w 1472052"/>
                    <a:gd name="connsiteY117" fmla="*/ 258643 h 642803"/>
                    <a:gd name="connsiteX118" fmla="*/ 1426349 w 1472052"/>
                    <a:gd name="connsiteY118" fmla="*/ 281464 h 642803"/>
                    <a:gd name="connsiteX119" fmla="*/ 1395879 w 1472052"/>
                    <a:gd name="connsiteY119" fmla="*/ 311893 h 642803"/>
                    <a:gd name="connsiteX120" fmla="*/ 1413019 w 1472052"/>
                    <a:gd name="connsiteY120" fmla="*/ 115058 h 642803"/>
                    <a:gd name="connsiteX121" fmla="*/ 1404449 w 1472052"/>
                    <a:gd name="connsiteY121" fmla="*/ 113156 h 642803"/>
                    <a:gd name="connsiteX122" fmla="*/ 1404449 w 1472052"/>
                    <a:gd name="connsiteY122" fmla="*/ 122665 h 642803"/>
                    <a:gd name="connsiteX123" fmla="*/ 1428253 w 1472052"/>
                    <a:gd name="connsiteY123" fmla="*/ 143585 h 642803"/>
                    <a:gd name="connsiteX124" fmla="*/ 1426349 w 1472052"/>
                    <a:gd name="connsiteY124" fmla="*/ 130272 h 642803"/>
                    <a:gd name="connsiteX125" fmla="*/ 1440632 w 1472052"/>
                    <a:gd name="connsiteY125" fmla="*/ 135027 h 642803"/>
                    <a:gd name="connsiteX126" fmla="*/ 1427302 w 1472052"/>
                    <a:gd name="connsiteY126" fmla="*/ 108402 h 642803"/>
                    <a:gd name="connsiteX127" fmla="*/ 1406354 w 1472052"/>
                    <a:gd name="connsiteY127" fmla="*/ 76072 h 642803"/>
                    <a:gd name="connsiteX128" fmla="*/ 1383501 w 1472052"/>
                    <a:gd name="connsiteY128" fmla="*/ 47545 h 642803"/>
                    <a:gd name="connsiteX129" fmla="*/ 1362554 w 1472052"/>
                    <a:gd name="connsiteY129" fmla="*/ 6656 h 642803"/>
                    <a:gd name="connsiteX130" fmla="*/ 1354936 w 1472052"/>
                    <a:gd name="connsiteY130" fmla="*/ 0 h 642803"/>
                    <a:gd name="connsiteX131" fmla="*/ 1375884 w 1472052"/>
                    <a:gd name="connsiteY131" fmla="*/ 40888 h 642803"/>
                    <a:gd name="connsiteX132" fmla="*/ 1378741 w 1472052"/>
                    <a:gd name="connsiteY132" fmla="*/ 53250 h 642803"/>
                    <a:gd name="connsiteX133" fmla="*/ 1411115 w 1472052"/>
                    <a:gd name="connsiteY133" fmla="*/ 105549 h 642803"/>
                    <a:gd name="connsiteX134" fmla="*/ 1428253 w 1472052"/>
                    <a:gd name="connsiteY134" fmla="*/ 125518 h 642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</a:cxnLst>
                  <a:rect l="l" t="t" r="r" b="b"/>
                  <a:pathLst>
                    <a:path w="1472052" h="642803">
                      <a:moveTo>
                        <a:pt x="1328276" y="3804"/>
                      </a:moveTo>
                      <a:lnTo>
                        <a:pt x="1051195" y="61808"/>
                      </a:lnTo>
                      <a:lnTo>
                        <a:pt x="676040" y="131223"/>
                      </a:lnTo>
                      <a:lnTo>
                        <a:pt x="396102" y="164505"/>
                      </a:lnTo>
                      <a:lnTo>
                        <a:pt x="396102" y="213951"/>
                      </a:lnTo>
                      <a:lnTo>
                        <a:pt x="381820" y="213000"/>
                      </a:lnTo>
                      <a:lnTo>
                        <a:pt x="368490" y="224411"/>
                      </a:lnTo>
                      <a:lnTo>
                        <a:pt x="345637" y="273857"/>
                      </a:lnTo>
                      <a:lnTo>
                        <a:pt x="320881" y="263397"/>
                      </a:lnTo>
                      <a:lnTo>
                        <a:pt x="287555" y="287170"/>
                      </a:lnTo>
                      <a:lnTo>
                        <a:pt x="280890" y="307139"/>
                      </a:lnTo>
                      <a:lnTo>
                        <a:pt x="266607" y="318549"/>
                      </a:lnTo>
                      <a:lnTo>
                        <a:pt x="258990" y="310942"/>
                      </a:lnTo>
                      <a:lnTo>
                        <a:pt x="258038" y="296679"/>
                      </a:lnTo>
                      <a:lnTo>
                        <a:pt x="250420" y="294777"/>
                      </a:lnTo>
                      <a:lnTo>
                        <a:pt x="212334" y="326156"/>
                      </a:lnTo>
                      <a:lnTo>
                        <a:pt x="206621" y="358487"/>
                      </a:lnTo>
                      <a:lnTo>
                        <a:pt x="161869" y="381308"/>
                      </a:lnTo>
                      <a:lnTo>
                        <a:pt x="157108" y="392719"/>
                      </a:lnTo>
                      <a:lnTo>
                        <a:pt x="126638" y="417442"/>
                      </a:lnTo>
                      <a:lnTo>
                        <a:pt x="92361" y="422197"/>
                      </a:lnTo>
                      <a:lnTo>
                        <a:pt x="48560" y="450724"/>
                      </a:lnTo>
                      <a:lnTo>
                        <a:pt x="40943" y="489710"/>
                      </a:lnTo>
                      <a:lnTo>
                        <a:pt x="28565" y="498268"/>
                      </a:lnTo>
                      <a:lnTo>
                        <a:pt x="14283" y="497317"/>
                      </a:lnTo>
                      <a:lnTo>
                        <a:pt x="952" y="509679"/>
                      </a:lnTo>
                      <a:lnTo>
                        <a:pt x="0" y="556273"/>
                      </a:lnTo>
                      <a:lnTo>
                        <a:pt x="203764" y="527746"/>
                      </a:lnTo>
                      <a:lnTo>
                        <a:pt x="245659" y="509679"/>
                      </a:lnTo>
                      <a:lnTo>
                        <a:pt x="258038" y="508728"/>
                      </a:lnTo>
                      <a:lnTo>
                        <a:pt x="327546" y="467840"/>
                      </a:lnTo>
                      <a:lnTo>
                        <a:pt x="548449" y="446920"/>
                      </a:lnTo>
                      <a:lnTo>
                        <a:pt x="552258" y="451675"/>
                      </a:lnTo>
                      <a:lnTo>
                        <a:pt x="550354" y="464987"/>
                      </a:lnTo>
                      <a:lnTo>
                        <a:pt x="557019" y="467840"/>
                      </a:lnTo>
                      <a:lnTo>
                        <a:pt x="568445" y="453576"/>
                      </a:lnTo>
                      <a:lnTo>
                        <a:pt x="599866" y="482103"/>
                      </a:lnTo>
                      <a:lnTo>
                        <a:pt x="600818" y="506826"/>
                      </a:lnTo>
                      <a:lnTo>
                        <a:pt x="788396" y="480201"/>
                      </a:lnTo>
                      <a:lnTo>
                        <a:pt x="1021677" y="642804"/>
                      </a:lnTo>
                      <a:lnTo>
                        <a:pt x="1059764" y="621884"/>
                      </a:lnTo>
                      <a:lnTo>
                        <a:pt x="1088329" y="615228"/>
                      </a:lnTo>
                      <a:lnTo>
                        <a:pt x="1104516" y="615228"/>
                      </a:lnTo>
                      <a:lnTo>
                        <a:pt x="1114990" y="625688"/>
                      </a:lnTo>
                      <a:lnTo>
                        <a:pt x="1122607" y="606670"/>
                      </a:lnTo>
                      <a:lnTo>
                        <a:pt x="1128320" y="559125"/>
                      </a:lnTo>
                      <a:lnTo>
                        <a:pt x="1144507" y="522041"/>
                      </a:lnTo>
                      <a:lnTo>
                        <a:pt x="1195924" y="464036"/>
                      </a:lnTo>
                      <a:lnTo>
                        <a:pt x="1234963" y="430755"/>
                      </a:lnTo>
                      <a:lnTo>
                        <a:pt x="1286380" y="408884"/>
                      </a:lnTo>
                      <a:lnTo>
                        <a:pt x="1310184" y="405081"/>
                      </a:lnTo>
                      <a:lnTo>
                        <a:pt x="1322563" y="408884"/>
                      </a:lnTo>
                      <a:lnTo>
                        <a:pt x="1329228" y="419344"/>
                      </a:lnTo>
                      <a:lnTo>
                        <a:pt x="1360650" y="356585"/>
                      </a:lnTo>
                      <a:lnTo>
                        <a:pt x="1392071" y="306188"/>
                      </a:lnTo>
                      <a:lnTo>
                        <a:pt x="1385406" y="303335"/>
                      </a:lnTo>
                      <a:lnTo>
                        <a:pt x="1343510" y="367996"/>
                      </a:lnTo>
                      <a:lnTo>
                        <a:pt x="1338749" y="360389"/>
                      </a:lnTo>
                      <a:lnTo>
                        <a:pt x="1357793" y="339469"/>
                      </a:lnTo>
                      <a:lnTo>
                        <a:pt x="1353984" y="325206"/>
                      </a:lnTo>
                      <a:lnTo>
                        <a:pt x="1334941" y="320451"/>
                      </a:lnTo>
                      <a:lnTo>
                        <a:pt x="1344463" y="332813"/>
                      </a:lnTo>
                      <a:lnTo>
                        <a:pt x="1333037" y="333763"/>
                      </a:lnTo>
                      <a:lnTo>
                        <a:pt x="1321610" y="316648"/>
                      </a:lnTo>
                      <a:lnTo>
                        <a:pt x="1310184" y="335665"/>
                      </a:lnTo>
                      <a:lnTo>
                        <a:pt x="1294950" y="337567"/>
                      </a:lnTo>
                      <a:lnTo>
                        <a:pt x="1304471" y="311893"/>
                      </a:lnTo>
                      <a:lnTo>
                        <a:pt x="1311137" y="295728"/>
                      </a:lnTo>
                      <a:lnTo>
                        <a:pt x="1309232" y="268152"/>
                      </a:lnTo>
                      <a:lnTo>
                        <a:pt x="1288285" y="267201"/>
                      </a:lnTo>
                      <a:lnTo>
                        <a:pt x="1296854" y="258643"/>
                      </a:lnTo>
                      <a:lnTo>
                        <a:pt x="1307328" y="261496"/>
                      </a:lnTo>
                      <a:lnTo>
                        <a:pt x="1333037" y="262446"/>
                      </a:lnTo>
                      <a:lnTo>
                        <a:pt x="1340654" y="257692"/>
                      </a:lnTo>
                      <a:lnTo>
                        <a:pt x="1362554" y="257692"/>
                      </a:lnTo>
                      <a:lnTo>
                        <a:pt x="1381597" y="239625"/>
                      </a:lnTo>
                      <a:lnTo>
                        <a:pt x="1383501" y="209197"/>
                      </a:lnTo>
                      <a:lnTo>
                        <a:pt x="1395879" y="195884"/>
                      </a:lnTo>
                      <a:lnTo>
                        <a:pt x="1407306" y="193982"/>
                      </a:lnTo>
                      <a:lnTo>
                        <a:pt x="1419684" y="184473"/>
                      </a:lnTo>
                      <a:lnTo>
                        <a:pt x="1414923" y="149290"/>
                      </a:lnTo>
                      <a:lnTo>
                        <a:pt x="1393976" y="113156"/>
                      </a:lnTo>
                      <a:lnTo>
                        <a:pt x="1368267" y="111254"/>
                      </a:lnTo>
                      <a:lnTo>
                        <a:pt x="1359697" y="126469"/>
                      </a:lnTo>
                      <a:lnTo>
                        <a:pt x="1354936" y="116960"/>
                      </a:lnTo>
                      <a:lnTo>
                        <a:pt x="1329228" y="118862"/>
                      </a:lnTo>
                      <a:lnTo>
                        <a:pt x="1317802" y="122665"/>
                      </a:lnTo>
                      <a:lnTo>
                        <a:pt x="1299711" y="134076"/>
                      </a:lnTo>
                      <a:lnTo>
                        <a:pt x="1296854" y="130272"/>
                      </a:lnTo>
                      <a:lnTo>
                        <a:pt x="1288285" y="130272"/>
                      </a:lnTo>
                      <a:lnTo>
                        <a:pt x="1271146" y="141683"/>
                      </a:lnTo>
                      <a:lnTo>
                        <a:pt x="1246389" y="146438"/>
                      </a:lnTo>
                      <a:lnTo>
                        <a:pt x="1246389" y="134076"/>
                      </a:lnTo>
                      <a:lnTo>
                        <a:pt x="1254007" y="124567"/>
                      </a:lnTo>
                      <a:lnTo>
                        <a:pt x="1263528" y="131223"/>
                      </a:lnTo>
                      <a:lnTo>
                        <a:pt x="1273050" y="131223"/>
                      </a:lnTo>
                      <a:lnTo>
                        <a:pt x="1289237" y="111254"/>
                      </a:lnTo>
                      <a:lnTo>
                        <a:pt x="1324467" y="95089"/>
                      </a:lnTo>
                      <a:lnTo>
                        <a:pt x="1343510" y="74170"/>
                      </a:lnTo>
                      <a:lnTo>
                        <a:pt x="1366362" y="74170"/>
                      </a:lnTo>
                      <a:lnTo>
                        <a:pt x="1373980" y="86531"/>
                      </a:lnTo>
                      <a:lnTo>
                        <a:pt x="1390167" y="94138"/>
                      </a:lnTo>
                      <a:lnTo>
                        <a:pt x="1385406" y="79875"/>
                      </a:lnTo>
                      <a:lnTo>
                        <a:pt x="1382549" y="64661"/>
                      </a:lnTo>
                      <a:lnTo>
                        <a:pt x="1355889" y="35183"/>
                      </a:lnTo>
                      <a:lnTo>
                        <a:pt x="1353032" y="21870"/>
                      </a:lnTo>
                      <a:lnTo>
                        <a:pt x="1349224" y="31379"/>
                      </a:lnTo>
                      <a:lnTo>
                        <a:pt x="1340654" y="19018"/>
                      </a:lnTo>
                      <a:close/>
                      <a:moveTo>
                        <a:pt x="1394928" y="298581"/>
                      </a:moveTo>
                      <a:lnTo>
                        <a:pt x="1420636" y="274808"/>
                      </a:lnTo>
                      <a:lnTo>
                        <a:pt x="1464436" y="243429"/>
                      </a:lnTo>
                      <a:lnTo>
                        <a:pt x="1464436" y="208246"/>
                      </a:lnTo>
                      <a:lnTo>
                        <a:pt x="1460627" y="178768"/>
                      </a:lnTo>
                      <a:lnTo>
                        <a:pt x="1444440" y="138830"/>
                      </a:lnTo>
                      <a:lnTo>
                        <a:pt x="1458723" y="152143"/>
                      </a:lnTo>
                      <a:lnTo>
                        <a:pt x="1468245" y="182571"/>
                      </a:lnTo>
                      <a:lnTo>
                        <a:pt x="1472053" y="254839"/>
                      </a:lnTo>
                      <a:lnTo>
                        <a:pt x="1455867" y="258643"/>
                      </a:lnTo>
                      <a:lnTo>
                        <a:pt x="1426349" y="281464"/>
                      </a:lnTo>
                      <a:lnTo>
                        <a:pt x="1395879" y="311893"/>
                      </a:lnTo>
                      <a:close/>
                      <a:moveTo>
                        <a:pt x="1413019" y="115058"/>
                      </a:moveTo>
                      <a:lnTo>
                        <a:pt x="1404449" y="113156"/>
                      </a:lnTo>
                      <a:lnTo>
                        <a:pt x="1404449" y="122665"/>
                      </a:lnTo>
                      <a:lnTo>
                        <a:pt x="1428253" y="143585"/>
                      </a:lnTo>
                      <a:lnTo>
                        <a:pt x="1426349" y="130272"/>
                      </a:lnTo>
                      <a:close/>
                      <a:moveTo>
                        <a:pt x="1440632" y="135027"/>
                      </a:moveTo>
                      <a:lnTo>
                        <a:pt x="1427302" y="108402"/>
                      </a:lnTo>
                      <a:lnTo>
                        <a:pt x="1406354" y="76072"/>
                      </a:lnTo>
                      <a:lnTo>
                        <a:pt x="1383501" y="47545"/>
                      </a:lnTo>
                      <a:lnTo>
                        <a:pt x="1362554" y="6656"/>
                      </a:lnTo>
                      <a:lnTo>
                        <a:pt x="1354936" y="0"/>
                      </a:lnTo>
                      <a:lnTo>
                        <a:pt x="1375884" y="40888"/>
                      </a:lnTo>
                      <a:lnTo>
                        <a:pt x="1378741" y="53250"/>
                      </a:lnTo>
                      <a:lnTo>
                        <a:pt x="1411115" y="105549"/>
                      </a:lnTo>
                      <a:lnTo>
                        <a:pt x="1428253" y="125518"/>
                      </a:lnTo>
                      <a:close/>
                    </a:path>
                  </a:pathLst>
                </a:custGeom>
                <a:pattFill prst="wdDnDiag">
                  <a:fgClr>
                    <a:srgbClr val="43D474"/>
                  </a:fgClr>
                  <a:bgClr>
                    <a:srgbClr val="FF6700"/>
                  </a:bgClr>
                </a:patt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BA6C0C6B-B363-A723-2A83-82AD158289EB}"/>
                    </a:ext>
                  </a:extLst>
                </p:cNvPr>
                <p:cNvSpPr/>
                <p:nvPr/>
              </p:nvSpPr>
              <p:spPr>
                <a:xfrm>
                  <a:off x="4932449" y="1144953"/>
                  <a:ext cx="1093090" cy="685594"/>
                </a:xfrm>
                <a:custGeom>
                  <a:avLst/>
                  <a:gdLst>
                    <a:gd name="connsiteX0" fmla="*/ 1022630 w 1093090"/>
                    <a:gd name="connsiteY0" fmla="*/ 116960 h 685594"/>
                    <a:gd name="connsiteX1" fmla="*/ 1012156 w 1093090"/>
                    <a:gd name="connsiteY1" fmla="*/ 143585 h 685594"/>
                    <a:gd name="connsiteX2" fmla="*/ 1019773 w 1093090"/>
                    <a:gd name="connsiteY2" fmla="*/ 156898 h 685594"/>
                    <a:gd name="connsiteX3" fmla="*/ 1016917 w 1093090"/>
                    <a:gd name="connsiteY3" fmla="*/ 205393 h 685594"/>
                    <a:gd name="connsiteX4" fmla="*/ 1012156 w 1093090"/>
                    <a:gd name="connsiteY4" fmla="*/ 215853 h 685594"/>
                    <a:gd name="connsiteX5" fmla="*/ 1037864 w 1093090"/>
                    <a:gd name="connsiteY5" fmla="*/ 302384 h 685594"/>
                    <a:gd name="connsiteX6" fmla="*/ 1050243 w 1093090"/>
                    <a:gd name="connsiteY6" fmla="*/ 326157 h 685594"/>
                    <a:gd name="connsiteX7" fmla="*/ 1056908 w 1093090"/>
                    <a:gd name="connsiteY7" fmla="*/ 459282 h 685594"/>
                    <a:gd name="connsiteX8" fmla="*/ 1066429 w 1093090"/>
                    <a:gd name="connsiteY8" fmla="*/ 484956 h 685594"/>
                    <a:gd name="connsiteX9" fmla="*/ 1062621 w 1093090"/>
                    <a:gd name="connsiteY9" fmla="*/ 540108 h 685594"/>
                    <a:gd name="connsiteX10" fmla="*/ 1090233 w 1093090"/>
                    <a:gd name="connsiteY10" fmla="*/ 610474 h 685594"/>
                    <a:gd name="connsiteX11" fmla="*/ 1093090 w 1093090"/>
                    <a:gd name="connsiteY11" fmla="*/ 665626 h 685594"/>
                    <a:gd name="connsiteX12" fmla="*/ 1092138 w 1093090"/>
                    <a:gd name="connsiteY12" fmla="*/ 685594 h 685594"/>
                    <a:gd name="connsiteX13" fmla="*/ 811248 w 1093090"/>
                    <a:gd name="connsiteY13" fmla="*/ 681791 h 685594"/>
                    <a:gd name="connsiteX14" fmla="*/ 373250 w 1093090"/>
                    <a:gd name="connsiteY14" fmla="*/ 661822 h 685594"/>
                    <a:gd name="connsiteX15" fmla="*/ 0 w 1093090"/>
                    <a:gd name="connsiteY15" fmla="*/ 634246 h 685594"/>
                    <a:gd name="connsiteX16" fmla="*/ 49513 w 1093090"/>
                    <a:gd name="connsiteY16" fmla="*/ 0 h 685594"/>
                    <a:gd name="connsiteX17" fmla="*/ 473228 w 1093090"/>
                    <a:gd name="connsiteY17" fmla="*/ 32330 h 685594"/>
                    <a:gd name="connsiteX18" fmla="*/ 999777 w 1093090"/>
                    <a:gd name="connsiteY18" fmla="*/ 47545 h 6855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093090" h="685594">
                      <a:moveTo>
                        <a:pt x="1022630" y="116960"/>
                      </a:moveTo>
                      <a:lnTo>
                        <a:pt x="1012156" y="143585"/>
                      </a:lnTo>
                      <a:lnTo>
                        <a:pt x="1019773" y="156898"/>
                      </a:lnTo>
                      <a:lnTo>
                        <a:pt x="1016917" y="205393"/>
                      </a:lnTo>
                      <a:lnTo>
                        <a:pt x="1012156" y="215853"/>
                      </a:lnTo>
                      <a:lnTo>
                        <a:pt x="1037864" y="302384"/>
                      </a:lnTo>
                      <a:lnTo>
                        <a:pt x="1050243" y="326157"/>
                      </a:lnTo>
                      <a:lnTo>
                        <a:pt x="1056908" y="459282"/>
                      </a:lnTo>
                      <a:lnTo>
                        <a:pt x="1066429" y="484956"/>
                      </a:lnTo>
                      <a:lnTo>
                        <a:pt x="1062621" y="540108"/>
                      </a:lnTo>
                      <a:lnTo>
                        <a:pt x="1090233" y="610474"/>
                      </a:lnTo>
                      <a:lnTo>
                        <a:pt x="1093090" y="665626"/>
                      </a:lnTo>
                      <a:lnTo>
                        <a:pt x="1092138" y="685594"/>
                      </a:lnTo>
                      <a:lnTo>
                        <a:pt x="811248" y="681791"/>
                      </a:lnTo>
                      <a:lnTo>
                        <a:pt x="373250" y="661822"/>
                      </a:lnTo>
                      <a:lnTo>
                        <a:pt x="0" y="634246"/>
                      </a:lnTo>
                      <a:lnTo>
                        <a:pt x="49513" y="0"/>
                      </a:lnTo>
                      <a:lnTo>
                        <a:pt x="473228" y="32330"/>
                      </a:lnTo>
                      <a:lnTo>
                        <a:pt x="999777" y="47545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30C9CE73-6754-A56D-A2D1-BCCDDFF0EB81}"/>
                    </a:ext>
                  </a:extLst>
                </p:cNvPr>
                <p:cNvSpPr/>
                <p:nvPr/>
              </p:nvSpPr>
              <p:spPr>
                <a:xfrm>
                  <a:off x="7847038" y="2465744"/>
                  <a:ext cx="698891" cy="800652"/>
                </a:xfrm>
                <a:custGeom>
                  <a:avLst/>
                  <a:gdLst>
                    <a:gd name="connsiteX0" fmla="*/ 212334 w 698891"/>
                    <a:gd name="connsiteY0" fmla="*/ 129322 h 800652"/>
                    <a:gd name="connsiteX1" fmla="*/ 230424 w 698891"/>
                    <a:gd name="connsiteY1" fmla="*/ 125518 h 800652"/>
                    <a:gd name="connsiteX2" fmla="*/ 258989 w 698891"/>
                    <a:gd name="connsiteY2" fmla="*/ 137880 h 800652"/>
                    <a:gd name="connsiteX3" fmla="*/ 278985 w 698891"/>
                    <a:gd name="connsiteY3" fmla="*/ 143585 h 800652"/>
                    <a:gd name="connsiteX4" fmla="*/ 285651 w 698891"/>
                    <a:gd name="connsiteY4" fmla="*/ 152143 h 800652"/>
                    <a:gd name="connsiteX5" fmla="*/ 295172 w 698891"/>
                    <a:gd name="connsiteY5" fmla="*/ 152143 h 800652"/>
                    <a:gd name="connsiteX6" fmla="*/ 304694 w 698891"/>
                    <a:gd name="connsiteY6" fmla="*/ 137880 h 800652"/>
                    <a:gd name="connsiteX7" fmla="*/ 317072 w 698891"/>
                    <a:gd name="connsiteY7" fmla="*/ 145487 h 800652"/>
                    <a:gd name="connsiteX8" fmla="*/ 331355 w 698891"/>
                    <a:gd name="connsiteY8" fmla="*/ 145487 h 800652"/>
                    <a:gd name="connsiteX9" fmla="*/ 330402 w 698891"/>
                    <a:gd name="connsiteY9" fmla="*/ 154996 h 800652"/>
                    <a:gd name="connsiteX10" fmla="*/ 300885 w 698891"/>
                    <a:gd name="connsiteY10" fmla="*/ 159750 h 800652"/>
                    <a:gd name="connsiteX11" fmla="*/ 281842 w 698891"/>
                    <a:gd name="connsiteY11" fmla="*/ 170210 h 800652"/>
                    <a:gd name="connsiteX12" fmla="*/ 299933 w 698891"/>
                    <a:gd name="connsiteY12" fmla="*/ 177817 h 800652"/>
                    <a:gd name="connsiteX13" fmla="*/ 315168 w 698891"/>
                    <a:gd name="connsiteY13" fmla="*/ 163554 h 800652"/>
                    <a:gd name="connsiteX14" fmla="*/ 338020 w 698891"/>
                    <a:gd name="connsiteY14" fmla="*/ 159750 h 800652"/>
                    <a:gd name="connsiteX15" fmla="*/ 358967 w 698891"/>
                    <a:gd name="connsiteY15" fmla="*/ 174014 h 800652"/>
                    <a:gd name="connsiteX16" fmla="*/ 373250 w 698891"/>
                    <a:gd name="connsiteY16" fmla="*/ 173063 h 800652"/>
                    <a:gd name="connsiteX17" fmla="*/ 397054 w 698891"/>
                    <a:gd name="connsiteY17" fmla="*/ 156897 h 800652"/>
                    <a:gd name="connsiteX18" fmla="*/ 431332 w 698891"/>
                    <a:gd name="connsiteY18" fmla="*/ 136929 h 800652"/>
                    <a:gd name="connsiteX19" fmla="*/ 480845 w 698891"/>
                    <a:gd name="connsiteY19" fmla="*/ 134076 h 800652"/>
                    <a:gd name="connsiteX20" fmla="*/ 527501 w 698891"/>
                    <a:gd name="connsiteY20" fmla="*/ 77973 h 800652"/>
                    <a:gd name="connsiteX21" fmla="*/ 563684 w 698891"/>
                    <a:gd name="connsiteY21" fmla="*/ 48496 h 800652"/>
                    <a:gd name="connsiteX22" fmla="*/ 652236 w 698891"/>
                    <a:gd name="connsiteY22" fmla="*/ 0 h 800652"/>
                    <a:gd name="connsiteX23" fmla="*/ 698892 w 698891"/>
                    <a:gd name="connsiteY23" fmla="*/ 284317 h 800652"/>
                    <a:gd name="connsiteX24" fmla="*/ 677944 w 698891"/>
                    <a:gd name="connsiteY24" fmla="*/ 295728 h 800652"/>
                    <a:gd name="connsiteX25" fmla="*/ 691274 w 698891"/>
                    <a:gd name="connsiteY25" fmla="*/ 315697 h 800652"/>
                    <a:gd name="connsiteX26" fmla="*/ 690323 w 698891"/>
                    <a:gd name="connsiteY26" fmla="*/ 336616 h 800652"/>
                    <a:gd name="connsiteX27" fmla="*/ 696035 w 698891"/>
                    <a:gd name="connsiteY27" fmla="*/ 355634 h 800652"/>
                    <a:gd name="connsiteX28" fmla="*/ 685562 w 698891"/>
                    <a:gd name="connsiteY28" fmla="*/ 387965 h 800652"/>
                    <a:gd name="connsiteX29" fmla="*/ 684609 w 698891"/>
                    <a:gd name="connsiteY29" fmla="*/ 439313 h 800652"/>
                    <a:gd name="connsiteX30" fmla="*/ 675087 w 698891"/>
                    <a:gd name="connsiteY30" fmla="*/ 473545 h 800652"/>
                    <a:gd name="connsiteX31" fmla="*/ 679848 w 698891"/>
                    <a:gd name="connsiteY31" fmla="*/ 484005 h 800652"/>
                    <a:gd name="connsiteX32" fmla="*/ 676040 w 698891"/>
                    <a:gd name="connsiteY32" fmla="*/ 504925 h 800652"/>
                    <a:gd name="connsiteX33" fmla="*/ 665566 w 698891"/>
                    <a:gd name="connsiteY33" fmla="*/ 509679 h 800652"/>
                    <a:gd name="connsiteX34" fmla="*/ 646522 w 698891"/>
                    <a:gd name="connsiteY34" fmla="*/ 541059 h 800652"/>
                    <a:gd name="connsiteX35" fmla="*/ 629383 w 698891"/>
                    <a:gd name="connsiteY35" fmla="*/ 560077 h 800652"/>
                    <a:gd name="connsiteX36" fmla="*/ 623671 w 698891"/>
                    <a:gd name="connsiteY36" fmla="*/ 560077 h 800652"/>
                    <a:gd name="connsiteX37" fmla="*/ 606531 w 698891"/>
                    <a:gd name="connsiteY37" fmla="*/ 576242 h 800652"/>
                    <a:gd name="connsiteX38" fmla="*/ 594153 w 698891"/>
                    <a:gd name="connsiteY38" fmla="*/ 564831 h 800652"/>
                    <a:gd name="connsiteX39" fmla="*/ 579871 w 698891"/>
                    <a:gd name="connsiteY39" fmla="*/ 581947 h 800652"/>
                    <a:gd name="connsiteX40" fmla="*/ 577014 w 698891"/>
                    <a:gd name="connsiteY40" fmla="*/ 593358 h 800652"/>
                    <a:gd name="connsiteX41" fmla="*/ 564636 w 698891"/>
                    <a:gd name="connsiteY41" fmla="*/ 593358 h 800652"/>
                    <a:gd name="connsiteX42" fmla="*/ 552258 w 698891"/>
                    <a:gd name="connsiteY42" fmla="*/ 614277 h 800652"/>
                    <a:gd name="connsiteX43" fmla="*/ 553210 w 698891"/>
                    <a:gd name="connsiteY43" fmla="*/ 634246 h 800652"/>
                    <a:gd name="connsiteX44" fmla="*/ 543688 w 698891"/>
                    <a:gd name="connsiteY44" fmla="*/ 639001 h 800652"/>
                    <a:gd name="connsiteX45" fmla="*/ 557019 w 698891"/>
                    <a:gd name="connsiteY45" fmla="*/ 649460 h 800652"/>
                    <a:gd name="connsiteX46" fmla="*/ 557019 w 698891"/>
                    <a:gd name="connsiteY46" fmla="*/ 667527 h 800652"/>
                    <a:gd name="connsiteX47" fmla="*/ 547497 w 698891"/>
                    <a:gd name="connsiteY47" fmla="*/ 669429 h 800652"/>
                    <a:gd name="connsiteX48" fmla="*/ 540832 w 698891"/>
                    <a:gd name="connsiteY48" fmla="*/ 677036 h 800652"/>
                    <a:gd name="connsiteX49" fmla="*/ 531310 w 698891"/>
                    <a:gd name="connsiteY49" fmla="*/ 681791 h 800652"/>
                    <a:gd name="connsiteX50" fmla="*/ 525597 w 698891"/>
                    <a:gd name="connsiteY50" fmla="*/ 661822 h 800652"/>
                    <a:gd name="connsiteX51" fmla="*/ 510362 w 698891"/>
                    <a:gd name="connsiteY51" fmla="*/ 657068 h 800652"/>
                    <a:gd name="connsiteX52" fmla="*/ 500841 w 698891"/>
                    <a:gd name="connsiteY52" fmla="*/ 678938 h 800652"/>
                    <a:gd name="connsiteX53" fmla="*/ 497984 w 698891"/>
                    <a:gd name="connsiteY53" fmla="*/ 699858 h 800652"/>
                    <a:gd name="connsiteX54" fmla="*/ 487510 w 698891"/>
                    <a:gd name="connsiteY54" fmla="*/ 712220 h 800652"/>
                    <a:gd name="connsiteX55" fmla="*/ 499889 w 698891"/>
                    <a:gd name="connsiteY55" fmla="*/ 746452 h 800652"/>
                    <a:gd name="connsiteX56" fmla="*/ 485606 w 698891"/>
                    <a:gd name="connsiteY56" fmla="*/ 754059 h 800652"/>
                    <a:gd name="connsiteX57" fmla="*/ 481797 w 698891"/>
                    <a:gd name="connsiteY57" fmla="*/ 787340 h 800652"/>
                    <a:gd name="connsiteX58" fmla="*/ 467515 w 698891"/>
                    <a:gd name="connsiteY58" fmla="*/ 787340 h 800652"/>
                    <a:gd name="connsiteX59" fmla="*/ 437045 w 698891"/>
                    <a:gd name="connsiteY59" fmla="*/ 800653 h 800652"/>
                    <a:gd name="connsiteX60" fmla="*/ 425619 w 698891"/>
                    <a:gd name="connsiteY60" fmla="*/ 780684 h 800652"/>
                    <a:gd name="connsiteX61" fmla="*/ 392293 w 698891"/>
                    <a:gd name="connsiteY61" fmla="*/ 767371 h 800652"/>
                    <a:gd name="connsiteX62" fmla="*/ 384676 w 698891"/>
                    <a:gd name="connsiteY62" fmla="*/ 739795 h 800652"/>
                    <a:gd name="connsiteX63" fmla="*/ 379915 w 698891"/>
                    <a:gd name="connsiteY63" fmla="*/ 732188 h 800652"/>
                    <a:gd name="connsiteX64" fmla="*/ 347542 w 698891"/>
                    <a:gd name="connsiteY64" fmla="*/ 749304 h 800652"/>
                    <a:gd name="connsiteX65" fmla="*/ 341828 w 698891"/>
                    <a:gd name="connsiteY65" fmla="*/ 765470 h 800652"/>
                    <a:gd name="connsiteX66" fmla="*/ 333259 w 698891"/>
                    <a:gd name="connsiteY66" fmla="*/ 765470 h 800652"/>
                    <a:gd name="connsiteX67" fmla="*/ 320880 w 698891"/>
                    <a:gd name="connsiteY67" fmla="*/ 772126 h 800652"/>
                    <a:gd name="connsiteX68" fmla="*/ 309455 w 698891"/>
                    <a:gd name="connsiteY68" fmla="*/ 764519 h 800652"/>
                    <a:gd name="connsiteX69" fmla="*/ 280890 w 698891"/>
                    <a:gd name="connsiteY69" fmla="*/ 756911 h 800652"/>
                    <a:gd name="connsiteX70" fmla="*/ 262798 w 698891"/>
                    <a:gd name="connsiteY70" fmla="*/ 764519 h 800652"/>
                    <a:gd name="connsiteX71" fmla="*/ 262798 w 698891"/>
                    <a:gd name="connsiteY71" fmla="*/ 774028 h 800652"/>
                    <a:gd name="connsiteX72" fmla="*/ 241851 w 698891"/>
                    <a:gd name="connsiteY72" fmla="*/ 772126 h 800652"/>
                    <a:gd name="connsiteX73" fmla="*/ 223760 w 698891"/>
                    <a:gd name="connsiteY73" fmla="*/ 752157 h 800652"/>
                    <a:gd name="connsiteX74" fmla="*/ 201859 w 698891"/>
                    <a:gd name="connsiteY74" fmla="*/ 754059 h 800652"/>
                    <a:gd name="connsiteX75" fmla="*/ 162821 w 698891"/>
                    <a:gd name="connsiteY75" fmla="*/ 747402 h 800652"/>
                    <a:gd name="connsiteX76" fmla="*/ 162821 w 698891"/>
                    <a:gd name="connsiteY76" fmla="*/ 737894 h 800652"/>
                    <a:gd name="connsiteX77" fmla="*/ 141873 w 698891"/>
                    <a:gd name="connsiteY77" fmla="*/ 705563 h 800652"/>
                    <a:gd name="connsiteX78" fmla="*/ 114260 w 698891"/>
                    <a:gd name="connsiteY78" fmla="*/ 694153 h 800652"/>
                    <a:gd name="connsiteX79" fmla="*/ 96169 w 698891"/>
                    <a:gd name="connsiteY79" fmla="*/ 701760 h 800652"/>
                    <a:gd name="connsiteX80" fmla="*/ 75221 w 698891"/>
                    <a:gd name="connsiteY80" fmla="*/ 700809 h 800652"/>
                    <a:gd name="connsiteX81" fmla="*/ 62843 w 698891"/>
                    <a:gd name="connsiteY81" fmla="*/ 696054 h 800652"/>
                    <a:gd name="connsiteX82" fmla="*/ 0 w 698891"/>
                    <a:gd name="connsiteY82" fmla="*/ 152143 h 800652"/>
                    <a:gd name="connsiteX83" fmla="*/ 203764 w 698891"/>
                    <a:gd name="connsiteY83" fmla="*/ 118862 h 800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698891" h="800652">
                      <a:moveTo>
                        <a:pt x="212334" y="129322"/>
                      </a:moveTo>
                      <a:lnTo>
                        <a:pt x="230424" y="125518"/>
                      </a:lnTo>
                      <a:lnTo>
                        <a:pt x="258989" y="137880"/>
                      </a:lnTo>
                      <a:lnTo>
                        <a:pt x="278985" y="143585"/>
                      </a:lnTo>
                      <a:lnTo>
                        <a:pt x="285651" y="152143"/>
                      </a:lnTo>
                      <a:lnTo>
                        <a:pt x="295172" y="152143"/>
                      </a:lnTo>
                      <a:lnTo>
                        <a:pt x="304694" y="137880"/>
                      </a:lnTo>
                      <a:lnTo>
                        <a:pt x="317072" y="145487"/>
                      </a:lnTo>
                      <a:lnTo>
                        <a:pt x="331355" y="145487"/>
                      </a:lnTo>
                      <a:lnTo>
                        <a:pt x="330402" y="154996"/>
                      </a:lnTo>
                      <a:lnTo>
                        <a:pt x="300885" y="159750"/>
                      </a:lnTo>
                      <a:lnTo>
                        <a:pt x="281842" y="170210"/>
                      </a:lnTo>
                      <a:lnTo>
                        <a:pt x="299933" y="177817"/>
                      </a:lnTo>
                      <a:lnTo>
                        <a:pt x="315168" y="163554"/>
                      </a:lnTo>
                      <a:lnTo>
                        <a:pt x="338020" y="159750"/>
                      </a:lnTo>
                      <a:lnTo>
                        <a:pt x="358967" y="174014"/>
                      </a:lnTo>
                      <a:lnTo>
                        <a:pt x="373250" y="173063"/>
                      </a:lnTo>
                      <a:lnTo>
                        <a:pt x="397054" y="156897"/>
                      </a:lnTo>
                      <a:lnTo>
                        <a:pt x="431332" y="136929"/>
                      </a:lnTo>
                      <a:lnTo>
                        <a:pt x="480845" y="134076"/>
                      </a:lnTo>
                      <a:lnTo>
                        <a:pt x="527501" y="77973"/>
                      </a:lnTo>
                      <a:lnTo>
                        <a:pt x="563684" y="48496"/>
                      </a:lnTo>
                      <a:lnTo>
                        <a:pt x="652236" y="0"/>
                      </a:lnTo>
                      <a:lnTo>
                        <a:pt x="698892" y="284317"/>
                      </a:lnTo>
                      <a:lnTo>
                        <a:pt x="677944" y="295728"/>
                      </a:lnTo>
                      <a:lnTo>
                        <a:pt x="691274" y="315697"/>
                      </a:lnTo>
                      <a:lnTo>
                        <a:pt x="690323" y="336616"/>
                      </a:lnTo>
                      <a:lnTo>
                        <a:pt x="696035" y="355634"/>
                      </a:lnTo>
                      <a:lnTo>
                        <a:pt x="685562" y="387965"/>
                      </a:lnTo>
                      <a:lnTo>
                        <a:pt x="684609" y="439313"/>
                      </a:lnTo>
                      <a:lnTo>
                        <a:pt x="675087" y="473545"/>
                      </a:lnTo>
                      <a:lnTo>
                        <a:pt x="679848" y="484005"/>
                      </a:lnTo>
                      <a:lnTo>
                        <a:pt x="676040" y="504925"/>
                      </a:lnTo>
                      <a:lnTo>
                        <a:pt x="665566" y="509679"/>
                      </a:lnTo>
                      <a:lnTo>
                        <a:pt x="646522" y="541059"/>
                      </a:lnTo>
                      <a:lnTo>
                        <a:pt x="629383" y="560077"/>
                      </a:lnTo>
                      <a:lnTo>
                        <a:pt x="623671" y="560077"/>
                      </a:lnTo>
                      <a:lnTo>
                        <a:pt x="606531" y="576242"/>
                      </a:lnTo>
                      <a:lnTo>
                        <a:pt x="594153" y="564831"/>
                      </a:lnTo>
                      <a:lnTo>
                        <a:pt x="579871" y="581947"/>
                      </a:lnTo>
                      <a:lnTo>
                        <a:pt x="577014" y="593358"/>
                      </a:lnTo>
                      <a:lnTo>
                        <a:pt x="564636" y="593358"/>
                      </a:lnTo>
                      <a:lnTo>
                        <a:pt x="552258" y="614277"/>
                      </a:lnTo>
                      <a:lnTo>
                        <a:pt x="553210" y="634246"/>
                      </a:lnTo>
                      <a:lnTo>
                        <a:pt x="543688" y="639001"/>
                      </a:lnTo>
                      <a:lnTo>
                        <a:pt x="557019" y="649460"/>
                      </a:lnTo>
                      <a:lnTo>
                        <a:pt x="557019" y="667527"/>
                      </a:lnTo>
                      <a:lnTo>
                        <a:pt x="547497" y="669429"/>
                      </a:lnTo>
                      <a:lnTo>
                        <a:pt x="540832" y="677036"/>
                      </a:lnTo>
                      <a:lnTo>
                        <a:pt x="531310" y="681791"/>
                      </a:lnTo>
                      <a:lnTo>
                        <a:pt x="525597" y="661822"/>
                      </a:lnTo>
                      <a:lnTo>
                        <a:pt x="510362" y="657068"/>
                      </a:lnTo>
                      <a:lnTo>
                        <a:pt x="500841" y="678938"/>
                      </a:lnTo>
                      <a:lnTo>
                        <a:pt x="497984" y="699858"/>
                      </a:lnTo>
                      <a:lnTo>
                        <a:pt x="487510" y="712220"/>
                      </a:lnTo>
                      <a:lnTo>
                        <a:pt x="499889" y="746452"/>
                      </a:lnTo>
                      <a:lnTo>
                        <a:pt x="485606" y="754059"/>
                      </a:lnTo>
                      <a:lnTo>
                        <a:pt x="481797" y="787340"/>
                      </a:lnTo>
                      <a:lnTo>
                        <a:pt x="467515" y="787340"/>
                      </a:lnTo>
                      <a:lnTo>
                        <a:pt x="437045" y="800653"/>
                      </a:lnTo>
                      <a:lnTo>
                        <a:pt x="425619" y="780684"/>
                      </a:lnTo>
                      <a:lnTo>
                        <a:pt x="392293" y="767371"/>
                      </a:lnTo>
                      <a:lnTo>
                        <a:pt x="384676" y="739795"/>
                      </a:lnTo>
                      <a:lnTo>
                        <a:pt x="379915" y="732188"/>
                      </a:lnTo>
                      <a:lnTo>
                        <a:pt x="347542" y="749304"/>
                      </a:lnTo>
                      <a:lnTo>
                        <a:pt x="341828" y="765470"/>
                      </a:lnTo>
                      <a:lnTo>
                        <a:pt x="333259" y="765470"/>
                      </a:lnTo>
                      <a:lnTo>
                        <a:pt x="320880" y="772126"/>
                      </a:lnTo>
                      <a:lnTo>
                        <a:pt x="309455" y="764519"/>
                      </a:lnTo>
                      <a:lnTo>
                        <a:pt x="280890" y="756911"/>
                      </a:lnTo>
                      <a:lnTo>
                        <a:pt x="262798" y="764519"/>
                      </a:lnTo>
                      <a:lnTo>
                        <a:pt x="262798" y="774028"/>
                      </a:lnTo>
                      <a:lnTo>
                        <a:pt x="241851" y="772126"/>
                      </a:lnTo>
                      <a:lnTo>
                        <a:pt x="223760" y="752157"/>
                      </a:lnTo>
                      <a:lnTo>
                        <a:pt x="201859" y="754059"/>
                      </a:lnTo>
                      <a:lnTo>
                        <a:pt x="162821" y="747402"/>
                      </a:lnTo>
                      <a:lnTo>
                        <a:pt x="162821" y="737894"/>
                      </a:lnTo>
                      <a:lnTo>
                        <a:pt x="141873" y="705563"/>
                      </a:lnTo>
                      <a:lnTo>
                        <a:pt x="114260" y="694153"/>
                      </a:lnTo>
                      <a:lnTo>
                        <a:pt x="96169" y="701760"/>
                      </a:lnTo>
                      <a:lnTo>
                        <a:pt x="75221" y="700809"/>
                      </a:lnTo>
                      <a:lnTo>
                        <a:pt x="62843" y="696054"/>
                      </a:lnTo>
                      <a:lnTo>
                        <a:pt x="0" y="152143"/>
                      </a:lnTo>
                      <a:lnTo>
                        <a:pt x="203764" y="118862"/>
                      </a:lnTo>
                      <a:close/>
                    </a:path>
                  </a:pathLst>
                </a:custGeom>
                <a:pattFill prst="wdDnDiag">
                  <a:fgClr>
                    <a:srgbClr val="5095D1"/>
                  </a:fgClr>
                  <a:bgClr>
                    <a:srgbClr val="43D474"/>
                  </a:bgClr>
                </a:pattFill>
                <a:ln w="15875" cap="flat">
                  <a:solidFill>
                    <a:srgbClr val="FF67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EDA7F897-9442-C601-9A30-7E08BC3907B6}"/>
                    </a:ext>
                  </a:extLst>
                </p:cNvPr>
                <p:cNvSpPr/>
                <p:nvPr/>
              </p:nvSpPr>
              <p:spPr>
                <a:xfrm>
                  <a:off x="4934353" y="3674330"/>
                  <a:ext cx="1438727" cy="743599"/>
                </a:xfrm>
                <a:custGeom>
                  <a:avLst/>
                  <a:gdLst>
                    <a:gd name="connsiteX0" fmla="*/ 1371123 w 1438727"/>
                    <a:gd name="connsiteY0" fmla="*/ 725532 h 743599"/>
                    <a:gd name="connsiteX1" fmla="*/ 1327323 w 1438727"/>
                    <a:gd name="connsiteY1" fmla="*/ 689398 h 743599"/>
                    <a:gd name="connsiteX2" fmla="*/ 1306376 w 1438727"/>
                    <a:gd name="connsiteY2" fmla="*/ 680840 h 743599"/>
                    <a:gd name="connsiteX3" fmla="*/ 1301615 w 1438727"/>
                    <a:gd name="connsiteY3" fmla="*/ 696054 h 743599"/>
                    <a:gd name="connsiteX4" fmla="*/ 1253054 w 1438727"/>
                    <a:gd name="connsiteY4" fmla="*/ 698907 h 743599"/>
                    <a:gd name="connsiteX5" fmla="*/ 1247341 w 1438727"/>
                    <a:gd name="connsiteY5" fmla="*/ 684644 h 743599"/>
                    <a:gd name="connsiteX6" fmla="*/ 1199733 w 1438727"/>
                    <a:gd name="connsiteY6" fmla="*/ 708416 h 743599"/>
                    <a:gd name="connsiteX7" fmla="*/ 1184498 w 1438727"/>
                    <a:gd name="connsiteY7" fmla="*/ 701760 h 743599"/>
                    <a:gd name="connsiteX8" fmla="*/ 1149268 w 1438727"/>
                    <a:gd name="connsiteY8" fmla="*/ 704612 h 743599"/>
                    <a:gd name="connsiteX9" fmla="*/ 1143555 w 1438727"/>
                    <a:gd name="connsiteY9" fmla="*/ 720778 h 743599"/>
                    <a:gd name="connsiteX10" fmla="*/ 1109277 w 1438727"/>
                    <a:gd name="connsiteY10" fmla="*/ 729336 h 743599"/>
                    <a:gd name="connsiteX11" fmla="*/ 1096899 w 1438727"/>
                    <a:gd name="connsiteY11" fmla="*/ 717925 h 743599"/>
                    <a:gd name="connsiteX12" fmla="*/ 1085473 w 1438727"/>
                    <a:gd name="connsiteY12" fmla="*/ 718876 h 743599"/>
                    <a:gd name="connsiteX13" fmla="*/ 1066429 w 1438727"/>
                    <a:gd name="connsiteY13" fmla="*/ 701760 h 743599"/>
                    <a:gd name="connsiteX14" fmla="*/ 1046434 w 1438727"/>
                    <a:gd name="connsiteY14" fmla="*/ 708416 h 743599"/>
                    <a:gd name="connsiteX15" fmla="*/ 1027390 w 1438727"/>
                    <a:gd name="connsiteY15" fmla="*/ 703661 h 743599"/>
                    <a:gd name="connsiteX16" fmla="*/ 1010251 w 1438727"/>
                    <a:gd name="connsiteY16" fmla="*/ 684644 h 743599"/>
                    <a:gd name="connsiteX17" fmla="*/ 986447 w 1438727"/>
                    <a:gd name="connsiteY17" fmla="*/ 724581 h 743599"/>
                    <a:gd name="connsiteX18" fmla="*/ 975021 w 1438727"/>
                    <a:gd name="connsiteY18" fmla="*/ 732188 h 743599"/>
                    <a:gd name="connsiteX19" fmla="*/ 965499 w 1438727"/>
                    <a:gd name="connsiteY19" fmla="*/ 715072 h 743599"/>
                    <a:gd name="connsiteX20" fmla="*/ 968356 w 1438727"/>
                    <a:gd name="connsiteY20" fmla="*/ 696054 h 743599"/>
                    <a:gd name="connsiteX21" fmla="*/ 956930 w 1438727"/>
                    <a:gd name="connsiteY21" fmla="*/ 689398 h 743599"/>
                    <a:gd name="connsiteX22" fmla="*/ 935030 w 1438727"/>
                    <a:gd name="connsiteY22" fmla="*/ 713170 h 743599"/>
                    <a:gd name="connsiteX23" fmla="*/ 918843 w 1438727"/>
                    <a:gd name="connsiteY23" fmla="*/ 701760 h 743599"/>
                    <a:gd name="connsiteX24" fmla="*/ 917891 w 1438727"/>
                    <a:gd name="connsiteY24" fmla="*/ 687496 h 743599"/>
                    <a:gd name="connsiteX25" fmla="*/ 905513 w 1438727"/>
                    <a:gd name="connsiteY25" fmla="*/ 692251 h 743599"/>
                    <a:gd name="connsiteX26" fmla="*/ 880756 w 1438727"/>
                    <a:gd name="connsiteY26" fmla="*/ 676086 h 743599"/>
                    <a:gd name="connsiteX27" fmla="*/ 852191 w 1438727"/>
                    <a:gd name="connsiteY27" fmla="*/ 700809 h 743599"/>
                    <a:gd name="connsiteX28" fmla="*/ 830291 w 1438727"/>
                    <a:gd name="connsiteY28" fmla="*/ 690349 h 743599"/>
                    <a:gd name="connsiteX29" fmla="*/ 836956 w 1438727"/>
                    <a:gd name="connsiteY29" fmla="*/ 670380 h 743599"/>
                    <a:gd name="connsiteX30" fmla="*/ 815057 w 1438727"/>
                    <a:gd name="connsiteY30" fmla="*/ 671331 h 743599"/>
                    <a:gd name="connsiteX31" fmla="*/ 796966 w 1438727"/>
                    <a:gd name="connsiteY31" fmla="*/ 642804 h 743599"/>
                    <a:gd name="connsiteX32" fmla="*/ 763640 w 1438727"/>
                    <a:gd name="connsiteY32" fmla="*/ 632344 h 743599"/>
                    <a:gd name="connsiteX33" fmla="*/ 744596 w 1438727"/>
                    <a:gd name="connsiteY33" fmla="*/ 654215 h 743599"/>
                    <a:gd name="connsiteX34" fmla="*/ 722696 w 1438727"/>
                    <a:gd name="connsiteY34" fmla="*/ 633295 h 743599"/>
                    <a:gd name="connsiteX35" fmla="*/ 709366 w 1438727"/>
                    <a:gd name="connsiteY35" fmla="*/ 637099 h 743599"/>
                    <a:gd name="connsiteX36" fmla="*/ 690323 w 1438727"/>
                    <a:gd name="connsiteY36" fmla="*/ 638050 h 743599"/>
                    <a:gd name="connsiteX37" fmla="*/ 656997 w 1438727"/>
                    <a:gd name="connsiteY37" fmla="*/ 619983 h 743599"/>
                    <a:gd name="connsiteX38" fmla="*/ 635097 w 1438727"/>
                    <a:gd name="connsiteY38" fmla="*/ 620934 h 743599"/>
                    <a:gd name="connsiteX39" fmla="*/ 623671 w 1438727"/>
                    <a:gd name="connsiteY39" fmla="*/ 614277 h 743599"/>
                    <a:gd name="connsiteX40" fmla="*/ 618910 w 1438727"/>
                    <a:gd name="connsiteY40" fmla="*/ 586702 h 743599"/>
                    <a:gd name="connsiteX41" fmla="*/ 597010 w 1438727"/>
                    <a:gd name="connsiteY41" fmla="*/ 570536 h 743599"/>
                    <a:gd name="connsiteX42" fmla="*/ 586536 w 1438727"/>
                    <a:gd name="connsiteY42" fmla="*/ 584800 h 743599"/>
                    <a:gd name="connsiteX43" fmla="*/ 573206 w 1438727"/>
                    <a:gd name="connsiteY43" fmla="*/ 575291 h 743599"/>
                    <a:gd name="connsiteX44" fmla="*/ 561780 w 1438727"/>
                    <a:gd name="connsiteY44" fmla="*/ 571487 h 743599"/>
                    <a:gd name="connsiteX45" fmla="*/ 551306 w 1438727"/>
                    <a:gd name="connsiteY45" fmla="*/ 580996 h 743599"/>
                    <a:gd name="connsiteX46" fmla="*/ 537023 w 1438727"/>
                    <a:gd name="connsiteY46" fmla="*/ 578144 h 743599"/>
                    <a:gd name="connsiteX47" fmla="*/ 513219 w 1438727"/>
                    <a:gd name="connsiteY47" fmla="*/ 549617 h 743599"/>
                    <a:gd name="connsiteX48" fmla="*/ 487511 w 1438727"/>
                    <a:gd name="connsiteY48" fmla="*/ 537255 h 743599"/>
                    <a:gd name="connsiteX49" fmla="*/ 500841 w 1438727"/>
                    <a:gd name="connsiteY49" fmla="*/ 131224 h 743599"/>
                    <a:gd name="connsiteX50" fmla="*/ 0 w 1438727"/>
                    <a:gd name="connsiteY50" fmla="*/ 100795 h 743599"/>
                    <a:gd name="connsiteX51" fmla="*/ 5713 w 1438727"/>
                    <a:gd name="connsiteY51" fmla="*/ 0 h 743599"/>
                    <a:gd name="connsiteX52" fmla="*/ 162821 w 1438727"/>
                    <a:gd name="connsiteY52" fmla="*/ 9509 h 743599"/>
                    <a:gd name="connsiteX53" fmla="*/ 807439 w 1438727"/>
                    <a:gd name="connsiteY53" fmla="*/ 37085 h 743599"/>
                    <a:gd name="connsiteX54" fmla="*/ 1397784 w 1438727"/>
                    <a:gd name="connsiteY54" fmla="*/ 38036 h 743599"/>
                    <a:gd name="connsiteX55" fmla="*/ 1399688 w 1438727"/>
                    <a:gd name="connsiteY55" fmla="*/ 140732 h 743599"/>
                    <a:gd name="connsiteX56" fmla="*/ 1438727 w 1438727"/>
                    <a:gd name="connsiteY56" fmla="*/ 372750 h 743599"/>
                    <a:gd name="connsiteX57" fmla="*/ 1432062 w 1438727"/>
                    <a:gd name="connsiteY57" fmla="*/ 743599 h 743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1438727" h="743599">
                      <a:moveTo>
                        <a:pt x="1371123" y="725532"/>
                      </a:moveTo>
                      <a:lnTo>
                        <a:pt x="1327323" y="689398"/>
                      </a:lnTo>
                      <a:lnTo>
                        <a:pt x="1306376" y="680840"/>
                      </a:lnTo>
                      <a:lnTo>
                        <a:pt x="1301615" y="696054"/>
                      </a:lnTo>
                      <a:lnTo>
                        <a:pt x="1253054" y="698907"/>
                      </a:lnTo>
                      <a:lnTo>
                        <a:pt x="1247341" y="684644"/>
                      </a:lnTo>
                      <a:lnTo>
                        <a:pt x="1199733" y="708416"/>
                      </a:lnTo>
                      <a:lnTo>
                        <a:pt x="1184498" y="701760"/>
                      </a:lnTo>
                      <a:lnTo>
                        <a:pt x="1149268" y="704612"/>
                      </a:lnTo>
                      <a:lnTo>
                        <a:pt x="1143555" y="720778"/>
                      </a:lnTo>
                      <a:lnTo>
                        <a:pt x="1109277" y="729336"/>
                      </a:lnTo>
                      <a:lnTo>
                        <a:pt x="1096899" y="717925"/>
                      </a:lnTo>
                      <a:lnTo>
                        <a:pt x="1085473" y="718876"/>
                      </a:lnTo>
                      <a:lnTo>
                        <a:pt x="1066429" y="701760"/>
                      </a:lnTo>
                      <a:lnTo>
                        <a:pt x="1046434" y="708416"/>
                      </a:lnTo>
                      <a:lnTo>
                        <a:pt x="1027390" y="703661"/>
                      </a:lnTo>
                      <a:lnTo>
                        <a:pt x="1010251" y="684644"/>
                      </a:lnTo>
                      <a:lnTo>
                        <a:pt x="986447" y="724581"/>
                      </a:lnTo>
                      <a:lnTo>
                        <a:pt x="975021" y="732188"/>
                      </a:lnTo>
                      <a:lnTo>
                        <a:pt x="965499" y="715072"/>
                      </a:lnTo>
                      <a:lnTo>
                        <a:pt x="968356" y="696054"/>
                      </a:lnTo>
                      <a:lnTo>
                        <a:pt x="956930" y="689398"/>
                      </a:lnTo>
                      <a:lnTo>
                        <a:pt x="935030" y="713170"/>
                      </a:lnTo>
                      <a:lnTo>
                        <a:pt x="918843" y="701760"/>
                      </a:lnTo>
                      <a:lnTo>
                        <a:pt x="917891" y="687496"/>
                      </a:lnTo>
                      <a:lnTo>
                        <a:pt x="905513" y="692251"/>
                      </a:lnTo>
                      <a:lnTo>
                        <a:pt x="880756" y="676086"/>
                      </a:lnTo>
                      <a:lnTo>
                        <a:pt x="852191" y="700809"/>
                      </a:lnTo>
                      <a:lnTo>
                        <a:pt x="830291" y="690349"/>
                      </a:lnTo>
                      <a:lnTo>
                        <a:pt x="836956" y="670380"/>
                      </a:lnTo>
                      <a:lnTo>
                        <a:pt x="815057" y="671331"/>
                      </a:lnTo>
                      <a:lnTo>
                        <a:pt x="796966" y="642804"/>
                      </a:lnTo>
                      <a:lnTo>
                        <a:pt x="763640" y="632344"/>
                      </a:lnTo>
                      <a:lnTo>
                        <a:pt x="744596" y="654215"/>
                      </a:lnTo>
                      <a:lnTo>
                        <a:pt x="722696" y="633295"/>
                      </a:lnTo>
                      <a:lnTo>
                        <a:pt x="709366" y="637099"/>
                      </a:lnTo>
                      <a:lnTo>
                        <a:pt x="690323" y="638050"/>
                      </a:lnTo>
                      <a:lnTo>
                        <a:pt x="656997" y="619983"/>
                      </a:lnTo>
                      <a:lnTo>
                        <a:pt x="635097" y="620934"/>
                      </a:lnTo>
                      <a:lnTo>
                        <a:pt x="623671" y="614277"/>
                      </a:lnTo>
                      <a:lnTo>
                        <a:pt x="618910" y="586702"/>
                      </a:lnTo>
                      <a:lnTo>
                        <a:pt x="597010" y="570536"/>
                      </a:lnTo>
                      <a:lnTo>
                        <a:pt x="586536" y="584800"/>
                      </a:lnTo>
                      <a:lnTo>
                        <a:pt x="573206" y="575291"/>
                      </a:lnTo>
                      <a:lnTo>
                        <a:pt x="561780" y="571487"/>
                      </a:lnTo>
                      <a:lnTo>
                        <a:pt x="551306" y="580996"/>
                      </a:lnTo>
                      <a:lnTo>
                        <a:pt x="537023" y="578144"/>
                      </a:lnTo>
                      <a:lnTo>
                        <a:pt x="513219" y="549617"/>
                      </a:lnTo>
                      <a:lnTo>
                        <a:pt x="487511" y="537255"/>
                      </a:lnTo>
                      <a:lnTo>
                        <a:pt x="500841" y="131224"/>
                      </a:lnTo>
                      <a:lnTo>
                        <a:pt x="0" y="100795"/>
                      </a:lnTo>
                      <a:lnTo>
                        <a:pt x="5713" y="0"/>
                      </a:lnTo>
                      <a:lnTo>
                        <a:pt x="162821" y="9509"/>
                      </a:lnTo>
                      <a:lnTo>
                        <a:pt x="807439" y="37085"/>
                      </a:lnTo>
                      <a:lnTo>
                        <a:pt x="1397784" y="38036"/>
                      </a:lnTo>
                      <a:lnTo>
                        <a:pt x="1399688" y="140732"/>
                      </a:lnTo>
                      <a:lnTo>
                        <a:pt x="1438727" y="372750"/>
                      </a:lnTo>
                      <a:lnTo>
                        <a:pt x="1432062" y="743599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6" name="Freeform 45">
                  <a:extLst>
                    <a:ext uri="{FF2B5EF4-FFF2-40B4-BE49-F238E27FC236}">
                      <a16:creationId xmlns:a16="http://schemas.microsoft.com/office/drawing/2014/main" id="{3BCAADF2-B61A-3F2C-1A90-2A17E0C25081}"/>
                    </a:ext>
                  </a:extLst>
                </p:cNvPr>
                <p:cNvSpPr/>
                <p:nvPr/>
              </p:nvSpPr>
              <p:spPr>
                <a:xfrm>
                  <a:off x="1782674" y="1175381"/>
                  <a:ext cx="1338749" cy="1123956"/>
                </a:xfrm>
                <a:custGeom>
                  <a:avLst/>
                  <a:gdLst>
                    <a:gd name="connsiteX0" fmla="*/ 641762 w 1338749"/>
                    <a:gd name="connsiteY0" fmla="*/ 1017456 h 1123956"/>
                    <a:gd name="connsiteX1" fmla="*/ 1089281 w 1338749"/>
                    <a:gd name="connsiteY1" fmla="*/ 1123956 h 1123956"/>
                    <a:gd name="connsiteX2" fmla="*/ 1170216 w 1338749"/>
                    <a:gd name="connsiteY2" fmla="*/ 769273 h 1123956"/>
                    <a:gd name="connsiteX3" fmla="*/ 1197829 w 1338749"/>
                    <a:gd name="connsiteY3" fmla="*/ 714121 h 1123956"/>
                    <a:gd name="connsiteX4" fmla="*/ 1201637 w 1338749"/>
                    <a:gd name="connsiteY4" fmla="*/ 694152 h 1123956"/>
                    <a:gd name="connsiteX5" fmla="*/ 1209255 w 1338749"/>
                    <a:gd name="connsiteY5" fmla="*/ 685594 h 1123956"/>
                    <a:gd name="connsiteX6" fmla="*/ 1200685 w 1338749"/>
                    <a:gd name="connsiteY6" fmla="*/ 666577 h 1123956"/>
                    <a:gd name="connsiteX7" fmla="*/ 1173072 w 1338749"/>
                    <a:gd name="connsiteY7" fmla="*/ 655166 h 1123956"/>
                    <a:gd name="connsiteX8" fmla="*/ 1174976 w 1338749"/>
                    <a:gd name="connsiteY8" fmla="*/ 615228 h 1123956"/>
                    <a:gd name="connsiteX9" fmla="*/ 1213063 w 1338749"/>
                    <a:gd name="connsiteY9" fmla="*/ 560076 h 1123956"/>
                    <a:gd name="connsiteX10" fmla="*/ 1236867 w 1338749"/>
                    <a:gd name="connsiteY10" fmla="*/ 552469 h 1123956"/>
                    <a:gd name="connsiteX11" fmla="*/ 1252102 w 1338749"/>
                    <a:gd name="connsiteY11" fmla="*/ 530599 h 1123956"/>
                    <a:gd name="connsiteX12" fmla="*/ 1251150 w 1338749"/>
                    <a:gd name="connsiteY12" fmla="*/ 515384 h 1123956"/>
                    <a:gd name="connsiteX13" fmla="*/ 1268289 w 1338749"/>
                    <a:gd name="connsiteY13" fmla="*/ 500170 h 1123956"/>
                    <a:gd name="connsiteX14" fmla="*/ 1298758 w 1338749"/>
                    <a:gd name="connsiteY14" fmla="*/ 447871 h 1123956"/>
                    <a:gd name="connsiteX15" fmla="*/ 1338750 w 1338749"/>
                    <a:gd name="connsiteY15" fmla="*/ 402228 h 1123956"/>
                    <a:gd name="connsiteX16" fmla="*/ 1333989 w 1338749"/>
                    <a:gd name="connsiteY16" fmla="*/ 371799 h 1123956"/>
                    <a:gd name="connsiteX17" fmla="*/ 1300663 w 1338749"/>
                    <a:gd name="connsiteY17" fmla="*/ 342322 h 1123956"/>
                    <a:gd name="connsiteX18" fmla="*/ 1285428 w 1338749"/>
                    <a:gd name="connsiteY18" fmla="*/ 308090 h 1123956"/>
                    <a:gd name="connsiteX19" fmla="*/ 996921 w 1338749"/>
                    <a:gd name="connsiteY19" fmla="*/ 238674 h 1123956"/>
                    <a:gd name="connsiteX20" fmla="*/ 970260 w 1338749"/>
                    <a:gd name="connsiteY20" fmla="*/ 248183 h 1123956"/>
                    <a:gd name="connsiteX21" fmla="*/ 918843 w 1338749"/>
                    <a:gd name="connsiteY21" fmla="*/ 239625 h 1123956"/>
                    <a:gd name="connsiteX22" fmla="*/ 901704 w 1338749"/>
                    <a:gd name="connsiteY22" fmla="*/ 231067 h 1123956"/>
                    <a:gd name="connsiteX23" fmla="*/ 887421 w 1338749"/>
                    <a:gd name="connsiteY23" fmla="*/ 242478 h 1123956"/>
                    <a:gd name="connsiteX24" fmla="*/ 856000 w 1338749"/>
                    <a:gd name="connsiteY24" fmla="*/ 238674 h 1123956"/>
                    <a:gd name="connsiteX25" fmla="*/ 813152 w 1338749"/>
                    <a:gd name="connsiteY25" fmla="*/ 243429 h 1123956"/>
                    <a:gd name="connsiteX26" fmla="*/ 804583 w 1338749"/>
                    <a:gd name="connsiteY26" fmla="*/ 250085 h 1123956"/>
                    <a:gd name="connsiteX27" fmla="*/ 764592 w 1338749"/>
                    <a:gd name="connsiteY27" fmla="*/ 246282 h 1123956"/>
                    <a:gd name="connsiteX28" fmla="*/ 756974 w 1338749"/>
                    <a:gd name="connsiteY28" fmla="*/ 231067 h 1123956"/>
                    <a:gd name="connsiteX29" fmla="*/ 745548 w 1338749"/>
                    <a:gd name="connsiteY29" fmla="*/ 229165 h 1123956"/>
                    <a:gd name="connsiteX30" fmla="*/ 703653 w 1338749"/>
                    <a:gd name="connsiteY30" fmla="*/ 241527 h 1123956"/>
                    <a:gd name="connsiteX31" fmla="*/ 688418 w 1338749"/>
                    <a:gd name="connsiteY31" fmla="*/ 231067 h 1123956"/>
                    <a:gd name="connsiteX32" fmla="*/ 667470 w 1338749"/>
                    <a:gd name="connsiteY32" fmla="*/ 238674 h 1123956"/>
                    <a:gd name="connsiteX33" fmla="*/ 665566 w 1338749"/>
                    <a:gd name="connsiteY33" fmla="*/ 221558 h 1123956"/>
                    <a:gd name="connsiteX34" fmla="*/ 643666 w 1338749"/>
                    <a:gd name="connsiteY34" fmla="*/ 210148 h 1123956"/>
                    <a:gd name="connsiteX35" fmla="*/ 629384 w 1338749"/>
                    <a:gd name="connsiteY35" fmla="*/ 208246 h 1123956"/>
                    <a:gd name="connsiteX36" fmla="*/ 619862 w 1338749"/>
                    <a:gd name="connsiteY36" fmla="*/ 197786 h 1123956"/>
                    <a:gd name="connsiteX37" fmla="*/ 591297 w 1338749"/>
                    <a:gd name="connsiteY37" fmla="*/ 200639 h 1123956"/>
                    <a:gd name="connsiteX38" fmla="*/ 579871 w 1338749"/>
                    <a:gd name="connsiteY38" fmla="*/ 193031 h 1123956"/>
                    <a:gd name="connsiteX39" fmla="*/ 568445 w 1338749"/>
                    <a:gd name="connsiteY39" fmla="*/ 193031 h 1123956"/>
                    <a:gd name="connsiteX40" fmla="*/ 557019 w 1338749"/>
                    <a:gd name="connsiteY40" fmla="*/ 201589 h 1123956"/>
                    <a:gd name="connsiteX41" fmla="*/ 504650 w 1338749"/>
                    <a:gd name="connsiteY41" fmla="*/ 208246 h 1123956"/>
                    <a:gd name="connsiteX42" fmla="*/ 441806 w 1338749"/>
                    <a:gd name="connsiteY42" fmla="*/ 168308 h 1123956"/>
                    <a:gd name="connsiteX43" fmla="*/ 452280 w 1338749"/>
                    <a:gd name="connsiteY43" fmla="*/ 115058 h 1123956"/>
                    <a:gd name="connsiteX44" fmla="*/ 448472 w 1338749"/>
                    <a:gd name="connsiteY44" fmla="*/ 76072 h 1123956"/>
                    <a:gd name="connsiteX45" fmla="*/ 418002 w 1338749"/>
                    <a:gd name="connsiteY45" fmla="*/ 40888 h 1123956"/>
                    <a:gd name="connsiteX46" fmla="*/ 382772 w 1338749"/>
                    <a:gd name="connsiteY46" fmla="*/ 41839 h 1123956"/>
                    <a:gd name="connsiteX47" fmla="*/ 378963 w 1338749"/>
                    <a:gd name="connsiteY47" fmla="*/ 31379 h 1123956"/>
                    <a:gd name="connsiteX48" fmla="*/ 382772 w 1338749"/>
                    <a:gd name="connsiteY48" fmla="*/ 19969 h 1123956"/>
                    <a:gd name="connsiteX49" fmla="*/ 376107 w 1338749"/>
                    <a:gd name="connsiteY49" fmla="*/ 12362 h 1123956"/>
                    <a:gd name="connsiteX50" fmla="*/ 366585 w 1338749"/>
                    <a:gd name="connsiteY50" fmla="*/ 13313 h 1123956"/>
                    <a:gd name="connsiteX51" fmla="*/ 356111 w 1338749"/>
                    <a:gd name="connsiteY51" fmla="*/ 25674 h 1123956"/>
                    <a:gd name="connsiteX52" fmla="*/ 341829 w 1338749"/>
                    <a:gd name="connsiteY52" fmla="*/ 23772 h 1123956"/>
                    <a:gd name="connsiteX53" fmla="*/ 337068 w 1338749"/>
                    <a:gd name="connsiteY53" fmla="*/ 13313 h 1123956"/>
                    <a:gd name="connsiteX54" fmla="*/ 327546 w 1338749"/>
                    <a:gd name="connsiteY54" fmla="*/ 12362 h 1123956"/>
                    <a:gd name="connsiteX55" fmla="*/ 320881 w 1338749"/>
                    <a:gd name="connsiteY55" fmla="*/ 18067 h 1123956"/>
                    <a:gd name="connsiteX56" fmla="*/ 301838 w 1338749"/>
                    <a:gd name="connsiteY56" fmla="*/ 0 h 1123956"/>
                    <a:gd name="connsiteX57" fmla="*/ 301838 w 1338749"/>
                    <a:gd name="connsiteY57" fmla="*/ 40888 h 1123956"/>
                    <a:gd name="connsiteX58" fmla="*/ 289459 w 1338749"/>
                    <a:gd name="connsiteY58" fmla="*/ 53250 h 1123956"/>
                    <a:gd name="connsiteX59" fmla="*/ 278986 w 1338749"/>
                    <a:gd name="connsiteY59" fmla="*/ 86531 h 1123956"/>
                    <a:gd name="connsiteX60" fmla="*/ 278033 w 1338749"/>
                    <a:gd name="connsiteY60" fmla="*/ 108402 h 1123956"/>
                    <a:gd name="connsiteX61" fmla="*/ 235186 w 1338749"/>
                    <a:gd name="connsiteY61" fmla="*/ 225362 h 1123956"/>
                    <a:gd name="connsiteX62" fmla="*/ 109499 w 1338749"/>
                    <a:gd name="connsiteY62" fmla="*/ 522992 h 1123956"/>
                    <a:gd name="connsiteX63" fmla="*/ 79030 w 1338749"/>
                    <a:gd name="connsiteY63" fmla="*/ 566733 h 1123956"/>
                    <a:gd name="connsiteX64" fmla="*/ 63795 w 1338749"/>
                    <a:gd name="connsiteY64" fmla="*/ 565782 h 1123956"/>
                    <a:gd name="connsiteX65" fmla="*/ 64747 w 1338749"/>
                    <a:gd name="connsiteY65" fmla="*/ 585751 h 1123956"/>
                    <a:gd name="connsiteX66" fmla="*/ 15235 w 1338749"/>
                    <a:gd name="connsiteY66" fmla="*/ 653264 h 1123956"/>
                    <a:gd name="connsiteX67" fmla="*/ 12378 w 1338749"/>
                    <a:gd name="connsiteY67" fmla="*/ 684644 h 1123956"/>
                    <a:gd name="connsiteX68" fmla="*/ 21900 w 1338749"/>
                    <a:gd name="connsiteY68" fmla="*/ 697005 h 1123956"/>
                    <a:gd name="connsiteX69" fmla="*/ 22852 w 1338749"/>
                    <a:gd name="connsiteY69" fmla="*/ 719827 h 1123956"/>
                    <a:gd name="connsiteX70" fmla="*/ 11426 w 1338749"/>
                    <a:gd name="connsiteY70" fmla="*/ 730286 h 1123956"/>
                    <a:gd name="connsiteX71" fmla="*/ 0 w 1338749"/>
                    <a:gd name="connsiteY71" fmla="*/ 758813 h 1123956"/>
                    <a:gd name="connsiteX72" fmla="*/ 952 w 1338749"/>
                    <a:gd name="connsiteY72" fmla="*/ 813014 h 1123956"/>
                    <a:gd name="connsiteX73" fmla="*/ 12378 w 1338749"/>
                    <a:gd name="connsiteY73" fmla="*/ 840590 h 11239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1338749" h="1123956">
                      <a:moveTo>
                        <a:pt x="641762" y="1017456"/>
                      </a:moveTo>
                      <a:lnTo>
                        <a:pt x="1089281" y="1123956"/>
                      </a:lnTo>
                      <a:lnTo>
                        <a:pt x="1170216" y="769273"/>
                      </a:lnTo>
                      <a:lnTo>
                        <a:pt x="1197829" y="714121"/>
                      </a:lnTo>
                      <a:lnTo>
                        <a:pt x="1201637" y="694152"/>
                      </a:lnTo>
                      <a:lnTo>
                        <a:pt x="1209255" y="685594"/>
                      </a:lnTo>
                      <a:lnTo>
                        <a:pt x="1200685" y="666577"/>
                      </a:lnTo>
                      <a:lnTo>
                        <a:pt x="1173072" y="655166"/>
                      </a:lnTo>
                      <a:lnTo>
                        <a:pt x="1174976" y="615228"/>
                      </a:lnTo>
                      <a:lnTo>
                        <a:pt x="1213063" y="560076"/>
                      </a:lnTo>
                      <a:lnTo>
                        <a:pt x="1236867" y="552469"/>
                      </a:lnTo>
                      <a:lnTo>
                        <a:pt x="1252102" y="530599"/>
                      </a:lnTo>
                      <a:lnTo>
                        <a:pt x="1251150" y="515384"/>
                      </a:lnTo>
                      <a:lnTo>
                        <a:pt x="1268289" y="500170"/>
                      </a:lnTo>
                      <a:lnTo>
                        <a:pt x="1298758" y="447871"/>
                      </a:lnTo>
                      <a:lnTo>
                        <a:pt x="1338750" y="402228"/>
                      </a:lnTo>
                      <a:lnTo>
                        <a:pt x="1333989" y="371799"/>
                      </a:lnTo>
                      <a:lnTo>
                        <a:pt x="1300663" y="342322"/>
                      </a:lnTo>
                      <a:lnTo>
                        <a:pt x="1285428" y="308090"/>
                      </a:lnTo>
                      <a:lnTo>
                        <a:pt x="996921" y="238674"/>
                      </a:lnTo>
                      <a:lnTo>
                        <a:pt x="970260" y="248183"/>
                      </a:lnTo>
                      <a:lnTo>
                        <a:pt x="918843" y="239625"/>
                      </a:lnTo>
                      <a:lnTo>
                        <a:pt x="901704" y="231067"/>
                      </a:lnTo>
                      <a:lnTo>
                        <a:pt x="887421" y="242478"/>
                      </a:lnTo>
                      <a:lnTo>
                        <a:pt x="856000" y="238674"/>
                      </a:lnTo>
                      <a:lnTo>
                        <a:pt x="813152" y="243429"/>
                      </a:lnTo>
                      <a:lnTo>
                        <a:pt x="804583" y="250085"/>
                      </a:lnTo>
                      <a:lnTo>
                        <a:pt x="764592" y="246282"/>
                      </a:lnTo>
                      <a:lnTo>
                        <a:pt x="756974" y="231067"/>
                      </a:lnTo>
                      <a:lnTo>
                        <a:pt x="745548" y="229165"/>
                      </a:lnTo>
                      <a:lnTo>
                        <a:pt x="703653" y="241527"/>
                      </a:lnTo>
                      <a:lnTo>
                        <a:pt x="688418" y="231067"/>
                      </a:lnTo>
                      <a:lnTo>
                        <a:pt x="667470" y="238674"/>
                      </a:lnTo>
                      <a:lnTo>
                        <a:pt x="665566" y="221558"/>
                      </a:lnTo>
                      <a:lnTo>
                        <a:pt x="643666" y="210148"/>
                      </a:lnTo>
                      <a:lnTo>
                        <a:pt x="629384" y="208246"/>
                      </a:lnTo>
                      <a:lnTo>
                        <a:pt x="619862" y="197786"/>
                      </a:lnTo>
                      <a:lnTo>
                        <a:pt x="591297" y="200639"/>
                      </a:lnTo>
                      <a:lnTo>
                        <a:pt x="579871" y="193031"/>
                      </a:lnTo>
                      <a:lnTo>
                        <a:pt x="568445" y="193031"/>
                      </a:lnTo>
                      <a:lnTo>
                        <a:pt x="557019" y="201589"/>
                      </a:lnTo>
                      <a:lnTo>
                        <a:pt x="504650" y="208246"/>
                      </a:lnTo>
                      <a:lnTo>
                        <a:pt x="441806" y="168308"/>
                      </a:lnTo>
                      <a:lnTo>
                        <a:pt x="452280" y="115058"/>
                      </a:lnTo>
                      <a:lnTo>
                        <a:pt x="448472" y="76072"/>
                      </a:lnTo>
                      <a:lnTo>
                        <a:pt x="418002" y="40888"/>
                      </a:lnTo>
                      <a:lnTo>
                        <a:pt x="382772" y="41839"/>
                      </a:lnTo>
                      <a:lnTo>
                        <a:pt x="378963" y="31379"/>
                      </a:lnTo>
                      <a:lnTo>
                        <a:pt x="382772" y="19969"/>
                      </a:lnTo>
                      <a:lnTo>
                        <a:pt x="376107" y="12362"/>
                      </a:lnTo>
                      <a:lnTo>
                        <a:pt x="366585" y="13313"/>
                      </a:lnTo>
                      <a:lnTo>
                        <a:pt x="356111" y="25674"/>
                      </a:lnTo>
                      <a:lnTo>
                        <a:pt x="341829" y="23772"/>
                      </a:lnTo>
                      <a:lnTo>
                        <a:pt x="337068" y="13313"/>
                      </a:lnTo>
                      <a:lnTo>
                        <a:pt x="327546" y="12362"/>
                      </a:lnTo>
                      <a:lnTo>
                        <a:pt x="320881" y="18067"/>
                      </a:lnTo>
                      <a:lnTo>
                        <a:pt x="301838" y="0"/>
                      </a:lnTo>
                      <a:lnTo>
                        <a:pt x="301838" y="40888"/>
                      </a:lnTo>
                      <a:lnTo>
                        <a:pt x="289459" y="53250"/>
                      </a:lnTo>
                      <a:lnTo>
                        <a:pt x="278986" y="86531"/>
                      </a:lnTo>
                      <a:lnTo>
                        <a:pt x="278033" y="108402"/>
                      </a:lnTo>
                      <a:lnTo>
                        <a:pt x="235186" y="225362"/>
                      </a:lnTo>
                      <a:lnTo>
                        <a:pt x="109499" y="522992"/>
                      </a:lnTo>
                      <a:lnTo>
                        <a:pt x="79030" y="566733"/>
                      </a:lnTo>
                      <a:lnTo>
                        <a:pt x="63795" y="565782"/>
                      </a:lnTo>
                      <a:lnTo>
                        <a:pt x="64747" y="585751"/>
                      </a:lnTo>
                      <a:lnTo>
                        <a:pt x="15235" y="653264"/>
                      </a:lnTo>
                      <a:lnTo>
                        <a:pt x="12378" y="684644"/>
                      </a:lnTo>
                      <a:lnTo>
                        <a:pt x="21900" y="697005"/>
                      </a:lnTo>
                      <a:lnTo>
                        <a:pt x="22852" y="719827"/>
                      </a:lnTo>
                      <a:lnTo>
                        <a:pt x="11426" y="730286"/>
                      </a:lnTo>
                      <a:lnTo>
                        <a:pt x="0" y="758813"/>
                      </a:lnTo>
                      <a:lnTo>
                        <a:pt x="952" y="813014"/>
                      </a:lnTo>
                      <a:lnTo>
                        <a:pt x="12378" y="840590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67DFDB8F-7109-EF33-94E6-2FAD7F17B35B}"/>
                    </a:ext>
                  </a:extLst>
                </p:cNvPr>
                <p:cNvSpPr/>
                <p:nvPr/>
              </p:nvSpPr>
              <p:spPr>
                <a:xfrm>
                  <a:off x="8499274" y="2312650"/>
                  <a:ext cx="967403" cy="624737"/>
                </a:xfrm>
                <a:custGeom>
                  <a:avLst/>
                  <a:gdLst>
                    <a:gd name="connsiteX0" fmla="*/ 898847 w 967403"/>
                    <a:gd name="connsiteY0" fmla="*/ 97942 h 624737"/>
                    <a:gd name="connsiteX1" fmla="*/ 880756 w 967403"/>
                    <a:gd name="connsiteY1" fmla="*/ 100795 h 624737"/>
                    <a:gd name="connsiteX2" fmla="*/ 852191 w 967403"/>
                    <a:gd name="connsiteY2" fmla="*/ 79875 h 624737"/>
                    <a:gd name="connsiteX3" fmla="*/ 823626 w 967403"/>
                    <a:gd name="connsiteY3" fmla="*/ 24723 h 624737"/>
                    <a:gd name="connsiteX4" fmla="*/ 804583 w 967403"/>
                    <a:gd name="connsiteY4" fmla="*/ 24723 h 624737"/>
                    <a:gd name="connsiteX5" fmla="*/ 800774 w 967403"/>
                    <a:gd name="connsiteY5" fmla="*/ 10460 h 624737"/>
                    <a:gd name="connsiteX6" fmla="*/ 784587 w 967403"/>
                    <a:gd name="connsiteY6" fmla="*/ 0 h 624737"/>
                    <a:gd name="connsiteX7" fmla="*/ 113308 w 967403"/>
                    <a:gd name="connsiteY7" fmla="*/ 132174 h 624737"/>
                    <a:gd name="connsiteX8" fmla="*/ 105691 w 967403"/>
                    <a:gd name="connsiteY8" fmla="*/ 75121 h 624737"/>
                    <a:gd name="connsiteX9" fmla="*/ 65699 w 967403"/>
                    <a:gd name="connsiteY9" fmla="*/ 107451 h 624737"/>
                    <a:gd name="connsiteX10" fmla="*/ 57130 w 967403"/>
                    <a:gd name="connsiteY10" fmla="*/ 108402 h 624737"/>
                    <a:gd name="connsiteX11" fmla="*/ 31421 w 967403"/>
                    <a:gd name="connsiteY11" fmla="*/ 136929 h 624737"/>
                    <a:gd name="connsiteX12" fmla="*/ 0 w 967403"/>
                    <a:gd name="connsiteY12" fmla="*/ 153094 h 624737"/>
                    <a:gd name="connsiteX13" fmla="*/ 46656 w 967403"/>
                    <a:gd name="connsiteY13" fmla="*/ 437411 h 624737"/>
                    <a:gd name="connsiteX14" fmla="*/ 77125 w 967403"/>
                    <a:gd name="connsiteY14" fmla="*/ 624737 h 624737"/>
                    <a:gd name="connsiteX15" fmla="*/ 242803 w 967403"/>
                    <a:gd name="connsiteY15" fmla="*/ 597161 h 624737"/>
                    <a:gd name="connsiteX16" fmla="*/ 818865 w 967403"/>
                    <a:gd name="connsiteY16" fmla="*/ 484956 h 624737"/>
                    <a:gd name="connsiteX17" fmla="*/ 830291 w 967403"/>
                    <a:gd name="connsiteY17" fmla="*/ 464987 h 624737"/>
                    <a:gd name="connsiteX18" fmla="*/ 844573 w 967403"/>
                    <a:gd name="connsiteY18" fmla="*/ 454527 h 624737"/>
                    <a:gd name="connsiteX19" fmla="*/ 859808 w 967403"/>
                    <a:gd name="connsiteY19" fmla="*/ 451675 h 624737"/>
                    <a:gd name="connsiteX20" fmla="*/ 875043 w 967403"/>
                    <a:gd name="connsiteY20" fmla="*/ 457380 h 624737"/>
                    <a:gd name="connsiteX21" fmla="*/ 888374 w 967403"/>
                    <a:gd name="connsiteY21" fmla="*/ 441215 h 624737"/>
                    <a:gd name="connsiteX22" fmla="*/ 903608 w 967403"/>
                    <a:gd name="connsiteY22" fmla="*/ 435509 h 624737"/>
                    <a:gd name="connsiteX23" fmla="*/ 920747 w 967403"/>
                    <a:gd name="connsiteY23" fmla="*/ 406982 h 624737"/>
                    <a:gd name="connsiteX24" fmla="*/ 935982 w 967403"/>
                    <a:gd name="connsiteY24" fmla="*/ 385112 h 624737"/>
                    <a:gd name="connsiteX25" fmla="*/ 967403 w 967403"/>
                    <a:gd name="connsiteY25" fmla="*/ 360389 h 624737"/>
                    <a:gd name="connsiteX26" fmla="*/ 927412 w 967403"/>
                    <a:gd name="connsiteY26" fmla="*/ 329960 h 624737"/>
                    <a:gd name="connsiteX27" fmla="*/ 907417 w 967403"/>
                    <a:gd name="connsiteY27" fmla="*/ 319500 h 624737"/>
                    <a:gd name="connsiteX28" fmla="*/ 897895 w 967403"/>
                    <a:gd name="connsiteY28" fmla="*/ 292875 h 624737"/>
                    <a:gd name="connsiteX29" fmla="*/ 872187 w 967403"/>
                    <a:gd name="connsiteY29" fmla="*/ 284317 h 624737"/>
                    <a:gd name="connsiteX30" fmla="*/ 867426 w 967403"/>
                    <a:gd name="connsiteY30" fmla="*/ 250085 h 624737"/>
                    <a:gd name="connsiteX31" fmla="*/ 876947 w 967403"/>
                    <a:gd name="connsiteY31" fmla="*/ 240576 h 624737"/>
                    <a:gd name="connsiteX32" fmla="*/ 883613 w 967403"/>
                    <a:gd name="connsiteY32" fmla="*/ 221558 h 624737"/>
                    <a:gd name="connsiteX33" fmla="*/ 869330 w 967403"/>
                    <a:gd name="connsiteY33" fmla="*/ 204442 h 624737"/>
                    <a:gd name="connsiteX34" fmla="*/ 897895 w 967403"/>
                    <a:gd name="connsiteY34" fmla="*/ 153094 h 624737"/>
                    <a:gd name="connsiteX35" fmla="*/ 896943 w 967403"/>
                    <a:gd name="connsiteY35" fmla="*/ 132174 h 624737"/>
                    <a:gd name="connsiteX36" fmla="*/ 914082 w 967403"/>
                    <a:gd name="connsiteY36" fmla="*/ 108402 h 624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967403" h="624737">
                      <a:moveTo>
                        <a:pt x="898847" y="97942"/>
                      </a:moveTo>
                      <a:lnTo>
                        <a:pt x="880756" y="100795"/>
                      </a:lnTo>
                      <a:lnTo>
                        <a:pt x="852191" y="79875"/>
                      </a:lnTo>
                      <a:lnTo>
                        <a:pt x="823626" y="24723"/>
                      </a:lnTo>
                      <a:lnTo>
                        <a:pt x="804583" y="24723"/>
                      </a:lnTo>
                      <a:lnTo>
                        <a:pt x="800774" y="10460"/>
                      </a:lnTo>
                      <a:lnTo>
                        <a:pt x="784587" y="0"/>
                      </a:lnTo>
                      <a:lnTo>
                        <a:pt x="113308" y="132174"/>
                      </a:lnTo>
                      <a:lnTo>
                        <a:pt x="105691" y="75121"/>
                      </a:lnTo>
                      <a:lnTo>
                        <a:pt x="65699" y="107451"/>
                      </a:lnTo>
                      <a:lnTo>
                        <a:pt x="57130" y="108402"/>
                      </a:lnTo>
                      <a:lnTo>
                        <a:pt x="31421" y="136929"/>
                      </a:lnTo>
                      <a:lnTo>
                        <a:pt x="0" y="153094"/>
                      </a:lnTo>
                      <a:lnTo>
                        <a:pt x="46656" y="437411"/>
                      </a:lnTo>
                      <a:lnTo>
                        <a:pt x="77125" y="624737"/>
                      </a:lnTo>
                      <a:lnTo>
                        <a:pt x="242803" y="597161"/>
                      </a:lnTo>
                      <a:lnTo>
                        <a:pt x="818865" y="484956"/>
                      </a:lnTo>
                      <a:lnTo>
                        <a:pt x="830291" y="464987"/>
                      </a:lnTo>
                      <a:lnTo>
                        <a:pt x="844573" y="454527"/>
                      </a:lnTo>
                      <a:lnTo>
                        <a:pt x="859808" y="451675"/>
                      </a:lnTo>
                      <a:lnTo>
                        <a:pt x="875043" y="457380"/>
                      </a:lnTo>
                      <a:lnTo>
                        <a:pt x="888374" y="441215"/>
                      </a:lnTo>
                      <a:lnTo>
                        <a:pt x="903608" y="435509"/>
                      </a:lnTo>
                      <a:lnTo>
                        <a:pt x="920747" y="406982"/>
                      </a:lnTo>
                      <a:lnTo>
                        <a:pt x="935982" y="385112"/>
                      </a:lnTo>
                      <a:lnTo>
                        <a:pt x="967403" y="360389"/>
                      </a:lnTo>
                      <a:lnTo>
                        <a:pt x="927412" y="329960"/>
                      </a:lnTo>
                      <a:lnTo>
                        <a:pt x="907417" y="319500"/>
                      </a:lnTo>
                      <a:lnTo>
                        <a:pt x="897895" y="292875"/>
                      </a:lnTo>
                      <a:lnTo>
                        <a:pt x="872187" y="284317"/>
                      </a:lnTo>
                      <a:lnTo>
                        <a:pt x="867426" y="250085"/>
                      </a:lnTo>
                      <a:lnTo>
                        <a:pt x="876947" y="240576"/>
                      </a:lnTo>
                      <a:lnTo>
                        <a:pt x="883613" y="221558"/>
                      </a:lnTo>
                      <a:lnTo>
                        <a:pt x="869330" y="204442"/>
                      </a:lnTo>
                      <a:lnTo>
                        <a:pt x="897895" y="153094"/>
                      </a:lnTo>
                      <a:lnTo>
                        <a:pt x="896943" y="132174"/>
                      </a:lnTo>
                      <a:lnTo>
                        <a:pt x="914082" y="108402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E35E2406-DE0F-FFEC-2F0F-E7485B626AC5}"/>
                    </a:ext>
                  </a:extLst>
                </p:cNvPr>
                <p:cNvSpPr/>
                <p:nvPr/>
              </p:nvSpPr>
              <p:spPr>
                <a:xfrm>
                  <a:off x="9820884" y="2164311"/>
                  <a:ext cx="132351" cy="184473"/>
                </a:xfrm>
                <a:custGeom>
                  <a:avLst/>
                  <a:gdLst>
                    <a:gd name="connsiteX0" fmla="*/ 119021 w 132351"/>
                    <a:gd name="connsiteY0" fmla="*/ 68464 h 184473"/>
                    <a:gd name="connsiteX1" fmla="*/ 106643 w 132351"/>
                    <a:gd name="connsiteY1" fmla="*/ 58005 h 184473"/>
                    <a:gd name="connsiteX2" fmla="*/ 81886 w 132351"/>
                    <a:gd name="connsiteY2" fmla="*/ 45643 h 184473"/>
                    <a:gd name="connsiteX3" fmla="*/ 76174 w 132351"/>
                    <a:gd name="connsiteY3" fmla="*/ 24723 h 184473"/>
                    <a:gd name="connsiteX4" fmla="*/ 68556 w 132351"/>
                    <a:gd name="connsiteY4" fmla="*/ 24723 h 184473"/>
                    <a:gd name="connsiteX5" fmla="*/ 61891 w 132351"/>
                    <a:gd name="connsiteY5" fmla="*/ 0 h 184473"/>
                    <a:gd name="connsiteX6" fmla="*/ 0 w 132351"/>
                    <a:gd name="connsiteY6" fmla="*/ 19018 h 184473"/>
                    <a:gd name="connsiteX7" fmla="*/ 30470 w 132351"/>
                    <a:gd name="connsiteY7" fmla="*/ 135978 h 184473"/>
                    <a:gd name="connsiteX8" fmla="*/ 26661 w 132351"/>
                    <a:gd name="connsiteY8" fmla="*/ 146438 h 184473"/>
                    <a:gd name="connsiteX9" fmla="*/ 30470 w 132351"/>
                    <a:gd name="connsiteY9" fmla="*/ 163554 h 184473"/>
                    <a:gd name="connsiteX10" fmla="*/ 83791 w 132351"/>
                    <a:gd name="connsiteY10" fmla="*/ 129322 h 184473"/>
                    <a:gd name="connsiteX11" fmla="*/ 84743 w 132351"/>
                    <a:gd name="connsiteY11" fmla="*/ 100795 h 184473"/>
                    <a:gd name="connsiteX12" fmla="*/ 77125 w 132351"/>
                    <a:gd name="connsiteY12" fmla="*/ 93188 h 184473"/>
                    <a:gd name="connsiteX13" fmla="*/ 80934 w 132351"/>
                    <a:gd name="connsiteY13" fmla="*/ 87482 h 184473"/>
                    <a:gd name="connsiteX14" fmla="*/ 79982 w 132351"/>
                    <a:gd name="connsiteY14" fmla="*/ 75121 h 184473"/>
                    <a:gd name="connsiteX15" fmla="*/ 71413 w 132351"/>
                    <a:gd name="connsiteY15" fmla="*/ 68464 h 184473"/>
                    <a:gd name="connsiteX16" fmla="*/ 82839 w 132351"/>
                    <a:gd name="connsiteY16" fmla="*/ 64661 h 184473"/>
                    <a:gd name="connsiteX17" fmla="*/ 74269 w 132351"/>
                    <a:gd name="connsiteY17" fmla="*/ 49446 h 184473"/>
                    <a:gd name="connsiteX18" fmla="*/ 91408 w 132351"/>
                    <a:gd name="connsiteY18" fmla="*/ 56103 h 184473"/>
                    <a:gd name="connsiteX19" fmla="*/ 94264 w 132351"/>
                    <a:gd name="connsiteY19" fmla="*/ 69415 h 184473"/>
                    <a:gd name="connsiteX20" fmla="*/ 100930 w 132351"/>
                    <a:gd name="connsiteY20" fmla="*/ 80826 h 184473"/>
                    <a:gd name="connsiteX21" fmla="*/ 87600 w 132351"/>
                    <a:gd name="connsiteY21" fmla="*/ 73219 h 184473"/>
                    <a:gd name="connsiteX22" fmla="*/ 98073 w 132351"/>
                    <a:gd name="connsiteY22" fmla="*/ 89384 h 184473"/>
                    <a:gd name="connsiteX23" fmla="*/ 95217 w 132351"/>
                    <a:gd name="connsiteY23" fmla="*/ 100795 h 184473"/>
                    <a:gd name="connsiteX24" fmla="*/ 89504 w 132351"/>
                    <a:gd name="connsiteY24" fmla="*/ 90335 h 184473"/>
                    <a:gd name="connsiteX25" fmla="*/ 89504 w 132351"/>
                    <a:gd name="connsiteY25" fmla="*/ 114107 h 184473"/>
                    <a:gd name="connsiteX26" fmla="*/ 95217 w 132351"/>
                    <a:gd name="connsiteY26" fmla="*/ 105549 h 184473"/>
                    <a:gd name="connsiteX27" fmla="*/ 99025 w 132351"/>
                    <a:gd name="connsiteY27" fmla="*/ 114107 h 184473"/>
                    <a:gd name="connsiteX28" fmla="*/ 111404 w 132351"/>
                    <a:gd name="connsiteY28" fmla="*/ 99844 h 184473"/>
                    <a:gd name="connsiteX29" fmla="*/ 109499 w 132351"/>
                    <a:gd name="connsiteY29" fmla="*/ 76072 h 184473"/>
                    <a:gd name="connsiteX30" fmla="*/ 122829 w 132351"/>
                    <a:gd name="connsiteY30" fmla="*/ 105549 h 184473"/>
                    <a:gd name="connsiteX31" fmla="*/ 132351 w 132351"/>
                    <a:gd name="connsiteY31" fmla="*/ 96991 h 184473"/>
                    <a:gd name="connsiteX32" fmla="*/ 74269 w 132351"/>
                    <a:gd name="connsiteY32" fmla="*/ 184473 h 184473"/>
                    <a:gd name="connsiteX33" fmla="*/ 82839 w 132351"/>
                    <a:gd name="connsiteY33" fmla="*/ 184473 h 184473"/>
                    <a:gd name="connsiteX34" fmla="*/ 87600 w 132351"/>
                    <a:gd name="connsiteY34" fmla="*/ 178768 h 184473"/>
                    <a:gd name="connsiteX35" fmla="*/ 79982 w 132351"/>
                    <a:gd name="connsiteY35" fmla="*/ 166406 h 184473"/>
                    <a:gd name="connsiteX36" fmla="*/ 73317 w 132351"/>
                    <a:gd name="connsiteY36" fmla="*/ 173063 h 184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132351" h="184473">
                      <a:moveTo>
                        <a:pt x="119021" y="68464"/>
                      </a:moveTo>
                      <a:lnTo>
                        <a:pt x="106643" y="58005"/>
                      </a:lnTo>
                      <a:lnTo>
                        <a:pt x="81886" y="45643"/>
                      </a:lnTo>
                      <a:lnTo>
                        <a:pt x="76174" y="24723"/>
                      </a:lnTo>
                      <a:lnTo>
                        <a:pt x="68556" y="24723"/>
                      </a:lnTo>
                      <a:lnTo>
                        <a:pt x="61891" y="0"/>
                      </a:lnTo>
                      <a:lnTo>
                        <a:pt x="0" y="19018"/>
                      </a:lnTo>
                      <a:lnTo>
                        <a:pt x="30470" y="135978"/>
                      </a:lnTo>
                      <a:lnTo>
                        <a:pt x="26661" y="146438"/>
                      </a:lnTo>
                      <a:lnTo>
                        <a:pt x="30470" y="163554"/>
                      </a:lnTo>
                      <a:lnTo>
                        <a:pt x="83791" y="129322"/>
                      </a:lnTo>
                      <a:lnTo>
                        <a:pt x="84743" y="100795"/>
                      </a:lnTo>
                      <a:lnTo>
                        <a:pt x="77125" y="93188"/>
                      </a:lnTo>
                      <a:lnTo>
                        <a:pt x="80934" y="87482"/>
                      </a:lnTo>
                      <a:lnTo>
                        <a:pt x="79982" y="75121"/>
                      </a:lnTo>
                      <a:lnTo>
                        <a:pt x="71413" y="68464"/>
                      </a:lnTo>
                      <a:lnTo>
                        <a:pt x="82839" y="64661"/>
                      </a:lnTo>
                      <a:lnTo>
                        <a:pt x="74269" y="49446"/>
                      </a:lnTo>
                      <a:lnTo>
                        <a:pt x="91408" y="56103"/>
                      </a:lnTo>
                      <a:lnTo>
                        <a:pt x="94264" y="69415"/>
                      </a:lnTo>
                      <a:lnTo>
                        <a:pt x="100930" y="80826"/>
                      </a:lnTo>
                      <a:lnTo>
                        <a:pt x="87600" y="73219"/>
                      </a:lnTo>
                      <a:lnTo>
                        <a:pt x="98073" y="89384"/>
                      </a:lnTo>
                      <a:lnTo>
                        <a:pt x="95217" y="100795"/>
                      </a:lnTo>
                      <a:lnTo>
                        <a:pt x="89504" y="90335"/>
                      </a:lnTo>
                      <a:lnTo>
                        <a:pt x="89504" y="114107"/>
                      </a:lnTo>
                      <a:lnTo>
                        <a:pt x="95217" y="105549"/>
                      </a:lnTo>
                      <a:lnTo>
                        <a:pt x="99025" y="114107"/>
                      </a:lnTo>
                      <a:lnTo>
                        <a:pt x="111404" y="99844"/>
                      </a:lnTo>
                      <a:lnTo>
                        <a:pt x="109499" y="76072"/>
                      </a:lnTo>
                      <a:lnTo>
                        <a:pt x="122829" y="105549"/>
                      </a:lnTo>
                      <a:lnTo>
                        <a:pt x="132351" y="96991"/>
                      </a:lnTo>
                      <a:close/>
                      <a:moveTo>
                        <a:pt x="74269" y="184473"/>
                      </a:moveTo>
                      <a:lnTo>
                        <a:pt x="82839" y="184473"/>
                      </a:lnTo>
                      <a:lnTo>
                        <a:pt x="87600" y="178768"/>
                      </a:lnTo>
                      <a:lnTo>
                        <a:pt x="79982" y="166406"/>
                      </a:lnTo>
                      <a:lnTo>
                        <a:pt x="73317" y="173063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49" name="Freeform 48">
                  <a:extLst>
                    <a:ext uri="{FF2B5EF4-FFF2-40B4-BE49-F238E27FC236}">
                      <a16:creationId xmlns:a16="http://schemas.microsoft.com/office/drawing/2014/main" id="{4B3B8757-9EAB-21DA-BA61-D3B2D1D8FB6C}"/>
                    </a:ext>
                  </a:extLst>
                </p:cNvPr>
                <p:cNvSpPr/>
                <p:nvPr/>
              </p:nvSpPr>
              <p:spPr>
                <a:xfrm>
                  <a:off x="8266945" y="3906348"/>
                  <a:ext cx="850286" cy="637098"/>
                </a:xfrm>
                <a:custGeom>
                  <a:avLst/>
                  <a:gdLst>
                    <a:gd name="connsiteX0" fmla="*/ 617005 w 850286"/>
                    <a:gd name="connsiteY0" fmla="*/ 33281 h 637098"/>
                    <a:gd name="connsiteX1" fmla="*/ 429428 w 850286"/>
                    <a:gd name="connsiteY1" fmla="*/ 59906 h 637098"/>
                    <a:gd name="connsiteX2" fmla="*/ 428476 w 850286"/>
                    <a:gd name="connsiteY2" fmla="*/ 35183 h 637098"/>
                    <a:gd name="connsiteX3" fmla="*/ 397055 w 850286"/>
                    <a:gd name="connsiteY3" fmla="*/ 6656 h 637098"/>
                    <a:gd name="connsiteX4" fmla="*/ 385628 w 850286"/>
                    <a:gd name="connsiteY4" fmla="*/ 20919 h 637098"/>
                    <a:gd name="connsiteX5" fmla="*/ 378963 w 850286"/>
                    <a:gd name="connsiteY5" fmla="*/ 18067 h 637098"/>
                    <a:gd name="connsiteX6" fmla="*/ 380868 w 850286"/>
                    <a:gd name="connsiteY6" fmla="*/ 4754 h 637098"/>
                    <a:gd name="connsiteX7" fmla="*/ 377059 w 850286"/>
                    <a:gd name="connsiteY7" fmla="*/ 0 h 637098"/>
                    <a:gd name="connsiteX8" fmla="*/ 156156 w 850286"/>
                    <a:gd name="connsiteY8" fmla="*/ 20919 h 637098"/>
                    <a:gd name="connsiteX9" fmla="*/ 86647 w 850286"/>
                    <a:gd name="connsiteY9" fmla="*/ 61808 h 637098"/>
                    <a:gd name="connsiteX10" fmla="*/ 74269 w 850286"/>
                    <a:gd name="connsiteY10" fmla="*/ 62759 h 637098"/>
                    <a:gd name="connsiteX11" fmla="*/ 32374 w 850286"/>
                    <a:gd name="connsiteY11" fmla="*/ 80826 h 637098"/>
                    <a:gd name="connsiteX12" fmla="*/ 31421 w 850286"/>
                    <a:gd name="connsiteY12" fmla="*/ 98893 h 637098"/>
                    <a:gd name="connsiteX13" fmla="*/ 13331 w 850286"/>
                    <a:gd name="connsiteY13" fmla="*/ 108402 h 637098"/>
                    <a:gd name="connsiteX14" fmla="*/ 0 w 850286"/>
                    <a:gd name="connsiteY14" fmla="*/ 138830 h 637098"/>
                    <a:gd name="connsiteX15" fmla="*/ 1904 w 850286"/>
                    <a:gd name="connsiteY15" fmla="*/ 151192 h 637098"/>
                    <a:gd name="connsiteX16" fmla="*/ 59987 w 850286"/>
                    <a:gd name="connsiteY16" fmla="*/ 187326 h 637098"/>
                    <a:gd name="connsiteX17" fmla="*/ 84743 w 850286"/>
                    <a:gd name="connsiteY17" fmla="*/ 184473 h 637098"/>
                    <a:gd name="connsiteX18" fmla="*/ 114260 w 850286"/>
                    <a:gd name="connsiteY18" fmla="*/ 222509 h 637098"/>
                    <a:gd name="connsiteX19" fmla="*/ 118069 w 850286"/>
                    <a:gd name="connsiteY19" fmla="*/ 238674 h 637098"/>
                    <a:gd name="connsiteX20" fmla="*/ 158060 w 850286"/>
                    <a:gd name="connsiteY20" fmla="*/ 287170 h 637098"/>
                    <a:gd name="connsiteX21" fmla="*/ 182817 w 850286"/>
                    <a:gd name="connsiteY21" fmla="*/ 303335 h 637098"/>
                    <a:gd name="connsiteX22" fmla="*/ 196147 w 850286"/>
                    <a:gd name="connsiteY22" fmla="*/ 305237 h 637098"/>
                    <a:gd name="connsiteX23" fmla="*/ 217094 w 850286"/>
                    <a:gd name="connsiteY23" fmla="*/ 320451 h 637098"/>
                    <a:gd name="connsiteX24" fmla="*/ 227569 w 850286"/>
                    <a:gd name="connsiteY24" fmla="*/ 341371 h 637098"/>
                    <a:gd name="connsiteX25" fmla="*/ 246612 w 850286"/>
                    <a:gd name="connsiteY25" fmla="*/ 356585 h 637098"/>
                    <a:gd name="connsiteX26" fmla="*/ 263751 w 850286"/>
                    <a:gd name="connsiteY26" fmla="*/ 361340 h 637098"/>
                    <a:gd name="connsiteX27" fmla="*/ 289460 w 850286"/>
                    <a:gd name="connsiteY27" fmla="*/ 387014 h 637098"/>
                    <a:gd name="connsiteX28" fmla="*/ 290412 w 850286"/>
                    <a:gd name="connsiteY28" fmla="*/ 400326 h 637098"/>
                    <a:gd name="connsiteX29" fmla="*/ 315168 w 850286"/>
                    <a:gd name="connsiteY29" fmla="*/ 426951 h 637098"/>
                    <a:gd name="connsiteX30" fmla="*/ 362776 w 850286"/>
                    <a:gd name="connsiteY30" fmla="*/ 448822 h 637098"/>
                    <a:gd name="connsiteX31" fmla="*/ 397055 w 850286"/>
                    <a:gd name="connsiteY31" fmla="*/ 512532 h 637098"/>
                    <a:gd name="connsiteX32" fmla="*/ 399911 w 850286"/>
                    <a:gd name="connsiteY32" fmla="*/ 538206 h 637098"/>
                    <a:gd name="connsiteX33" fmla="*/ 437046 w 850286"/>
                    <a:gd name="connsiteY33" fmla="*/ 558174 h 637098"/>
                    <a:gd name="connsiteX34" fmla="*/ 460850 w 850286"/>
                    <a:gd name="connsiteY34" fmla="*/ 603818 h 637098"/>
                    <a:gd name="connsiteX35" fmla="*/ 468467 w 850286"/>
                    <a:gd name="connsiteY35" fmla="*/ 633295 h 637098"/>
                    <a:gd name="connsiteX36" fmla="*/ 508458 w 850286"/>
                    <a:gd name="connsiteY36" fmla="*/ 637099 h 637098"/>
                    <a:gd name="connsiteX37" fmla="*/ 516076 w 850286"/>
                    <a:gd name="connsiteY37" fmla="*/ 622835 h 637098"/>
                    <a:gd name="connsiteX38" fmla="*/ 521788 w 850286"/>
                    <a:gd name="connsiteY38" fmla="*/ 622835 h 637098"/>
                    <a:gd name="connsiteX39" fmla="*/ 538927 w 850286"/>
                    <a:gd name="connsiteY39" fmla="*/ 608572 h 637098"/>
                    <a:gd name="connsiteX40" fmla="*/ 543688 w 850286"/>
                    <a:gd name="connsiteY40" fmla="*/ 589554 h 637098"/>
                    <a:gd name="connsiteX41" fmla="*/ 574158 w 850286"/>
                    <a:gd name="connsiteY41" fmla="*/ 569585 h 637098"/>
                    <a:gd name="connsiteX42" fmla="*/ 577014 w 850286"/>
                    <a:gd name="connsiteY42" fmla="*/ 546764 h 637098"/>
                    <a:gd name="connsiteX43" fmla="*/ 565589 w 850286"/>
                    <a:gd name="connsiteY43" fmla="*/ 538206 h 637098"/>
                    <a:gd name="connsiteX44" fmla="*/ 573206 w 850286"/>
                    <a:gd name="connsiteY44" fmla="*/ 531550 h 637098"/>
                    <a:gd name="connsiteX45" fmla="*/ 580823 w 850286"/>
                    <a:gd name="connsiteY45" fmla="*/ 535353 h 637098"/>
                    <a:gd name="connsiteX46" fmla="*/ 593201 w 850286"/>
                    <a:gd name="connsiteY46" fmla="*/ 531550 h 637098"/>
                    <a:gd name="connsiteX47" fmla="*/ 610340 w 850286"/>
                    <a:gd name="connsiteY47" fmla="*/ 511581 h 637098"/>
                    <a:gd name="connsiteX48" fmla="*/ 646523 w 850286"/>
                    <a:gd name="connsiteY48" fmla="*/ 494465 h 637098"/>
                    <a:gd name="connsiteX49" fmla="*/ 661757 w 850286"/>
                    <a:gd name="connsiteY49" fmla="*/ 471643 h 637098"/>
                    <a:gd name="connsiteX50" fmla="*/ 662709 w 850286"/>
                    <a:gd name="connsiteY50" fmla="*/ 464987 h 637098"/>
                    <a:gd name="connsiteX51" fmla="*/ 708414 w 850286"/>
                    <a:gd name="connsiteY51" fmla="*/ 423148 h 637098"/>
                    <a:gd name="connsiteX52" fmla="*/ 707461 w 850286"/>
                    <a:gd name="connsiteY52" fmla="*/ 418393 h 637098"/>
                    <a:gd name="connsiteX53" fmla="*/ 698892 w 850286"/>
                    <a:gd name="connsiteY53" fmla="*/ 410786 h 637098"/>
                    <a:gd name="connsiteX54" fmla="*/ 709366 w 850286"/>
                    <a:gd name="connsiteY54" fmla="*/ 396523 h 637098"/>
                    <a:gd name="connsiteX55" fmla="*/ 716983 w 850286"/>
                    <a:gd name="connsiteY55" fmla="*/ 396523 h 637098"/>
                    <a:gd name="connsiteX56" fmla="*/ 720792 w 850286"/>
                    <a:gd name="connsiteY56" fmla="*/ 401277 h 637098"/>
                    <a:gd name="connsiteX57" fmla="*/ 727457 w 850286"/>
                    <a:gd name="connsiteY57" fmla="*/ 393670 h 637098"/>
                    <a:gd name="connsiteX58" fmla="*/ 739835 w 850286"/>
                    <a:gd name="connsiteY58" fmla="*/ 393670 h 637098"/>
                    <a:gd name="connsiteX59" fmla="*/ 745548 w 850286"/>
                    <a:gd name="connsiteY59" fmla="*/ 379407 h 637098"/>
                    <a:gd name="connsiteX60" fmla="*/ 767448 w 850286"/>
                    <a:gd name="connsiteY60" fmla="*/ 359438 h 637098"/>
                    <a:gd name="connsiteX61" fmla="*/ 764592 w 850286"/>
                    <a:gd name="connsiteY61" fmla="*/ 308090 h 637098"/>
                    <a:gd name="connsiteX62" fmla="*/ 772209 w 850286"/>
                    <a:gd name="connsiteY62" fmla="*/ 286219 h 637098"/>
                    <a:gd name="connsiteX63" fmla="*/ 806487 w 850286"/>
                    <a:gd name="connsiteY63" fmla="*/ 227264 h 637098"/>
                    <a:gd name="connsiteX64" fmla="*/ 829339 w 850286"/>
                    <a:gd name="connsiteY64" fmla="*/ 206344 h 637098"/>
                    <a:gd name="connsiteX65" fmla="*/ 850287 w 850286"/>
                    <a:gd name="connsiteY65" fmla="*/ 195884 h 6370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</a:cxnLst>
                  <a:rect l="l" t="t" r="r" b="b"/>
                  <a:pathLst>
                    <a:path w="850286" h="637098">
                      <a:moveTo>
                        <a:pt x="617005" y="33281"/>
                      </a:moveTo>
                      <a:lnTo>
                        <a:pt x="429428" y="59906"/>
                      </a:lnTo>
                      <a:lnTo>
                        <a:pt x="428476" y="35183"/>
                      </a:lnTo>
                      <a:lnTo>
                        <a:pt x="397055" y="6656"/>
                      </a:lnTo>
                      <a:lnTo>
                        <a:pt x="385628" y="20919"/>
                      </a:lnTo>
                      <a:lnTo>
                        <a:pt x="378963" y="18067"/>
                      </a:lnTo>
                      <a:lnTo>
                        <a:pt x="380868" y="4754"/>
                      </a:lnTo>
                      <a:lnTo>
                        <a:pt x="377059" y="0"/>
                      </a:lnTo>
                      <a:lnTo>
                        <a:pt x="156156" y="20919"/>
                      </a:lnTo>
                      <a:lnTo>
                        <a:pt x="86647" y="61808"/>
                      </a:lnTo>
                      <a:lnTo>
                        <a:pt x="74269" y="62759"/>
                      </a:lnTo>
                      <a:lnTo>
                        <a:pt x="32374" y="80826"/>
                      </a:lnTo>
                      <a:lnTo>
                        <a:pt x="31421" y="98893"/>
                      </a:lnTo>
                      <a:lnTo>
                        <a:pt x="13331" y="108402"/>
                      </a:lnTo>
                      <a:lnTo>
                        <a:pt x="0" y="138830"/>
                      </a:lnTo>
                      <a:lnTo>
                        <a:pt x="1904" y="151192"/>
                      </a:lnTo>
                      <a:lnTo>
                        <a:pt x="59987" y="187326"/>
                      </a:lnTo>
                      <a:lnTo>
                        <a:pt x="84743" y="184473"/>
                      </a:lnTo>
                      <a:lnTo>
                        <a:pt x="114260" y="222509"/>
                      </a:lnTo>
                      <a:lnTo>
                        <a:pt x="118069" y="238674"/>
                      </a:lnTo>
                      <a:lnTo>
                        <a:pt x="158060" y="287170"/>
                      </a:lnTo>
                      <a:lnTo>
                        <a:pt x="182817" y="303335"/>
                      </a:lnTo>
                      <a:lnTo>
                        <a:pt x="196147" y="305237"/>
                      </a:lnTo>
                      <a:lnTo>
                        <a:pt x="217094" y="320451"/>
                      </a:lnTo>
                      <a:lnTo>
                        <a:pt x="227569" y="341371"/>
                      </a:lnTo>
                      <a:lnTo>
                        <a:pt x="246612" y="356585"/>
                      </a:lnTo>
                      <a:lnTo>
                        <a:pt x="263751" y="361340"/>
                      </a:lnTo>
                      <a:lnTo>
                        <a:pt x="289460" y="387014"/>
                      </a:lnTo>
                      <a:lnTo>
                        <a:pt x="290412" y="400326"/>
                      </a:lnTo>
                      <a:lnTo>
                        <a:pt x="315168" y="426951"/>
                      </a:lnTo>
                      <a:lnTo>
                        <a:pt x="362776" y="448822"/>
                      </a:lnTo>
                      <a:lnTo>
                        <a:pt x="397055" y="512532"/>
                      </a:lnTo>
                      <a:lnTo>
                        <a:pt x="399911" y="538206"/>
                      </a:lnTo>
                      <a:lnTo>
                        <a:pt x="437046" y="558174"/>
                      </a:lnTo>
                      <a:lnTo>
                        <a:pt x="460850" y="603818"/>
                      </a:lnTo>
                      <a:lnTo>
                        <a:pt x="468467" y="633295"/>
                      </a:lnTo>
                      <a:lnTo>
                        <a:pt x="508458" y="637099"/>
                      </a:lnTo>
                      <a:lnTo>
                        <a:pt x="516076" y="622835"/>
                      </a:lnTo>
                      <a:lnTo>
                        <a:pt x="521788" y="622835"/>
                      </a:lnTo>
                      <a:lnTo>
                        <a:pt x="538927" y="608572"/>
                      </a:lnTo>
                      <a:lnTo>
                        <a:pt x="543688" y="589554"/>
                      </a:lnTo>
                      <a:lnTo>
                        <a:pt x="574158" y="569585"/>
                      </a:lnTo>
                      <a:lnTo>
                        <a:pt x="577014" y="546764"/>
                      </a:lnTo>
                      <a:lnTo>
                        <a:pt x="565589" y="538206"/>
                      </a:lnTo>
                      <a:lnTo>
                        <a:pt x="573206" y="531550"/>
                      </a:lnTo>
                      <a:lnTo>
                        <a:pt x="580823" y="535353"/>
                      </a:lnTo>
                      <a:lnTo>
                        <a:pt x="593201" y="531550"/>
                      </a:lnTo>
                      <a:lnTo>
                        <a:pt x="610340" y="511581"/>
                      </a:lnTo>
                      <a:lnTo>
                        <a:pt x="646523" y="494465"/>
                      </a:lnTo>
                      <a:lnTo>
                        <a:pt x="661757" y="471643"/>
                      </a:lnTo>
                      <a:lnTo>
                        <a:pt x="662709" y="464987"/>
                      </a:lnTo>
                      <a:lnTo>
                        <a:pt x="708414" y="423148"/>
                      </a:lnTo>
                      <a:lnTo>
                        <a:pt x="707461" y="418393"/>
                      </a:lnTo>
                      <a:lnTo>
                        <a:pt x="698892" y="410786"/>
                      </a:lnTo>
                      <a:lnTo>
                        <a:pt x="709366" y="396523"/>
                      </a:lnTo>
                      <a:lnTo>
                        <a:pt x="716983" y="396523"/>
                      </a:lnTo>
                      <a:lnTo>
                        <a:pt x="720792" y="401277"/>
                      </a:lnTo>
                      <a:lnTo>
                        <a:pt x="727457" y="393670"/>
                      </a:lnTo>
                      <a:lnTo>
                        <a:pt x="739835" y="393670"/>
                      </a:lnTo>
                      <a:lnTo>
                        <a:pt x="745548" y="379407"/>
                      </a:lnTo>
                      <a:lnTo>
                        <a:pt x="767448" y="359438"/>
                      </a:lnTo>
                      <a:lnTo>
                        <a:pt x="764592" y="308090"/>
                      </a:lnTo>
                      <a:lnTo>
                        <a:pt x="772209" y="286219"/>
                      </a:lnTo>
                      <a:lnTo>
                        <a:pt x="806487" y="227264"/>
                      </a:lnTo>
                      <a:lnTo>
                        <a:pt x="829339" y="206344"/>
                      </a:lnTo>
                      <a:lnTo>
                        <a:pt x="850287" y="195884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0" name="Freeform 49">
                  <a:extLst>
                    <a:ext uri="{FF2B5EF4-FFF2-40B4-BE49-F238E27FC236}">
                      <a16:creationId xmlns:a16="http://schemas.microsoft.com/office/drawing/2014/main" id="{8C903D0E-127F-625D-4677-AC71126E77C8}"/>
                    </a:ext>
                  </a:extLst>
                </p:cNvPr>
                <p:cNvSpPr/>
                <p:nvPr/>
              </p:nvSpPr>
              <p:spPr>
                <a:xfrm>
                  <a:off x="4876271" y="1779199"/>
                  <a:ext cx="1166406" cy="774027"/>
                </a:xfrm>
                <a:custGeom>
                  <a:avLst/>
                  <a:gdLst>
                    <a:gd name="connsiteX0" fmla="*/ 429428 w 1166406"/>
                    <a:gd name="connsiteY0" fmla="*/ 27576 h 774027"/>
                    <a:gd name="connsiteX1" fmla="*/ 867426 w 1166406"/>
                    <a:gd name="connsiteY1" fmla="*/ 47545 h 774027"/>
                    <a:gd name="connsiteX2" fmla="*/ 1148316 w 1166406"/>
                    <a:gd name="connsiteY2" fmla="*/ 51348 h 774027"/>
                    <a:gd name="connsiteX3" fmla="*/ 1147364 w 1166406"/>
                    <a:gd name="connsiteY3" fmla="*/ 72268 h 774027"/>
                    <a:gd name="connsiteX4" fmla="*/ 1138794 w 1166406"/>
                    <a:gd name="connsiteY4" fmla="*/ 91286 h 774027"/>
                    <a:gd name="connsiteX5" fmla="*/ 1109277 w 1166406"/>
                    <a:gd name="connsiteY5" fmla="*/ 109353 h 774027"/>
                    <a:gd name="connsiteX6" fmla="*/ 1106420 w 1166406"/>
                    <a:gd name="connsiteY6" fmla="*/ 120763 h 774027"/>
                    <a:gd name="connsiteX7" fmla="*/ 1122607 w 1166406"/>
                    <a:gd name="connsiteY7" fmla="*/ 144536 h 774027"/>
                    <a:gd name="connsiteX8" fmla="*/ 1126416 w 1166406"/>
                    <a:gd name="connsiteY8" fmla="*/ 161652 h 774027"/>
                    <a:gd name="connsiteX9" fmla="*/ 1151172 w 1166406"/>
                    <a:gd name="connsiteY9" fmla="*/ 167357 h 774027"/>
                    <a:gd name="connsiteX10" fmla="*/ 1165455 w 1166406"/>
                    <a:gd name="connsiteY10" fmla="*/ 185424 h 774027"/>
                    <a:gd name="connsiteX11" fmla="*/ 1163551 w 1166406"/>
                    <a:gd name="connsiteY11" fmla="*/ 561027 h 774027"/>
                    <a:gd name="connsiteX12" fmla="*/ 1142603 w 1166406"/>
                    <a:gd name="connsiteY12" fmla="*/ 560076 h 774027"/>
                    <a:gd name="connsiteX13" fmla="*/ 1141651 w 1166406"/>
                    <a:gd name="connsiteY13" fmla="*/ 575291 h 774027"/>
                    <a:gd name="connsiteX14" fmla="*/ 1154029 w 1166406"/>
                    <a:gd name="connsiteY14" fmla="*/ 589554 h 774027"/>
                    <a:gd name="connsiteX15" fmla="*/ 1153077 w 1166406"/>
                    <a:gd name="connsiteY15" fmla="*/ 600014 h 774027"/>
                    <a:gd name="connsiteX16" fmla="*/ 1143555 w 1166406"/>
                    <a:gd name="connsiteY16" fmla="*/ 604769 h 774027"/>
                    <a:gd name="connsiteX17" fmla="*/ 1147364 w 1166406"/>
                    <a:gd name="connsiteY17" fmla="*/ 619983 h 774027"/>
                    <a:gd name="connsiteX18" fmla="*/ 1159742 w 1166406"/>
                    <a:gd name="connsiteY18" fmla="*/ 623786 h 774027"/>
                    <a:gd name="connsiteX19" fmla="*/ 1166407 w 1166406"/>
                    <a:gd name="connsiteY19" fmla="*/ 642804 h 774027"/>
                    <a:gd name="connsiteX20" fmla="*/ 1150220 w 1166406"/>
                    <a:gd name="connsiteY20" fmla="*/ 691300 h 774027"/>
                    <a:gd name="connsiteX21" fmla="*/ 1140699 w 1166406"/>
                    <a:gd name="connsiteY21" fmla="*/ 732188 h 774027"/>
                    <a:gd name="connsiteX22" fmla="*/ 1153077 w 1166406"/>
                    <a:gd name="connsiteY22" fmla="*/ 743599 h 774027"/>
                    <a:gd name="connsiteX23" fmla="*/ 1155933 w 1166406"/>
                    <a:gd name="connsiteY23" fmla="*/ 755961 h 774027"/>
                    <a:gd name="connsiteX24" fmla="*/ 1162598 w 1166406"/>
                    <a:gd name="connsiteY24" fmla="*/ 772126 h 774027"/>
                    <a:gd name="connsiteX25" fmla="*/ 1148316 w 1166406"/>
                    <a:gd name="connsiteY25" fmla="*/ 774027 h 774027"/>
                    <a:gd name="connsiteX26" fmla="*/ 1131177 w 1166406"/>
                    <a:gd name="connsiteY26" fmla="*/ 767371 h 774027"/>
                    <a:gd name="connsiteX27" fmla="*/ 1122607 w 1166406"/>
                    <a:gd name="connsiteY27" fmla="*/ 742648 h 774027"/>
                    <a:gd name="connsiteX28" fmla="*/ 1111181 w 1166406"/>
                    <a:gd name="connsiteY28" fmla="*/ 730286 h 774027"/>
                    <a:gd name="connsiteX29" fmla="*/ 1053099 w 1166406"/>
                    <a:gd name="connsiteY29" fmla="*/ 709367 h 774027"/>
                    <a:gd name="connsiteX30" fmla="*/ 1047386 w 1166406"/>
                    <a:gd name="connsiteY30" fmla="*/ 698907 h 774027"/>
                    <a:gd name="connsiteX31" fmla="*/ 1028342 w 1166406"/>
                    <a:gd name="connsiteY31" fmla="*/ 693202 h 774027"/>
                    <a:gd name="connsiteX32" fmla="*/ 1015012 w 1166406"/>
                    <a:gd name="connsiteY32" fmla="*/ 698907 h 774027"/>
                    <a:gd name="connsiteX33" fmla="*/ 1005490 w 1166406"/>
                    <a:gd name="connsiteY33" fmla="*/ 694152 h 774027"/>
                    <a:gd name="connsiteX34" fmla="*/ 996921 w 1166406"/>
                    <a:gd name="connsiteY34" fmla="*/ 697956 h 774027"/>
                    <a:gd name="connsiteX35" fmla="*/ 990256 w 1166406"/>
                    <a:gd name="connsiteY35" fmla="*/ 694152 h 774027"/>
                    <a:gd name="connsiteX36" fmla="*/ 981686 w 1166406"/>
                    <a:gd name="connsiteY36" fmla="*/ 697956 h 774027"/>
                    <a:gd name="connsiteX37" fmla="*/ 975021 w 1166406"/>
                    <a:gd name="connsiteY37" fmla="*/ 693202 h 774027"/>
                    <a:gd name="connsiteX38" fmla="*/ 965499 w 1166406"/>
                    <a:gd name="connsiteY38" fmla="*/ 699858 h 774027"/>
                    <a:gd name="connsiteX39" fmla="*/ 951217 w 1166406"/>
                    <a:gd name="connsiteY39" fmla="*/ 694152 h 774027"/>
                    <a:gd name="connsiteX40" fmla="*/ 934078 w 1166406"/>
                    <a:gd name="connsiteY40" fmla="*/ 713170 h 774027"/>
                    <a:gd name="connsiteX41" fmla="*/ 916939 w 1166406"/>
                    <a:gd name="connsiteY41" fmla="*/ 714121 h 774027"/>
                    <a:gd name="connsiteX42" fmla="*/ 896943 w 1166406"/>
                    <a:gd name="connsiteY42" fmla="*/ 695103 h 774027"/>
                    <a:gd name="connsiteX43" fmla="*/ 880756 w 1166406"/>
                    <a:gd name="connsiteY43" fmla="*/ 693202 h 774027"/>
                    <a:gd name="connsiteX44" fmla="*/ 848383 w 1166406"/>
                    <a:gd name="connsiteY44" fmla="*/ 662773 h 774027"/>
                    <a:gd name="connsiteX45" fmla="*/ 486558 w 1166406"/>
                    <a:gd name="connsiteY45" fmla="*/ 647559 h 774027"/>
                    <a:gd name="connsiteX46" fmla="*/ 0 w 1166406"/>
                    <a:gd name="connsiteY46" fmla="*/ 614277 h 774027"/>
                    <a:gd name="connsiteX47" fmla="*/ 37135 w 1166406"/>
                    <a:gd name="connsiteY47" fmla="*/ 196835 h 774027"/>
                    <a:gd name="connsiteX48" fmla="*/ 56178 w 1166406"/>
                    <a:gd name="connsiteY48" fmla="*/ 0 h 774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1166406" h="774027">
                      <a:moveTo>
                        <a:pt x="429428" y="27576"/>
                      </a:moveTo>
                      <a:lnTo>
                        <a:pt x="867426" y="47545"/>
                      </a:lnTo>
                      <a:lnTo>
                        <a:pt x="1148316" y="51348"/>
                      </a:lnTo>
                      <a:lnTo>
                        <a:pt x="1147364" y="72268"/>
                      </a:lnTo>
                      <a:lnTo>
                        <a:pt x="1138794" y="91286"/>
                      </a:lnTo>
                      <a:lnTo>
                        <a:pt x="1109277" y="109353"/>
                      </a:lnTo>
                      <a:lnTo>
                        <a:pt x="1106420" y="120763"/>
                      </a:lnTo>
                      <a:lnTo>
                        <a:pt x="1122607" y="144536"/>
                      </a:lnTo>
                      <a:lnTo>
                        <a:pt x="1126416" y="161652"/>
                      </a:lnTo>
                      <a:lnTo>
                        <a:pt x="1151172" y="167357"/>
                      </a:lnTo>
                      <a:lnTo>
                        <a:pt x="1165455" y="185424"/>
                      </a:lnTo>
                      <a:lnTo>
                        <a:pt x="1163551" y="561027"/>
                      </a:lnTo>
                      <a:lnTo>
                        <a:pt x="1142603" y="560076"/>
                      </a:lnTo>
                      <a:lnTo>
                        <a:pt x="1141651" y="575291"/>
                      </a:lnTo>
                      <a:lnTo>
                        <a:pt x="1154029" y="589554"/>
                      </a:lnTo>
                      <a:lnTo>
                        <a:pt x="1153077" y="600014"/>
                      </a:lnTo>
                      <a:lnTo>
                        <a:pt x="1143555" y="604769"/>
                      </a:lnTo>
                      <a:lnTo>
                        <a:pt x="1147364" y="619983"/>
                      </a:lnTo>
                      <a:lnTo>
                        <a:pt x="1159742" y="623786"/>
                      </a:lnTo>
                      <a:lnTo>
                        <a:pt x="1166407" y="642804"/>
                      </a:lnTo>
                      <a:lnTo>
                        <a:pt x="1150220" y="691300"/>
                      </a:lnTo>
                      <a:lnTo>
                        <a:pt x="1140699" y="732188"/>
                      </a:lnTo>
                      <a:lnTo>
                        <a:pt x="1153077" y="743599"/>
                      </a:lnTo>
                      <a:lnTo>
                        <a:pt x="1155933" y="755961"/>
                      </a:lnTo>
                      <a:lnTo>
                        <a:pt x="1162598" y="772126"/>
                      </a:lnTo>
                      <a:lnTo>
                        <a:pt x="1148316" y="774027"/>
                      </a:lnTo>
                      <a:lnTo>
                        <a:pt x="1131177" y="767371"/>
                      </a:lnTo>
                      <a:lnTo>
                        <a:pt x="1122607" y="742648"/>
                      </a:lnTo>
                      <a:lnTo>
                        <a:pt x="1111181" y="730286"/>
                      </a:lnTo>
                      <a:lnTo>
                        <a:pt x="1053099" y="709367"/>
                      </a:lnTo>
                      <a:lnTo>
                        <a:pt x="1047386" y="698907"/>
                      </a:lnTo>
                      <a:lnTo>
                        <a:pt x="1028342" y="693202"/>
                      </a:lnTo>
                      <a:lnTo>
                        <a:pt x="1015012" y="698907"/>
                      </a:lnTo>
                      <a:lnTo>
                        <a:pt x="1005490" y="694152"/>
                      </a:lnTo>
                      <a:lnTo>
                        <a:pt x="996921" y="697956"/>
                      </a:lnTo>
                      <a:lnTo>
                        <a:pt x="990256" y="694152"/>
                      </a:lnTo>
                      <a:lnTo>
                        <a:pt x="981686" y="697956"/>
                      </a:lnTo>
                      <a:lnTo>
                        <a:pt x="975021" y="693202"/>
                      </a:lnTo>
                      <a:lnTo>
                        <a:pt x="965499" y="699858"/>
                      </a:lnTo>
                      <a:lnTo>
                        <a:pt x="951217" y="694152"/>
                      </a:lnTo>
                      <a:lnTo>
                        <a:pt x="934078" y="713170"/>
                      </a:lnTo>
                      <a:lnTo>
                        <a:pt x="916939" y="714121"/>
                      </a:lnTo>
                      <a:lnTo>
                        <a:pt x="896943" y="695103"/>
                      </a:lnTo>
                      <a:lnTo>
                        <a:pt x="880756" y="693202"/>
                      </a:lnTo>
                      <a:lnTo>
                        <a:pt x="848383" y="662773"/>
                      </a:lnTo>
                      <a:lnTo>
                        <a:pt x="486558" y="647559"/>
                      </a:lnTo>
                      <a:lnTo>
                        <a:pt x="0" y="614277"/>
                      </a:lnTo>
                      <a:lnTo>
                        <a:pt x="37135" y="196835"/>
                      </a:lnTo>
                      <a:lnTo>
                        <a:pt x="56178" y="0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1" name="Freeform 50">
                  <a:extLst>
                    <a:ext uri="{FF2B5EF4-FFF2-40B4-BE49-F238E27FC236}">
                      <a16:creationId xmlns:a16="http://schemas.microsoft.com/office/drawing/2014/main" id="{E265ABD9-A208-0155-7011-444553207FA5}"/>
                    </a:ext>
                  </a:extLst>
                </p:cNvPr>
                <p:cNvSpPr/>
                <p:nvPr/>
              </p:nvSpPr>
              <p:spPr>
                <a:xfrm>
                  <a:off x="7077685" y="3617276"/>
                  <a:ext cx="1416827" cy="488759"/>
                </a:xfrm>
                <a:custGeom>
                  <a:avLst/>
                  <a:gdLst>
                    <a:gd name="connsiteX0" fmla="*/ 364681 w 1416827"/>
                    <a:gd name="connsiteY0" fmla="*/ 464036 h 488759"/>
                    <a:gd name="connsiteX1" fmla="*/ 799822 w 1416827"/>
                    <a:gd name="connsiteY1" fmla="*/ 426001 h 488759"/>
                    <a:gd name="connsiteX2" fmla="*/ 1017869 w 1416827"/>
                    <a:gd name="connsiteY2" fmla="*/ 398425 h 488759"/>
                    <a:gd name="connsiteX3" fmla="*/ 1018821 w 1416827"/>
                    <a:gd name="connsiteY3" fmla="*/ 351831 h 488759"/>
                    <a:gd name="connsiteX4" fmla="*/ 1032151 w 1416827"/>
                    <a:gd name="connsiteY4" fmla="*/ 339469 h 488759"/>
                    <a:gd name="connsiteX5" fmla="*/ 1046434 w 1416827"/>
                    <a:gd name="connsiteY5" fmla="*/ 340420 h 488759"/>
                    <a:gd name="connsiteX6" fmla="*/ 1058812 w 1416827"/>
                    <a:gd name="connsiteY6" fmla="*/ 331862 h 488759"/>
                    <a:gd name="connsiteX7" fmla="*/ 1066429 w 1416827"/>
                    <a:gd name="connsiteY7" fmla="*/ 292875 h 488759"/>
                    <a:gd name="connsiteX8" fmla="*/ 1110229 w 1416827"/>
                    <a:gd name="connsiteY8" fmla="*/ 264349 h 488759"/>
                    <a:gd name="connsiteX9" fmla="*/ 1144507 w 1416827"/>
                    <a:gd name="connsiteY9" fmla="*/ 259594 h 488759"/>
                    <a:gd name="connsiteX10" fmla="*/ 1174977 w 1416827"/>
                    <a:gd name="connsiteY10" fmla="*/ 234871 h 488759"/>
                    <a:gd name="connsiteX11" fmla="*/ 1179738 w 1416827"/>
                    <a:gd name="connsiteY11" fmla="*/ 223460 h 488759"/>
                    <a:gd name="connsiteX12" fmla="*/ 1224490 w 1416827"/>
                    <a:gd name="connsiteY12" fmla="*/ 200639 h 488759"/>
                    <a:gd name="connsiteX13" fmla="*/ 1230202 w 1416827"/>
                    <a:gd name="connsiteY13" fmla="*/ 168308 h 488759"/>
                    <a:gd name="connsiteX14" fmla="*/ 1268289 w 1416827"/>
                    <a:gd name="connsiteY14" fmla="*/ 136929 h 488759"/>
                    <a:gd name="connsiteX15" fmla="*/ 1275906 w 1416827"/>
                    <a:gd name="connsiteY15" fmla="*/ 138831 h 488759"/>
                    <a:gd name="connsiteX16" fmla="*/ 1276859 w 1416827"/>
                    <a:gd name="connsiteY16" fmla="*/ 153094 h 488759"/>
                    <a:gd name="connsiteX17" fmla="*/ 1284476 w 1416827"/>
                    <a:gd name="connsiteY17" fmla="*/ 160701 h 488759"/>
                    <a:gd name="connsiteX18" fmla="*/ 1298759 w 1416827"/>
                    <a:gd name="connsiteY18" fmla="*/ 149290 h 488759"/>
                    <a:gd name="connsiteX19" fmla="*/ 1305424 w 1416827"/>
                    <a:gd name="connsiteY19" fmla="*/ 129322 h 488759"/>
                    <a:gd name="connsiteX20" fmla="*/ 1338750 w 1416827"/>
                    <a:gd name="connsiteY20" fmla="*/ 105549 h 488759"/>
                    <a:gd name="connsiteX21" fmla="*/ 1363506 w 1416827"/>
                    <a:gd name="connsiteY21" fmla="*/ 116009 h 488759"/>
                    <a:gd name="connsiteX22" fmla="*/ 1386358 w 1416827"/>
                    <a:gd name="connsiteY22" fmla="*/ 66563 h 488759"/>
                    <a:gd name="connsiteX23" fmla="*/ 1399688 w 1416827"/>
                    <a:gd name="connsiteY23" fmla="*/ 55152 h 488759"/>
                    <a:gd name="connsiteX24" fmla="*/ 1413971 w 1416827"/>
                    <a:gd name="connsiteY24" fmla="*/ 56103 h 488759"/>
                    <a:gd name="connsiteX25" fmla="*/ 1413971 w 1416827"/>
                    <a:gd name="connsiteY25" fmla="*/ 6656 h 488759"/>
                    <a:gd name="connsiteX26" fmla="*/ 1416828 w 1416827"/>
                    <a:gd name="connsiteY26" fmla="*/ 0 h 488759"/>
                    <a:gd name="connsiteX27" fmla="*/ 1373028 w 1416827"/>
                    <a:gd name="connsiteY27" fmla="*/ 4754 h 488759"/>
                    <a:gd name="connsiteX28" fmla="*/ 1371123 w 1416827"/>
                    <a:gd name="connsiteY28" fmla="*/ 14263 h 488759"/>
                    <a:gd name="connsiteX29" fmla="*/ 1095947 w 1416827"/>
                    <a:gd name="connsiteY29" fmla="*/ 45643 h 488759"/>
                    <a:gd name="connsiteX30" fmla="*/ 1042625 w 1416827"/>
                    <a:gd name="connsiteY30" fmla="*/ 58956 h 488759"/>
                    <a:gd name="connsiteX31" fmla="*/ 847430 w 1416827"/>
                    <a:gd name="connsiteY31" fmla="*/ 72268 h 488759"/>
                    <a:gd name="connsiteX32" fmla="*/ 797918 w 1416827"/>
                    <a:gd name="connsiteY32" fmla="*/ 79875 h 488759"/>
                    <a:gd name="connsiteX33" fmla="*/ 632240 w 1416827"/>
                    <a:gd name="connsiteY33" fmla="*/ 89384 h 488759"/>
                    <a:gd name="connsiteX34" fmla="*/ 607484 w 1416827"/>
                    <a:gd name="connsiteY34" fmla="*/ 96991 h 488759"/>
                    <a:gd name="connsiteX35" fmla="*/ 392294 w 1416827"/>
                    <a:gd name="connsiteY35" fmla="*/ 116009 h 488759"/>
                    <a:gd name="connsiteX36" fmla="*/ 385628 w 1416827"/>
                    <a:gd name="connsiteY36" fmla="*/ 110304 h 488759"/>
                    <a:gd name="connsiteX37" fmla="*/ 350399 w 1416827"/>
                    <a:gd name="connsiteY37" fmla="*/ 110304 h 488759"/>
                    <a:gd name="connsiteX38" fmla="*/ 361824 w 1416827"/>
                    <a:gd name="connsiteY38" fmla="*/ 140732 h 488759"/>
                    <a:gd name="connsiteX39" fmla="*/ 356111 w 1416827"/>
                    <a:gd name="connsiteY39" fmla="*/ 149290 h 488759"/>
                    <a:gd name="connsiteX40" fmla="*/ 134256 w 1416827"/>
                    <a:gd name="connsiteY40" fmla="*/ 163554 h 488759"/>
                    <a:gd name="connsiteX41" fmla="*/ 126639 w 1416827"/>
                    <a:gd name="connsiteY41" fmla="*/ 173063 h 488759"/>
                    <a:gd name="connsiteX42" fmla="*/ 119021 w 1416827"/>
                    <a:gd name="connsiteY42" fmla="*/ 166406 h 488759"/>
                    <a:gd name="connsiteX43" fmla="*/ 109499 w 1416827"/>
                    <a:gd name="connsiteY43" fmla="*/ 166406 h 488759"/>
                    <a:gd name="connsiteX44" fmla="*/ 109499 w 1416827"/>
                    <a:gd name="connsiteY44" fmla="*/ 178768 h 488759"/>
                    <a:gd name="connsiteX45" fmla="*/ 115213 w 1416827"/>
                    <a:gd name="connsiteY45" fmla="*/ 188277 h 488759"/>
                    <a:gd name="connsiteX46" fmla="*/ 114260 w 1416827"/>
                    <a:gd name="connsiteY46" fmla="*/ 197786 h 488759"/>
                    <a:gd name="connsiteX47" fmla="*/ 100930 w 1416827"/>
                    <a:gd name="connsiteY47" fmla="*/ 202541 h 488759"/>
                    <a:gd name="connsiteX48" fmla="*/ 114260 w 1416827"/>
                    <a:gd name="connsiteY48" fmla="*/ 216804 h 488759"/>
                    <a:gd name="connsiteX49" fmla="*/ 106643 w 1416827"/>
                    <a:gd name="connsiteY49" fmla="*/ 223460 h 488759"/>
                    <a:gd name="connsiteX50" fmla="*/ 90456 w 1416827"/>
                    <a:gd name="connsiteY50" fmla="*/ 221558 h 488759"/>
                    <a:gd name="connsiteX51" fmla="*/ 96169 w 1416827"/>
                    <a:gd name="connsiteY51" fmla="*/ 231067 h 488759"/>
                    <a:gd name="connsiteX52" fmla="*/ 107596 w 1416827"/>
                    <a:gd name="connsiteY52" fmla="*/ 241527 h 488759"/>
                    <a:gd name="connsiteX53" fmla="*/ 107596 w 1416827"/>
                    <a:gd name="connsiteY53" fmla="*/ 248183 h 488759"/>
                    <a:gd name="connsiteX54" fmla="*/ 96169 w 1416827"/>
                    <a:gd name="connsiteY54" fmla="*/ 252938 h 488759"/>
                    <a:gd name="connsiteX55" fmla="*/ 86648 w 1416827"/>
                    <a:gd name="connsiteY55" fmla="*/ 271956 h 488759"/>
                    <a:gd name="connsiteX56" fmla="*/ 87600 w 1416827"/>
                    <a:gd name="connsiteY56" fmla="*/ 277661 h 488759"/>
                    <a:gd name="connsiteX57" fmla="*/ 100930 w 1416827"/>
                    <a:gd name="connsiteY57" fmla="*/ 287170 h 488759"/>
                    <a:gd name="connsiteX58" fmla="*/ 97121 w 1416827"/>
                    <a:gd name="connsiteY58" fmla="*/ 293826 h 488759"/>
                    <a:gd name="connsiteX59" fmla="*/ 82839 w 1416827"/>
                    <a:gd name="connsiteY59" fmla="*/ 293826 h 488759"/>
                    <a:gd name="connsiteX60" fmla="*/ 82839 w 1416827"/>
                    <a:gd name="connsiteY60" fmla="*/ 298581 h 488759"/>
                    <a:gd name="connsiteX61" fmla="*/ 91409 w 1416827"/>
                    <a:gd name="connsiteY61" fmla="*/ 307139 h 488759"/>
                    <a:gd name="connsiteX62" fmla="*/ 92361 w 1416827"/>
                    <a:gd name="connsiteY62" fmla="*/ 314746 h 488759"/>
                    <a:gd name="connsiteX63" fmla="*/ 79030 w 1416827"/>
                    <a:gd name="connsiteY63" fmla="*/ 316648 h 488759"/>
                    <a:gd name="connsiteX64" fmla="*/ 74270 w 1416827"/>
                    <a:gd name="connsiteY64" fmla="*/ 324255 h 488759"/>
                    <a:gd name="connsiteX65" fmla="*/ 59035 w 1416827"/>
                    <a:gd name="connsiteY65" fmla="*/ 326157 h 488759"/>
                    <a:gd name="connsiteX66" fmla="*/ 50465 w 1416827"/>
                    <a:gd name="connsiteY66" fmla="*/ 334715 h 488759"/>
                    <a:gd name="connsiteX67" fmla="*/ 56178 w 1416827"/>
                    <a:gd name="connsiteY67" fmla="*/ 343273 h 488759"/>
                    <a:gd name="connsiteX68" fmla="*/ 66652 w 1416827"/>
                    <a:gd name="connsiteY68" fmla="*/ 342322 h 488759"/>
                    <a:gd name="connsiteX69" fmla="*/ 71413 w 1416827"/>
                    <a:gd name="connsiteY69" fmla="*/ 350880 h 488759"/>
                    <a:gd name="connsiteX70" fmla="*/ 56178 w 1416827"/>
                    <a:gd name="connsiteY70" fmla="*/ 363242 h 488759"/>
                    <a:gd name="connsiteX71" fmla="*/ 59987 w 1416827"/>
                    <a:gd name="connsiteY71" fmla="*/ 377505 h 488759"/>
                    <a:gd name="connsiteX72" fmla="*/ 40944 w 1416827"/>
                    <a:gd name="connsiteY72" fmla="*/ 371800 h 488759"/>
                    <a:gd name="connsiteX73" fmla="*/ 39991 w 1416827"/>
                    <a:gd name="connsiteY73" fmla="*/ 378456 h 488759"/>
                    <a:gd name="connsiteX74" fmla="*/ 43800 w 1416827"/>
                    <a:gd name="connsiteY74" fmla="*/ 388916 h 488759"/>
                    <a:gd name="connsiteX75" fmla="*/ 40944 w 1416827"/>
                    <a:gd name="connsiteY75" fmla="*/ 402228 h 488759"/>
                    <a:gd name="connsiteX76" fmla="*/ 28565 w 1416827"/>
                    <a:gd name="connsiteY76" fmla="*/ 394621 h 488759"/>
                    <a:gd name="connsiteX77" fmla="*/ 20948 w 1416827"/>
                    <a:gd name="connsiteY77" fmla="*/ 402228 h 488759"/>
                    <a:gd name="connsiteX78" fmla="*/ 31422 w 1416827"/>
                    <a:gd name="connsiteY78" fmla="*/ 403179 h 488759"/>
                    <a:gd name="connsiteX79" fmla="*/ 32374 w 1416827"/>
                    <a:gd name="connsiteY79" fmla="*/ 417443 h 488759"/>
                    <a:gd name="connsiteX80" fmla="*/ 26661 w 1416827"/>
                    <a:gd name="connsiteY80" fmla="*/ 426952 h 488759"/>
                    <a:gd name="connsiteX81" fmla="*/ 37135 w 1416827"/>
                    <a:gd name="connsiteY81" fmla="*/ 435510 h 488759"/>
                    <a:gd name="connsiteX82" fmla="*/ 34278 w 1416827"/>
                    <a:gd name="connsiteY82" fmla="*/ 449773 h 488759"/>
                    <a:gd name="connsiteX83" fmla="*/ 41896 w 1416827"/>
                    <a:gd name="connsiteY83" fmla="*/ 456429 h 488759"/>
                    <a:gd name="connsiteX84" fmla="*/ 35230 w 1416827"/>
                    <a:gd name="connsiteY84" fmla="*/ 465938 h 488759"/>
                    <a:gd name="connsiteX85" fmla="*/ 23804 w 1416827"/>
                    <a:gd name="connsiteY85" fmla="*/ 461183 h 488759"/>
                    <a:gd name="connsiteX86" fmla="*/ 15235 w 1416827"/>
                    <a:gd name="connsiteY86" fmla="*/ 482103 h 488759"/>
                    <a:gd name="connsiteX87" fmla="*/ 0 w 1416827"/>
                    <a:gd name="connsiteY87" fmla="*/ 488760 h 488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1416827" h="488759">
                      <a:moveTo>
                        <a:pt x="364681" y="464036"/>
                      </a:moveTo>
                      <a:lnTo>
                        <a:pt x="799822" y="426001"/>
                      </a:lnTo>
                      <a:lnTo>
                        <a:pt x="1017869" y="398425"/>
                      </a:lnTo>
                      <a:lnTo>
                        <a:pt x="1018821" y="351831"/>
                      </a:lnTo>
                      <a:lnTo>
                        <a:pt x="1032151" y="339469"/>
                      </a:lnTo>
                      <a:lnTo>
                        <a:pt x="1046434" y="340420"/>
                      </a:lnTo>
                      <a:lnTo>
                        <a:pt x="1058812" y="331862"/>
                      </a:lnTo>
                      <a:lnTo>
                        <a:pt x="1066429" y="292875"/>
                      </a:lnTo>
                      <a:lnTo>
                        <a:pt x="1110229" y="264349"/>
                      </a:lnTo>
                      <a:lnTo>
                        <a:pt x="1144507" y="259594"/>
                      </a:lnTo>
                      <a:lnTo>
                        <a:pt x="1174977" y="234871"/>
                      </a:lnTo>
                      <a:lnTo>
                        <a:pt x="1179738" y="223460"/>
                      </a:lnTo>
                      <a:lnTo>
                        <a:pt x="1224490" y="200639"/>
                      </a:lnTo>
                      <a:lnTo>
                        <a:pt x="1230202" y="168308"/>
                      </a:lnTo>
                      <a:lnTo>
                        <a:pt x="1268289" y="136929"/>
                      </a:lnTo>
                      <a:lnTo>
                        <a:pt x="1275906" y="138831"/>
                      </a:lnTo>
                      <a:lnTo>
                        <a:pt x="1276859" y="153094"/>
                      </a:lnTo>
                      <a:lnTo>
                        <a:pt x="1284476" y="160701"/>
                      </a:lnTo>
                      <a:lnTo>
                        <a:pt x="1298759" y="149290"/>
                      </a:lnTo>
                      <a:lnTo>
                        <a:pt x="1305424" y="129322"/>
                      </a:lnTo>
                      <a:lnTo>
                        <a:pt x="1338750" y="105549"/>
                      </a:lnTo>
                      <a:lnTo>
                        <a:pt x="1363506" y="116009"/>
                      </a:lnTo>
                      <a:lnTo>
                        <a:pt x="1386358" y="66563"/>
                      </a:lnTo>
                      <a:lnTo>
                        <a:pt x="1399688" y="55152"/>
                      </a:lnTo>
                      <a:lnTo>
                        <a:pt x="1413971" y="56103"/>
                      </a:lnTo>
                      <a:lnTo>
                        <a:pt x="1413971" y="6656"/>
                      </a:lnTo>
                      <a:lnTo>
                        <a:pt x="1416828" y="0"/>
                      </a:lnTo>
                      <a:lnTo>
                        <a:pt x="1373028" y="4754"/>
                      </a:lnTo>
                      <a:lnTo>
                        <a:pt x="1371123" y="14263"/>
                      </a:lnTo>
                      <a:lnTo>
                        <a:pt x="1095947" y="45643"/>
                      </a:lnTo>
                      <a:lnTo>
                        <a:pt x="1042625" y="58956"/>
                      </a:lnTo>
                      <a:lnTo>
                        <a:pt x="847430" y="72268"/>
                      </a:lnTo>
                      <a:lnTo>
                        <a:pt x="797918" y="79875"/>
                      </a:lnTo>
                      <a:lnTo>
                        <a:pt x="632240" y="89384"/>
                      </a:lnTo>
                      <a:lnTo>
                        <a:pt x="607484" y="96991"/>
                      </a:lnTo>
                      <a:lnTo>
                        <a:pt x="392294" y="116009"/>
                      </a:lnTo>
                      <a:lnTo>
                        <a:pt x="385628" y="110304"/>
                      </a:lnTo>
                      <a:lnTo>
                        <a:pt x="350399" y="110304"/>
                      </a:lnTo>
                      <a:lnTo>
                        <a:pt x="361824" y="140732"/>
                      </a:lnTo>
                      <a:lnTo>
                        <a:pt x="356111" y="149290"/>
                      </a:lnTo>
                      <a:lnTo>
                        <a:pt x="134256" y="163554"/>
                      </a:lnTo>
                      <a:lnTo>
                        <a:pt x="126639" y="173063"/>
                      </a:lnTo>
                      <a:lnTo>
                        <a:pt x="119021" y="166406"/>
                      </a:lnTo>
                      <a:lnTo>
                        <a:pt x="109499" y="166406"/>
                      </a:lnTo>
                      <a:lnTo>
                        <a:pt x="109499" y="178768"/>
                      </a:lnTo>
                      <a:lnTo>
                        <a:pt x="115213" y="188277"/>
                      </a:lnTo>
                      <a:lnTo>
                        <a:pt x="114260" y="197786"/>
                      </a:lnTo>
                      <a:lnTo>
                        <a:pt x="100930" y="202541"/>
                      </a:lnTo>
                      <a:lnTo>
                        <a:pt x="114260" y="216804"/>
                      </a:lnTo>
                      <a:lnTo>
                        <a:pt x="106643" y="223460"/>
                      </a:lnTo>
                      <a:lnTo>
                        <a:pt x="90456" y="221558"/>
                      </a:lnTo>
                      <a:lnTo>
                        <a:pt x="96169" y="231067"/>
                      </a:lnTo>
                      <a:lnTo>
                        <a:pt x="107596" y="241527"/>
                      </a:lnTo>
                      <a:lnTo>
                        <a:pt x="107596" y="248183"/>
                      </a:lnTo>
                      <a:lnTo>
                        <a:pt x="96169" y="252938"/>
                      </a:lnTo>
                      <a:lnTo>
                        <a:pt x="86648" y="271956"/>
                      </a:lnTo>
                      <a:lnTo>
                        <a:pt x="87600" y="277661"/>
                      </a:lnTo>
                      <a:lnTo>
                        <a:pt x="100930" y="287170"/>
                      </a:lnTo>
                      <a:lnTo>
                        <a:pt x="97121" y="293826"/>
                      </a:lnTo>
                      <a:lnTo>
                        <a:pt x="82839" y="293826"/>
                      </a:lnTo>
                      <a:lnTo>
                        <a:pt x="82839" y="298581"/>
                      </a:lnTo>
                      <a:lnTo>
                        <a:pt x="91409" y="307139"/>
                      </a:lnTo>
                      <a:lnTo>
                        <a:pt x="92361" y="314746"/>
                      </a:lnTo>
                      <a:lnTo>
                        <a:pt x="79030" y="316648"/>
                      </a:lnTo>
                      <a:lnTo>
                        <a:pt x="74270" y="324255"/>
                      </a:lnTo>
                      <a:lnTo>
                        <a:pt x="59035" y="326157"/>
                      </a:lnTo>
                      <a:lnTo>
                        <a:pt x="50465" y="334715"/>
                      </a:lnTo>
                      <a:lnTo>
                        <a:pt x="56178" y="343273"/>
                      </a:lnTo>
                      <a:lnTo>
                        <a:pt x="66652" y="342322"/>
                      </a:lnTo>
                      <a:lnTo>
                        <a:pt x="71413" y="350880"/>
                      </a:lnTo>
                      <a:lnTo>
                        <a:pt x="56178" y="363242"/>
                      </a:lnTo>
                      <a:lnTo>
                        <a:pt x="59987" y="377505"/>
                      </a:lnTo>
                      <a:lnTo>
                        <a:pt x="40944" y="371800"/>
                      </a:lnTo>
                      <a:lnTo>
                        <a:pt x="39991" y="378456"/>
                      </a:lnTo>
                      <a:lnTo>
                        <a:pt x="43800" y="388916"/>
                      </a:lnTo>
                      <a:lnTo>
                        <a:pt x="40944" y="402228"/>
                      </a:lnTo>
                      <a:lnTo>
                        <a:pt x="28565" y="394621"/>
                      </a:lnTo>
                      <a:lnTo>
                        <a:pt x="20948" y="402228"/>
                      </a:lnTo>
                      <a:lnTo>
                        <a:pt x="31422" y="403179"/>
                      </a:lnTo>
                      <a:lnTo>
                        <a:pt x="32374" y="417443"/>
                      </a:lnTo>
                      <a:lnTo>
                        <a:pt x="26661" y="426952"/>
                      </a:lnTo>
                      <a:lnTo>
                        <a:pt x="37135" y="435510"/>
                      </a:lnTo>
                      <a:lnTo>
                        <a:pt x="34278" y="449773"/>
                      </a:lnTo>
                      <a:lnTo>
                        <a:pt x="41896" y="456429"/>
                      </a:lnTo>
                      <a:lnTo>
                        <a:pt x="35230" y="465938"/>
                      </a:lnTo>
                      <a:lnTo>
                        <a:pt x="23804" y="461183"/>
                      </a:lnTo>
                      <a:lnTo>
                        <a:pt x="15235" y="482103"/>
                      </a:lnTo>
                      <a:lnTo>
                        <a:pt x="0" y="488760"/>
                      </a:lnTo>
                      <a:close/>
                    </a:path>
                  </a:pathLst>
                </a:custGeom>
                <a:solidFill>
                  <a:srgbClr val="FD6603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2" name="Freeform 51">
                  <a:extLst>
                    <a:ext uri="{FF2B5EF4-FFF2-40B4-BE49-F238E27FC236}">
                      <a16:creationId xmlns:a16="http://schemas.microsoft.com/office/drawing/2014/main" id="{02004CEB-C8DE-E7A9-8442-559FDF489AD6}"/>
                    </a:ext>
                  </a:extLst>
                </p:cNvPr>
                <p:cNvSpPr/>
                <p:nvPr/>
              </p:nvSpPr>
              <p:spPr>
                <a:xfrm>
                  <a:off x="4218322" y="3775125"/>
                  <a:ext cx="2328053" cy="2274537"/>
                </a:xfrm>
                <a:custGeom>
                  <a:avLst/>
                  <a:gdLst>
                    <a:gd name="connsiteX0" fmla="*/ 0 w 2328053"/>
                    <a:gd name="connsiteY0" fmla="*/ 913809 h 2274537"/>
                    <a:gd name="connsiteX1" fmla="*/ 2857 w 2328053"/>
                    <a:gd name="connsiteY1" fmla="*/ 885282 h 2274537"/>
                    <a:gd name="connsiteX2" fmla="*/ 330403 w 2328053"/>
                    <a:gd name="connsiteY2" fmla="*/ 919514 h 2274537"/>
                    <a:gd name="connsiteX3" fmla="*/ 633192 w 2328053"/>
                    <a:gd name="connsiteY3" fmla="*/ 944238 h 2274537"/>
                    <a:gd name="connsiteX4" fmla="*/ 708414 w 2328053"/>
                    <a:gd name="connsiteY4" fmla="*/ 0 h 2274537"/>
                    <a:gd name="connsiteX5" fmla="*/ 716031 w 2328053"/>
                    <a:gd name="connsiteY5" fmla="*/ 0 h 2274537"/>
                    <a:gd name="connsiteX6" fmla="*/ 1216872 w 2328053"/>
                    <a:gd name="connsiteY6" fmla="*/ 30429 h 2274537"/>
                    <a:gd name="connsiteX7" fmla="*/ 1203542 w 2328053"/>
                    <a:gd name="connsiteY7" fmla="*/ 436460 h 2274537"/>
                    <a:gd name="connsiteX8" fmla="*/ 1229250 w 2328053"/>
                    <a:gd name="connsiteY8" fmla="*/ 448822 h 2274537"/>
                    <a:gd name="connsiteX9" fmla="*/ 1253054 w 2328053"/>
                    <a:gd name="connsiteY9" fmla="*/ 477349 h 2274537"/>
                    <a:gd name="connsiteX10" fmla="*/ 1267337 w 2328053"/>
                    <a:gd name="connsiteY10" fmla="*/ 480201 h 2274537"/>
                    <a:gd name="connsiteX11" fmla="*/ 1277811 w 2328053"/>
                    <a:gd name="connsiteY11" fmla="*/ 470692 h 2274537"/>
                    <a:gd name="connsiteX12" fmla="*/ 1289237 w 2328053"/>
                    <a:gd name="connsiteY12" fmla="*/ 474496 h 2274537"/>
                    <a:gd name="connsiteX13" fmla="*/ 1302567 w 2328053"/>
                    <a:gd name="connsiteY13" fmla="*/ 484005 h 2274537"/>
                    <a:gd name="connsiteX14" fmla="*/ 1313041 w 2328053"/>
                    <a:gd name="connsiteY14" fmla="*/ 469741 h 2274537"/>
                    <a:gd name="connsiteX15" fmla="*/ 1334941 w 2328053"/>
                    <a:gd name="connsiteY15" fmla="*/ 485907 h 2274537"/>
                    <a:gd name="connsiteX16" fmla="*/ 1339702 w 2328053"/>
                    <a:gd name="connsiteY16" fmla="*/ 513483 h 2274537"/>
                    <a:gd name="connsiteX17" fmla="*/ 1351128 w 2328053"/>
                    <a:gd name="connsiteY17" fmla="*/ 520139 h 2274537"/>
                    <a:gd name="connsiteX18" fmla="*/ 1373028 w 2328053"/>
                    <a:gd name="connsiteY18" fmla="*/ 519188 h 2274537"/>
                    <a:gd name="connsiteX19" fmla="*/ 1406354 w 2328053"/>
                    <a:gd name="connsiteY19" fmla="*/ 537255 h 2274537"/>
                    <a:gd name="connsiteX20" fmla="*/ 1425397 w 2328053"/>
                    <a:gd name="connsiteY20" fmla="*/ 536304 h 2274537"/>
                    <a:gd name="connsiteX21" fmla="*/ 1438727 w 2328053"/>
                    <a:gd name="connsiteY21" fmla="*/ 532501 h 2274537"/>
                    <a:gd name="connsiteX22" fmla="*/ 1460627 w 2328053"/>
                    <a:gd name="connsiteY22" fmla="*/ 553420 h 2274537"/>
                    <a:gd name="connsiteX23" fmla="*/ 1479671 w 2328053"/>
                    <a:gd name="connsiteY23" fmla="*/ 531550 h 2274537"/>
                    <a:gd name="connsiteX24" fmla="*/ 1512997 w 2328053"/>
                    <a:gd name="connsiteY24" fmla="*/ 542009 h 2274537"/>
                    <a:gd name="connsiteX25" fmla="*/ 1531088 w 2328053"/>
                    <a:gd name="connsiteY25" fmla="*/ 570536 h 2274537"/>
                    <a:gd name="connsiteX26" fmla="*/ 1552988 w 2328053"/>
                    <a:gd name="connsiteY26" fmla="*/ 569585 h 2274537"/>
                    <a:gd name="connsiteX27" fmla="*/ 1546323 w 2328053"/>
                    <a:gd name="connsiteY27" fmla="*/ 589554 h 2274537"/>
                    <a:gd name="connsiteX28" fmla="*/ 1568222 w 2328053"/>
                    <a:gd name="connsiteY28" fmla="*/ 600014 h 2274537"/>
                    <a:gd name="connsiteX29" fmla="*/ 1596787 w 2328053"/>
                    <a:gd name="connsiteY29" fmla="*/ 575291 h 2274537"/>
                    <a:gd name="connsiteX30" fmla="*/ 1621544 w 2328053"/>
                    <a:gd name="connsiteY30" fmla="*/ 591456 h 2274537"/>
                    <a:gd name="connsiteX31" fmla="*/ 1633922 w 2328053"/>
                    <a:gd name="connsiteY31" fmla="*/ 586702 h 2274537"/>
                    <a:gd name="connsiteX32" fmla="*/ 1634874 w 2328053"/>
                    <a:gd name="connsiteY32" fmla="*/ 600965 h 2274537"/>
                    <a:gd name="connsiteX33" fmla="*/ 1651061 w 2328053"/>
                    <a:gd name="connsiteY33" fmla="*/ 612376 h 2274537"/>
                    <a:gd name="connsiteX34" fmla="*/ 1672961 w 2328053"/>
                    <a:gd name="connsiteY34" fmla="*/ 588603 h 2274537"/>
                    <a:gd name="connsiteX35" fmla="*/ 1684387 w 2328053"/>
                    <a:gd name="connsiteY35" fmla="*/ 595260 h 2274537"/>
                    <a:gd name="connsiteX36" fmla="*/ 1681530 w 2328053"/>
                    <a:gd name="connsiteY36" fmla="*/ 614277 h 2274537"/>
                    <a:gd name="connsiteX37" fmla="*/ 1691052 w 2328053"/>
                    <a:gd name="connsiteY37" fmla="*/ 631393 h 2274537"/>
                    <a:gd name="connsiteX38" fmla="*/ 1702478 w 2328053"/>
                    <a:gd name="connsiteY38" fmla="*/ 623786 h 2274537"/>
                    <a:gd name="connsiteX39" fmla="*/ 1726282 w 2328053"/>
                    <a:gd name="connsiteY39" fmla="*/ 583849 h 2274537"/>
                    <a:gd name="connsiteX40" fmla="*/ 1743421 w 2328053"/>
                    <a:gd name="connsiteY40" fmla="*/ 602867 h 2274537"/>
                    <a:gd name="connsiteX41" fmla="*/ 1762465 w 2328053"/>
                    <a:gd name="connsiteY41" fmla="*/ 607621 h 2274537"/>
                    <a:gd name="connsiteX42" fmla="*/ 1782460 w 2328053"/>
                    <a:gd name="connsiteY42" fmla="*/ 600965 h 2274537"/>
                    <a:gd name="connsiteX43" fmla="*/ 1801504 w 2328053"/>
                    <a:gd name="connsiteY43" fmla="*/ 618081 h 2274537"/>
                    <a:gd name="connsiteX44" fmla="*/ 1812930 w 2328053"/>
                    <a:gd name="connsiteY44" fmla="*/ 617130 h 2274537"/>
                    <a:gd name="connsiteX45" fmla="*/ 1825308 w 2328053"/>
                    <a:gd name="connsiteY45" fmla="*/ 628541 h 2274537"/>
                    <a:gd name="connsiteX46" fmla="*/ 1859586 w 2328053"/>
                    <a:gd name="connsiteY46" fmla="*/ 619983 h 2274537"/>
                    <a:gd name="connsiteX47" fmla="*/ 1865299 w 2328053"/>
                    <a:gd name="connsiteY47" fmla="*/ 603818 h 2274537"/>
                    <a:gd name="connsiteX48" fmla="*/ 1900529 w 2328053"/>
                    <a:gd name="connsiteY48" fmla="*/ 600965 h 2274537"/>
                    <a:gd name="connsiteX49" fmla="*/ 1915764 w 2328053"/>
                    <a:gd name="connsiteY49" fmla="*/ 607621 h 2274537"/>
                    <a:gd name="connsiteX50" fmla="*/ 1963373 w 2328053"/>
                    <a:gd name="connsiteY50" fmla="*/ 583849 h 2274537"/>
                    <a:gd name="connsiteX51" fmla="*/ 1969086 w 2328053"/>
                    <a:gd name="connsiteY51" fmla="*/ 598112 h 2274537"/>
                    <a:gd name="connsiteX52" fmla="*/ 2017646 w 2328053"/>
                    <a:gd name="connsiteY52" fmla="*/ 595260 h 2274537"/>
                    <a:gd name="connsiteX53" fmla="*/ 2022407 w 2328053"/>
                    <a:gd name="connsiteY53" fmla="*/ 580045 h 2274537"/>
                    <a:gd name="connsiteX54" fmla="*/ 2043355 w 2328053"/>
                    <a:gd name="connsiteY54" fmla="*/ 588603 h 2274537"/>
                    <a:gd name="connsiteX55" fmla="*/ 2087154 w 2328053"/>
                    <a:gd name="connsiteY55" fmla="*/ 624737 h 2274537"/>
                    <a:gd name="connsiteX56" fmla="*/ 2148093 w 2328053"/>
                    <a:gd name="connsiteY56" fmla="*/ 642804 h 2274537"/>
                    <a:gd name="connsiteX57" fmla="*/ 2172850 w 2328053"/>
                    <a:gd name="connsiteY57" fmla="*/ 664675 h 2274537"/>
                    <a:gd name="connsiteX58" fmla="*/ 2199510 w 2328053"/>
                    <a:gd name="connsiteY58" fmla="*/ 652313 h 2274537"/>
                    <a:gd name="connsiteX59" fmla="*/ 2229980 w 2328053"/>
                    <a:gd name="connsiteY59" fmla="*/ 659920 h 2274537"/>
                    <a:gd name="connsiteX60" fmla="*/ 2231884 w 2328053"/>
                    <a:gd name="connsiteY60" fmla="*/ 773077 h 2274537"/>
                    <a:gd name="connsiteX61" fmla="*/ 2236645 w 2328053"/>
                    <a:gd name="connsiteY61" fmla="*/ 962305 h 2274537"/>
                    <a:gd name="connsiteX62" fmla="*/ 2243310 w 2328053"/>
                    <a:gd name="connsiteY62" fmla="*/ 994635 h 2274537"/>
                    <a:gd name="connsiteX63" fmla="*/ 2268067 w 2328053"/>
                    <a:gd name="connsiteY63" fmla="*/ 1021260 h 2274537"/>
                    <a:gd name="connsiteX64" fmla="*/ 2274732 w 2328053"/>
                    <a:gd name="connsiteY64" fmla="*/ 1072608 h 2274537"/>
                    <a:gd name="connsiteX65" fmla="*/ 2310914 w 2328053"/>
                    <a:gd name="connsiteY65" fmla="*/ 1116349 h 2274537"/>
                    <a:gd name="connsiteX66" fmla="*/ 2318531 w 2328053"/>
                    <a:gd name="connsiteY66" fmla="*/ 1157238 h 2274537"/>
                    <a:gd name="connsiteX67" fmla="*/ 2328053 w 2328053"/>
                    <a:gd name="connsiteY67" fmla="*/ 1157238 h 2274537"/>
                    <a:gd name="connsiteX68" fmla="*/ 2327101 w 2328053"/>
                    <a:gd name="connsiteY68" fmla="*/ 1226653 h 2274537"/>
                    <a:gd name="connsiteX69" fmla="*/ 2295680 w 2328053"/>
                    <a:gd name="connsiteY69" fmla="*/ 1287510 h 2274537"/>
                    <a:gd name="connsiteX70" fmla="*/ 2308058 w 2328053"/>
                    <a:gd name="connsiteY70" fmla="*/ 1309381 h 2274537"/>
                    <a:gd name="connsiteX71" fmla="*/ 2295680 w 2328053"/>
                    <a:gd name="connsiteY71" fmla="*/ 1323644 h 2274537"/>
                    <a:gd name="connsiteX72" fmla="*/ 2302344 w 2328053"/>
                    <a:gd name="connsiteY72" fmla="*/ 1352171 h 2274537"/>
                    <a:gd name="connsiteX73" fmla="*/ 2301393 w 2328053"/>
                    <a:gd name="connsiteY73" fmla="*/ 1393059 h 2274537"/>
                    <a:gd name="connsiteX74" fmla="*/ 2280445 w 2328053"/>
                    <a:gd name="connsiteY74" fmla="*/ 1426341 h 2274537"/>
                    <a:gd name="connsiteX75" fmla="*/ 2279493 w 2328053"/>
                    <a:gd name="connsiteY75" fmla="*/ 1433948 h 2274537"/>
                    <a:gd name="connsiteX76" fmla="*/ 2263306 w 2328053"/>
                    <a:gd name="connsiteY76" fmla="*/ 1445359 h 2274537"/>
                    <a:gd name="connsiteX77" fmla="*/ 2272827 w 2328053"/>
                    <a:gd name="connsiteY77" fmla="*/ 1462475 h 2274537"/>
                    <a:gd name="connsiteX78" fmla="*/ 2284254 w 2328053"/>
                    <a:gd name="connsiteY78" fmla="*/ 1472934 h 2274537"/>
                    <a:gd name="connsiteX79" fmla="*/ 2250928 w 2328053"/>
                    <a:gd name="connsiteY79" fmla="*/ 1475787 h 2274537"/>
                    <a:gd name="connsiteX80" fmla="*/ 2170945 w 2328053"/>
                    <a:gd name="connsiteY80" fmla="*/ 1512872 h 2274537"/>
                    <a:gd name="connsiteX81" fmla="*/ 2137619 w 2328053"/>
                    <a:gd name="connsiteY81" fmla="*/ 1526185 h 2274537"/>
                    <a:gd name="connsiteX82" fmla="*/ 2120480 w 2328053"/>
                    <a:gd name="connsiteY82" fmla="*/ 1543301 h 2274537"/>
                    <a:gd name="connsiteX83" fmla="*/ 2113815 w 2328053"/>
                    <a:gd name="connsiteY83" fmla="*/ 1538546 h 2274537"/>
                    <a:gd name="connsiteX84" fmla="*/ 2133811 w 2328053"/>
                    <a:gd name="connsiteY84" fmla="*/ 1516676 h 2274537"/>
                    <a:gd name="connsiteX85" fmla="*/ 2150950 w 2328053"/>
                    <a:gd name="connsiteY85" fmla="*/ 1510020 h 2274537"/>
                    <a:gd name="connsiteX86" fmla="*/ 2155711 w 2328053"/>
                    <a:gd name="connsiteY86" fmla="*/ 1501461 h 2274537"/>
                    <a:gd name="connsiteX87" fmla="*/ 2128098 w 2328053"/>
                    <a:gd name="connsiteY87" fmla="*/ 1500511 h 2274537"/>
                    <a:gd name="connsiteX88" fmla="*/ 2121433 w 2328053"/>
                    <a:gd name="connsiteY88" fmla="*/ 1492903 h 2274537"/>
                    <a:gd name="connsiteX89" fmla="*/ 2129050 w 2328053"/>
                    <a:gd name="connsiteY89" fmla="*/ 1473885 h 2274537"/>
                    <a:gd name="connsiteX90" fmla="*/ 2120480 w 2328053"/>
                    <a:gd name="connsiteY90" fmla="*/ 1456769 h 2274537"/>
                    <a:gd name="connsiteX91" fmla="*/ 2114767 w 2328053"/>
                    <a:gd name="connsiteY91" fmla="*/ 1456769 h 2274537"/>
                    <a:gd name="connsiteX92" fmla="*/ 2091915 w 2328053"/>
                    <a:gd name="connsiteY92" fmla="*/ 1469131 h 2274537"/>
                    <a:gd name="connsiteX93" fmla="*/ 2073824 w 2328053"/>
                    <a:gd name="connsiteY93" fmla="*/ 1493854 h 2274537"/>
                    <a:gd name="connsiteX94" fmla="*/ 2076681 w 2328053"/>
                    <a:gd name="connsiteY94" fmla="*/ 1510020 h 2274537"/>
                    <a:gd name="connsiteX95" fmla="*/ 2108102 w 2328053"/>
                    <a:gd name="connsiteY95" fmla="*/ 1542350 h 2274537"/>
                    <a:gd name="connsiteX96" fmla="*/ 2120480 w 2328053"/>
                    <a:gd name="connsiteY96" fmla="*/ 1545202 h 2274537"/>
                    <a:gd name="connsiteX97" fmla="*/ 2120480 w 2328053"/>
                    <a:gd name="connsiteY97" fmla="*/ 1552810 h 2274537"/>
                    <a:gd name="connsiteX98" fmla="*/ 2098581 w 2328053"/>
                    <a:gd name="connsiteY98" fmla="*/ 1568024 h 2274537"/>
                    <a:gd name="connsiteX99" fmla="*/ 2051924 w 2328053"/>
                    <a:gd name="connsiteY99" fmla="*/ 1606060 h 2274537"/>
                    <a:gd name="connsiteX100" fmla="*/ 2013837 w 2328053"/>
                    <a:gd name="connsiteY100" fmla="*/ 1643145 h 2274537"/>
                    <a:gd name="connsiteX101" fmla="*/ 1983368 w 2328053"/>
                    <a:gd name="connsiteY101" fmla="*/ 1656457 h 2274537"/>
                    <a:gd name="connsiteX102" fmla="*/ 1935760 w 2328053"/>
                    <a:gd name="connsiteY102" fmla="*/ 1684984 h 2274537"/>
                    <a:gd name="connsiteX103" fmla="*/ 1900529 w 2328053"/>
                    <a:gd name="connsiteY103" fmla="*/ 1704002 h 2274537"/>
                    <a:gd name="connsiteX104" fmla="*/ 1857682 w 2328053"/>
                    <a:gd name="connsiteY104" fmla="*/ 1722069 h 2274537"/>
                    <a:gd name="connsiteX105" fmla="*/ 1818643 w 2328053"/>
                    <a:gd name="connsiteY105" fmla="*/ 1745841 h 2274537"/>
                    <a:gd name="connsiteX106" fmla="*/ 1849112 w 2328053"/>
                    <a:gd name="connsiteY106" fmla="*/ 1717314 h 2274537"/>
                    <a:gd name="connsiteX107" fmla="*/ 1849112 w 2328053"/>
                    <a:gd name="connsiteY107" fmla="*/ 1706855 h 2274537"/>
                    <a:gd name="connsiteX108" fmla="*/ 1854825 w 2328053"/>
                    <a:gd name="connsiteY108" fmla="*/ 1699247 h 2274537"/>
                    <a:gd name="connsiteX109" fmla="*/ 1852921 w 2328053"/>
                    <a:gd name="connsiteY109" fmla="*/ 1682131 h 2274537"/>
                    <a:gd name="connsiteX110" fmla="*/ 1838638 w 2328053"/>
                    <a:gd name="connsiteY110" fmla="*/ 1681180 h 2274537"/>
                    <a:gd name="connsiteX111" fmla="*/ 1828164 w 2328053"/>
                    <a:gd name="connsiteY111" fmla="*/ 1695444 h 2274537"/>
                    <a:gd name="connsiteX112" fmla="*/ 1803408 w 2328053"/>
                    <a:gd name="connsiteY112" fmla="*/ 1707805 h 2274537"/>
                    <a:gd name="connsiteX113" fmla="*/ 1786269 w 2328053"/>
                    <a:gd name="connsiteY113" fmla="*/ 1696394 h 2274537"/>
                    <a:gd name="connsiteX114" fmla="*/ 1783413 w 2328053"/>
                    <a:gd name="connsiteY114" fmla="*/ 1680229 h 2274537"/>
                    <a:gd name="connsiteX115" fmla="*/ 1769130 w 2328053"/>
                    <a:gd name="connsiteY115" fmla="*/ 1680229 h 2274537"/>
                    <a:gd name="connsiteX116" fmla="*/ 1776747 w 2328053"/>
                    <a:gd name="connsiteY116" fmla="*/ 1701149 h 2274537"/>
                    <a:gd name="connsiteX117" fmla="*/ 1790078 w 2328053"/>
                    <a:gd name="connsiteY117" fmla="*/ 1707805 h 2274537"/>
                    <a:gd name="connsiteX118" fmla="*/ 1801504 w 2328053"/>
                    <a:gd name="connsiteY118" fmla="*/ 1716364 h 2274537"/>
                    <a:gd name="connsiteX119" fmla="*/ 1818643 w 2328053"/>
                    <a:gd name="connsiteY119" fmla="*/ 1731578 h 2274537"/>
                    <a:gd name="connsiteX120" fmla="*/ 1811978 w 2328053"/>
                    <a:gd name="connsiteY120" fmla="*/ 1739185 h 2274537"/>
                    <a:gd name="connsiteX121" fmla="*/ 1774843 w 2328053"/>
                    <a:gd name="connsiteY121" fmla="*/ 1755350 h 2274537"/>
                    <a:gd name="connsiteX122" fmla="*/ 1758656 w 2328053"/>
                    <a:gd name="connsiteY122" fmla="*/ 1756301 h 2274537"/>
                    <a:gd name="connsiteX123" fmla="*/ 1747230 w 2328053"/>
                    <a:gd name="connsiteY123" fmla="*/ 1744890 h 2274537"/>
                    <a:gd name="connsiteX124" fmla="*/ 1742469 w 2328053"/>
                    <a:gd name="connsiteY124" fmla="*/ 1764859 h 2274537"/>
                    <a:gd name="connsiteX125" fmla="*/ 1747230 w 2328053"/>
                    <a:gd name="connsiteY125" fmla="*/ 1775319 h 2274537"/>
                    <a:gd name="connsiteX126" fmla="*/ 1721522 w 2328053"/>
                    <a:gd name="connsiteY126" fmla="*/ 1794336 h 2274537"/>
                    <a:gd name="connsiteX127" fmla="*/ 1707239 w 2328053"/>
                    <a:gd name="connsiteY127" fmla="*/ 1796238 h 2274537"/>
                    <a:gd name="connsiteX128" fmla="*/ 1699622 w 2328053"/>
                    <a:gd name="connsiteY128" fmla="*/ 1802895 h 2274537"/>
                    <a:gd name="connsiteX129" fmla="*/ 1695813 w 2328053"/>
                    <a:gd name="connsiteY129" fmla="*/ 1819060 h 2274537"/>
                    <a:gd name="connsiteX130" fmla="*/ 1678674 w 2328053"/>
                    <a:gd name="connsiteY130" fmla="*/ 1850439 h 2274537"/>
                    <a:gd name="connsiteX131" fmla="*/ 1663439 w 2328053"/>
                    <a:gd name="connsiteY131" fmla="*/ 1857096 h 2274537"/>
                    <a:gd name="connsiteX132" fmla="*/ 1648205 w 2328053"/>
                    <a:gd name="connsiteY132" fmla="*/ 1851390 h 2274537"/>
                    <a:gd name="connsiteX133" fmla="*/ 1631066 w 2328053"/>
                    <a:gd name="connsiteY133" fmla="*/ 1861850 h 2274537"/>
                    <a:gd name="connsiteX134" fmla="*/ 1633922 w 2328053"/>
                    <a:gd name="connsiteY134" fmla="*/ 1875162 h 2274537"/>
                    <a:gd name="connsiteX135" fmla="*/ 1646300 w 2328053"/>
                    <a:gd name="connsiteY135" fmla="*/ 1882770 h 2274537"/>
                    <a:gd name="connsiteX136" fmla="*/ 1655822 w 2328053"/>
                    <a:gd name="connsiteY136" fmla="*/ 1890377 h 2274537"/>
                    <a:gd name="connsiteX137" fmla="*/ 1638683 w 2328053"/>
                    <a:gd name="connsiteY137" fmla="*/ 1923658 h 2274537"/>
                    <a:gd name="connsiteX138" fmla="*/ 1635826 w 2328053"/>
                    <a:gd name="connsiteY138" fmla="*/ 1950283 h 2274537"/>
                    <a:gd name="connsiteX139" fmla="*/ 1626305 w 2328053"/>
                    <a:gd name="connsiteY139" fmla="*/ 1966449 h 2274537"/>
                    <a:gd name="connsiteX140" fmla="*/ 1612974 w 2328053"/>
                    <a:gd name="connsiteY140" fmla="*/ 1975957 h 2274537"/>
                    <a:gd name="connsiteX141" fmla="*/ 1585361 w 2328053"/>
                    <a:gd name="connsiteY141" fmla="*/ 1979761 h 2274537"/>
                    <a:gd name="connsiteX142" fmla="*/ 1602501 w 2328053"/>
                    <a:gd name="connsiteY142" fmla="*/ 1985466 h 2274537"/>
                    <a:gd name="connsiteX143" fmla="*/ 1620592 w 2328053"/>
                    <a:gd name="connsiteY143" fmla="*/ 1979761 h 2274537"/>
                    <a:gd name="connsiteX144" fmla="*/ 1616783 w 2328053"/>
                    <a:gd name="connsiteY144" fmla="*/ 2010189 h 2274537"/>
                    <a:gd name="connsiteX145" fmla="*/ 1606309 w 2328053"/>
                    <a:gd name="connsiteY145" fmla="*/ 2009239 h 2274537"/>
                    <a:gd name="connsiteX146" fmla="*/ 1608214 w 2328053"/>
                    <a:gd name="connsiteY146" fmla="*/ 2020650 h 2274537"/>
                    <a:gd name="connsiteX147" fmla="*/ 1611070 w 2328053"/>
                    <a:gd name="connsiteY147" fmla="*/ 2033962 h 2274537"/>
                    <a:gd name="connsiteX148" fmla="*/ 1598692 w 2328053"/>
                    <a:gd name="connsiteY148" fmla="*/ 2042520 h 2274537"/>
                    <a:gd name="connsiteX149" fmla="*/ 1598692 w 2328053"/>
                    <a:gd name="connsiteY149" fmla="*/ 2071998 h 2274537"/>
                    <a:gd name="connsiteX150" fmla="*/ 1613926 w 2328053"/>
                    <a:gd name="connsiteY150" fmla="*/ 2085310 h 2274537"/>
                    <a:gd name="connsiteX151" fmla="*/ 1619639 w 2328053"/>
                    <a:gd name="connsiteY151" fmla="*/ 2114788 h 2274537"/>
                    <a:gd name="connsiteX152" fmla="*/ 1615831 w 2328053"/>
                    <a:gd name="connsiteY152" fmla="*/ 2135708 h 2274537"/>
                    <a:gd name="connsiteX153" fmla="*/ 1606309 w 2328053"/>
                    <a:gd name="connsiteY153" fmla="*/ 2139511 h 2274537"/>
                    <a:gd name="connsiteX154" fmla="*/ 1610118 w 2328053"/>
                    <a:gd name="connsiteY154" fmla="*/ 2153775 h 2274537"/>
                    <a:gd name="connsiteX155" fmla="*/ 1620592 w 2328053"/>
                    <a:gd name="connsiteY155" fmla="*/ 2157578 h 2274537"/>
                    <a:gd name="connsiteX156" fmla="*/ 1628209 w 2328053"/>
                    <a:gd name="connsiteY156" fmla="*/ 2173743 h 2274537"/>
                    <a:gd name="connsiteX157" fmla="*/ 1628209 w 2328053"/>
                    <a:gd name="connsiteY157" fmla="*/ 2198466 h 2274537"/>
                    <a:gd name="connsiteX158" fmla="*/ 1638683 w 2328053"/>
                    <a:gd name="connsiteY158" fmla="*/ 2218435 h 2274537"/>
                    <a:gd name="connsiteX159" fmla="*/ 1659631 w 2328053"/>
                    <a:gd name="connsiteY159" fmla="*/ 2243158 h 2274537"/>
                    <a:gd name="connsiteX160" fmla="*/ 1658678 w 2328053"/>
                    <a:gd name="connsiteY160" fmla="*/ 2249815 h 2274537"/>
                    <a:gd name="connsiteX161" fmla="*/ 1637731 w 2328053"/>
                    <a:gd name="connsiteY161" fmla="*/ 2247913 h 2274537"/>
                    <a:gd name="connsiteX162" fmla="*/ 1622496 w 2328053"/>
                    <a:gd name="connsiteY162" fmla="*/ 2261226 h 2274537"/>
                    <a:gd name="connsiteX163" fmla="*/ 1624400 w 2328053"/>
                    <a:gd name="connsiteY163" fmla="*/ 2274538 h 2274537"/>
                    <a:gd name="connsiteX164" fmla="*/ 1615831 w 2328053"/>
                    <a:gd name="connsiteY164" fmla="*/ 2271685 h 2274537"/>
                    <a:gd name="connsiteX165" fmla="*/ 1602501 w 2328053"/>
                    <a:gd name="connsiteY165" fmla="*/ 2269783 h 2274537"/>
                    <a:gd name="connsiteX166" fmla="*/ 1570127 w 2328053"/>
                    <a:gd name="connsiteY166" fmla="*/ 2234601 h 2274537"/>
                    <a:gd name="connsiteX167" fmla="*/ 1548227 w 2328053"/>
                    <a:gd name="connsiteY167" fmla="*/ 2228895 h 2274537"/>
                    <a:gd name="connsiteX168" fmla="*/ 1480623 w 2328053"/>
                    <a:gd name="connsiteY168" fmla="*/ 2228895 h 2274537"/>
                    <a:gd name="connsiteX169" fmla="*/ 1453962 w 2328053"/>
                    <a:gd name="connsiteY169" fmla="*/ 2221288 h 2274537"/>
                    <a:gd name="connsiteX170" fmla="*/ 1419684 w 2328053"/>
                    <a:gd name="connsiteY170" fmla="*/ 2192761 h 2274537"/>
                    <a:gd name="connsiteX171" fmla="*/ 1403497 w 2328053"/>
                    <a:gd name="connsiteY171" fmla="*/ 2183252 h 2274537"/>
                    <a:gd name="connsiteX172" fmla="*/ 1383502 w 2328053"/>
                    <a:gd name="connsiteY172" fmla="*/ 2184203 h 2274537"/>
                    <a:gd name="connsiteX173" fmla="*/ 1353032 w 2328053"/>
                    <a:gd name="connsiteY173" fmla="*/ 2159480 h 2274537"/>
                    <a:gd name="connsiteX174" fmla="*/ 1301615 w 2328053"/>
                    <a:gd name="connsiteY174" fmla="*/ 2144266 h 2274537"/>
                    <a:gd name="connsiteX175" fmla="*/ 1301615 w 2328053"/>
                    <a:gd name="connsiteY175" fmla="*/ 2131904 h 2274537"/>
                    <a:gd name="connsiteX176" fmla="*/ 1288285 w 2328053"/>
                    <a:gd name="connsiteY176" fmla="*/ 2114788 h 2274537"/>
                    <a:gd name="connsiteX177" fmla="*/ 1279715 w 2328053"/>
                    <a:gd name="connsiteY177" fmla="*/ 2070096 h 2274537"/>
                    <a:gd name="connsiteX178" fmla="*/ 1269241 w 2328053"/>
                    <a:gd name="connsiteY178" fmla="*/ 2053931 h 2274537"/>
                    <a:gd name="connsiteX179" fmla="*/ 1253054 w 2328053"/>
                    <a:gd name="connsiteY179" fmla="*/ 2040618 h 2274537"/>
                    <a:gd name="connsiteX180" fmla="*/ 1253054 w 2328053"/>
                    <a:gd name="connsiteY180" fmla="*/ 2025404 h 2274537"/>
                    <a:gd name="connsiteX181" fmla="*/ 1239724 w 2328053"/>
                    <a:gd name="connsiteY181" fmla="*/ 2019698 h 2274537"/>
                    <a:gd name="connsiteX182" fmla="*/ 1245437 w 2328053"/>
                    <a:gd name="connsiteY182" fmla="*/ 1994975 h 2274537"/>
                    <a:gd name="connsiteX183" fmla="*/ 1242581 w 2328053"/>
                    <a:gd name="connsiteY183" fmla="*/ 1974056 h 2274537"/>
                    <a:gd name="connsiteX184" fmla="*/ 1230202 w 2328053"/>
                    <a:gd name="connsiteY184" fmla="*/ 1960743 h 2274537"/>
                    <a:gd name="connsiteX185" fmla="*/ 1236868 w 2328053"/>
                    <a:gd name="connsiteY185" fmla="*/ 1932216 h 2274537"/>
                    <a:gd name="connsiteX186" fmla="*/ 1229250 w 2328053"/>
                    <a:gd name="connsiteY186" fmla="*/ 1901788 h 2274537"/>
                    <a:gd name="connsiteX187" fmla="*/ 1213064 w 2328053"/>
                    <a:gd name="connsiteY187" fmla="*/ 1888475 h 2274537"/>
                    <a:gd name="connsiteX188" fmla="*/ 1202590 w 2328053"/>
                    <a:gd name="connsiteY188" fmla="*/ 1888475 h 2274537"/>
                    <a:gd name="connsiteX189" fmla="*/ 1164503 w 2328053"/>
                    <a:gd name="connsiteY189" fmla="*/ 1855194 h 2274537"/>
                    <a:gd name="connsiteX190" fmla="*/ 1165455 w 2328053"/>
                    <a:gd name="connsiteY190" fmla="*/ 1837127 h 2274537"/>
                    <a:gd name="connsiteX191" fmla="*/ 1157838 w 2328053"/>
                    <a:gd name="connsiteY191" fmla="*/ 1820962 h 2274537"/>
                    <a:gd name="connsiteX192" fmla="*/ 1150220 w 2328053"/>
                    <a:gd name="connsiteY192" fmla="*/ 1819060 h 2274537"/>
                    <a:gd name="connsiteX193" fmla="*/ 1141651 w 2328053"/>
                    <a:gd name="connsiteY193" fmla="*/ 1796238 h 2274537"/>
                    <a:gd name="connsiteX194" fmla="*/ 1122607 w 2328053"/>
                    <a:gd name="connsiteY194" fmla="*/ 1781024 h 2274537"/>
                    <a:gd name="connsiteX195" fmla="*/ 1094994 w 2328053"/>
                    <a:gd name="connsiteY195" fmla="*/ 1757252 h 2274537"/>
                    <a:gd name="connsiteX196" fmla="*/ 1093090 w 2328053"/>
                    <a:gd name="connsiteY196" fmla="*/ 1737283 h 2274537"/>
                    <a:gd name="connsiteX197" fmla="*/ 1083568 w 2328053"/>
                    <a:gd name="connsiteY197" fmla="*/ 1730627 h 2274537"/>
                    <a:gd name="connsiteX198" fmla="*/ 1085473 w 2328053"/>
                    <a:gd name="connsiteY198" fmla="*/ 1715412 h 2274537"/>
                    <a:gd name="connsiteX199" fmla="*/ 1090233 w 2328053"/>
                    <a:gd name="connsiteY199" fmla="*/ 1708756 h 2274537"/>
                    <a:gd name="connsiteX200" fmla="*/ 1076903 w 2328053"/>
                    <a:gd name="connsiteY200" fmla="*/ 1694493 h 2274537"/>
                    <a:gd name="connsiteX201" fmla="*/ 1077855 w 2328053"/>
                    <a:gd name="connsiteY201" fmla="*/ 1687836 h 2274537"/>
                    <a:gd name="connsiteX202" fmla="*/ 1058812 w 2328053"/>
                    <a:gd name="connsiteY202" fmla="*/ 1666917 h 2274537"/>
                    <a:gd name="connsiteX203" fmla="*/ 1059764 w 2328053"/>
                    <a:gd name="connsiteY203" fmla="*/ 1646948 h 2274537"/>
                    <a:gd name="connsiteX204" fmla="*/ 1034056 w 2328053"/>
                    <a:gd name="connsiteY204" fmla="*/ 1600354 h 2274537"/>
                    <a:gd name="connsiteX205" fmla="*/ 1033103 w 2328053"/>
                    <a:gd name="connsiteY205" fmla="*/ 1584189 h 2274537"/>
                    <a:gd name="connsiteX206" fmla="*/ 1015964 w 2328053"/>
                    <a:gd name="connsiteY206" fmla="*/ 1554711 h 2274537"/>
                    <a:gd name="connsiteX207" fmla="*/ 967404 w 2328053"/>
                    <a:gd name="connsiteY207" fmla="*/ 1509069 h 2274537"/>
                    <a:gd name="connsiteX208" fmla="*/ 967404 w 2328053"/>
                    <a:gd name="connsiteY208" fmla="*/ 1498609 h 2274537"/>
                    <a:gd name="connsiteX209" fmla="*/ 935982 w 2328053"/>
                    <a:gd name="connsiteY209" fmla="*/ 1482443 h 2274537"/>
                    <a:gd name="connsiteX210" fmla="*/ 935030 w 2328053"/>
                    <a:gd name="connsiteY210" fmla="*/ 1465327 h 2274537"/>
                    <a:gd name="connsiteX211" fmla="*/ 923604 w 2328053"/>
                    <a:gd name="connsiteY211" fmla="*/ 1461524 h 2274537"/>
                    <a:gd name="connsiteX212" fmla="*/ 923604 w 2328053"/>
                    <a:gd name="connsiteY212" fmla="*/ 1454868 h 2274537"/>
                    <a:gd name="connsiteX213" fmla="*/ 915987 w 2328053"/>
                    <a:gd name="connsiteY213" fmla="*/ 1452966 h 2274537"/>
                    <a:gd name="connsiteX214" fmla="*/ 895991 w 2328053"/>
                    <a:gd name="connsiteY214" fmla="*/ 1426341 h 2274537"/>
                    <a:gd name="connsiteX215" fmla="*/ 888374 w 2328053"/>
                    <a:gd name="connsiteY215" fmla="*/ 1426341 h 2274537"/>
                    <a:gd name="connsiteX216" fmla="*/ 881709 w 2328053"/>
                    <a:gd name="connsiteY216" fmla="*/ 1420635 h 2274537"/>
                    <a:gd name="connsiteX217" fmla="*/ 869330 w 2328053"/>
                    <a:gd name="connsiteY217" fmla="*/ 1431095 h 2274537"/>
                    <a:gd name="connsiteX218" fmla="*/ 848383 w 2328053"/>
                    <a:gd name="connsiteY218" fmla="*/ 1431095 h 2274537"/>
                    <a:gd name="connsiteX219" fmla="*/ 823626 w 2328053"/>
                    <a:gd name="connsiteY219" fmla="*/ 1420635 h 2274537"/>
                    <a:gd name="connsiteX220" fmla="*/ 779827 w 2328053"/>
                    <a:gd name="connsiteY220" fmla="*/ 1420635 h 2274537"/>
                    <a:gd name="connsiteX221" fmla="*/ 739835 w 2328053"/>
                    <a:gd name="connsiteY221" fmla="*/ 1400667 h 2274537"/>
                    <a:gd name="connsiteX222" fmla="*/ 727457 w 2328053"/>
                    <a:gd name="connsiteY222" fmla="*/ 1418734 h 2274537"/>
                    <a:gd name="connsiteX223" fmla="*/ 706509 w 2328053"/>
                    <a:gd name="connsiteY223" fmla="*/ 1413028 h 2274537"/>
                    <a:gd name="connsiteX224" fmla="*/ 675088 w 2328053"/>
                    <a:gd name="connsiteY224" fmla="*/ 1424439 h 2274537"/>
                    <a:gd name="connsiteX225" fmla="*/ 658901 w 2328053"/>
                    <a:gd name="connsiteY225" fmla="*/ 1451064 h 2274537"/>
                    <a:gd name="connsiteX226" fmla="*/ 639858 w 2328053"/>
                    <a:gd name="connsiteY226" fmla="*/ 1481493 h 2274537"/>
                    <a:gd name="connsiteX227" fmla="*/ 629384 w 2328053"/>
                    <a:gd name="connsiteY227" fmla="*/ 1523332 h 2274537"/>
                    <a:gd name="connsiteX228" fmla="*/ 616053 w 2328053"/>
                    <a:gd name="connsiteY228" fmla="*/ 1534743 h 2274537"/>
                    <a:gd name="connsiteX229" fmla="*/ 605580 w 2328053"/>
                    <a:gd name="connsiteY229" fmla="*/ 1535693 h 2274537"/>
                    <a:gd name="connsiteX230" fmla="*/ 597010 w 2328053"/>
                    <a:gd name="connsiteY230" fmla="*/ 1550908 h 2274537"/>
                    <a:gd name="connsiteX231" fmla="*/ 584632 w 2328053"/>
                    <a:gd name="connsiteY231" fmla="*/ 1556613 h 2274537"/>
                    <a:gd name="connsiteX232" fmla="*/ 583680 w 2328053"/>
                    <a:gd name="connsiteY232" fmla="*/ 1573729 h 2274537"/>
                    <a:gd name="connsiteX233" fmla="*/ 556067 w 2328053"/>
                    <a:gd name="connsiteY233" fmla="*/ 1574680 h 2274537"/>
                    <a:gd name="connsiteX234" fmla="*/ 538928 w 2328053"/>
                    <a:gd name="connsiteY234" fmla="*/ 1560417 h 2274537"/>
                    <a:gd name="connsiteX235" fmla="*/ 529406 w 2328053"/>
                    <a:gd name="connsiteY235" fmla="*/ 1560417 h 2274537"/>
                    <a:gd name="connsiteX236" fmla="*/ 510363 w 2328053"/>
                    <a:gd name="connsiteY236" fmla="*/ 1532841 h 2274537"/>
                    <a:gd name="connsiteX237" fmla="*/ 476084 w 2328053"/>
                    <a:gd name="connsiteY237" fmla="*/ 1528086 h 2274537"/>
                    <a:gd name="connsiteX238" fmla="*/ 459898 w 2328053"/>
                    <a:gd name="connsiteY238" fmla="*/ 1506216 h 2274537"/>
                    <a:gd name="connsiteX239" fmla="*/ 447519 w 2328053"/>
                    <a:gd name="connsiteY239" fmla="*/ 1504314 h 2274537"/>
                    <a:gd name="connsiteX240" fmla="*/ 427524 w 2328053"/>
                    <a:gd name="connsiteY240" fmla="*/ 1496707 h 2274537"/>
                    <a:gd name="connsiteX241" fmla="*/ 395150 w 2328053"/>
                    <a:gd name="connsiteY241" fmla="*/ 1464376 h 2274537"/>
                    <a:gd name="connsiteX242" fmla="*/ 397055 w 2328053"/>
                    <a:gd name="connsiteY242" fmla="*/ 1456769 h 2274537"/>
                    <a:gd name="connsiteX243" fmla="*/ 381820 w 2328053"/>
                    <a:gd name="connsiteY243" fmla="*/ 1445359 h 2274537"/>
                    <a:gd name="connsiteX244" fmla="*/ 372298 w 2328053"/>
                    <a:gd name="connsiteY244" fmla="*/ 1444408 h 2274537"/>
                    <a:gd name="connsiteX245" fmla="*/ 339924 w 2328053"/>
                    <a:gd name="connsiteY245" fmla="*/ 1414930 h 2274537"/>
                    <a:gd name="connsiteX246" fmla="*/ 338972 w 2328053"/>
                    <a:gd name="connsiteY246" fmla="*/ 1395912 h 2274537"/>
                    <a:gd name="connsiteX247" fmla="*/ 317072 w 2328053"/>
                    <a:gd name="connsiteY247" fmla="*/ 1357877 h 2274537"/>
                    <a:gd name="connsiteX248" fmla="*/ 318977 w 2328053"/>
                    <a:gd name="connsiteY248" fmla="*/ 1342662 h 2274537"/>
                    <a:gd name="connsiteX249" fmla="*/ 312312 w 2328053"/>
                    <a:gd name="connsiteY249" fmla="*/ 1330300 h 2274537"/>
                    <a:gd name="connsiteX250" fmla="*/ 319929 w 2328053"/>
                    <a:gd name="connsiteY250" fmla="*/ 1316037 h 2274537"/>
                    <a:gd name="connsiteX251" fmla="*/ 318977 w 2328053"/>
                    <a:gd name="connsiteY251" fmla="*/ 1293216 h 2274537"/>
                    <a:gd name="connsiteX252" fmla="*/ 294220 w 2328053"/>
                    <a:gd name="connsiteY252" fmla="*/ 1254229 h 2274537"/>
                    <a:gd name="connsiteX253" fmla="*/ 288507 w 2328053"/>
                    <a:gd name="connsiteY253" fmla="*/ 1214292 h 2274537"/>
                    <a:gd name="connsiteX254" fmla="*/ 273273 w 2328053"/>
                    <a:gd name="connsiteY254" fmla="*/ 1199077 h 2274537"/>
                    <a:gd name="connsiteX255" fmla="*/ 273273 w 2328053"/>
                    <a:gd name="connsiteY255" fmla="*/ 1189568 h 2274537"/>
                    <a:gd name="connsiteX256" fmla="*/ 261846 w 2328053"/>
                    <a:gd name="connsiteY256" fmla="*/ 1187666 h 2274537"/>
                    <a:gd name="connsiteX257" fmla="*/ 255181 w 2328053"/>
                    <a:gd name="connsiteY257" fmla="*/ 1177207 h 2274537"/>
                    <a:gd name="connsiteX258" fmla="*/ 232329 w 2328053"/>
                    <a:gd name="connsiteY258" fmla="*/ 1161041 h 2274537"/>
                    <a:gd name="connsiteX259" fmla="*/ 223760 w 2328053"/>
                    <a:gd name="connsiteY259" fmla="*/ 1160090 h 2274537"/>
                    <a:gd name="connsiteX260" fmla="*/ 205669 w 2328053"/>
                    <a:gd name="connsiteY260" fmla="*/ 1144876 h 2274537"/>
                    <a:gd name="connsiteX261" fmla="*/ 205669 w 2328053"/>
                    <a:gd name="connsiteY261" fmla="*/ 1134416 h 2274537"/>
                    <a:gd name="connsiteX262" fmla="*/ 178056 w 2328053"/>
                    <a:gd name="connsiteY262" fmla="*/ 1117300 h 2274537"/>
                    <a:gd name="connsiteX263" fmla="*/ 172343 w 2328053"/>
                    <a:gd name="connsiteY263" fmla="*/ 1097331 h 2274537"/>
                    <a:gd name="connsiteX264" fmla="*/ 147586 w 2328053"/>
                    <a:gd name="connsiteY264" fmla="*/ 1075461 h 2274537"/>
                    <a:gd name="connsiteX265" fmla="*/ 117117 w 2328053"/>
                    <a:gd name="connsiteY265" fmla="*/ 1033622 h 2274537"/>
                    <a:gd name="connsiteX266" fmla="*/ 88552 w 2328053"/>
                    <a:gd name="connsiteY266" fmla="*/ 1021260 h 2274537"/>
                    <a:gd name="connsiteX267" fmla="*/ 68556 w 2328053"/>
                    <a:gd name="connsiteY267" fmla="*/ 1004144 h 2274537"/>
                    <a:gd name="connsiteX268" fmla="*/ 70461 w 2328053"/>
                    <a:gd name="connsiteY268" fmla="*/ 992733 h 2274537"/>
                    <a:gd name="connsiteX269" fmla="*/ 58082 w 2328053"/>
                    <a:gd name="connsiteY269" fmla="*/ 979421 h 2274537"/>
                    <a:gd name="connsiteX270" fmla="*/ 41896 w 2328053"/>
                    <a:gd name="connsiteY270" fmla="*/ 944238 h 2274537"/>
                    <a:gd name="connsiteX271" fmla="*/ 19043 w 2328053"/>
                    <a:gd name="connsiteY271" fmla="*/ 934729 h 2274537"/>
                    <a:gd name="connsiteX272" fmla="*/ 1665344 w 2328053"/>
                    <a:gd name="connsiteY272" fmla="*/ 2228895 h 2274537"/>
                    <a:gd name="connsiteX273" fmla="*/ 1672961 w 2328053"/>
                    <a:gd name="connsiteY273" fmla="*/ 2229846 h 2274537"/>
                    <a:gd name="connsiteX274" fmla="*/ 1667248 w 2328053"/>
                    <a:gd name="connsiteY274" fmla="*/ 2184203 h 2274537"/>
                    <a:gd name="connsiteX275" fmla="*/ 1633922 w 2328053"/>
                    <a:gd name="connsiteY275" fmla="*/ 2067243 h 2274537"/>
                    <a:gd name="connsiteX276" fmla="*/ 1632018 w 2328053"/>
                    <a:gd name="connsiteY276" fmla="*/ 1990221 h 2274537"/>
                    <a:gd name="connsiteX277" fmla="*/ 1678674 w 2328053"/>
                    <a:gd name="connsiteY277" fmla="*/ 1890377 h 2274537"/>
                    <a:gd name="connsiteX278" fmla="*/ 1736756 w 2328053"/>
                    <a:gd name="connsiteY278" fmla="*/ 1812404 h 2274537"/>
                    <a:gd name="connsiteX279" fmla="*/ 1805312 w 2328053"/>
                    <a:gd name="connsiteY279" fmla="*/ 1763908 h 2274537"/>
                    <a:gd name="connsiteX280" fmla="*/ 1805312 w 2328053"/>
                    <a:gd name="connsiteY280" fmla="*/ 1757252 h 2274537"/>
                    <a:gd name="connsiteX281" fmla="*/ 1797695 w 2328053"/>
                    <a:gd name="connsiteY281" fmla="*/ 1757252 h 2274537"/>
                    <a:gd name="connsiteX282" fmla="*/ 1772939 w 2328053"/>
                    <a:gd name="connsiteY282" fmla="*/ 1766761 h 2274537"/>
                    <a:gd name="connsiteX283" fmla="*/ 1738661 w 2328053"/>
                    <a:gd name="connsiteY283" fmla="*/ 1788631 h 2274537"/>
                    <a:gd name="connsiteX284" fmla="*/ 1731996 w 2328053"/>
                    <a:gd name="connsiteY284" fmla="*/ 1802895 h 2274537"/>
                    <a:gd name="connsiteX285" fmla="*/ 1653918 w 2328053"/>
                    <a:gd name="connsiteY285" fmla="*/ 1913198 h 2274537"/>
                    <a:gd name="connsiteX286" fmla="*/ 1627257 w 2328053"/>
                    <a:gd name="connsiteY286" fmla="*/ 1988319 h 2274537"/>
                    <a:gd name="connsiteX287" fmla="*/ 1627257 w 2328053"/>
                    <a:gd name="connsiteY287" fmla="*/ 2071998 h 2274537"/>
                    <a:gd name="connsiteX288" fmla="*/ 1661535 w 2328053"/>
                    <a:gd name="connsiteY288" fmla="*/ 2186105 h 2274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</a:cxnLst>
                  <a:rect l="l" t="t" r="r" b="b"/>
                  <a:pathLst>
                    <a:path w="2328053" h="2274537">
                      <a:moveTo>
                        <a:pt x="0" y="913809"/>
                      </a:moveTo>
                      <a:lnTo>
                        <a:pt x="2857" y="885282"/>
                      </a:lnTo>
                      <a:lnTo>
                        <a:pt x="330403" y="919514"/>
                      </a:lnTo>
                      <a:lnTo>
                        <a:pt x="633192" y="944238"/>
                      </a:lnTo>
                      <a:lnTo>
                        <a:pt x="708414" y="0"/>
                      </a:lnTo>
                      <a:lnTo>
                        <a:pt x="716031" y="0"/>
                      </a:lnTo>
                      <a:lnTo>
                        <a:pt x="1216872" y="30429"/>
                      </a:lnTo>
                      <a:lnTo>
                        <a:pt x="1203542" y="436460"/>
                      </a:lnTo>
                      <a:lnTo>
                        <a:pt x="1229250" y="448822"/>
                      </a:lnTo>
                      <a:lnTo>
                        <a:pt x="1253054" y="477349"/>
                      </a:lnTo>
                      <a:lnTo>
                        <a:pt x="1267337" y="480201"/>
                      </a:lnTo>
                      <a:lnTo>
                        <a:pt x="1277811" y="470692"/>
                      </a:lnTo>
                      <a:lnTo>
                        <a:pt x="1289237" y="474496"/>
                      </a:lnTo>
                      <a:lnTo>
                        <a:pt x="1302567" y="484005"/>
                      </a:lnTo>
                      <a:lnTo>
                        <a:pt x="1313041" y="469741"/>
                      </a:lnTo>
                      <a:lnTo>
                        <a:pt x="1334941" y="485907"/>
                      </a:lnTo>
                      <a:lnTo>
                        <a:pt x="1339702" y="513483"/>
                      </a:lnTo>
                      <a:lnTo>
                        <a:pt x="1351128" y="520139"/>
                      </a:lnTo>
                      <a:lnTo>
                        <a:pt x="1373028" y="519188"/>
                      </a:lnTo>
                      <a:lnTo>
                        <a:pt x="1406354" y="537255"/>
                      </a:lnTo>
                      <a:lnTo>
                        <a:pt x="1425397" y="536304"/>
                      </a:lnTo>
                      <a:lnTo>
                        <a:pt x="1438727" y="532501"/>
                      </a:lnTo>
                      <a:lnTo>
                        <a:pt x="1460627" y="553420"/>
                      </a:lnTo>
                      <a:lnTo>
                        <a:pt x="1479671" y="531550"/>
                      </a:lnTo>
                      <a:lnTo>
                        <a:pt x="1512997" y="542009"/>
                      </a:lnTo>
                      <a:lnTo>
                        <a:pt x="1531088" y="570536"/>
                      </a:lnTo>
                      <a:lnTo>
                        <a:pt x="1552988" y="569585"/>
                      </a:lnTo>
                      <a:lnTo>
                        <a:pt x="1546323" y="589554"/>
                      </a:lnTo>
                      <a:lnTo>
                        <a:pt x="1568222" y="600014"/>
                      </a:lnTo>
                      <a:lnTo>
                        <a:pt x="1596787" y="575291"/>
                      </a:lnTo>
                      <a:lnTo>
                        <a:pt x="1621544" y="591456"/>
                      </a:lnTo>
                      <a:lnTo>
                        <a:pt x="1633922" y="586702"/>
                      </a:lnTo>
                      <a:lnTo>
                        <a:pt x="1634874" y="600965"/>
                      </a:lnTo>
                      <a:lnTo>
                        <a:pt x="1651061" y="612376"/>
                      </a:lnTo>
                      <a:lnTo>
                        <a:pt x="1672961" y="588603"/>
                      </a:lnTo>
                      <a:lnTo>
                        <a:pt x="1684387" y="595260"/>
                      </a:lnTo>
                      <a:lnTo>
                        <a:pt x="1681530" y="614277"/>
                      </a:lnTo>
                      <a:lnTo>
                        <a:pt x="1691052" y="631393"/>
                      </a:lnTo>
                      <a:lnTo>
                        <a:pt x="1702478" y="623786"/>
                      </a:lnTo>
                      <a:lnTo>
                        <a:pt x="1726282" y="583849"/>
                      </a:lnTo>
                      <a:lnTo>
                        <a:pt x="1743421" y="602867"/>
                      </a:lnTo>
                      <a:lnTo>
                        <a:pt x="1762465" y="607621"/>
                      </a:lnTo>
                      <a:lnTo>
                        <a:pt x="1782460" y="600965"/>
                      </a:lnTo>
                      <a:lnTo>
                        <a:pt x="1801504" y="618081"/>
                      </a:lnTo>
                      <a:lnTo>
                        <a:pt x="1812930" y="617130"/>
                      </a:lnTo>
                      <a:lnTo>
                        <a:pt x="1825308" y="628541"/>
                      </a:lnTo>
                      <a:lnTo>
                        <a:pt x="1859586" y="619983"/>
                      </a:lnTo>
                      <a:lnTo>
                        <a:pt x="1865299" y="603818"/>
                      </a:lnTo>
                      <a:lnTo>
                        <a:pt x="1900529" y="600965"/>
                      </a:lnTo>
                      <a:lnTo>
                        <a:pt x="1915764" y="607621"/>
                      </a:lnTo>
                      <a:lnTo>
                        <a:pt x="1963373" y="583849"/>
                      </a:lnTo>
                      <a:lnTo>
                        <a:pt x="1969086" y="598112"/>
                      </a:lnTo>
                      <a:lnTo>
                        <a:pt x="2017646" y="595260"/>
                      </a:lnTo>
                      <a:lnTo>
                        <a:pt x="2022407" y="580045"/>
                      </a:lnTo>
                      <a:lnTo>
                        <a:pt x="2043355" y="588603"/>
                      </a:lnTo>
                      <a:lnTo>
                        <a:pt x="2087154" y="624737"/>
                      </a:lnTo>
                      <a:lnTo>
                        <a:pt x="2148093" y="642804"/>
                      </a:lnTo>
                      <a:lnTo>
                        <a:pt x="2172850" y="664675"/>
                      </a:lnTo>
                      <a:lnTo>
                        <a:pt x="2199510" y="652313"/>
                      </a:lnTo>
                      <a:lnTo>
                        <a:pt x="2229980" y="659920"/>
                      </a:lnTo>
                      <a:lnTo>
                        <a:pt x="2231884" y="773077"/>
                      </a:lnTo>
                      <a:lnTo>
                        <a:pt x="2236645" y="962305"/>
                      </a:lnTo>
                      <a:lnTo>
                        <a:pt x="2243310" y="994635"/>
                      </a:lnTo>
                      <a:lnTo>
                        <a:pt x="2268067" y="1021260"/>
                      </a:lnTo>
                      <a:lnTo>
                        <a:pt x="2274732" y="1072608"/>
                      </a:lnTo>
                      <a:lnTo>
                        <a:pt x="2310914" y="1116349"/>
                      </a:lnTo>
                      <a:lnTo>
                        <a:pt x="2318531" y="1157238"/>
                      </a:lnTo>
                      <a:lnTo>
                        <a:pt x="2328053" y="1157238"/>
                      </a:lnTo>
                      <a:lnTo>
                        <a:pt x="2327101" y="1226653"/>
                      </a:lnTo>
                      <a:lnTo>
                        <a:pt x="2295680" y="1287510"/>
                      </a:lnTo>
                      <a:lnTo>
                        <a:pt x="2308058" y="1309381"/>
                      </a:lnTo>
                      <a:lnTo>
                        <a:pt x="2295680" y="1323644"/>
                      </a:lnTo>
                      <a:lnTo>
                        <a:pt x="2302344" y="1352171"/>
                      </a:lnTo>
                      <a:lnTo>
                        <a:pt x="2301393" y="1393059"/>
                      </a:lnTo>
                      <a:lnTo>
                        <a:pt x="2280445" y="1426341"/>
                      </a:lnTo>
                      <a:lnTo>
                        <a:pt x="2279493" y="1433948"/>
                      </a:lnTo>
                      <a:lnTo>
                        <a:pt x="2263306" y="1445359"/>
                      </a:lnTo>
                      <a:lnTo>
                        <a:pt x="2272827" y="1462475"/>
                      </a:lnTo>
                      <a:lnTo>
                        <a:pt x="2284254" y="1472934"/>
                      </a:lnTo>
                      <a:lnTo>
                        <a:pt x="2250928" y="1475787"/>
                      </a:lnTo>
                      <a:lnTo>
                        <a:pt x="2170945" y="1512872"/>
                      </a:lnTo>
                      <a:lnTo>
                        <a:pt x="2137619" y="1526185"/>
                      </a:lnTo>
                      <a:lnTo>
                        <a:pt x="2120480" y="1543301"/>
                      </a:lnTo>
                      <a:lnTo>
                        <a:pt x="2113815" y="1538546"/>
                      </a:lnTo>
                      <a:lnTo>
                        <a:pt x="2133811" y="1516676"/>
                      </a:lnTo>
                      <a:lnTo>
                        <a:pt x="2150950" y="1510020"/>
                      </a:lnTo>
                      <a:lnTo>
                        <a:pt x="2155711" y="1501461"/>
                      </a:lnTo>
                      <a:lnTo>
                        <a:pt x="2128098" y="1500511"/>
                      </a:lnTo>
                      <a:lnTo>
                        <a:pt x="2121433" y="1492903"/>
                      </a:lnTo>
                      <a:lnTo>
                        <a:pt x="2129050" y="1473885"/>
                      </a:lnTo>
                      <a:lnTo>
                        <a:pt x="2120480" y="1456769"/>
                      </a:lnTo>
                      <a:lnTo>
                        <a:pt x="2114767" y="1456769"/>
                      </a:lnTo>
                      <a:lnTo>
                        <a:pt x="2091915" y="1469131"/>
                      </a:lnTo>
                      <a:lnTo>
                        <a:pt x="2073824" y="1493854"/>
                      </a:lnTo>
                      <a:lnTo>
                        <a:pt x="2076681" y="1510020"/>
                      </a:lnTo>
                      <a:lnTo>
                        <a:pt x="2108102" y="1542350"/>
                      </a:lnTo>
                      <a:lnTo>
                        <a:pt x="2120480" y="1545202"/>
                      </a:lnTo>
                      <a:lnTo>
                        <a:pt x="2120480" y="1552810"/>
                      </a:lnTo>
                      <a:lnTo>
                        <a:pt x="2098581" y="1568024"/>
                      </a:lnTo>
                      <a:lnTo>
                        <a:pt x="2051924" y="1606060"/>
                      </a:lnTo>
                      <a:lnTo>
                        <a:pt x="2013837" y="1643145"/>
                      </a:lnTo>
                      <a:lnTo>
                        <a:pt x="1983368" y="1656457"/>
                      </a:lnTo>
                      <a:lnTo>
                        <a:pt x="1935760" y="1684984"/>
                      </a:lnTo>
                      <a:lnTo>
                        <a:pt x="1900529" y="1704002"/>
                      </a:lnTo>
                      <a:lnTo>
                        <a:pt x="1857682" y="1722069"/>
                      </a:lnTo>
                      <a:lnTo>
                        <a:pt x="1818643" y="1745841"/>
                      </a:lnTo>
                      <a:lnTo>
                        <a:pt x="1849112" y="1717314"/>
                      </a:lnTo>
                      <a:lnTo>
                        <a:pt x="1849112" y="1706855"/>
                      </a:lnTo>
                      <a:lnTo>
                        <a:pt x="1854825" y="1699247"/>
                      </a:lnTo>
                      <a:lnTo>
                        <a:pt x="1852921" y="1682131"/>
                      </a:lnTo>
                      <a:lnTo>
                        <a:pt x="1838638" y="1681180"/>
                      </a:lnTo>
                      <a:lnTo>
                        <a:pt x="1828164" y="1695444"/>
                      </a:lnTo>
                      <a:lnTo>
                        <a:pt x="1803408" y="1707805"/>
                      </a:lnTo>
                      <a:lnTo>
                        <a:pt x="1786269" y="1696394"/>
                      </a:lnTo>
                      <a:lnTo>
                        <a:pt x="1783413" y="1680229"/>
                      </a:lnTo>
                      <a:lnTo>
                        <a:pt x="1769130" y="1680229"/>
                      </a:lnTo>
                      <a:lnTo>
                        <a:pt x="1776747" y="1701149"/>
                      </a:lnTo>
                      <a:lnTo>
                        <a:pt x="1790078" y="1707805"/>
                      </a:lnTo>
                      <a:lnTo>
                        <a:pt x="1801504" y="1716364"/>
                      </a:lnTo>
                      <a:lnTo>
                        <a:pt x="1818643" y="1731578"/>
                      </a:lnTo>
                      <a:lnTo>
                        <a:pt x="1811978" y="1739185"/>
                      </a:lnTo>
                      <a:lnTo>
                        <a:pt x="1774843" y="1755350"/>
                      </a:lnTo>
                      <a:lnTo>
                        <a:pt x="1758656" y="1756301"/>
                      </a:lnTo>
                      <a:lnTo>
                        <a:pt x="1747230" y="1744890"/>
                      </a:lnTo>
                      <a:lnTo>
                        <a:pt x="1742469" y="1764859"/>
                      </a:lnTo>
                      <a:lnTo>
                        <a:pt x="1747230" y="1775319"/>
                      </a:lnTo>
                      <a:lnTo>
                        <a:pt x="1721522" y="1794336"/>
                      </a:lnTo>
                      <a:lnTo>
                        <a:pt x="1707239" y="1796238"/>
                      </a:lnTo>
                      <a:lnTo>
                        <a:pt x="1699622" y="1802895"/>
                      </a:lnTo>
                      <a:lnTo>
                        <a:pt x="1695813" y="1819060"/>
                      </a:lnTo>
                      <a:lnTo>
                        <a:pt x="1678674" y="1850439"/>
                      </a:lnTo>
                      <a:lnTo>
                        <a:pt x="1663439" y="1857096"/>
                      </a:lnTo>
                      <a:lnTo>
                        <a:pt x="1648205" y="1851390"/>
                      </a:lnTo>
                      <a:lnTo>
                        <a:pt x="1631066" y="1861850"/>
                      </a:lnTo>
                      <a:lnTo>
                        <a:pt x="1633922" y="1875162"/>
                      </a:lnTo>
                      <a:lnTo>
                        <a:pt x="1646300" y="1882770"/>
                      </a:lnTo>
                      <a:lnTo>
                        <a:pt x="1655822" y="1890377"/>
                      </a:lnTo>
                      <a:lnTo>
                        <a:pt x="1638683" y="1923658"/>
                      </a:lnTo>
                      <a:lnTo>
                        <a:pt x="1635826" y="1950283"/>
                      </a:lnTo>
                      <a:lnTo>
                        <a:pt x="1626305" y="1966449"/>
                      </a:lnTo>
                      <a:lnTo>
                        <a:pt x="1612974" y="1975957"/>
                      </a:lnTo>
                      <a:lnTo>
                        <a:pt x="1585361" y="1979761"/>
                      </a:lnTo>
                      <a:lnTo>
                        <a:pt x="1602501" y="1985466"/>
                      </a:lnTo>
                      <a:lnTo>
                        <a:pt x="1620592" y="1979761"/>
                      </a:lnTo>
                      <a:lnTo>
                        <a:pt x="1616783" y="2010189"/>
                      </a:lnTo>
                      <a:lnTo>
                        <a:pt x="1606309" y="2009239"/>
                      </a:lnTo>
                      <a:lnTo>
                        <a:pt x="1608214" y="2020650"/>
                      </a:lnTo>
                      <a:lnTo>
                        <a:pt x="1611070" y="2033962"/>
                      </a:lnTo>
                      <a:lnTo>
                        <a:pt x="1598692" y="2042520"/>
                      </a:lnTo>
                      <a:lnTo>
                        <a:pt x="1598692" y="2071998"/>
                      </a:lnTo>
                      <a:lnTo>
                        <a:pt x="1613926" y="2085310"/>
                      </a:lnTo>
                      <a:lnTo>
                        <a:pt x="1619639" y="2114788"/>
                      </a:lnTo>
                      <a:lnTo>
                        <a:pt x="1615831" y="2135708"/>
                      </a:lnTo>
                      <a:lnTo>
                        <a:pt x="1606309" y="2139511"/>
                      </a:lnTo>
                      <a:lnTo>
                        <a:pt x="1610118" y="2153775"/>
                      </a:lnTo>
                      <a:lnTo>
                        <a:pt x="1620592" y="2157578"/>
                      </a:lnTo>
                      <a:lnTo>
                        <a:pt x="1628209" y="2173743"/>
                      </a:lnTo>
                      <a:lnTo>
                        <a:pt x="1628209" y="2198466"/>
                      </a:lnTo>
                      <a:lnTo>
                        <a:pt x="1638683" y="2218435"/>
                      </a:lnTo>
                      <a:lnTo>
                        <a:pt x="1659631" y="2243158"/>
                      </a:lnTo>
                      <a:lnTo>
                        <a:pt x="1658678" y="2249815"/>
                      </a:lnTo>
                      <a:lnTo>
                        <a:pt x="1637731" y="2247913"/>
                      </a:lnTo>
                      <a:lnTo>
                        <a:pt x="1622496" y="2261226"/>
                      </a:lnTo>
                      <a:lnTo>
                        <a:pt x="1624400" y="2274538"/>
                      </a:lnTo>
                      <a:lnTo>
                        <a:pt x="1615831" y="2271685"/>
                      </a:lnTo>
                      <a:lnTo>
                        <a:pt x="1602501" y="2269783"/>
                      </a:lnTo>
                      <a:lnTo>
                        <a:pt x="1570127" y="2234601"/>
                      </a:lnTo>
                      <a:lnTo>
                        <a:pt x="1548227" y="2228895"/>
                      </a:lnTo>
                      <a:lnTo>
                        <a:pt x="1480623" y="2228895"/>
                      </a:lnTo>
                      <a:lnTo>
                        <a:pt x="1453962" y="2221288"/>
                      </a:lnTo>
                      <a:lnTo>
                        <a:pt x="1419684" y="2192761"/>
                      </a:lnTo>
                      <a:lnTo>
                        <a:pt x="1403497" y="2183252"/>
                      </a:lnTo>
                      <a:lnTo>
                        <a:pt x="1383502" y="2184203"/>
                      </a:lnTo>
                      <a:lnTo>
                        <a:pt x="1353032" y="2159480"/>
                      </a:lnTo>
                      <a:lnTo>
                        <a:pt x="1301615" y="2144266"/>
                      </a:lnTo>
                      <a:lnTo>
                        <a:pt x="1301615" y="2131904"/>
                      </a:lnTo>
                      <a:lnTo>
                        <a:pt x="1288285" y="2114788"/>
                      </a:lnTo>
                      <a:lnTo>
                        <a:pt x="1279715" y="2070096"/>
                      </a:lnTo>
                      <a:lnTo>
                        <a:pt x="1269241" y="2053931"/>
                      </a:lnTo>
                      <a:lnTo>
                        <a:pt x="1253054" y="2040618"/>
                      </a:lnTo>
                      <a:lnTo>
                        <a:pt x="1253054" y="2025404"/>
                      </a:lnTo>
                      <a:lnTo>
                        <a:pt x="1239724" y="2019698"/>
                      </a:lnTo>
                      <a:lnTo>
                        <a:pt x="1245437" y="1994975"/>
                      </a:lnTo>
                      <a:lnTo>
                        <a:pt x="1242581" y="1974056"/>
                      </a:lnTo>
                      <a:lnTo>
                        <a:pt x="1230202" y="1960743"/>
                      </a:lnTo>
                      <a:lnTo>
                        <a:pt x="1236868" y="1932216"/>
                      </a:lnTo>
                      <a:lnTo>
                        <a:pt x="1229250" y="1901788"/>
                      </a:lnTo>
                      <a:lnTo>
                        <a:pt x="1213064" y="1888475"/>
                      </a:lnTo>
                      <a:lnTo>
                        <a:pt x="1202590" y="1888475"/>
                      </a:lnTo>
                      <a:lnTo>
                        <a:pt x="1164503" y="1855194"/>
                      </a:lnTo>
                      <a:lnTo>
                        <a:pt x="1165455" y="1837127"/>
                      </a:lnTo>
                      <a:lnTo>
                        <a:pt x="1157838" y="1820962"/>
                      </a:lnTo>
                      <a:lnTo>
                        <a:pt x="1150220" y="1819060"/>
                      </a:lnTo>
                      <a:lnTo>
                        <a:pt x="1141651" y="1796238"/>
                      </a:lnTo>
                      <a:lnTo>
                        <a:pt x="1122607" y="1781024"/>
                      </a:lnTo>
                      <a:lnTo>
                        <a:pt x="1094994" y="1757252"/>
                      </a:lnTo>
                      <a:lnTo>
                        <a:pt x="1093090" y="1737283"/>
                      </a:lnTo>
                      <a:lnTo>
                        <a:pt x="1083568" y="1730627"/>
                      </a:lnTo>
                      <a:lnTo>
                        <a:pt x="1085473" y="1715412"/>
                      </a:lnTo>
                      <a:lnTo>
                        <a:pt x="1090233" y="1708756"/>
                      </a:lnTo>
                      <a:lnTo>
                        <a:pt x="1076903" y="1694493"/>
                      </a:lnTo>
                      <a:lnTo>
                        <a:pt x="1077855" y="1687836"/>
                      </a:lnTo>
                      <a:lnTo>
                        <a:pt x="1058812" y="1666917"/>
                      </a:lnTo>
                      <a:lnTo>
                        <a:pt x="1059764" y="1646948"/>
                      </a:lnTo>
                      <a:lnTo>
                        <a:pt x="1034056" y="1600354"/>
                      </a:lnTo>
                      <a:lnTo>
                        <a:pt x="1033103" y="1584189"/>
                      </a:lnTo>
                      <a:lnTo>
                        <a:pt x="1015964" y="1554711"/>
                      </a:lnTo>
                      <a:lnTo>
                        <a:pt x="967404" y="1509069"/>
                      </a:lnTo>
                      <a:lnTo>
                        <a:pt x="967404" y="1498609"/>
                      </a:lnTo>
                      <a:lnTo>
                        <a:pt x="935982" y="1482443"/>
                      </a:lnTo>
                      <a:lnTo>
                        <a:pt x="935030" y="1465327"/>
                      </a:lnTo>
                      <a:lnTo>
                        <a:pt x="923604" y="1461524"/>
                      </a:lnTo>
                      <a:lnTo>
                        <a:pt x="923604" y="1454868"/>
                      </a:lnTo>
                      <a:lnTo>
                        <a:pt x="915987" y="1452966"/>
                      </a:lnTo>
                      <a:lnTo>
                        <a:pt x="895991" y="1426341"/>
                      </a:lnTo>
                      <a:lnTo>
                        <a:pt x="888374" y="1426341"/>
                      </a:lnTo>
                      <a:lnTo>
                        <a:pt x="881709" y="1420635"/>
                      </a:lnTo>
                      <a:lnTo>
                        <a:pt x="869330" y="1431095"/>
                      </a:lnTo>
                      <a:lnTo>
                        <a:pt x="848383" y="1431095"/>
                      </a:lnTo>
                      <a:lnTo>
                        <a:pt x="823626" y="1420635"/>
                      </a:lnTo>
                      <a:lnTo>
                        <a:pt x="779827" y="1420635"/>
                      </a:lnTo>
                      <a:lnTo>
                        <a:pt x="739835" y="1400667"/>
                      </a:lnTo>
                      <a:lnTo>
                        <a:pt x="727457" y="1418734"/>
                      </a:lnTo>
                      <a:lnTo>
                        <a:pt x="706509" y="1413028"/>
                      </a:lnTo>
                      <a:lnTo>
                        <a:pt x="675088" y="1424439"/>
                      </a:lnTo>
                      <a:lnTo>
                        <a:pt x="658901" y="1451064"/>
                      </a:lnTo>
                      <a:lnTo>
                        <a:pt x="639858" y="1481493"/>
                      </a:lnTo>
                      <a:lnTo>
                        <a:pt x="629384" y="1523332"/>
                      </a:lnTo>
                      <a:lnTo>
                        <a:pt x="616053" y="1534743"/>
                      </a:lnTo>
                      <a:lnTo>
                        <a:pt x="605580" y="1535693"/>
                      </a:lnTo>
                      <a:lnTo>
                        <a:pt x="597010" y="1550908"/>
                      </a:lnTo>
                      <a:lnTo>
                        <a:pt x="584632" y="1556613"/>
                      </a:lnTo>
                      <a:lnTo>
                        <a:pt x="583680" y="1573729"/>
                      </a:lnTo>
                      <a:lnTo>
                        <a:pt x="556067" y="1574680"/>
                      </a:lnTo>
                      <a:lnTo>
                        <a:pt x="538928" y="1560417"/>
                      </a:lnTo>
                      <a:lnTo>
                        <a:pt x="529406" y="1560417"/>
                      </a:lnTo>
                      <a:lnTo>
                        <a:pt x="510363" y="1532841"/>
                      </a:lnTo>
                      <a:lnTo>
                        <a:pt x="476084" y="1528086"/>
                      </a:lnTo>
                      <a:lnTo>
                        <a:pt x="459898" y="1506216"/>
                      </a:lnTo>
                      <a:lnTo>
                        <a:pt x="447519" y="1504314"/>
                      </a:lnTo>
                      <a:lnTo>
                        <a:pt x="427524" y="1496707"/>
                      </a:lnTo>
                      <a:lnTo>
                        <a:pt x="395150" y="1464376"/>
                      </a:lnTo>
                      <a:lnTo>
                        <a:pt x="397055" y="1456769"/>
                      </a:lnTo>
                      <a:lnTo>
                        <a:pt x="381820" y="1445359"/>
                      </a:lnTo>
                      <a:lnTo>
                        <a:pt x="372298" y="1444408"/>
                      </a:lnTo>
                      <a:lnTo>
                        <a:pt x="339924" y="1414930"/>
                      </a:lnTo>
                      <a:lnTo>
                        <a:pt x="338972" y="1395912"/>
                      </a:lnTo>
                      <a:lnTo>
                        <a:pt x="317072" y="1357877"/>
                      </a:lnTo>
                      <a:lnTo>
                        <a:pt x="318977" y="1342662"/>
                      </a:lnTo>
                      <a:lnTo>
                        <a:pt x="312312" y="1330300"/>
                      </a:lnTo>
                      <a:lnTo>
                        <a:pt x="319929" y="1316037"/>
                      </a:lnTo>
                      <a:lnTo>
                        <a:pt x="318977" y="1293216"/>
                      </a:lnTo>
                      <a:lnTo>
                        <a:pt x="294220" y="1254229"/>
                      </a:lnTo>
                      <a:lnTo>
                        <a:pt x="288507" y="1214292"/>
                      </a:lnTo>
                      <a:lnTo>
                        <a:pt x="273273" y="1199077"/>
                      </a:lnTo>
                      <a:lnTo>
                        <a:pt x="273273" y="1189568"/>
                      </a:lnTo>
                      <a:lnTo>
                        <a:pt x="261846" y="1187666"/>
                      </a:lnTo>
                      <a:lnTo>
                        <a:pt x="255181" y="1177207"/>
                      </a:lnTo>
                      <a:lnTo>
                        <a:pt x="232329" y="1161041"/>
                      </a:lnTo>
                      <a:lnTo>
                        <a:pt x="223760" y="1160090"/>
                      </a:lnTo>
                      <a:lnTo>
                        <a:pt x="205669" y="1144876"/>
                      </a:lnTo>
                      <a:lnTo>
                        <a:pt x="205669" y="1134416"/>
                      </a:lnTo>
                      <a:lnTo>
                        <a:pt x="178056" y="1117300"/>
                      </a:lnTo>
                      <a:lnTo>
                        <a:pt x="172343" y="1097331"/>
                      </a:lnTo>
                      <a:lnTo>
                        <a:pt x="147586" y="1075461"/>
                      </a:lnTo>
                      <a:lnTo>
                        <a:pt x="117117" y="1033622"/>
                      </a:lnTo>
                      <a:lnTo>
                        <a:pt x="88552" y="1021260"/>
                      </a:lnTo>
                      <a:lnTo>
                        <a:pt x="68556" y="1004144"/>
                      </a:lnTo>
                      <a:lnTo>
                        <a:pt x="70461" y="992733"/>
                      </a:lnTo>
                      <a:lnTo>
                        <a:pt x="58082" y="979421"/>
                      </a:lnTo>
                      <a:lnTo>
                        <a:pt x="41896" y="944238"/>
                      </a:lnTo>
                      <a:lnTo>
                        <a:pt x="19043" y="934729"/>
                      </a:lnTo>
                      <a:close/>
                      <a:moveTo>
                        <a:pt x="1665344" y="2228895"/>
                      </a:moveTo>
                      <a:lnTo>
                        <a:pt x="1672961" y="2229846"/>
                      </a:lnTo>
                      <a:lnTo>
                        <a:pt x="1667248" y="2184203"/>
                      </a:lnTo>
                      <a:lnTo>
                        <a:pt x="1633922" y="2067243"/>
                      </a:lnTo>
                      <a:lnTo>
                        <a:pt x="1632018" y="1990221"/>
                      </a:lnTo>
                      <a:lnTo>
                        <a:pt x="1678674" y="1890377"/>
                      </a:lnTo>
                      <a:lnTo>
                        <a:pt x="1736756" y="1812404"/>
                      </a:lnTo>
                      <a:lnTo>
                        <a:pt x="1805312" y="1763908"/>
                      </a:lnTo>
                      <a:lnTo>
                        <a:pt x="1805312" y="1757252"/>
                      </a:lnTo>
                      <a:lnTo>
                        <a:pt x="1797695" y="1757252"/>
                      </a:lnTo>
                      <a:lnTo>
                        <a:pt x="1772939" y="1766761"/>
                      </a:lnTo>
                      <a:lnTo>
                        <a:pt x="1738661" y="1788631"/>
                      </a:lnTo>
                      <a:lnTo>
                        <a:pt x="1731996" y="1802895"/>
                      </a:lnTo>
                      <a:lnTo>
                        <a:pt x="1653918" y="1913198"/>
                      </a:lnTo>
                      <a:lnTo>
                        <a:pt x="1627257" y="1988319"/>
                      </a:lnTo>
                      <a:lnTo>
                        <a:pt x="1627257" y="2071998"/>
                      </a:lnTo>
                      <a:lnTo>
                        <a:pt x="1661535" y="2186105"/>
                      </a:lnTo>
                      <a:close/>
                    </a:path>
                  </a:pathLst>
                </a:custGeom>
                <a:pattFill prst="wdDnDiag">
                  <a:fgClr>
                    <a:srgbClr val="00B0F0"/>
                  </a:fgClr>
                  <a:bgClr>
                    <a:srgbClr val="43D474"/>
                  </a:bgClr>
                </a:patt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3" name="Freeform 52">
                  <a:extLst>
                    <a:ext uri="{FF2B5EF4-FFF2-40B4-BE49-F238E27FC236}">
                      <a16:creationId xmlns:a16="http://schemas.microsoft.com/office/drawing/2014/main" id="{7B3186F9-8D00-2DEB-FF72-EDC003A75D24}"/>
                    </a:ext>
                  </a:extLst>
                </p:cNvPr>
                <p:cNvSpPr/>
                <p:nvPr/>
              </p:nvSpPr>
              <p:spPr>
                <a:xfrm>
                  <a:off x="3126185" y="2395378"/>
                  <a:ext cx="930268" cy="1171501"/>
                </a:xfrm>
                <a:custGeom>
                  <a:avLst/>
                  <a:gdLst>
                    <a:gd name="connsiteX0" fmla="*/ 624623 w 930268"/>
                    <a:gd name="connsiteY0" fmla="*/ 286219 h 1171501"/>
                    <a:gd name="connsiteX1" fmla="*/ 656044 w 930268"/>
                    <a:gd name="connsiteY1" fmla="*/ 77973 h 1171501"/>
                    <a:gd name="connsiteX2" fmla="*/ 199955 w 930268"/>
                    <a:gd name="connsiteY2" fmla="*/ 0 h 1171501"/>
                    <a:gd name="connsiteX3" fmla="*/ 0 w 930268"/>
                    <a:gd name="connsiteY3" fmla="*/ 1036474 h 1171501"/>
                    <a:gd name="connsiteX4" fmla="*/ 439902 w 930268"/>
                    <a:gd name="connsiteY4" fmla="*/ 1114448 h 1171501"/>
                    <a:gd name="connsiteX5" fmla="*/ 820770 w 930268"/>
                    <a:gd name="connsiteY5" fmla="*/ 1171501 h 1171501"/>
                    <a:gd name="connsiteX6" fmla="*/ 930269 w 930268"/>
                    <a:gd name="connsiteY6" fmla="*/ 331862 h 1171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30268" h="1171501">
                      <a:moveTo>
                        <a:pt x="624623" y="286219"/>
                      </a:moveTo>
                      <a:lnTo>
                        <a:pt x="656044" y="77973"/>
                      </a:lnTo>
                      <a:lnTo>
                        <a:pt x="199955" y="0"/>
                      </a:lnTo>
                      <a:lnTo>
                        <a:pt x="0" y="1036474"/>
                      </a:lnTo>
                      <a:lnTo>
                        <a:pt x="439902" y="1114448"/>
                      </a:lnTo>
                      <a:lnTo>
                        <a:pt x="820770" y="1171501"/>
                      </a:lnTo>
                      <a:lnTo>
                        <a:pt x="930269" y="331862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4" name="Freeform 53">
                  <a:extLst>
                    <a:ext uri="{FF2B5EF4-FFF2-40B4-BE49-F238E27FC236}">
                      <a16:creationId xmlns:a16="http://schemas.microsoft.com/office/drawing/2014/main" id="{4C484B89-3680-8DC4-6AAE-51F2B4E80035}"/>
                    </a:ext>
                  </a:extLst>
                </p:cNvPr>
                <p:cNvSpPr/>
                <p:nvPr/>
              </p:nvSpPr>
              <p:spPr>
                <a:xfrm>
                  <a:off x="9439064" y="1561444"/>
                  <a:ext cx="280889" cy="524893"/>
                </a:xfrm>
                <a:custGeom>
                  <a:avLst/>
                  <a:gdLst>
                    <a:gd name="connsiteX0" fmla="*/ 271368 w 280889"/>
                    <a:gd name="connsiteY0" fmla="*/ 21871 h 524893"/>
                    <a:gd name="connsiteX1" fmla="*/ 260895 w 280889"/>
                    <a:gd name="connsiteY1" fmla="*/ 55152 h 524893"/>
                    <a:gd name="connsiteX2" fmla="*/ 280890 w 280889"/>
                    <a:gd name="connsiteY2" fmla="*/ 81777 h 524893"/>
                    <a:gd name="connsiteX3" fmla="*/ 277082 w 280889"/>
                    <a:gd name="connsiteY3" fmla="*/ 97942 h 524893"/>
                    <a:gd name="connsiteX4" fmla="*/ 278033 w 280889"/>
                    <a:gd name="connsiteY4" fmla="*/ 110304 h 524893"/>
                    <a:gd name="connsiteX5" fmla="*/ 267560 w 280889"/>
                    <a:gd name="connsiteY5" fmla="*/ 130272 h 524893"/>
                    <a:gd name="connsiteX6" fmla="*/ 254229 w 280889"/>
                    <a:gd name="connsiteY6" fmla="*/ 134076 h 524893"/>
                    <a:gd name="connsiteX7" fmla="*/ 248516 w 280889"/>
                    <a:gd name="connsiteY7" fmla="*/ 146438 h 524893"/>
                    <a:gd name="connsiteX8" fmla="*/ 228521 w 280889"/>
                    <a:gd name="connsiteY8" fmla="*/ 155947 h 524893"/>
                    <a:gd name="connsiteX9" fmla="*/ 221856 w 280889"/>
                    <a:gd name="connsiteY9" fmla="*/ 170210 h 524893"/>
                    <a:gd name="connsiteX10" fmla="*/ 235186 w 280889"/>
                    <a:gd name="connsiteY10" fmla="*/ 202540 h 524893"/>
                    <a:gd name="connsiteX11" fmla="*/ 230425 w 280889"/>
                    <a:gd name="connsiteY11" fmla="*/ 226313 h 524893"/>
                    <a:gd name="connsiteX12" fmla="*/ 235186 w 280889"/>
                    <a:gd name="connsiteY12" fmla="*/ 240576 h 524893"/>
                    <a:gd name="connsiteX13" fmla="*/ 225664 w 280889"/>
                    <a:gd name="connsiteY13" fmla="*/ 258643 h 524893"/>
                    <a:gd name="connsiteX14" fmla="*/ 229473 w 280889"/>
                    <a:gd name="connsiteY14" fmla="*/ 276710 h 524893"/>
                    <a:gd name="connsiteX15" fmla="*/ 217095 w 280889"/>
                    <a:gd name="connsiteY15" fmla="*/ 294777 h 524893"/>
                    <a:gd name="connsiteX16" fmla="*/ 218999 w 280889"/>
                    <a:gd name="connsiteY16" fmla="*/ 315697 h 524893"/>
                    <a:gd name="connsiteX17" fmla="*/ 212334 w 280889"/>
                    <a:gd name="connsiteY17" fmla="*/ 326157 h 524893"/>
                    <a:gd name="connsiteX18" fmla="*/ 218999 w 280889"/>
                    <a:gd name="connsiteY18" fmla="*/ 368947 h 524893"/>
                    <a:gd name="connsiteX19" fmla="*/ 225664 w 280889"/>
                    <a:gd name="connsiteY19" fmla="*/ 383210 h 524893"/>
                    <a:gd name="connsiteX20" fmla="*/ 220903 w 280889"/>
                    <a:gd name="connsiteY20" fmla="*/ 407933 h 524893"/>
                    <a:gd name="connsiteX21" fmla="*/ 229473 w 280889"/>
                    <a:gd name="connsiteY21" fmla="*/ 425050 h 524893"/>
                    <a:gd name="connsiteX22" fmla="*/ 227569 w 280889"/>
                    <a:gd name="connsiteY22" fmla="*/ 448822 h 524893"/>
                    <a:gd name="connsiteX23" fmla="*/ 222808 w 280889"/>
                    <a:gd name="connsiteY23" fmla="*/ 461184 h 524893"/>
                    <a:gd name="connsiteX24" fmla="*/ 221856 w 280889"/>
                    <a:gd name="connsiteY24" fmla="*/ 474496 h 524893"/>
                    <a:gd name="connsiteX25" fmla="*/ 241851 w 280889"/>
                    <a:gd name="connsiteY25" fmla="*/ 499219 h 524893"/>
                    <a:gd name="connsiteX26" fmla="*/ 123782 w 280889"/>
                    <a:gd name="connsiteY26" fmla="*/ 524893 h 524893"/>
                    <a:gd name="connsiteX27" fmla="*/ 113308 w 280889"/>
                    <a:gd name="connsiteY27" fmla="*/ 515384 h 524893"/>
                    <a:gd name="connsiteX28" fmla="*/ 118069 w 280889"/>
                    <a:gd name="connsiteY28" fmla="*/ 496367 h 524893"/>
                    <a:gd name="connsiteX29" fmla="*/ 89504 w 280889"/>
                    <a:gd name="connsiteY29" fmla="*/ 361340 h 524893"/>
                    <a:gd name="connsiteX30" fmla="*/ 71413 w 280889"/>
                    <a:gd name="connsiteY30" fmla="*/ 347076 h 524893"/>
                    <a:gd name="connsiteX31" fmla="*/ 62843 w 280889"/>
                    <a:gd name="connsiteY31" fmla="*/ 362291 h 524893"/>
                    <a:gd name="connsiteX32" fmla="*/ 54274 w 280889"/>
                    <a:gd name="connsiteY32" fmla="*/ 341371 h 524893"/>
                    <a:gd name="connsiteX33" fmla="*/ 61891 w 280889"/>
                    <a:gd name="connsiteY33" fmla="*/ 324255 h 524893"/>
                    <a:gd name="connsiteX34" fmla="*/ 32374 w 280889"/>
                    <a:gd name="connsiteY34" fmla="*/ 260545 h 524893"/>
                    <a:gd name="connsiteX35" fmla="*/ 35230 w 280889"/>
                    <a:gd name="connsiteY35" fmla="*/ 224411 h 524893"/>
                    <a:gd name="connsiteX36" fmla="*/ 39039 w 280889"/>
                    <a:gd name="connsiteY36" fmla="*/ 214902 h 524893"/>
                    <a:gd name="connsiteX37" fmla="*/ 33326 w 280889"/>
                    <a:gd name="connsiteY37" fmla="*/ 195884 h 524893"/>
                    <a:gd name="connsiteX38" fmla="*/ 37135 w 280889"/>
                    <a:gd name="connsiteY38" fmla="*/ 174964 h 524893"/>
                    <a:gd name="connsiteX39" fmla="*/ 16187 w 280889"/>
                    <a:gd name="connsiteY39" fmla="*/ 153094 h 524893"/>
                    <a:gd name="connsiteX40" fmla="*/ 11426 w 280889"/>
                    <a:gd name="connsiteY40" fmla="*/ 122665 h 524893"/>
                    <a:gd name="connsiteX41" fmla="*/ 15235 w 280889"/>
                    <a:gd name="connsiteY41" fmla="*/ 108402 h 524893"/>
                    <a:gd name="connsiteX42" fmla="*/ 1904 w 280889"/>
                    <a:gd name="connsiteY42" fmla="*/ 99844 h 524893"/>
                    <a:gd name="connsiteX43" fmla="*/ 7618 w 280889"/>
                    <a:gd name="connsiteY43" fmla="*/ 81777 h 524893"/>
                    <a:gd name="connsiteX44" fmla="*/ 0 w 280889"/>
                    <a:gd name="connsiteY44" fmla="*/ 65612 h 524893"/>
                    <a:gd name="connsiteX45" fmla="*/ 259943 w 280889"/>
                    <a:gd name="connsiteY45" fmla="*/ 0 h 5248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</a:cxnLst>
                  <a:rect l="l" t="t" r="r" b="b"/>
                  <a:pathLst>
                    <a:path w="280889" h="524893">
                      <a:moveTo>
                        <a:pt x="271368" y="21871"/>
                      </a:moveTo>
                      <a:lnTo>
                        <a:pt x="260895" y="55152"/>
                      </a:lnTo>
                      <a:lnTo>
                        <a:pt x="280890" y="81777"/>
                      </a:lnTo>
                      <a:lnTo>
                        <a:pt x="277082" y="97942"/>
                      </a:lnTo>
                      <a:lnTo>
                        <a:pt x="278033" y="110304"/>
                      </a:lnTo>
                      <a:lnTo>
                        <a:pt x="267560" y="130272"/>
                      </a:lnTo>
                      <a:lnTo>
                        <a:pt x="254229" y="134076"/>
                      </a:lnTo>
                      <a:lnTo>
                        <a:pt x="248516" y="146438"/>
                      </a:lnTo>
                      <a:lnTo>
                        <a:pt x="228521" y="155947"/>
                      </a:lnTo>
                      <a:lnTo>
                        <a:pt x="221856" y="170210"/>
                      </a:lnTo>
                      <a:lnTo>
                        <a:pt x="235186" y="202540"/>
                      </a:lnTo>
                      <a:lnTo>
                        <a:pt x="230425" y="226313"/>
                      </a:lnTo>
                      <a:lnTo>
                        <a:pt x="235186" y="240576"/>
                      </a:lnTo>
                      <a:lnTo>
                        <a:pt x="225664" y="258643"/>
                      </a:lnTo>
                      <a:lnTo>
                        <a:pt x="229473" y="276710"/>
                      </a:lnTo>
                      <a:lnTo>
                        <a:pt x="217095" y="294777"/>
                      </a:lnTo>
                      <a:lnTo>
                        <a:pt x="218999" y="315697"/>
                      </a:lnTo>
                      <a:lnTo>
                        <a:pt x="212334" y="326157"/>
                      </a:lnTo>
                      <a:lnTo>
                        <a:pt x="218999" y="368947"/>
                      </a:lnTo>
                      <a:lnTo>
                        <a:pt x="225664" y="383210"/>
                      </a:lnTo>
                      <a:lnTo>
                        <a:pt x="220903" y="407933"/>
                      </a:lnTo>
                      <a:lnTo>
                        <a:pt x="229473" y="425050"/>
                      </a:lnTo>
                      <a:lnTo>
                        <a:pt x="227569" y="448822"/>
                      </a:lnTo>
                      <a:lnTo>
                        <a:pt x="222808" y="461184"/>
                      </a:lnTo>
                      <a:lnTo>
                        <a:pt x="221856" y="474496"/>
                      </a:lnTo>
                      <a:lnTo>
                        <a:pt x="241851" y="499219"/>
                      </a:lnTo>
                      <a:lnTo>
                        <a:pt x="123782" y="524893"/>
                      </a:lnTo>
                      <a:lnTo>
                        <a:pt x="113308" y="515384"/>
                      </a:lnTo>
                      <a:lnTo>
                        <a:pt x="118069" y="496367"/>
                      </a:lnTo>
                      <a:lnTo>
                        <a:pt x="89504" y="361340"/>
                      </a:lnTo>
                      <a:lnTo>
                        <a:pt x="71413" y="347076"/>
                      </a:lnTo>
                      <a:lnTo>
                        <a:pt x="62843" y="362291"/>
                      </a:lnTo>
                      <a:lnTo>
                        <a:pt x="54274" y="341371"/>
                      </a:lnTo>
                      <a:lnTo>
                        <a:pt x="61891" y="324255"/>
                      </a:lnTo>
                      <a:lnTo>
                        <a:pt x="32374" y="260545"/>
                      </a:lnTo>
                      <a:lnTo>
                        <a:pt x="35230" y="224411"/>
                      </a:lnTo>
                      <a:lnTo>
                        <a:pt x="39039" y="214902"/>
                      </a:lnTo>
                      <a:lnTo>
                        <a:pt x="33326" y="195884"/>
                      </a:lnTo>
                      <a:lnTo>
                        <a:pt x="37135" y="174964"/>
                      </a:lnTo>
                      <a:lnTo>
                        <a:pt x="16187" y="153094"/>
                      </a:lnTo>
                      <a:lnTo>
                        <a:pt x="11426" y="122665"/>
                      </a:lnTo>
                      <a:lnTo>
                        <a:pt x="15235" y="108402"/>
                      </a:lnTo>
                      <a:lnTo>
                        <a:pt x="1904" y="99844"/>
                      </a:lnTo>
                      <a:lnTo>
                        <a:pt x="7618" y="81777"/>
                      </a:lnTo>
                      <a:lnTo>
                        <a:pt x="0" y="65612"/>
                      </a:lnTo>
                      <a:lnTo>
                        <a:pt x="259943" y="0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5" name="Freeform 54">
                  <a:extLst>
                    <a:ext uri="{FF2B5EF4-FFF2-40B4-BE49-F238E27FC236}">
                      <a16:creationId xmlns:a16="http://schemas.microsoft.com/office/drawing/2014/main" id="{6F00DDE5-921E-D5B7-0E33-DA504570F1BB}"/>
                    </a:ext>
                  </a:extLst>
                </p:cNvPr>
                <p:cNvSpPr/>
                <p:nvPr/>
              </p:nvSpPr>
              <p:spPr>
                <a:xfrm>
                  <a:off x="8173632" y="2936437"/>
                  <a:ext cx="1310184" cy="726482"/>
                </a:xfrm>
                <a:custGeom>
                  <a:avLst/>
                  <a:gdLst>
                    <a:gd name="connsiteX0" fmla="*/ 1304471 w 1310184"/>
                    <a:gd name="connsiteY0" fmla="*/ 196835 h 726482"/>
                    <a:gd name="connsiteX1" fmla="*/ 1293997 w 1310184"/>
                    <a:gd name="connsiteY1" fmla="*/ 223460 h 726482"/>
                    <a:gd name="connsiteX2" fmla="*/ 1298758 w 1310184"/>
                    <a:gd name="connsiteY2" fmla="*/ 233920 h 726482"/>
                    <a:gd name="connsiteX3" fmla="*/ 1302567 w 1310184"/>
                    <a:gd name="connsiteY3" fmla="*/ 223460 h 726482"/>
                    <a:gd name="connsiteX4" fmla="*/ 1310184 w 1310184"/>
                    <a:gd name="connsiteY4" fmla="*/ 193982 h 726482"/>
                    <a:gd name="connsiteX5" fmla="*/ 975021 w 1310184"/>
                    <a:gd name="connsiteY5" fmla="*/ 130272 h 726482"/>
                    <a:gd name="connsiteX6" fmla="*/ 968356 w 1310184"/>
                    <a:gd name="connsiteY6" fmla="*/ 120763 h 726482"/>
                    <a:gd name="connsiteX7" fmla="*/ 977878 w 1310184"/>
                    <a:gd name="connsiteY7" fmla="*/ 119813 h 726482"/>
                    <a:gd name="connsiteX8" fmla="*/ 987399 w 1310184"/>
                    <a:gd name="connsiteY8" fmla="*/ 111255 h 726482"/>
                    <a:gd name="connsiteX9" fmla="*/ 991208 w 1310184"/>
                    <a:gd name="connsiteY9" fmla="*/ 94139 h 726482"/>
                    <a:gd name="connsiteX10" fmla="*/ 989303 w 1310184"/>
                    <a:gd name="connsiteY10" fmla="*/ 89384 h 726482"/>
                    <a:gd name="connsiteX11" fmla="*/ 990256 w 1310184"/>
                    <a:gd name="connsiteY11" fmla="*/ 84630 h 726482"/>
                    <a:gd name="connsiteX12" fmla="*/ 987399 w 1310184"/>
                    <a:gd name="connsiteY12" fmla="*/ 77973 h 726482"/>
                    <a:gd name="connsiteX13" fmla="*/ 981686 w 1310184"/>
                    <a:gd name="connsiteY13" fmla="*/ 73219 h 726482"/>
                    <a:gd name="connsiteX14" fmla="*/ 977878 w 1310184"/>
                    <a:gd name="connsiteY14" fmla="*/ 72268 h 726482"/>
                    <a:gd name="connsiteX15" fmla="*/ 973117 w 1310184"/>
                    <a:gd name="connsiteY15" fmla="*/ 68464 h 726482"/>
                    <a:gd name="connsiteX16" fmla="*/ 967403 w 1310184"/>
                    <a:gd name="connsiteY16" fmla="*/ 62759 h 726482"/>
                    <a:gd name="connsiteX17" fmla="*/ 957882 w 1310184"/>
                    <a:gd name="connsiteY17" fmla="*/ 62759 h 726482"/>
                    <a:gd name="connsiteX18" fmla="*/ 952169 w 1310184"/>
                    <a:gd name="connsiteY18" fmla="*/ 61808 h 726482"/>
                    <a:gd name="connsiteX19" fmla="*/ 948360 w 1310184"/>
                    <a:gd name="connsiteY19" fmla="*/ 58005 h 726482"/>
                    <a:gd name="connsiteX20" fmla="*/ 949313 w 1310184"/>
                    <a:gd name="connsiteY20" fmla="*/ 53250 h 726482"/>
                    <a:gd name="connsiteX21" fmla="*/ 933126 w 1310184"/>
                    <a:gd name="connsiteY21" fmla="*/ 47545 h 726482"/>
                    <a:gd name="connsiteX22" fmla="*/ 925508 w 1310184"/>
                    <a:gd name="connsiteY22" fmla="*/ 50397 h 726482"/>
                    <a:gd name="connsiteX23" fmla="*/ 914082 w 1310184"/>
                    <a:gd name="connsiteY23" fmla="*/ 49446 h 726482"/>
                    <a:gd name="connsiteX24" fmla="*/ 907417 w 1310184"/>
                    <a:gd name="connsiteY24" fmla="*/ 42790 h 726482"/>
                    <a:gd name="connsiteX25" fmla="*/ 902656 w 1310184"/>
                    <a:gd name="connsiteY25" fmla="*/ 40888 h 726482"/>
                    <a:gd name="connsiteX26" fmla="*/ 900752 w 1310184"/>
                    <a:gd name="connsiteY26" fmla="*/ 34232 h 726482"/>
                    <a:gd name="connsiteX27" fmla="*/ 906465 w 1310184"/>
                    <a:gd name="connsiteY27" fmla="*/ 26625 h 726482"/>
                    <a:gd name="connsiteX28" fmla="*/ 906465 w 1310184"/>
                    <a:gd name="connsiteY28" fmla="*/ 18067 h 726482"/>
                    <a:gd name="connsiteX29" fmla="*/ 895039 w 1310184"/>
                    <a:gd name="connsiteY29" fmla="*/ 16165 h 726482"/>
                    <a:gd name="connsiteX30" fmla="*/ 885517 w 1310184"/>
                    <a:gd name="connsiteY30" fmla="*/ 7607 h 726482"/>
                    <a:gd name="connsiteX31" fmla="*/ 876947 w 1310184"/>
                    <a:gd name="connsiteY31" fmla="*/ 8558 h 726482"/>
                    <a:gd name="connsiteX32" fmla="*/ 861713 w 1310184"/>
                    <a:gd name="connsiteY32" fmla="*/ 5705 h 726482"/>
                    <a:gd name="connsiteX33" fmla="*/ 857904 w 1310184"/>
                    <a:gd name="connsiteY33" fmla="*/ 12362 h 726482"/>
                    <a:gd name="connsiteX34" fmla="*/ 854096 w 1310184"/>
                    <a:gd name="connsiteY34" fmla="*/ 27576 h 726482"/>
                    <a:gd name="connsiteX35" fmla="*/ 849335 w 1310184"/>
                    <a:gd name="connsiteY35" fmla="*/ 49446 h 726482"/>
                    <a:gd name="connsiteX36" fmla="*/ 754118 w 1310184"/>
                    <a:gd name="connsiteY36" fmla="*/ 0 h 726482"/>
                    <a:gd name="connsiteX37" fmla="*/ 752213 w 1310184"/>
                    <a:gd name="connsiteY37" fmla="*/ 8558 h 726482"/>
                    <a:gd name="connsiteX38" fmla="*/ 760783 w 1310184"/>
                    <a:gd name="connsiteY38" fmla="*/ 23772 h 726482"/>
                    <a:gd name="connsiteX39" fmla="*/ 753165 w 1310184"/>
                    <a:gd name="connsiteY39" fmla="*/ 45643 h 726482"/>
                    <a:gd name="connsiteX40" fmla="*/ 754118 w 1310184"/>
                    <a:gd name="connsiteY40" fmla="*/ 73219 h 726482"/>
                    <a:gd name="connsiteX41" fmla="*/ 742692 w 1310184"/>
                    <a:gd name="connsiteY41" fmla="*/ 80826 h 726482"/>
                    <a:gd name="connsiteX42" fmla="*/ 737931 w 1310184"/>
                    <a:gd name="connsiteY42" fmla="*/ 100795 h 726482"/>
                    <a:gd name="connsiteX43" fmla="*/ 729361 w 1310184"/>
                    <a:gd name="connsiteY43" fmla="*/ 108402 h 726482"/>
                    <a:gd name="connsiteX44" fmla="*/ 716031 w 1310184"/>
                    <a:gd name="connsiteY44" fmla="*/ 125518 h 726482"/>
                    <a:gd name="connsiteX45" fmla="*/ 707461 w 1310184"/>
                    <a:gd name="connsiteY45" fmla="*/ 133125 h 726482"/>
                    <a:gd name="connsiteX46" fmla="*/ 697940 w 1310184"/>
                    <a:gd name="connsiteY46" fmla="*/ 156898 h 726482"/>
                    <a:gd name="connsiteX47" fmla="*/ 675087 w 1310184"/>
                    <a:gd name="connsiteY47" fmla="*/ 146438 h 726482"/>
                    <a:gd name="connsiteX48" fmla="*/ 653188 w 1310184"/>
                    <a:gd name="connsiteY48" fmla="*/ 227264 h 726482"/>
                    <a:gd name="connsiteX49" fmla="*/ 640810 w 1310184"/>
                    <a:gd name="connsiteY49" fmla="*/ 242478 h 726482"/>
                    <a:gd name="connsiteX50" fmla="*/ 614149 w 1310184"/>
                    <a:gd name="connsiteY50" fmla="*/ 237724 h 726482"/>
                    <a:gd name="connsiteX51" fmla="*/ 601771 w 1310184"/>
                    <a:gd name="connsiteY51" fmla="*/ 219656 h 726482"/>
                    <a:gd name="connsiteX52" fmla="*/ 579871 w 1310184"/>
                    <a:gd name="connsiteY52" fmla="*/ 213000 h 726482"/>
                    <a:gd name="connsiteX53" fmla="*/ 578919 w 1310184"/>
                    <a:gd name="connsiteY53" fmla="*/ 257692 h 726482"/>
                    <a:gd name="connsiteX54" fmla="*/ 565588 w 1310184"/>
                    <a:gd name="connsiteY54" fmla="*/ 273857 h 726482"/>
                    <a:gd name="connsiteX55" fmla="*/ 569397 w 1310184"/>
                    <a:gd name="connsiteY55" fmla="*/ 288121 h 726482"/>
                    <a:gd name="connsiteX56" fmla="*/ 549402 w 1310184"/>
                    <a:gd name="connsiteY56" fmla="*/ 309041 h 726482"/>
                    <a:gd name="connsiteX57" fmla="*/ 553210 w 1310184"/>
                    <a:gd name="connsiteY57" fmla="*/ 327108 h 726482"/>
                    <a:gd name="connsiteX58" fmla="*/ 517980 w 1310184"/>
                    <a:gd name="connsiteY58" fmla="*/ 387014 h 726482"/>
                    <a:gd name="connsiteX59" fmla="*/ 508458 w 1310184"/>
                    <a:gd name="connsiteY59" fmla="*/ 418393 h 726482"/>
                    <a:gd name="connsiteX60" fmla="*/ 522740 w 1310184"/>
                    <a:gd name="connsiteY60" fmla="*/ 429804 h 726482"/>
                    <a:gd name="connsiteX61" fmla="*/ 508458 w 1310184"/>
                    <a:gd name="connsiteY61" fmla="*/ 447871 h 726482"/>
                    <a:gd name="connsiteX62" fmla="*/ 509410 w 1310184"/>
                    <a:gd name="connsiteY62" fmla="*/ 461184 h 726482"/>
                    <a:gd name="connsiteX63" fmla="*/ 487511 w 1310184"/>
                    <a:gd name="connsiteY63" fmla="*/ 480202 h 726482"/>
                    <a:gd name="connsiteX64" fmla="*/ 480845 w 1310184"/>
                    <a:gd name="connsiteY64" fmla="*/ 469742 h 726482"/>
                    <a:gd name="connsiteX65" fmla="*/ 439902 w 1310184"/>
                    <a:gd name="connsiteY65" fmla="*/ 499219 h 726482"/>
                    <a:gd name="connsiteX66" fmla="*/ 425620 w 1310184"/>
                    <a:gd name="connsiteY66" fmla="*/ 489710 h 726482"/>
                    <a:gd name="connsiteX67" fmla="*/ 419906 w 1310184"/>
                    <a:gd name="connsiteY67" fmla="*/ 503023 h 726482"/>
                    <a:gd name="connsiteX68" fmla="*/ 427524 w 1310184"/>
                    <a:gd name="connsiteY68" fmla="*/ 507777 h 726482"/>
                    <a:gd name="connsiteX69" fmla="*/ 422763 w 1310184"/>
                    <a:gd name="connsiteY69" fmla="*/ 516335 h 726482"/>
                    <a:gd name="connsiteX70" fmla="*/ 370393 w 1310184"/>
                    <a:gd name="connsiteY70" fmla="*/ 539157 h 726482"/>
                    <a:gd name="connsiteX71" fmla="*/ 341828 w 1310184"/>
                    <a:gd name="connsiteY71" fmla="*/ 522041 h 726482"/>
                    <a:gd name="connsiteX72" fmla="*/ 334211 w 1310184"/>
                    <a:gd name="connsiteY72" fmla="*/ 538206 h 726482"/>
                    <a:gd name="connsiteX73" fmla="*/ 316120 w 1310184"/>
                    <a:gd name="connsiteY73" fmla="*/ 555322 h 726482"/>
                    <a:gd name="connsiteX74" fmla="*/ 294220 w 1310184"/>
                    <a:gd name="connsiteY74" fmla="*/ 556273 h 726482"/>
                    <a:gd name="connsiteX75" fmla="*/ 252325 w 1310184"/>
                    <a:gd name="connsiteY75" fmla="*/ 534402 h 726482"/>
                    <a:gd name="connsiteX76" fmla="*/ 251372 w 1310184"/>
                    <a:gd name="connsiteY76" fmla="*/ 520139 h 726482"/>
                    <a:gd name="connsiteX77" fmla="*/ 237090 w 1310184"/>
                    <a:gd name="connsiteY77" fmla="*/ 513483 h 726482"/>
                    <a:gd name="connsiteX78" fmla="*/ 244708 w 1310184"/>
                    <a:gd name="connsiteY78" fmla="*/ 502072 h 726482"/>
                    <a:gd name="connsiteX79" fmla="*/ 238042 w 1310184"/>
                    <a:gd name="connsiteY79" fmla="*/ 496367 h 726482"/>
                    <a:gd name="connsiteX80" fmla="*/ 191386 w 1310184"/>
                    <a:gd name="connsiteY80" fmla="*/ 559126 h 726482"/>
                    <a:gd name="connsiteX81" fmla="*/ 163773 w 1310184"/>
                    <a:gd name="connsiteY81" fmla="*/ 568635 h 726482"/>
                    <a:gd name="connsiteX82" fmla="*/ 135208 w 1310184"/>
                    <a:gd name="connsiteY82" fmla="*/ 597161 h 726482"/>
                    <a:gd name="connsiteX83" fmla="*/ 131399 w 1310184"/>
                    <a:gd name="connsiteY83" fmla="*/ 618081 h 726482"/>
                    <a:gd name="connsiteX84" fmla="*/ 111404 w 1310184"/>
                    <a:gd name="connsiteY84" fmla="*/ 630443 h 726482"/>
                    <a:gd name="connsiteX85" fmla="*/ 110451 w 1310184"/>
                    <a:gd name="connsiteY85" fmla="*/ 646608 h 726482"/>
                    <a:gd name="connsiteX86" fmla="*/ 97121 w 1310184"/>
                    <a:gd name="connsiteY86" fmla="*/ 659920 h 726482"/>
                    <a:gd name="connsiteX87" fmla="*/ 79982 w 1310184"/>
                    <a:gd name="connsiteY87" fmla="*/ 664675 h 726482"/>
                    <a:gd name="connsiteX88" fmla="*/ 75221 w 1310184"/>
                    <a:gd name="connsiteY88" fmla="*/ 682742 h 726482"/>
                    <a:gd name="connsiteX89" fmla="*/ 65699 w 1310184"/>
                    <a:gd name="connsiteY89" fmla="*/ 686545 h 726482"/>
                    <a:gd name="connsiteX90" fmla="*/ 0 w 1310184"/>
                    <a:gd name="connsiteY90" fmla="*/ 726483 h 726482"/>
                    <a:gd name="connsiteX91" fmla="*/ 275176 w 1310184"/>
                    <a:gd name="connsiteY91" fmla="*/ 695103 h 726482"/>
                    <a:gd name="connsiteX92" fmla="*/ 277081 w 1310184"/>
                    <a:gd name="connsiteY92" fmla="*/ 685594 h 726482"/>
                    <a:gd name="connsiteX93" fmla="*/ 320881 w 1310184"/>
                    <a:gd name="connsiteY93" fmla="*/ 680840 h 726482"/>
                    <a:gd name="connsiteX94" fmla="*/ 318024 w 1310184"/>
                    <a:gd name="connsiteY94" fmla="*/ 687496 h 726482"/>
                    <a:gd name="connsiteX95" fmla="*/ 597962 w 1310184"/>
                    <a:gd name="connsiteY95" fmla="*/ 654215 h 726482"/>
                    <a:gd name="connsiteX96" fmla="*/ 973117 w 1310184"/>
                    <a:gd name="connsiteY96" fmla="*/ 584800 h 726482"/>
                    <a:gd name="connsiteX97" fmla="*/ 1250198 w 1310184"/>
                    <a:gd name="connsiteY97" fmla="*/ 526795 h 726482"/>
                    <a:gd name="connsiteX98" fmla="*/ 1244485 w 1310184"/>
                    <a:gd name="connsiteY98" fmla="*/ 515384 h 726482"/>
                    <a:gd name="connsiteX99" fmla="*/ 1248293 w 1310184"/>
                    <a:gd name="connsiteY99" fmla="*/ 514433 h 726482"/>
                    <a:gd name="connsiteX100" fmla="*/ 1256863 w 1310184"/>
                    <a:gd name="connsiteY100" fmla="*/ 522992 h 726482"/>
                    <a:gd name="connsiteX101" fmla="*/ 1255911 w 1310184"/>
                    <a:gd name="connsiteY101" fmla="*/ 509679 h 726482"/>
                    <a:gd name="connsiteX102" fmla="*/ 1253054 w 1310184"/>
                    <a:gd name="connsiteY102" fmla="*/ 491612 h 726482"/>
                    <a:gd name="connsiteX103" fmla="*/ 1268289 w 1310184"/>
                    <a:gd name="connsiteY103" fmla="*/ 503023 h 726482"/>
                    <a:gd name="connsiteX104" fmla="*/ 1276858 w 1310184"/>
                    <a:gd name="connsiteY104" fmla="*/ 522992 h 726482"/>
                    <a:gd name="connsiteX105" fmla="*/ 1276858 w 1310184"/>
                    <a:gd name="connsiteY105" fmla="*/ 510630 h 726482"/>
                    <a:gd name="connsiteX106" fmla="*/ 1244485 w 1310184"/>
                    <a:gd name="connsiteY106" fmla="*/ 458331 h 726482"/>
                    <a:gd name="connsiteX107" fmla="*/ 1244485 w 1310184"/>
                    <a:gd name="connsiteY107" fmla="*/ 446920 h 726482"/>
                    <a:gd name="connsiteX108" fmla="*/ 1237820 w 1310184"/>
                    <a:gd name="connsiteY108" fmla="*/ 439313 h 726482"/>
                    <a:gd name="connsiteX109" fmla="*/ 1225442 w 1310184"/>
                    <a:gd name="connsiteY109" fmla="*/ 445969 h 726482"/>
                    <a:gd name="connsiteX110" fmla="*/ 1230202 w 1310184"/>
                    <a:gd name="connsiteY110" fmla="*/ 459282 h 726482"/>
                    <a:gd name="connsiteX111" fmla="*/ 1222585 w 1310184"/>
                    <a:gd name="connsiteY111" fmla="*/ 459282 h 726482"/>
                    <a:gd name="connsiteX112" fmla="*/ 1218776 w 1310184"/>
                    <a:gd name="connsiteY112" fmla="*/ 449773 h 726482"/>
                    <a:gd name="connsiteX113" fmla="*/ 1213063 w 1310184"/>
                    <a:gd name="connsiteY113" fmla="*/ 458331 h 726482"/>
                    <a:gd name="connsiteX114" fmla="*/ 1204494 w 1310184"/>
                    <a:gd name="connsiteY114" fmla="*/ 447871 h 726482"/>
                    <a:gd name="connsiteX115" fmla="*/ 1184498 w 1310184"/>
                    <a:gd name="connsiteY115" fmla="*/ 446920 h 726482"/>
                    <a:gd name="connsiteX116" fmla="*/ 1182594 w 1310184"/>
                    <a:gd name="connsiteY116" fmla="*/ 453576 h 726482"/>
                    <a:gd name="connsiteX117" fmla="*/ 1196877 w 1310184"/>
                    <a:gd name="connsiteY117" fmla="*/ 473545 h 726482"/>
                    <a:gd name="connsiteX118" fmla="*/ 1183546 w 1310184"/>
                    <a:gd name="connsiteY118" fmla="*/ 466889 h 726482"/>
                    <a:gd name="connsiteX119" fmla="*/ 1178785 w 1310184"/>
                    <a:gd name="connsiteY119" fmla="*/ 457380 h 726482"/>
                    <a:gd name="connsiteX120" fmla="*/ 1174976 w 1310184"/>
                    <a:gd name="connsiteY120" fmla="*/ 464987 h 726482"/>
                    <a:gd name="connsiteX121" fmla="*/ 1167359 w 1310184"/>
                    <a:gd name="connsiteY121" fmla="*/ 465938 h 726482"/>
                    <a:gd name="connsiteX122" fmla="*/ 1153076 w 1310184"/>
                    <a:gd name="connsiteY122" fmla="*/ 482103 h 726482"/>
                    <a:gd name="connsiteX123" fmla="*/ 1155933 w 1310184"/>
                    <a:gd name="connsiteY123" fmla="*/ 466889 h 726482"/>
                    <a:gd name="connsiteX124" fmla="*/ 1155933 w 1310184"/>
                    <a:gd name="connsiteY124" fmla="*/ 453576 h 726482"/>
                    <a:gd name="connsiteX125" fmla="*/ 1141650 w 1310184"/>
                    <a:gd name="connsiteY125" fmla="*/ 446920 h 726482"/>
                    <a:gd name="connsiteX126" fmla="*/ 1124511 w 1310184"/>
                    <a:gd name="connsiteY126" fmla="*/ 442166 h 726482"/>
                    <a:gd name="connsiteX127" fmla="*/ 1122607 w 1310184"/>
                    <a:gd name="connsiteY127" fmla="*/ 426000 h 726482"/>
                    <a:gd name="connsiteX128" fmla="*/ 1116894 w 1310184"/>
                    <a:gd name="connsiteY128" fmla="*/ 413639 h 726482"/>
                    <a:gd name="connsiteX129" fmla="*/ 1111181 w 1310184"/>
                    <a:gd name="connsiteY129" fmla="*/ 424099 h 726482"/>
                    <a:gd name="connsiteX130" fmla="*/ 1094994 w 1310184"/>
                    <a:gd name="connsiteY130" fmla="*/ 414590 h 726482"/>
                    <a:gd name="connsiteX131" fmla="*/ 1075951 w 1310184"/>
                    <a:gd name="connsiteY131" fmla="*/ 417442 h 726482"/>
                    <a:gd name="connsiteX132" fmla="*/ 1077855 w 1310184"/>
                    <a:gd name="connsiteY132" fmla="*/ 408884 h 726482"/>
                    <a:gd name="connsiteX133" fmla="*/ 1092138 w 1310184"/>
                    <a:gd name="connsiteY133" fmla="*/ 406983 h 726482"/>
                    <a:gd name="connsiteX134" fmla="*/ 1100707 w 1310184"/>
                    <a:gd name="connsiteY134" fmla="*/ 411737 h 726482"/>
                    <a:gd name="connsiteX135" fmla="*/ 1116894 w 1310184"/>
                    <a:gd name="connsiteY135" fmla="*/ 404130 h 726482"/>
                    <a:gd name="connsiteX136" fmla="*/ 1125464 w 1310184"/>
                    <a:gd name="connsiteY136" fmla="*/ 407934 h 726482"/>
                    <a:gd name="connsiteX137" fmla="*/ 1130225 w 1310184"/>
                    <a:gd name="connsiteY137" fmla="*/ 417442 h 726482"/>
                    <a:gd name="connsiteX138" fmla="*/ 1130225 w 1310184"/>
                    <a:gd name="connsiteY138" fmla="*/ 424099 h 726482"/>
                    <a:gd name="connsiteX139" fmla="*/ 1148316 w 1310184"/>
                    <a:gd name="connsiteY139" fmla="*/ 427902 h 726482"/>
                    <a:gd name="connsiteX140" fmla="*/ 1151172 w 1310184"/>
                    <a:gd name="connsiteY140" fmla="*/ 436460 h 726482"/>
                    <a:gd name="connsiteX141" fmla="*/ 1159742 w 1310184"/>
                    <a:gd name="connsiteY141" fmla="*/ 440264 h 726482"/>
                    <a:gd name="connsiteX142" fmla="*/ 1168311 w 1310184"/>
                    <a:gd name="connsiteY142" fmla="*/ 451675 h 726482"/>
                    <a:gd name="connsiteX143" fmla="*/ 1181641 w 1310184"/>
                    <a:gd name="connsiteY143" fmla="*/ 436460 h 726482"/>
                    <a:gd name="connsiteX144" fmla="*/ 1187355 w 1310184"/>
                    <a:gd name="connsiteY144" fmla="*/ 436460 h 726482"/>
                    <a:gd name="connsiteX145" fmla="*/ 1186402 w 1310184"/>
                    <a:gd name="connsiteY145" fmla="*/ 416492 h 726482"/>
                    <a:gd name="connsiteX146" fmla="*/ 1174024 w 1310184"/>
                    <a:gd name="connsiteY146" fmla="*/ 426000 h 726482"/>
                    <a:gd name="connsiteX147" fmla="*/ 1168311 w 1310184"/>
                    <a:gd name="connsiteY147" fmla="*/ 417442 h 726482"/>
                    <a:gd name="connsiteX148" fmla="*/ 1182594 w 1310184"/>
                    <a:gd name="connsiteY148" fmla="*/ 415541 h 726482"/>
                    <a:gd name="connsiteX149" fmla="*/ 1171168 w 1310184"/>
                    <a:gd name="connsiteY149" fmla="*/ 406983 h 726482"/>
                    <a:gd name="connsiteX150" fmla="*/ 1159742 w 1310184"/>
                    <a:gd name="connsiteY150" fmla="*/ 412688 h 726482"/>
                    <a:gd name="connsiteX151" fmla="*/ 1158790 w 1310184"/>
                    <a:gd name="connsiteY151" fmla="*/ 396523 h 726482"/>
                    <a:gd name="connsiteX152" fmla="*/ 1142603 w 1310184"/>
                    <a:gd name="connsiteY152" fmla="*/ 398425 h 726482"/>
                    <a:gd name="connsiteX153" fmla="*/ 1121655 w 1310184"/>
                    <a:gd name="connsiteY153" fmla="*/ 387965 h 726482"/>
                    <a:gd name="connsiteX154" fmla="*/ 1104516 w 1310184"/>
                    <a:gd name="connsiteY154" fmla="*/ 367045 h 726482"/>
                    <a:gd name="connsiteX155" fmla="*/ 1138794 w 1310184"/>
                    <a:gd name="connsiteY155" fmla="*/ 387965 h 726482"/>
                    <a:gd name="connsiteX156" fmla="*/ 1147364 w 1310184"/>
                    <a:gd name="connsiteY156" fmla="*/ 390817 h 726482"/>
                    <a:gd name="connsiteX157" fmla="*/ 1163551 w 1310184"/>
                    <a:gd name="connsiteY157" fmla="*/ 383210 h 726482"/>
                    <a:gd name="connsiteX158" fmla="*/ 1147364 w 1310184"/>
                    <a:gd name="connsiteY158" fmla="*/ 374652 h 726482"/>
                    <a:gd name="connsiteX159" fmla="*/ 1153076 w 1310184"/>
                    <a:gd name="connsiteY159" fmla="*/ 368947 h 726482"/>
                    <a:gd name="connsiteX160" fmla="*/ 1143555 w 1310184"/>
                    <a:gd name="connsiteY160" fmla="*/ 364192 h 726482"/>
                    <a:gd name="connsiteX161" fmla="*/ 1151172 w 1310184"/>
                    <a:gd name="connsiteY161" fmla="*/ 362290 h 726482"/>
                    <a:gd name="connsiteX162" fmla="*/ 1148316 w 1310184"/>
                    <a:gd name="connsiteY162" fmla="*/ 353732 h 726482"/>
                    <a:gd name="connsiteX163" fmla="*/ 1158790 w 1310184"/>
                    <a:gd name="connsiteY163" fmla="*/ 362290 h 726482"/>
                    <a:gd name="connsiteX164" fmla="*/ 1162598 w 1310184"/>
                    <a:gd name="connsiteY164" fmla="*/ 354683 h 726482"/>
                    <a:gd name="connsiteX165" fmla="*/ 1166407 w 1310184"/>
                    <a:gd name="connsiteY165" fmla="*/ 367045 h 726482"/>
                    <a:gd name="connsiteX166" fmla="*/ 1177833 w 1310184"/>
                    <a:gd name="connsiteY166" fmla="*/ 374652 h 726482"/>
                    <a:gd name="connsiteX167" fmla="*/ 1183546 w 1310184"/>
                    <a:gd name="connsiteY167" fmla="*/ 369898 h 726482"/>
                    <a:gd name="connsiteX168" fmla="*/ 1178785 w 1310184"/>
                    <a:gd name="connsiteY168" fmla="*/ 364192 h 726482"/>
                    <a:gd name="connsiteX169" fmla="*/ 1177833 w 1310184"/>
                    <a:gd name="connsiteY169" fmla="*/ 340420 h 726482"/>
                    <a:gd name="connsiteX170" fmla="*/ 1167359 w 1310184"/>
                    <a:gd name="connsiteY170" fmla="*/ 339469 h 726482"/>
                    <a:gd name="connsiteX171" fmla="*/ 1152124 w 1310184"/>
                    <a:gd name="connsiteY171" fmla="*/ 331862 h 726482"/>
                    <a:gd name="connsiteX172" fmla="*/ 1160694 w 1310184"/>
                    <a:gd name="connsiteY172" fmla="*/ 321402 h 726482"/>
                    <a:gd name="connsiteX173" fmla="*/ 1141650 w 1310184"/>
                    <a:gd name="connsiteY173" fmla="*/ 320451 h 726482"/>
                    <a:gd name="connsiteX174" fmla="*/ 1137842 w 1310184"/>
                    <a:gd name="connsiteY174" fmla="*/ 315697 h 726482"/>
                    <a:gd name="connsiteX175" fmla="*/ 1124511 w 1310184"/>
                    <a:gd name="connsiteY175" fmla="*/ 321402 h 726482"/>
                    <a:gd name="connsiteX176" fmla="*/ 1111181 w 1310184"/>
                    <a:gd name="connsiteY176" fmla="*/ 313795 h 726482"/>
                    <a:gd name="connsiteX177" fmla="*/ 1106420 w 1310184"/>
                    <a:gd name="connsiteY177" fmla="*/ 302384 h 726482"/>
                    <a:gd name="connsiteX178" fmla="*/ 1086425 w 1310184"/>
                    <a:gd name="connsiteY178" fmla="*/ 290973 h 726482"/>
                    <a:gd name="connsiteX179" fmla="*/ 1066429 w 1310184"/>
                    <a:gd name="connsiteY179" fmla="*/ 273857 h 726482"/>
                    <a:gd name="connsiteX180" fmla="*/ 1045481 w 1310184"/>
                    <a:gd name="connsiteY180" fmla="*/ 255791 h 726482"/>
                    <a:gd name="connsiteX181" fmla="*/ 1074046 w 1310184"/>
                    <a:gd name="connsiteY181" fmla="*/ 268152 h 726482"/>
                    <a:gd name="connsiteX182" fmla="*/ 1082616 w 1310184"/>
                    <a:gd name="connsiteY182" fmla="*/ 279563 h 726482"/>
                    <a:gd name="connsiteX183" fmla="*/ 1102612 w 1310184"/>
                    <a:gd name="connsiteY183" fmla="*/ 286219 h 726482"/>
                    <a:gd name="connsiteX184" fmla="*/ 1124511 w 1310184"/>
                    <a:gd name="connsiteY184" fmla="*/ 309991 h 726482"/>
                    <a:gd name="connsiteX185" fmla="*/ 1126416 w 1310184"/>
                    <a:gd name="connsiteY185" fmla="*/ 293826 h 726482"/>
                    <a:gd name="connsiteX186" fmla="*/ 1132129 w 1310184"/>
                    <a:gd name="connsiteY186" fmla="*/ 306188 h 726482"/>
                    <a:gd name="connsiteX187" fmla="*/ 1154029 w 1310184"/>
                    <a:gd name="connsiteY187" fmla="*/ 310942 h 726482"/>
                    <a:gd name="connsiteX188" fmla="*/ 1154029 w 1310184"/>
                    <a:gd name="connsiteY188" fmla="*/ 272906 h 726482"/>
                    <a:gd name="connsiteX189" fmla="*/ 1146411 w 1310184"/>
                    <a:gd name="connsiteY189" fmla="*/ 262447 h 726482"/>
                    <a:gd name="connsiteX190" fmla="*/ 1156885 w 1310184"/>
                    <a:gd name="connsiteY190" fmla="*/ 266250 h 726482"/>
                    <a:gd name="connsiteX191" fmla="*/ 1157837 w 1310184"/>
                    <a:gd name="connsiteY191" fmla="*/ 251036 h 726482"/>
                    <a:gd name="connsiteX192" fmla="*/ 1128320 w 1310184"/>
                    <a:gd name="connsiteY192" fmla="*/ 237724 h 726482"/>
                    <a:gd name="connsiteX193" fmla="*/ 1113085 w 1310184"/>
                    <a:gd name="connsiteY193" fmla="*/ 235822 h 726482"/>
                    <a:gd name="connsiteX194" fmla="*/ 1100707 w 1310184"/>
                    <a:gd name="connsiteY194" fmla="*/ 233920 h 726482"/>
                    <a:gd name="connsiteX195" fmla="*/ 1103563 w 1310184"/>
                    <a:gd name="connsiteY195" fmla="*/ 222509 h 726482"/>
                    <a:gd name="connsiteX196" fmla="*/ 1089281 w 1310184"/>
                    <a:gd name="connsiteY196" fmla="*/ 219656 h 726482"/>
                    <a:gd name="connsiteX197" fmla="*/ 1088329 w 1310184"/>
                    <a:gd name="connsiteY197" fmla="*/ 213951 h 726482"/>
                    <a:gd name="connsiteX198" fmla="*/ 1071190 w 1310184"/>
                    <a:gd name="connsiteY198" fmla="*/ 213951 h 726482"/>
                    <a:gd name="connsiteX199" fmla="*/ 1069286 w 1310184"/>
                    <a:gd name="connsiteY199" fmla="*/ 221558 h 726482"/>
                    <a:gd name="connsiteX200" fmla="*/ 1062620 w 1310184"/>
                    <a:gd name="connsiteY200" fmla="*/ 212049 h 726482"/>
                    <a:gd name="connsiteX201" fmla="*/ 1036912 w 1310184"/>
                    <a:gd name="connsiteY201" fmla="*/ 212049 h 726482"/>
                    <a:gd name="connsiteX202" fmla="*/ 1027390 w 1310184"/>
                    <a:gd name="connsiteY202" fmla="*/ 208246 h 726482"/>
                    <a:gd name="connsiteX203" fmla="*/ 1025486 w 1310184"/>
                    <a:gd name="connsiteY203" fmla="*/ 198737 h 726482"/>
                    <a:gd name="connsiteX204" fmla="*/ 1014060 w 1310184"/>
                    <a:gd name="connsiteY204" fmla="*/ 193031 h 726482"/>
                    <a:gd name="connsiteX205" fmla="*/ 1010251 w 1310184"/>
                    <a:gd name="connsiteY205" fmla="*/ 178768 h 726482"/>
                    <a:gd name="connsiteX206" fmla="*/ 1004538 w 1310184"/>
                    <a:gd name="connsiteY206" fmla="*/ 174965 h 726482"/>
                    <a:gd name="connsiteX207" fmla="*/ 997873 w 1310184"/>
                    <a:gd name="connsiteY207" fmla="*/ 185424 h 726482"/>
                    <a:gd name="connsiteX208" fmla="*/ 989303 w 1310184"/>
                    <a:gd name="connsiteY208" fmla="*/ 187326 h 726482"/>
                    <a:gd name="connsiteX209" fmla="*/ 980734 w 1310184"/>
                    <a:gd name="connsiteY209" fmla="*/ 193982 h 726482"/>
                    <a:gd name="connsiteX210" fmla="*/ 966451 w 1310184"/>
                    <a:gd name="connsiteY210" fmla="*/ 193982 h 726482"/>
                    <a:gd name="connsiteX211" fmla="*/ 957882 w 1310184"/>
                    <a:gd name="connsiteY211" fmla="*/ 181621 h 726482"/>
                    <a:gd name="connsiteX212" fmla="*/ 961691 w 1310184"/>
                    <a:gd name="connsiteY212" fmla="*/ 152143 h 726482"/>
                    <a:gd name="connsiteX213" fmla="*/ 966451 w 1310184"/>
                    <a:gd name="connsiteY213" fmla="*/ 129321 h 726482"/>
                    <a:gd name="connsiteX214" fmla="*/ 972164 w 1310184"/>
                    <a:gd name="connsiteY214" fmla="*/ 134076 h 726482"/>
                    <a:gd name="connsiteX215" fmla="*/ 1183546 w 1310184"/>
                    <a:gd name="connsiteY215" fmla="*/ 240576 h 726482"/>
                    <a:gd name="connsiteX216" fmla="*/ 1192116 w 1310184"/>
                    <a:gd name="connsiteY216" fmla="*/ 239625 h 726482"/>
                    <a:gd name="connsiteX217" fmla="*/ 1192116 w 1310184"/>
                    <a:gd name="connsiteY217" fmla="*/ 233920 h 726482"/>
                    <a:gd name="connsiteX218" fmla="*/ 1184498 w 1310184"/>
                    <a:gd name="connsiteY218" fmla="*/ 234871 h 726482"/>
                    <a:gd name="connsiteX219" fmla="*/ 1254959 w 1310184"/>
                    <a:gd name="connsiteY219" fmla="*/ 375603 h 726482"/>
                    <a:gd name="connsiteX220" fmla="*/ 1245437 w 1310184"/>
                    <a:gd name="connsiteY220" fmla="*/ 401277 h 726482"/>
                    <a:gd name="connsiteX221" fmla="*/ 1256863 w 1310184"/>
                    <a:gd name="connsiteY221" fmla="*/ 388916 h 726482"/>
                    <a:gd name="connsiteX222" fmla="*/ 1237820 w 1310184"/>
                    <a:gd name="connsiteY222" fmla="*/ 230116 h 726482"/>
                    <a:gd name="connsiteX223" fmla="*/ 1244485 w 1310184"/>
                    <a:gd name="connsiteY223" fmla="*/ 232969 h 726482"/>
                    <a:gd name="connsiteX224" fmla="*/ 1242581 w 1310184"/>
                    <a:gd name="connsiteY224" fmla="*/ 251036 h 726482"/>
                    <a:gd name="connsiteX225" fmla="*/ 1237820 w 1310184"/>
                    <a:gd name="connsiteY225" fmla="*/ 246282 h 726482"/>
                    <a:gd name="connsiteX226" fmla="*/ 1225442 w 1310184"/>
                    <a:gd name="connsiteY226" fmla="*/ 255791 h 726482"/>
                    <a:gd name="connsiteX227" fmla="*/ 1234963 w 1310184"/>
                    <a:gd name="connsiteY227" fmla="*/ 259594 h 726482"/>
                    <a:gd name="connsiteX228" fmla="*/ 1217824 w 1310184"/>
                    <a:gd name="connsiteY228" fmla="*/ 301433 h 726482"/>
                    <a:gd name="connsiteX229" fmla="*/ 1218776 w 1310184"/>
                    <a:gd name="connsiteY229" fmla="*/ 378456 h 726482"/>
                    <a:gd name="connsiteX230" fmla="*/ 1236867 w 1310184"/>
                    <a:gd name="connsiteY230" fmla="*/ 407934 h 726482"/>
                    <a:gd name="connsiteX231" fmla="*/ 1241628 w 1310184"/>
                    <a:gd name="connsiteY231" fmla="*/ 393670 h 726482"/>
                    <a:gd name="connsiteX232" fmla="*/ 1245437 w 1310184"/>
                    <a:gd name="connsiteY232" fmla="*/ 367996 h 726482"/>
                    <a:gd name="connsiteX233" fmla="*/ 1242581 w 1310184"/>
                    <a:gd name="connsiteY233" fmla="*/ 346125 h 726482"/>
                    <a:gd name="connsiteX234" fmla="*/ 1249246 w 1310184"/>
                    <a:gd name="connsiteY234" fmla="*/ 337567 h 726482"/>
                    <a:gd name="connsiteX235" fmla="*/ 1247341 w 1310184"/>
                    <a:gd name="connsiteY235" fmla="*/ 324255 h 726482"/>
                    <a:gd name="connsiteX236" fmla="*/ 1258767 w 1310184"/>
                    <a:gd name="connsiteY236" fmla="*/ 318550 h 726482"/>
                    <a:gd name="connsiteX237" fmla="*/ 1253054 w 1310184"/>
                    <a:gd name="connsiteY237" fmla="*/ 313795 h 726482"/>
                    <a:gd name="connsiteX238" fmla="*/ 1257815 w 1310184"/>
                    <a:gd name="connsiteY238" fmla="*/ 307139 h 726482"/>
                    <a:gd name="connsiteX239" fmla="*/ 1265432 w 1310184"/>
                    <a:gd name="connsiteY239" fmla="*/ 317599 h 726482"/>
                    <a:gd name="connsiteX240" fmla="*/ 1263528 w 1310184"/>
                    <a:gd name="connsiteY240" fmla="*/ 328059 h 726482"/>
                    <a:gd name="connsiteX241" fmla="*/ 1259719 w 1310184"/>
                    <a:gd name="connsiteY241" fmla="*/ 365143 h 726482"/>
                    <a:gd name="connsiteX242" fmla="*/ 1270193 w 1310184"/>
                    <a:gd name="connsiteY242" fmla="*/ 344224 h 726482"/>
                    <a:gd name="connsiteX243" fmla="*/ 1274002 w 1310184"/>
                    <a:gd name="connsiteY243" fmla="*/ 314746 h 726482"/>
                    <a:gd name="connsiteX244" fmla="*/ 1274954 w 1310184"/>
                    <a:gd name="connsiteY244" fmla="*/ 286219 h 726482"/>
                    <a:gd name="connsiteX245" fmla="*/ 1272098 w 1310184"/>
                    <a:gd name="connsiteY245" fmla="*/ 267201 h 726482"/>
                    <a:gd name="connsiteX246" fmla="*/ 1277811 w 1310184"/>
                    <a:gd name="connsiteY246" fmla="*/ 245331 h 726482"/>
                    <a:gd name="connsiteX247" fmla="*/ 1288285 w 1310184"/>
                    <a:gd name="connsiteY247" fmla="*/ 228215 h 726482"/>
                    <a:gd name="connsiteX248" fmla="*/ 1289236 w 1310184"/>
                    <a:gd name="connsiteY248" fmla="*/ 207295 h 726482"/>
                    <a:gd name="connsiteX249" fmla="*/ 1292093 w 1310184"/>
                    <a:gd name="connsiteY249" fmla="*/ 198737 h 726482"/>
                    <a:gd name="connsiteX250" fmla="*/ 1248293 w 1310184"/>
                    <a:gd name="connsiteY250" fmla="*/ 213951 h 726482"/>
                    <a:gd name="connsiteX251" fmla="*/ 1241628 w 1310184"/>
                    <a:gd name="connsiteY251" fmla="*/ 221558 h 726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</a:cxnLst>
                  <a:rect l="l" t="t" r="r" b="b"/>
                  <a:pathLst>
                    <a:path w="1310184" h="726482">
                      <a:moveTo>
                        <a:pt x="1304471" y="196835"/>
                      </a:moveTo>
                      <a:lnTo>
                        <a:pt x="1293997" y="223460"/>
                      </a:lnTo>
                      <a:lnTo>
                        <a:pt x="1298758" y="233920"/>
                      </a:lnTo>
                      <a:lnTo>
                        <a:pt x="1302567" y="223460"/>
                      </a:lnTo>
                      <a:lnTo>
                        <a:pt x="1310184" y="193982"/>
                      </a:lnTo>
                      <a:close/>
                      <a:moveTo>
                        <a:pt x="975021" y="130272"/>
                      </a:moveTo>
                      <a:lnTo>
                        <a:pt x="968356" y="120763"/>
                      </a:lnTo>
                      <a:lnTo>
                        <a:pt x="977878" y="119813"/>
                      </a:lnTo>
                      <a:lnTo>
                        <a:pt x="987399" y="111255"/>
                      </a:lnTo>
                      <a:lnTo>
                        <a:pt x="991208" y="94139"/>
                      </a:lnTo>
                      <a:lnTo>
                        <a:pt x="989303" y="89384"/>
                      </a:lnTo>
                      <a:lnTo>
                        <a:pt x="990256" y="84630"/>
                      </a:lnTo>
                      <a:lnTo>
                        <a:pt x="987399" y="77973"/>
                      </a:lnTo>
                      <a:lnTo>
                        <a:pt x="981686" y="73219"/>
                      </a:lnTo>
                      <a:lnTo>
                        <a:pt x="977878" y="72268"/>
                      </a:lnTo>
                      <a:lnTo>
                        <a:pt x="973117" y="68464"/>
                      </a:lnTo>
                      <a:lnTo>
                        <a:pt x="967403" y="62759"/>
                      </a:lnTo>
                      <a:lnTo>
                        <a:pt x="957882" y="62759"/>
                      </a:lnTo>
                      <a:lnTo>
                        <a:pt x="952169" y="61808"/>
                      </a:lnTo>
                      <a:lnTo>
                        <a:pt x="948360" y="58005"/>
                      </a:lnTo>
                      <a:lnTo>
                        <a:pt x="949313" y="53250"/>
                      </a:lnTo>
                      <a:lnTo>
                        <a:pt x="933126" y="47545"/>
                      </a:lnTo>
                      <a:lnTo>
                        <a:pt x="925508" y="50397"/>
                      </a:lnTo>
                      <a:lnTo>
                        <a:pt x="914082" y="49446"/>
                      </a:lnTo>
                      <a:lnTo>
                        <a:pt x="907417" y="42790"/>
                      </a:lnTo>
                      <a:lnTo>
                        <a:pt x="902656" y="40888"/>
                      </a:lnTo>
                      <a:lnTo>
                        <a:pt x="900752" y="34232"/>
                      </a:lnTo>
                      <a:lnTo>
                        <a:pt x="906465" y="26625"/>
                      </a:lnTo>
                      <a:lnTo>
                        <a:pt x="906465" y="18067"/>
                      </a:lnTo>
                      <a:lnTo>
                        <a:pt x="895039" y="16165"/>
                      </a:lnTo>
                      <a:lnTo>
                        <a:pt x="885517" y="7607"/>
                      </a:lnTo>
                      <a:lnTo>
                        <a:pt x="876947" y="8558"/>
                      </a:lnTo>
                      <a:lnTo>
                        <a:pt x="861713" y="5705"/>
                      </a:lnTo>
                      <a:lnTo>
                        <a:pt x="857904" y="12362"/>
                      </a:lnTo>
                      <a:lnTo>
                        <a:pt x="854096" y="27576"/>
                      </a:lnTo>
                      <a:lnTo>
                        <a:pt x="849335" y="49446"/>
                      </a:lnTo>
                      <a:lnTo>
                        <a:pt x="754118" y="0"/>
                      </a:lnTo>
                      <a:lnTo>
                        <a:pt x="752213" y="8558"/>
                      </a:lnTo>
                      <a:lnTo>
                        <a:pt x="760783" y="23772"/>
                      </a:lnTo>
                      <a:lnTo>
                        <a:pt x="753165" y="45643"/>
                      </a:lnTo>
                      <a:lnTo>
                        <a:pt x="754118" y="73219"/>
                      </a:lnTo>
                      <a:lnTo>
                        <a:pt x="742692" y="80826"/>
                      </a:lnTo>
                      <a:lnTo>
                        <a:pt x="737931" y="100795"/>
                      </a:lnTo>
                      <a:lnTo>
                        <a:pt x="729361" y="108402"/>
                      </a:lnTo>
                      <a:lnTo>
                        <a:pt x="716031" y="125518"/>
                      </a:lnTo>
                      <a:lnTo>
                        <a:pt x="707461" y="133125"/>
                      </a:lnTo>
                      <a:lnTo>
                        <a:pt x="697940" y="156898"/>
                      </a:lnTo>
                      <a:lnTo>
                        <a:pt x="675087" y="146438"/>
                      </a:lnTo>
                      <a:lnTo>
                        <a:pt x="653188" y="227264"/>
                      </a:lnTo>
                      <a:lnTo>
                        <a:pt x="640810" y="242478"/>
                      </a:lnTo>
                      <a:lnTo>
                        <a:pt x="614149" y="237724"/>
                      </a:lnTo>
                      <a:lnTo>
                        <a:pt x="601771" y="219656"/>
                      </a:lnTo>
                      <a:lnTo>
                        <a:pt x="579871" y="213000"/>
                      </a:lnTo>
                      <a:lnTo>
                        <a:pt x="578919" y="257692"/>
                      </a:lnTo>
                      <a:lnTo>
                        <a:pt x="565588" y="273857"/>
                      </a:lnTo>
                      <a:lnTo>
                        <a:pt x="569397" y="288121"/>
                      </a:lnTo>
                      <a:lnTo>
                        <a:pt x="549402" y="309041"/>
                      </a:lnTo>
                      <a:lnTo>
                        <a:pt x="553210" y="327108"/>
                      </a:lnTo>
                      <a:lnTo>
                        <a:pt x="517980" y="387014"/>
                      </a:lnTo>
                      <a:lnTo>
                        <a:pt x="508458" y="418393"/>
                      </a:lnTo>
                      <a:lnTo>
                        <a:pt x="522740" y="429804"/>
                      </a:lnTo>
                      <a:lnTo>
                        <a:pt x="508458" y="447871"/>
                      </a:lnTo>
                      <a:lnTo>
                        <a:pt x="509410" y="461184"/>
                      </a:lnTo>
                      <a:lnTo>
                        <a:pt x="487511" y="480202"/>
                      </a:lnTo>
                      <a:lnTo>
                        <a:pt x="480845" y="469742"/>
                      </a:lnTo>
                      <a:lnTo>
                        <a:pt x="439902" y="499219"/>
                      </a:lnTo>
                      <a:lnTo>
                        <a:pt x="425620" y="489710"/>
                      </a:lnTo>
                      <a:lnTo>
                        <a:pt x="419906" y="503023"/>
                      </a:lnTo>
                      <a:lnTo>
                        <a:pt x="427524" y="507777"/>
                      </a:lnTo>
                      <a:lnTo>
                        <a:pt x="422763" y="516335"/>
                      </a:lnTo>
                      <a:lnTo>
                        <a:pt x="370393" y="539157"/>
                      </a:lnTo>
                      <a:lnTo>
                        <a:pt x="341828" y="522041"/>
                      </a:lnTo>
                      <a:lnTo>
                        <a:pt x="334211" y="538206"/>
                      </a:lnTo>
                      <a:lnTo>
                        <a:pt x="316120" y="555322"/>
                      </a:lnTo>
                      <a:lnTo>
                        <a:pt x="294220" y="556273"/>
                      </a:lnTo>
                      <a:lnTo>
                        <a:pt x="252325" y="534402"/>
                      </a:lnTo>
                      <a:lnTo>
                        <a:pt x="251372" y="520139"/>
                      </a:lnTo>
                      <a:lnTo>
                        <a:pt x="237090" y="513483"/>
                      </a:lnTo>
                      <a:lnTo>
                        <a:pt x="244708" y="502072"/>
                      </a:lnTo>
                      <a:lnTo>
                        <a:pt x="238042" y="496367"/>
                      </a:lnTo>
                      <a:lnTo>
                        <a:pt x="191386" y="559126"/>
                      </a:lnTo>
                      <a:lnTo>
                        <a:pt x="163773" y="568635"/>
                      </a:lnTo>
                      <a:lnTo>
                        <a:pt x="135208" y="597161"/>
                      </a:lnTo>
                      <a:lnTo>
                        <a:pt x="131399" y="618081"/>
                      </a:lnTo>
                      <a:lnTo>
                        <a:pt x="111404" y="630443"/>
                      </a:lnTo>
                      <a:lnTo>
                        <a:pt x="110451" y="646608"/>
                      </a:lnTo>
                      <a:lnTo>
                        <a:pt x="97121" y="659920"/>
                      </a:lnTo>
                      <a:lnTo>
                        <a:pt x="79982" y="664675"/>
                      </a:lnTo>
                      <a:lnTo>
                        <a:pt x="75221" y="682742"/>
                      </a:lnTo>
                      <a:lnTo>
                        <a:pt x="65699" y="686545"/>
                      </a:lnTo>
                      <a:lnTo>
                        <a:pt x="0" y="726483"/>
                      </a:lnTo>
                      <a:lnTo>
                        <a:pt x="275176" y="695103"/>
                      </a:lnTo>
                      <a:lnTo>
                        <a:pt x="277081" y="685594"/>
                      </a:lnTo>
                      <a:lnTo>
                        <a:pt x="320881" y="680840"/>
                      </a:lnTo>
                      <a:lnTo>
                        <a:pt x="318024" y="687496"/>
                      </a:lnTo>
                      <a:lnTo>
                        <a:pt x="597962" y="654215"/>
                      </a:lnTo>
                      <a:lnTo>
                        <a:pt x="973117" y="584800"/>
                      </a:lnTo>
                      <a:lnTo>
                        <a:pt x="1250198" y="526795"/>
                      </a:lnTo>
                      <a:lnTo>
                        <a:pt x="1244485" y="515384"/>
                      </a:lnTo>
                      <a:lnTo>
                        <a:pt x="1248293" y="514433"/>
                      </a:lnTo>
                      <a:lnTo>
                        <a:pt x="1256863" y="522992"/>
                      </a:lnTo>
                      <a:lnTo>
                        <a:pt x="1255911" y="509679"/>
                      </a:lnTo>
                      <a:lnTo>
                        <a:pt x="1253054" y="491612"/>
                      </a:lnTo>
                      <a:lnTo>
                        <a:pt x="1268289" y="503023"/>
                      </a:lnTo>
                      <a:lnTo>
                        <a:pt x="1276858" y="522992"/>
                      </a:lnTo>
                      <a:lnTo>
                        <a:pt x="1276858" y="510630"/>
                      </a:lnTo>
                      <a:lnTo>
                        <a:pt x="1244485" y="458331"/>
                      </a:lnTo>
                      <a:lnTo>
                        <a:pt x="1244485" y="446920"/>
                      </a:lnTo>
                      <a:lnTo>
                        <a:pt x="1237820" y="439313"/>
                      </a:lnTo>
                      <a:lnTo>
                        <a:pt x="1225442" y="445969"/>
                      </a:lnTo>
                      <a:lnTo>
                        <a:pt x="1230202" y="459282"/>
                      </a:lnTo>
                      <a:lnTo>
                        <a:pt x="1222585" y="459282"/>
                      </a:lnTo>
                      <a:lnTo>
                        <a:pt x="1218776" y="449773"/>
                      </a:lnTo>
                      <a:lnTo>
                        <a:pt x="1213063" y="458331"/>
                      </a:lnTo>
                      <a:lnTo>
                        <a:pt x="1204494" y="447871"/>
                      </a:lnTo>
                      <a:lnTo>
                        <a:pt x="1184498" y="446920"/>
                      </a:lnTo>
                      <a:lnTo>
                        <a:pt x="1182594" y="453576"/>
                      </a:lnTo>
                      <a:lnTo>
                        <a:pt x="1196877" y="473545"/>
                      </a:lnTo>
                      <a:lnTo>
                        <a:pt x="1183546" y="466889"/>
                      </a:lnTo>
                      <a:lnTo>
                        <a:pt x="1178785" y="457380"/>
                      </a:lnTo>
                      <a:lnTo>
                        <a:pt x="1174976" y="464987"/>
                      </a:lnTo>
                      <a:lnTo>
                        <a:pt x="1167359" y="465938"/>
                      </a:lnTo>
                      <a:lnTo>
                        <a:pt x="1153076" y="482103"/>
                      </a:lnTo>
                      <a:lnTo>
                        <a:pt x="1155933" y="466889"/>
                      </a:lnTo>
                      <a:lnTo>
                        <a:pt x="1155933" y="453576"/>
                      </a:lnTo>
                      <a:lnTo>
                        <a:pt x="1141650" y="446920"/>
                      </a:lnTo>
                      <a:lnTo>
                        <a:pt x="1124511" y="442166"/>
                      </a:lnTo>
                      <a:lnTo>
                        <a:pt x="1122607" y="426000"/>
                      </a:lnTo>
                      <a:lnTo>
                        <a:pt x="1116894" y="413639"/>
                      </a:lnTo>
                      <a:lnTo>
                        <a:pt x="1111181" y="424099"/>
                      </a:lnTo>
                      <a:lnTo>
                        <a:pt x="1094994" y="414590"/>
                      </a:lnTo>
                      <a:lnTo>
                        <a:pt x="1075951" y="417442"/>
                      </a:lnTo>
                      <a:lnTo>
                        <a:pt x="1077855" y="408884"/>
                      </a:lnTo>
                      <a:lnTo>
                        <a:pt x="1092138" y="406983"/>
                      </a:lnTo>
                      <a:lnTo>
                        <a:pt x="1100707" y="411737"/>
                      </a:lnTo>
                      <a:lnTo>
                        <a:pt x="1116894" y="404130"/>
                      </a:lnTo>
                      <a:lnTo>
                        <a:pt x="1125464" y="407934"/>
                      </a:lnTo>
                      <a:lnTo>
                        <a:pt x="1130225" y="417442"/>
                      </a:lnTo>
                      <a:lnTo>
                        <a:pt x="1130225" y="424099"/>
                      </a:lnTo>
                      <a:lnTo>
                        <a:pt x="1148316" y="427902"/>
                      </a:lnTo>
                      <a:lnTo>
                        <a:pt x="1151172" y="436460"/>
                      </a:lnTo>
                      <a:lnTo>
                        <a:pt x="1159742" y="440264"/>
                      </a:lnTo>
                      <a:lnTo>
                        <a:pt x="1168311" y="451675"/>
                      </a:lnTo>
                      <a:lnTo>
                        <a:pt x="1181641" y="436460"/>
                      </a:lnTo>
                      <a:lnTo>
                        <a:pt x="1187355" y="436460"/>
                      </a:lnTo>
                      <a:lnTo>
                        <a:pt x="1186402" y="416492"/>
                      </a:lnTo>
                      <a:lnTo>
                        <a:pt x="1174024" y="426000"/>
                      </a:lnTo>
                      <a:lnTo>
                        <a:pt x="1168311" y="417442"/>
                      </a:lnTo>
                      <a:lnTo>
                        <a:pt x="1182594" y="415541"/>
                      </a:lnTo>
                      <a:lnTo>
                        <a:pt x="1171168" y="406983"/>
                      </a:lnTo>
                      <a:lnTo>
                        <a:pt x="1159742" y="412688"/>
                      </a:lnTo>
                      <a:lnTo>
                        <a:pt x="1158790" y="396523"/>
                      </a:lnTo>
                      <a:lnTo>
                        <a:pt x="1142603" y="398425"/>
                      </a:lnTo>
                      <a:lnTo>
                        <a:pt x="1121655" y="387965"/>
                      </a:lnTo>
                      <a:lnTo>
                        <a:pt x="1104516" y="367045"/>
                      </a:lnTo>
                      <a:lnTo>
                        <a:pt x="1138794" y="387965"/>
                      </a:lnTo>
                      <a:lnTo>
                        <a:pt x="1147364" y="390817"/>
                      </a:lnTo>
                      <a:lnTo>
                        <a:pt x="1163551" y="383210"/>
                      </a:lnTo>
                      <a:lnTo>
                        <a:pt x="1147364" y="374652"/>
                      </a:lnTo>
                      <a:lnTo>
                        <a:pt x="1153076" y="368947"/>
                      </a:lnTo>
                      <a:lnTo>
                        <a:pt x="1143555" y="364192"/>
                      </a:lnTo>
                      <a:lnTo>
                        <a:pt x="1151172" y="362290"/>
                      </a:lnTo>
                      <a:lnTo>
                        <a:pt x="1148316" y="353732"/>
                      </a:lnTo>
                      <a:lnTo>
                        <a:pt x="1158790" y="362290"/>
                      </a:lnTo>
                      <a:lnTo>
                        <a:pt x="1162598" y="354683"/>
                      </a:lnTo>
                      <a:lnTo>
                        <a:pt x="1166407" y="367045"/>
                      </a:lnTo>
                      <a:lnTo>
                        <a:pt x="1177833" y="374652"/>
                      </a:lnTo>
                      <a:lnTo>
                        <a:pt x="1183546" y="369898"/>
                      </a:lnTo>
                      <a:lnTo>
                        <a:pt x="1178785" y="364192"/>
                      </a:lnTo>
                      <a:lnTo>
                        <a:pt x="1177833" y="340420"/>
                      </a:lnTo>
                      <a:lnTo>
                        <a:pt x="1167359" y="339469"/>
                      </a:lnTo>
                      <a:lnTo>
                        <a:pt x="1152124" y="331862"/>
                      </a:lnTo>
                      <a:lnTo>
                        <a:pt x="1160694" y="321402"/>
                      </a:lnTo>
                      <a:lnTo>
                        <a:pt x="1141650" y="320451"/>
                      </a:lnTo>
                      <a:lnTo>
                        <a:pt x="1137842" y="315697"/>
                      </a:lnTo>
                      <a:lnTo>
                        <a:pt x="1124511" y="321402"/>
                      </a:lnTo>
                      <a:lnTo>
                        <a:pt x="1111181" y="313795"/>
                      </a:lnTo>
                      <a:lnTo>
                        <a:pt x="1106420" y="302384"/>
                      </a:lnTo>
                      <a:lnTo>
                        <a:pt x="1086425" y="290973"/>
                      </a:lnTo>
                      <a:lnTo>
                        <a:pt x="1066429" y="273857"/>
                      </a:lnTo>
                      <a:lnTo>
                        <a:pt x="1045481" y="255791"/>
                      </a:lnTo>
                      <a:lnTo>
                        <a:pt x="1074046" y="268152"/>
                      </a:lnTo>
                      <a:lnTo>
                        <a:pt x="1082616" y="279563"/>
                      </a:lnTo>
                      <a:lnTo>
                        <a:pt x="1102612" y="286219"/>
                      </a:lnTo>
                      <a:lnTo>
                        <a:pt x="1124511" y="309991"/>
                      </a:lnTo>
                      <a:lnTo>
                        <a:pt x="1126416" y="293826"/>
                      </a:lnTo>
                      <a:lnTo>
                        <a:pt x="1132129" y="306188"/>
                      </a:lnTo>
                      <a:lnTo>
                        <a:pt x="1154029" y="310942"/>
                      </a:lnTo>
                      <a:lnTo>
                        <a:pt x="1154029" y="272906"/>
                      </a:lnTo>
                      <a:lnTo>
                        <a:pt x="1146411" y="262447"/>
                      </a:lnTo>
                      <a:lnTo>
                        <a:pt x="1156885" y="266250"/>
                      </a:lnTo>
                      <a:lnTo>
                        <a:pt x="1157837" y="251036"/>
                      </a:lnTo>
                      <a:lnTo>
                        <a:pt x="1128320" y="237724"/>
                      </a:lnTo>
                      <a:lnTo>
                        <a:pt x="1113085" y="235822"/>
                      </a:lnTo>
                      <a:lnTo>
                        <a:pt x="1100707" y="233920"/>
                      </a:lnTo>
                      <a:lnTo>
                        <a:pt x="1103563" y="222509"/>
                      </a:lnTo>
                      <a:lnTo>
                        <a:pt x="1089281" y="219656"/>
                      </a:lnTo>
                      <a:lnTo>
                        <a:pt x="1088329" y="213951"/>
                      </a:lnTo>
                      <a:lnTo>
                        <a:pt x="1071190" y="213951"/>
                      </a:lnTo>
                      <a:lnTo>
                        <a:pt x="1069286" y="221558"/>
                      </a:lnTo>
                      <a:lnTo>
                        <a:pt x="1062620" y="212049"/>
                      </a:lnTo>
                      <a:lnTo>
                        <a:pt x="1036912" y="212049"/>
                      </a:lnTo>
                      <a:lnTo>
                        <a:pt x="1027390" y="208246"/>
                      </a:lnTo>
                      <a:lnTo>
                        <a:pt x="1025486" y="198737"/>
                      </a:lnTo>
                      <a:lnTo>
                        <a:pt x="1014060" y="193031"/>
                      </a:lnTo>
                      <a:lnTo>
                        <a:pt x="1010251" y="178768"/>
                      </a:lnTo>
                      <a:lnTo>
                        <a:pt x="1004538" y="174965"/>
                      </a:lnTo>
                      <a:lnTo>
                        <a:pt x="997873" y="185424"/>
                      </a:lnTo>
                      <a:lnTo>
                        <a:pt x="989303" y="187326"/>
                      </a:lnTo>
                      <a:lnTo>
                        <a:pt x="980734" y="193982"/>
                      </a:lnTo>
                      <a:lnTo>
                        <a:pt x="966451" y="193982"/>
                      </a:lnTo>
                      <a:lnTo>
                        <a:pt x="957882" y="181621"/>
                      </a:lnTo>
                      <a:lnTo>
                        <a:pt x="961691" y="152143"/>
                      </a:lnTo>
                      <a:lnTo>
                        <a:pt x="966451" y="129321"/>
                      </a:lnTo>
                      <a:lnTo>
                        <a:pt x="972164" y="134076"/>
                      </a:lnTo>
                      <a:close/>
                      <a:moveTo>
                        <a:pt x="1183546" y="240576"/>
                      </a:moveTo>
                      <a:lnTo>
                        <a:pt x="1192116" y="239625"/>
                      </a:lnTo>
                      <a:lnTo>
                        <a:pt x="1192116" y="233920"/>
                      </a:lnTo>
                      <a:lnTo>
                        <a:pt x="1184498" y="234871"/>
                      </a:lnTo>
                      <a:close/>
                      <a:moveTo>
                        <a:pt x="1254959" y="375603"/>
                      </a:moveTo>
                      <a:lnTo>
                        <a:pt x="1245437" y="401277"/>
                      </a:lnTo>
                      <a:lnTo>
                        <a:pt x="1256863" y="388916"/>
                      </a:lnTo>
                      <a:close/>
                      <a:moveTo>
                        <a:pt x="1237820" y="230116"/>
                      </a:moveTo>
                      <a:lnTo>
                        <a:pt x="1244485" y="232969"/>
                      </a:lnTo>
                      <a:lnTo>
                        <a:pt x="1242581" y="251036"/>
                      </a:lnTo>
                      <a:lnTo>
                        <a:pt x="1237820" y="246282"/>
                      </a:lnTo>
                      <a:lnTo>
                        <a:pt x="1225442" y="255791"/>
                      </a:lnTo>
                      <a:lnTo>
                        <a:pt x="1234963" y="259594"/>
                      </a:lnTo>
                      <a:lnTo>
                        <a:pt x="1217824" y="301433"/>
                      </a:lnTo>
                      <a:lnTo>
                        <a:pt x="1218776" y="378456"/>
                      </a:lnTo>
                      <a:lnTo>
                        <a:pt x="1236867" y="407934"/>
                      </a:lnTo>
                      <a:lnTo>
                        <a:pt x="1241628" y="393670"/>
                      </a:lnTo>
                      <a:lnTo>
                        <a:pt x="1245437" y="367996"/>
                      </a:lnTo>
                      <a:lnTo>
                        <a:pt x="1242581" y="346125"/>
                      </a:lnTo>
                      <a:lnTo>
                        <a:pt x="1249246" y="337567"/>
                      </a:lnTo>
                      <a:lnTo>
                        <a:pt x="1247341" y="324255"/>
                      </a:lnTo>
                      <a:lnTo>
                        <a:pt x="1258767" y="318550"/>
                      </a:lnTo>
                      <a:lnTo>
                        <a:pt x="1253054" y="313795"/>
                      </a:lnTo>
                      <a:lnTo>
                        <a:pt x="1257815" y="307139"/>
                      </a:lnTo>
                      <a:lnTo>
                        <a:pt x="1265432" y="317599"/>
                      </a:lnTo>
                      <a:lnTo>
                        <a:pt x="1263528" y="328059"/>
                      </a:lnTo>
                      <a:lnTo>
                        <a:pt x="1259719" y="365143"/>
                      </a:lnTo>
                      <a:lnTo>
                        <a:pt x="1270193" y="344224"/>
                      </a:lnTo>
                      <a:lnTo>
                        <a:pt x="1274002" y="314746"/>
                      </a:lnTo>
                      <a:lnTo>
                        <a:pt x="1274954" y="286219"/>
                      </a:lnTo>
                      <a:lnTo>
                        <a:pt x="1272098" y="267201"/>
                      </a:lnTo>
                      <a:lnTo>
                        <a:pt x="1277811" y="245331"/>
                      </a:lnTo>
                      <a:lnTo>
                        <a:pt x="1288285" y="228215"/>
                      </a:lnTo>
                      <a:lnTo>
                        <a:pt x="1289236" y="207295"/>
                      </a:lnTo>
                      <a:lnTo>
                        <a:pt x="1292093" y="198737"/>
                      </a:lnTo>
                      <a:lnTo>
                        <a:pt x="1248293" y="213951"/>
                      </a:lnTo>
                      <a:lnTo>
                        <a:pt x="1241628" y="221558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6" name="Freeform 55">
                  <a:extLst>
                    <a:ext uri="{FF2B5EF4-FFF2-40B4-BE49-F238E27FC236}">
                      <a16:creationId xmlns:a16="http://schemas.microsoft.com/office/drawing/2014/main" id="{4F4323D7-7E37-566F-0F9F-B0F64AF79BF7}"/>
                    </a:ext>
                  </a:extLst>
                </p:cNvPr>
                <p:cNvSpPr/>
                <p:nvPr/>
              </p:nvSpPr>
              <p:spPr>
                <a:xfrm>
                  <a:off x="2076894" y="659046"/>
                  <a:ext cx="1115942" cy="824424"/>
                </a:xfrm>
                <a:custGeom>
                  <a:avLst/>
                  <a:gdLst>
                    <a:gd name="connsiteX0" fmla="*/ 995016 w 1115942"/>
                    <a:gd name="connsiteY0" fmla="*/ 745501 h 824424"/>
                    <a:gd name="connsiteX1" fmla="*/ 1001682 w 1115942"/>
                    <a:gd name="connsiteY1" fmla="*/ 783536 h 824424"/>
                    <a:gd name="connsiteX2" fmla="*/ 991208 w 1115942"/>
                    <a:gd name="connsiteY2" fmla="*/ 824425 h 824424"/>
                    <a:gd name="connsiteX3" fmla="*/ 702701 w 1115942"/>
                    <a:gd name="connsiteY3" fmla="*/ 755010 h 824424"/>
                    <a:gd name="connsiteX4" fmla="*/ 676040 w 1115942"/>
                    <a:gd name="connsiteY4" fmla="*/ 764519 h 824424"/>
                    <a:gd name="connsiteX5" fmla="*/ 624623 w 1115942"/>
                    <a:gd name="connsiteY5" fmla="*/ 755961 h 824424"/>
                    <a:gd name="connsiteX6" fmla="*/ 607484 w 1115942"/>
                    <a:gd name="connsiteY6" fmla="*/ 747403 h 824424"/>
                    <a:gd name="connsiteX7" fmla="*/ 593201 w 1115942"/>
                    <a:gd name="connsiteY7" fmla="*/ 758813 h 824424"/>
                    <a:gd name="connsiteX8" fmla="*/ 561780 w 1115942"/>
                    <a:gd name="connsiteY8" fmla="*/ 755010 h 824424"/>
                    <a:gd name="connsiteX9" fmla="*/ 518932 w 1115942"/>
                    <a:gd name="connsiteY9" fmla="*/ 759764 h 824424"/>
                    <a:gd name="connsiteX10" fmla="*/ 510363 w 1115942"/>
                    <a:gd name="connsiteY10" fmla="*/ 766420 h 824424"/>
                    <a:gd name="connsiteX11" fmla="*/ 470371 w 1115942"/>
                    <a:gd name="connsiteY11" fmla="*/ 762617 h 824424"/>
                    <a:gd name="connsiteX12" fmla="*/ 462754 w 1115942"/>
                    <a:gd name="connsiteY12" fmla="*/ 747403 h 824424"/>
                    <a:gd name="connsiteX13" fmla="*/ 451328 w 1115942"/>
                    <a:gd name="connsiteY13" fmla="*/ 745501 h 824424"/>
                    <a:gd name="connsiteX14" fmla="*/ 409433 w 1115942"/>
                    <a:gd name="connsiteY14" fmla="*/ 757862 h 824424"/>
                    <a:gd name="connsiteX15" fmla="*/ 394198 w 1115942"/>
                    <a:gd name="connsiteY15" fmla="*/ 747403 h 824424"/>
                    <a:gd name="connsiteX16" fmla="*/ 373250 w 1115942"/>
                    <a:gd name="connsiteY16" fmla="*/ 755010 h 824424"/>
                    <a:gd name="connsiteX17" fmla="*/ 371346 w 1115942"/>
                    <a:gd name="connsiteY17" fmla="*/ 737894 h 824424"/>
                    <a:gd name="connsiteX18" fmla="*/ 349446 w 1115942"/>
                    <a:gd name="connsiteY18" fmla="*/ 726483 h 824424"/>
                    <a:gd name="connsiteX19" fmla="*/ 335163 w 1115942"/>
                    <a:gd name="connsiteY19" fmla="*/ 724581 h 824424"/>
                    <a:gd name="connsiteX20" fmla="*/ 325642 w 1115942"/>
                    <a:gd name="connsiteY20" fmla="*/ 714121 h 824424"/>
                    <a:gd name="connsiteX21" fmla="*/ 297077 w 1115942"/>
                    <a:gd name="connsiteY21" fmla="*/ 716974 h 824424"/>
                    <a:gd name="connsiteX22" fmla="*/ 285651 w 1115942"/>
                    <a:gd name="connsiteY22" fmla="*/ 709367 h 824424"/>
                    <a:gd name="connsiteX23" fmla="*/ 274225 w 1115942"/>
                    <a:gd name="connsiteY23" fmla="*/ 709367 h 824424"/>
                    <a:gd name="connsiteX24" fmla="*/ 262799 w 1115942"/>
                    <a:gd name="connsiteY24" fmla="*/ 717925 h 824424"/>
                    <a:gd name="connsiteX25" fmla="*/ 210429 w 1115942"/>
                    <a:gd name="connsiteY25" fmla="*/ 724581 h 824424"/>
                    <a:gd name="connsiteX26" fmla="*/ 147586 w 1115942"/>
                    <a:gd name="connsiteY26" fmla="*/ 684644 h 824424"/>
                    <a:gd name="connsiteX27" fmla="*/ 158060 w 1115942"/>
                    <a:gd name="connsiteY27" fmla="*/ 631393 h 824424"/>
                    <a:gd name="connsiteX28" fmla="*/ 154251 w 1115942"/>
                    <a:gd name="connsiteY28" fmla="*/ 592407 h 824424"/>
                    <a:gd name="connsiteX29" fmla="*/ 123782 w 1115942"/>
                    <a:gd name="connsiteY29" fmla="*/ 557224 h 824424"/>
                    <a:gd name="connsiteX30" fmla="*/ 88552 w 1115942"/>
                    <a:gd name="connsiteY30" fmla="*/ 558175 h 824424"/>
                    <a:gd name="connsiteX31" fmla="*/ 84743 w 1115942"/>
                    <a:gd name="connsiteY31" fmla="*/ 547715 h 824424"/>
                    <a:gd name="connsiteX32" fmla="*/ 88552 w 1115942"/>
                    <a:gd name="connsiteY32" fmla="*/ 536304 h 824424"/>
                    <a:gd name="connsiteX33" fmla="*/ 81887 w 1115942"/>
                    <a:gd name="connsiteY33" fmla="*/ 528697 h 824424"/>
                    <a:gd name="connsiteX34" fmla="*/ 72365 w 1115942"/>
                    <a:gd name="connsiteY34" fmla="*/ 529648 h 824424"/>
                    <a:gd name="connsiteX35" fmla="*/ 52369 w 1115942"/>
                    <a:gd name="connsiteY35" fmla="*/ 515384 h 824424"/>
                    <a:gd name="connsiteX36" fmla="*/ 40943 w 1115942"/>
                    <a:gd name="connsiteY36" fmla="*/ 519188 h 824424"/>
                    <a:gd name="connsiteX37" fmla="*/ 21900 w 1115942"/>
                    <a:gd name="connsiteY37" fmla="*/ 518237 h 824424"/>
                    <a:gd name="connsiteX38" fmla="*/ 15235 w 1115942"/>
                    <a:gd name="connsiteY38" fmla="*/ 503974 h 824424"/>
                    <a:gd name="connsiteX39" fmla="*/ 0 w 1115942"/>
                    <a:gd name="connsiteY39" fmla="*/ 501121 h 824424"/>
                    <a:gd name="connsiteX40" fmla="*/ 23804 w 1115942"/>
                    <a:gd name="connsiteY40" fmla="*/ 429804 h 824424"/>
                    <a:gd name="connsiteX41" fmla="*/ 17139 w 1115942"/>
                    <a:gd name="connsiteY41" fmla="*/ 486858 h 824424"/>
                    <a:gd name="connsiteX42" fmla="*/ 21900 w 1115942"/>
                    <a:gd name="connsiteY42" fmla="*/ 491612 h 824424"/>
                    <a:gd name="connsiteX43" fmla="*/ 21900 w 1115942"/>
                    <a:gd name="connsiteY43" fmla="*/ 472594 h 824424"/>
                    <a:gd name="connsiteX44" fmla="*/ 29517 w 1115942"/>
                    <a:gd name="connsiteY44" fmla="*/ 470692 h 824424"/>
                    <a:gd name="connsiteX45" fmla="*/ 39991 w 1115942"/>
                    <a:gd name="connsiteY45" fmla="*/ 492563 h 824424"/>
                    <a:gd name="connsiteX46" fmla="*/ 35230 w 1115942"/>
                    <a:gd name="connsiteY46" fmla="*/ 471643 h 824424"/>
                    <a:gd name="connsiteX47" fmla="*/ 46656 w 1115942"/>
                    <a:gd name="connsiteY47" fmla="*/ 431706 h 824424"/>
                    <a:gd name="connsiteX48" fmla="*/ 63795 w 1115942"/>
                    <a:gd name="connsiteY48" fmla="*/ 435509 h 824424"/>
                    <a:gd name="connsiteX49" fmla="*/ 53321 w 1115942"/>
                    <a:gd name="connsiteY49" fmla="*/ 416491 h 824424"/>
                    <a:gd name="connsiteX50" fmla="*/ 43800 w 1115942"/>
                    <a:gd name="connsiteY50" fmla="*/ 419344 h 824424"/>
                    <a:gd name="connsiteX51" fmla="*/ 29517 w 1115942"/>
                    <a:gd name="connsiteY51" fmla="*/ 415541 h 824424"/>
                    <a:gd name="connsiteX52" fmla="*/ 31422 w 1115942"/>
                    <a:gd name="connsiteY52" fmla="*/ 375603 h 824424"/>
                    <a:gd name="connsiteX53" fmla="*/ 33326 w 1115942"/>
                    <a:gd name="connsiteY53" fmla="*/ 389866 h 824424"/>
                    <a:gd name="connsiteX54" fmla="*/ 41895 w 1115942"/>
                    <a:gd name="connsiteY54" fmla="*/ 394621 h 824424"/>
                    <a:gd name="connsiteX55" fmla="*/ 47608 w 1115942"/>
                    <a:gd name="connsiteY55" fmla="*/ 379407 h 824424"/>
                    <a:gd name="connsiteX56" fmla="*/ 78078 w 1115942"/>
                    <a:gd name="connsiteY56" fmla="*/ 379407 h 824424"/>
                    <a:gd name="connsiteX57" fmla="*/ 57130 w 1115942"/>
                    <a:gd name="connsiteY57" fmla="*/ 367996 h 824424"/>
                    <a:gd name="connsiteX58" fmla="*/ 40943 w 1115942"/>
                    <a:gd name="connsiteY58" fmla="*/ 349929 h 824424"/>
                    <a:gd name="connsiteX59" fmla="*/ 27613 w 1115942"/>
                    <a:gd name="connsiteY59" fmla="*/ 365143 h 824424"/>
                    <a:gd name="connsiteX60" fmla="*/ 39039 w 1115942"/>
                    <a:gd name="connsiteY60" fmla="*/ 335666 h 824424"/>
                    <a:gd name="connsiteX61" fmla="*/ 36182 w 1115942"/>
                    <a:gd name="connsiteY61" fmla="*/ 291924 h 824424"/>
                    <a:gd name="connsiteX62" fmla="*/ 34278 w 1115942"/>
                    <a:gd name="connsiteY62" fmla="*/ 257692 h 824424"/>
                    <a:gd name="connsiteX63" fmla="*/ 42848 w 1115942"/>
                    <a:gd name="connsiteY63" fmla="*/ 199688 h 824424"/>
                    <a:gd name="connsiteX64" fmla="*/ 38087 w 1115942"/>
                    <a:gd name="connsiteY64" fmla="*/ 180670 h 824424"/>
                    <a:gd name="connsiteX65" fmla="*/ 24756 w 1115942"/>
                    <a:gd name="connsiteY65" fmla="*/ 160701 h 824424"/>
                    <a:gd name="connsiteX66" fmla="*/ 25709 w 1115942"/>
                    <a:gd name="connsiteY66" fmla="*/ 122665 h 824424"/>
                    <a:gd name="connsiteX67" fmla="*/ 29517 w 1115942"/>
                    <a:gd name="connsiteY67" fmla="*/ 96991 h 824424"/>
                    <a:gd name="connsiteX68" fmla="*/ 48561 w 1115942"/>
                    <a:gd name="connsiteY68" fmla="*/ 75121 h 824424"/>
                    <a:gd name="connsiteX69" fmla="*/ 41895 w 1115942"/>
                    <a:gd name="connsiteY69" fmla="*/ 61808 h 824424"/>
                    <a:gd name="connsiteX70" fmla="*/ 43800 w 1115942"/>
                    <a:gd name="connsiteY70" fmla="*/ 56103 h 824424"/>
                    <a:gd name="connsiteX71" fmla="*/ 52369 w 1115942"/>
                    <a:gd name="connsiteY71" fmla="*/ 57054 h 824424"/>
                    <a:gd name="connsiteX72" fmla="*/ 126638 w 1115942"/>
                    <a:gd name="connsiteY72" fmla="*/ 129322 h 824424"/>
                    <a:gd name="connsiteX73" fmla="*/ 171390 w 1115942"/>
                    <a:gd name="connsiteY73" fmla="*/ 147389 h 824424"/>
                    <a:gd name="connsiteX74" fmla="*/ 219951 w 1115942"/>
                    <a:gd name="connsiteY74" fmla="*/ 171161 h 824424"/>
                    <a:gd name="connsiteX75" fmla="*/ 250420 w 1115942"/>
                    <a:gd name="connsiteY75" fmla="*/ 170210 h 824424"/>
                    <a:gd name="connsiteX76" fmla="*/ 252325 w 1115942"/>
                    <a:gd name="connsiteY76" fmla="*/ 198737 h 824424"/>
                    <a:gd name="connsiteX77" fmla="*/ 261846 w 1115942"/>
                    <a:gd name="connsiteY77" fmla="*/ 183523 h 824424"/>
                    <a:gd name="connsiteX78" fmla="*/ 268512 w 1115942"/>
                    <a:gd name="connsiteY78" fmla="*/ 183523 h 824424"/>
                    <a:gd name="connsiteX79" fmla="*/ 274225 w 1115942"/>
                    <a:gd name="connsiteY79" fmla="*/ 209197 h 824424"/>
                    <a:gd name="connsiteX80" fmla="*/ 278985 w 1115942"/>
                    <a:gd name="connsiteY80" fmla="*/ 184473 h 824424"/>
                    <a:gd name="connsiteX81" fmla="*/ 292316 w 1115942"/>
                    <a:gd name="connsiteY81" fmla="*/ 182572 h 824424"/>
                    <a:gd name="connsiteX82" fmla="*/ 297077 w 1115942"/>
                    <a:gd name="connsiteY82" fmla="*/ 189228 h 824424"/>
                    <a:gd name="connsiteX83" fmla="*/ 286603 w 1115942"/>
                    <a:gd name="connsiteY83" fmla="*/ 194933 h 824424"/>
                    <a:gd name="connsiteX84" fmla="*/ 287555 w 1115942"/>
                    <a:gd name="connsiteY84" fmla="*/ 210148 h 824424"/>
                    <a:gd name="connsiteX85" fmla="*/ 294220 w 1115942"/>
                    <a:gd name="connsiteY85" fmla="*/ 195884 h 824424"/>
                    <a:gd name="connsiteX86" fmla="*/ 304694 w 1115942"/>
                    <a:gd name="connsiteY86" fmla="*/ 195884 h 824424"/>
                    <a:gd name="connsiteX87" fmla="*/ 300885 w 1115942"/>
                    <a:gd name="connsiteY87" fmla="*/ 220607 h 824424"/>
                    <a:gd name="connsiteX88" fmla="*/ 290412 w 1115942"/>
                    <a:gd name="connsiteY88" fmla="*/ 213000 h 824424"/>
                    <a:gd name="connsiteX89" fmla="*/ 294220 w 1115942"/>
                    <a:gd name="connsiteY89" fmla="*/ 226313 h 824424"/>
                    <a:gd name="connsiteX90" fmla="*/ 293268 w 1115942"/>
                    <a:gd name="connsiteY90" fmla="*/ 240576 h 824424"/>
                    <a:gd name="connsiteX91" fmla="*/ 285651 w 1115942"/>
                    <a:gd name="connsiteY91" fmla="*/ 247232 h 824424"/>
                    <a:gd name="connsiteX92" fmla="*/ 261846 w 1115942"/>
                    <a:gd name="connsiteY92" fmla="*/ 274808 h 824424"/>
                    <a:gd name="connsiteX93" fmla="*/ 273272 w 1115942"/>
                    <a:gd name="connsiteY93" fmla="*/ 242478 h 824424"/>
                    <a:gd name="connsiteX94" fmla="*/ 258038 w 1115942"/>
                    <a:gd name="connsiteY94" fmla="*/ 246281 h 824424"/>
                    <a:gd name="connsiteX95" fmla="*/ 254229 w 1115942"/>
                    <a:gd name="connsiteY95" fmla="*/ 266250 h 824424"/>
                    <a:gd name="connsiteX96" fmla="*/ 218047 w 1115942"/>
                    <a:gd name="connsiteY96" fmla="*/ 292875 h 824424"/>
                    <a:gd name="connsiteX97" fmla="*/ 214238 w 1115942"/>
                    <a:gd name="connsiteY97" fmla="*/ 302384 h 824424"/>
                    <a:gd name="connsiteX98" fmla="*/ 194242 w 1115942"/>
                    <a:gd name="connsiteY98" fmla="*/ 323304 h 824424"/>
                    <a:gd name="connsiteX99" fmla="*/ 193290 w 1115942"/>
                    <a:gd name="connsiteY99" fmla="*/ 332813 h 824424"/>
                    <a:gd name="connsiteX100" fmla="*/ 214238 w 1115942"/>
                    <a:gd name="connsiteY100" fmla="*/ 332813 h 824424"/>
                    <a:gd name="connsiteX101" fmla="*/ 237090 w 1115942"/>
                    <a:gd name="connsiteY101" fmla="*/ 330911 h 824424"/>
                    <a:gd name="connsiteX102" fmla="*/ 241851 w 1115942"/>
                    <a:gd name="connsiteY102" fmla="*/ 322353 h 824424"/>
                    <a:gd name="connsiteX103" fmla="*/ 204716 w 1115942"/>
                    <a:gd name="connsiteY103" fmla="*/ 327107 h 824424"/>
                    <a:gd name="connsiteX104" fmla="*/ 204716 w 1115942"/>
                    <a:gd name="connsiteY104" fmla="*/ 321402 h 824424"/>
                    <a:gd name="connsiteX105" fmla="*/ 229473 w 1115942"/>
                    <a:gd name="connsiteY105" fmla="*/ 294777 h 824424"/>
                    <a:gd name="connsiteX106" fmla="*/ 246612 w 1115942"/>
                    <a:gd name="connsiteY106" fmla="*/ 287170 h 824424"/>
                    <a:gd name="connsiteX107" fmla="*/ 264703 w 1115942"/>
                    <a:gd name="connsiteY107" fmla="*/ 285268 h 824424"/>
                    <a:gd name="connsiteX108" fmla="*/ 274225 w 1115942"/>
                    <a:gd name="connsiteY108" fmla="*/ 270054 h 824424"/>
                    <a:gd name="connsiteX109" fmla="*/ 302790 w 1115942"/>
                    <a:gd name="connsiteY109" fmla="*/ 248183 h 824424"/>
                    <a:gd name="connsiteX110" fmla="*/ 302790 w 1115942"/>
                    <a:gd name="connsiteY110" fmla="*/ 234871 h 824424"/>
                    <a:gd name="connsiteX111" fmla="*/ 313264 w 1115942"/>
                    <a:gd name="connsiteY111" fmla="*/ 234871 h 824424"/>
                    <a:gd name="connsiteX112" fmla="*/ 314216 w 1115942"/>
                    <a:gd name="connsiteY112" fmla="*/ 272907 h 824424"/>
                    <a:gd name="connsiteX113" fmla="*/ 299933 w 1115942"/>
                    <a:gd name="connsiteY113" fmla="*/ 272907 h 824424"/>
                    <a:gd name="connsiteX114" fmla="*/ 294220 w 1115942"/>
                    <a:gd name="connsiteY114" fmla="*/ 280514 h 824424"/>
                    <a:gd name="connsiteX115" fmla="*/ 283746 w 1115942"/>
                    <a:gd name="connsiteY115" fmla="*/ 271956 h 824424"/>
                    <a:gd name="connsiteX116" fmla="*/ 286603 w 1115942"/>
                    <a:gd name="connsiteY116" fmla="*/ 282415 h 824424"/>
                    <a:gd name="connsiteX117" fmla="*/ 286603 w 1115942"/>
                    <a:gd name="connsiteY117" fmla="*/ 298581 h 824424"/>
                    <a:gd name="connsiteX118" fmla="*/ 279938 w 1115942"/>
                    <a:gd name="connsiteY118" fmla="*/ 305237 h 824424"/>
                    <a:gd name="connsiteX119" fmla="*/ 277081 w 1115942"/>
                    <a:gd name="connsiteY119" fmla="*/ 290023 h 824424"/>
                    <a:gd name="connsiteX120" fmla="*/ 269464 w 1115942"/>
                    <a:gd name="connsiteY120" fmla="*/ 297630 h 824424"/>
                    <a:gd name="connsiteX121" fmla="*/ 276129 w 1115942"/>
                    <a:gd name="connsiteY121" fmla="*/ 303335 h 824424"/>
                    <a:gd name="connsiteX122" fmla="*/ 267559 w 1115942"/>
                    <a:gd name="connsiteY122" fmla="*/ 313795 h 824424"/>
                    <a:gd name="connsiteX123" fmla="*/ 279938 w 1115942"/>
                    <a:gd name="connsiteY123" fmla="*/ 313795 h 824424"/>
                    <a:gd name="connsiteX124" fmla="*/ 286603 w 1115942"/>
                    <a:gd name="connsiteY124" fmla="*/ 309040 h 824424"/>
                    <a:gd name="connsiteX125" fmla="*/ 287555 w 1115942"/>
                    <a:gd name="connsiteY125" fmla="*/ 328058 h 824424"/>
                    <a:gd name="connsiteX126" fmla="*/ 278033 w 1115942"/>
                    <a:gd name="connsiteY126" fmla="*/ 346125 h 824424"/>
                    <a:gd name="connsiteX127" fmla="*/ 269464 w 1115942"/>
                    <a:gd name="connsiteY127" fmla="*/ 355634 h 824424"/>
                    <a:gd name="connsiteX128" fmla="*/ 268512 w 1115942"/>
                    <a:gd name="connsiteY128" fmla="*/ 372750 h 824424"/>
                    <a:gd name="connsiteX129" fmla="*/ 258990 w 1115942"/>
                    <a:gd name="connsiteY129" fmla="*/ 370849 h 824424"/>
                    <a:gd name="connsiteX130" fmla="*/ 257086 w 1115942"/>
                    <a:gd name="connsiteY130" fmla="*/ 357536 h 824424"/>
                    <a:gd name="connsiteX131" fmla="*/ 265655 w 1115942"/>
                    <a:gd name="connsiteY131" fmla="*/ 347076 h 824424"/>
                    <a:gd name="connsiteX132" fmla="*/ 258038 w 1115942"/>
                    <a:gd name="connsiteY132" fmla="*/ 342322 h 824424"/>
                    <a:gd name="connsiteX133" fmla="*/ 250420 w 1115942"/>
                    <a:gd name="connsiteY133" fmla="*/ 348978 h 824424"/>
                    <a:gd name="connsiteX134" fmla="*/ 243755 w 1115942"/>
                    <a:gd name="connsiteY134" fmla="*/ 369898 h 824424"/>
                    <a:gd name="connsiteX135" fmla="*/ 236138 w 1115942"/>
                    <a:gd name="connsiteY135" fmla="*/ 378456 h 824424"/>
                    <a:gd name="connsiteX136" fmla="*/ 235186 w 1115942"/>
                    <a:gd name="connsiteY136" fmla="*/ 359438 h 824424"/>
                    <a:gd name="connsiteX137" fmla="*/ 242803 w 1115942"/>
                    <a:gd name="connsiteY137" fmla="*/ 348978 h 824424"/>
                    <a:gd name="connsiteX138" fmla="*/ 240899 w 1115942"/>
                    <a:gd name="connsiteY138" fmla="*/ 338518 h 824424"/>
                    <a:gd name="connsiteX139" fmla="*/ 229473 w 1115942"/>
                    <a:gd name="connsiteY139" fmla="*/ 349929 h 824424"/>
                    <a:gd name="connsiteX140" fmla="*/ 230425 w 1115942"/>
                    <a:gd name="connsiteY140" fmla="*/ 370849 h 824424"/>
                    <a:gd name="connsiteX141" fmla="*/ 224712 w 1115942"/>
                    <a:gd name="connsiteY141" fmla="*/ 374652 h 824424"/>
                    <a:gd name="connsiteX142" fmla="*/ 204716 w 1115942"/>
                    <a:gd name="connsiteY142" fmla="*/ 370849 h 824424"/>
                    <a:gd name="connsiteX143" fmla="*/ 192338 w 1115942"/>
                    <a:gd name="connsiteY143" fmla="*/ 382259 h 824424"/>
                    <a:gd name="connsiteX144" fmla="*/ 213286 w 1115942"/>
                    <a:gd name="connsiteY144" fmla="*/ 376554 h 824424"/>
                    <a:gd name="connsiteX145" fmla="*/ 211381 w 1115942"/>
                    <a:gd name="connsiteY145" fmla="*/ 397474 h 824424"/>
                    <a:gd name="connsiteX146" fmla="*/ 220903 w 1115942"/>
                    <a:gd name="connsiteY146" fmla="*/ 380358 h 824424"/>
                    <a:gd name="connsiteX147" fmla="*/ 224712 w 1115942"/>
                    <a:gd name="connsiteY147" fmla="*/ 393670 h 824424"/>
                    <a:gd name="connsiteX148" fmla="*/ 229473 w 1115942"/>
                    <a:gd name="connsiteY148" fmla="*/ 384161 h 824424"/>
                    <a:gd name="connsiteX149" fmla="*/ 236138 w 1115942"/>
                    <a:gd name="connsiteY149" fmla="*/ 401277 h 824424"/>
                    <a:gd name="connsiteX150" fmla="*/ 242803 w 1115942"/>
                    <a:gd name="connsiteY150" fmla="*/ 401277 h 824424"/>
                    <a:gd name="connsiteX151" fmla="*/ 249468 w 1115942"/>
                    <a:gd name="connsiteY151" fmla="*/ 393670 h 824424"/>
                    <a:gd name="connsiteX152" fmla="*/ 255181 w 1115942"/>
                    <a:gd name="connsiteY152" fmla="*/ 392719 h 824424"/>
                    <a:gd name="connsiteX153" fmla="*/ 274225 w 1115942"/>
                    <a:gd name="connsiteY153" fmla="*/ 374652 h 824424"/>
                    <a:gd name="connsiteX154" fmla="*/ 276129 w 1115942"/>
                    <a:gd name="connsiteY154" fmla="*/ 363241 h 824424"/>
                    <a:gd name="connsiteX155" fmla="*/ 283746 w 1115942"/>
                    <a:gd name="connsiteY155" fmla="*/ 368947 h 824424"/>
                    <a:gd name="connsiteX156" fmla="*/ 286603 w 1115942"/>
                    <a:gd name="connsiteY156" fmla="*/ 377505 h 824424"/>
                    <a:gd name="connsiteX157" fmla="*/ 293268 w 1115942"/>
                    <a:gd name="connsiteY157" fmla="*/ 374652 h 824424"/>
                    <a:gd name="connsiteX158" fmla="*/ 294220 w 1115942"/>
                    <a:gd name="connsiteY158" fmla="*/ 363241 h 824424"/>
                    <a:gd name="connsiteX159" fmla="*/ 306598 w 1115942"/>
                    <a:gd name="connsiteY159" fmla="*/ 363241 h 824424"/>
                    <a:gd name="connsiteX160" fmla="*/ 308503 w 1115942"/>
                    <a:gd name="connsiteY160" fmla="*/ 335666 h 824424"/>
                    <a:gd name="connsiteX161" fmla="*/ 307551 w 1115942"/>
                    <a:gd name="connsiteY161" fmla="*/ 309991 h 824424"/>
                    <a:gd name="connsiteX162" fmla="*/ 316120 w 1115942"/>
                    <a:gd name="connsiteY162" fmla="*/ 312844 h 824424"/>
                    <a:gd name="connsiteX163" fmla="*/ 309455 w 1115942"/>
                    <a:gd name="connsiteY163" fmla="*/ 292875 h 824424"/>
                    <a:gd name="connsiteX164" fmla="*/ 322785 w 1115942"/>
                    <a:gd name="connsiteY164" fmla="*/ 285268 h 824424"/>
                    <a:gd name="connsiteX165" fmla="*/ 324690 w 1115942"/>
                    <a:gd name="connsiteY165" fmla="*/ 262447 h 824424"/>
                    <a:gd name="connsiteX166" fmla="*/ 346590 w 1115942"/>
                    <a:gd name="connsiteY166" fmla="*/ 241527 h 824424"/>
                    <a:gd name="connsiteX167" fmla="*/ 356111 w 1115942"/>
                    <a:gd name="connsiteY167" fmla="*/ 242478 h 824424"/>
                    <a:gd name="connsiteX168" fmla="*/ 358968 w 1115942"/>
                    <a:gd name="connsiteY168" fmla="*/ 229165 h 824424"/>
                    <a:gd name="connsiteX169" fmla="*/ 347542 w 1115942"/>
                    <a:gd name="connsiteY169" fmla="*/ 215853 h 824424"/>
                    <a:gd name="connsiteX170" fmla="*/ 346590 w 1115942"/>
                    <a:gd name="connsiteY170" fmla="*/ 182572 h 824424"/>
                    <a:gd name="connsiteX171" fmla="*/ 338972 w 1115942"/>
                    <a:gd name="connsiteY171" fmla="*/ 191130 h 824424"/>
                    <a:gd name="connsiteX172" fmla="*/ 345637 w 1115942"/>
                    <a:gd name="connsiteY172" fmla="*/ 218706 h 824424"/>
                    <a:gd name="connsiteX173" fmla="*/ 339924 w 1115942"/>
                    <a:gd name="connsiteY173" fmla="*/ 219656 h 824424"/>
                    <a:gd name="connsiteX174" fmla="*/ 334211 w 1115942"/>
                    <a:gd name="connsiteY174" fmla="*/ 201589 h 824424"/>
                    <a:gd name="connsiteX175" fmla="*/ 328498 w 1115942"/>
                    <a:gd name="connsiteY175" fmla="*/ 196835 h 824424"/>
                    <a:gd name="connsiteX176" fmla="*/ 331355 w 1115942"/>
                    <a:gd name="connsiteY176" fmla="*/ 174964 h 824424"/>
                    <a:gd name="connsiteX177" fmla="*/ 348494 w 1115942"/>
                    <a:gd name="connsiteY177" fmla="*/ 174014 h 824424"/>
                    <a:gd name="connsiteX178" fmla="*/ 351350 w 1115942"/>
                    <a:gd name="connsiteY178" fmla="*/ 180670 h 824424"/>
                    <a:gd name="connsiteX179" fmla="*/ 354207 w 1115942"/>
                    <a:gd name="connsiteY179" fmla="*/ 165456 h 824424"/>
                    <a:gd name="connsiteX180" fmla="*/ 338972 w 1115942"/>
                    <a:gd name="connsiteY180" fmla="*/ 149290 h 824424"/>
                    <a:gd name="connsiteX181" fmla="*/ 333259 w 1115942"/>
                    <a:gd name="connsiteY181" fmla="*/ 134076 h 824424"/>
                    <a:gd name="connsiteX182" fmla="*/ 331355 w 1115942"/>
                    <a:gd name="connsiteY182" fmla="*/ 153094 h 824424"/>
                    <a:gd name="connsiteX183" fmla="*/ 339924 w 1115942"/>
                    <a:gd name="connsiteY183" fmla="*/ 163554 h 824424"/>
                    <a:gd name="connsiteX184" fmla="*/ 333259 w 1115942"/>
                    <a:gd name="connsiteY184" fmla="*/ 167357 h 824424"/>
                    <a:gd name="connsiteX185" fmla="*/ 323737 w 1115942"/>
                    <a:gd name="connsiteY185" fmla="*/ 159750 h 824424"/>
                    <a:gd name="connsiteX186" fmla="*/ 306598 w 1115942"/>
                    <a:gd name="connsiteY186" fmla="*/ 172112 h 824424"/>
                    <a:gd name="connsiteX187" fmla="*/ 320881 w 1115942"/>
                    <a:gd name="connsiteY187" fmla="*/ 176866 h 824424"/>
                    <a:gd name="connsiteX188" fmla="*/ 322785 w 1115942"/>
                    <a:gd name="connsiteY188" fmla="*/ 199688 h 824424"/>
                    <a:gd name="connsiteX189" fmla="*/ 319929 w 1115942"/>
                    <a:gd name="connsiteY189" fmla="*/ 216804 h 824424"/>
                    <a:gd name="connsiteX190" fmla="*/ 328498 w 1115942"/>
                    <a:gd name="connsiteY190" fmla="*/ 204442 h 824424"/>
                    <a:gd name="connsiteX191" fmla="*/ 341829 w 1115942"/>
                    <a:gd name="connsiteY191" fmla="*/ 226313 h 824424"/>
                    <a:gd name="connsiteX192" fmla="*/ 338020 w 1115942"/>
                    <a:gd name="connsiteY192" fmla="*/ 244380 h 824424"/>
                    <a:gd name="connsiteX193" fmla="*/ 323737 w 1115942"/>
                    <a:gd name="connsiteY193" fmla="*/ 244380 h 824424"/>
                    <a:gd name="connsiteX194" fmla="*/ 323737 w 1115942"/>
                    <a:gd name="connsiteY194" fmla="*/ 232969 h 824424"/>
                    <a:gd name="connsiteX195" fmla="*/ 309455 w 1115942"/>
                    <a:gd name="connsiteY195" fmla="*/ 221558 h 824424"/>
                    <a:gd name="connsiteX196" fmla="*/ 314216 w 1115942"/>
                    <a:gd name="connsiteY196" fmla="*/ 193031 h 824424"/>
                    <a:gd name="connsiteX197" fmla="*/ 296125 w 1115942"/>
                    <a:gd name="connsiteY197" fmla="*/ 168308 h 824424"/>
                    <a:gd name="connsiteX198" fmla="*/ 321833 w 1115942"/>
                    <a:gd name="connsiteY198" fmla="*/ 139781 h 824424"/>
                    <a:gd name="connsiteX199" fmla="*/ 327546 w 1115942"/>
                    <a:gd name="connsiteY199" fmla="*/ 100795 h 824424"/>
                    <a:gd name="connsiteX200" fmla="*/ 336116 w 1115942"/>
                    <a:gd name="connsiteY200" fmla="*/ 100795 h 824424"/>
                    <a:gd name="connsiteX201" fmla="*/ 349446 w 1115942"/>
                    <a:gd name="connsiteY201" fmla="*/ 131223 h 824424"/>
                    <a:gd name="connsiteX202" fmla="*/ 349446 w 1115942"/>
                    <a:gd name="connsiteY202" fmla="*/ 106500 h 824424"/>
                    <a:gd name="connsiteX203" fmla="*/ 360872 w 1115942"/>
                    <a:gd name="connsiteY203" fmla="*/ 109353 h 824424"/>
                    <a:gd name="connsiteX204" fmla="*/ 360872 w 1115942"/>
                    <a:gd name="connsiteY204" fmla="*/ 77973 h 824424"/>
                    <a:gd name="connsiteX205" fmla="*/ 352303 w 1115942"/>
                    <a:gd name="connsiteY205" fmla="*/ 70366 h 824424"/>
                    <a:gd name="connsiteX206" fmla="*/ 340876 w 1115942"/>
                    <a:gd name="connsiteY206" fmla="*/ 94138 h 824424"/>
                    <a:gd name="connsiteX207" fmla="*/ 331355 w 1115942"/>
                    <a:gd name="connsiteY207" fmla="*/ 65612 h 824424"/>
                    <a:gd name="connsiteX208" fmla="*/ 343733 w 1115942"/>
                    <a:gd name="connsiteY208" fmla="*/ 64661 h 824424"/>
                    <a:gd name="connsiteX209" fmla="*/ 329450 w 1115942"/>
                    <a:gd name="connsiteY209" fmla="*/ 18067 h 824424"/>
                    <a:gd name="connsiteX210" fmla="*/ 347542 w 1115942"/>
                    <a:gd name="connsiteY210" fmla="*/ 12362 h 824424"/>
                    <a:gd name="connsiteX211" fmla="*/ 589393 w 1115942"/>
                    <a:gd name="connsiteY211" fmla="*/ 83679 h 824424"/>
                    <a:gd name="connsiteX212" fmla="*/ 891230 w 1115942"/>
                    <a:gd name="connsiteY212" fmla="*/ 159750 h 824424"/>
                    <a:gd name="connsiteX213" fmla="*/ 1115942 w 1115942"/>
                    <a:gd name="connsiteY213" fmla="*/ 212049 h 824424"/>
                    <a:gd name="connsiteX214" fmla="*/ 245660 w 1115942"/>
                    <a:gd name="connsiteY214" fmla="*/ 370849 h 824424"/>
                    <a:gd name="connsiteX215" fmla="*/ 250420 w 1115942"/>
                    <a:gd name="connsiteY215" fmla="*/ 370849 h 824424"/>
                    <a:gd name="connsiteX216" fmla="*/ 251373 w 1115942"/>
                    <a:gd name="connsiteY216" fmla="*/ 378456 h 824424"/>
                    <a:gd name="connsiteX217" fmla="*/ 246612 w 1115942"/>
                    <a:gd name="connsiteY217" fmla="*/ 381308 h 824424"/>
                    <a:gd name="connsiteX218" fmla="*/ 247564 w 1115942"/>
                    <a:gd name="connsiteY218" fmla="*/ 387014 h 824424"/>
                    <a:gd name="connsiteX219" fmla="*/ 240899 w 1115942"/>
                    <a:gd name="connsiteY219" fmla="*/ 390817 h 824424"/>
                    <a:gd name="connsiteX220" fmla="*/ 238994 w 1115942"/>
                    <a:gd name="connsiteY220" fmla="*/ 382259 h 824424"/>
                    <a:gd name="connsiteX221" fmla="*/ 243755 w 1115942"/>
                    <a:gd name="connsiteY221" fmla="*/ 378456 h 824424"/>
                    <a:gd name="connsiteX222" fmla="*/ 293268 w 1115942"/>
                    <a:gd name="connsiteY222" fmla="*/ 329960 h 824424"/>
                    <a:gd name="connsiteX223" fmla="*/ 281842 w 1115942"/>
                    <a:gd name="connsiteY223" fmla="*/ 348027 h 824424"/>
                    <a:gd name="connsiteX224" fmla="*/ 280890 w 1115942"/>
                    <a:gd name="connsiteY224" fmla="*/ 355634 h 824424"/>
                    <a:gd name="connsiteX225" fmla="*/ 284699 w 1115942"/>
                    <a:gd name="connsiteY225" fmla="*/ 357536 h 824424"/>
                    <a:gd name="connsiteX226" fmla="*/ 289459 w 1115942"/>
                    <a:gd name="connsiteY226" fmla="*/ 351831 h 824424"/>
                    <a:gd name="connsiteX227" fmla="*/ 299933 w 1115942"/>
                    <a:gd name="connsiteY227" fmla="*/ 352782 h 824424"/>
                    <a:gd name="connsiteX228" fmla="*/ 289459 w 1115942"/>
                    <a:gd name="connsiteY228" fmla="*/ 124567 h 824424"/>
                    <a:gd name="connsiteX229" fmla="*/ 294220 w 1115942"/>
                    <a:gd name="connsiteY229" fmla="*/ 130272 h 824424"/>
                    <a:gd name="connsiteX230" fmla="*/ 306598 w 1115942"/>
                    <a:gd name="connsiteY230" fmla="*/ 127420 h 824424"/>
                    <a:gd name="connsiteX231" fmla="*/ 308503 w 1115942"/>
                    <a:gd name="connsiteY231" fmla="*/ 117911 h 824424"/>
                    <a:gd name="connsiteX232" fmla="*/ 319929 w 1115942"/>
                    <a:gd name="connsiteY232" fmla="*/ 100795 h 824424"/>
                    <a:gd name="connsiteX233" fmla="*/ 310407 w 1115942"/>
                    <a:gd name="connsiteY233" fmla="*/ 96991 h 824424"/>
                    <a:gd name="connsiteX234" fmla="*/ 303742 w 1115942"/>
                    <a:gd name="connsiteY234" fmla="*/ 112205 h 824424"/>
                    <a:gd name="connsiteX235" fmla="*/ 302790 w 1115942"/>
                    <a:gd name="connsiteY235" fmla="*/ 96991 h 824424"/>
                    <a:gd name="connsiteX236" fmla="*/ 292316 w 1115942"/>
                    <a:gd name="connsiteY236" fmla="*/ 98893 h 824424"/>
                    <a:gd name="connsiteX237" fmla="*/ 285651 w 1115942"/>
                    <a:gd name="connsiteY237" fmla="*/ 112205 h 824424"/>
                    <a:gd name="connsiteX238" fmla="*/ 319929 w 1115942"/>
                    <a:gd name="connsiteY238" fmla="*/ 72268 h 824424"/>
                    <a:gd name="connsiteX239" fmla="*/ 326594 w 1115942"/>
                    <a:gd name="connsiteY239" fmla="*/ 86531 h 824424"/>
                    <a:gd name="connsiteX240" fmla="*/ 318024 w 1115942"/>
                    <a:gd name="connsiteY240" fmla="*/ 88433 h 824424"/>
                    <a:gd name="connsiteX241" fmla="*/ 310407 w 1115942"/>
                    <a:gd name="connsiteY241" fmla="*/ 92237 h 824424"/>
                    <a:gd name="connsiteX242" fmla="*/ 308503 w 1115942"/>
                    <a:gd name="connsiteY242" fmla="*/ 69415 h 824424"/>
                    <a:gd name="connsiteX243" fmla="*/ 294220 w 1115942"/>
                    <a:gd name="connsiteY243" fmla="*/ 57054 h 824424"/>
                    <a:gd name="connsiteX244" fmla="*/ 283746 w 1115942"/>
                    <a:gd name="connsiteY244" fmla="*/ 55152 h 824424"/>
                    <a:gd name="connsiteX245" fmla="*/ 288507 w 1115942"/>
                    <a:gd name="connsiteY245" fmla="*/ 68464 h 824424"/>
                    <a:gd name="connsiteX246" fmla="*/ 284699 w 1115942"/>
                    <a:gd name="connsiteY246" fmla="*/ 80826 h 824424"/>
                    <a:gd name="connsiteX247" fmla="*/ 292316 w 1115942"/>
                    <a:gd name="connsiteY247" fmla="*/ 84630 h 824424"/>
                    <a:gd name="connsiteX248" fmla="*/ 288507 w 1115942"/>
                    <a:gd name="connsiteY248" fmla="*/ 95089 h 824424"/>
                    <a:gd name="connsiteX249" fmla="*/ 304694 w 1115942"/>
                    <a:gd name="connsiteY249" fmla="*/ 90335 h 824424"/>
                    <a:gd name="connsiteX250" fmla="*/ 302790 w 1115942"/>
                    <a:gd name="connsiteY250" fmla="*/ 69415 h 824424"/>
                    <a:gd name="connsiteX251" fmla="*/ 294220 w 1115942"/>
                    <a:gd name="connsiteY251" fmla="*/ 67513 h 824424"/>
                    <a:gd name="connsiteX252" fmla="*/ 258990 w 1115942"/>
                    <a:gd name="connsiteY252" fmla="*/ 77022 h 824424"/>
                    <a:gd name="connsiteX253" fmla="*/ 261846 w 1115942"/>
                    <a:gd name="connsiteY253" fmla="*/ 102697 h 824424"/>
                    <a:gd name="connsiteX254" fmla="*/ 277081 w 1115942"/>
                    <a:gd name="connsiteY254" fmla="*/ 115058 h 824424"/>
                    <a:gd name="connsiteX255" fmla="*/ 282794 w 1115942"/>
                    <a:gd name="connsiteY255" fmla="*/ 96991 h 824424"/>
                    <a:gd name="connsiteX256" fmla="*/ 272320 w 1115942"/>
                    <a:gd name="connsiteY256" fmla="*/ 76072 h 824424"/>
                    <a:gd name="connsiteX257" fmla="*/ 277081 w 1115942"/>
                    <a:gd name="connsiteY257" fmla="*/ 66563 h 824424"/>
                    <a:gd name="connsiteX258" fmla="*/ 266607 w 1115942"/>
                    <a:gd name="connsiteY258" fmla="*/ 57054 h 824424"/>
                    <a:gd name="connsiteX259" fmla="*/ 258038 w 1115942"/>
                    <a:gd name="connsiteY259" fmla="*/ 58005 h 824424"/>
                    <a:gd name="connsiteX260" fmla="*/ 275177 w 1115942"/>
                    <a:gd name="connsiteY260" fmla="*/ 72268 h 824424"/>
                    <a:gd name="connsiteX261" fmla="*/ 307551 w 1115942"/>
                    <a:gd name="connsiteY261" fmla="*/ 0 h 824424"/>
                    <a:gd name="connsiteX262" fmla="*/ 296125 w 1115942"/>
                    <a:gd name="connsiteY262" fmla="*/ 0 h 824424"/>
                    <a:gd name="connsiteX263" fmla="*/ 296125 w 1115942"/>
                    <a:gd name="connsiteY263" fmla="*/ 7607 h 824424"/>
                    <a:gd name="connsiteX264" fmla="*/ 307551 w 1115942"/>
                    <a:gd name="connsiteY264" fmla="*/ 13313 h 824424"/>
                    <a:gd name="connsiteX265" fmla="*/ 298981 w 1115942"/>
                    <a:gd name="connsiteY265" fmla="*/ 309040 h 824424"/>
                    <a:gd name="connsiteX266" fmla="*/ 302790 w 1115942"/>
                    <a:gd name="connsiteY266" fmla="*/ 283366 h 824424"/>
                    <a:gd name="connsiteX267" fmla="*/ 292316 w 1115942"/>
                    <a:gd name="connsiteY267" fmla="*/ 283366 h 824424"/>
                    <a:gd name="connsiteX268" fmla="*/ 290412 w 1115942"/>
                    <a:gd name="connsiteY268" fmla="*/ 301433 h 824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</a:cxnLst>
                  <a:rect l="l" t="t" r="r" b="b"/>
                  <a:pathLst>
                    <a:path w="1115942" h="824424">
                      <a:moveTo>
                        <a:pt x="995016" y="745501"/>
                      </a:moveTo>
                      <a:lnTo>
                        <a:pt x="1001682" y="783536"/>
                      </a:lnTo>
                      <a:lnTo>
                        <a:pt x="991208" y="824425"/>
                      </a:lnTo>
                      <a:lnTo>
                        <a:pt x="702701" y="755010"/>
                      </a:lnTo>
                      <a:lnTo>
                        <a:pt x="676040" y="764519"/>
                      </a:lnTo>
                      <a:lnTo>
                        <a:pt x="624623" y="755961"/>
                      </a:lnTo>
                      <a:lnTo>
                        <a:pt x="607484" y="747403"/>
                      </a:lnTo>
                      <a:lnTo>
                        <a:pt x="593201" y="758813"/>
                      </a:lnTo>
                      <a:lnTo>
                        <a:pt x="561780" y="755010"/>
                      </a:lnTo>
                      <a:lnTo>
                        <a:pt x="518932" y="759764"/>
                      </a:lnTo>
                      <a:lnTo>
                        <a:pt x="510363" y="766420"/>
                      </a:lnTo>
                      <a:lnTo>
                        <a:pt x="470371" y="762617"/>
                      </a:lnTo>
                      <a:lnTo>
                        <a:pt x="462754" y="747403"/>
                      </a:lnTo>
                      <a:lnTo>
                        <a:pt x="451328" y="745501"/>
                      </a:lnTo>
                      <a:lnTo>
                        <a:pt x="409433" y="757862"/>
                      </a:lnTo>
                      <a:lnTo>
                        <a:pt x="394198" y="747403"/>
                      </a:lnTo>
                      <a:lnTo>
                        <a:pt x="373250" y="755010"/>
                      </a:lnTo>
                      <a:lnTo>
                        <a:pt x="371346" y="737894"/>
                      </a:lnTo>
                      <a:lnTo>
                        <a:pt x="349446" y="726483"/>
                      </a:lnTo>
                      <a:lnTo>
                        <a:pt x="335163" y="724581"/>
                      </a:lnTo>
                      <a:lnTo>
                        <a:pt x="325642" y="714121"/>
                      </a:lnTo>
                      <a:lnTo>
                        <a:pt x="297077" y="716974"/>
                      </a:lnTo>
                      <a:lnTo>
                        <a:pt x="285651" y="709367"/>
                      </a:lnTo>
                      <a:lnTo>
                        <a:pt x="274225" y="709367"/>
                      </a:lnTo>
                      <a:lnTo>
                        <a:pt x="262799" y="717925"/>
                      </a:lnTo>
                      <a:lnTo>
                        <a:pt x="210429" y="724581"/>
                      </a:lnTo>
                      <a:lnTo>
                        <a:pt x="147586" y="684644"/>
                      </a:lnTo>
                      <a:lnTo>
                        <a:pt x="158060" y="631393"/>
                      </a:lnTo>
                      <a:lnTo>
                        <a:pt x="154251" y="592407"/>
                      </a:lnTo>
                      <a:lnTo>
                        <a:pt x="123782" y="557224"/>
                      </a:lnTo>
                      <a:lnTo>
                        <a:pt x="88552" y="558175"/>
                      </a:lnTo>
                      <a:lnTo>
                        <a:pt x="84743" y="547715"/>
                      </a:lnTo>
                      <a:lnTo>
                        <a:pt x="88552" y="536304"/>
                      </a:lnTo>
                      <a:lnTo>
                        <a:pt x="81887" y="528697"/>
                      </a:lnTo>
                      <a:lnTo>
                        <a:pt x="72365" y="529648"/>
                      </a:lnTo>
                      <a:lnTo>
                        <a:pt x="52369" y="515384"/>
                      </a:lnTo>
                      <a:lnTo>
                        <a:pt x="40943" y="519188"/>
                      </a:lnTo>
                      <a:lnTo>
                        <a:pt x="21900" y="518237"/>
                      </a:lnTo>
                      <a:lnTo>
                        <a:pt x="15235" y="503974"/>
                      </a:lnTo>
                      <a:lnTo>
                        <a:pt x="0" y="501121"/>
                      </a:lnTo>
                      <a:lnTo>
                        <a:pt x="23804" y="429804"/>
                      </a:lnTo>
                      <a:lnTo>
                        <a:pt x="17139" y="486858"/>
                      </a:lnTo>
                      <a:lnTo>
                        <a:pt x="21900" y="491612"/>
                      </a:lnTo>
                      <a:lnTo>
                        <a:pt x="21900" y="472594"/>
                      </a:lnTo>
                      <a:lnTo>
                        <a:pt x="29517" y="470692"/>
                      </a:lnTo>
                      <a:lnTo>
                        <a:pt x="39991" y="492563"/>
                      </a:lnTo>
                      <a:lnTo>
                        <a:pt x="35230" y="471643"/>
                      </a:lnTo>
                      <a:lnTo>
                        <a:pt x="46656" y="431706"/>
                      </a:lnTo>
                      <a:lnTo>
                        <a:pt x="63795" y="435509"/>
                      </a:lnTo>
                      <a:lnTo>
                        <a:pt x="53321" y="416491"/>
                      </a:lnTo>
                      <a:lnTo>
                        <a:pt x="43800" y="419344"/>
                      </a:lnTo>
                      <a:lnTo>
                        <a:pt x="29517" y="415541"/>
                      </a:lnTo>
                      <a:lnTo>
                        <a:pt x="31422" y="375603"/>
                      </a:lnTo>
                      <a:lnTo>
                        <a:pt x="33326" y="389866"/>
                      </a:lnTo>
                      <a:lnTo>
                        <a:pt x="41895" y="394621"/>
                      </a:lnTo>
                      <a:lnTo>
                        <a:pt x="47608" y="379407"/>
                      </a:lnTo>
                      <a:lnTo>
                        <a:pt x="78078" y="379407"/>
                      </a:lnTo>
                      <a:lnTo>
                        <a:pt x="57130" y="367996"/>
                      </a:lnTo>
                      <a:lnTo>
                        <a:pt x="40943" y="349929"/>
                      </a:lnTo>
                      <a:lnTo>
                        <a:pt x="27613" y="365143"/>
                      </a:lnTo>
                      <a:lnTo>
                        <a:pt x="39039" y="335666"/>
                      </a:lnTo>
                      <a:lnTo>
                        <a:pt x="36182" y="291924"/>
                      </a:lnTo>
                      <a:lnTo>
                        <a:pt x="34278" y="257692"/>
                      </a:lnTo>
                      <a:lnTo>
                        <a:pt x="42848" y="199688"/>
                      </a:lnTo>
                      <a:lnTo>
                        <a:pt x="38087" y="180670"/>
                      </a:lnTo>
                      <a:lnTo>
                        <a:pt x="24756" y="160701"/>
                      </a:lnTo>
                      <a:lnTo>
                        <a:pt x="25709" y="122665"/>
                      </a:lnTo>
                      <a:lnTo>
                        <a:pt x="29517" y="96991"/>
                      </a:lnTo>
                      <a:lnTo>
                        <a:pt x="48561" y="75121"/>
                      </a:lnTo>
                      <a:lnTo>
                        <a:pt x="41895" y="61808"/>
                      </a:lnTo>
                      <a:lnTo>
                        <a:pt x="43800" y="56103"/>
                      </a:lnTo>
                      <a:lnTo>
                        <a:pt x="52369" y="57054"/>
                      </a:lnTo>
                      <a:lnTo>
                        <a:pt x="126638" y="129322"/>
                      </a:lnTo>
                      <a:lnTo>
                        <a:pt x="171390" y="147389"/>
                      </a:lnTo>
                      <a:lnTo>
                        <a:pt x="219951" y="171161"/>
                      </a:lnTo>
                      <a:lnTo>
                        <a:pt x="250420" y="170210"/>
                      </a:lnTo>
                      <a:lnTo>
                        <a:pt x="252325" y="198737"/>
                      </a:lnTo>
                      <a:lnTo>
                        <a:pt x="261846" y="183523"/>
                      </a:lnTo>
                      <a:lnTo>
                        <a:pt x="268512" y="183523"/>
                      </a:lnTo>
                      <a:lnTo>
                        <a:pt x="274225" y="209197"/>
                      </a:lnTo>
                      <a:lnTo>
                        <a:pt x="278985" y="184473"/>
                      </a:lnTo>
                      <a:lnTo>
                        <a:pt x="292316" y="182572"/>
                      </a:lnTo>
                      <a:lnTo>
                        <a:pt x="297077" y="189228"/>
                      </a:lnTo>
                      <a:lnTo>
                        <a:pt x="286603" y="194933"/>
                      </a:lnTo>
                      <a:lnTo>
                        <a:pt x="287555" y="210148"/>
                      </a:lnTo>
                      <a:lnTo>
                        <a:pt x="294220" y="195884"/>
                      </a:lnTo>
                      <a:lnTo>
                        <a:pt x="304694" y="195884"/>
                      </a:lnTo>
                      <a:lnTo>
                        <a:pt x="300885" y="220607"/>
                      </a:lnTo>
                      <a:lnTo>
                        <a:pt x="290412" y="213000"/>
                      </a:lnTo>
                      <a:lnTo>
                        <a:pt x="294220" y="226313"/>
                      </a:lnTo>
                      <a:lnTo>
                        <a:pt x="293268" y="240576"/>
                      </a:lnTo>
                      <a:lnTo>
                        <a:pt x="285651" y="247232"/>
                      </a:lnTo>
                      <a:lnTo>
                        <a:pt x="261846" y="274808"/>
                      </a:lnTo>
                      <a:lnTo>
                        <a:pt x="273272" y="242478"/>
                      </a:lnTo>
                      <a:lnTo>
                        <a:pt x="258038" y="246281"/>
                      </a:lnTo>
                      <a:lnTo>
                        <a:pt x="254229" y="266250"/>
                      </a:lnTo>
                      <a:lnTo>
                        <a:pt x="218047" y="292875"/>
                      </a:lnTo>
                      <a:lnTo>
                        <a:pt x="214238" y="302384"/>
                      </a:lnTo>
                      <a:lnTo>
                        <a:pt x="194242" y="323304"/>
                      </a:lnTo>
                      <a:lnTo>
                        <a:pt x="193290" y="332813"/>
                      </a:lnTo>
                      <a:lnTo>
                        <a:pt x="214238" y="332813"/>
                      </a:lnTo>
                      <a:lnTo>
                        <a:pt x="237090" y="330911"/>
                      </a:lnTo>
                      <a:lnTo>
                        <a:pt x="241851" y="322353"/>
                      </a:lnTo>
                      <a:lnTo>
                        <a:pt x="204716" y="327107"/>
                      </a:lnTo>
                      <a:lnTo>
                        <a:pt x="204716" y="321402"/>
                      </a:lnTo>
                      <a:lnTo>
                        <a:pt x="229473" y="294777"/>
                      </a:lnTo>
                      <a:lnTo>
                        <a:pt x="246612" y="287170"/>
                      </a:lnTo>
                      <a:lnTo>
                        <a:pt x="264703" y="285268"/>
                      </a:lnTo>
                      <a:lnTo>
                        <a:pt x="274225" y="270054"/>
                      </a:lnTo>
                      <a:lnTo>
                        <a:pt x="302790" y="248183"/>
                      </a:lnTo>
                      <a:lnTo>
                        <a:pt x="302790" y="234871"/>
                      </a:lnTo>
                      <a:lnTo>
                        <a:pt x="313264" y="234871"/>
                      </a:lnTo>
                      <a:lnTo>
                        <a:pt x="314216" y="272907"/>
                      </a:lnTo>
                      <a:lnTo>
                        <a:pt x="299933" y="272907"/>
                      </a:lnTo>
                      <a:lnTo>
                        <a:pt x="294220" y="280514"/>
                      </a:lnTo>
                      <a:lnTo>
                        <a:pt x="283746" y="271956"/>
                      </a:lnTo>
                      <a:lnTo>
                        <a:pt x="286603" y="282415"/>
                      </a:lnTo>
                      <a:lnTo>
                        <a:pt x="286603" y="298581"/>
                      </a:lnTo>
                      <a:lnTo>
                        <a:pt x="279938" y="305237"/>
                      </a:lnTo>
                      <a:lnTo>
                        <a:pt x="277081" y="290023"/>
                      </a:lnTo>
                      <a:lnTo>
                        <a:pt x="269464" y="297630"/>
                      </a:lnTo>
                      <a:lnTo>
                        <a:pt x="276129" y="303335"/>
                      </a:lnTo>
                      <a:lnTo>
                        <a:pt x="267559" y="313795"/>
                      </a:lnTo>
                      <a:lnTo>
                        <a:pt x="279938" y="313795"/>
                      </a:lnTo>
                      <a:lnTo>
                        <a:pt x="286603" y="309040"/>
                      </a:lnTo>
                      <a:lnTo>
                        <a:pt x="287555" y="328058"/>
                      </a:lnTo>
                      <a:lnTo>
                        <a:pt x="278033" y="346125"/>
                      </a:lnTo>
                      <a:lnTo>
                        <a:pt x="269464" y="355634"/>
                      </a:lnTo>
                      <a:lnTo>
                        <a:pt x="268512" y="372750"/>
                      </a:lnTo>
                      <a:lnTo>
                        <a:pt x="258990" y="370849"/>
                      </a:lnTo>
                      <a:lnTo>
                        <a:pt x="257086" y="357536"/>
                      </a:lnTo>
                      <a:lnTo>
                        <a:pt x="265655" y="347076"/>
                      </a:lnTo>
                      <a:lnTo>
                        <a:pt x="258038" y="342322"/>
                      </a:lnTo>
                      <a:lnTo>
                        <a:pt x="250420" y="348978"/>
                      </a:lnTo>
                      <a:lnTo>
                        <a:pt x="243755" y="369898"/>
                      </a:lnTo>
                      <a:lnTo>
                        <a:pt x="236138" y="378456"/>
                      </a:lnTo>
                      <a:lnTo>
                        <a:pt x="235186" y="359438"/>
                      </a:lnTo>
                      <a:lnTo>
                        <a:pt x="242803" y="348978"/>
                      </a:lnTo>
                      <a:lnTo>
                        <a:pt x="240899" y="338518"/>
                      </a:lnTo>
                      <a:lnTo>
                        <a:pt x="229473" y="349929"/>
                      </a:lnTo>
                      <a:lnTo>
                        <a:pt x="230425" y="370849"/>
                      </a:lnTo>
                      <a:lnTo>
                        <a:pt x="224712" y="374652"/>
                      </a:lnTo>
                      <a:lnTo>
                        <a:pt x="204716" y="370849"/>
                      </a:lnTo>
                      <a:lnTo>
                        <a:pt x="192338" y="382259"/>
                      </a:lnTo>
                      <a:lnTo>
                        <a:pt x="213286" y="376554"/>
                      </a:lnTo>
                      <a:lnTo>
                        <a:pt x="211381" y="397474"/>
                      </a:lnTo>
                      <a:lnTo>
                        <a:pt x="220903" y="380358"/>
                      </a:lnTo>
                      <a:lnTo>
                        <a:pt x="224712" y="393670"/>
                      </a:lnTo>
                      <a:lnTo>
                        <a:pt x="229473" y="384161"/>
                      </a:lnTo>
                      <a:lnTo>
                        <a:pt x="236138" y="401277"/>
                      </a:lnTo>
                      <a:lnTo>
                        <a:pt x="242803" y="401277"/>
                      </a:lnTo>
                      <a:lnTo>
                        <a:pt x="249468" y="393670"/>
                      </a:lnTo>
                      <a:lnTo>
                        <a:pt x="255181" y="392719"/>
                      </a:lnTo>
                      <a:lnTo>
                        <a:pt x="274225" y="374652"/>
                      </a:lnTo>
                      <a:lnTo>
                        <a:pt x="276129" y="363241"/>
                      </a:lnTo>
                      <a:lnTo>
                        <a:pt x="283746" y="368947"/>
                      </a:lnTo>
                      <a:lnTo>
                        <a:pt x="286603" y="377505"/>
                      </a:lnTo>
                      <a:lnTo>
                        <a:pt x="293268" y="374652"/>
                      </a:lnTo>
                      <a:lnTo>
                        <a:pt x="294220" y="363241"/>
                      </a:lnTo>
                      <a:lnTo>
                        <a:pt x="306598" y="363241"/>
                      </a:lnTo>
                      <a:lnTo>
                        <a:pt x="308503" y="335666"/>
                      </a:lnTo>
                      <a:lnTo>
                        <a:pt x="307551" y="309991"/>
                      </a:lnTo>
                      <a:lnTo>
                        <a:pt x="316120" y="312844"/>
                      </a:lnTo>
                      <a:lnTo>
                        <a:pt x="309455" y="292875"/>
                      </a:lnTo>
                      <a:lnTo>
                        <a:pt x="322785" y="285268"/>
                      </a:lnTo>
                      <a:lnTo>
                        <a:pt x="324690" y="262447"/>
                      </a:lnTo>
                      <a:lnTo>
                        <a:pt x="346590" y="241527"/>
                      </a:lnTo>
                      <a:lnTo>
                        <a:pt x="356111" y="242478"/>
                      </a:lnTo>
                      <a:lnTo>
                        <a:pt x="358968" y="229165"/>
                      </a:lnTo>
                      <a:lnTo>
                        <a:pt x="347542" y="215853"/>
                      </a:lnTo>
                      <a:lnTo>
                        <a:pt x="346590" y="182572"/>
                      </a:lnTo>
                      <a:lnTo>
                        <a:pt x="338972" y="191130"/>
                      </a:lnTo>
                      <a:lnTo>
                        <a:pt x="345637" y="218706"/>
                      </a:lnTo>
                      <a:lnTo>
                        <a:pt x="339924" y="219656"/>
                      </a:lnTo>
                      <a:lnTo>
                        <a:pt x="334211" y="201589"/>
                      </a:lnTo>
                      <a:lnTo>
                        <a:pt x="328498" y="196835"/>
                      </a:lnTo>
                      <a:lnTo>
                        <a:pt x="331355" y="174964"/>
                      </a:lnTo>
                      <a:lnTo>
                        <a:pt x="348494" y="174014"/>
                      </a:lnTo>
                      <a:lnTo>
                        <a:pt x="351350" y="180670"/>
                      </a:lnTo>
                      <a:lnTo>
                        <a:pt x="354207" y="165456"/>
                      </a:lnTo>
                      <a:lnTo>
                        <a:pt x="338972" y="149290"/>
                      </a:lnTo>
                      <a:lnTo>
                        <a:pt x="333259" y="134076"/>
                      </a:lnTo>
                      <a:lnTo>
                        <a:pt x="331355" y="153094"/>
                      </a:lnTo>
                      <a:lnTo>
                        <a:pt x="339924" y="163554"/>
                      </a:lnTo>
                      <a:lnTo>
                        <a:pt x="333259" y="167357"/>
                      </a:lnTo>
                      <a:lnTo>
                        <a:pt x="323737" y="159750"/>
                      </a:lnTo>
                      <a:lnTo>
                        <a:pt x="306598" y="172112"/>
                      </a:lnTo>
                      <a:lnTo>
                        <a:pt x="320881" y="176866"/>
                      </a:lnTo>
                      <a:lnTo>
                        <a:pt x="322785" y="199688"/>
                      </a:lnTo>
                      <a:lnTo>
                        <a:pt x="319929" y="216804"/>
                      </a:lnTo>
                      <a:lnTo>
                        <a:pt x="328498" y="204442"/>
                      </a:lnTo>
                      <a:lnTo>
                        <a:pt x="341829" y="226313"/>
                      </a:lnTo>
                      <a:lnTo>
                        <a:pt x="338020" y="244380"/>
                      </a:lnTo>
                      <a:lnTo>
                        <a:pt x="323737" y="244380"/>
                      </a:lnTo>
                      <a:lnTo>
                        <a:pt x="323737" y="232969"/>
                      </a:lnTo>
                      <a:lnTo>
                        <a:pt x="309455" y="221558"/>
                      </a:lnTo>
                      <a:lnTo>
                        <a:pt x="314216" y="193031"/>
                      </a:lnTo>
                      <a:lnTo>
                        <a:pt x="296125" y="168308"/>
                      </a:lnTo>
                      <a:lnTo>
                        <a:pt x="321833" y="139781"/>
                      </a:lnTo>
                      <a:lnTo>
                        <a:pt x="327546" y="100795"/>
                      </a:lnTo>
                      <a:lnTo>
                        <a:pt x="336116" y="100795"/>
                      </a:lnTo>
                      <a:lnTo>
                        <a:pt x="349446" y="131223"/>
                      </a:lnTo>
                      <a:lnTo>
                        <a:pt x="349446" y="106500"/>
                      </a:lnTo>
                      <a:lnTo>
                        <a:pt x="360872" y="109353"/>
                      </a:lnTo>
                      <a:lnTo>
                        <a:pt x="360872" y="77973"/>
                      </a:lnTo>
                      <a:lnTo>
                        <a:pt x="352303" y="70366"/>
                      </a:lnTo>
                      <a:lnTo>
                        <a:pt x="340876" y="94138"/>
                      </a:lnTo>
                      <a:lnTo>
                        <a:pt x="331355" y="65612"/>
                      </a:lnTo>
                      <a:lnTo>
                        <a:pt x="343733" y="64661"/>
                      </a:lnTo>
                      <a:lnTo>
                        <a:pt x="329450" y="18067"/>
                      </a:lnTo>
                      <a:lnTo>
                        <a:pt x="347542" y="12362"/>
                      </a:lnTo>
                      <a:lnTo>
                        <a:pt x="589393" y="83679"/>
                      </a:lnTo>
                      <a:lnTo>
                        <a:pt x="891230" y="159750"/>
                      </a:lnTo>
                      <a:lnTo>
                        <a:pt x="1115942" y="212049"/>
                      </a:lnTo>
                      <a:close/>
                      <a:moveTo>
                        <a:pt x="245660" y="370849"/>
                      </a:moveTo>
                      <a:lnTo>
                        <a:pt x="250420" y="370849"/>
                      </a:lnTo>
                      <a:lnTo>
                        <a:pt x="251373" y="378456"/>
                      </a:lnTo>
                      <a:lnTo>
                        <a:pt x="246612" y="381308"/>
                      </a:lnTo>
                      <a:lnTo>
                        <a:pt x="247564" y="387014"/>
                      </a:lnTo>
                      <a:lnTo>
                        <a:pt x="240899" y="390817"/>
                      </a:lnTo>
                      <a:lnTo>
                        <a:pt x="238994" y="382259"/>
                      </a:lnTo>
                      <a:lnTo>
                        <a:pt x="243755" y="378456"/>
                      </a:lnTo>
                      <a:close/>
                      <a:moveTo>
                        <a:pt x="293268" y="329960"/>
                      </a:moveTo>
                      <a:lnTo>
                        <a:pt x="281842" y="348027"/>
                      </a:lnTo>
                      <a:lnTo>
                        <a:pt x="280890" y="355634"/>
                      </a:lnTo>
                      <a:lnTo>
                        <a:pt x="284699" y="357536"/>
                      </a:lnTo>
                      <a:lnTo>
                        <a:pt x="289459" y="351831"/>
                      </a:lnTo>
                      <a:lnTo>
                        <a:pt x="299933" y="352782"/>
                      </a:lnTo>
                      <a:close/>
                      <a:moveTo>
                        <a:pt x="289459" y="124567"/>
                      </a:moveTo>
                      <a:lnTo>
                        <a:pt x="294220" y="130272"/>
                      </a:lnTo>
                      <a:lnTo>
                        <a:pt x="306598" y="127420"/>
                      </a:lnTo>
                      <a:lnTo>
                        <a:pt x="308503" y="117911"/>
                      </a:lnTo>
                      <a:lnTo>
                        <a:pt x="319929" y="100795"/>
                      </a:lnTo>
                      <a:lnTo>
                        <a:pt x="310407" y="96991"/>
                      </a:lnTo>
                      <a:lnTo>
                        <a:pt x="303742" y="112205"/>
                      </a:lnTo>
                      <a:lnTo>
                        <a:pt x="302790" y="96991"/>
                      </a:lnTo>
                      <a:lnTo>
                        <a:pt x="292316" y="98893"/>
                      </a:lnTo>
                      <a:lnTo>
                        <a:pt x="285651" y="112205"/>
                      </a:lnTo>
                      <a:close/>
                      <a:moveTo>
                        <a:pt x="319929" y="72268"/>
                      </a:moveTo>
                      <a:lnTo>
                        <a:pt x="326594" y="86531"/>
                      </a:lnTo>
                      <a:lnTo>
                        <a:pt x="318024" y="88433"/>
                      </a:lnTo>
                      <a:lnTo>
                        <a:pt x="310407" y="92237"/>
                      </a:lnTo>
                      <a:lnTo>
                        <a:pt x="308503" y="69415"/>
                      </a:lnTo>
                      <a:close/>
                      <a:moveTo>
                        <a:pt x="294220" y="57054"/>
                      </a:moveTo>
                      <a:lnTo>
                        <a:pt x="283746" y="55152"/>
                      </a:lnTo>
                      <a:lnTo>
                        <a:pt x="288507" y="68464"/>
                      </a:lnTo>
                      <a:close/>
                      <a:moveTo>
                        <a:pt x="284699" y="80826"/>
                      </a:moveTo>
                      <a:lnTo>
                        <a:pt x="292316" y="84630"/>
                      </a:lnTo>
                      <a:lnTo>
                        <a:pt x="288507" y="95089"/>
                      </a:lnTo>
                      <a:lnTo>
                        <a:pt x="304694" y="90335"/>
                      </a:lnTo>
                      <a:lnTo>
                        <a:pt x="302790" y="69415"/>
                      </a:lnTo>
                      <a:lnTo>
                        <a:pt x="294220" y="67513"/>
                      </a:lnTo>
                      <a:close/>
                      <a:moveTo>
                        <a:pt x="258990" y="77022"/>
                      </a:moveTo>
                      <a:lnTo>
                        <a:pt x="261846" y="102697"/>
                      </a:lnTo>
                      <a:lnTo>
                        <a:pt x="277081" y="115058"/>
                      </a:lnTo>
                      <a:lnTo>
                        <a:pt x="282794" y="96991"/>
                      </a:lnTo>
                      <a:lnTo>
                        <a:pt x="272320" y="76072"/>
                      </a:lnTo>
                      <a:close/>
                      <a:moveTo>
                        <a:pt x="277081" y="66563"/>
                      </a:moveTo>
                      <a:lnTo>
                        <a:pt x="266607" y="57054"/>
                      </a:lnTo>
                      <a:lnTo>
                        <a:pt x="258038" y="58005"/>
                      </a:lnTo>
                      <a:lnTo>
                        <a:pt x="275177" y="72268"/>
                      </a:lnTo>
                      <a:close/>
                      <a:moveTo>
                        <a:pt x="307551" y="0"/>
                      </a:moveTo>
                      <a:lnTo>
                        <a:pt x="296125" y="0"/>
                      </a:lnTo>
                      <a:lnTo>
                        <a:pt x="296125" y="7607"/>
                      </a:lnTo>
                      <a:lnTo>
                        <a:pt x="307551" y="13313"/>
                      </a:lnTo>
                      <a:close/>
                      <a:moveTo>
                        <a:pt x="298981" y="309040"/>
                      </a:moveTo>
                      <a:lnTo>
                        <a:pt x="302790" y="283366"/>
                      </a:lnTo>
                      <a:lnTo>
                        <a:pt x="292316" y="283366"/>
                      </a:lnTo>
                      <a:lnTo>
                        <a:pt x="290412" y="301433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6F1CFC07-5F4E-8117-93F8-77C0768D8B23}"/>
                    </a:ext>
                  </a:extLst>
                </p:cNvPr>
                <p:cNvSpPr/>
                <p:nvPr/>
              </p:nvSpPr>
              <p:spPr>
                <a:xfrm>
                  <a:off x="8283132" y="2750061"/>
                  <a:ext cx="752213" cy="742648"/>
                </a:xfrm>
                <a:custGeom>
                  <a:avLst/>
                  <a:gdLst>
                    <a:gd name="connsiteX0" fmla="*/ 135208 w 752213"/>
                    <a:gd name="connsiteY0" fmla="*/ 688447 h 742648"/>
                    <a:gd name="connsiteX1" fmla="*/ 127590 w 752213"/>
                    <a:gd name="connsiteY1" fmla="*/ 699858 h 742648"/>
                    <a:gd name="connsiteX2" fmla="*/ 141873 w 752213"/>
                    <a:gd name="connsiteY2" fmla="*/ 706514 h 742648"/>
                    <a:gd name="connsiteX3" fmla="*/ 142825 w 752213"/>
                    <a:gd name="connsiteY3" fmla="*/ 720777 h 742648"/>
                    <a:gd name="connsiteX4" fmla="*/ 184720 w 752213"/>
                    <a:gd name="connsiteY4" fmla="*/ 742648 h 742648"/>
                    <a:gd name="connsiteX5" fmla="*/ 206621 w 752213"/>
                    <a:gd name="connsiteY5" fmla="*/ 741697 h 742648"/>
                    <a:gd name="connsiteX6" fmla="*/ 224712 w 752213"/>
                    <a:gd name="connsiteY6" fmla="*/ 724581 h 742648"/>
                    <a:gd name="connsiteX7" fmla="*/ 232329 w 752213"/>
                    <a:gd name="connsiteY7" fmla="*/ 708416 h 742648"/>
                    <a:gd name="connsiteX8" fmla="*/ 260894 w 752213"/>
                    <a:gd name="connsiteY8" fmla="*/ 725532 h 742648"/>
                    <a:gd name="connsiteX9" fmla="*/ 313263 w 752213"/>
                    <a:gd name="connsiteY9" fmla="*/ 702710 h 742648"/>
                    <a:gd name="connsiteX10" fmla="*/ 318024 w 752213"/>
                    <a:gd name="connsiteY10" fmla="*/ 694152 h 742648"/>
                    <a:gd name="connsiteX11" fmla="*/ 310407 w 752213"/>
                    <a:gd name="connsiteY11" fmla="*/ 689398 h 742648"/>
                    <a:gd name="connsiteX12" fmla="*/ 316120 w 752213"/>
                    <a:gd name="connsiteY12" fmla="*/ 676086 h 742648"/>
                    <a:gd name="connsiteX13" fmla="*/ 330403 w 752213"/>
                    <a:gd name="connsiteY13" fmla="*/ 685594 h 742648"/>
                    <a:gd name="connsiteX14" fmla="*/ 371346 w 752213"/>
                    <a:gd name="connsiteY14" fmla="*/ 656117 h 742648"/>
                    <a:gd name="connsiteX15" fmla="*/ 378011 w 752213"/>
                    <a:gd name="connsiteY15" fmla="*/ 666577 h 742648"/>
                    <a:gd name="connsiteX16" fmla="*/ 399911 w 752213"/>
                    <a:gd name="connsiteY16" fmla="*/ 647559 h 742648"/>
                    <a:gd name="connsiteX17" fmla="*/ 398958 w 752213"/>
                    <a:gd name="connsiteY17" fmla="*/ 634246 h 742648"/>
                    <a:gd name="connsiteX18" fmla="*/ 413241 w 752213"/>
                    <a:gd name="connsiteY18" fmla="*/ 616179 h 742648"/>
                    <a:gd name="connsiteX19" fmla="*/ 398958 w 752213"/>
                    <a:gd name="connsiteY19" fmla="*/ 604769 h 742648"/>
                    <a:gd name="connsiteX20" fmla="*/ 408480 w 752213"/>
                    <a:gd name="connsiteY20" fmla="*/ 573389 h 742648"/>
                    <a:gd name="connsiteX21" fmla="*/ 443711 w 752213"/>
                    <a:gd name="connsiteY21" fmla="*/ 513483 h 742648"/>
                    <a:gd name="connsiteX22" fmla="*/ 439902 w 752213"/>
                    <a:gd name="connsiteY22" fmla="*/ 495416 h 742648"/>
                    <a:gd name="connsiteX23" fmla="*/ 459897 w 752213"/>
                    <a:gd name="connsiteY23" fmla="*/ 474496 h 742648"/>
                    <a:gd name="connsiteX24" fmla="*/ 456089 w 752213"/>
                    <a:gd name="connsiteY24" fmla="*/ 460233 h 742648"/>
                    <a:gd name="connsiteX25" fmla="*/ 469419 w 752213"/>
                    <a:gd name="connsiteY25" fmla="*/ 444067 h 742648"/>
                    <a:gd name="connsiteX26" fmla="*/ 470371 w 752213"/>
                    <a:gd name="connsiteY26" fmla="*/ 399375 h 742648"/>
                    <a:gd name="connsiteX27" fmla="*/ 492271 w 752213"/>
                    <a:gd name="connsiteY27" fmla="*/ 406031 h 742648"/>
                    <a:gd name="connsiteX28" fmla="*/ 504650 w 752213"/>
                    <a:gd name="connsiteY28" fmla="*/ 424099 h 742648"/>
                    <a:gd name="connsiteX29" fmla="*/ 531310 w 752213"/>
                    <a:gd name="connsiteY29" fmla="*/ 428853 h 742648"/>
                    <a:gd name="connsiteX30" fmla="*/ 543688 w 752213"/>
                    <a:gd name="connsiteY30" fmla="*/ 413639 h 742648"/>
                    <a:gd name="connsiteX31" fmla="*/ 565588 w 752213"/>
                    <a:gd name="connsiteY31" fmla="*/ 332813 h 742648"/>
                    <a:gd name="connsiteX32" fmla="*/ 588440 w 752213"/>
                    <a:gd name="connsiteY32" fmla="*/ 343273 h 742648"/>
                    <a:gd name="connsiteX33" fmla="*/ 597962 w 752213"/>
                    <a:gd name="connsiteY33" fmla="*/ 319500 h 742648"/>
                    <a:gd name="connsiteX34" fmla="*/ 606532 w 752213"/>
                    <a:gd name="connsiteY34" fmla="*/ 311893 h 742648"/>
                    <a:gd name="connsiteX35" fmla="*/ 619862 w 752213"/>
                    <a:gd name="connsiteY35" fmla="*/ 294777 h 742648"/>
                    <a:gd name="connsiteX36" fmla="*/ 628432 w 752213"/>
                    <a:gd name="connsiteY36" fmla="*/ 287170 h 742648"/>
                    <a:gd name="connsiteX37" fmla="*/ 633192 w 752213"/>
                    <a:gd name="connsiteY37" fmla="*/ 267201 h 742648"/>
                    <a:gd name="connsiteX38" fmla="*/ 644619 w 752213"/>
                    <a:gd name="connsiteY38" fmla="*/ 259594 h 742648"/>
                    <a:gd name="connsiteX39" fmla="*/ 643666 w 752213"/>
                    <a:gd name="connsiteY39" fmla="*/ 232018 h 742648"/>
                    <a:gd name="connsiteX40" fmla="*/ 651283 w 752213"/>
                    <a:gd name="connsiteY40" fmla="*/ 210147 h 742648"/>
                    <a:gd name="connsiteX41" fmla="*/ 642714 w 752213"/>
                    <a:gd name="connsiteY41" fmla="*/ 194933 h 742648"/>
                    <a:gd name="connsiteX42" fmla="*/ 644619 w 752213"/>
                    <a:gd name="connsiteY42" fmla="*/ 186375 h 742648"/>
                    <a:gd name="connsiteX43" fmla="*/ 739835 w 752213"/>
                    <a:gd name="connsiteY43" fmla="*/ 235822 h 742648"/>
                    <a:gd name="connsiteX44" fmla="*/ 744596 w 752213"/>
                    <a:gd name="connsiteY44" fmla="*/ 213951 h 742648"/>
                    <a:gd name="connsiteX45" fmla="*/ 748405 w 752213"/>
                    <a:gd name="connsiteY45" fmla="*/ 198737 h 742648"/>
                    <a:gd name="connsiteX46" fmla="*/ 752213 w 752213"/>
                    <a:gd name="connsiteY46" fmla="*/ 192081 h 742648"/>
                    <a:gd name="connsiteX47" fmla="*/ 743644 w 752213"/>
                    <a:gd name="connsiteY47" fmla="*/ 188277 h 742648"/>
                    <a:gd name="connsiteX48" fmla="*/ 745548 w 752213"/>
                    <a:gd name="connsiteY48" fmla="*/ 173063 h 742648"/>
                    <a:gd name="connsiteX49" fmla="*/ 736026 w 752213"/>
                    <a:gd name="connsiteY49" fmla="*/ 168308 h 742648"/>
                    <a:gd name="connsiteX50" fmla="*/ 734122 w 752213"/>
                    <a:gd name="connsiteY50" fmla="*/ 161652 h 742648"/>
                    <a:gd name="connsiteX51" fmla="*/ 727457 w 752213"/>
                    <a:gd name="connsiteY51" fmla="*/ 161652 h 742648"/>
                    <a:gd name="connsiteX52" fmla="*/ 719840 w 752213"/>
                    <a:gd name="connsiteY52" fmla="*/ 150241 h 742648"/>
                    <a:gd name="connsiteX53" fmla="*/ 721744 w 752213"/>
                    <a:gd name="connsiteY53" fmla="*/ 140732 h 742648"/>
                    <a:gd name="connsiteX54" fmla="*/ 696988 w 752213"/>
                    <a:gd name="connsiteY54" fmla="*/ 144536 h 742648"/>
                    <a:gd name="connsiteX55" fmla="*/ 676040 w 752213"/>
                    <a:gd name="connsiteY55" fmla="*/ 129321 h 742648"/>
                    <a:gd name="connsiteX56" fmla="*/ 662709 w 752213"/>
                    <a:gd name="connsiteY56" fmla="*/ 132174 h 742648"/>
                    <a:gd name="connsiteX57" fmla="*/ 654140 w 752213"/>
                    <a:gd name="connsiteY57" fmla="*/ 145487 h 742648"/>
                    <a:gd name="connsiteX58" fmla="*/ 641762 w 752213"/>
                    <a:gd name="connsiteY58" fmla="*/ 145487 h 742648"/>
                    <a:gd name="connsiteX59" fmla="*/ 625575 w 752213"/>
                    <a:gd name="connsiteY59" fmla="*/ 173063 h 742648"/>
                    <a:gd name="connsiteX60" fmla="*/ 594153 w 752213"/>
                    <a:gd name="connsiteY60" fmla="*/ 176866 h 742648"/>
                    <a:gd name="connsiteX61" fmla="*/ 576062 w 752213"/>
                    <a:gd name="connsiteY61" fmla="*/ 167357 h 742648"/>
                    <a:gd name="connsiteX62" fmla="*/ 551305 w 752213"/>
                    <a:gd name="connsiteY62" fmla="*/ 203491 h 742648"/>
                    <a:gd name="connsiteX63" fmla="*/ 530358 w 752213"/>
                    <a:gd name="connsiteY63" fmla="*/ 200639 h 742648"/>
                    <a:gd name="connsiteX64" fmla="*/ 500841 w 752213"/>
                    <a:gd name="connsiteY64" fmla="*/ 237723 h 742648"/>
                    <a:gd name="connsiteX65" fmla="*/ 492271 w 752213"/>
                    <a:gd name="connsiteY65" fmla="*/ 252938 h 742648"/>
                    <a:gd name="connsiteX66" fmla="*/ 475132 w 752213"/>
                    <a:gd name="connsiteY66" fmla="*/ 268152 h 742648"/>
                    <a:gd name="connsiteX67" fmla="*/ 458946 w 752213"/>
                    <a:gd name="connsiteY67" fmla="*/ 159750 h 742648"/>
                    <a:gd name="connsiteX68" fmla="*/ 293268 w 752213"/>
                    <a:gd name="connsiteY68" fmla="*/ 187326 h 742648"/>
                    <a:gd name="connsiteX69" fmla="*/ 262798 w 752213"/>
                    <a:gd name="connsiteY69" fmla="*/ 0 h 742648"/>
                    <a:gd name="connsiteX70" fmla="*/ 241851 w 752213"/>
                    <a:gd name="connsiteY70" fmla="*/ 11411 h 742648"/>
                    <a:gd name="connsiteX71" fmla="*/ 255181 w 752213"/>
                    <a:gd name="connsiteY71" fmla="*/ 31379 h 742648"/>
                    <a:gd name="connsiteX72" fmla="*/ 254229 w 752213"/>
                    <a:gd name="connsiteY72" fmla="*/ 52299 h 742648"/>
                    <a:gd name="connsiteX73" fmla="*/ 259942 w 752213"/>
                    <a:gd name="connsiteY73" fmla="*/ 71317 h 742648"/>
                    <a:gd name="connsiteX74" fmla="*/ 249468 w 752213"/>
                    <a:gd name="connsiteY74" fmla="*/ 103647 h 742648"/>
                    <a:gd name="connsiteX75" fmla="*/ 248516 w 752213"/>
                    <a:gd name="connsiteY75" fmla="*/ 154996 h 742648"/>
                    <a:gd name="connsiteX76" fmla="*/ 238994 w 752213"/>
                    <a:gd name="connsiteY76" fmla="*/ 189228 h 742648"/>
                    <a:gd name="connsiteX77" fmla="*/ 243755 w 752213"/>
                    <a:gd name="connsiteY77" fmla="*/ 199688 h 742648"/>
                    <a:gd name="connsiteX78" fmla="*/ 239947 w 752213"/>
                    <a:gd name="connsiteY78" fmla="*/ 220607 h 742648"/>
                    <a:gd name="connsiteX79" fmla="*/ 229472 w 752213"/>
                    <a:gd name="connsiteY79" fmla="*/ 225362 h 742648"/>
                    <a:gd name="connsiteX80" fmla="*/ 210429 w 752213"/>
                    <a:gd name="connsiteY80" fmla="*/ 256741 h 742648"/>
                    <a:gd name="connsiteX81" fmla="*/ 193290 w 752213"/>
                    <a:gd name="connsiteY81" fmla="*/ 275759 h 742648"/>
                    <a:gd name="connsiteX82" fmla="*/ 187577 w 752213"/>
                    <a:gd name="connsiteY82" fmla="*/ 275759 h 742648"/>
                    <a:gd name="connsiteX83" fmla="*/ 170438 w 752213"/>
                    <a:gd name="connsiteY83" fmla="*/ 291924 h 742648"/>
                    <a:gd name="connsiteX84" fmla="*/ 158060 w 752213"/>
                    <a:gd name="connsiteY84" fmla="*/ 280514 h 742648"/>
                    <a:gd name="connsiteX85" fmla="*/ 143777 w 752213"/>
                    <a:gd name="connsiteY85" fmla="*/ 297630 h 742648"/>
                    <a:gd name="connsiteX86" fmla="*/ 140921 w 752213"/>
                    <a:gd name="connsiteY86" fmla="*/ 309040 h 742648"/>
                    <a:gd name="connsiteX87" fmla="*/ 128543 w 752213"/>
                    <a:gd name="connsiteY87" fmla="*/ 309040 h 742648"/>
                    <a:gd name="connsiteX88" fmla="*/ 116165 w 752213"/>
                    <a:gd name="connsiteY88" fmla="*/ 329960 h 742648"/>
                    <a:gd name="connsiteX89" fmla="*/ 117117 w 752213"/>
                    <a:gd name="connsiteY89" fmla="*/ 349929 h 742648"/>
                    <a:gd name="connsiteX90" fmla="*/ 107595 w 752213"/>
                    <a:gd name="connsiteY90" fmla="*/ 354683 h 742648"/>
                    <a:gd name="connsiteX91" fmla="*/ 120926 w 752213"/>
                    <a:gd name="connsiteY91" fmla="*/ 365143 h 742648"/>
                    <a:gd name="connsiteX92" fmla="*/ 120926 w 752213"/>
                    <a:gd name="connsiteY92" fmla="*/ 383210 h 742648"/>
                    <a:gd name="connsiteX93" fmla="*/ 111404 w 752213"/>
                    <a:gd name="connsiteY93" fmla="*/ 385112 h 742648"/>
                    <a:gd name="connsiteX94" fmla="*/ 104739 w 752213"/>
                    <a:gd name="connsiteY94" fmla="*/ 392719 h 742648"/>
                    <a:gd name="connsiteX95" fmla="*/ 95217 w 752213"/>
                    <a:gd name="connsiteY95" fmla="*/ 397473 h 742648"/>
                    <a:gd name="connsiteX96" fmla="*/ 89504 w 752213"/>
                    <a:gd name="connsiteY96" fmla="*/ 377505 h 742648"/>
                    <a:gd name="connsiteX97" fmla="*/ 74269 w 752213"/>
                    <a:gd name="connsiteY97" fmla="*/ 372750 h 742648"/>
                    <a:gd name="connsiteX98" fmla="*/ 64747 w 752213"/>
                    <a:gd name="connsiteY98" fmla="*/ 394621 h 742648"/>
                    <a:gd name="connsiteX99" fmla="*/ 61891 w 752213"/>
                    <a:gd name="connsiteY99" fmla="*/ 415540 h 742648"/>
                    <a:gd name="connsiteX100" fmla="*/ 51417 w 752213"/>
                    <a:gd name="connsiteY100" fmla="*/ 427902 h 742648"/>
                    <a:gd name="connsiteX101" fmla="*/ 63795 w 752213"/>
                    <a:gd name="connsiteY101" fmla="*/ 462134 h 742648"/>
                    <a:gd name="connsiteX102" fmla="*/ 49513 w 752213"/>
                    <a:gd name="connsiteY102" fmla="*/ 469741 h 742648"/>
                    <a:gd name="connsiteX103" fmla="*/ 45704 w 752213"/>
                    <a:gd name="connsiteY103" fmla="*/ 503023 h 742648"/>
                    <a:gd name="connsiteX104" fmla="*/ 31421 w 752213"/>
                    <a:gd name="connsiteY104" fmla="*/ 503023 h 742648"/>
                    <a:gd name="connsiteX105" fmla="*/ 952 w 752213"/>
                    <a:gd name="connsiteY105" fmla="*/ 516335 h 742648"/>
                    <a:gd name="connsiteX106" fmla="*/ 0 w 752213"/>
                    <a:gd name="connsiteY106" fmla="*/ 526795 h 742648"/>
                    <a:gd name="connsiteX107" fmla="*/ 5713 w 752213"/>
                    <a:gd name="connsiteY107" fmla="*/ 536304 h 742648"/>
                    <a:gd name="connsiteX108" fmla="*/ 0 w 752213"/>
                    <a:gd name="connsiteY108" fmla="*/ 570536 h 742648"/>
                    <a:gd name="connsiteX109" fmla="*/ 18091 w 752213"/>
                    <a:gd name="connsiteY109" fmla="*/ 585751 h 742648"/>
                    <a:gd name="connsiteX110" fmla="*/ 25709 w 752213"/>
                    <a:gd name="connsiteY110" fmla="*/ 596210 h 742648"/>
                    <a:gd name="connsiteX111" fmla="*/ 35230 w 752213"/>
                    <a:gd name="connsiteY111" fmla="*/ 601916 h 742648"/>
                    <a:gd name="connsiteX112" fmla="*/ 34278 w 752213"/>
                    <a:gd name="connsiteY112" fmla="*/ 610474 h 742648"/>
                    <a:gd name="connsiteX113" fmla="*/ 76174 w 752213"/>
                    <a:gd name="connsiteY113" fmla="*/ 663724 h 742648"/>
                    <a:gd name="connsiteX114" fmla="*/ 89504 w 752213"/>
                    <a:gd name="connsiteY114" fmla="*/ 663724 h 742648"/>
                    <a:gd name="connsiteX115" fmla="*/ 103786 w 752213"/>
                    <a:gd name="connsiteY115" fmla="*/ 680840 h 742648"/>
                    <a:gd name="connsiteX116" fmla="*/ 115212 w 752213"/>
                    <a:gd name="connsiteY116" fmla="*/ 683693 h 742648"/>
                    <a:gd name="connsiteX117" fmla="*/ 128543 w 752213"/>
                    <a:gd name="connsiteY117" fmla="*/ 682742 h 7426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</a:cxnLst>
                  <a:rect l="l" t="t" r="r" b="b"/>
                  <a:pathLst>
                    <a:path w="752213" h="742648">
                      <a:moveTo>
                        <a:pt x="135208" y="688447"/>
                      </a:moveTo>
                      <a:lnTo>
                        <a:pt x="127590" y="699858"/>
                      </a:lnTo>
                      <a:lnTo>
                        <a:pt x="141873" y="706514"/>
                      </a:lnTo>
                      <a:lnTo>
                        <a:pt x="142825" y="720777"/>
                      </a:lnTo>
                      <a:lnTo>
                        <a:pt x="184720" y="742648"/>
                      </a:lnTo>
                      <a:lnTo>
                        <a:pt x="206621" y="741697"/>
                      </a:lnTo>
                      <a:lnTo>
                        <a:pt x="224712" y="724581"/>
                      </a:lnTo>
                      <a:lnTo>
                        <a:pt x="232329" y="708416"/>
                      </a:lnTo>
                      <a:lnTo>
                        <a:pt x="260894" y="725532"/>
                      </a:lnTo>
                      <a:lnTo>
                        <a:pt x="313263" y="702710"/>
                      </a:lnTo>
                      <a:lnTo>
                        <a:pt x="318024" y="694152"/>
                      </a:lnTo>
                      <a:lnTo>
                        <a:pt x="310407" y="689398"/>
                      </a:lnTo>
                      <a:lnTo>
                        <a:pt x="316120" y="676086"/>
                      </a:lnTo>
                      <a:lnTo>
                        <a:pt x="330403" y="685594"/>
                      </a:lnTo>
                      <a:lnTo>
                        <a:pt x="371346" y="656117"/>
                      </a:lnTo>
                      <a:lnTo>
                        <a:pt x="378011" y="666577"/>
                      </a:lnTo>
                      <a:lnTo>
                        <a:pt x="399911" y="647559"/>
                      </a:lnTo>
                      <a:lnTo>
                        <a:pt x="398958" y="634246"/>
                      </a:lnTo>
                      <a:lnTo>
                        <a:pt x="413241" y="616179"/>
                      </a:lnTo>
                      <a:lnTo>
                        <a:pt x="398958" y="604769"/>
                      </a:lnTo>
                      <a:lnTo>
                        <a:pt x="408480" y="573389"/>
                      </a:lnTo>
                      <a:lnTo>
                        <a:pt x="443711" y="513483"/>
                      </a:lnTo>
                      <a:lnTo>
                        <a:pt x="439902" y="495416"/>
                      </a:lnTo>
                      <a:lnTo>
                        <a:pt x="459897" y="474496"/>
                      </a:lnTo>
                      <a:lnTo>
                        <a:pt x="456089" y="460233"/>
                      </a:lnTo>
                      <a:lnTo>
                        <a:pt x="469419" y="444067"/>
                      </a:lnTo>
                      <a:lnTo>
                        <a:pt x="470371" y="399375"/>
                      </a:lnTo>
                      <a:lnTo>
                        <a:pt x="492271" y="406031"/>
                      </a:lnTo>
                      <a:lnTo>
                        <a:pt x="504650" y="424099"/>
                      </a:lnTo>
                      <a:lnTo>
                        <a:pt x="531310" y="428853"/>
                      </a:lnTo>
                      <a:lnTo>
                        <a:pt x="543688" y="413639"/>
                      </a:lnTo>
                      <a:lnTo>
                        <a:pt x="565588" y="332813"/>
                      </a:lnTo>
                      <a:lnTo>
                        <a:pt x="588440" y="343273"/>
                      </a:lnTo>
                      <a:lnTo>
                        <a:pt x="597962" y="319500"/>
                      </a:lnTo>
                      <a:lnTo>
                        <a:pt x="606532" y="311893"/>
                      </a:lnTo>
                      <a:lnTo>
                        <a:pt x="619862" y="294777"/>
                      </a:lnTo>
                      <a:lnTo>
                        <a:pt x="628432" y="287170"/>
                      </a:lnTo>
                      <a:lnTo>
                        <a:pt x="633192" y="267201"/>
                      </a:lnTo>
                      <a:lnTo>
                        <a:pt x="644619" y="259594"/>
                      </a:lnTo>
                      <a:lnTo>
                        <a:pt x="643666" y="232018"/>
                      </a:lnTo>
                      <a:lnTo>
                        <a:pt x="651283" y="210147"/>
                      </a:lnTo>
                      <a:lnTo>
                        <a:pt x="642714" y="194933"/>
                      </a:lnTo>
                      <a:lnTo>
                        <a:pt x="644619" y="186375"/>
                      </a:lnTo>
                      <a:lnTo>
                        <a:pt x="739835" y="235822"/>
                      </a:lnTo>
                      <a:lnTo>
                        <a:pt x="744596" y="213951"/>
                      </a:lnTo>
                      <a:lnTo>
                        <a:pt x="748405" y="198737"/>
                      </a:lnTo>
                      <a:lnTo>
                        <a:pt x="752213" y="192081"/>
                      </a:lnTo>
                      <a:lnTo>
                        <a:pt x="743644" y="188277"/>
                      </a:lnTo>
                      <a:lnTo>
                        <a:pt x="745548" y="173063"/>
                      </a:lnTo>
                      <a:lnTo>
                        <a:pt x="736026" y="168308"/>
                      </a:lnTo>
                      <a:lnTo>
                        <a:pt x="734122" y="161652"/>
                      </a:lnTo>
                      <a:lnTo>
                        <a:pt x="727457" y="161652"/>
                      </a:lnTo>
                      <a:lnTo>
                        <a:pt x="719840" y="150241"/>
                      </a:lnTo>
                      <a:lnTo>
                        <a:pt x="721744" y="140732"/>
                      </a:lnTo>
                      <a:lnTo>
                        <a:pt x="696988" y="144536"/>
                      </a:lnTo>
                      <a:lnTo>
                        <a:pt x="676040" y="129321"/>
                      </a:lnTo>
                      <a:lnTo>
                        <a:pt x="662709" y="132174"/>
                      </a:lnTo>
                      <a:lnTo>
                        <a:pt x="654140" y="145487"/>
                      </a:lnTo>
                      <a:lnTo>
                        <a:pt x="641762" y="145487"/>
                      </a:lnTo>
                      <a:lnTo>
                        <a:pt x="625575" y="173063"/>
                      </a:lnTo>
                      <a:lnTo>
                        <a:pt x="594153" y="176866"/>
                      </a:lnTo>
                      <a:lnTo>
                        <a:pt x="576062" y="167357"/>
                      </a:lnTo>
                      <a:lnTo>
                        <a:pt x="551305" y="203491"/>
                      </a:lnTo>
                      <a:lnTo>
                        <a:pt x="530358" y="200639"/>
                      </a:lnTo>
                      <a:lnTo>
                        <a:pt x="500841" y="237723"/>
                      </a:lnTo>
                      <a:lnTo>
                        <a:pt x="492271" y="252938"/>
                      </a:lnTo>
                      <a:lnTo>
                        <a:pt x="475132" y="268152"/>
                      </a:lnTo>
                      <a:lnTo>
                        <a:pt x="458946" y="159750"/>
                      </a:lnTo>
                      <a:lnTo>
                        <a:pt x="293268" y="187326"/>
                      </a:lnTo>
                      <a:lnTo>
                        <a:pt x="262798" y="0"/>
                      </a:lnTo>
                      <a:lnTo>
                        <a:pt x="241851" y="11411"/>
                      </a:lnTo>
                      <a:lnTo>
                        <a:pt x="255181" y="31379"/>
                      </a:lnTo>
                      <a:lnTo>
                        <a:pt x="254229" y="52299"/>
                      </a:lnTo>
                      <a:lnTo>
                        <a:pt x="259942" y="71317"/>
                      </a:lnTo>
                      <a:lnTo>
                        <a:pt x="249468" y="103647"/>
                      </a:lnTo>
                      <a:lnTo>
                        <a:pt x="248516" y="154996"/>
                      </a:lnTo>
                      <a:lnTo>
                        <a:pt x="238994" y="189228"/>
                      </a:lnTo>
                      <a:lnTo>
                        <a:pt x="243755" y="199688"/>
                      </a:lnTo>
                      <a:lnTo>
                        <a:pt x="239947" y="220607"/>
                      </a:lnTo>
                      <a:lnTo>
                        <a:pt x="229472" y="225362"/>
                      </a:lnTo>
                      <a:lnTo>
                        <a:pt x="210429" y="256741"/>
                      </a:lnTo>
                      <a:lnTo>
                        <a:pt x="193290" y="275759"/>
                      </a:lnTo>
                      <a:lnTo>
                        <a:pt x="187577" y="275759"/>
                      </a:lnTo>
                      <a:lnTo>
                        <a:pt x="170438" y="291924"/>
                      </a:lnTo>
                      <a:lnTo>
                        <a:pt x="158060" y="280514"/>
                      </a:lnTo>
                      <a:lnTo>
                        <a:pt x="143777" y="297630"/>
                      </a:lnTo>
                      <a:lnTo>
                        <a:pt x="140921" y="309040"/>
                      </a:lnTo>
                      <a:lnTo>
                        <a:pt x="128543" y="309040"/>
                      </a:lnTo>
                      <a:lnTo>
                        <a:pt x="116165" y="329960"/>
                      </a:lnTo>
                      <a:lnTo>
                        <a:pt x="117117" y="349929"/>
                      </a:lnTo>
                      <a:lnTo>
                        <a:pt x="107595" y="354683"/>
                      </a:lnTo>
                      <a:lnTo>
                        <a:pt x="120926" y="365143"/>
                      </a:lnTo>
                      <a:lnTo>
                        <a:pt x="120926" y="383210"/>
                      </a:lnTo>
                      <a:lnTo>
                        <a:pt x="111404" y="385112"/>
                      </a:lnTo>
                      <a:lnTo>
                        <a:pt x="104739" y="392719"/>
                      </a:lnTo>
                      <a:lnTo>
                        <a:pt x="95217" y="397473"/>
                      </a:lnTo>
                      <a:lnTo>
                        <a:pt x="89504" y="377505"/>
                      </a:lnTo>
                      <a:lnTo>
                        <a:pt x="74269" y="372750"/>
                      </a:lnTo>
                      <a:lnTo>
                        <a:pt x="64747" y="394621"/>
                      </a:lnTo>
                      <a:lnTo>
                        <a:pt x="61891" y="415540"/>
                      </a:lnTo>
                      <a:lnTo>
                        <a:pt x="51417" y="427902"/>
                      </a:lnTo>
                      <a:lnTo>
                        <a:pt x="63795" y="462134"/>
                      </a:lnTo>
                      <a:lnTo>
                        <a:pt x="49513" y="469741"/>
                      </a:lnTo>
                      <a:lnTo>
                        <a:pt x="45704" y="503023"/>
                      </a:lnTo>
                      <a:lnTo>
                        <a:pt x="31421" y="503023"/>
                      </a:lnTo>
                      <a:lnTo>
                        <a:pt x="952" y="516335"/>
                      </a:lnTo>
                      <a:lnTo>
                        <a:pt x="0" y="526795"/>
                      </a:lnTo>
                      <a:lnTo>
                        <a:pt x="5713" y="536304"/>
                      </a:lnTo>
                      <a:lnTo>
                        <a:pt x="0" y="570536"/>
                      </a:lnTo>
                      <a:lnTo>
                        <a:pt x="18091" y="585751"/>
                      </a:lnTo>
                      <a:lnTo>
                        <a:pt x="25709" y="596210"/>
                      </a:lnTo>
                      <a:lnTo>
                        <a:pt x="35230" y="601916"/>
                      </a:lnTo>
                      <a:lnTo>
                        <a:pt x="34278" y="610474"/>
                      </a:lnTo>
                      <a:lnTo>
                        <a:pt x="76174" y="663724"/>
                      </a:lnTo>
                      <a:lnTo>
                        <a:pt x="89504" y="663724"/>
                      </a:lnTo>
                      <a:lnTo>
                        <a:pt x="103786" y="680840"/>
                      </a:lnTo>
                      <a:lnTo>
                        <a:pt x="115212" y="683693"/>
                      </a:lnTo>
                      <a:lnTo>
                        <a:pt x="128543" y="682742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8" name="Freeform 57">
                  <a:extLst>
                    <a:ext uri="{FF2B5EF4-FFF2-40B4-BE49-F238E27FC236}">
                      <a16:creationId xmlns:a16="http://schemas.microsoft.com/office/drawing/2014/main" id="{63DA309B-C691-30E5-12A3-4F5B788B7FB2}"/>
                    </a:ext>
                  </a:extLst>
                </p:cNvPr>
                <p:cNvSpPr/>
                <p:nvPr/>
              </p:nvSpPr>
              <p:spPr>
                <a:xfrm>
                  <a:off x="6563514" y="1570002"/>
                  <a:ext cx="897895" cy="960402"/>
                </a:xfrm>
                <a:custGeom>
                  <a:avLst/>
                  <a:gdLst>
                    <a:gd name="connsiteX0" fmla="*/ 784587 w 897895"/>
                    <a:gd name="connsiteY0" fmla="*/ 408884 h 960402"/>
                    <a:gd name="connsiteX1" fmla="*/ 756974 w 897895"/>
                    <a:gd name="connsiteY1" fmla="*/ 416492 h 960402"/>
                    <a:gd name="connsiteX2" fmla="*/ 758879 w 897895"/>
                    <a:gd name="connsiteY2" fmla="*/ 438362 h 960402"/>
                    <a:gd name="connsiteX3" fmla="*/ 736027 w 897895"/>
                    <a:gd name="connsiteY3" fmla="*/ 470692 h 960402"/>
                    <a:gd name="connsiteX4" fmla="*/ 734123 w 897895"/>
                    <a:gd name="connsiteY4" fmla="*/ 500170 h 960402"/>
                    <a:gd name="connsiteX5" fmla="*/ 739835 w 897895"/>
                    <a:gd name="connsiteY5" fmla="*/ 506826 h 960402"/>
                    <a:gd name="connsiteX6" fmla="*/ 747453 w 897895"/>
                    <a:gd name="connsiteY6" fmla="*/ 500170 h 960402"/>
                    <a:gd name="connsiteX7" fmla="*/ 752213 w 897895"/>
                    <a:gd name="connsiteY7" fmla="*/ 484956 h 960402"/>
                    <a:gd name="connsiteX8" fmla="*/ 771257 w 897895"/>
                    <a:gd name="connsiteY8" fmla="*/ 474496 h 960402"/>
                    <a:gd name="connsiteX9" fmla="*/ 786492 w 897895"/>
                    <a:gd name="connsiteY9" fmla="*/ 434558 h 960402"/>
                    <a:gd name="connsiteX10" fmla="*/ 819818 w 897895"/>
                    <a:gd name="connsiteY10" fmla="*/ 424099 h 960402"/>
                    <a:gd name="connsiteX11" fmla="*/ 827435 w 897895"/>
                    <a:gd name="connsiteY11" fmla="*/ 392719 h 960402"/>
                    <a:gd name="connsiteX12" fmla="*/ 834100 w 897895"/>
                    <a:gd name="connsiteY12" fmla="*/ 384161 h 960402"/>
                    <a:gd name="connsiteX13" fmla="*/ 837909 w 897895"/>
                    <a:gd name="connsiteY13" fmla="*/ 364192 h 960402"/>
                    <a:gd name="connsiteX14" fmla="*/ 855048 w 897895"/>
                    <a:gd name="connsiteY14" fmla="*/ 353732 h 960402"/>
                    <a:gd name="connsiteX15" fmla="*/ 855048 w 897895"/>
                    <a:gd name="connsiteY15" fmla="*/ 339469 h 960402"/>
                    <a:gd name="connsiteX16" fmla="*/ 864570 w 897895"/>
                    <a:gd name="connsiteY16" fmla="*/ 330911 h 960402"/>
                    <a:gd name="connsiteX17" fmla="*/ 877900 w 897895"/>
                    <a:gd name="connsiteY17" fmla="*/ 331862 h 960402"/>
                    <a:gd name="connsiteX18" fmla="*/ 877900 w 897895"/>
                    <a:gd name="connsiteY18" fmla="*/ 350880 h 960402"/>
                    <a:gd name="connsiteX19" fmla="*/ 868378 w 897895"/>
                    <a:gd name="connsiteY19" fmla="*/ 351831 h 960402"/>
                    <a:gd name="connsiteX20" fmla="*/ 873139 w 897895"/>
                    <a:gd name="connsiteY20" fmla="*/ 363241 h 960402"/>
                    <a:gd name="connsiteX21" fmla="*/ 866474 w 897895"/>
                    <a:gd name="connsiteY21" fmla="*/ 384161 h 960402"/>
                    <a:gd name="connsiteX22" fmla="*/ 860761 w 897895"/>
                    <a:gd name="connsiteY22" fmla="*/ 385112 h 960402"/>
                    <a:gd name="connsiteX23" fmla="*/ 849335 w 897895"/>
                    <a:gd name="connsiteY23" fmla="*/ 427902 h 960402"/>
                    <a:gd name="connsiteX24" fmla="*/ 842670 w 897895"/>
                    <a:gd name="connsiteY24" fmla="*/ 432657 h 960402"/>
                    <a:gd name="connsiteX25" fmla="*/ 816009 w 897895"/>
                    <a:gd name="connsiteY25" fmla="*/ 501121 h 960402"/>
                    <a:gd name="connsiteX26" fmla="*/ 813153 w 897895"/>
                    <a:gd name="connsiteY26" fmla="*/ 541059 h 960402"/>
                    <a:gd name="connsiteX27" fmla="*/ 818865 w 897895"/>
                    <a:gd name="connsiteY27" fmla="*/ 560076 h 960402"/>
                    <a:gd name="connsiteX28" fmla="*/ 819818 w 897895"/>
                    <a:gd name="connsiteY28" fmla="*/ 572438 h 960402"/>
                    <a:gd name="connsiteX29" fmla="*/ 796966 w 897895"/>
                    <a:gd name="connsiteY29" fmla="*/ 590505 h 960402"/>
                    <a:gd name="connsiteX30" fmla="*/ 799822 w 897895"/>
                    <a:gd name="connsiteY30" fmla="*/ 608572 h 960402"/>
                    <a:gd name="connsiteX31" fmla="*/ 791253 w 897895"/>
                    <a:gd name="connsiteY31" fmla="*/ 638050 h 960402"/>
                    <a:gd name="connsiteX32" fmla="*/ 794109 w 897895"/>
                    <a:gd name="connsiteY32" fmla="*/ 653264 h 960402"/>
                    <a:gd name="connsiteX33" fmla="*/ 797918 w 897895"/>
                    <a:gd name="connsiteY33" fmla="*/ 688447 h 960402"/>
                    <a:gd name="connsiteX34" fmla="*/ 787444 w 897895"/>
                    <a:gd name="connsiteY34" fmla="*/ 727434 h 960402"/>
                    <a:gd name="connsiteX35" fmla="*/ 773161 w 897895"/>
                    <a:gd name="connsiteY35" fmla="*/ 774978 h 960402"/>
                    <a:gd name="connsiteX36" fmla="*/ 782683 w 897895"/>
                    <a:gd name="connsiteY36" fmla="*/ 789242 h 960402"/>
                    <a:gd name="connsiteX37" fmla="*/ 779827 w 897895"/>
                    <a:gd name="connsiteY37" fmla="*/ 792095 h 960402"/>
                    <a:gd name="connsiteX38" fmla="*/ 787444 w 897895"/>
                    <a:gd name="connsiteY38" fmla="*/ 808260 h 960402"/>
                    <a:gd name="connsiteX39" fmla="*/ 782683 w 897895"/>
                    <a:gd name="connsiteY39" fmla="*/ 818720 h 960402"/>
                    <a:gd name="connsiteX40" fmla="*/ 793157 w 897895"/>
                    <a:gd name="connsiteY40" fmla="*/ 827278 h 960402"/>
                    <a:gd name="connsiteX41" fmla="*/ 793157 w 897895"/>
                    <a:gd name="connsiteY41" fmla="*/ 852952 h 960402"/>
                    <a:gd name="connsiteX42" fmla="*/ 805535 w 897895"/>
                    <a:gd name="connsiteY42" fmla="*/ 867215 h 960402"/>
                    <a:gd name="connsiteX43" fmla="*/ 801726 w 897895"/>
                    <a:gd name="connsiteY43" fmla="*/ 895742 h 960402"/>
                    <a:gd name="connsiteX44" fmla="*/ 804583 w 897895"/>
                    <a:gd name="connsiteY44" fmla="*/ 933778 h 960402"/>
                    <a:gd name="connsiteX45" fmla="*/ 367538 w 897895"/>
                    <a:gd name="connsiteY45" fmla="*/ 960403 h 960402"/>
                    <a:gd name="connsiteX46" fmla="*/ 355159 w 897895"/>
                    <a:gd name="connsiteY46" fmla="*/ 933778 h 960402"/>
                    <a:gd name="connsiteX47" fmla="*/ 323737 w 897895"/>
                    <a:gd name="connsiteY47" fmla="*/ 927121 h 960402"/>
                    <a:gd name="connsiteX48" fmla="*/ 298029 w 897895"/>
                    <a:gd name="connsiteY48" fmla="*/ 912858 h 960402"/>
                    <a:gd name="connsiteX49" fmla="*/ 278986 w 897895"/>
                    <a:gd name="connsiteY49" fmla="*/ 860559 h 960402"/>
                    <a:gd name="connsiteX50" fmla="*/ 279938 w 897895"/>
                    <a:gd name="connsiteY50" fmla="*/ 836787 h 960402"/>
                    <a:gd name="connsiteX51" fmla="*/ 295172 w 897895"/>
                    <a:gd name="connsiteY51" fmla="*/ 805407 h 960402"/>
                    <a:gd name="connsiteX52" fmla="*/ 289460 w 897895"/>
                    <a:gd name="connsiteY52" fmla="*/ 794947 h 960402"/>
                    <a:gd name="connsiteX53" fmla="*/ 269464 w 897895"/>
                    <a:gd name="connsiteY53" fmla="*/ 779733 h 960402"/>
                    <a:gd name="connsiteX54" fmla="*/ 267560 w 897895"/>
                    <a:gd name="connsiteY54" fmla="*/ 755010 h 960402"/>
                    <a:gd name="connsiteX55" fmla="*/ 257086 w 897895"/>
                    <a:gd name="connsiteY55" fmla="*/ 712219 h 960402"/>
                    <a:gd name="connsiteX56" fmla="*/ 255182 w 897895"/>
                    <a:gd name="connsiteY56" fmla="*/ 683693 h 960402"/>
                    <a:gd name="connsiteX57" fmla="*/ 234234 w 897895"/>
                    <a:gd name="connsiteY57" fmla="*/ 655166 h 960402"/>
                    <a:gd name="connsiteX58" fmla="*/ 207573 w 897895"/>
                    <a:gd name="connsiteY58" fmla="*/ 648510 h 960402"/>
                    <a:gd name="connsiteX59" fmla="*/ 158060 w 897895"/>
                    <a:gd name="connsiteY59" fmla="*/ 614277 h 960402"/>
                    <a:gd name="connsiteX60" fmla="*/ 152347 w 897895"/>
                    <a:gd name="connsiteY60" fmla="*/ 582898 h 960402"/>
                    <a:gd name="connsiteX61" fmla="*/ 92361 w 897895"/>
                    <a:gd name="connsiteY61" fmla="*/ 553420 h 960402"/>
                    <a:gd name="connsiteX62" fmla="*/ 90456 w 897895"/>
                    <a:gd name="connsiteY62" fmla="*/ 541059 h 960402"/>
                    <a:gd name="connsiteX63" fmla="*/ 59035 w 897895"/>
                    <a:gd name="connsiteY63" fmla="*/ 541059 h 960402"/>
                    <a:gd name="connsiteX64" fmla="*/ 38087 w 897895"/>
                    <a:gd name="connsiteY64" fmla="*/ 516335 h 960402"/>
                    <a:gd name="connsiteX65" fmla="*/ 19043 w 897895"/>
                    <a:gd name="connsiteY65" fmla="*/ 503974 h 960402"/>
                    <a:gd name="connsiteX66" fmla="*/ 25709 w 897895"/>
                    <a:gd name="connsiteY66" fmla="*/ 455478 h 960402"/>
                    <a:gd name="connsiteX67" fmla="*/ 17140 w 897895"/>
                    <a:gd name="connsiteY67" fmla="*/ 440264 h 960402"/>
                    <a:gd name="connsiteX68" fmla="*/ 21900 w 897895"/>
                    <a:gd name="connsiteY68" fmla="*/ 388916 h 960402"/>
                    <a:gd name="connsiteX69" fmla="*/ 31422 w 897895"/>
                    <a:gd name="connsiteY69" fmla="*/ 371800 h 960402"/>
                    <a:gd name="connsiteX70" fmla="*/ 28565 w 897895"/>
                    <a:gd name="connsiteY70" fmla="*/ 346125 h 960402"/>
                    <a:gd name="connsiteX71" fmla="*/ 17140 w 897895"/>
                    <a:gd name="connsiteY71" fmla="*/ 333764 h 960402"/>
                    <a:gd name="connsiteX72" fmla="*/ 0 w 897895"/>
                    <a:gd name="connsiteY72" fmla="*/ 330911 h 960402"/>
                    <a:gd name="connsiteX73" fmla="*/ 0 w 897895"/>
                    <a:gd name="connsiteY73" fmla="*/ 314746 h 960402"/>
                    <a:gd name="connsiteX74" fmla="*/ 26661 w 897895"/>
                    <a:gd name="connsiteY74" fmla="*/ 259594 h 960402"/>
                    <a:gd name="connsiteX75" fmla="*/ 82839 w 897895"/>
                    <a:gd name="connsiteY75" fmla="*/ 222509 h 960402"/>
                    <a:gd name="connsiteX76" fmla="*/ 79030 w 897895"/>
                    <a:gd name="connsiteY76" fmla="*/ 98893 h 960402"/>
                    <a:gd name="connsiteX77" fmla="*/ 87600 w 897895"/>
                    <a:gd name="connsiteY77" fmla="*/ 102697 h 960402"/>
                    <a:gd name="connsiteX78" fmla="*/ 93313 w 897895"/>
                    <a:gd name="connsiteY78" fmla="*/ 97942 h 960402"/>
                    <a:gd name="connsiteX79" fmla="*/ 94265 w 897895"/>
                    <a:gd name="connsiteY79" fmla="*/ 87482 h 960402"/>
                    <a:gd name="connsiteX80" fmla="*/ 102835 w 897895"/>
                    <a:gd name="connsiteY80" fmla="*/ 81777 h 960402"/>
                    <a:gd name="connsiteX81" fmla="*/ 116165 w 897895"/>
                    <a:gd name="connsiteY81" fmla="*/ 93188 h 960402"/>
                    <a:gd name="connsiteX82" fmla="*/ 122830 w 897895"/>
                    <a:gd name="connsiteY82" fmla="*/ 92237 h 960402"/>
                    <a:gd name="connsiteX83" fmla="*/ 147586 w 897895"/>
                    <a:gd name="connsiteY83" fmla="*/ 92237 h 960402"/>
                    <a:gd name="connsiteX84" fmla="*/ 212334 w 897895"/>
                    <a:gd name="connsiteY84" fmla="*/ 67513 h 960402"/>
                    <a:gd name="connsiteX85" fmla="*/ 215191 w 897895"/>
                    <a:gd name="connsiteY85" fmla="*/ 58005 h 960402"/>
                    <a:gd name="connsiteX86" fmla="*/ 226617 w 897895"/>
                    <a:gd name="connsiteY86" fmla="*/ 58005 h 960402"/>
                    <a:gd name="connsiteX87" fmla="*/ 233281 w 897895"/>
                    <a:gd name="connsiteY87" fmla="*/ 46594 h 960402"/>
                    <a:gd name="connsiteX88" fmla="*/ 237090 w 897895"/>
                    <a:gd name="connsiteY88" fmla="*/ 54201 h 960402"/>
                    <a:gd name="connsiteX89" fmla="*/ 254229 w 897895"/>
                    <a:gd name="connsiteY89" fmla="*/ 45643 h 960402"/>
                    <a:gd name="connsiteX90" fmla="*/ 271368 w 897895"/>
                    <a:gd name="connsiteY90" fmla="*/ 29478 h 960402"/>
                    <a:gd name="connsiteX91" fmla="*/ 274225 w 897895"/>
                    <a:gd name="connsiteY91" fmla="*/ 34232 h 960402"/>
                    <a:gd name="connsiteX92" fmla="*/ 283747 w 897895"/>
                    <a:gd name="connsiteY92" fmla="*/ 24723 h 960402"/>
                    <a:gd name="connsiteX93" fmla="*/ 304694 w 897895"/>
                    <a:gd name="connsiteY93" fmla="*/ 39938 h 960402"/>
                    <a:gd name="connsiteX94" fmla="*/ 297077 w 897895"/>
                    <a:gd name="connsiteY94" fmla="*/ 55152 h 960402"/>
                    <a:gd name="connsiteX95" fmla="*/ 285651 w 897895"/>
                    <a:gd name="connsiteY95" fmla="*/ 68464 h 960402"/>
                    <a:gd name="connsiteX96" fmla="*/ 290412 w 897895"/>
                    <a:gd name="connsiteY96" fmla="*/ 82728 h 960402"/>
                    <a:gd name="connsiteX97" fmla="*/ 277082 w 897895"/>
                    <a:gd name="connsiteY97" fmla="*/ 97942 h 960402"/>
                    <a:gd name="connsiteX98" fmla="*/ 280890 w 897895"/>
                    <a:gd name="connsiteY98" fmla="*/ 106500 h 960402"/>
                    <a:gd name="connsiteX99" fmla="*/ 302790 w 897895"/>
                    <a:gd name="connsiteY99" fmla="*/ 96040 h 960402"/>
                    <a:gd name="connsiteX100" fmla="*/ 302790 w 897895"/>
                    <a:gd name="connsiteY100" fmla="*/ 82728 h 960402"/>
                    <a:gd name="connsiteX101" fmla="*/ 334212 w 897895"/>
                    <a:gd name="connsiteY101" fmla="*/ 100795 h 960402"/>
                    <a:gd name="connsiteX102" fmla="*/ 352303 w 897895"/>
                    <a:gd name="connsiteY102" fmla="*/ 107451 h 960402"/>
                    <a:gd name="connsiteX103" fmla="*/ 370394 w 897895"/>
                    <a:gd name="connsiteY103" fmla="*/ 114107 h 960402"/>
                    <a:gd name="connsiteX104" fmla="*/ 398959 w 897895"/>
                    <a:gd name="connsiteY104" fmla="*/ 150241 h 960402"/>
                    <a:gd name="connsiteX105" fmla="*/ 560828 w 897895"/>
                    <a:gd name="connsiteY105" fmla="*/ 186375 h 960402"/>
                    <a:gd name="connsiteX106" fmla="*/ 574158 w 897895"/>
                    <a:gd name="connsiteY106" fmla="*/ 195884 h 960402"/>
                    <a:gd name="connsiteX107" fmla="*/ 612245 w 897895"/>
                    <a:gd name="connsiteY107" fmla="*/ 203491 h 960402"/>
                    <a:gd name="connsiteX108" fmla="*/ 618910 w 897895"/>
                    <a:gd name="connsiteY108" fmla="*/ 208246 h 960402"/>
                    <a:gd name="connsiteX109" fmla="*/ 645571 w 897895"/>
                    <a:gd name="connsiteY109" fmla="*/ 206344 h 960402"/>
                    <a:gd name="connsiteX110" fmla="*/ 692227 w 897895"/>
                    <a:gd name="connsiteY110" fmla="*/ 213951 h 960402"/>
                    <a:gd name="connsiteX111" fmla="*/ 705558 w 897895"/>
                    <a:gd name="connsiteY111" fmla="*/ 228215 h 960402"/>
                    <a:gd name="connsiteX112" fmla="*/ 696036 w 897895"/>
                    <a:gd name="connsiteY112" fmla="*/ 237723 h 960402"/>
                    <a:gd name="connsiteX113" fmla="*/ 703653 w 897895"/>
                    <a:gd name="connsiteY113" fmla="*/ 245331 h 960402"/>
                    <a:gd name="connsiteX114" fmla="*/ 739835 w 897895"/>
                    <a:gd name="connsiteY114" fmla="*/ 251987 h 960402"/>
                    <a:gd name="connsiteX115" fmla="*/ 751262 w 897895"/>
                    <a:gd name="connsiteY115" fmla="*/ 263398 h 960402"/>
                    <a:gd name="connsiteX116" fmla="*/ 752213 w 897895"/>
                    <a:gd name="connsiteY116" fmla="*/ 305237 h 960402"/>
                    <a:gd name="connsiteX117" fmla="*/ 739835 w 897895"/>
                    <a:gd name="connsiteY117" fmla="*/ 331862 h 960402"/>
                    <a:gd name="connsiteX118" fmla="*/ 758879 w 897895"/>
                    <a:gd name="connsiteY118" fmla="*/ 332813 h 960402"/>
                    <a:gd name="connsiteX119" fmla="*/ 768400 w 897895"/>
                    <a:gd name="connsiteY119" fmla="*/ 325206 h 960402"/>
                    <a:gd name="connsiteX120" fmla="*/ 776970 w 897895"/>
                    <a:gd name="connsiteY120" fmla="*/ 332813 h 960402"/>
                    <a:gd name="connsiteX121" fmla="*/ 766496 w 897895"/>
                    <a:gd name="connsiteY121" fmla="*/ 362291 h 960402"/>
                    <a:gd name="connsiteX122" fmla="*/ 776018 w 897895"/>
                    <a:gd name="connsiteY122" fmla="*/ 377505 h 960402"/>
                    <a:gd name="connsiteX123" fmla="*/ 787444 w 897895"/>
                    <a:gd name="connsiteY123" fmla="*/ 380358 h 960402"/>
                    <a:gd name="connsiteX124" fmla="*/ 313264 w 897895"/>
                    <a:gd name="connsiteY124" fmla="*/ 54201 h 960402"/>
                    <a:gd name="connsiteX125" fmla="*/ 308503 w 897895"/>
                    <a:gd name="connsiteY125" fmla="*/ 55152 h 960402"/>
                    <a:gd name="connsiteX126" fmla="*/ 294220 w 897895"/>
                    <a:gd name="connsiteY126" fmla="*/ 70366 h 960402"/>
                    <a:gd name="connsiteX127" fmla="*/ 296125 w 897895"/>
                    <a:gd name="connsiteY127" fmla="*/ 75121 h 960402"/>
                    <a:gd name="connsiteX128" fmla="*/ 310407 w 897895"/>
                    <a:gd name="connsiteY128" fmla="*/ 69415 h 960402"/>
                    <a:gd name="connsiteX129" fmla="*/ 310407 w 897895"/>
                    <a:gd name="connsiteY129" fmla="*/ 63710 h 960402"/>
                    <a:gd name="connsiteX130" fmla="*/ 318977 w 897895"/>
                    <a:gd name="connsiteY130" fmla="*/ 60857 h 960402"/>
                    <a:gd name="connsiteX131" fmla="*/ 328498 w 897895"/>
                    <a:gd name="connsiteY131" fmla="*/ 43741 h 960402"/>
                    <a:gd name="connsiteX132" fmla="*/ 318977 w 897895"/>
                    <a:gd name="connsiteY132" fmla="*/ 46594 h 960402"/>
                    <a:gd name="connsiteX133" fmla="*/ 317073 w 897895"/>
                    <a:gd name="connsiteY133" fmla="*/ 53250 h 960402"/>
                    <a:gd name="connsiteX134" fmla="*/ 325642 w 897895"/>
                    <a:gd name="connsiteY134" fmla="*/ 52299 h 960402"/>
                    <a:gd name="connsiteX135" fmla="*/ 316120 w 897895"/>
                    <a:gd name="connsiteY135" fmla="*/ 28527 h 960402"/>
                    <a:gd name="connsiteX136" fmla="*/ 314216 w 897895"/>
                    <a:gd name="connsiteY136" fmla="*/ 37085 h 960402"/>
                    <a:gd name="connsiteX137" fmla="*/ 330403 w 897895"/>
                    <a:gd name="connsiteY137" fmla="*/ 37085 h 960402"/>
                    <a:gd name="connsiteX138" fmla="*/ 336116 w 897895"/>
                    <a:gd name="connsiteY138" fmla="*/ 33281 h 960402"/>
                    <a:gd name="connsiteX139" fmla="*/ 337068 w 897895"/>
                    <a:gd name="connsiteY139" fmla="*/ 23772 h 960402"/>
                    <a:gd name="connsiteX140" fmla="*/ 342781 w 897895"/>
                    <a:gd name="connsiteY140" fmla="*/ 0 h 960402"/>
                    <a:gd name="connsiteX141" fmla="*/ 339924 w 897895"/>
                    <a:gd name="connsiteY141" fmla="*/ 18067 h 960402"/>
                    <a:gd name="connsiteX142" fmla="*/ 351351 w 897895"/>
                    <a:gd name="connsiteY142" fmla="*/ 13313 h 960402"/>
                    <a:gd name="connsiteX143" fmla="*/ 352303 w 897895"/>
                    <a:gd name="connsiteY143" fmla="*/ 0 h 960402"/>
                    <a:gd name="connsiteX144" fmla="*/ 897896 w 897895"/>
                    <a:gd name="connsiteY144" fmla="*/ 303335 h 960402"/>
                    <a:gd name="connsiteX145" fmla="*/ 878852 w 897895"/>
                    <a:gd name="connsiteY145" fmla="*/ 306188 h 960402"/>
                    <a:gd name="connsiteX146" fmla="*/ 875044 w 897895"/>
                    <a:gd name="connsiteY146" fmla="*/ 318549 h 960402"/>
                    <a:gd name="connsiteX147" fmla="*/ 887422 w 897895"/>
                    <a:gd name="connsiteY147" fmla="*/ 334715 h 9604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</a:cxnLst>
                  <a:rect l="l" t="t" r="r" b="b"/>
                  <a:pathLst>
                    <a:path w="897895" h="960402">
                      <a:moveTo>
                        <a:pt x="784587" y="408884"/>
                      </a:moveTo>
                      <a:lnTo>
                        <a:pt x="756974" y="416492"/>
                      </a:lnTo>
                      <a:lnTo>
                        <a:pt x="758879" y="438362"/>
                      </a:lnTo>
                      <a:lnTo>
                        <a:pt x="736027" y="470692"/>
                      </a:lnTo>
                      <a:lnTo>
                        <a:pt x="734123" y="500170"/>
                      </a:lnTo>
                      <a:lnTo>
                        <a:pt x="739835" y="506826"/>
                      </a:lnTo>
                      <a:lnTo>
                        <a:pt x="747453" y="500170"/>
                      </a:lnTo>
                      <a:lnTo>
                        <a:pt x="752213" y="484956"/>
                      </a:lnTo>
                      <a:lnTo>
                        <a:pt x="771257" y="474496"/>
                      </a:lnTo>
                      <a:lnTo>
                        <a:pt x="786492" y="434558"/>
                      </a:lnTo>
                      <a:lnTo>
                        <a:pt x="819818" y="424099"/>
                      </a:lnTo>
                      <a:lnTo>
                        <a:pt x="827435" y="392719"/>
                      </a:lnTo>
                      <a:lnTo>
                        <a:pt x="834100" y="384161"/>
                      </a:lnTo>
                      <a:lnTo>
                        <a:pt x="837909" y="364192"/>
                      </a:lnTo>
                      <a:lnTo>
                        <a:pt x="855048" y="353732"/>
                      </a:lnTo>
                      <a:lnTo>
                        <a:pt x="855048" y="339469"/>
                      </a:lnTo>
                      <a:lnTo>
                        <a:pt x="864570" y="330911"/>
                      </a:lnTo>
                      <a:lnTo>
                        <a:pt x="877900" y="331862"/>
                      </a:lnTo>
                      <a:lnTo>
                        <a:pt x="877900" y="350880"/>
                      </a:lnTo>
                      <a:lnTo>
                        <a:pt x="868378" y="351831"/>
                      </a:lnTo>
                      <a:lnTo>
                        <a:pt x="873139" y="363241"/>
                      </a:lnTo>
                      <a:lnTo>
                        <a:pt x="866474" y="384161"/>
                      </a:lnTo>
                      <a:lnTo>
                        <a:pt x="860761" y="385112"/>
                      </a:lnTo>
                      <a:lnTo>
                        <a:pt x="849335" y="427902"/>
                      </a:lnTo>
                      <a:lnTo>
                        <a:pt x="842670" y="432657"/>
                      </a:lnTo>
                      <a:lnTo>
                        <a:pt x="816009" y="501121"/>
                      </a:lnTo>
                      <a:lnTo>
                        <a:pt x="813153" y="541059"/>
                      </a:lnTo>
                      <a:lnTo>
                        <a:pt x="818865" y="560076"/>
                      </a:lnTo>
                      <a:lnTo>
                        <a:pt x="819818" y="572438"/>
                      </a:lnTo>
                      <a:lnTo>
                        <a:pt x="796966" y="590505"/>
                      </a:lnTo>
                      <a:lnTo>
                        <a:pt x="799822" y="608572"/>
                      </a:lnTo>
                      <a:lnTo>
                        <a:pt x="791253" y="638050"/>
                      </a:lnTo>
                      <a:lnTo>
                        <a:pt x="794109" y="653264"/>
                      </a:lnTo>
                      <a:lnTo>
                        <a:pt x="797918" y="688447"/>
                      </a:lnTo>
                      <a:lnTo>
                        <a:pt x="787444" y="727434"/>
                      </a:lnTo>
                      <a:lnTo>
                        <a:pt x="773161" y="774978"/>
                      </a:lnTo>
                      <a:lnTo>
                        <a:pt x="782683" y="789242"/>
                      </a:lnTo>
                      <a:lnTo>
                        <a:pt x="779827" y="792095"/>
                      </a:lnTo>
                      <a:lnTo>
                        <a:pt x="787444" y="808260"/>
                      </a:lnTo>
                      <a:lnTo>
                        <a:pt x="782683" y="818720"/>
                      </a:lnTo>
                      <a:lnTo>
                        <a:pt x="793157" y="827278"/>
                      </a:lnTo>
                      <a:lnTo>
                        <a:pt x="793157" y="852952"/>
                      </a:lnTo>
                      <a:lnTo>
                        <a:pt x="805535" y="867215"/>
                      </a:lnTo>
                      <a:lnTo>
                        <a:pt x="801726" y="895742"/>
                      </a:lnTo>
                      <a:lnTo>
                        <a:pt x="804583" y="933778"/>
                      </a:lnTo>
                      <a:lnTo>
                        <a:pt x="367538" y="960403"/>
                      </a:lnTo>
                      <a:lnTo>
                        <a:pt x="355159" y="933778"/>
                      </a:lnTo>
                      <a:lnTo>
                        <a:pt x="323737" y="927121"/>
                      </a:lnTo>
                      <a:lnTo>
                        <a:pt x="298029" y="912858"/>
                      </a:lnTo>
                      <a:lnTo>
                        <a:pt x="278986" y="860559"/>
                      </a:lnTo>
                      <a:lnTo>
                        <a:pt x="279938" y="836787"/>
                      </a:lnTo>
                      <a:lnTo>
                        <a:pt x="295172" y="805407"/>
                      </a:lnTo>
                      <a:lnTo>
                        <a:pt x="289460" y="794947"/>
                      </a:lnTo>
                      <a:lnTo>
                        <a:pt x="269464" y="779733"/>
                      </a:lnTo>
                      <a:lnTo>
                        <a:pt x="267560" y="755010"/>
                      </a:lnTo>
                      <a:lnTo>
                        <a:pt x="257086" y="712219"/>
                      </a:lnTo>
                      <a:lnTo>
                        <a:pt x="255182" y="683693"/>
                      </a:lnTo>
                      <a:lnTo>
                        <a:pt x="234234" y="655166"/>
                      </a:lnTo>
                      <a:lnTo>
                        <a:pt x="207573" y="648510"/>
                      </a:lnTo>
                      <a:lnTo>
                        <a:pt x="158060" y="614277"/>
                      </a:lnTo>
                      <a:lnTo>
                        <a:pt x="152347" y="582898"/>
                      </a:lnTo>
                      <a:lnTo>
                        <a:pt x="92361" y="553420"/>
                      </a:lnTo>
                      <a:lnTo>
                        <a:pt x="90456" y="541059"/>
                      </a:lnTo>
                      <a:lnTo>
                        <a:pt x="59035" y="541059"/>
                      </a:lnTo>
                      <a:lnTo>
                        <a:pt x="38087" y="516335"/>
                      </a:lnTo>
                      <a:lnTo>
                        <a:pt x="19043" y="503974"/>
                      </a:lnTo>
                      <a:lnTo>
                        <a:pt x="25709" y="455478"/>
                      </a:lnTo>
                      <a:lnTo>
                        <a:pt x="17140" y="440264"/>
                      </a:lnTo>
                      <a:lnTo>
                        <a:pt x="21900" y="388916"/>
                      </a:lnTo>
                      <a:lnTo>
                        <a:pt x="31422" y="371800"/>
                      </a:lnTo>
                      <a:lnTo>
                        <a:pt x="28565" y="346125"/>
                      </a:lnTo>
                      <a:lnTo>
                        <a:pt x="17140" y="333764"/>
                      </a:lnTo>
                      <a:lnTo>
                        <a:pt x="0" y="330911"/>
                      </a:lnTo>
                      <a:lnTo>
                        <a:pt x="0" y="314746"/>
                      </a:lnTo>
                      <a:lnTo>
                        <a:pt x="26661" y="259594"/>
                      </a:lnTo>
                      <a:lnTo>
                        <a:pt x="82839" y="222509"/>
                      </a:lnTo>
                      <a:lnTo>
                        <a:pt x="79030" y="98893"/>
                      </a:lnTo>
                      <a:lnTo>
                        <a:pt x="87600" y="102697"/>
                      </a:lnTo>
                      <a:lnTo>
                        <a:pt x="93313" y="97942"/>
                      </a:lnTo>
                      <a:lnTo>
                        <a:pt x="94265" y="87482"/>
                      </a:lnTo>
                      <a:lnTo>
                        <a:pt x="102835" y="81777"/>
                      </a:lnTo>
                      <a:lnTo>
                        <a:pt x="116165" y="93188"/>
                      </a:lnTo>
                      <a:lnTo>
                        <a:pt x="122830" y="92237"/>
                      </a:lnTo>
                      <a:lnTo>
                        <a:pt x="147586" y="92237"/>
                      </a:lnTo>
                      <a:lnTo>
                        <a:pt x="212334" y="67513"/>
                      </a:lnTo>
                      <a:lnTo>
                        <a:pt x="215191" y="58005"/>
                      </a:lnTo>
                      <a:lnTo>
                        <a:pt x="226617" y="58005"/>
                      </a:lnTo>
                      <a:lnTo>
                        <a:pt x="233281" y="46594"/>
                      </a:lnTo>
                      <a:lnTo>
                        <a:pt x="237090" y="54201"/>
                      </a:lnTo>
                      <a:lnTo>
                        <a:pt x="254229" y="45643"/>
                      </a:lnTo>
                      <a:lnTo>
                        <a:pt x="271368" y="29478"/>
                      </a:lnTo>
                      <a:lnTo>
                        <a:pt x="274225" y="34232"/>
                      </a:lnTo>
                      <a:lnTo>
                        <a:pt x="283747" y="24723"/>
                      </a:lnTo>
                      <a:lnTo>
                        <a:pt x="304694" y="39938"/>
                      </a:lnTo>
                      <a:lnTo>
                        <a:pt x="297077" y="55152"/>
                      </a:lnTo>
                      <a:lnTo>
                        <a:pt x="285651" y="68464"/>
                      </a:lnTo>
                      <a:lnTo>
                        <a:pt x="290412" y="82728"/>
                      </a:lnTo>
                      <a:lnTo>
                        <a:pt x="277082" y="97942"/>
                      </a:lnTo>
                      <a:lnTo>
                        <a:pt x="280890" y="106500"/>
                      </a:lnTo>
                      <a:lnTo>
                        <a:pt x="302790" y="96040"/>
                      </a:lnTo>
                      <a:lnTo>
                        <a:pt x="302790" y="82728"/>
                      </a:lnTo>
                      <a:lnTo>
                        <a:pt x="334212" y="100795"/>
                      </a:lnTo>
                      <a:lnTo>
                        <a:pt x="352303" y="107451"/>
                      </a:lnTo>
                      <a:lnTo>
                        <a:pt x="370394" y="114107"/>
                      </a:lnTo>
                      <a:lnTo>
                        <a:pt x="398959" y="150241"/>
                      </a:lnTo>
                      <a:lnTo>
                        <a:pt x="560828" y="186375"/>
                      </a:lnTo>
                      <a:lnTo>
                        <a:pt x="574158" y="195884"/>
                      </a:lnTo>
                      <a:lnTo>
                        <a:pt x="612245" y="203491"/>
                      </a:lnTo>
                      <a:lnTo>
                        <a:pt x="618910" y="208246"/>
                      </a:lnTo>
                      <a:lnTo>
                        <a:pt x="645571" y="206344"/>
                      </a:lnTo>
                      <a:lnTo>
                        <a:pt x="692227" y="213951"/>
                      </a:lnTo>
                      <a:lnTo>
                        <a:pt x="705558" y="228215"/>
                      </a:lnTo>
                      <a:lnTo>
                        <a:pt x="696036" y="237723"/>
                      </a:lnTo>
                      <a:lnTo>
                        <a:pt x="703653" y="245331"/>
                      </a:lnTo>
                      <a:lnTo>
                        <a:pt x="739835" y="251987"/>
                      </a:lnTo>
                      <a:lnTo>
                        <a:pt x="751262" y="263398"/>
                      </a:lnTo>
                      <a:lnTo>
                        <a:pt x="752213" y="305237"/>
                      </a:lnTo>
                      <a:lnTo>
                        <a:pt x="739835" y="331862"/>
                      </a:lnTo>
                      <a:lnTo>
                        <a:pt x="758879" y="332813"/>
                      </a:lnTo>
                      <a:lnTo>
                        <a:pt x="768400" y="325206"/>
                      </a:lnTo>
                      <a:lnTo>
                        <a:pt x="776970" y="332813"/>
                      </a:lnTo>
                      <a:lnTo>
                        <a:pt x="766496" y="362291"/>
                      </a:lnTo>
                      <a:lnTo>
                        <a:pt x="776018" y="377505"/>
                      </a:lnTo>
                      <a:lnTo>
                        <a:pt x="787444" y="380358"/>
                      </a:lnTo>
                      <a:close/>
                      <a:moveTo>
                        <a:pt x="313264" y="54201"/>
                      </a:moveTo>
                      <a:lnTo>
                        <a:pt x="308503" y="55152"/>
                      </a:lnTo>
                      <a:lnTo>
                        <a:pt x="294220" y="70366"/>
                      </a:lnTo>
                      <a:lnTo>
                        <a:pt x="296125" y="75121"/>
                      </a:lnTo>
                      <a:lnTo>
                        <a:pt x="310407" y="69415"/>
                      </a:lnTo>
                      <a:lnTo>
                        <a:pt x="310407" y="63710"/>
                      </a:lnTo>
                      <a:lnTo>
                        <a:pt x="318977" y="60857"/>
                      </a:lnTo>
                      <a:close/>
                      <a:moveTo>
                        <a:pt x="328498" y="43741"/>
                      </a:moveTo>
                      <a:lnTo>
                        <a:pt x="318977" y="46594"/>
                      </a:lnTo>
                      <a:lnTo>
                        <a:pt x="317073" y="53250"/>
                      </a:lnTo>
                      <a:lnTo>
                        <a:pt x="325642" y="52299"/>
                      </a:lnTo>
                      <a:close/>
                      <a:moveTo>
                        <a:pt x="316120" y="28527"/>
                      </a:moveTo>
                      <a:lnTo>
                        <a:pt x="314216" y="37085"/>
                      </a:lnTo>
                      <a:lnTo>
                        <a:pt x="330403" y="37085"/>
                      </a:lnTo>
                      <a:lnTo>
                        <a:pt x="336116" y="33281"/>
                      </a:lnTo>
                      <a:lnTo>
                        <a:pt x="337068" y="23772"/>
                      </a:lnTo>
                      <a:close/>
                      <a:moveTo>
                        <a:pt x="342781" y="0"/>
                      </a:moveTo>
                      <a:lnTo>
                        <a:pt x="339924" y="18067"/>
                      </a:lnTo>
                      <a:lnTo>
                        <a:pt x="351351" y="13313"/>
                      </a:lnTo>
                      <a:lnTo>
                        <a:pt x="352303" y="0"/>
                      </a:lnTo>
                      <a:close/>
                      <a:moveTo>
                        <a:pt x="897896" y="303335"/>
                      </a:moveTo>
                      <a:lnTo>
                        <a:pt x="878852" y="306188"/>
                      </a:lnTo>
                      <a:lnTo>
                        <a:pt x="875044" y="318549"/>
                      </a:lnTo>
                      <a:lnTo>
                        <a:pt x="887422" y="334715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59" name="Freeform 58">
                  <a:extLst>
                    <a:ext uri="{FF2B5EF4-FFF2-40B4-BE49-F238E27FC236}">
                      <a16:creationId xmlns:a16="http://schemas.microsoft.com/office/drawing/2014/main" id="{AAFAF8DD-A18A-857A-99FE-8DBAD114A069}"/>
                    </a:ext>
                  </a:extLst>
                </p:cNvPr>
                <p:cNvSpPr/>
                <p:nvPr/>
              </p:nvSpPr>
              <p:spPr>
                <a:xfrm>
                  <a:off x="3750807" y="1850516"/>
                  <a:ext cx="1162598" cy="963255"/>
                </a:xfrm>
                <a:custGeom>
                  <a:avLst/>
                  <a:gdLst>
                    <a:gd name="connsiteX0" fmla="*/ 1162598 w 1162598"/>
                    <a:gd name="connsiteY0" fmla="*/ 125518 h 963255"/>
                    <a:gd name="connsiteX1" fmla="*/ 676992 w 1162598"/>
                    <a:gd name="connsiteY1" fmla="*/ 75121 h 963255"/>
                    <a:gd name="connsiteX2" fmla="*/ 131399 w 1162598"/>
                    <a:gd name="connsiteY2" fmla="*/ 0 h 963255"/>
                    <a:gd name="connsiteX3" fmla="*/ 112356 w 1162598"/>
                    <a:gd name="connsiteY3" fmla="*/ 101746 h 963255"/>
                    <a:gd name="connsiteX4" fmla="*/ 31422 w 1162598"/>
                    <a:gd name="connsiteY4" fmla="*/ 622835 h 963255"/>
                    <a:gd name="connsiteX5" fmla="*/ 0 w 1162598"/>
                    <a:gd name="connsiteY5" fmla="*/ 831081 h 963255"/>
                    <a:gd name="connsiteX6" fmla="*/ 305646 w 1162598"/>
                    <a:gd name="connsiteY6" fmla="*/ 876724 h 963255"/>
                    <a:gd name="connsiteX7" fmla="*/ 733170 w 1162598"/>
                    <a:gd name="connsiteY7" fmla="*/ 930925 h 963255"/>
                    <a:gd name="connsiteX8" fmla="*/ 1090234 w 1162598"/>
                    <a:gd name="connsiteY8" fmla="*/ 963255 h 963255"/>
                    <a:gd name="connsiteX9" fmla="*/ 1125464 w 1162598"/>
                    <a:gd name="connsiteY9" fmla="*/ 542960 h 963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162598" h="963255">
                      <a:moveTo>
                        <a:pt x="1162598" y="125518"/>
                      </a:moveTo>
                      <a:lnTo>
                        <a:pt x="676992" y="75121"/>
                      </a:lnTo>
                      <a:lnTo>
                        <a:pt x="131399" y="0"/>
                      </a:lnTo>
                      <a:lnTo>
                        <a:pt x="112356" y="101746"/>
                      </a:lnTo>
                      <a:lnTo>
                        <a:pt x="31422" y="622835"/>
                      </a:lnTo>
                      <a:lnTo>
                        <a:pt x="0" y="831081"/>
                      </a:lnTo>
                      <a:lnTo>
                        <a:pt x="305646" y="876724"/>
                      </a:lnTo>
                      <a:lnTo>
                        <a:pt x="733170" y="930925"/>
                      </a:lnTo>
                      <a:lnTo>
                        <a:pt x="1090234" y="963255"/>
                      </a:lnTo>
                      <a:lnTo>
                        <a:pt x="1125464" y="542960"/>
                      </a:lnTo>
                      <a:close/>
                    </a:path>
                  </a:pathLst>
                </a:custGeom>
                <a:solidFill>
                  <a:srgbClr val="43D474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 dirty="0"/>
                </a:p>
              </p:txBody>
            </p:sp>
            <p:sp>
              <p:nvSpPr>
                <p:cNvPr id="60" name="Freeform 59">
                  <a:extLst>
                    <a:ext uri="{FF2B5EF4-FFF2-40B4-BE49-F238E27FC236}">
                      <a16:creationId xmlns:a16="http://schemas.microsoft.com/office/drawing/2014/main" id="{C895CABC-E32B-369B-6889-5E3DDC0290E2}"/>
                    </a:ext>
                  </a:extLst>
                </p:cNvPr>
                <p:cNvSpPr/>
                <p:nvPr/>
              </p:nvSpPr>
              <p:spPr>
                <a:xfrm>
                  <a:off x="9146749" y="2988736"/>
                  <a:ext cx="34277" cy="41839"/>
                </a:xfrm>
                <a:custGeom>
                  <a:avLst/>
                  <a:gdLst>
                    <a:gd name="connsiteX0" fmla="*/ 34278 w 34277"/>
                    <a:gd name="connsiteY0" fmla="*/ 17116 h 41839"/>
                    <a:gd name="connsiteX1" fmla="*/ 9522 w 34277"/>
                    <a:gd name="connsiteY1" fmla="*/ 0 h 41839"/>
                    <a:gd name="connsiteX2" fmla="*/ 0 w 34277"/>
                    <a:gd name="connsiteY2" fmla="*/ 16165 h 41839"/>
                    <a:gd name="connsiteX3" fmla="*/ 4761 w 34277"/>
                    <a:gd name="connsiteY3" fmla="*/ 19969 h 41839"/>
                    <a:gd name="connsiteX4" fmla="*/ 8569 w 34277"/>
                    <a:gd name="connsiteY4" fmla="*/ 20920 h 41839"/>
                    <a:gd name="connsiteX5" fmla="*/ 14283 w 34277"/>
                    <a:gd name="connsiteY5" fmla="*/ 25674 h 41839"/>
                    <a:gd name="connsiteX6" fmla="*/ 17139 w 34277"/>
                    <a:gd name="connsiteY6" fmla="*/ 32330 h 41839"/>
                    <a:gd name="connsiteX7" fmla="*/ 16186 w 34277"/>
                    <a:gd name="connsiteY7" fmla="*/ 37085 h 41839"/>
                    <a:gd name="connsiteX8" fmla="*/ 18091 w 34277"/>
                    <a:gd name="connsiteY8" fmla="*/ 41839 h 418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4277" h="41839">
                      <a:moveTo>
                        <a:pt x="34278" y="17116"/>
                      </a:moveTo>
                      <a:lnTo>
                        <a:pt x="9522" y="0"/>
                      </a:lnTo>
                      <a:lnTo>
                        <a:pt x="0" y="16165"/>
                      </a:lnTo>
                      <a:lnTo>
                        <a:pt x="4761" y="19969"/>
                      </a:lnTo>
                      <a:lnTo>
                        <a:pt x="8569" y="20920"/>
                      </a:lnTo>
                      <a:lnTo>
                        <a:pt x="14283" y="25674"/>
                      </a:lnTo>
                      <a:lnTo>
                        <a:pt x="17139" y="32330"/>
                      </a:lnTo>
                      <a:lnTo>
                        <a:pt x="16186" y="37085"/>
                      </a:lnTo>
                      <a:lnTo>
                        <a:pt x="18091" y="41839"/>
                      </a:ln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grpSp>
              <p:nvGrpSpPr>
                <p:cNvPr id="61" name="Graphic 2">
                  <a:extLst>
                    <a:ext uri="{FF2B5EF4-FFF2-40B4-BE49-F238E27FC236}">
                      <a16:creationId xmlns:a16="http://schemas.microsoft.com/office/drawing/2014/main" id="{F00F15F5-D154-1A34-E8D2-F15715B52118}"/>
                    </a:ext>
                  </a:extLst>
                </p:cNvPr>
                <p:cNvGrpSpPr/>
                <p:nvPr/>
              </p:nvGrpSpPr>
              <p:grpSpPr>
                <a:xfrm>
                  <a:off x="1795052" y="871095"/>
                  <a:ext cx="8158183" cy="4376963"/>
                  <a:chOff x="1795052" y="871095"/>
                  <a:chExt cx="8158183" cy="4376963"/>
                </a:xfrm>
                <a:noFill/>
              </p:grpSpPr>
              <p:sp>
                <p:nvSpPr>
                  <p:cNvPr id="64" name="Freeform 63">
                    <a:extLst>
                      <a:ext uri="{FF2B5EF4-FFF2-40B4-BE49-F238E27FC236}">
                        <a16:creationId xmlns:a16="http://schemas.microsoft.com/office/drawing/2014/main" id="{53750FAC-02DC-96F5-826C-D3AA2A9D5FC2}"/>
                      </a:ext>
                    </a:extLst>
                  </p:cNvPr>
                  <p:cNvSpPr/>
                  <p:nvPr/>
                </p:nvSpPr>
                <p:spPr>
                  <a:xfrm>
                    <a:off x="7608044" y="4863898"/>
                    <a:ext cx="469419" cy="195884"/>
                  </a:xfrm>
                  <a:custGeom>
                    <a:avLst/>
                    <a:gdLst>
                      <a:gd name="connsiteX0" fmla="*/ 469419 w 469419"/>
                      <a:gd name="connsiteY0" fmla="*/ 0 h 195884"/>
                      <a:gd name="connsiteX1" fmla="*/ 4761 w 469419"/>
                      <a:gd name="connsiteY1" fmla="*/ 48496 h 195884"/>
                      <a:gd name="connsiteX2" fmla="*/ 0 w 469419"/>
                      <a:gd name="connsiteY2" fmla="*/ 76072 h 195884"/>
                      <a:gd name="connsiteX3" fmla="*/ 23804 w 469419"/>
                      <a:gd name="connsiteY3" fmla="*/ 102697 h 195884"/>
                      <a:gd name="connsiteX4" fmla="*/ 39991 w 469419"/>
                      <a:gd name="connsiteY4" fmla="*/ 109353 h 195884"/>
                      <a:gd name="connsiteX5" fmla="*/ 48561 w 469419"/>
                      <a:gd name="connsiteY5" fmla="*/ 120764 h 195884"/>
                      <a:gd name="connsiteX6" fmla="*/ 44752 w 469419"/>
                      <a:gd name="connsiteY6" fmla="*/ 190179 h 195884"/>
                      <a:gd name="connsiteX7" fmla="*/ 34278 w 469419"/>
                      <a:gd name="connsiteY7" fmla="*/ 195884 h 1958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69419" h="195884">
                        <a:moveTo>
                          <a:pt x="469419" y="0"/>
                        </a:moveTo>
                        <a:lnTo>
                          <a:pt x="4761" y="48496"/>
                        </a:lnTo>
                        <a:lnTo>
                          <a:pt x="0" y="76072"/>
                        </a:lnTo>
                        <a:lnTo>
                          <a:pt x="23804" y="102697"/>
                        </a:lnTo>
                        <a:lnTo>
                          <a:pt x="39991" y="109353"/>
                        </a:lnTo>
                        <a:lnTo>
                          <a:pt x="48561" y="120764"/>
                        </a:lnTo>
                        <a:lnTo>
                          <a:pt x="44752" y="190179"/>
                        </a:lnTo>
                        <a:lnTo>
                          <a:pt x="34278" y="195884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65" name="Freeform 64">
                    <a:extLst>
                      <a:ext uri="{FF2B5EF4-FFF2-40B4-BE49-F238E27FC236}">
                        <a16:creationId xmlns:a16="http://schemas.microsoft.com/office/drawing/2014/main" id="{88EC2AE5-4C9B-DFFD-D130-9FE9894315F6}"/>
                      </a:ext>
                    </a:extLst>
                  </p:cNvPr>
                  <p:cNvSpPr/>
                  <p:nvPr/>
                </p:nvSpPr>
                <p:spPr>
                  <a:xfrm>
                    <a:off x="7877507" y="4043277"/>
                    <a:ext cx="199955" cy="820621"/>
                  </a:xfrm>
                  <a:custGeom>
                    <a:avLst/>
                    <a:gdLst>
                      <a:gd name="connsiteX0" fmla="*/ 0 w 199955"/>
                      <a:gd name="connsiteY0" fmla="*/ 0 h 820621"/>
                      <a:gd name="connsiteX1" fmla="*/ 122830 w 199955"/>
                      <a:gd name="connsiteY1" fmla="*/ 435509 h 820621"/>
                      <a:gd name="connsiteX2" fmla="*/ 150443 w 199955"/>
                      <a:gd name="connsiteY2" fmla="*/ 493514 h 820621"/>
                      <a:gd name="connsiteX3" fmla="*/ 167582 w 199955"/>
                      <a:gd name="connsiteY3" fmla="*/ 511581 h 820621"/>
                      <a:gd name="connsiteX4" fmla="*/ 167582 w 199955"/>
                      <a:gd name="connsiteY4" fmla="*/ 542009 h 820621"/>
                      <a:gd name="connsiteX5" fmla="*/ 183769 w 199955"/>
                      <a:gd name="connsiteY5" fmla="*/ 551518 h 820621"/>
                      <a:gd name="connsiteX6" fmla="*/ 185673 w 199955"/>
                      <a:gd name="connsiteY6" fmla="*/ 561978 h 820621"/>
                      <a:gd name="connsiteX7" fmla="*/ 164726 w 199955"/>
                      <a:gd name="connsiteY7" fmla="*/ 598112 h 820621"/>
                      <a:gd name="connsiteX8" fmla="*/ 161869 w 199955"/>
                      <a:gd name="connsiteY8" fmla="*/ 633295 h 820621"/>
                      <a:gd name="connsiteX9" fmla="*/ 157108 w 199955"/>
                      <a:gd name="connsiteY9" fmla="*/ 658018 h 820621"/>
                      <a:gd name="connsiteX10" fmla="*/ 179960 w 199955"/>
                      <a:gd name="connsiteY10" fmla="*/ 712219 h 820621"/>
                      <a:gd name="connsiteX11" fmla="*/ 174247 w 199955"/>
                      <a:gd name="connsiteY11" fmla="*/ 772126 h 820621"/>
                      <a:gd name="connsiteX12" fmla="*/ 179008 w 199955"/>
                      <a:gd name="connsiteY12" fmla="*/ 785438 h 820621"/>
                      <a:gd name="connsiteX13" fmla="*/ 193291 w 199955"/>
                      <a:gd name="connsiteY13" fmla="*/ 799702 h 820621"/>
                      <a:gd name="connsiteX14" fmla="*/ 199955 w 199955"/>
                      <a:gd name="connsiteY14" fmla="*/ 820621 h 820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99955" h="820621">
                        <a:moveTo>
                          <a:pt x="0" y="0"/>
                        </a:moveTo>
                        <a:lnTo>
                          <a:pt x="122830" y="435509"/>
                        </a:lnTo>
                        <a:lnTo>
                          <a:pt x="150443" y="493514"/>
                        </a:lnTo>
                        <a:lnTo>
                          <a:pt x="167582" y="511581"/>
                        </a:lnTo>
                        <a:lnTo>
                          <a:pt x="167582" y="542009"/>
                        </a:lnTo>
                        <a:lnTo>
                          <a:pt x="183769" y="551518"/>
                        </a:lnTo>
                        <a:lnTo>
                          <a:pt x="185673" y="561978"/>
                        </a:lnTo>
                        <a:lnTo>
                          <a:pt x="164726" y="598112"/>
                        </a:lnTo>
                        <a:lnTo>
                          <a:pt x="161869" y="633295"/>
                        </a:lnTo>
                        <a:lnTo>
                          <a:pt x="157108" y="658018"/>
                        </a:lnTo>
                        <a:lnTo>
                          <a:pt x="179960" y="712219"/>
                        </a:lnTo>
                        <a:lnTo>
                          <a:pt x="174247" y="772126"/>
                        </a:lnTo>
                        <a:lnTo>
                          <a:pt x="179008" y="785438"/>
                        </a:lnTo>
                        <a:lnTo>
                          <a:pt x="193291" y="799702"/>
                        </a:lnTo>
                        <a:lnTo>
                          <a:pt x="199955" y="820621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66" name="Freeform 65">
                    <a:extLst>
                      <a:ext uri="{FF2B5EF4-FFF2-40B4-BE49-F238E27FC236}">
                        <a16:creationId xmlns:a16="http://schemas.microsoft.com/office/drawing/2014/main" id="{391A600F-A4A1-76E3-C663-7C6E8D30E188}"/>
                      </a:ext>
                    </a:extLst>
                  </p:cNvPr>
                  <p:cNvSpPr/>
                  <p:nvPr/>
                </p:nvSpPr>
                <p:spPr>
                  <a:xfrm>
                    <a:off x="7442367" y="4081313"/>
                    <a:ext cx="41895" cy="971813"/>
                  </a:xfrm>
                  <a:custGeom>
                    <a:avLst/>
                    <a:gdLst>
                      <a:gd name="connsiteX0" fmla="*/ 0 w 41895"/>
                      <a:gd name="connsiteY0" fmla="*/ 0 h 971813"/>
                      <a:gd name="connsiteX1" fmla="*/ 12378 w 41895"/>
                      <a:gd name="connsiteY1" fmla="*/ 19018 h 971813"/>
                      <a:gd name="connsiteX2" fmla="*/ 0 w 41895"/>
                      <a:gd name="connsiteY2" fmla="*/ 656117 h 971813"/>
                      <a:gd name="connsiteX3" fmla="*/ 41895 w 41895"/>
                      <a:gd name="connsiteY3" fmla="*/ 971813 h 971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895" h="971813">
                        <a:moveTo>
                          <a:pt x="0" y="0"/>
                        </a:moveTo>
                        <a:lnTo>
                          <a:pt x="12378" y="19018"/>
                        </a:lnTo>
                        <a:lnTo>
                          <a:pt x="0" y="656117"/>
                        </a:lnTo>
                        <a:lnTo>
                          <a:pt x="41895" y="971813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67" name="Freeform 66">
                    <a:extLst>
                      <a:ext uri="{FF2B5EF4-FFF2-40B4-BE49-F238E27FC236}">
                        <a16:creationId xmlns:a16="http://schemas.microsoft.com/office/drawing/2014/main" id="{61D6F424-F2CC-9D1E-FA63-2C65989C6D22}"/>
                      </a:ext>
                    </a:extLst>
                  </p:cNvPr>
                  <p:cNvSpPr/>
                  <p:nvPr/>
                </p:nvSpPr>
                <p:spPr>
                  <a:xfrm>
                    <a:off x="7442367" y="4043277"/>
                    <a:ext cx="435140" cy="38035"/>
                  </a:xfrm>
                  <a:custGeom>
                    <a:avLst/>
                    <a:gdLst>
                      <a:gd name="connsiteX0" fmla="*/ 0 w 435140"/>
                      <a:gd name="connsiteY0" fmla="*/ 38036 h 38035"/>
                      <a:gd name="connsiteX1" fmla="*/ 435141 w 435140"/>
                      <a:gd name="connsiteY1" fmla="*/ 0 h 38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5140" h="38035">
                        <a:moveTo>
                          <a:pt x="0" y="38036"/>
                        </a:moveTo>
                        <a:lnTo>
                          <a:pt x="435141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68" name="Freeform 67">
                    <a:extLst>
                      <a:ext uri="{FF2B5EF4-FFF2-40B4-BE49-F238E27FC236}">
                        <a16:creationId xmlns:a16="http://schemas.microsoft.com/office/drawing/2014/main" id="{7B97F6D0-F7B1-3B4D-16D8-6DA5BF63BB20}"/>
                      </a:ext>
                    </a:extLst>
                  </p:cNvPr>
                  <p:cNvSpPr/>
                  <p:nvPr/>
                </p:nvSpPr>
                <p:spPr>
                  <a:xfrm>
                    <a:off x="6450206" y="4535840"/>
                    <a:ext cx="497984" cy="12361"/>
                  </a:xfrm>
                  <a:custGeom>
                    <a:avLst/>
                    <a:gdLst>
                      <a:gd name="connsiteX0" fmla="*/ 0 w 497984"/>
                      <a:gd name="connsiteY0" fmla="*/ 12362 h 12361"/>
                      <a:gd name="connsiteX1" fmla="*/ 497984 w 497984"/>
                      <a:gd name="connsiteY1" fmla="*/ 0 h 123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7984" h="12361">
                        <a:moveTo>
                          <a:pt x="0" y="12362"/>
                        </a:moveTo>
                        <a:lnTo>
                          <a:pt x="497984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69" name="Freeform 68">
                    <a:extLst>
                      <a:ext uri="{FF2B5EF4-FFF2-40B4-BE49-F238E27FC236}">
                        <a16:creationId xmlns:a16="http://schemas.microsoft.com/office/drawing/2014/main" id="{FBEE393E-3093-CB1B-9C33-72B2408769C6}"/>
                      </a:ext>
                    </a:extLst>
                  </p:cNvPr>
                  <p:cNvSpPr/>
                  <p:nvPr/>
                </p:nvSpPr>
                <p:spPr>
                  <a:xfrm>
                    <a:off x="6334042" y="3789388"/>
                    <a:ext cx="830291" cy="107451"/>
                  </a:xfrm>
                  <a:custGeom>
                    <a:avLst/>
                    <a:gdLst>
                      <a:gd name="connsiteX0" fmla="*/ 830291 w 830291"/>
                      <a:gd name="connsiteY0" fmla="*/ 99844 h 107451"/>
                      <a:gd name="connsiteX1" fmla="*/ 723648 w 830291"/>
                      <a:gd name="connsiteY1" fmla="*/ 107451 h 107451"/>
                      <a:gd name="connsiteX2" fmla="*/ 750309 w 830291"/>
                      <a:gd name="connsiteY2" fmla="*/ 58956 h 107451"/>
                      <a:gd name="connsiteX3" fmla="*/ 766496 w 830291"/>
                      <a:gd name="connsiteY3" fmla="*/ 44692 h 107451"/>
                      <a:gd name="connsiteX4" fmla="*/ 766496 w 830291"/>
                      <a:gd name="connsiteY4" fmla="*/ 23772 h 107451"/>
                      <a:gd name="connsiteX5" fmla="*/ 751262 w 830291"/>
                      <a:gd name="connsiteY5" fmla="*/ 0 h 107451"/>
                      <a:gd name="connsiteX6" fmla="*/ 372298 w 830291"/>
                      <a:gd name="connsiteY6" fmla="*/ 19018 h 107451"/>
                      <a:gd name="connsiteX7" fmla="*/ 0 w 830291"/>
                      <a:gd name="connsiteY7" fmla="*/ 25674 h 1074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30291" h="107451">
                        <a:moveTo>
                          <a:pt x="830291" y="99844"/>
                        </a:moveTo>
                        <a:lnTo>
                          <a:pt x="723648" y="107451"/>
                        </a:lnTo>
                        <a:lnTo>
                          <a:pt x="750309" y="58956"/>
                        </a:lnTo>
                        <a:lnTo>
                          <a:pt x="766496" y="44692"/>
                        </a:lnTo>
                        <a:lnTo>
                          <a:pt x="766496" y="23772"/>
                        </a:lnTo>
                        <a:lnTo>
                          <a:pt x="751262" y="0"/>
                        </a:lnTo>
                        <a:lnTo>
                          <a:pt x="372298" y="19018"/>
                        </a:lnTo>
                        <a:lnTo>
                          <a:pt x="0" y="25674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0" name="Freeform 69">
                    <a:extLst>
                      <a:ext uri="{FF2B5EF4-FFF2-40B4-BE49-F238E27FC236}">
                        <a16:creationId xmlns:a16="http://schemas.microsoft.com/office/drawing/2014/main" id="{BB27E798-1DC5-A7A3-C85C-8DB2639AF75C}"/>
                      </a:ext>
                    </a:extLst>
                  </p:cNvPr>
                  <p:cNvSpPr/>
                  <p:nvPr/>
                </p:nvSpPr>
                <p:spPr>
                  <a:xfrm>
                    <a:off x="6936765" y="4106036"/>
                    <a:ext cx="145681" cy="429803"/>
                  </a:xfrm>
                  <a:custGeom>
                    <a:avLst/>
                    <a:gdLst>
                      <a:gd name="connsiteX0" fmla="*/ 11426 w 145681"/>
                      <a:gd name="connsiteY0" fmla="*/ 429804 h 429803"/>
                      <a:gd name="connsiteX1" fmla="*/ 22852 w 145681"/>
                      <a:gd name="connsiteY1" fmla="*/ 415540 h 429803"/>
                      <a:gd name="connsiteX2" fmla="*/ 27613 w 145681"/>
                      <a:gd name="connsiteY2" fmla="*/ 387014 h 429803"/>
                      <a:gd name="connsiteX3" fmla="*/ 13331 w 145681"/>
                      <a:gd name="connsiteY3" fmla="*/ 365143 h 429803"/>
                      <a:gd name="connsiteX4" fmla="*/ 8570 w 145681"/>
                      <a:gd name="connsiteY4" fmla="*/ 344223 h 429803"/>
                      <a:gd name="connsiteX5" fmla="*/ 17139 w 145681"/>
                      <a:gd name="connsiteY5" fmla="*/ 337567 h 429803"/>
                      <a:gd name="connsiteX6" fmla="*/ 17139 w 145681"/>
                      <a:gd name="connsiteY6" fmla="*/ 329960 h 429803"/>
                      <a:gd name="connsiteX7" fmla="*/ 953 w 145681"/>
                      <a:gd name="connsiteY7" fmla="*/ 319500 h 429803"/>
                      <a:gd name="connsiteX8" fmla="*/ 0 w 145681"/>
                      <a:gd name="connsiteY8" fmla="*/ 312844 h 429803"/>
                      <a:gd name="connsiteX9" fmla="*/ 15235 w 145681"/>
                      <a:gd name="connsiteY9" fmla="*/ 304286 h 429803"/>
                      <a:gd name="connsiteX10" fmla="*/ 3809 w 145681"/>
                      <a:gd name="connsiteY10" fmla="*/ 293826 h 429803"/>
                      <a:gd name="connsiteX11" fmla="*/ 19996 w 145681"/>
                      <a:gd name="connsiteY11" fmla="*/ 226313 h 429803"/>
                      <a:gd name="connsiteX12" fmla="*/ 52369 w 145681"/>
                      <a:gd name="connsiteY12" fmla="*/ 211098 h 429803"/>
                      <a:gd name="connsiteX13" fmla="*/ 52369 w 145681"/>
                      <a:gd name="connsiteY13" fmla="*/ 203491 h 429803"/>
                      <a:gd name="connsiteX14" fmla="*/ 41896 w 145681"/>
                      <a:gd name="connsiteY14" fmla="*/ 190179 h 429803"/>
                      <a:gd name="connsiteX15" fmla="*/ 69508 w 145681"/>
                      <a:gd name="connsiteY15" fmla="*/ 138830 h 429803"/>
                      <a:gd name="connsiteX16" fmla="*/ 87600 w 145681"/>
                      <a:gd name="connsiteY16" fmla="*/ 138830 h 429803"/>
                      <a:gd name="connsiteX17" fmla="*/ 101882 w 145681"/>
                      <a:gd name="connsiteY17" fmla="*/ 127420 h 429803"/>
                      <a:gd name="connsiteX18" fmla="*/ 99026 w 145681"/>
                      <a:gd name="connsiteY18" fmla="*/ 77973 h 429803"/>
                      <a:gd name="connsiteX19" fmla="*/ 128543 w 145681"/>
                      <a:gd name="connsiteY19" fmla="*/ 35183 h 429803"/>
                      <a:gd name="connsiteX20" fmla="*/ 145682 w 145681"/>
                      <a:gd name="connsiteY20" fmla="*/ 29477 h 429803"/>
                      <a:gd name="connsiteX21" fmla="*/ 140921 w 145681"/>
                      <a:gd name="connsiteY21" fmla="*/ 0 h 429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145681" h="429803">
                        <a:moveTo>
                          <a:pt x="11426" y="429804"/>
                        </a:moveTo>
                        <a:lnTo>
                          <a:pt x="22852" y="415540"/>
                        </a:lnTo>
                        <a:lnTo>
                          <a:pt x="27613" y="387014"/>
                        </a:lnTo>
                        <a:lnTo>
                          <a:pt x="13331" y="365143"/>
                        </a:lnTo>
                        <a:lnTo>
                          <a:pt x="8570" y="344223"/>
                        </a:lnTo>
                        <a:lnTo>
                          <a:pt x="17139" y="337567"/>
                        </a:lnTo>
                        <a:lnTo>
                          <a:pt x="17139" y="329960"/>
                        </a:lnTo>
                        <a:lnTo>
                          <a:pt x="953" y="319500"/>
                        </a:lnTo>
                        <a:lnTo>
                          <a:pt x="0" y="312844"/>
                        </a:lnTo>
                        <a:lnTo>
                          <a:pt x="15235" y="304286"/>
                        </a:lnTo>
                        <a:lnTo>
                          <a:pt x="3809" y="293826"/>
                        </a:lnTo>
                        <a:lnTo>
                          <a:pt x="19996" y="226313"/>
                        </a:lnTo>
                        <a:lnTo>
                          <a:pt x="52369" y="211098"/>
                        </a:lnTo>
                        <a:lnTo>
                          <a:pt x="52369" y="203491"/>
                        </a:lnTo>
                        <a:lnTo>
                          <a:pt x="41896" y="190179"/>
                        </a:lnTo>
                        <a:lnTo>
                          <a:pt x="69508" y="138830"/>
                        </a:lnTo>
                        <a:lnTo>
                          <a:pt x="87600" y="138830"/>
                        </a:lnTo>
                        <a:lnTo>
                          <a:pt x="101882" y="127420"/>
                        </a:lnTo>
                        <a:lnTo>
                          <a:pt x="99026" y="77973"/>
                        </a:lnTo>
                        <a:lnTo>
                          <a:pt x="128543" y="35183"/>
                        </a:lnTo>
                        <a:lnTo>
                          <a:pt x="145682" y="29477"/>
                        </a:lnTo>
                        <a:lnTo>
                          <a:pt x="140921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1" name="Freeform 70">
                    <a:extLst>
                      <a:ext uri="{FF2B5EF4-FFF2-40B4-BE49-F238E27FC236}">
                        <a16:creationId xmlns:a16="http://schemas.microsoft.com/office/drawing/2014/main" id="{13011AA8-FBB9-9794-F8E1-6446F0927D1F}"/>
                      </a:ext>
                    </a:extLst>
                  </p:cNvPr>
                  <p:cNvSpPr/>
                  <p:nvPr/>
                </p:nvSpPr>
                <p:spPr>
                  <a:xfrm>
                    <a:off x="6334042" y="3815062"/>
                    <a:ext cx="39038" cy="602866"/>
                  </a:xfrm>
                  <a:custGeom>
                    <a:avLst/>
                    <a:gdLst>
                      <a:gd name="connsiteX0" fmla="*/ 32374 w 39038"/>
                      <a:gd name="connsiteY0" fmla="*/ 602867 h 602866"/>
                      <a:gd name="connsiteX1" fmla="*/ 39039 w 39038"/>
                      <a:gd name="connsiteY1" fmla="*/ 232018 h 602866"/>
                      <a:gd name="connsiteX2" fmla="*/ 0 w 39038"/>
                      <a:gd name="connsiteY2" fmla="*/ 0 h 602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9038" h="602866">
                        <a:moveTo>
                          <a:pt x="32374" y="602867"/>
                        </a:moveTo>
                        <a:lnTo>
                          <a:pt x="39039" y="232018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2" name="Freeform 71">
                    <a:extLst>
                      <a:ext uri="{FF2B5EF4-FFF2-40B4-BE49-F238E27FC236}">
                        <a16:creationId xmlns:a16="http://schemas.microsoft.com/office/drawing/2014/main" id="{F16C6C02-E8EC-5166-F2E4-A69324E148AC}"/>
                      </a:ext>
                    </a:extLst>
                  </p:cNvPr>
                  <p:cNvSpPr/>
                  <p:nvPr/>
                </p:nvSpPr>
                <p:spPr>
                  <a:xfrm>
                    <a:off x="7077685" y="3889232"/>
                    <a:ext cx="100930" cy="216803"/>
                  </a:xfrm>
                  <a:custGeom>
                    <a:avLst/>
                    <a:gdLst>
                      <a:gd name="connsiteX0" fmla="*/ 0 w 100930"/>
                      <a:gd name="connsiteY0" fmla="*/ 216804 h 216803"/>
                      <a:gd name="connsiteX1" fmla="*/ 15235 w 100930"/>
                      <a:gd name="connsiteY1" fmla="*/ 210148 h 216803"/>
                      <a:gd name="connsiteX2" fmla="*/ 23804 w 100930"/>
                      <a:gd name="connsiteY2" fmla="*/ 189228 h 216803"/>
                      <a:gd name="connsiteX3" fmla="*/ 35230 w 100930"/>
                      <a:gd name="connsiteY3" fmla="*/ 193982 h 216803"/>
                      <a:gd name="connsiteX4" fmla="*/ 41896 w 100930"/>
                      <a:gd name="connsiteY4" fmla="*/ 184473 h 216803"/>
                      <a:gd name="connsiteX5" fmla="*/ 34278 w 100930"/>
                      <a:gd name="connsiteY5" fmla="*/ 177817 h 216803"/>
                      <a:gd name="connsiteX6" fmla="*/ 37135 w 100930"/>
                      <a:gd name="connsiteY6" fmla="*/ 163554 h 216803"/>
                      <a:gd name="connsiteX7" fmla="*/ 26661 w 100930"/>
                      <a:gd name="connsiteY7" fmla="*/ 154996 h 216803"/>
                      <a:gd name="connsiteX8" fmla="*/ 32374 w 100930"/>
                      <a:gd name="connsiteY8" fmla="*/ 145487 h 216803"/>
                      <a:gd name="connsiteX9" fmla="*/ 31422 w 100930"/>
                      <a:gd name="connsiteY9" fmla="*/ 131224 h 216803"/>
                      <a:gd name="connsiteX10" fmla="*/ 20948 w 100930"/>
                      <a:gd name="connsiteY10" fmla="*/ 130273 h 216803"/>
                      <a:gd name="connsiteX11" fmla="*/ 28565 w 100930"/>
                      <a:gd name="connsiteY11" fmla="*/ 122665 h 216803"/>
                      <a:gd name="connsiteX12" fmla="*/ 40944 w 100930"/>
                      <a:gd name="connsiteY12" fmla="*/ 130273 h 216803"/>
                      <a:gd name="connsiteX13" fmla="*/ 43800 w 100930"/>
                      <a:gd name="connsiteY13" fmla="*/ 116960 h 216803"/>
                      <a:gd name="connsiteX14" fmla="*/ 39991 w 100930"/>
                      <a:gd name="connsiteY14" fmla="*/ 106500 h 216803"/>
                      <a:gd name="connsiteX15" fmla="*/ 40944 w 100930"/>
                      <a:gd name="connsiteY15" fmla="*/ 99844 h 216803"/>
                      <a:gd name="connsiteX16" fmla="*/ 59987 w 100930"/>
                      <a:gd name="connsiteY16" fmla="*/ 105549 h 216803"/>
                      <a:gd name="connsiteX17" fmla="*/ 56178 w 100930"/>
                      <a:gd name="connsiteY17" fmla="*/ 91286 h 216803"/>
                      <a:gd name="connsiteX18" fmla="*/ 71413 w 100930"/>
                      <a:gd name="connsiteY18" fmla="*/ 78924 h 216803"/>
                      <a:gd name="connsiteX19" fmla="*/ 66652 w 100930"/>
                      <a:gd name="connsiteY19" fmla="*/ 70366 h 216803"/>
                      <a:gd name="connsiteX20" fmla="*/ 56178 w 100930"/>
                      <a:gd name="connsiteY20" fmla="*/ 71317 h 216803"/>
                      <a:gd name="connsiteX21" fmla="*/ 50465 w 100930"/>
                      <a:gd name="connsiteY21" fmla="*/ 62759 h 216803"/>
                      <a:gd name="connsiteX22" fmla="*/ 59035 w 100930"/>
                      <a:gd name="connsiteY22" fmla="*/ 54201 h 216803"/>
                      <a:gd name="connsiteX23" fmla="*/ 74270 w 100930"/>
                      <a:gd name="connsiteY23" fmla="*/ 52299 h 216803"/>
                      <a:gd name="connsiteX24" fmla="*/ 79030 w 100930"/>
                      <a:gd name="connsiteY24" fmla="*/ 44692 h 216803"/>
                      <a:gd name="connsiteX25" fmla="*/ 92361 w 100930"/>
                      <a:gd name="connsiteY25" fmla="*/ 42790 h 216803"/>
                      <a:gd name="connsiteX26" fmla="*/ 91409 w 100930"/>
                      <a:gd name="connsiteY26" fmla="*/ 35183 h 216803"/>
                      <a:gd name="connsiteX27" fmla="*/ 82839 w 100930"/>
                      <a:gd name="connsiteY27" fmla="*/ 26625 h 216803"/>
                      <a:gd name="connsiteX28" fmla="*/ 82839 w 100930"/>
                      <a:gd name="connsiteY28" fmla="*/ 21871 h 216803"/>
                      <a:gd name="connsiteX29" fmla="*/ 97121 w 100930"/>
                      <a:gd name="connsiteY29" fmla="*/ 21871 h 216803"/>
                      <a:gd name="connsiteX30" fmla="*/ 100930 w 100930"/>
                      <a:gd name="connsiteY30" fmla="*/ 15214 h 216803"/>
                      <a:gd name="connsiteX31" fmla="*/ 87600 w 100930"/>
                      <a:gd name="connsiteY31" fmla="*/ 5705 h 216803"/>
                      <a:gd name="connsiteX32" fmla="*/ 86648 w 100930"/>
                      <a:gd name="connsiteY32" fmla="*/ 0 h 216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100930" h="216803">
                        <a:moveTo>
                          <a:pt x="0" y="216804"/>
                        </a:moveTo>
                        <a:lnTo>
                          <a:pt x="15235" y="210148"/>
                        </a:lnTo>
                        <a:lnTo>
                          <a:pt x="23804" y="189228"/>
                        </a:lnTo>
                        <a:lnTo>
                          <a:pt x="35230" y="193982"/>
                        </a:lnTo>
                        <a:lnTo>
                          <a:pt x="41896" y="184473"/>
                        </a:lnTo>
                        <a:lnTo>
                          <a:pt x="34278" y="177817"/>
                        </a:lnTo>
                        <a:lnTo>
                          <a:pt x="37135" y="163554"/>
                        </a:lnTo>
                        <a:lnTo>
                          <a:pt x="26661" y="154996"/>
                        </a:lnTo>
                        <a:lnTo>
                          <a:pt x="32374" y="145487"/>
                        </a:lnTo>
                        <a:lnTo>
                          <a:pt x="31422" y="131224"/>
                        </a:lnTo>
                        <a:lnTo>
                          <a:pt x="20948" y="130273"/>
                        </a:lnTo>
                        <a:lnTo>
                          <a:pt x="28565" y="122665"/>
                        </a:lnTo>
                        <a:lnTo>
                          <a:pt x="40944" y="130273"/>
                        </a:lnTo>
                        <a:lnTo>
                          <a:pt x="43800" y="116960"/>
                        </a:lnTo>
                        <a:lnTo>
                          <a:pt x="39991" y="106500"/>
                        </a:lnTo>
                        <a:lnTo>
                          <a:pt x="40944" y="99844"/>
                        </a:lnTo>
                        <a:lnTo>
                          <a:pt x="59987" y="105549"/>
                        </a:lnTo>
                        <a:lnTo>
                          <a:pt x="56178" y="91286"/>
                        </a:lnTo>
                        <a:lnTo>
                          <a:pt x="71413" y="78924"/>
                        </a:lnTo>
                        <a:lnTo>
                          <a:pt x="66652" y="70366"/>
                        </a:lnTo>
                        <a:lnTo>
                          <a:pt x="56178" y="71317"/>
                        </a:lnTo>
                        <a:lnTo>
                          <a:pt x="50465" y="62759"/>
                        </a:lnTo>
                        <a:lnTo>
                          <a:pt x="59035" y="54201"/>
                        </a:lnTo>
                        <a:lnTo>
                          <a:pt x="74270" y="52299"/>
                        </a:lnTo>
                        <a:lnTo>
                          <a:pt x="79030" y="44692"/>
                        </a:lnTo>
                        <a:lnTo>
                          <a:pt x="92361" y="42790"/>
                        </a:lnTo>
                        <a:lnTo>
                          <a:pt x="91409" y="35183"/>
                        </a:lnTo>
                        <a:lnTo>
                          <a:pt x="82839" y="26625"/>
                        </a:lnTo>
                        <a:lnTo>
                          <a:pt x="82839" y="21871"/>
                        </a:lnTo>
                        <a:lnTo>
                          <a:pt x="97121" y="21871"/>
                        </a:lnTo>
                        <a:lnTo>
                          <a:pt x="100930" y="15214"/>
                        </a:lnTo>
                        <a:lnTo>
                          <a:pt x="87600" y="5705"/>
                        </a:lnTo>
                        <a:lnTo>
                          <a:pt x="86648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3" name="Freeform 72">
                    <a:extLst>
                      <a:ext uri="{FF2B5EF4-FFF2-40B4-BE49-F238E27FC236}">
                        <a16:creationId xmlns:a16="http://schemas.microsoft.com/office/drawing/2014/main" id="{23EF230F-292E-C9BF-7101-C345144D4504}"/>
                      </a:ext>
                    </a:extLst>
                  </p:cNvPr>
                  <p:cNvSpPr/>
                  <p:nvPr/>
                </p:nvSpPr>
                <p:spPr>
                  <a:xfrm>
                    <a:off x="6366415" y="4417929"/>
                    <a:ext cx="83791" cy="130272"/>
                  </a:xfrm>
                  <a:custGeom>
                    <a:avLst/>
                    <a:gdLst>
                      <a:gd name="connsiteX0" fmla="*/ 0 w 83791"/>
                      <a:gd name="connsiteY0" fmla="*/ 0 h 130272"/>
                      <a:gd name="connsiteX1" fmla="*/ 24756 w 83791"/>
                      <a:gd name="connsiteY1" fmla="*/ 21870 h 130272"/>
                      <a:gd name="connsiteX2" fmla="*/ 51417 w 83791"/>
                      <a:gd name="connsiteY2" fmla="*/ 9509 h 130272"/>
                      <a:gd name="connsiteX3" fmla="*/ 81887 w 83791"/>
                      <a:gd name="connsiteY3" fmla="*/ 17116 h 130272"/>
                      <a:gd name="connsiteX4" fmla="*/ 83791 w 83791"/>
                      <a:gd name="connsiteY4" fmla="*/ 130273 h 130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791" h="130272">
                        <a:moveTo>
                          <a:pt x="0" y="0"/>
                        </a:moveTo>
                        <a:lnTo>
                          <a:pt x="24756" y="21870"/>
                        </a:lnTo>
                        <a:lnTo>
                          <a:pt x="51417" y="9509"/>
                        </a:lnTo>
                        <a:lnTo>
                          <a:pt x="81887" y="17116"/>
                        </a:lnTo>
                        <a:lnTo>
                          <a:pt x="83791" y="130273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4" name="Freeform 73">
                    <a:extLst>
                      <a:ext uri="{FF2B5EF4-FFF2-40B4-BE49-F238E27FC236}">
                        <a16:creationId xmlns:a16="http://schemas.microsoft.com/office/drawing/2014/main" id="{C07BEE8E-8870-6FF9-F308-5CA4A87ED22D}"/>
                      </a:ext>
                    </a:extLst>
                  </p:cNvPr>
                  <p:cNvSpPr/>
                  <p:nvPr/>
                </p:nvSpPr>
                <p:spPr>
                  <a:xfrm>
                    <a:off x="2838630" y="3824571"/>
                    <a:ext cx="164725" cy="470692"/>
                  </a:xfrm>
                  <a:custGeom>
                    <a:avLst/>
                    <a:gdLst>
                      <a:gd name="connsiteX0" fmla="*/ 110452 w 164725"/>
                      <a:gd name="connsiteY0" fmla="*/ 0 h 470692"/>
                      <a:gd name="connsiteX1" fmla="*/ 101882 w 164725"/>
                      <a:gd name="connsiteY1" fmla="*/ 19969 h 470692"/>
                      <a:gd name="connsiteX2" fmla="*/ 114260 w 164725"/>
                      <a:gd name="connsiteY2" fmla="*/ 52299 h 470692"/>
                      <a:gd name="connsiteX3" fmla="*/ 127591 w 164725"/>
                      <a:gd name="connsiteY3" fmla="*/ 69415 h 470692"/>
                      <a:gd name="connsiteX4" fmla="*/ 139017 w 164725"/>
                      <a:gd name="connsiteY4" fmla="*/ 124567 h 470692"/>
                      <a:gd name="connsiteX5" fmla="*/ 160917 w 164725"/>
                      <a:gd name="connsiteY5" fmla="*/ 148339 h 470692"/>
                      <a:gd name="connsiteX6" fmla="*/ 164725 w 164725"/>
                      <a:gd name="connsiteY6" fmla="*/ 166406 h 470692"/>
                      <a:gd name="connsiteX7" fmla="*/ 152347 w 164725"/>
                      <a:gd name="connsiteY7" fmla="*/ 178768 h 470692"/>
                      <a:gd name="connsiteX8" fmla="*/ 106643 w 164725"/>
                      <a:gd name="connsiteY8" fmla="*/ 194933 h 470692"/>
                      <a:gd name="connsiteX9" fmla="*/ 83791 w 164725"/>
                      <a:gd name="connsiteY9" fmla="*/ 229165 h 470692"/>
                      <a:gd name="connsiteX10" fmla="*/ 68556 w 164725"/>
                      <a:gd name="connsiteY10" fmla="*/ 295728 h 470692"/>
                      <a:gd name="connsiteX11" fmla="*/ 45704 w 164725"/>
                      <a:gd name="connsiteY11" fmla="*/ 326156 h 470692"/>
                      <a:gd name="connsiteX12" fmla="*/ 30470 w 164725"/>
                      <a:gd name="connsiteY12" fmla="*/ 329009 h 470692"/>
                      <a:gd name="connsiteX13" fmla="*/ 19996 w 164725"/>
                      <a:gd name="connsiteY13" fmla="*/ 394621 h 470692"/>
                      <a:gd name="connsiteX14" fmla="*/ 30470 w 164725"/>
                      <a:gd name="connsiteY14" fmla="*/ 409835 h 470692"/>
                      <a:gd name="connsiteX15" fmla="*/ 47608 w 164725"/>
                      <a:gd name="connsiteY15" fmla="*/ 411737 h 470692"/>
                      <a:gd name="connsiteX16" fmla="*/ 57130 w 164725"/>
                      <a:gd name="connsiteY16" fmla="*/ 426951 h 470692"/>
                      <a:gd name="connsiteX17" fmla="*/ 49513 w 164725"/>
                      <a:gd name="connsiteY17" fmla="*/ 449773 h 470692"/>
                      <a:gd name="connsiteX18" fmla="*/ 20948 w 164725"/>
                      <a:gd name="connsiteY18" fmla="*/ 470692 h 470692"/>
                      <a:gd name="connsiteX19" fmla="*/ 0 w 164725"/>
                      <a:gd name="connsiteY19" fmla="*/ 469741 h 470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64725" h="470692">
                        <a:moveTo>
                          <a:pt x="110452" y="0"/>
                        </a:moveTo>
                        <a:lnTo>
                          <a:pt x="101882" y="19969"/>
                        </a:lnTo>
                        <a:lnTo>
                          <a:pt x="114260" y="52299"/>
                        </a:lnTo>
                        <a:lnTo>
                          <a:pt x="127591" y="69415"/>
                        </a:lnTo>
                        <a:lnTo>
                          <a:pt x="139017" y="124567"/>
                        </a:lnTo>
                        <a:lnTo>
                          <a:pt x="160917" y="148339"/>
                        </a:lnTo>
                        <a:lnTo>
                          <a:pt x="164725" y="166406"/>
                        </a:lnTo>
                        <a:lnTo>
                          <a:pt x="152347" y="178768"/>
                        </a:lnTo>
                        <a:lnTo>
                          <a:pt x="106643" y="194933"/>
                        </a:lnTo>
                        <a:lnTo>
                          <a:pt x="83791" y="229165"/>
                        </a:lnTo>
                        <a:lnTo>
                          <a:pt x="68556" y="295728"/>
                        </a:lnTo>
                        <a:lnTo>
                          <a:pt x="45704" y="326156"/>
                        </a:lnTo>
                        <a:lnTo>
                          <a:pt x="30470" y="329009"/>
                        </a:lnTo>
                        <a:lnTo>
                          <a:pt x="19996" y="394621"/>
                        </a:lnTo>
                        <a:lnTo>
                          <a:pt x="30470" y="409835"/>
                        </a:lnTo>
                        <a:lnTo>
                          <a:pt x="47608" y="411737"/>
                        </a:lnTo>
                        <a:lnTo>
                          <a:pt x="57130" y="426951"/>
                        </a:lnTo>
                        <a:lnTo>
                          <a:pt x="49513" y="449773"/>
                        </a:lnTo>
                        <a:lnTo>
                          <a:pt x="20948" y="470692"/>
                        </a:lnTo>
                        <a:lnTo>
                          <a:pt x="0" y="469741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5" name="Freeform 74">
                    <a:extLst>
                      <a:ext uri="{FF2B5EF4-FFF2-40B4-BE49-F238E27FC236}">
                        <a16:creationId xmlns:a16="http://schemas.microsoft.com/office/drawing/2014/main" id="{1635316E-17DB-3A2F-C97C-6963F3280E0C}"/>
                      </a:ext>
                    </a:extLst>
                  </p:cNvPr>
                  <p:cNvSpPr/>
                  <p:nvPr/>
                </p:nvSpPr>
                <p:spPr>
                  <a:xfrm>
                    <a:off x="3781277" y="3566879"/>
                    <a:ext cx="165677" cy="1180059"/>
                  </a:xfrm>
                  <a:custGeom>
                    <a:avLst/>
                    <a:gdLst>
                      <a:gd name="connsiteX0" fmla="*/ 165677 w 165677"/>
                      <a:gd name="connsiteY0" fmla="*/ 0 h 1180059"/>
                      <a:gd name="connsiteX1" fmla="*/ 0 w 165677"/>
                      <a:gd name="connsiteY1" fmla="*/ 1180059 h 11800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65677" h="1180059">
                        <a:moveTo>
                          <a:pt x="165677" y="0"/>
                        </a:moveTo>
                        <a:lnTo>
                          <a:pt x="0" y="118005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6" name="Freeform 75">
                    <a:extLst>
                      <a:ext uri="{FF2B5EF4-FFF2-40B4-BE49-F238E27FC236}">
                        <a16:creationId xmlns:a16="http://schemas.microsoft.com/office/drawing/2014/main" id="{E8DFDCEF-0F6D-5AD6-CC52-8D9F6129234B}"/>
                      </a:ext>
                    </a:extLst>
                  </p:cNvPr>
                  <p:cNvSpPr/>
                  <p:nvPr/>
                </p:nvSpPr>
                <p:spPr>
                  <a:xfrm>
                    <a:off x="2949081" y="3431852"/>
                    <a:ext cx="177103" cy="392719"/>
                  </a:xfrm>
                  <a:custGeom>
                    <a:avLst/>
                    <a:gdLst>
                      <a:gd name="connsiteX0" fmla="*/ 177103 w 177103"/>
                      <a:gd name="connsiteY0" fmla="*/ 0 h 392719"/>
                      <a:gd name="connsiteX1" fmla="*/ 144730 w 177103"/>
                      <a:gd name="connsiteY1" fmla="*/ 166406 h 392719"/>
                      <a:gd name="connsiteX2" fmla="*/ 121878 w 177103"/>
                      <a:gd name="connsiteY2" fmla="*/ 193983 h 392719"/>
                      <a:gd name="connsiteX3" fmla="*/ 102834 w 177103"/>
                      <a:gd name="connsiteY3" fmla="*/ 193983 h 392719"/>
                      <a:gd name="connsiteX4" fmla="*/ 91408 w 177103"/>
                      <a:gd name="connsiteY4" fmla="*/ 168308 h 392719"/>
                      <a:gd name="connsiteX5" fmla="*/ 56178 w 177103"/>
                      <a:gd name="connsiteY5" fmla="*/ 154996 h 392719"/>
                      <a:gd name="connsiteX6" fmla="*/ 22852 w 177103"/>
                      <a:gd name="connsiteY6" fmla="*/ 160701 h 392719"/>
                      <a:gd name="connsiteX7" fmla="*/ 13330 w 177103"/>
                      <a:gd name="connsiteY7" fmla="*/ 290023 h 392719"/>
                      <a:gd name="connsiteX8" fmla="*/ 18091 w 177103"/>
                      <a:gd name="connsiteY8" fmla="*/ 336617 h 392719"/>
                      <a:gd name="connsiteX9" fmla="*/ 13330 w 177103"/>
                      <a:gd name="connsiteY9" fmla="*/ 364193 h 392719"/>
                      <a:gd name="connsiteX10" fmla="*/ 0 w 177103"/>
                      <a:gd name="connsiteY10" fmla="*/ 392719 h 3927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7103" h="392719">
                        <a:moveTo>
                          <a:pt x="177103" y="0"/>
                        </a:moveTo>
                        <a:lnTo>
                          <a:pt x="144730" y="166406"/>
                        </a:lnTo>
                        <a:lnTo>
                          <a:pt x="121878" y="193983"/>
                        </a:lnTo>
                        <a:lnTo>
                          <a:pt x="102834" y="193983"/>
                        </a:lnTo>
                        <a:lnTo>
                          <a:pt x="91408" y="168308"/>
                        </a:lnTo>
                        <a:lnTo>
                          <a:pt x="56178" y="154996"/>
                        </a:lnTo>
                        <a:lnTo>
                          <a:pt x="22852" y="160701"/>
                        </a:lnTo>
                        <a:lnTo>
                          <a:pt x="13330" y="290023"/>
                        </a:lnTo>
                        <a:lnTo>
                          <a:pt x="18091" y="336617"/>
                        </a:lnTo>
                        <a:lnTo>
                          <a:pt x="13330" y="364193"/>
                        </a:lnTo>
                        <a:lnTo>
                          <a:pt x="0" y="39271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7" name="Freeform 76">
                    <a:extLst>
                      <a:ext uri="{FF2B5EF4-FFF2-40B4-BE49-F238E27FC236}">
                        <a16:creationId xmlns:a16="http://schemas.microsoft.com/office/drawing/2014/main" id="{77ECC2A3-DDF7-4F4F-DAB2-66DD2BA16508}"/>
                      </a:ext>
                    </a:extLst>
                  </p:cNvPr>
                  <p:cNvSpPr/>
                  <p:nvPr/>
                </p:nvSpPr>
                <p:spPr>
                  <a:xfrm>
                    <a:off x="3126185" y="3431852"/>
                    <a:ext cx="820769" cy="135027"/>
                  </a:xfrm>
                  <a:custGeom>
                    <a:avLst/>
                    <a:gdLst>
                      <a:gd name="connsiteX0" fmla="*/ 0 w 820769"/>
                      <a:gd name="connsiteY0" fmla="*/ 0 h 135027"/>
                      <a:gd name="connsiteX1" fmla="*/ 439902 w 820769"/>
                      <a:gd name="connsiteY1" fmla="*/ 77973 h 135027"/>
                      <a:gd name="connsiteX2" fmla="*/ 820770 w 820769"/>
                      <a:gd name="connsiteY2" fmla="*/ 135027 h 1350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820769" h="135027">
                        <a:moveTo>
                          <a:pt x="0" y="0"/>
                        </a:moveTo>
                        <a:lnTo>
                          <a:pt x="439902" y="77973"/>
                        </a:lnTo>
                        <a:lnTo>
                          <a:pt x="820770" y="135027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8" name="Freeform 77">
                    <a:extLst>
                      <a:ext uri="{FF2B5EF4-FFF2-40B4-BE49-F238E27FC236}">
                        <a16:creationId xmlns:a16="http://schemas.microsoft.com/office/drawing/2014/main" id="{D89F2D20-4BEE-F485-7059-62E67B160205}"/>
                      </a:ext>
                    </a:extLst>
                  </p:cNvPr>
                  <p:cNvSpPr/>
                  <p:nvPr/>
                </p:nvSpPr>
                <p:spPr>
                  <a:xfrm>
                    <a:off x="2268280" y="2192838"/>
                    <a:ext cx="680800" cy="1631733"/>
                  </a:xfrm>
                  <a:custGeom>
                    <a:avLst/>
                    <a:gdLst>
                      <a:gd name="connsiteX0" fmla="*/ 156156 w 680800"/>
                      <a:gd name="connsiteY0" fmla="*/ 0 h 1631733"/>
                      <a:gd name="connsiteX1" fmla="*/ 0 w 680800"/>
                      <a:gd name="connsiteY1" fmla="*/ 600014 h 1631733"/>
                      <a:gd name="connsiteX2" fmla="*/ 10474 w 680800"/>
                      <a:gd name="connsiteY2" fmla="*/ 633295 h 1631733"/>
                      <a:gd name="connsiteX3" fmla="*/ 680801 w 680800"/>
                      <a:gd name="connsiteY3" fmla="*/ 1631734 h 16317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80800" h="1631733">
                        <a:moveTo>
                          <a:pt x="156156" y="0"/>
                        </a:moveTo>
                        <a:lnTo>
                          <a:pt x="0" y="600014"/>
                        </a:lnTo>
                        <a:lnTo>
                          <a:pt x="10474" y="633295"/>
                        </a:lnTo>
                        <a:lnTo>
                          <a:pt x="680801" y="1631734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79" name="Freeform 78">
                    <a:extLst>
                      <a:ext uri="{FF2B5EF4-FFF2-40B4-BE49-F238E27FC236}">
                        <a16:creationId xmlns:a16="http://schemas.microsoft.com/office/drawing/2014/main" id="{BC3DF0C0-7F9B-D052-D202-826064CDA2CB}"/>
                      </a:ext>
                    </a:extLst>
                  </p:cNvPr>
                  <p:cNvSpPr/>
                  <p:nvPr/>
                </p:nvSpPr>
                <p:spPr>
                  <a:xfrm>
                    <a:off x="1795052" y="2015971"/>
                    <a:ext cx="629383" cy="176866"/>
                  </a:xfrm>
                  <a:custGeom>
                    <a:avLst/>
                    <a:gdLst>
                      <a:gd name="connsiteX0" fmla="*/ 0 w 629383"/>
                      <a:gd name="connsiteY0" fmla="*/ 0 h 176866"/>
                      <a:gd name="connsiteX1" fmla="*/ 629384 w 629383"/>
                      <a:gd name="connsiteY1" fmla="*/ 176866 h 176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29383" h="176866">
                        <a:moveTo>
                          <a:pt x="0" y="0"/>
                        </a:moveTo>
                        <a:lnTo>
                          <a:pt x="629384" y="176866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0" name="Freeform 79">
                    <a:extLst>
                      <a:ext uri="{FF2B5EF4-FFF2-40B4-BE49-F238E27FC236}">
                        <a16:creationId xmlns:a16="http://schemas.microsoft.com/office/drawing/2014/main" id="{515A7579-A53E-4EE1-47EC-1DC4EE87A206}"/>
                      </a:ext>
                    </a:extLst>
                  </p:cNvPr>
                  <p:cNvSpPr/>
                  <p:nvPr/>
                </p:nvSpPr>
                <p:spPr>
                  <a:xfrm>
                    <a:off x="5097174" y="3046740"/>
                    <a:ext cx="45703" cy="637098"/>
                  </a:xfrm>
                  <a:custGeom>
                    <a:avLst/>
                    <a:gdLst>
                      <a:gd name="connsiteX0" fmla="*/ 45704 w 45703"/>
                      <a:gd name="connsiteY0" fmla="*/ 0 h 637098"/>
                      <a:gd name="connsiteX1" fmla="*/ 0 w 45703"/>
                      <a:gd name="connsiteY1" fmla="*/ 637099 h 637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5703" h="637098">
                        <a:moveTo>
                          <a:pt x="45704" y="0"/>
                        </a:moveTo>
                        <a:lnTo>
                          <a:pt x="0" y="63709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1" name="Freeform 80">
                    <a:extLst>
                      <a:ext uri="{FF2B5EF4-FFF2-40B4-BE49-F238E27FC236}">
                        <a16:creationId xmlns:a16="http://schemas.microsoft.com/office/drawing/2014/main" id="{7F8AC549-91A3-5AA3-E006-90C4C0219446}"/>
                      </a:ext>
                    </a:extLst>
                  </p:cNvPr>
                  <p:cNvSpPr/>
                  <p:nvPr/>
                </p:nvSpPr>
                <p:spPr>
                  <a:xfrm>
                    <a:off x="4841041" y="2813771"/>
                    <a:ext cx="315167" cy="232968"/>
                  </a:xfrm>
                  <a:custGeom>
                    <a:avLst/>
                    <a:gdLst>
                      <a:gd name="connsiteX0" fmla="*/ 0 w 315167"/>
                      <a:gd name="connsiteY0" fmla="*/ 0 h 232968"/>
                      <a:gd name="connsiteX1" fmla="*/ 315168 w 315167"/>
                      <a:gd name="connsiteY1" fmla="*/ 22821 h 232968"/>
                      <a:gd name="connsiteX2" fmla="*/ 301837 w 315167"/>
                      <a:gd name="connsiteY2" fmla="*/ 232969 h 232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15167" h="232968">
                        <a:moveTo>
                          <a:pt x="0" y="0"/>
                        </a:moveTo>
                        <a:lnTo>
                          <a:pt x="315168" y="22821"/>
                        </a:lnTo>
                        <a:lnTo>
                          <a:pt x="301837" y="23296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2" name="Freeform 81">
                    <a:extLst>
                      <a:ext uri="{FF2B5EF4-FFF2-40B4-BE49-F238E27FC236}">
                        <a16:creationId xmlns:a16="http://schemas.microsoft.com/office/drawing/2014/main" id="{74EE123B-C28E-AC97-FAE2-B0252EBDDB7C}"/>
                      </a:ext>
                    </a:extLst>
                  </p:cNvPr>
                  <p:cNvSpPr/>
                  <p:nvPr/>
                </p:nvSpPr>
                <p:spPr>
                  <a:xfrm>
                    <a:off x="3946954" y="3566879"/>
                    <a:ext cx="993112" cy="107450"/>
                  </a:xfrm>
                  <a:custGeom>
                    <a:avLst/>
                    <a:gdLst>
                      <a:gd name="connsiteX0" fmla="*/ 0 w 993112"/>
                      <a:gd name="connsiteY0" fmla="*/ 0 h 107450"/>
                      <a:gd name="connsiteX1" fmla="*/ 500841 w 993112"/>
                      <a:gd name="connsiteY1" fmla="*/ 61808 h 107450"/>
                      <a:gd name="connsiteX2" fmla="*/ 993112 w 993112"/>
                      <a:gd name="connsiteY2" fmla="*/ 107451 h 107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93112" h="107450">
                        <a:moveTo>
                          <a:pt x="0" y="0"/>
                        </a:moveTo>
                        <a:lnTo>
                          <a:pt x="500841" y="61808"/>
                        </a:lnTo>
                        <a:lnTo>
                          <a:pt x="993112" y="107451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3" name="Freeform 82">
                    <a:extLst>
                      <a:ext uri="{FF2B5EF4-FFF2-40B4-BE49-F238E27FC236}">
                        <a16:creationId xmlns:a16="http://schemas.microsoft.com/office/drawing/2014/main" id="{5C85BAD3-ABE0-D4FA-60FE-BB2658B07802}"/>
                      </a:ext>
                    </a:extLst>
                  </p:cNvPr>
                  <p:cNvSpPr/>
                  <p:nvPr/>
                </p:nvSpPr>
                <p:spPr>
                  <a:xfrm>
                    <a:off x="4940066" y="3674330"/>
                    <a:ext cx="157107" cy="9508"/>
                  </a:xfrm>
                  <a:custGeom>
                    <a:avLst/>
                    <a:gdLst>
                      <a:gd name="connsiteX0" fmla="*/ 0 w 157107"/>
                      <a:gd name="connsiteY0" fmla="*/ 0 h 9508"/>
                      <a:gd name="connsiteX1" fmla="*/ 157108 w 157107"/>
                      <a:gd name="connsiteY1" fmla="*/ 9509 h 9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7107" h="9508">
                        <a:moveTo>
                          <a:pt x="0" y="0"/>
                        </a:moveTo>
                        <a:lnTo>
                          <a:pt x="157108" y="950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4" name="Freeform 83">
                    <a:extLst>
                      <a:ext uri="{FF2B5EF4-FFF2-40B4-BE49-F238E27FC236}">
                        <a16:creationId xmlns:a16="http://schemas.microsoft.com/office/drawing/2014/main" id="{542A94E8-8BA7-63B5-D5A4-88B55278C6C3}"/>
                      </a:ext>
                    </a:extLst>
                  </p:cNvPr>
                  <p:cNvSpPr/>
                  <p:nvPr/>
                </p:nvSpPr>
                <p:spPr>
                  <a:xfrm>
                    <a:off x="3946954" y="2727240"/>
                    <a:ext cx="109499" cy="839639"/>
                  </a:xfrm>
                  <a:custGeom>
                    <a:avLst/>
                    <a:gdLst>
                      <a:gd name="connsiteX0" fmla="*/ 109499 w 109499"/>
                      <a:gd name="connsiteY0" fmla="*/ 0 h 839639"/>
                      <a:gd name="connsiteX1" fmla="*/ 0 w 109499"/>
                      <a:gd name="connsiteY1" fmla="*/ 839639 h 839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9499" h="839639">
                        <a:moveTo>
                          <a:pt x="109499" y="0"/>
                        </a:moveTo>
                        <a:lnTo>
                          <a:pt x="0" y="83963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5" name="Freeform 84">
                    <a:extLst>
                      <a:ext uri="{FF2B5EF4-FFF2-40B4-BE49-F238E27FC236}">
                        <a16:creationId xmlns:a16="http://schemas.microsoft.com/office/drawing/2014/main" id="{67E74525-76BF-B266-DF92-5DC1174616BA}"/>
                      </a:ext>
                    </a:extLst>
                  </p:cNvPr>
                  <p:cNvSpPr/>
                  <p:nvPr/>
                </p:nvSpPr>
                <p:spPr>
                  <a:xfrm>
                    <a:off x="4056454" y="2727240"/>
                    <a:ext cx="784587" cy="86531"/>
                  </a:xfrm>
                  <a:custGeom>
                    <a:avLst/>
                    <a:gdLst>
                      <a:gd name="connsiteX0" fmla="*/ 0 w 784587"/>
                      <a:gd name="connsiteY0" fmla="*/ 0 h 86531"/>
                      <a:gd name="connsiteX1" fmla="*/ 427524 w 784587"/>
                      <a:gd name="connsiteY1" fmla="*/ 54201 h 86531"/>
                      <a:gd name="connsiteX2" fmla="*/ 784587 w 784587"/>
                      <a:gd name="connsiteY2" fmla="*/ 86531 h 86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784587" h="86531">
                        <a:moveTo>
                          <a:pt x="0" y="0"/>
                        </a:moveTo>
                        <a:lnTo>
                          <a:pt x="427524" y="54201"/>
                        </a:lnTo>
                        <a:lnTo>
                          <a:pt x="784587" y="86531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6" name="Freeform 85">
                    <a:extLst>
                      <a:ext uri="{FF2B5EF4-FFF2-40B4-BE49-F238E27FC236}">
                        <a16:creationId xmlns:a16="http://schemas.microsoft.com/office/drawing/2014/main" id="{2E82AE32-CEA4-EE31-A777-B9A0364DDBDF}"/>
                      </a:ext>
                    </a:extLst>
                  </p:cNvPr>
                  <p:cNvSpPr/>
                  <p:nvPr/>
                </p:nvSpPr>
                <p:spPr>
                  <a:xfrm>
                    <a:off x="9564751" y="2180476"/>
                    <a:ext cx="256133" cy="58004"/>
                  </a:xfrm>
                  <a:custGeom>
                    <a:avLst/>
                    <a:gdLst>
                      <a:gd name="connsiteX0" fmla="*/ 0 w 256133"/>
                      <a:gd name="connsiteY0" fmla="*/ 58005 h 58004"/>
                      <a:gd name="connsiteX1" fmla="*/ 99978 w 256133"/>
                      <a:gd name="connsiteY1" fmla="*/ 35183 h 58004"/>
                      <a:gd name="connsiteX2" fmla="*/ 104739 w 256133"/>
                      <a:gd name="connsiteY2" fmla="*/ 41839 h 58004"/>
                      <a:gd name="connsiteX3" fmla="*/ 113308 w 256133"/>
                      <a:gd name="connsiteY3" fmla="*/ 38987 h 58004"/>
                      <a:gd name="connsiteX4" fmla="*/ 113308 w 256133"/>
                      <a:gd name="connsiteY4" fmla="*/ 32330 h 58004"/>
                      <a:gd name="connsiteX5" fmla="*/ 255181 w 256133"/>
                      <a:gd name="connsiteY5" fmla="*/ 0 h 58004"/>
                      <a:gd name="connsiteX6" fmla="*/ 256134 w 256133"/>
                      <a:gd name="connsiteY6" fmla="*/ 2853 h 580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6133" h="58004">
                        <a:moveTo>
                          <a:pt x="0" y="58005"/>
                        </a:moveTo>
                        <a:lnTo>
                          <a:pt x="99978" y="35183"/>
                        </a:lnTo>
                        <a:lnTo>
                          <a:pt x="104739" y="41839"/>
                        </a:lnTo>
                        <a:lnTo>
                          <a:pt x="113308" y="38987"/>
                        </a:lnTo>
                        <a:lnTo>
                          <a:pt x="113308" y="32330"/>
                        </a:lnTo>
                        <a:lnTo>
                          <a:pt x="255181" y="0"/>
                        </a:lnTo>
                        <a:lnTo>
                          <a:pt x="256134" y="2853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7" name="Freeform 86">
                    <a:extLst>
                      <a:ext uri="{FF2B5EF4-FFF2-40B4-BE49-F238E27FC236}">
                        <a16:creationId xmlns:a16="http://schemas.microsoft.com/office/drawing/2014/main" id="{2BEC8C80-0700-6307-CC00-DC0730E196A2}"/>
                      </a:ext>
                    </a:extLst>
                  </p:cNvPr>
                  <p:cNvSpPr/>
                  <p:nvPr/>
                </p:nvSpPr>
                <p:spPr>
                  <a:xfrm>
                    <a:off x="9564751" y="2238481"/>
                    <a:ext cx="43800" cy="222509"/>
                  </a:xfrm>
                  <a:custGeom>
                    <a:avLst/>
                    <a:gdLst>
                      <a:gd name="connsiteX0" fmla="*/ 26661 w 43800"/>
                      <a:gd name="connsiteY0" fmla="*/ 222509 h 222509"/>
                      <a:gd name="connsiteX1" fmla="*/ 10474 w 43800"/>
                      <a:gd name="connsiteY1" fmla="*/ 201589 h 222509"/>
                      <a:gd name="connsiteX2" fmla="*/ 43800 w 43800"/>
                      <a:gd name="connsiteY2" fmla="*/ 169259 h 222509"/>
                      <a:gd name="connsiteX3" fmla="*/ 26661 w 43800"/>
                      <a:gd name="connsiteY3" fmla="*/ 154996 h 222509"/>
                      <a:gd name="connsiteX4" fmla="*/ 0 w 43800"/>
                      <a:gd name="connsiteY4" fmla="*/ 0 h 2225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800" h="222509">
                        <a:moveTo>
                          <a:pt x="26661" y="222509"/>
                        </a:moveTo>
                        <a:lnTo>
                          <a:pt x="10474" y="201589"/>
                        </a:lnTo>
                        <a:lnTo>
                          <a:pt x="43800" y="169259"/>
                        </a:lnTo>
                        <a:lnTo>
                          <a:pt x="26661" y="15499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8" name="Freeform 87">
                    <a:extLst>
                      <a:ext uri="{FF2B5EF4-FFF2-40B4-BE49-F238E27FC236}">
                        <a16:creationId xmlns:a16="http://schemas.microsoft.com/office/drawing/2014/main" id="{5A1F1888-70B8-3B8C-50DE-9D979D8F5F05}"/>
                      </a:ext>
                    </a:extLst>
                  </p:cNvPr>
                  <p:cNvSpPr/>
                  <p:nvPr/>
                </p:nvSpPr>
                <p:spPr>
                  <a:xfrm>
                    <a:off x="9820884" y="2183329"/>
                    <a:ext cx="30469" cy="144535"/>
                  </a:xfrm>
                  <a:custGeom>
                    <a:avLst/>
                    <a:gdLst>
                      <a:gd name="connsiteX0" fmla="*/ 0 w 30469"/>
                      <a:gd name="connsiteY0" fmla="*/ 0 h 144535"/>
                      <a:gd name="connsiteX1" fmla="*/ 30470 w 30469"/>
                      <a:gd name="connsiteY1" fmla="*/ 116960 h 144535"/>
                      <a:gd name="connsiteX2" fmla="*/ 26661 w 30469"/>
                      <a:gd name="connsiteY2" fmla="*/ 127420 h 144535"/>
                      <a:gd name="connsiteX3" fmla="*/ 30470 w 30469"/>
                      <a:gd name="connsiteY3" fmla="*/ 144536 h 144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469" h="144535">
                        <a:moveTo>
                          <a:pt x="0" y="0"/>
                        </a:moveTo>
                        <a:lnTo>
                          <a:pt x="30470" y="116960"/>
                        </a:lnTo>
                        <a:lnTo>
                          <a:pt x="26661" y="127420"/>
                        </a:lnTo>
                        <a:lnTo>
                          <a:pt x="30470" y="144536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89" name="Freeform 88">
                    <a:extLst>
                      <a:ext uri="{FF2B5EF4-FFF2-40B4-BE49-F238E27FC236}">
                        <a16:creationId xmlns:a16="http://schemas.microsoft.com/office/drawing/2014/main" id="{F8AE11DC-B5FF-944F-BE58-0E52753B936D}"/>
                      </a:ext>
                    </a:extLst>
                  </p:cNvPr>
                  <p:cNvSpPr/>
                  <p:nvPr/>
                </p:nvSpPr>
                <p:spPr>
                  <a:xfrm>
                    <a:off x="9146749" y="2988736"/>
                    <a:ext cx="34277" cy="41839"/>
                  </a:xfrm>
                  <a:custGeom>
                    <a:avLst/>
                    <a:gdLst>
                      <a:gd name="connsiteX0" fmla="*/ 18091 w 34277"/>
                      <a:gd name="connsiteY0" fmla="*/ 41839 h 41839"/>
                      <a:gd name="connsiteX1" fmla="*/ 34278 w 34277"/>
                      <a:gd name="connsiteY1" fmla="*/ 17116 h 41839"/>
                      <a:gd name="connsiteX2" fmla="*/ 9522 w 34277"/>
                      <a:gd name="connsiteY2" fmla="*/ 0 h 41839"/>
                      <a:gd name="connsiteX3" fmla="*/ 0 w 34277"/>
                      <a:gd name="connsiteY3" fmla="*/ 16165 h 418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277" h="41839">
                        <a:moveTo>
                          <a:pt x="18091" y="41839"/>
                        </a:moveTo>
                        <a:lnTo>
                          <a:pt x="34278" y="17116"/>
                        </a:lnTo>
                        <a:lnTo>
                          <a:pt x="9522" y="0"/>
                        </a:lnTo>
                        <a:lnTo>
                          <a:pt x="0" y="16165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0" name="Freeform 89">
                    <a:extLst>
                      <a:ext uri="{FF2B5EF4-FFF2-40B4-BE49-F238E27FC236}">
                        <a16:creationId xmlns:a16="http://schemas.microsoft.com/office/drawing/2014/main" id="{78F7C1F3-7FFD-86E6-C1C7-1561F2C7F375}"/>
                      </a:ext>
                    </a:extLst>
                  </p:cNvPr>
                  <p:cNvSpPr/>
                  <p:nvPr/>
                </p:nvSpPr>
                <p:spPr>
                  <a:xfrm>
                    <a:off x="9146749" y="3004901"/>
                    <a:ext cx="18090" cy="25674"/>
                  </a:xfrm>
                  <a:custGeom>
                    <a:avLst/>
                    <a:gdLst>
                      <a:gd name="connsiteX0" fmla="*/ 0 w 18090"/>
                      <a:gd name="connsiteY0" fmla="*/ 0 h 25674"/>
                      <a:gd name="connsiteX1" fmla="*/ 4761 w 18090"/>
                      <a:gd name="connsiteY1" fmla="*/ 3804 h 25674"/>
                      <a:gd name="connsiteX2" fmla="*/ 8569 w 18090"/>
                      <a:gd name="connsiteY2" fmla="*/ 4754 h 25674"/>
                      <a:gd name="connsiteX3" fmla="*/ 14283 w 18090"/>
                      <a:gd name="connsiteY3" fmla="*/ 9509 h 25674"/>
                      <a:gd name="connsiteX4" fmla="*/ 17139 w 18090"/>
                      <a:gd name="connsiteY4" fmla="*/ 16165 h 25674"/>
                      <a:gd name="connsiteX5" fmla="*/ 16186 w 18090"/>
                      <a:gd name="connsiteY5" fmla="*/ 20920 h 25674"/>
                      <a:gd name="connsiteX6" fmla="*/ 18091 w 18090"/>
                      <a:gd name="connsiteY6" fmla="*/ 25674 h 256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090" h="25674">
                        <a:moveTo>
                          <a:pt x="0" y="0"/>
                        </a:moveTo>
                        <a:lnTo>
                          <a:pt x="4761" y="3804"/>
                        </a:lnTo>
                        <a:lnTo>
                          <a:pt x="8569" y="4754"/>
                        </a:lnTo>
                        <a:lnTo>
                          <a:pt x="14283" y="9509"/>
                        </a:lnTo>
                        <a:lnTo>
                          <a:pt x="17139" y="16165"/>
                        </a:lnTo>
                        <a:lnTo>
                          <a:pt x="16186" y="20920"/>
                        </a:lnTo>
                        <a:lnTo>
                          <a:pt x="18091" y="25674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1" name="Freeform 90">
                    <a:extLst>
                      <a:ext uri="{FF2B5EF4-FFF2-40B4-BE49-F238E27FC236}">
                        <a16:creationId xmlns:a16="http://schemas.microsoft.com/office/drawing/2014/main" id="{C304254C-82F0-734A-3B95-17B5CA551932}"/>
                      </a:ext>
                    </a:extLst>
                  </p:cNvPr>
                  <p:cNvSpPr/>
                  <p:nvPr/>
                </p:nvSpPr>
                <p:spPr>
                  <a:xfrm>
                    <a:off x="9318139" y="2797606"/>
                    <a:ext cx="176151" cy="257692"/>
                  </a:xfrm>
                  <a:custGeom>
                    <a:avLst/>
                    <a:gdLst>
                      <a:gd name="connsiteX0" fmla="*/ 0 w 176151"/>
                      <a:gd name="connsiteY0" fmla="*/ 0 h 257692"/>
                      <a:gd name="connsiteX1" fmla="*/ 72365 w 176151"/>
                      <a:gd name="connsiteY1" fmla="*/ 257692 h 257692"/>
                      <a:gd name="connsiteX2" fmla="*/ 176151 w 176151"/>
                      <a:gd name="connsiteY2" fmla="*/ 235822 h 257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76151" h="257692">
                        <a:moveTo>
                          <a:pt x="0" y="0"/>
                        </a:moveTo>
                        <a:lnTo>
                          <a:pt x="72365" y="257692"/>
                        </a:lnTo>
                        <a:lnTo>
                          <a:pt x="176151" y="235822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2" name="Freeform 91">
                    <a:extLst>
                      <a:ext uri="{FF2B5EF4-FFF2-40B4-BE49-F238E27FC236}">
                        <a16:creationId xmlns:a16="http://schemas.microsoft.com/office/drawing/2014/main" id="{F729248C-9E2F-5D0A-D6D7-39EB440B264C}"/>
                      </a:ext>
                    </a:extLst>
                  </p:cNvPr>
                  <p:cNvSpPr/>
                  <p:nvPr/>
                </p:nvSpPr>
                <p:spPr>
                  <a:xfrm>
                    <a:off x="9361939" y="2770030"/>
                    <a:ext cx="12378" cy="40888"/>
                  </a:xfrm>
                  <a:custGeom>
                    <a:avLst/>
                    <a:gdLst>
                      <a:gd name="connsiteX0" fmla="*/ 12378 w 12378"/>
                      <a:gd name="connsiteY0" fmla="*/ 0 h 40888"/>
                      <a:gd name="connsiteX1" fmla="*/ 2856 w 12378"/>
                      <a:gd name="connsiteY1" fmla="*/ 20920 h 40888"/>
                      <a:gd name="connsiteX2" fmla="*/ 0 w 12378"/>
                      <a:gd name="connsiteY2" fmla="*/ 40888 h 40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78" h="40888">
                        <a:moveTo>
                          <a:pt x="12378" y="0"/>
                        </a:moveTo>
                        <a:lnTo>
                          <a:pt x="2856" y="20920"/>
                        </a:lnTo>
                        <a:lnTo>
                          <a:pt x="0" y="40888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3" name="Freeform 92">
                    <a:extLst>
                      <a:ext uri="{FF2B5EF4-FFF2-40B4-BE49-F238E27FC236}">
                        <a16:creationId xmlns:a16="http://schemas.microsoft.com/office/drawing/2014/main" id="{C9F39406-90E2-CBD3-538B-D0A0C2DF1B62}"/>
                      </a:ext>
                    </a:extLst>
                  </p:cNvPr>
                  <p:cNvSpPr/>
                  <p:nvPr/>
                </p:nvSpPr>
                <p:spPr>
                  <a:xfrm>
                    <a:off x="9318139" y="2764325"/>
                    <a:ext cx="56177" cy="33281"/>
                  </a:xfrm>
                  <a:custGeom>
                    <a:avLst/>
                    <a:gdLst>
                      <a:gd name="connsiteX0" fmla="*/ 0 w 56177"/>
                      <a:gd name="connsiteY0" fmla="*/ 33281 h 33281"/>
                      <a:gd name="connsiteX1" fmla="*/ 11426 w 56177"/>
                      <a:gd name="connsiteY1" fmla="*/ 13312 h 33281"/>
                      <a:gd name="connsiteX2" fmla="*/ 25708 w 56177"/>
                      <a:gd name="connsiteY2" fmla="*/ 2853 h 33281"/>
                      <a:gd name="connsiteX3" fmla="*/ 40943 w 56177"/>
                      <a:gd name="connsiteY3" fmla="*/ 0 h 33281"/>
                      <a:gd name="connsiteX4" fmla="*/ 56178 w 56177"/>
                      <a:gd name="connsiteY4" fmla="*/ 5705 h 33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177" h="33281">
                        <a:moveTo>
                          <a:pt x="0" y="33281"/>
                        </a:moveTo>
                        <a:lnTo>
                          <a:pt x="11426" y="13312"/>
                        </a:lnTo>
                        <a:lnTo>
                          <a:pt x="25708" y="2853"/>
                        </a:lnTo>
                        <a:lnTo>
                          <a:pt x="40943" y="0"/>
                        </a:lnTo>
                        <a:lnTo>
                          <a:pt x="56178" y="5705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4" name="Freeform 93">
                    <a:extLst>
                      <a:ext uri="{FF2B5EF4-FFF2-40B4-BE49-F238E27FC236}">
                        <a16:creationId xmlns:a16="http://schemas.microsoft.com/office/drawing/2014/main" id="{CC9DE9A5-1815-F79A-41FF-5B9928DF9A08}"/>
                      </a:ext>
                    </a:extLst>
                  </p:cNvPr>
                  <p:cNvSpPr/>
                  <p:nvPr/>
                </p:nvSpPr>
                <p:spPr>
                  <a:xfrm>
                    <a:off x="8077463" y="4826813"/>
                    <a:ext cx="644618" cy="103647"/>
                  </a:xfrm>
                  <a:custGeom>
                    <a:avLst/>
                    <a:gdLst>
                      <a:gd name="connsiteX0" fmla="*/ 0 w 644618"/>
                      <a:gd name="connsiteY0" fmla="*/ 37085 h 103647"/>
                      <a:gd name="connsiteX1" fmla="*/ 31422 w 644618"/>
                      <a:gd name="connsiteY1" fmla="*/ 94138 h 103647"/>
                      <a:gd name="connsiteX2" fmla="*/ 508458 w 644618"/>
                      <a:gd name="connsiteY2" fmla="*/ 62759 h 103647"/>
                      <a:gd name="connsiteX3" fmla="*/ 514171 w 644618"/>
                      <a:gd name="connsiteY3" fmla="*/ 93187 h 103647"/>
                      <a:gd name="connsiteX4" fmla="*/ 523693 w 644618"/>
                      <a:gd name="connsiteY4" fmla="*/ 103647 h 103647"/>
                      <a:gd name="connsiteX5" fmla="*/ 543689 w 644618"/>
                      <a:gd name="connsiteY5" fmla="*/ 97942 h 103647"/>
                      <a:gd name="connsiteX6" fmla="*/ 548450 w 644618"/>
                      <a:gd name="connsiteY6" fmla="*/ 57054 h 103647"/>
                      <a:gd name="connsiteX7" fmla="*/ 535119 w 644618"/>
                      <a:gd name="connsiteY7" fmla="*/ 37085 h 103647"/>
                      <a:gd name="connsiteX8" fmla="*/ 535119 w 644618"/>
                      <a:gd name="connsiteY8" fmla="*/ 13312 h 103647"/>
                      <a:gd name="connsiteX9" fmla="*/ 556067 w 644618"/>
                      <a:gd name="connsiteY9" fmla="*/ 0 h 103647"/>
                      <a:gd name="connsiteX10" fmla="*/ 572254 w 644618"/>
                      <a:gd name="connsiteY10" fmla="*/ 8558 h 103647"/>
                      <a:gd name="connsiteX11" fmla="*/ 610341 w 644618"/>
                      <a:gd name="connsiteY11" fmla="*/ 15214 h 103647"/>
                      <a:gd name="connsiteX12" fmla="*/ 644619 w 644618"/>
                      <a:gd name="connsiteY12" fmla="*/ 12362 h 1036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644618" h="103647">
                        <a:moveTo>
                          <a:pt x="0" y="37085"/>
                        </a:moveTo>
                        <a:lnTo>
                          <a:pt x="31422" y="94138"/>
                        </a:lnTo>
                        <a:lnTo>
                          <a:pt x="508458" y="62759"/>
                        </a:lnTo>
                        <a:lnTo>
                          <a:pt x="514171" y="93187"/>
                        </a:lnTo>
                        <a:lnTo>
                          <a:pt x="523693" y="103647"/>
                        </a:lnTo>
                        <a:lnTo>
                          <a:pt x="543689" y="97942"/>
                        </a:lnTo>
                        <a:lnTo>
                          <a:pt x="548450" y="57054"/>
                        </a:lnTo>
                        <a:lnTo>
                          <a:pt x="535119" y="37085"/>
                        </a:lnTo>
                        <a:lnTo>
                          <a:pt x="535119" y="13312"/>
                        </a:lnTo>
                        <a:lnTo>
                          <a:pt x="556067" y="0"/>
                        </a:lnTo>
                        <a:lnTo>
                          <a:pt x="572254" y="8558"/>
                        </a:lnTo>
                        <a:lnTo>
                          <a:pt x="610341" y="15214"/>
                        </a:lnTo>
                        <a:lnTo>
                          <a:pt x="644619" y="12362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5" name="Freeform 94">
                    <a:extLst>
                      <a:ext uri="{FF2B5EF4-FFF2-40B4-BE49-F238E27FC236}">
                        <a16:creationId xmlns:a16="http://schemas.microsoft.com/office/drawing/2014/main" id="{ABD31190-8D7D-F3FA-8FC2-08B1EC017A16}"/>
                      </a:ext>
                    </a:extLst>
                  </p:cNvPr>
                  <p:cNvSpPr/>
                  <p:nvPr/>
                </p:nvSpPr>
                <p:spPr>
                  <a:xfrm>
                    <a:off x="8095554" y="3987174"/>
                    <a:ext cx="203764" cy="28526"/>
                  </a:xfrm>
                  <a:custGeom>
                    <a:avLst/>
                    <a:gdLst>
                      <a:gd name="connsiteX0" fmla="*/ 0 w 203764"/>
                      <a:gd name="connsiteY0" fmla="*/ 28527 h 28526"/>
                      <a:gd name="connsiteX1" fmla="*/ 203764 w 203764"/>
                      <a:gd name="connsiteY1" fmla="*/ 0 h 2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3764" h="28526">
                        <a:moveTo>
                          <a:pt x="0" y="28527"/>
                        </a:moveTo>
                        <a:lnTo>
                          <a:pt x="203764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6" name="Freeform 95">
                    <a:extLst>
                      <a:ext uri="{FF2B5EF4-FFF2-40B4-BE49-F238E27FC236}">
                        <a16:creationId xmlns:a16="http://schemas.microsoft.com/office/drawing/2014/main" id="{3041BA1E-32DF-62B1-1E90-E1C8FBF3EDDB}"/>
                      </a:ext>
                    </a:extLst>
                  </p:cNvPr>
                  <p:cNvSpPr/>
                  <p:nvPr/>
                </p:nvSpPr>
                <p:spPr>
                  <a:xfrm>
                    <a:off x="8266945" y="3987174"/>
                    <a:ext cx="508458" cy="556272"/>
                  </a:xfrm>
                  <a:custGeom>
                    <a:avLst/>
                    <a:gdLst>
                      <a:gd name="connsiteX0" fmla="*/ 32374 w 508458"/>
                      <a:gd name="connsiteY0" fmla="*/ 0 h 556272"/>
                      <a:gd name="connsiteX1" fmla="*/ 31421 w 508458"/>
                      <a:gd name="connsiteY1" fmla="*/ 18067 h 556272"/>
                      <a:gd name="connsiteX2" fmla="*/ 13331 w 508458"/>
                      <a:gd name="connsiteY2" fmla="*/ 27576 h 556272"/>
                      <a:gd name="connsiteX3" fmla="*/ 0 w 508458"/>
                      <a:gd name="connsiteY3" fmla="*/ 58004 h 556272"/>
                      <a:gd name="connsiteX4" fmla="*/ 1904 w 508458"/>
                      <a:gd name="connsiteY4" fmla="*/ 70366 h 556272"/>
                      <a:gd name="connsiteX5" fmla="*/ 59987 w 508458"/>
                      <a:gd name="connsiteY5" fmla="*/ 106500 h 556272"/>
                      <a:gd name="connsiteX6" fmla="*/ 84743 w 508458"/>
                      <a:gd name="connsiteY6" fmla="*/ 103647 h 556272"/>
                      <a:gd name="connsiteX7" fmla="*/ 114260 w 508458"/>
                      <a:gd name="connsiteY7" fmla="*/ 141683 h 556272"/>
                      <a:gd name="connsiteX8" fmla="*/ 118069 w 508458"/>
                      <a:gd name="connsiteY8" fmla="*/ 157848 h 556272"/>
                      <a:gd name="connsiteX9" fmla="*/ 158060 w 508458"/>
                      <a:gd name="connsiteY9" fmla="*/ 206344 h 556272"/>
                      <a:gd name="connsiteX10" fmla="*/ 182817 w 508458"/>
                      <a:gd name="connsiteY10" fmla="*/ 222509 h 556272"/>
                      <a:gd name="connsiteX11" fmla="*/ 196147 w 508458"/>
                      <a:gd name="connsiteY11" fmla="*/ 224411 h 556272"/>
                      <a:gd name="connsiteX12" fmla="*/ 217094 w 508458"/>
                      <a:gd name="connsiteY12" fmla="*/ 239625 h 556272"/>
                      <a:gd name="connsiteX13" fmla="*/ 227569 w 508458"/>
                      <a:gd name="connsiteY13" fmla="*/ 260545 h 556272"/>
                      <a:gd name="connsiteX14" fmla="*/ 246612 w 508458"/>
                      <a:gd name="connsiteY14" fmla="*/ 275759 h 556272"/>
                      <a:gd name="connsiteX15" fmla="*/ 263751 w 508458"/>
                      <a:gd name="connsiteY15" fmla="*/ 280514 h 556272"/>
                      <a:gd name="connsiteX16" fmla="*/ 289460 w 508458"/>
                      <a:gd name="connsiteY16" fmla="*/ 306188 h 556272"/>
                      <a:gd name="connsiteX17" fmla="*/ 290412 w 508458"/>
                      <a:gd name="connsiteY17" fmla="*/ 319500 h 556272"/>
                      <a:gd name="connsiteX18" fmla="*/ 315168 w 508458"/>
                      <a:gd name="connsiteY18" fmla="*/ 346125 h 556272"/>
                      <a:gd name="connsiteX19" fmla="*/ 362776 w 508458"/>
                      <a:gd name="connsiteY19" fmla="*/ 367996 h 556272"/>
                      <a:gd name="connsiteX20" fmla="*/ 397055 w 508458"/>
                      <a:gd name="connsiteY20" fmla="*/ 431706 h 556272"/>
                      <a:gd name="connsiteX21" fmla="*/ 399911 w 508458"/>
                      <a:gd name="connsiteY21" fmla="*/ 457380 h 556272"/>
                      <a:gd name="connsiteX22" fmla="*/ 437046 w 508458"/>
                      <a:gd name="connsiteY22" fmla="*/ 477349 h 556272"/>
                      <a:gd name="connsiteX23" fmla="*/ 460850 w 508458"/>
                      <a:gd name="connsiteY23" fmla="*/ 522992 h 556272"/>
                      <a:gd name="connsiteX24" fmla="*/ 468467 w 508458"/>
                      <a:gd name="connsiteY24" fmla="*/ 552469 h 556272"/>
                      <a:gd name="connsiteX25" fmla="*/ 508458 w 508458"/>
                      <a:gd name="connsiteY25" fmla="*/ 556273 h 556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</a:cxnLst>
                    <a:rect l="l" t="t" r="r" b="b"/>
                    <a:pathLst>
                      <a:path w="508458" h="556272">
                        <a:moveTo>
                          <a:pt x="32374" y="0"/>
                        </a:moveTo>
                        <a:lnTo>
                          <a:pt x="31421" y="18067"/>
                        </a:lnTo>
                        <a:lnTo>
                          <a:pt x="13331" y="27576"/>
                        </a:lnTo>
                        <a:lnTo>
                          <a:pt x="0" y="58004"/>
                        </a:lnTo>
                        <a:lnTo>
                          <a:pt x="1904" y="70366"/>
                        </a:lnTo>
                        <a:lnTo>
                          <a:pt x="59987" y="106500"/>
                        </a:lnTo>
                        <a:lnTo>
                          <a:pt x="84743" y="103647"/>
                        </a:lnTo>
                        <a:lnTo>
                          <a:pt x="114260" y="141683"/>
                        </a:lnTo>
                        <a:lnTo>
                          <a:pt x="118069" y="157848"/>
                        </a:lnTo>
                        <a:lnTo>
                          <a:pt x="158060" y="206344"/>
                        </a:lnTo>
                        <a:lnTo>
                          <a:pt x="182817" y="222509"/>
                        </a:lnTo>
                        <a:lnTo>
                          <a:pt x="196147" y="224411"/>
                        </a:lnTo>
                        <a:lnTo>
                          <a:pt x="217094" y="239625"/>
                        </a:lnTo>
                        <a:lnTo>
                          <a:pt x="227569" y="260545"/>
                        </a:lnTo>
                        <a:lnTo>
                          <a:pt x="246612" y="275759"/>
                        </a:lnTo>
                        <a:lnTo>
                          <a:pt x="263751" y="280514"/>
                        </a:lnTo>
                        <a:lnTo>
                          <a:pt x="289460" y="306188"/>
                        </a:lnTo>
                        <a:lnTo>
                          <a:pt x="290412" y="319500"/>
                        </a:lnTo>
                        <a:lnTo>
                          <a:pt x="315168" y="346125"/>
                        </a:lnTo>
                        <a:lnTo>
                          <a:pt x="362776" y="367996"/>
                        </a:lnTo>
                        <a:lnTo>
                          <a:pt x="397055" y="431706"/>
                        </a:lnTo>
                        <a:lnTo>
                          <a:pt x="399911" y="457380"/>
                        </a:lnTo>
                        <a:lnTo>
                          <a:pt x="437046" y="477349"/>
                        </a:lnTo>
                        <a:lnTo>
                          <a:pt x="460850" y="522992"/>
                        </a:lnTo>
                        <a:lnTo>
                          <a:pt x="468467" y="552469"/>
                        </a:lnTo>
                        <a:lnTo>
                          <a:pt x="508458" y="556273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7" name="Freeform 96">
                    <a:extLst>
                      <a:ext uri="{FF2B5EF4-FFF2-40B4-BE49-F238E27FC236}">
                        <a16:creationId xmlns:a16="http://schemas.microsoft.com/office/drawing/2014/main" id="{60908E64-C775-0456-D31B-145CF3B82011}"/>
                      </a:ext>
                    </a:extLst>
                  </p:cNvPr>
                  <p:cNvSpPr/>
                  <p:nvPr/>
                </p:nvSpPr>
                <p:spPr>
                  <a:xfrm>
                    <a:off x="7877507" y="4015701"/>
                    <a:ext cx="218046" cy="27575"/>
                  </a:xfrm>
                  <a:custGeom>
                    <a:avLst/>
                    <a:gdLst>
                      <a:gd name="connsiteX0" fmla="*/ 0 w 218046"/>
                      <a:gd name="connsiteY0" fmla="*/ 27576 h 27575"/>
                      <a:gd name="connsiteX1" fmla="*/ 218047 w 218046"/>
                      <a:gd name="connsiteY1" fmla="*/ 0 h 27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8046" h="27575">
                        <a:moveTo>
                          <a:pt x="0" y="27576"/>
                        </a:moveTo>
                        <a:lnTo>
                          <a:pt x="218047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8" name="Freeform 97">
                    <a:extLst>
                      <a:ext uri="{FF2B5EF4-FFF2-40B4-BE49-F238E27FC236}">
                        <a16:creationId xmlns:a16="http://schemas.microsoft.com/office/drawing/2014/main" id="{39EAEDA4-F490-6CEB-A1F9-16B015E94BCA}"/>
                      </a:ext>
                    </a:extLst>
                  </p:cNvPr>
                  <p:cNvSpPr/>
                  <p:nvPr/>
                </p:nvSpPr>
                <p:spPr>
                  <a:xfrm>
                    <a:off x="6832026" y="2530405"/>
                    <a:ext cx="179960" cy="453576"/>
                  </a:xfrm>
                  <a:custGeom>
                    <a:avLst/>
                    <a:gdLst>
                      <a:gd name="connsiteX0" fmla="*/ 0 w 179960"/>
                      <a:gd name="connsiteY0" fmla="*/ 453576 h 453576"/>
                      <a:gd name="connsiteX1" fmla="*/ 6665 w 179960"/>
                      <a:gd name="connsiteY1" fmla="*/ 446920 h 453576"/>
                      <a:gd name="connsiteX2" fmla="*/ 7617 w 179960"/>
                      <a:gd name="connsiteY2" fmla="*/ 425049 h 453576"/>
                      <a:gd name="connsiteX3" fmla="*/ 953 w 179960"/>
                      <a:gd name="connsiteY3" fmla="*/ 416492 h 453576"/>
                      <a:gd name="connsiteX4" fmla="*/ 10474 w 179960"/>
                      <a:gd name="connsiteY4" fmla="*/ 402228 h 453576"/>
                      <a:gd name="connsiteX5" fmla="*/ 27613 w 179960"/>
                      <a:gd name="connsiteY5" fmla="*/ 396523 h 453576"/>
                      <a:gd name="connsiteX6" fmla="*/ 36182 w 179960"/>
                      <a:gd name="connsiteY6" fmla="*/ 393670 h 453576"/>
                      <a:gd name="connsiteX7" fmla="*/ 45704 w 179960"/>
                      <a:gd name="connsiteY7" fmla="*/ 382259 h 453576"/>
                      <a:gd name="connsiteX8" fmla="*/ 45704 w 179960"/>
                      <a:gd name="connsiteY8" fmla="*/ 359438 h 453576"/>
                      <a:gd name="connsiteX9" fmla="*/ 61891 w 179960"/>
                      <a:gd name="connsiteY9" fmla="*/ 336616 h 453576"/>
                      <a:gd name="connsiteX10" fmla="*/ 66652 w 179960"/>
                      <a:gd name="connsiteY10" fmla="*/ 331862 h 453576"/>
                      <a:gd name="connsiteX11" fmla="*/ 67604 w 179960"/>
                      <a:gd name="connsiteY11" fmla="*/ 298581 h 453576"/>
                      <a:gd name="connsiteX12" fmla="*/ 59035 w 179960"/>
                      <a:gd name="connsiteY12" fmla="*/ 285268 h 453576"/>
                      <a:gd name="connsiteX13" fmla="*/ 49513 w 179960"/>
                      <a:gd name="connsiteY13" fmla="*/ 282415 h 453576"/>
                      <a:gd name="connsiteX14" fmla="*/ 39039 w 179960"/>
                      <a:gd name="connsiteY14" fmla="*/ 267201 h 453576"/>
                      <a:gd name="connsiteX15" fmla="*/ 48561 w 179960"/>
                      <a:gd name="connsiteY15" fmla="*/ 229165 h 453576"/>
                      <a:gd name="connsiteX16" fmla="*/ 77126 w 179960"/>
                      <a:gd name="connsiteY16" fmla="*/ 221558 h 453576"/>
                      <a:gd name="connsiteX17" fmla="*/ 99978 w 179960"/>
                      <a:gd name="connsiteY17" fmla="*/ 221558 h 453576"/>
                      <a:gd name="connsiteX18" fmla="*/ 139969 w 179960"/>
                      <a:gd name="connsiteY18" fmla="*/ 204442 h 453576"/>
                      <a:gd name="connsiteX19" fmla="*/ 156156 w 179960"/>
                      <a:gd name="connsiteY19" fmla="*/ 183523 h 453576"/>
                      <a:gd name="connsiteX20" fmla="*/ 157108 w 179960"/>
                      <a:gd name="connsiteY20" fmla="*/ 160701 h 453576"/>
                      <a:gd name="connsiteX21" fmla="*/ 167582 w 179960"/>
                      <a:gd name="connsiteY21" fmla="*/ 148339 h 453576"/>
                      <a:gd name="connsiteX22" fmla="*/ 179960 w 179960"/>
                      <a:gd name="connsiteY22" fmla="*/ 117911 h 453576"/>
                      <a:gd name="connsiteX23" fmla="*/ 179008 w 179960"/>
                      <a:gd name="connsiteY23" fmla="*/ 93188 h 453576"/>
                      <a:gd name="connsiteX24" fmla="*/ 152347 w 179960"/>
                      <a:gd name="connsiteY24" fmla="*/ 59906 h 453576"/>
                      <a:gd name="connsiteX25" fmla="*/ 140921 w 179960"/>
                      <a:gd name="connsiteY25" fmla="*/ 59906 h 453576"/>
                      <a:gd name="connsiteX26" fmla="*/ 132352 w 179960"/>
                      <a:gd name="connsiteY26" fmla="*/ 49446 h 453576"/>
                      <a:gd name="connsiteX27" fmla="*/ 134256 w 179960"/>
                      <a:gd name="connsiteY27" fmla="*/ 34232 h 453576"/>
                      <a:gd name="connsiteX28" fmla="*/ 118069 w 179960"/>
                      <a:gd name="connsiteY28" fmla="*/ 18067 h 453576"/>
                      <a:gd name="connsiteX29" fmla="*/ 94265 w 179960"/>
                      <a:gd name="connsiteY29" fmla="*/ 5705 h 453576"/>
                      <a:gd name="connsiteX30" fmla="*/ 99026 w 179960"/>
                      <a:gd name="connsiteY30" fmla="*/ 0 h 4535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179960" h="453576">
                        <a:moveTo>
                          <a:pt x="0" y="453576"/>
                        </a:moveTo>
                        <a:lnTo>
                          <a:pt x="6665" y="446920"/>
                        </a:lnTo>
                        <a:lnTo>
                          <a:pt x="7617" y="425049"/>
                        </a:lnTo>
                        <a:lnTo>
                          <a:pt x="953" y="416492"/>
                        </a:lnTo>
                        <a:lnTo>
                          <a:pt x="10474" y="402228"/>
                        </a:lnTo>
                        <a:lnTo>
                          <a:pt x="27613" y="396523"/>
                        </a:lnTo>
                        <a:lnTo>
                          <a:pt x="36182" y="393670"/>
                        </a:lnTo>
                        <a:lnTo>
                          <a:pt x="45704" y="382259"/>
                        </a:lnTo>
                        <a:lnTo>
                          <a:pt x="45704" y="359438"/>
                        </a:lnTo>
                        <a:lnTo>
                          <a:pt x="61891" y="336616"/>
                        </a:lnTo>
                        <a:lnTo>
                          <a:pt x="66652" y="331862"/>
                        </a:lnTo>
                        <a:lnTo>
                          <a:pt x="67604" y="298581"/>
                        </a:lnTo>
                        <a:lnTo>
                          <a:pt x="59035" y="285268"/>
                        </a:lnTo>
                        <a:lnTo>
                          <a:pt x="49513" y="282415"/>
                        </a:lnTo>
                        <a:lnTo>
                          <a:pt x="39039" y="267201"/>
                        </a:lnTo>
                        <a:lnTo>
                          <a:pt x="48561" y="229165"/>
                        </a:lnTo>
                        <a:lnTo>
                          <a:pt x="77126" y="221558"/>
                        </a:lnTo>
                        <a:lnTo>
                          <a:pt x="99978" y="221558"/>
                        </a:lnTo>
                        <a:lnTo>
                          <a:pt x="139969" y="204442"/>
                        </a:lnTo>
                        <a:lnTo>
                          <a:pt x="156156" y="183523"/>
                        </a:lnTo>
                        <a:lnTo>
                          <a:pt x="157108" y="160701"/>
                        </a:lnTo>
                        <a:lnTo>
                          <a:pt x="167582" y="148339"/>
                        </a:lnTo>
                        <a:lnTo>
                          <a:pt x="179960" y="117911"/>
                        </a:lnTo>
                        <a:lnTo>
                          <a:pt x="179008" y="93188"/>
                        </a:lnTo>
                        <a:lnTo>
                          <a:pt x="152347" y="59906"/>
                        </a:lnTo>
                        <a:lnTo>
                          <a:pt x="140921" y="59906"/>
                        </a:lnTo>
                        <a:lnTo>
                          <a:pt x="132352" y="49446"/>
                        </a:lnTo>
                        <a:lnTo>
                          <a:pt x="134256" y="34232"/>
                        </a:lnTo>
                        <a:lnTo>
                          <a:pt x="118069" y="18067"/>
                        </a:lnTo>
                        <a:lnTo>
                          <a:pt x="94265" y="5705"/>
                        </a:lnTo>
                        <a:lnTo>
                          <a:pt x="99026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99" name="Freeform 98">
                    <a:extLst>
                      <a:ext uri="{FF2B5EF4-FFF2-40B4-BE49-F238E27FC236}">
                        <a16:creationId xmlns:a16="http://schemas.microsoft.com/office/drawing/2014/main" id="{C130EFCA-8675-4C17-9125-571B65CE5F95}"/>
                      </a:ext>
                    </a:extLst>
                  </p:cNvPr>
                  <p:cNvSpPr/>
                  <p:nvPr/>
                </p:nvSpPr>
                <p:spPr>
                  <a:xfrm>
                    <a:off x="6039822" y="2325012"/>
                    <a:ext cx="791252" cy="15214"/>
                  </a:xfrm>
                  <a:custGeom>
                    <a:avLst/>
                    <a:gdLst>
                      <a:gd name="connsiteX0" fmla="*/ 0 w 791252"/>
                      <a:gd name="connsiteY0" fmla="*/ 15214 h 15214"/>
                      <a:gd name="connsiteX1" fmla="*/ 268511 w 791252"/>
                      <a:gd name="connsiteY1" fmla="*/ 15214 h 15214"/>
                      <a:gd name="connsiteX2" fmla="*/ 614149 w 791252"/>
                      <a:gd name="connsiteY2" fmla="*/ 6656 h 15214"/>
                      <a:gd name="connsiteX3" fmla="*/ 791252 w 791252"/>
                      <a:gd name="connsiteY3" fmla="*/ 0 h 15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1252" h="15214">
                        <a:moveTo>
                          <a:pt x="0" y="15214"/>
                        </a:moveTo>
                        <a:lnTo>
                          <a:pt x="268511" y="15214"/>
                        </a:lnTo>
                        <a:lnTo>
                          <a:pt x="614149" y="6656"/>
                        </a:lnTo>
                        <a:lnTo>
                          <a:pt x="791252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0" name="Freeform 99">
                    <a:extLst>
                      <a:ext uri="{FF2B5EF4-FFF2-40B4-BE49-F238E27FC236}">
                        <a16:creationId xmlns:a16="http://schemas.microsoft.com/office/drawing/2014/main" id="{41DE6970-4655-F735-86E0-1D63C440BA47}"/>
                      </a:ext>
                    </a:extLst>
                  </p:cNvPr>
                  <p:cNvSpPr/>
                  <p:nvPr/>
                </p:nvSpPr>
                <p:spPr>
                  <a:xfrm>
                    <a:off x="6143608" y="2938338"/>
                    <a:ext cx="688418" cy="45642"/>
                  </a:xfrm>
                  <a:custGeom>
                    <a:avLst/>
                    <a:gdLst>
                      <a:gd name="connsiteX0" fmla="*/ 0 w 688418"/>
                      <a:gd name="connsiteY0" fmla="*/ 18067 h 45642"/>
                      <a:gd name="connsiteX1" fmla="*/ 246612 w 688418"/>
                      <a:gd name="connsiteY1" fmla="*/ 19018 h 45642"/>
                      <a:gd name="connsiteX2" fmla="*/ 505601 w 688418"/>
                      <a:gd name="connsiteY2" fmla="*/ 7607 h 45642"/>
                      <a:gd name="connsiteX3" fmla="*/ 641762 w 688418"/>
                      <a:gd name="connsiteY3" fmla="*/ 0 h 45642"/>
                      <a:gd name="connsiteX4" fmla="*/ 657949 w 688418"/>
                      <a:gd name="connsiteY4" fmla="*/ 12362 h 45642"/>
                      <a:gd name="connsiteX5" fmla="*/ 663662 w 688418"/>
                      <a:gd name="connsiteY5" fmla="*/ 27576 h 45642"/>
                      <a:gd name="connsiteX6" fmla="*/ 674136 w 688418"/>
                      <a:gd name="connsiteY6" fmla="*/ 38036 h 45642"/>
                      <a:gd name="connsiteX7" fmla="*/ 688418 w 688418"/>
                      <a:gd name="connsiteY7" fmla="*/ 45643 h 45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88418" h="45642">
                        <a:moveTo>
                          <a:pt x="0" y="18067"/>
                        </a:moveTo>
                        <a:lnTo>
                          <a:pt x="246612" y="19018"/>
                        </a:lnTo>
                        <a:lnTo>
                          <a:pt x="505601" y="7607"/>
                        </a:lnTo>
                        <a:lnTo>
                          <a:pt x="641762" y="0"/>
                        </a:lnTo>
                        <a:lnTo>
                          <a:pt x="657949" y="12362"/>
                        </a:lnTo>
                        <a:lnTo>
                          <a:pt x="663662" y="27576"/>
                        </a:lnTo>
                        <a:lnTo>
                          <a:pt x="674136" y="38036"/>
                        </a:lnTo>
                        <a:lnTo>
                          <a:pt x="688418" y="45643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1" name="Freeform 100">
                    <a:extLst>
                      <a:ext uri="{FF2B5EF4-FFF2-40B4-BE49-F238E27FC236}">
                        <a16:creationId xmlns:a16="http://schemas.microsoft.com/office/drawing/2014/main" id="{21F221D4-D381-ECC0-179B-51650BF0FBC0}"/>
                      </a:ext>
                    </a:extLst>
                  </p:cNvPr>
                  <p:cNvSpPr/>
                  <p:nvPr/>
                </p:nvSpPr>
                <p:spPr>
                  <a:xfrm>
                    <a:off x="6038869" y="2551325"/>
                    <a:ext cx="104738" cy="405080"/>
                  </a:xfrm>
                  <a:custGeom>
                    <a:avLst/>
                    <a:gdLst>
                      <a:gd name="connsiteX0" fmla="*/ 104739 w 104738"/>
                      <a:gd name="connsiteY0" fmla="*/ 405081 h 405080"/>
                      <a:gd name="connsiteX1" fmla="*/ 87600 w 104738"/>
                      <a:gd name="connsiteY1" fmla="*/ 363241 h 405080"/>
                      <a:gd name="connsiteX2" fmla="*/ 94265 w 104738"/>
                      <a:gd name="connsiteY2" fmla="*/ 342322 h 405080"/>
                      <a:gd name="connsiteX3" fmla="*/ 86647 w 104738"/>
                      <a:gd name="connsiteY3" fmla="*/ 310942 h 405080"/>
                      <a:gd name="connsiteX4" fmla="*/ 88552 w 104738"/>
                      <a:gd name="connsiteY4" fmla="*/ 283366 h 405080"/>
                      <a:gd name="connsiteX5" fmla="*/ 76174 w 104738"/>
                      <a:gd name="connsiteY5" fmla="*/ 276710 h 405080"/>
                      <a:gd name="connsiteX6" fmla="*/ 72365 w 104738"/>
                      <a:gd name="connsiteY6" fmla="*/ 218706 h 405080"/>
                      <a:gd name="connsiteX7" fmla="*/ 45704 w 104738"/>
                      <a:gd name="connsiteY7" fmla="*/ 171161 h 405080"/>
                      <a:gd name="connsiteX8" fmla="*/ 43800 w 104738"/>
                      <a:gd name="connsiteY8" fmla="*/ 135978 h 405080"/>
                      <a:gd name="connsiteX9" fmla="*/ 22852 w 104738"/>
                      <a:gd name="connsiteY9" fmla="*/ 95089 h 405080"/>
                      <a:gd name="connsiteX10" fmla="*/ 10474 w 104738"/>
                      <a:gd name="connsiteY10" fmla="*/ 59906 h 405080"/>
                      <a:gd name="connsiteX11" fmla="*/ 10474 w 104738"/>
                      <a:gd name="connsiteY11" fmla="*/ 46594 h 405080"/>
                      <a:gd name="connsiteX12" fmla="*/ 4761 w 104738"/>
                      <a:gd name="connsiteY12" fmla="*/ 30429 h 405080"/>
                      <a:gd name="connsiteX13" fmla="*/ 4761 w 104738"/>
                      <a:gd name="connsiteY13" fmla="*/ 8558 h 405080"/>
                      <a:gd name="connsiteX14" fmla="*/ 0 w 104738"/>
                      <a:gd name="connsiteY14" fmla="*/ 0 h 405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04738" h="405080">
                        <a:moveTo>
                          <a:pt x="104739" y="405081"/>
                        </a:moveTo>
                        <a:lnTo>
                          <a:pt x="87600" y="363241"/>
                        </a:lnTo>
                        <a:lnTo>
                          <a:pt x="94265" y="342322"/>
                        </a:lnTo>
                        <a:lnTo>
                          <a:pt x="86647" y="310942"/>
                        </a:lnTo>
                        <a:lnTo>
                          <a:pt x="88552" y="283366"/>
                        </a:lnTo>
                        <a:lnTo>
                          <a:pt x="76174" y="276710"/>
                        </a:lnTo>
                        <a:lnTo>
                          <a:pt x="72365" y="218706"/>
                        </a:lnTo>
                        <a:lnTo>
                          <a:pt x="45704" y="171161"/>
                        </a:lnTo>
                        <a:lnTo>
                          <a:pt x="43800" y="135978"/>
                        </a:lnTo>
                        <a:lnTo>
                          <a:pt x="22852" y="95089"/>
                        </a:lnTo>
                        <a:lnTo>
                          <a:pt x="10474" y="59906"/>
                        </a:lnTo>
                        <a:lnTo>
                          <a:pt x="10474" y="46594"/>
                        </a:lnTo>
                        <a:lnTo>
                          <a:pt x="4761" y="30429"/>
                        </a:lnTo>
                        <a:lnTo>
                          <a:pt x="4761" y="8558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2" name="Freeform 101">
                    <a:extLst>
                      <a:ext uri="{FF2B5EF4-FFF2-40B4-BE49-F238E27FC236}">
                        <a16:creationId xmlns:a16="http://schemas.microsoft.com/office/drawing/2014/main" id="{1AE20BA1-3332-8A52-8299-3DA0F3B64C00}"/>
                      </a:ext>
                    </a:extLst>
                  </p:cNvPr>
                  <p:cNvSpPr/>
                  <p:nvPr/>
                </p:nvSpPr>
                <p:spPr>
                  <a:xfrm>
                    <a:off x="6016970" y="2339275"/>
                    <a:ext cx="25708" cy="212049"/>
                  </a:xfrm>
                  <a:custGeom>
                    <a:avLst/>
                    <a:gdLst>
                      <a:gd name="connsiteX0" fmla="*/ 21900 w 25708"/>
                      <a:gd name="connsiteY0" fmla="*/ 212049 h 212049"/>
                      <a:gd name="connsiteX1" fmla="*/ 15234 w 25708"/>
                      <a:gd name="connsiteY1" fmla="*/ 195884 h 212049"/>
                      <a:gd name="connsiteX2" fmla="*/ 12378 w 25708"/>
                      <a:gd name="connsiteY2" fmla="*/ 183523 h 212049"/>
                      <a:gd name="connsiteX3" fmla="*/ 0 w 25708"/>
                      <a:gd name="connsiteY3" fmla="*/ 172112 h 212049"/>
                      <a:gd name="connsiteX4" fmla="*/ 9522 w 25708"/>
                      <a:gd name="connsiteY4" fmla="*/ 131223 h 212049"/>
                      <a:gd name="connsiteX5" fmla="*/ 25708 w 25708"/>
                      <a:gd name="connsiteY5" fmla="*/ 82728 h 212049"/>
                      <a:gd name="connsiteX6" fmla="*/ 19043 w 25708"/>
                      <a:gd name="connsiteY6" fmla="*/ 63710 h 212049"/>
                      <a:gd name="connsiteX7" fmla="*/ 6665 w 25708"/>
                      <a:gd name="connsiteY7" fmla="*/ 59906 h 212049"/>
                      <a:gd name="connsiteX8" fmla="*/ 2856 w 25708"/>
                      <a:gd name="connsiteY8" fmla="*/ 44692 h 212049"/>
                      <a:gd name="connsiteX9" fmla="*/ 12378 w 25708"/>
                      <a:gd name="connsiteY9" fmla="*/ 39938 h 212049"/>
                      <a:gd name="connsiteX10" fmla="*/ 13330 w 25708"/>
                      <a:gd name="connsiteY10" fmla="*/ 29478 h 212049"/>
                      <a:gd name="connsiteX11" fmla="*/ 952 w 25708"/>
                      <a:gd name="connsiteY11" fmla="*/ 15214 h 212049"/>
                      <a:gd name="connsiteX12" fmla="*/ 1904 w 25708"/>
                      <a:gd name="connsiteY12" fmla="*/ 0 h 212049"/>
                      <a:gd name="connsiteX13" fmla="*/ 22852 w 25708"/>
                      <a:gd name="connsiteY13" fmla="*/ 951 h 212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25708" h="212049">
                        <a:moveTo>
                          <a:pt x="21900" y="212049"/>
                        </a:moveTo>
                        <a:lnTo>
                          <a:pt x="15234" y="195884"/>
                        </a:lnTo>
                        <a:lnTo>
                          <a:pt x="12378" y="183523"/>
                        </a:lnTo>
                        <a:lnTo>
                          <a:pt x="0" y="172112"/>
                        </a:lnTo>
                        <a:lnTo>
                          <a:pt x="9522" y="131223"/>
                        </a:lnTo>
                        <a:lnTo>
                          <a:pt x="25708" y="82728"/>
                        </a:lnTo>
                        <a:lnTo>
                          <a:pt x="19043" y="63710"/>
                        </a:lnTo>
                        <a:lnTo>
                          <a:pt x="6665" y="59906"/>
                        </a:lnTo>
                        <a:lnTo>
                          <a:pt x="2856" y="44692"/>
                        </a:lnTo>
                        <a:lnTo>
                          <a:pt x="12378" y="39938"/>
                        </a:lnTo>
                        <a:lnTo>
                          <a:pt x="13330" y="29478"/>
                        </a:lnTo>
                        <a:lnTo>
                          <a:pt x="952" y="15214"/>
                        </a:lnTo>
                        <a:lnTo>
                          <a:pt x="1904" y="0"/>
                        </a:lnTo>
                        <a:lnTo>
                          <a:pt x="22852" y="951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3" name="Freeform 102">
                    <a:extLst>
                      <a:ext uri="{FF2B5EF4-FFF2-40B4-BE49-F238E27FC236}">
                        <a16:creationId xmlns:a16="http://schemas.microsoft.com/office/drawing/2014/main" id="{11477098-94CA-3458-D560-49A0044B7E70}"/>
                      </a:ext>
                    </a:extLst>
                  </p:cNvPr>
                  <p:cNvSpPr/>
                  <p:nvPr/>
                </p:nvSpPr>
                <p:spPr>
                  <a:xfrm>
                    <a:off x="6831074" y="2325012"/>
                    <a:ext cx="99977" cy="205393"/>
                  </a:xfrm>
                  <a:custGeom>
                    <a:avLst/>
                    <a:gdLst>
                      <a:gd name="connsiteX0" fmla="*/ 99978 w 99977"/>
                      <a:gd name="connsiteY0" fmla="*/ 205393 h 205393"/>
                      <a:gd name="connsiteX1" fmla="*/ 87600 w 99977"/>
                      <a:gd name="connsiteY1" fmla="*/ 178768 h 205393"/>
                      <a:gd name="connsiteX2" fmla="*/ 56178 w 99977"/>
                      <a:gd name="connsiteY2" fmla="*/ 172112 h 205393"/>
                      <a:gd name="connsiteX3" fmla="*/ 30470 w 99977"/>
                      <a:gd name="connsiteY3" fmla="*/ 157848 h 205393"/>
                      <a:gd name="connsiteX4" fmla="*/ 11426 w 99977"/>
                      <a:gd name="connsiteY4" fmla="*/ 105549 h 205393"/>
                      <a:gd name="connsiteX5" fmla="*/ 12378 w 99977"/>
                      <a:gd name="connsiteY5" fmla="*/ 81777 h 205393"/>
                      <a:gd name="connsiteX6" fmla="*/ 27613 w 99977"/>
                      <a:gd name="connsiteY6" fmla="*/ 50397 h 205393"/>
                      <a:gd name="connsiteX7" fmla="*/ 21900 w 99977"/>
                      <a:gd name="connsiteY7" fmla="*/ 39938 h 205393"/>
                      <a:gd name="connsiteX8" fmla="*/ 1904 w 99977"/>
                      <a:gd name="connsiteY8" fmla="*/ 24723 h 205393"/>
                      <a:gd name="connsiteX9" fmla="*/ 0 w 99977"/>
                      <a:gd name="connsiteY9" fmla="*/ 0 h 2053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9977" h="205393">
                        <a:moveTo>
                          <a:pt x="99978" y="205393"/>
                        </a:moveTo>
                        <a:lnTo>
                          <a:pt x="87600" y="178768"/>
                        </a:lnTo>
                        <a:lnTo>
                          <a:pt x="56178" y="172112"/>
                        </a:lnTo>
                        <a:lnTo>
                          <a:pt x="30470" y="157848"/>
                        </a:lnTo>
                        <a:lnTo>
                          <a:pt x="11426" y="105549"/>
                        </a:lnTo>
                        <a:lnTo>
                          <a:pt x="12378" y="81777"/>
                        </a:lnTo>
                        <a:lnTo>
                          <a:pt x="27613" y="50397"/>
                        </a:lnTo>
                        <a:lnTo>
                          <a:pt x="21900" y="39938"/>
                        </a:lnTo>
                        <a:lnTo>
                          <a:pt x="1904" y="24723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4" name="Freeform 103">
                    <a:extLst>
                      <a:ext uri="{FF2B5EF4-FFF2-40B4-BE49-F238E27FC236}">
                        <a16:creationId xmlns:a16="http://schemas.microsoft.com/office/drawing/2014/main" id="{8F7A5FCC-C109-791A-A427-8A6607ECB286}"/>
                      </a:ext>
                    </a:extLst>
                  </p:cNvPr>
                  <p:cNvSpPr/>
                  <p:nvPr/>
                </p:nvSpPr>
                <p:spPr>
                  <a:xfrm>
                    <a:off x="3282340" y="899622"/>
                    <a:ext cx="580823" cy="1052639"/>
                  </a:xfrm>
                  <a:custGeom>
                    <a:avLst/>
                    <a:gdLst>
                      <a:gd name="connsiteX0" fmla="*/ 45704 w 580823"/>
                      <a:gd name="connsiteY0" fmla="*/ 0 h 1052639"/>
                      <a:gd name="connsiteX1" fmla="*/ 0 w 580823"/>
                      <a:gd name="connsiteY1" fmla="*/ 209197 h 1052639"/>
                      <a:gd name="connsiteX2" fmla="*/ 35230 w 580823"/>
                      <a:gd name="connsiteY2" fmla="*/ 279563 h 1052639"/>
                      <a:gd name="connsiteX3" fmla="*/ 19996 w 580823"/>
                      <a:gd name="connsiteY3" fmla="*/ 325206 h 1052639"/>
                      <a:gd name="connsiteX4" fmla="*/ 54274 w 580823"/>
                      <a:gd name="connsiteY4" fmla="*/ 370849 h 1052639"/>
                      <a:gd name="connsiteX5" fmla="*/ 72365 w 580823"/>
                      <a:gd name="connsiteY5" fmla="*/ 377505 h 1052639"/>
                      <a:gd name="connsiteX6" fmla="*/ 109499 w 580823"/>
                      <a:gd name="connsiteY6" fmla="*/ 456429 h 1052639"/>
                      <a:gd name="connsiteX7" fmla="*/ 109499 w 580823"/>
                      <a:gd name="connsiteY7" fmla="*/ 476398 h 1052639"/>
                      <a:gd name="connsiteX8" fmla="*/ 131399 w 580823"/>
                      <a:gd name="connsiteY8" fmla="*/ 504925 h 1052639"/>
                      <a:gd name="connsiteX9" fmla="*/ 139969 w 580823"/>
                      <a:gd name="connsiteY9" fmla="*/ 504925 h 1052639"/>
                      <a:gd name="connsiteX10" fmla="*/ 153299 w 580823"/>
                      <a:gd name="connsiteY10" fmla="*/ 524893 h 1052639"/>
                      <a:gd name="connsiteX11" fmla="*/ 183769 w 580823"/>
                      <a:gd name="connsiteY11" fmla="*/ 524893 h 1052639"/>
                      <a:gd name="connsiteX12" fmla="*/ 183769 w 580823"/>
                      <a:gd name="connsiteY12" fmla="*/ 540108 h 1052639"/>
                      <a:gd name="connsiteX13" fmla="*/ 116165 w 580823"/>
                      <a:gd name="connsiteY13" fmla="*/ 701760 h 1052639"/>
                      <a:gd name="connsiteX14" fmla="*/ 111404 w 580823"/>
                      <a:gd name="connsiteY14" fmla="*/ 740746 h 1052639"/>
                      <a:gd name="connsiteX15" fmla="*/ 124734 w 580823"/>
                      <a:gd name="connsiteY15" fmla="*/ 745501 h 1052639"/>
                      <a:gd name="connsiteX16" fmla="*/ 139969 w 580823"/>
                      <a:gd name="connsiteY16" fmla="*/ 770224 h 1052639"/>
                      <a:gd name="connsiteX17" fmla="*/ 166630 w 580823"/>
                      <a:gd name="connsiteY17" fmla="*/ 756911 h 1052639"/>
                      <a:gd name="connsiteX18" fmla="*/ 200908 w 580823"/>
                      <a:gd name="connsiteY18" fmla="*/ 734090 h 1052639"/>
                      <a:gd name="connsiteX19" fmla="*/ 218999 w 580823"/>
                      <a:gd name="connsiteY19" fmla="*/ 752157 h 1052639"/>
                      <a:gd name="connsiteX20" fmla="*/ 223760 w 580823"/>
                      <a:gd name="connsiteY20" fmla="*/ 775929 h 1052639"/>
                      <a:gd name="connsiteX21" fmla="*/ 218999 w 580823"/>
                      <a:gd name="connsiteY21" fmla="*/ 806358 h 1052639"/>
                      <a:gd name="connsiteX22" fmla="*/ 242803 w 580823"/>
                      <a:gd name="connsiteY22" fmla="*/ 898595 h 1052639"/>
                      <a:gd name="connsiteX23" fmla="*/ 267560 w 580823"/>
                      <a:gd name="connsiteY23" fmla="*/ 931876 h 1052639"/>
                      <a:gd name="connsiteX24" fmla="*/ 289459 w 580823"/>
                      <a:gd name="connsiteY24" fmla="*/ 945188 h 1052639"/>
                      <a:gd name="connsiteX25" fmla="*/ 293268 w 580823"/>
                      <a:gd name="connsiteY25" fmla="*/ 973715 h 1052639"/>
                      <a:gd name="connsiteX26" fmla="*/ 293268 w 580823"/>
                      <a:gd name="connsiteY26" fmla="*/ 1012702 h 1052639"/>
                      <a:gd name="connsiteX27" fmla="*/ 315168 w 580823"/>
                      <a:gd name="connsiteY27" fmla="*/ 1034572 h 1052639"/>
                      <a:gd name="connsiteX28" fmla="*/ 330403 w 580823"/>
                      <a:gd name="connsiteY28" fmla="*/ 1012702 h 1052639"/>
                      <a:gd name="connsiteX29" fmla="*/ 396102 w 580823"/>
                      <a:gd name="connsiteY29" fmla="*/ 1027916 h 1052639"/>
                      <a:gd name="connsiteX30" fmla="*/ 416098 w 580823"/>
                      <a:gd name="connsiteY30" fmla="*/ 1016505 h 1052639"/>
                      <a:gd name="connsiteX31" fmla="*/ 501793 w 580823"/>
                      <a:gd name="connsiteY31" fmla="*/ 1032671 h 1052639"/>
                      <a:gd name="connsiteX32" fmla="*/ 528454 w 580823"/>
                      <a:gd name="connsiteY32" fmla="*/ 1001291 h 1052639"/>
                      <a:gd name="connsiteX33" fmla="*/ 545593 w 580823"/>
                      <a:gd name="connsiteY33" fmla="*/ 995586 h 1052639"/>
                      <a:gd name="connsiteX34" fmla="*/ 557019 w 580823"/>
                      <a:gd name="connsiteY34" fmla="*/ 1012702 h 1052639"/>
                      <a:gd name="connsiteX35" fmla="*/ 572254 w 580823"/>
                      <a:gd name="connsiteY35" fmla="*/ 1051689 h 1052639"/>
                      <a:gd name="connsiteX36" fmla="*/ 580823 w 580823"/>
                      <a:gd name="connsiteY36" fmla="*/ 1052639 h 10526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580823" h="1052639">
                        <a:moveTo>
                          <a:pt x="45704" y="0"/>
                        </a:moveTo>
                        <a:lnTo>
                          <a:pt x="0" y="209197"/>
                        </a:lnTo>
                        <a:lnTo>
                          <a:pt x="35230" y="279563"/>
                        </a:lnTo>
                        <a:lnTo>
                          <a:pt x="19996" y="325206"/>
                        </a:lnTo>
                        <a:lnTo>
                          <a:pt x="54274" y="370849"/>
                        </a:lnTo>
                        <a:lnTo>
                          <a:pt x="72365" y="377505"/>
                        </a:lnTo>
                        <a:lnTo>
                          <a:pt x="109499" y="456429"/>
                        </a:lnTo>
                        <a:lnTo>
                          <a:pt x="109499" y="476398"/>
                        </a:lnTo>
                        <a:lnTo>
                          <a:pt x="131399" y="504925"/>
                        </a:lnTo>
                        <a:lnTo>
                          <a:pt x="139969" y="504925"/>
                        </a:lnTo>
                        <a:lnTo>
                          <a:pt x="153299" y="524893"/>
                        </a:lnTo>
                        <a:lnTo>
                          <a:pt x="183769" y="524893"/>
                        </a:lnTo>
                        <a:lnTo>
                          <a:pt x="183769" y="540108"/>
                        </a:lnTo>
                        <a:lnTo>
                          <a:pt x="116165" y="701760"/>
                        </a:lnTo>
                        <a:lnTo>
                          <a:pt x="111404" y="740746"/>
                        </a:lnTo>
                        <a:lnTo>
                          <a:pt x="124734" y="745501"/>
                        </a:lnTo>
                        <a:lnTo>
                          <a:pt x="139969" y="770224"/>
                        </a:lnTo>
                        <a:lnTo>
                          <a:pt x="166630" y="756911"/>
                        </a:lnTo>
                        <a:lnTo>
                          <a:pt x="200908" y="734090"/>
                        </a:lnTo>
                        <a:lnTo>
                          <a:pt x="218999" y="752157"/>
                        </a:lnTo>
                        <a:lnTo>
                          <a:pt x="223760" y="775929"/>
                        </a:lnTo>
                        <a:lnTo>
                          <a:pt x="218999" y="806358"/>
                        </a:lnTo>
                        <a:lnTo>
                          <a:pt x="242803" y="898595"/>
                        </a:lnTo>
                        <a:lnTo>
                          <a:pt x="267560" y="931876"/>
                        </a:lnTo>
                        <a:lnTo>
                          <a:pt x="289459" y="945188"/>
                        </a:lnTo>
                        <a:lnTo>
                          <a:pt x="293268" y="973715"/>
                        </a:lnTo>
                        <a:lnTo>
                          <a:pt x="293268" y="1012702"/>
                        </a:lnTo>
                        <a:lnTo>
                          <a:pt x="315168" y="1034572"/>
                        </a:lnTo>
                        <a:lnTo>
                          <a:pt x="330403" y="1012702"/>
                        </a:lnTo>
                        <a:lnTo>
                          <a:pt x="396102" y="1027916"/>
                        </a:lnTo>
                        <a:lnTo>
                          <a:pt x="416098" y="1016505"/>
                        </a:lnTo>
                        <a:lnTo>
                          <a:pt x="501793" y="1032671"/>
                        </a:lnTo>
                        <a:lnTo>
                          <a:pt x="528454" y="1001291"/>
                        </a:lnTo>
                        <a:lnTo>
                          <a:pt x="545593" y="995586"/>
                        </a:lnTo>
                        <a:lnTo>
                          <a:pt x="557019" y="1012702"/>
                        </a:lnTo>
                        <a:lnTo>
                          <a:pt x="572254" y="1051689"/>
                        </a:lnTo>
                        <a:lnTo>
                          <a:pt x="580823" y="105263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5" name="Freeform 104">
                    <a:extLst>
                      <a:ext uri="{FF2B5EF4-FFF2-40B4-BE49-F238E27FC236}">
                        <a16:creationId xmlns:a16="http://schemas.microsoft.com/office/drawing/2014/main" id="{AF6A5CFE-4C5A-996E-34EB-095AB2666FBA}"/>
                      </a:ext>
                    </a:extLst>
                  </p:cNvPr>
                  <p:cNvSpPr/>
                  <p:nvPr/>
                </p:nvSpPr>
                <p:spPr>
                  <a:xfrm>
                    <a:off x="2871955" y="2299338"/>
                    <a:ext cx="454184" cy="96040"/>
                  </a:xfrm>
                  <a:custGeom>
                    <a:avLst/>
                    <a:gdLst>
                      <a:gd name="connsiteX0" fmla="*/ 0 w 454184"/>
                      <a:gd name="connsiteY0" fmla="*/ 0 h 96040"/>
                      <a:gd name="connsiteX1" fmla="*/ 232329 w 454184"/>
                      <a:gd name="connsiteY1" fmla="*/ 51348 h 96040"/>
                      <a:gd name="connsiteX2" fmla="*/ 454185 w 454184"/>
                      <a:gd name="connsiteY2" fmla="*/ 96040 h 96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454184" h="96040">
                        <a:moveTo>
                          <a:pt x="0" y="0"/>
                        </a:moveTo>
                        <a:lnTo>
                          <a:pt x="232329" y="51348"/>
                        </a:lnTo>
                        <a:lnTo>
                          <a:pt x="454185" y="9604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6" name="Freeform 105">
                    <a:extLst>
                      <a:ext uri="{FF2B5EF4-FFF2-40B4-BE49-F238E27FC236}">
                        <a16:creationId xmlns:a16="http://schemas.microsoft.com/office/drawing/2014/main" id="{4CB7F528-171D-0361-3A0E-0D49BC7E576D}"/>
                      </a:ext>
                    </a:extLst>
                  </p:cNvPr>
                  <p:cNvSpPr/>
                  <p:nvPr/>
                </p:nvSpPr>
                <p:spPr>
                  <a:xfrm>
                    <a:off x="2871955" y="1483471"/>
                    <a:ext cx="249468" cy="815866"/>
                  </a:xfrm>
                  <a:custGeom>
                    <a:avLst/>
                    <a:gdLst>
                      <a:gd name="connsiteX0" fmla="*/ 0 w 249468"/>
                      <a:gd name="connsiteY0" fmla="*/ 815867 h 815866"/>
                      <a:gd name="connsiteX1" fmla="*/ 80934 w 249468"/>
                      <a:gd name="connsiteY1" fmla="*/ 461183 h 815866"/>
                      <a:gd name="connsiteX2" fmla="*/ 108547 w 249468"/>
                      <a:gd name="connsiteY2" fmla="*/ 406032 h 815866"/>
                      <a:gd name="connsiteX3" fmla="*/ 112356 w 249468"/>
                      <a:gd name="connsiteY3" fmla="*/ 386063 h 815866"/>
                      <a:gd name="connsiteX4" fmla="*/ 119973 w 249468"/>
                      <a:gd name="connsiteY4" fmla="*/ 377505 h 815866"/>
                      <a:gd name="connsiteX5" fmla="*/ 111404 w 249468"/>
                      <a:gd name="connsiteY5" fmla="*/ 358487 h 815866"/>
                      <a:gd name="connsiteX6" fmla="*/ 83791 w 249468"/>
                      <a:gd name="connsiteY6" fmla="*/ 347076 h 815866"/>
                      <a:gd name="connsiteX7" fmla="*/ 85695 w 249468"/>
                      <a:gd name="connsiteY7" fmla="*/ 307139 h 815866"/>
                      <a:gd name="connsiteX8" fmla="*/ 123782 w 249468"/>
                      <a:gd name="connsiteY8" fmla="*/ 251987 h 815866"/>
                      <a:gd name="connsiteX9" fmla="*/ 147586 w 249468"/>
                      <a:gd name="connsiteY9" fmla="*/ 244380 h 815866"/>
                      <a:gd name="connsiteX10" fmla="*/ 162821 w 249468"/>
                      <a:gd name="connsiteY10" fmla="*/ 222509 h 815866"/>
                      <a:gd name="connsiteX11" fmla="*/ 161869 w 249468"/>
                      <a:gd name="connsiteY11" fmla="*/ 207295 h 815866"/>
                      <a:gd name="connsiteX12" fmla="*/ 179008 w 249468"/>
                      <a:gd name="connsiteY12" fmla="*/ 192081 h 815866"/>
                      <a:gd name="connsiteX13" fmla="*/ 209477 w 249468"/>
                      <a:gd name="connsiteY13" fmla="*/ 139781 h 815866"/>
                      <a:gd name="connsiteX14" fmla="*/ 249468 w 249468"/>
                      <a:gd name="connsiteY14" fmla="*/ 94139 h 815866"/>
                      <a:gd name="connsiteX15" fmla="*/ 244708 w 249468"/>
                      <a:gd name="connsiteY15" fmla="*/ 63710 h 815866"/>
                      <a:gd name="connsiteX16" fmla="*/ 211382 w 249468"/>
                      <a:gd name="connsiteY16" fmla="*/ 34232 h 815866"/>
                      <a:gd name="connsiteX17" fmla="*/ 196147 w 249468"/>
                      <a:gd name="connsiteY17" fmla="*/ 0 h 815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49468" h="815866">
                        <a:moveTo>
                          <a:pt x="0" y="815867"/>
                        </a:moveTo>
                        <a:lnTo>
                          <a:pt x="80934" y="461183"/>
                        </a:lnTo>
                        <a:lnTo>
                          <a:pt x="108547" y="406032"/>
                        </a:lnTo>
                        <a:lnTo>
                          <a:pt x="112356" y="386063"/>
                        </a:lnTo>
                        <a:lnTo>
                          <a:pt x="119973" y="377505"/>
                        </a:lnTo>
                        <a:lnTo>
                          <a:pt x="111404" y="358487"/>
                        </a:lnTo>
                        <a:lnTo>
                          <a:pt x="83791" y="347076"/>
                        </a:lnTo>
                        <a:lnTo>
                          <a:pt x="85695" y="307139"/>
                        </a:lnTo>
                        <a:lnTo>
                          <a:pt x="123782" y="251987"/>
                        </a:lnTo>
                        <a:lnTo>
                          <a:pt x="147586" y="244380"/>
                        </a:lnTo>
                        <a:lnTo>
                          <a:pt x="162821" y="222509"/>
                        </a:lnTo>
                        <a:lnTo>
                          <a:pt x="161869" y="207295"/>
                        </a:lnTo>
                        <a:lnTo>
                          <a:pt x="179008" y="192081"/>
                        </a:lnTo>
                        <a:lnTo>
                          <a:pt x="209477" y="139781"/>
                        </a:lnTo>
                        <a:lnTo>
                          <a:pt x="249468" y="94139"/>
                        </a:lnTo>
                        <a:lnTo>
                          <a:pt x="244708" y="63710"/>
                        </a:lnTo>
                        <a:lnTo>
                          <a:pt x="211382" y="34232"/>
                        </a:lnTo>
                        <a:lnTo>
                          <a:pt x="196147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7" name="Freeform 106">
                    <a:extLst>
                      <a:ext uri="{FF2B5EF4-FFF2-40B4-BE49-F238E27FC236}">
                        <a16:creationId xmlns:a16="http://schemas.microsoft.com/office/drawing/2014/main" id="{95227A8B-A569-BFEA-A486-F2C7B325D955}"/>
                      </a:ext>
                    </a:extLst>
                  </p:cNvPr>
                  <p:cNvSpPr/>
                  <p:nvPr/>
                </p:nvSpPr>
                <p:spPr>
                  <a:xfrm>
                    <a:off x="3326140" y="2395378"/>
                    <a:ext cx="456088" cy="77973"/>
                  </a:xfrm>
                  <a:custGeom>
                    <a:avLst/>
                    <a:gdLst>
                      <a:gd name="connsiteX0" fmla="*/ 456089 w 456088"/>
                      <a:gd name="connsiteY0" fmla="*/ 77973 h 77973"/>
                      <a:gd name="connsiteX1" fmla="*/ 0 w 456088"/>
                      <a:gd name="connsiteY1" fmla="*/ 0 h 77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56088" h="77973">
                        <a:moveTo>
                          <a:pt x="456089" y="77973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8" name="Freeform 107">
                    <a:extLst>
                      <a:ext uri="{FF2B5EF4-FFF2-40B4-BE49-F238E27FC236}">
                        <a16:creationId xmlns:a16="http://schemas.microsoft.com/office/drawing/2014/main" id="{7497EE1D-EE59-EDBD-F0C1-4B3EE045D452}"/>
                      </a:ext>
                    </a:extLst>
                  </p:cNvPr>
                  <p:cNvSpPr/>
                  <p:nvPr/>
                </p:nvSpPr>
                <p:spPr>
                  <a:xfrm>
                    <a:off x="3068102" y="871095"/>
                    <a:ext cx="124734" cy="612375"/>
                  </a:xfrm>
                  <a:custGeom>
                    <a:avLst/>
                    <a:gdLst>
                      <a:gd name="connsiteX0" fmla="*/ 124734 w 124734"/>
                      <a:gd name="connsiteY0" fmla="*/ 0 h 612375"/>
                      <a:gd name="connsiteX1" fmla="*/ 3809 w 124734"/>
                      <a:gd name="connsiteY1" fmla="*/ 533451 h 612375"/>
                      <a:gd name="connsiteX2" fmla="*/ 10474 w 124734"/>
                      <a:gd name="connsiteY2" fmla="*/ 571487 h 612375"/>
                      <a:gd name="connsiteX3" fmla="*/ 0 w 124734"/>
                      <a:gd name="connsiteY3" fmla="*/ 612376 h 612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4734" h="612375">
                        <a:moveTo>
                          <a:pt x="124734" y="0"/>
                        </a:moveTo>
                        <a:lnTo>
                          <a:pt x="3809" y="533451"/>
                        </a:lnTo>
                        <a:lnTo>
                          <a:pt x="10474" y="571487"/>
                        </a:lnTo>
                        <a:lnTo>
                          <a:pt x="0" y="612376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09" name="Freeform 108">
                    <a:extLst>
                      <a:ext uri="{FF2B5EF4-FFF2-40B4-BE49-F238E27FC236}">
                        <a16:creationId xmlns:a16="http://schemas.microsoft.com/office/drawing/2014/main" id="{4B7F7110-437A-F40B-0A36-3A1D0BD8832C}"/>
                      </a:ext>
                    </a:extLst>
                  </p:cNvPr>
                  <p:cNvSpPr/>
                  <p:nvPr/>
                </p:nvSpPr>
                <p:spPr>
                  <a:xfrm>
                    <a:off x="3782229" y="1952261"/>
                    <a:ext cx="80934" cy="521089"/>
                  </a:xfrm>
                  <a:custGeom>
                    <a:avLst/>
                    <a:gdLst>
                      <a:gd name="connsiteX0" fmla="*/ 80934 w 80934"/>
                      <a:gd name="connsiteY0" fmla="*/ 0 h 521089"/>
                      <a:gd name="connsiteX1" fmla="*/ 0 w 80934"/>
                      <a:gd name="connsiteY1" fmla="*/ 521090 h 5210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0934" h="521089">
                        <a:moveTo>
                          <a:pt x="80934" y="0"/>
                        </a:moveTo>
                        <a:lnTo>
                          <a:pt x="0" y="52109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0" name="Freeform 109">
                    <a:extLst>
                      <a:ext uri="{FF2B5EF4-FFF2-40B4-BE49-F238E27FC236}">
                        <a16:creationId xmlns:a16="http://schemas.microsoft.com/office/drawing/2014/main" id="{2004B119-D4A0-43D5-ACB4-EFBE63CA44B5}"/>
                      </a:ext>
                    </a:extLst>
                  </p:cNvPr>
                  <p:cNvSpPr/>
                  <p:nvPr/>
                </p:nvSpPr>
                <p:spPr>
                  <a:xfrm>
                    <a:off x="7409041" y="2660677"/>
                    <a:ext cx="77125" cy="827277"/>
                  </a:xfrm>
                  <a:custGeom>
                    <a:avLst/>
                    <a:gdLst>
                      <a:gd name="connsiteX0" fmla="*/ 19043 w 77125"/>
                      <a:gd name="connsiteY0" fmla="*/ 0 h 827277"/>
                      <a:gd name="connsiteX1" fmla="*/ 58082 w 77125"/>
                      <a:gd name="connsiteY1" fmla="*/ 477349 h 827277"/>
                      <a:gd name="connsiteX2" fmla="*/ 48560 w 77125"/>
                      <a:gd name="connsiteY2" fmla="*/ 526795 h 827277"/>
                      <a:gd name="connsiteX3" fmla="*/ 48560 w 77125"/>
                      <a:gd name="connsiteY3" fmla="*/ 545813 h 827277"/>
                      <a:gd name="connsiteX4" fmla="*/ 71413 w 77125"/>
                      <a:gd name="connsiteY4" fmla="*/ 579094 h 827277"/>
                      <a:gd name="connsiteX5" fmla="*/ 71413 w 77125"/>
                      <a:gd name="connsiteY5" fmla="*/ 585751 h 827277"/>
                      <a:gd name="connsiteX6" fmla="*/ 68556 w 77125"/>
                      <a:gd name="connsiteY6" fmla="*/ 594309 h 827277"/>
                      <a:gd name="connsiteX7" fmla="*/ 77125 w 77125"/>
                      <a:gd name="connsiteY7" fmla="*/ 612376 h 827277"/>
                      <a:gd name="connsiteX8" fmla="*/ 74269 w 77125"/>
                      <a:gd name="connsiteY8" fmla="*/ 635197 h 827277"/>
                      <a:gd name="connsiteX9" fmla="*/ 59034 w 77125"/>
                      <a:gd name="connsiteY9" fmla="*/ 652313 h 827277"/>
                      <a:gd name="connsiteX10" fmla="*/ 46656 w 77125"/>
                      <a:gd name="connsiteY10" fmla="*/ 692251 h 827277"/>
                      <a:gd name="connsiteX11" fmla="*/ 10474 w 77125"/>
                      <a:gd name="connsiteY11" fmla="*/ 742648 h 827277"/>
                      <a:gd name="connsiteX12" fmla="*/ 9522 w 77125"/>
                      <a:gd name="connsiteY12" fmla="*/ 809211 h 827277"/>
                      <a:gd name="connsiteX13" fmla="*/ 0 w 77125"/>
                      <a:gd name="connsiteY13" fmla="*/ 809211 h 827277"/>
                      <a:gd name="connsiteX14" fmla="*/ 8569 w 77125"/>
                      <a:gd name="connsiteY14" fmla="*/ 827278 h 827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77125" h="827277">
                        <a:moveTo>
                          <a:pt x="19043" y="0"/>
                        </a:moveTo>
                        <a:lnTo>
                          <a:pt x="58082" y="477349"/>
                        </a:lnTo>
                        <a:lnTo>
                          <a:pt x="48560" y="526795"/>
                        </a:lnTo>
                        <a:lnTo>
                          <a:pt x="48560" y="545813"/>
                        </a:lnTo>
                        <a:lnTo>
                          <a:pt x="71413" y="579094"/>
                        </a:lnTo>
                        <a:lnTo>
                          <a:pt x="71413" y="585751"/>
                        </a:lnTo>
                        <a:lnTo>
                          <a:pt x="68556" y="594309"/>
                        </a:lnTo>
                        <a:lnTo>
                          <a:pt x="77125" y="612376"/>
                        </a:lnTo>
                        <a:lnTo>
                          <a:pt x="74269" y="635197"/>
                        </a:lnTo>
                        <a:lnTo>
                          <a:pt x="59034" y="652313"/>
                        </a:lnTo>
                        <a:lnTo>
                          <a:pt x="46656" y="692251"/>
                        </a:lnTo>
                        <a:lnTo>
                          <a:pt x="10474" y="742648"/>
                        </a:lnTo>
                        <a:lnTo>
                          <a:pt x="9522" y="809211"/>
                        </a:lnTo>
                        <a:lnTo>
                          <a:pt x="0" y="809211"/>
                        </a:lnTo>
                        <a:lnTo>
                          <a:pt x="8569" y="827278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1" name="Freeform 110">
                    <a:extLst>
                      <a:ext uri="{FF2B5EF4-FFF2-40B4-BE49-F238E27FC236}">
                        <a16:creationId xmlns:a16="http://schemas.microsoft.com/office/drawing/2014/main" id="{ABA983AA-EC1B-9BA9-D919-6F62BAC6C32C}"/>
                      </a:ext>
                    </a:extLst>
                  </p:cNvPr>
                  <p:cNvSpPr/>
                  <p:nvPr/>
                </p:nvSpPr>
                <p:spPr>
                  <a:xfrm>
                    <a:off x="7239554" y="3487955"/>
                    <a:ext cx="178055" cy="188276"/>
                  </a:xfrm>
                  <a:custGeom>
                    <a:avLst/>
                    <a:gdLst>
                      <a:gd name="connsiteX0" fmla="*/ 2857 w 178055"/>
                      <a:gd name="connsiteY0" fmla="*/ 188277 h 188276"/>
                      <a:gd name="connsiteX1" fmla="*/ 0 w 178055"/>
                      <a:gd name="connsiteY1" fmla="*/ 171161 h 188276"/>
                      <a:gd name="connsiteX2" fmla="*/ 38087 w 178055"/>
                      <a:gd name="connsiteY2" fmla="*/ 135978 h 188276"/>
                      <a:gd name="connsiteX3" fmla="*/ 103787 w 178055"/>
                      <a:gd name="connsiteY3" fmla="*/ 164505 h 188276"/>
                      <a:gd name="connsiteX4" fmla="*/ 118069 w 178055"/>
                      <a:gd name="connsiteY4" fmla="*/ 161652 h 188276"/>
                      <a:gd name="connsiteX5" fmla="*/ 121878 w 178055"/>
                      <a:gd name="connsiteY5" fmla="*/ 138830 h 188276"/>
                      <a:gd name="connsiteX6" fmla="*/ 105691 w 178055"/>
                      <a:gd name="connsiteY6" fmla="*/ 121714 h 188276"/>
                      <a:gd name="connsiteX7" fmla="*/ 109499 w 178055"/>
                      <a:gd name="connsiteY7" fmla="*/ 90335 h 188276"/>
                      <a:gd name="connsiteX8" fmla="*/ 119021 w 178055"/>
                      <a:gd name="connsiteY8" fmla="*/ 85580 h 188276"/>
                      <a:gd name="connsiteX9" fmla="*/ 130447 w 178055"/>
                      <a:gd name="connsiteY9" fmla="*/ 91286 h 188276"/>
                      <a:gd name="connsiteX10" fmla="*/ 136161 w 178055"/>
                      <a:gd name="connsiteY10" fmla="*/ 79875 h 188276"/>
                      <a:gd name="connsiteX11" fmla="*/ 171390 w 178055"/>
                      <a:gd name="connsiteY11" fmla="*/ 74170 h 188276"/>
                      <a:gd name="connsiteX12" fmla="*/ 172343 w 178055"/>
                      <a:gd name="connsiteY12" fmla="*/ 65612 h 188276"/>
                      <a:gd name="connsiteX13" fmla="*/ 158060 w 178055"/>
                      <a:gd name="connsiteY13" fmla="*/ 44692 h 188276"/>
                      <a:gd name="connsiteX14" fmla="*/ 157108 w 178055"/>
                      <a:gd name="connsiteY14" fmla="*/ 34232 h 188276"/>
                      <a:gd name="connsiteX15" fmla="*/ 178056 w 178055"/>
                      <a:gd name="connsiteY15" fmla="*/ 8558 h 188276"/>
                      <a:gd name="connsiteX16" fmla="*/ 178056 w 178055"/>
                      <a:gd name="connsiteY16" fmla="*/ 0 h 188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78055" h="188276">
                        <a:moveTo>
                          <a:pt x="2857" y="188277"/>
                        </a:moveTo>
                        <a:lnTo>
                          <a:pt x="0" y="171161"/>
                        </a:lnTo>
                        <a:lnTo>
                          <a:pt x="38087" y="135978"/>
                        </a:lnTo>
                        <a:lnTo>
                          <a:pt x="103787" y="164505"/>
                        </a:lnTo>
                        <a:lnTo>
                          <a:pt x="118069" y="161652"/>
                        </a:lnTo>
                        <a:lnTo>
                          <a:pt x="121878" y="138830"/>
                        </a:lnTo>
                        <a:lnTo>
                          <a:pt x="105691" y="121714"/>
                        </a:lnTo>
                        <a:lnTo>
                          <a:pt x="109499" y="90335"/>
                        </a:lnTo>
                        <a:lnTo>
                          <a:pt x="119021" y="85580"/>
                        </a:lnTo>
                        <a:lnTo>
                          <a:pt x="130447" y="91286"/>
                        </a:lnTo>
                        <a:lnTo>
                          <a:pt x="136161" y="79875"/>
                        </a:lnTo>
                        <a:lnTo>
                          <a:pt x="171390" y="74170"/>
                        </a:lnTo>
                        <a:lnTo>
                          <a:pt x="172343" y="65612"/>
                        </a:lnTo>
                        <a:lnTo>
                          <a:pt x="158060" y="44692"/>
                        </a:lnTo>
                        <a:lnTo>
                          <a:pt x="157108" y="34232"/>
                        </a:lnTo>
                        <a:lnTo>
                          <a:pt x="178056" y="8558"/>
                        </a:lnTo>
                        <a:lnTo>
                          <a:pt x="178056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2" name="Freeform 111">
                    <a:extLst>
                      <a:ext uri="{FF2B5EF4-FFF2-40B4-BE49-F238E27FC236}">
                        <a16:creationId xmlns:a16="http://schemas.microsoft.com/office/drawing/2014/main" id="{257C80D3-5C33-B4A6-3E66-FB7AF2BA4F79}"/>
                      </a:ext>
                    </a:extLst>
                  </p:cNvPr>
                  <p:cNvSpPr/>
                  <p:nvPr/>
                </p:nvSpPr>
                <p:spPr>
                  <a:xfrm>
                    <a:off x="6818696" y="2983981"/>
                    <a:ext cx="423715" cy="692250"/>
                  </a:xfrm>
                  <a:custGeom>
                    <a:avLst/>
                    <a:gdLst>
                      <a:gd name="connsiteX0" fmla="*/ 423715 w 423715"/>
                      <a:gd name="connsiteY0" fmla="*/ 692251 h 692250"/>
                      <a:gd name="connsiteX1" fmla="*/ 397054 w 423715"/>
                      <a:gd name="connsiteY1" fmla="*/ 692251 h 692250"/>
                      <a:gd name="connsiteX2" fmla="*/ 383724 w 423715"/>
                      <a:gd name="connsiteY2" fmla="*/ 677987 h 692250"/>
                      <a:gd name="connsiteX3" fmla="*/ 366585 w 423715"/>
                      <a:gd name="connsiteY3" fmla="*/ 641853 h 692250"/>
                      <a:gd name="connsiteX4" fmla="*/ 366585 w 423715"/>
                      <a:gd name="connsiteY4" fmla="*/ 623786 h 692250"/>
                      <a:gd name="connsiteX5" fmla="*/ 374202 w 423715"/>
                      <a:gd name="connsiteY5" fmla="*/ 618081 h 692250"/>
                      <a:gd name="connsiteX6" fmla="*/ 375154 w 423715"/>
                      <a:gd name="connsiteY6" fmla="*/ 605719 h 692250"/>
                      <a:gd name="connsiteX7" fmla="*/ 358967 w 423715"/>
                      <a:gd name="connsiteY7" fmla="*/ 587652 h 692250"/>
                      <a:gd name="connsiteX8" fmla="*/ 350398 w 423715"/>
                      <a:gd name="connsiteY8" fmla="*/ 563880 h 692250"/>
                      <a:gd name="connsiteX9" fmla="*/ 324689 w 423715"/>
                      <a:gd name="connsiteY9" fmla="*/ 524893 h 692250"/>
                      <a:gd name="connsiteX10" fmla="*/ 278985 w 423715"/>
                      <a:gd name="connsiteY10" fmla="*/ 512532 h 692250"/>
                      <a:gd name="connsiteX11" fmla="*/ 208525 w 423715"/>
                      <a:gd name="connsiteY11" fmla="*/ 445018 h 692250"/>
                      <a:gd name="connsiteX12" fmla="*/ 204716 w 423715"/>
                      <a:gd name="connsiteY12" fmla="*/ 422197 h 692250"/>
                      <a:gd name="connsiteX13" fmla="*/ 231377 w 423715"/>
                      <a:gd name="connsiteY13" fmla="*/ 349929 h 692250"/>
                      <a:gd name="connsiteX14" fmla="*/ 227568 w 423715"/>
                      <a:gd name="connsiteY14" fmla="*/ 331862 h 692250"/>
                      <a:gd name="connsiteX15" fmla="*/ 238994 w 423715"/>
                      <a:gd name="connsiteY15" fmla="*/ 321402 h 692250"/>
                      <a:gd name="connsiteX16" fmla="*/ 238994 w 423715"/>
                      <a:gd name="connsiteY16" fmla="*/ 309041 h 692250"/>
                      <a:gd name="connsiteX17" fmla="*/ 212334 w 423715"/>
                      <a:gd name="connsiteY17" fmla="*/ 294777 h 692250"/>
                      <a:gd name="connsiteX18" fmla="*/ 183768 w 423715"/>
                      <a:gd name="connsiteY18" fmla="*/ 288121 h 692250"/>
                      <a:gd name="connsiteX19" fmla="*/ 151395 w 423715"/>
                      <a:gd name="connsiteY19" fmla="*/ 299532 h 692250"/>
                      <a:gd name="connsiteX20" fmla="*/ 139016 w 423715"/>
                      <a:gd name="connsiteY20" fmla="*/ 277661 h 692250"/>
                      <a:gd name="connsiteX21" fmla="*/ 144729 w 423715"/>
                      <a:gd name="connsiteY21" fmla="*/ 259594 h 692250"/>
                      <a:gd name="connsiteX22" fmla="*/ 138065 w 423715"/>
                      <a:gd name="connsiteY22" fmla="*/ 236773 h 692250"/>
                      <a:gd name="connsiteX23" fmla="*/ 56178 w 423715"/>
                      <a:gd name="connsiteY23" fmla="*/ 156898 h 692250"/>
                      <a:gd name="connsiteX24" fmla="*/ 35230 w 423715"/>
                      <a:gd name="connsiteY24" fmla="*/ 142634 h 692250"/>
                      <a:gd name="connsiteX25" fmla="*/ 11426 w 423715"/>
                      <a:gd name="connsiteY25" fmla="*/ 86531 h 692250"/>
                      <a:gd name="connsiteX26" fmla="*/ 0 w 423715"/>
                      <a:gd name="connsiteY26" fmla="*/ 35183 h 692250"/>
                      <a:gd name="connsiteX27" fmla="*/ 13330 w 423715"/>
                      <a:gd name="connsiteY27" fmla="*/ 0 h 692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423715" h="692250">
                        <a:moveTo>
                          <a:pt x="423715" y="692251"/>
                        </a:moveTo>
                        <a:lnTo>
                          <a:pt x="397054" y="692251"/>
                        </a:lnTo>
                        <a:lnTo>
                          <a:pt x="383724" y="677987"/>
                        </a:lnTo>
                        <a:lnTo>
                          <a:pt x="366585" y="641853"/>
                        </a:lnTo>
                        <a:lnTo>
                          <a:pt x="366585" y="623786"/>
                        </a:lnTo>
                        <a:lnTo>
                          <a:pt x="374202" y="618081"/>
                        </a:lnTo>
                        <a:lnTo>
                          <a:pt x="375154" y="605719"/>
                        </a:lnTo>
                        <a:lnTo>
                          <a:pt x="358967" y="587652"/>
                        </a:lnTo>
                        <a:lnTo>
                          <a:pt x="350398" y="563880"/>
                        </a:lnTo>
                        <a:lnTo>
                          <a:pt x="324689" y="524893"/>
                        </a:lnTo>
                        <a:lnTo>
                          <a:pt x="278985" y="512532"/>
                        </a:lnTo>
                        <a:lnTo>
                          <a:pt x="208525" y="445018"/>
                        </a:lnTo>
                        <a:lnTo>
                          <a:pt x="204716" y="422197"/>
                        </a:lnTo>
                        <a:lnTo>
                          <a:pt x="231377" y="349929"/>
                        </a:lnTo>
                        <a:lnTo>
                          <a:pt x="227568" y="331862"/>
                        </a:lnTo>
                        <a:lnTo>
                          <a:pt x="238994" y="321402"/>
                        </a:lnTo>
                        <a:lnTo>
                          <a:pt x="238994" y="309041"/>
                        </a:lnTo>
                        <a:lnTo>
                          <a:pt x="212334" y="294777"/>
                        </a:lnTo>
                        <a:lnTo>
                          <a:pt x="183768" y="288121"/>
                        </a:lnTo>
                        <a:lnTo>
                          <a:pt x="151395" y="299532"/>
                        </a:lnTo>
                        <a:lnTo>
                          <a:pt x="139016" y="277661"/>
                        </a:lnTo>
                        <a:lnTo>
                          <a:pt x="144729" y="259594"/>
                        </a:lnTo>
                        <a:lnTo>
                          <a:pt x="138065" y="236773"/>
                        </a:lnTo>
                        <a:lnTo>
                          <a:pt x="56178" y="156898"/>
                        </a:lnTo>
                        <a:lnTo>
                          <a:pt x="35230" y="142634"/>
                        </a:lnTo>
                        <a:lnTo>
                          <a:pt x="11426" y="86531"/>
                        </a:lnTo>
                        <a:lnTo>
                          <a:pt x="0" y="35183"/>
                        </a:lnTo>
                        <a:lnTo>
                          <a:pt x="1333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3" name="Freeform 112">
                    <a:extLst>
                      <a:ext uri="{FF2B5EF4-FFF2-40B4-BE49-F238E27FC236}">
                        <a16:creationId xmlns:a16="http://schemas.microsoft.com/office/drawing/2014/main" id="{43617961-FD5A-0589-C285-0F38225119F5}"/>
                      </a:ext>
                    </a:extLst>
                  </p:cNvPr>
                  <p:cNvSpPr/>
                  <p:nvPr/>
                </p:nvSpPr>
                <p:spPr>
                  <a:xfrm>
                    <a:off x="6931052" y="2503780"/>
                    <a:ext cx="437045" cy="26625"/>
                  </a:xfrm>
                  <a:custGeom>
                    <a:avLst/>
                    <a:gdLst>
                      <a:gd name="connsiteX0" fmla="*/ 0 w 437045"/>
                      <a:gd name="connsiteY0" fmla="*/ 26625 h 26625"/>
                      <a:gd name="connsiteX1" fmla="*/ 437045 w 437045"/>
                      <a:gd name="connsiteY1" fmla="*/ 0 h 26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7045" h="26625">
                        <a:moveTo>
                          <a:pt x="0" y="26625"/>
                        </a:moveTo>
                        <a:lnTo>
                          <a:pt x="437045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4" name="Freeform 113">
                    <a:extLst>
                      <a:ext uri="{FF2B5EF4-FFF2-40B4-BE49-F238E27FC236}">
                        <a16:creationId xmlns:a16="http://schemas.microsoft.com/office/drawing/2014/main" id="{2F7FCFFB-4C3B-E085-6561-7BF0387968AE}"/>
                      </a:ext>
                    </a:extLst>
                  </p:cNvPr>
                  <p:cNvSpPr/>
                  <p:nvPr/>
                </p:nvSpPr>
                <p:spPr>
                  <a:xfrm>
                    <a:off x="7417610" y="3161798"/>
                    <a:ext cx="500841" cy="333763"/>
                  </a:xfrm>
                  <a:custGeom>
                    <a:avLst/>
                    <a:gdLst>
                      <a:gd name="connsiteX0" fmla="*/ 0 w 500841"/>
                      <a:gd name="connsiteY0" fmla="*/ 326157 h 333763"/>
                      <a:gd name="connsiteX1" fmla="*/ 10474 w 500841"/>
                      <a:gd name="connsiteY1" fmla="*/ 333764 h 333763"/>
                      <a:gd name="connsiteX2" fmla="*/ 16187 w 500841"/>
                      <a:gd name="connsiteY2" fmla="*/ 324255 h 333763"/>
                      <a:gd name="connsiteX3" fmla="*/ 9522 w 500841"/>
                      <a:gd name="connsiteY3" fmla="*/ 308090 h 333763"/>
                      <a:gd name="connsiteX4" fmla="*/ 53322 w 500841"/>
                      <a:gd name="connsiteY4" fmla="*/ 303335 h 333763"/>
                      <a:gd name="connsiteX5" fmla="*/ 55226 w 500841"/>
                      <a:gd name="connsiteY5" fmla="*/ 314746 h 333763"/>
                      <a:gd name="connsiteX6" fmla="*/ 65700 w 500841"/>
                      <a:gd name="connsiteY6" fmla="*/ 316648 h 333763"/>
                      <a:gd name="connsiteX7" fmla="*/ 69508 w 500841"/>
                      <a:gd name="connsiteY7" fmla="*/ 308090 h 333763"/>
                      <a:gd name="connsiteX8" fmla="*/ 63795 w 500841"/>
                      <a:gd name="connsiteY8" fmla="*/ 295728 h 333763"/>
                      <a:gd name="connsiteX9" fmla="*/ 66652 w 500841"/>
                      <a:gd name="connsiteY9" fmla="*/ 288121 h 333763"/>
                      <a:gd name="connsiteX10" fmla="*/ 79030 w 500841"/>
                      <a:gd name="connsiteY10" fmla="*/ 295728 h 333763"/>
                      <a:gd name="connsiteX11" fmla="*/ 95217 w 500841"/>
                      <a:gd name="connsiteY11" fmla="*/ 291925 h 333763"/>
                      <a:gd name="connsiteX12" fmla="*/ 111404 w 500841"/>
                      <a:gd name="connsiteY12" fmla="*/ 297630 h 333763"/>
                      <a:gd name="connsiteX13" fmla="*/ 143778 w 500841"/>
                      <a:gd name="connsiteY13" fmla="*/ 317598 h 333763"/>
                      <a:gd name="connsiteX14" fmla="*/ 160917 w 500841"/>
                      <a:gd name="connsiteY14" fmla="*/ 290974 h 333763"/>
                      <a:gd name="connsiteX15" fmla="*/ 194243 w 500841"/>
                      <a:gd name="connsiteY15" fmla="*/ 270054 h 333763"/>
                      <a:gd name="connsiteX16" fmla="*/ 222808 w 500841"/>
                      <a:gd name="connsiteY16" fmla="*/ 301433 h 333763"/>
                      <a:gd name="connsiteX17" fmla="*/ 238042 w 500841"/>
                      <a:gd name="connsiteY17" fmla="*/ 281465 h 333763"/>
                      <a:gd name="connsiteX18" fmla="*/ 240899 w 500841"/>
                      <a:gd name="connsiteY18" fmla="*/ 255790 h 333763"/>
                      <a:gd name="connsiteX19" fmla="*/ 277082 w 500841"/>
                      <a:gd name="connsiteY19" fmla="*/ 233920 h 333763"/>
                      <a:gd name="connsiteX20" fmla="*/ 278985 w 500841"/>
                      <a:gd name="connsiteY20" fmla="*/ 246281 h 333763"/>
                      <a:gd name="connsiteX21" fmla="*/ 297077 w 500841"/>
                      <a:gd name="connsiteY21" fmla="*/ 257692 h 333763"/>
                      <a:gd name="connsiteX22" fmla="*/ 325642 w 500841"/>
                      <a:gd name="connsiteY22" fmla="*/ 255790 h 333763"/>
                      <a:gd name="connsiteX23" fmla="*/ 337068 w 500841"/>
                      <a:gd name="connsiteY23" fmla="*/ 249134 h 333763"/>
                      <a:gd name="connsiteX24" fmla="*/ 338020 w 500841"/>
                      <a:gd name="connsiteY24" fmla="*/ 216804 h 333763"/>
                      <a:gd name="connsiteX25" fmla="*/ 361824 w 500841"/>
                      <a:gd name="connsiteY25" fmla="*/ 181621 h 333763"/>
                      <a:gd name="connsiteX26" fmla="*/ 405624 w 500841"/>
                      <a:gd name="connsiteY26" fmla="*/ 139782 h 333763"/>
                      <a:gd name="connsiteX27" fmla="*/ 404672 w 500841"/>
                      <a:gd name="connsiteY27" fmla="*/ 123616 h 333763"/>
                      <a:gd name="connsiteX28" fmla="*/ 416098 w 500841"/>
                      <a:gd name="connsiteY28" fmla="*/ 87482 h 333763"/>
                      <a:gd name="connsiteX29" fmla="*/ 437046 w 500841"/>
                      <a:gd name="connsiteY29" fmla="*/ 96991 h 333763"/>
                      <a:gd name="connsiteX30" fmla="*/ 500841 w 500841"/>
                      <a:gd name="connsiteY30" fmla="*/ 54201 h 333763"/>
                      <a:gd name="connsiteX31" fmla="*/ 497032 w 500841"/>
                      <a:gd name="connsiteY31" fmla="*/ 38036 h 333763"/>
                      <a:gd name="connsiteX32" fmla="*/ 482750 w 500841"/>
                      <a:gd name="connsiteY32" fmla="*/ 18067 h 333763"/>
                      <a:gd name="connsiteX33" fmla="*/ 492271 w 500841"/>
                      <a:gd name="connsiteY33" fmla="*/ 0 h 33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</a:cxnLst>
                    <a:rect l="l" t="t" r="r" b="b"/>
                    <a:pathLst>
                      <a:path w="500841" h="333763">
                        <a:moveTo>
                          <a:pt x="0" y="326157"/>
                        </a:moveTo>
                        <a:lnTo>
                          <a:pt x="10474" y="333764"/>
                        </a:lnTo>
                        <a:lnTo>
                          <a:pt x="16187" y="324255"/>
                        </a:lnTo>
                        <a:lnTo>
                          <a:pt x="9522" y="308090"/>
                        </a:lnTo>
                        <a:lnTo>
                          <a:pt x="53322" y="303335"/>
                        </a:lnTo>
                        <a:lnTo>
                          <a:pt x="55226" y="314746"/>
                        </a:lnTo>
                        <a:lnTo>
                          <a:pt x="65700" y="316648"/>
                        </a:lnTo>
                        <a:lnTo>
                          <a:pt x="69508" y="308090"/>
                        </a:lnTo>
                        <a:lnTo>
                          <a:pt x="63795" y="295728"/>
                        </a:lnTo>
                        <a:lnTo>
                          <a:pt x="66652" y="288121"/>
                        </a:lnTo>
                        <a:lnTo>
                          <a:pt x="79030" y="295728"/>
                        </a:lnTo>
                        <a:lnTo>
                          <a:pt x="95217" y="291925"/>
                        </a:lnTo>
                        <a:lnTo>
                          <a:pt x="111404" y="297630"/>
                        </a:lnTo>
                        <a:lnTo>
                          <a:pt x="143778" y="317598"/>
                        </a:lnTo>
                        <a:lnTo>
                          <a:pt x="160917" y="290974"/>
                        </a:lnTo>
                        <a:lnTo>
                          <a:pt x="194243" y="270054"/>
                        </a:lnTo>
                        <a:lnTo>
                          <a:pt x="222808" y="301433"/>
                        </a:lnTo>
                        <a:lnTo>
                          <a:pt x="238042" y="281465"/>
                        </a:lnTo>
                        <a:lnTo>
                          <a:pt x="240899" y="255790"/>
                        </a:lnTo>
                        <a:lnTo>
                          <a:pt x="277082" y="233920"/>
                        </a:lnTo>
                        <a:lnTo>
                          <a:pt x="278985" y="246281"/>
                        </a:lnTo>
                        <a:lnTo>
                          <a:pt x="297077" y="257692"/>
                        </a:lnTo>
                        <a:lnTo>
                          <a:pt x="325642" y="255790"/>
                        </a:lnTo>
                        <a:lnTo>
                          <a:pt x="337068" y="249134"/>
                        </a:lnTo>
                        <a:lnTo>
                          <a:pt x="338020" y="216804"/>
                        </a:lnTo>
                        <a:lnTo>
                          <a:pt x="361824" y="181621"/>
                        </a:lnTo>
                        <a:lnTo>
                          <a:pt x="405624" y="139782"/>
                        </a:lnTo>
                        <a:lnTo>
                          <a:pt x="404672" y="123616"/>
                        </a:lnTo>
                        <a:lnTo>
                          <a:pt x="416098" y="87482"/>
                        </a:lnTo>
                        <a:lnTo>
                          <a:pt x="437046" y="96991"/>
                        </a:lnTo>
                        <a:lnTo>
                          <a:pt x="500841" y="54201"/>
                        </a:lnTo>
                        <a:lnTo>
                          <a:pt x="497032" y="38036"/>
                        </a:lnTo>
                        <a:lnTo>
                          <a:pt x="482750" y="18067"/>
                        </a:lnTo>
                        <a:lnTo>
                          <a:pt x="492271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5" name="Freeform 114">
                    <a:extLst>
                      <a:ext uri="{FF2B5EF4-FFF2-40B4-BE49-F238E27FC236}">
                        <a16:creationId xmlns:a16="http://schemas.microsoft.com/office/drawing/2014/main" id="{DFA3A6CB-87BA-334B-8FC3-4D39E8C9CD24}"/>
                      </a:ext>
                    </a:extLst>
                  </p:cNvPr>
                  <p:cNvSpPr/>
                  <p:nvPr/>
                </p:nvSpPr>
                <p:spPr>
                  <a:xfrm>
                    <a:off x="7537583" y="2604575"/>
                    <a:ext cx="309454" cy="32330"/>
                  </a:xfrm>
                  <a:custGeom>
                    <a:avLst/>
                    <a:gdLst>
                      <a:gd name="connsiteX0" fmla="*/ 0 w 309454"/>
                      <a:gd name="connsiteY0" fmla="*/ 32330 h 32330"/>
                      <a:gd name="connsiteX1" fmla="*/ 308502 w 309454"/>
                      <a:gd name="connsiteY1" fmla="*/ 0 h 32330"/>
                      <a:gd name="connsiteX2" fmla="*/ 309455 w 309454"/>
                      <a:gd name="connsiteY2" fmla="*/ 13312 h 32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09454" h="32330">
                        <a:moveTo>
                          <a:pt x="0" y="32330"/>
                        </a:moveTo>
                        <a:lnTo>
                          <a:pt x="308502" y="0"/>
                        </a:lnTo>
                        <a:lnTo>
                          <a:pt x="309455" y="13312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6" name="Freeform 115">
                    <a:extLst>
                      <a:ext uri="{FF2B5EF4-FFF2-40B4-BE49-F238E27FC236}">
                        <a16:creationId xmlns:a16="http://schemas.microsoft.com/office/drawing/2014/main" id="{B3EEBA17-4E9A-B047-78FA-7C7C87DE297A}"/>
                      </a:ext>
                    </a:extLst>
                  </p:cNvPr>
                  <p:cNvSpPr/>
                  <p:nvPr/>
                </p:nvSpPr>
                <p:spPr>
                  <a:xfrm>
                    <a:off x="7847038" y="2617887"/>
                    <a:ext cx="62842" cy="543911"/>
                  </a:xfrm>
                  <a:custGeom>
                    <a:avLst/>
                    <a:gdLst>
                      <a:gd name="connsiteX0" fmla="*/ 62843 w 62842"/>
                      <a:gd name="connsiteY0" fmla="*/ 543911 h 543911"/>
                      <a:gd name="connsiteX1" fmla="*/ 0 w 62842"/>
                      <a:gd name="connsiteY1" fmla="*/ 0 h 543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2842" h="543911">
                        <a:moveTo>
                          <a:pt x="62843" y="54391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7" name="Freeform 116">
                    <a:extLst>
                      <a:ext uri="{FF2B5EF4-FFF2-40B4-BE49-F238E27FC236}">
                        <a16:creationId xmlns:a16="http://schemas.microsoft.com/office/drawing/2014/main" id="{85F0242C-0688-846B-2B38-D266DE437A0C}"/>
                      </a:ext>
                    </a:extLst>
                  </p:cNvPr>
                  <p:cNvSpPr/>
                  <p:nvPr/>
                </p:nvSpPr>
                <p:spPr>
                  <a:xfrm>
                    <a:off x="6210260" y="3077169"/>
                    <a:ext cx="121877" cy="635196"/>
                  </a:xfrm>
                  <a:custGeom>
                    <a:avLst/>
                    <a:gdLst>
                      <a:gd name="connsiteX0" fmla="*/ 121878 w 121877"/>
                      <a:gd name="connsiteY0" fmla="*/ 635197 h 635196"/>
                      <a:gd name="connsiteX1" fmla="*/ 117117 w 121877"/>
                      <a:gd name="connsiteY1" fmla="*/ 177817 h 635196"/>
                      <a:gd name="connsiteX2" fmla="*/ 86647 w 121877"/>
                      <a:gd name="connsiteY2" fmla="*/ 171161 h 635196"/>
                      <a:gd name="connsiteX3" fmla="*/ 61891 w 121877"/>
                      <a:gd name="connsiteY3" fmla="*/ 126469 h 635196"/>
                      <a:gd name="connsiteX4" fmla="*/ 38087 w 121877"/>
                      <a:gd name="connsiteY4" fmla="*/ 102696 h 635196"/>
                      <a:gd name="connsiteX5" fmla="*/ 42848 w 121877"/>
                      <a:gd name="connsiteY5" fmla="*/ 80826 h 635196"/>
                      <a:gd name="connsiteX6" fmla="*/ 68556 w 121877"/>
                      <a:gd name="connsiteY6" fmla="*/ 56103 h 635196"/>
                      <a:gd name="connsiteX7" fmla="*/ 69508 w 121877"/>
                      <a:gd name="connsiteY7" fmla="*/ 44692 h 635196"/>
                      <a:gd name="connsiteX8" fmla="*/ 55226 w 121877"/>
                      <a:gd name="connsiteY8" fmla="*/ 24723 h 635196"/>
                      <a:gd name="connsiteX9" fmla="*/ 46656 w 121877"/>
                      <a:gd name="connsiteY9" fmla="*/ 34232 h 635196"/>
                      <a:gd name="connsiteX10" fmla="*/ 27613 w 121877"/>
                      <a:gd name="connsiteY10" fmla="*/ 28527 h 635196"/>
                      <a:gd name="connsiteX11" fmla="*/ 0 w 121877"/>
                      <a:gd name="connsiteY11" fmla="*/ 0 h 6351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121877" h="635196">
                        <a:moveTo>
                          <a:pt x="121878" y="635197"/>
                        </a:moveTo>
                        <a:lnTo>
                          <a:pt x="117117" y="177817"/>
                        </a:lnTo>
                        <a:lnTo>
                          <a:pt x="86647" y="171161"/>
                        </a:lnTo>
                        <a:lnTo>
                          <a:pt x="61891" y="126469"/>
                        </a:lnTo>
                        <a:lnTo>
                          <a:pt x="38087" y="102696"/>
                        </a:lnTo>
                        <a:lnTo>
                          <a:pt x="42848" y="80826"/>
                        </a:lnTo>
                        <a:lnTo>
                          <a:pt x="68556" y="56103"/>
                        </a:lnTo>
                        <a:lnTo>
                          <a:pt x="69508" y="44692"/>
                        </a:lnTo>
                        <a:lnTo>
                          <a:pt x="55226" y="24723"/>
                        </a:lnTo>
                        <a:lnTo>
                          <a:pt x="46656" y="34232"/>
                        </a:lnTo>
                        <a:lnTo>
                          <a:pt x="27613" y="28527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8" name="Freeform 117">
                    <a:extLst>
                      <a:ext uri="{FF2B5EF4-FFF2-40B4-BE49-F238E27FC236}">
                        <a16:creationId xmlns:a16="http://schemas.microsoft.com/office/drawing/2014/main" id="{F7C4BAA4-81C7-2098-E196-8FC178631E0B}"/>
                      </a:ext>
                    </a:extLst>
                  </p:cNvPr>
                  <p:cNvSpPr/>
                  <p:nvPr/>
                </p:nvSpPr>
                <p:spPr>
                  <a:xfrm>
                    <a:off x="5142878" y="3046740"/>
                    <a:ext cx="1067381" cy="30428"/>
                  </a:xfrm>
                  <a:custGeom>
                    <a:avLst/>
                    <a:gdLst>
                      <a:gd name="connsiteX0" fmla="*/ 0 w 1067381"/>
                      <a:gd name="connsiteY0" fmla="*/ 0 h 30428"/>
                      <a:gd name="connsiteX1" fmla="*/ 342781 w 1067381"/>
                      <a:gd name="connsiteY1" fmla="*/ 19018 h 30428"/>
                      <a:gd name="connsiteX2" fmla="*/ 758879 w 1067381"/>
                      <a:gd name="connsiteY2" fmla="*/ 30429 h 30428"/>
                      <a:gd name="connsiteX3" fmla="*/ 1067381 w 1067381"/>
                      <a:gd name="connsiteY3" fmla="*/ 30429 h 30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67381" h="30428">
                        <a:moveTo>
                          <a:pt x="0" y="0"/>
                        </a:moveTo>
                        <a:lnTo>
                          <a:pt x="342781" y="19018"/>
                        </a:lnTo>
                        <a:lnTo>
                          <a:pt x="758879" y="30429"/>
                        </a:lnTo>
                        <a:lnTo>
                          <a:pt x="1067381" y="3042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19" name="Freeform 118">
                    <a:extLst>
                      <a:ext uri="{FF2B5EF4-FFF2-40B4-BE49-F238E27FC236}">
                        <a16:creationId xmlns:a16="http://schemas.microsoft.com/office/drawing/2014/main" id="{A4E918C5-2FAC-01EA-4E52-987D4B85523B}"/>
                      </a:ext>
                    </a:extLst>
                  </p:cNvPr>
                  <p:cNvSpPr/>
                  <p:nvPr/>
                </p:nvSpPr>
                <p:spPr>
                  <a:xfrm>
                    <a:off x="5097174" y="3683839"/>
                    <a:ext cx="1234962" cy="28526"/>
                  </a:xfrm>
                  <a:custGeom>
                    <a:avLst/>
                    <a:gdLst>
                      <a:gd name="connsiteX0" fmla="*/ 0 w 1234962"/>
                      <a:gd name="connsiteY0" fmla="*/ 0 h 28526"/>
                      <a:gd name="connsiteX1" fmla="*/ 644618 w 1234962"/>
                      <a:gd name="connsiteY1" fmla="*/ 27576 h 28526"/>
                      <a:gd name="connsiteX2" fmla="*/ 1234963 w 1234962"/>
                      <a:gd name="connsiteY2" fmla="*/ 28527 h 2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34962" h="28526">
                        <a:moveTo>
                          <a:pt x="0" y="0"/>
                        </a:moveTo>
                        <a:lnTo>
                          <a:pt x="644618" y="27576"/>
                        </a:lnTo>
                        <a:lnTo>
                          <a:pt x="1234963" y="28527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0" name="Freeform 119">
                    <a:extLst>
                      <a:ext uri="{FF2B5EF4-FFF2-40B4-BE49-F238E27FC236}">
                        <a16:creationId xmlns:a16="http://schemas.microsoft.com/office/drawing/2014/main" id="{B01A0CD6-A426-A49A-729D-69C7ACC0FC60}"/>
                      </a:ext>
                    </a:extLst>
                  </p:cNvPr>
                  <p:cNvSpPr/>
                  <p:nvPr/>
                </p:nvSpPr>
                <p:spPr>
                  <a:xfrm>
                    <a:off x="7180520" y="3676232"/>
                    <a:ext cx="74269" cy="107450"/>
                  </a:xfrm>
                  <a:custGeom>
                    <a:avLst/>
                    <a:gdLst>
                      <a:gd name="connsiteX0" fmla="*/ 31421 w 74269"/>
                      <a:gd name="connsiteY0" fmla="*/ 104598 h 107450"/>
                      <a:gd name="connsiteX1" fmla="*/ 40943 w 74269"/>
                      <a:gd name="connsiteY1" fmla="*/ 78924 h 107450"/>
                      <a:gd name="connsiteX2" fmla="*/ 54273 w 74269"/>
                      <a:gd name="connsiteY2" fmla="*/ 87482 h 107450"/>
                      <a:gd name="connsiteX3" fmla="*/ 60938 w 74269"/>
                      <a:gd name="connsiteY3" fmla="*/ 83679 h 107450"/>
                      <a:gd name="connsiteX4" fmla="*/ 72365 w 74269"/>
                      <a:gd name="connsiteY4" fmla="*/ 44692 h 107450"/>
                      <a:gd name="connsiteX5" fmla="*/ 62843 w 74269"/>
                      <a:gd name="connsiteY5" fmla="*/ 35183 h 107450"/>
                      <a:gd name="connsiteX6" fmla="*/ 72365 w 74269"/>
                      <a:gd name="connsiteY6" fmla="*/ 16165 h 107450"/>
                      <a:gd name="connsiteX7" fmla="*/ 74269 w 74269"/>
                      <a:gd name="connsiteY7" fmla="*/ 7607 h 107450"/>
                      <a:gd name="connsiteX8" fmla="*/ 61891 w 74269"/>
                      <a:gd name="connsiteY8" fmla="*/ 0 h 107450"/>
                      <a:gd name="connsiteX9" fmla="*/ 6665 w 74269"/>
                      <a:gd name="connsiteY9" fmla="*/ 107451 h 107450"/>
                      <a:gd name="connsiteX10" fmla="*/ 0 w 74269"/>
                      <a:gd name="connsiteY10" fmla="*/ 100795 h 107450"/>
                      <a:gd name="connsiteX11" fmla="*/ 1904 w 74269"/>
                      <a:gd name="connsiteY11" fmla="*/ 91286 h 107450"/>
                      <a:gd name="connsiteX12" fmla="*/ 12378 w 74269"/>
                      <a:gd name="connsiteY12" fmla="*/ 91286 h 107450"/>
                      <a:gd name="connsiteX13" fmla="*/ 19043 w 74269"/>
                      <a:gd name="connsiteY13" fmla="*/ 97942 h 107450"/>
                      <a:gd name="connsiteX14" fmla="*/ 16186 w 74269"/>
                      <a:gd name="connsiteY14" fmla="*/ 107451 h 1074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74269" h="107450">
                        <a:moveTo>
                          <a:pt x="31421" y="104598"/>
                        </a:moveTo>
                        <a:lnTo>
                          <a:pt x="40943" y="78924"/>
                        </a:lnTo>
                        <a:lnTo>
                          <a:pt x="54273" y="87482"/>
                        </a:lnTo>
                        <a:lnTo>
                          <a:pt x="60938" y="83679"/>
                        </a:lnTo>
                        <a:lnTo>
                          <a:pt x="72365" y="44692"/>
                        </a:lnTo>
                        <a:lnTo>
                          <a:pt x="62843" y="35183"/>
                        </a:lnTo>
                        <a:lnTo>
                          <a:pt x="72365" y="16165"/>
                        </a:lnTo>
                        <a:lnTo>
                          <a:pt x="74269" y="7607"/>
                        </a:lnTo>
                        <a:lnTo>
                          <a:pt x="61891" y="0"/>
                        </a:lnTo>
                        <a:moveTo>
                          <a:pt x="6665" y="107451"/>
                        </a:moveTo>
                        <a:lnTo>
                          <a:pt x="0" y="100795"/>
                        </a:lnTo>
                        <a:lnTo>
                          <a:pt x="1904" y="91286"/>
                        </a:lnTo>
                        <a:lnTo>
                          <a:pt x="12378" y="91286"/>
                        </a:lnTo>
                        <a:lnTo>
                          <a:pt x="19043" y="97942"/>
                        </a:lnTo>
                        <a:lnTo>
                          <a:pt x="16186" y="107451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1" name="Freeform 120">
                    <a:extLst>
                      <a:ext uri="{FF2B5EF4-FFF2-40B4-BE49-F238E27FC236}">
                        <a16:creationId xmlns:a16="http://schemas.microsoft.com/office/drawing/2014/main" id="{1F70C3F6-D3F5-AA04-EB9C-FFE0EDEF2836}"/>
                      </a:ext>
                    </a:extLst>
                  </p:cNvPr>
                  <p:cNvSpPr/>
                  <p:nvPr/>
                </p:nvSpPr>
                <p:spPr>
                  <a:xfrm>
                    <a:off x="7909881" y="3159897"/>
                    <a:ext cx="374202" cy="106499"/>
                  </a:xfrm>
                  <a:custGeom>
                    <a:avLst/>
                    <a:gdLst>
                      <a:gd name="connsiteX0" fmla="*/ 0 w 374202"/>
                      <a:gd name="connsiteY0" fmla="*/ 1902 h 106499"/>
                      <a:gd name="connsiteX1" fmla="*/ 12378 w 374202"/>
                      <a:gd name="connsiteY1" fmla="*/ 6656 h 106499"/>
                      <a:gd name="connsiteX2" fmla="*/ 33326 w 374202"/>
                      <a:gd name="connsiteY2" fmla="*/ 7607 h 106499"/>
                      <a:gd name="connsiteX3" fmla="*/ 51417 w 374202"/>
                      <a:gd name="connsiteY3" fmla="*/ 0 h 106499"/>
                      <a:gd name="connsiteX4" fmla="*/ 79030 w 374202"/>
                      <a:gd name="connsiteY4" fmla="*/ 11411 h 106499"/>
                      <a:gd name="connsiteX5" fmla="*/ 99978 w 374202"/>
                      <a:gd name="connsiteY5" fmla="*/ 43741 h 106499"/>
                      <a:gd name="connsiteX6" fmla="*/ 99978 w 374202"/>
                      <a:gd name="connsiteY6" fmla="*/ 53250 h 106499"/>
                      <a:gd name="connsiteX7" fmla="*/ 139016 w 374202"/>
                      <a:gd name="connsiteY7" fmla="*/ 59906 h 106499"/>
                      <a:gd name="connsiteX8" fmla="*/ 160917 w 374202"/>
                      <a:gd name="connsiteY8" fmla="*/ 58004 h 106499"/>
                      <a:gd name="connsiteX9" fmla="*/ 179008 w 374202"/>
                      <a:gd name="connsiteY9" fmla="*/ 77973 h 106499"/>
                      <a:gd name="connsiteX10" fmla="*/ 199955 w 374202"/>
                      <a:gd name="connsiteY10" fmla="*/ 79875 h 106499"/>
                      <a:gd name="connsiteX11" fmla="*/ 199955 w 374202"/>
                      <a:gd name="connsiteY11" fmla="*/ 70366 h 106499"/>
                      <a:gd name="connsiteX12" fmla="*/ 218047 w 374202"/>
                      <a:gd name="connsiteY12" fmla="*/ 62759 h 106499"/>
                      <a:gd name="connsiteX13" fmla="*/ 246612 w 374202"/>
                      <a:gd name="connsiteY13" fmla="*/ 70366 h 106499"/>
                      <a:gd name="connsiteX14" fmla="*/ 258038 w 374202"/>
                      <a:gd name="connsiteY14" fmla="*/ 77973 h 106499"/>
                      <a:gd name="connsiteX15" fmla="*/ 270416 w 374202"/>
                      <a:gd name="connsiteY15" fmla="*/ 71317 h 106499"/>
                      <a:gd name="connsiteX16" fmla="*/ 278985 w 374202"/>
                      <a:gd name="connsiteY16" fmla="*/ 71317 h 106499"/>
                      <a:gd name="connsiteX17" fmla="*/ 284699 w 374202"/>
                      <a:gd name="connsiteY17" fmla="*/ 55152 h 106499"/>
                      <a:gd name="connsiteX18" fmla="*/ 317072 w 374202"/>
                      <a:gd name="connsiteY18" fmla="*/ 38036 h 106499"/>
                      <a:gd name="connsiteX19" fmla="*/ 321833 w 374202"/>
                      <a:gd name="connsiteY19" fmla="*/ 45643 h 106499"/>
                      <a:gd name="connsiteX20" fmla="*/ 329450 w 374202"/>
                      <a:gd name="connsiteY20" fmla="*/ 73219 h 106499"/>
                      <a:gd name="connsiteX21" fmla="*/ 362776 w 374202"/>
                      <a:gd name="connsiteY21" fmla="*/ 86531 h 106499"/>
                      <a:gd name="connsiteX22" fmla="*/ 374202 w 374202"/>
                      <a:gd name="connsiteY22" fmla="*/ 106500 h 1064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374202" h="106499">
                        <a:moveTo>
                          <a:pt x="0" y="1902"/>
                        </a:moveTo>
                        <a:lnTo>
                          <a:pt x="12378" y="6656"/>
                        </a:lnTo>
                        <a:lnTo>
                          <a:pt x="33326" y="7607"/>
                        </a:lnTo>
                        <a:lnTo>
                          <a:pt x="51417" y="0"/>
                        </a:lnTo>
                        <a:lnTo>
                          <a:pt x="79030" y="11411"/>
                        </a:lnTo>
                        <a:lnTo>
                          <a:pt x="99978" y="43741"/>
                        </a:lnTo>
                        <a:lnTo>
                          <a:pt x="99978" y="53250"/>
                        </a:lnTo>
                        <a:lnTo>
                          <a:pt x="139016" y="59906"/>
                        </a:lnTo>
                        <a:lnTo>
                          <a:pt x="160917" y="58004"/>
                        </a:lnTo>
                        <a:lnTo>
                          <a:pt x="179008" y="77973"/>
                        </a:lnTo>
                        <a:lnTo>
                          <a:pt x="199955" y="79875"/>
                        </a:lnTo>
                        <a:lnTo>
                          <a:pt x="199955" y="70366"/>
                        </a:lnTo>
                        <a:lnTo>
                          <a:pt x="218047" y="62759"/>
                        </a:lnTo>
                        <a:lnTo>
                          <a:pt x="246612" y="70366"/>
                        </a:lnTo>
                        <a:lnTo>
                          <a:pt x="258038" y="77973"/>
                        </a:lnTo>
                        <a:lnTo>
                          <a:pt x="270416" y="71317"/>
                        </a:lnTo>
                        <a:lnTo>
                          <a:pt x="278985" y="71317"/>
                        </a:lnTo>
                        <a:lnTo>
                          <a:pt x="284699" y="55152"/>
                        </a:lnTo>
                        <a:lnTo>
                          <a:pt x="317072" y="38036"/>
                        </a:lnTo>
                        <a:lnTo>
                          <a:pt x="321833" y="45643"/>
                        </a:lnTo>
                        <a:lnTo>
                          <a:pt x="329450" y="73219"/>
                        </a:lnTo>
                        <a:lnTo>
                          <a:pt x="362776" y="86531"/>
                        </a:lnTo>
                        <a:lnTo>
                          <a:pt x="374202" y="10650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2" name="Freeform 121">
                    <a:extLst>
                      <a:ext uri="{FF2B5EF4-FFF2-40B4-BE49-F238E27FC236}">
                        <a16:creationId xmlns:a16="http://schemas.microsoft.com/office/drawing/2014/main" id="{D521D1B6-BACC-E97C-2884-6A6A18C18EAC}"/>
                      </a:ext>
                    </a:extLst>
                  </p:cNvPr>
                  <p:cNvSpPr/>
                  <p:nvPr/>
                </p:nvSpPr>
                <p:spPr>
                  <a:xfrm>
                    <a:off x="7187185" y="3662919"/>
                    <a:ext cx="986447" cy="120763"/>
                  </a:xfrm>
                  <a:custGeom>
                    <a:avLst/>
                    <a:gdLst>
                      <a:gd name="connsiteX0" fmla="*/ 24757 w 986447"/>
                      <a:gd name="connsiteY0" fmla="*/ 117911 h 120763"/>
                      <a:gd name="connsiteX1" fmla="*/ 246612 w 986447"/>
                      <a:gd name="connsiteY1" fmla="*/ 103647 h 120763"/>
                      <a:gd name="connsiteX2" fmla="*/ 252325 w 986447"/>
                      <a:gd name="connsiteY2" fmla="*/ 95089 h 120763"/>
                      <a:gd name="connsiteX3" fmla="*/ 240899 w 986447"/>
                      <a:gd name="connsiteY3" fmla="*/ 64661 h 120763"/>
                      <a:gd name="connsiteX4" fmla="*/ 276129 w 986447"/>
                      <a:gd name="connsiteY4" fmla="*/ 64661 h 120763"/>
                      <a:gd name="connsiteX5" fmla="*/ 282794 w 986447"/>
                      <a:gd name="connsiteY5" fmla="*/ 70366 h 120763"/>
                      <a:gd name="connsiteX6" fmla="*/ 497985 w 986447"/>
                      <a:gd name="connsiteY6" fmla="*/ 51348 h 120763"/>
                      <a:gd name="connsiteX7" fmla="*/ 522741 w 986447"/>
                      <a:gd name="connsiteY7" fmla="*/ 43741 h 120763"/>
                      <a:gd name="connsiteX8" fmla="*/ 688419 w 986447"/>
                      <a:gd name="connsiteY8" fmla="*/ 34232 h 120763"/>
                      <a:gd name="connsiteX9" fmla="*/ 737931 w 986447"/>
                      <a:gd name="connsiteY9" fmla="*/ 26625 h 120763"/>
                      <a:gd name="connsiteX10" fmla="*/ 933126 w 986447"/>
                      <a:gd name="connsiteY10" fmla="*/ 13312 h 120763"/>
                      <a:gd name="connsiteX11" fmla="*/ 986447 w 986447"/>
                      <a:gd name="connsiteY11" fmla="*/ 0 h 120763"/>
                      <a:gd name="connsiteX12" fmla="*/ 0 w 986447"/>
                      <a:gd name="connsiteY12" fmla="*/ 120763 h 120763"/>
                      <a:gd name="connsiteX13" fmla="*/ 9522 w 986447"/>
                      <a:gd name="connsiteY13" fmla="*/ 120763 h 120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86447" h="120763">
                        <a:moveTo>
                          <a:pt x="24757" y="117911"/>
                        </a:moveTo>
                        <a:lnTo>
                          <a:pt x="246612" y="103647"/>
                        </a:lnTo>
                        <a:lnTo>
                          <a:pt x="252325" y="95089"/>
                        </a:lnTo>
                        <a:lnTo>
                          <a:pt x="240899" y="64661"/>
                        </a:lnTo>
                        <a:lnTo>
                          <a:pt x="276129" y="64661"/>
                        </a:lnTo>
                        <a:lnTo>
                          <a:pt x="282794" y="70366"/>
                        </a:lnTo>
                        <a:lnTo>
                          <a:pt x="497985" y="51348"/>
                        </a:lnTo>
                        <a:lnTo>
                          <a:pt x="522741" y="43741"/>
                        </a:lnTo>
                        <a:lnTo>
                          <a:pt x="688419" y="34232"/>
                        </a:lnTo>
                        <a:lnTo>
                          <a:pt x="737931" y="26625"/>
                        </a:lnTo>
                        <a:lnTo>
                          <a:pt x="933126" y="13312"/>
                        </a:lnTo>
                        <a:lnTo>
                          <a:pt x="986447" y="0"/>
                        </a:lnTo>
                        <a:moveTo>
                          <a:pt x="0" y="120763"/>
                        </a:moveTo>
                        <a:lnTo>
                          <a:pt x="9522" y="120763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3" name="Freeform 122">
                    <a:extLst>
                      <a:ext uri="{FF2B5EF4-FFF2-40B4-BE49-F238E27FC236}">
                        <a16:creationId xmlns:a16="http://schemas.microsoft.com/office/drawing/2014/main" id="{C9DF5B7D-C503-3233-B0F0-2D7EF9C4AE93}"/>
                      </a:ext>
                    </a:extLst>
                  </p:cNvPr>
                  <p:cNvSpPr/>
                  <p:nvPr/>
                </p:nvSpPr>
                <p:spPr>
                  <a:xfrm>
                    <a:off x="8173632" y="3432803"/>
                    <a:ext cx="238042" cy="230116"/>
                  </a:xfrm>
                  <a:custGeom>
                    <a:avLst/>
                    <a:gdLst>
                      <a:gd name="connsiteX0" fmla="*/ 0 w 238042"/>
                      <a:gd name="connsiteY0" fmla="*/ 230116 h 230116"/>
                      <a:gd name="connsiteX1" fmla="*/ 65699 w 238042"/>
                      <a:gd name="connsiteY1" fmla="*/ 190179 h 230116"/>
                      <a:gd name="connsiteX2" fmla="*/ 75221 w 238042"/>
                      <a:gd name="connsiteY2" fmla="*/ 186375 h 230116"/>
                      <a:gd name="connsiteX3" fmla="*/ 79982 w 238042"/>
                      <a:gd name="connsiteY3" fmla="*/ 168308 h 230116"/>
                      <a:gd name="connsiteX4" fmla="*/ 97121 w 238042"/>
                      <a:gd name="connsiteY4" fmla="*/ 163554 h 230116"/>
                      <a:gd name="connsiteX5" fmla="*/ 110451 w 238042"/>
                      <a:gd name="connsiteY5" fmla="*/ 150241 h 230116"/>
                      <a:gd name="connsiteX6" fmla="*/ 111404 w 238042"/>
                      <a:gd name="connsiteY6" fmla="*/ 134076 h 230116"/>
                      <a:gd name="connsiteX7" fmla="*/ 131399 w 238042"/>
                      <a:gd name="connsiteY7" fmla="*/ 121715 h 230116"/>
                      <a:gd name="connsiteX8" fmla="*/ 135208 w 238042"/>
                      <a:gd name="connsiteY8" fmla="*/ 100795 h 230116"/>
                      <a:gd name="connsiteX9" fmla="*/ 163773 w 238042"/>
                      <a:gd name="connsiteY9" fmla="*/ 72268 h 230116"/>
                      <a:gd name="connsiteX10" fmla="*/ 191386 w 238042"/>
                      <a:gd name="connsiteY10" fmla="*/ 62759 h 230116"/>
                      <a:gd name="connsiteX11" fmla="*/ 238042 w 238042"/>
                      <a:gd name="connsiteY11" fmla="*/ 0 h 230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238042" h="230116">
                        <a:moveTo>
                          <a:pt x="0" y="230116"/>
                        </a:moveTo>
                        <a:lnTo>
                          <a:pt x="65699" y="190179"/>
                        </a:lnTo>
                        <a:lnTo>
                          <a:pt x="75221" y="186375"/>
                        </a:lnTo>
                        <a:lnTo>
                          <a:pt x="79982" y="168308"/>
                        </a:lnTo>
                        <a:lnTo>
                          <a:pt x="97121" y="163554"/>
                        </a:lnTo>
                        <a:lnTo>
                          <a:pt x="110451" y="150241"/>
                        </a:lnTo>
                        <a:lnTo>
                          <a:pt x="111404" y="134076"/>
                        </a:lnTo>
                        <a:lnTo>
                          <a:pt x="131399" y="121715"/>
                        </a:lnTo>
                        <a:lnTo>
                          <a:pt x="135208" y="100795"/>
                        </a:lnTo>
                        <a:lnTo>
                          <a:pt x="163773" y="72268"/>
                        </a:lnTo>
                        <a:lnTo>
                          <a:pt x="191386" y="62759"/>
                        </a:lnTo>
                        <a:lnTo>
                          <a:pt x="238042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4" name="Freeform 123">
                    <a:extLst>
                      <a:ext uri="{FF2B5EF4-FFF2-40B4-BE49-F238E27FC236}">
                        <a16:creationId xmlns:a16="http://schemas.microsoft.com/office/drawing/2014/main" id="{632173D2-9C53-8A52-90C8-5FDBA798D0AA}"/>
                      </a:ext>
                    </a:extLst>
                  </p:cNvPr>
                  <p:cNvSpPr/>
                  <p:nvPr/>
                </p:nvSpPr>
                <p:spPr>
                  <a:xfrm>
                    <a:off x="8283132" y="3266397"/>
                    <a:ext cx="128542" cy="167357"/>
                  </a:xfrm>
                  <a:custGeom>
                    <a:avLst/>
                    <a:gdLst>
                      <a:gd name="connsiteX0" fmla="*/ 952 w 128542"/>
                      <a:gd name="connsiteY0" fmla="*/ 0 h 167357"/>
                      <a:gd name="connsiteX1" fmla="*/ 0 w 128542"/>
                      <a:gd name="connsiteY1" fmla="*/ 10460 h 167357"/>
                      <a:gd name="connsiteX2" fmla="*/ 5713 w 128542"/>
                      <a:gd name="connsiteY2" fmla="*/ 19969 h 167357"/>
                      <a:gd name="connsiteX3" fmla="*/ 0 w 128542"/>
                      <a:gd name="connsiteY3" fmla="*/ 54201 h 167357"/>
                      <a:gd name="connsiteX4" fmla="*/ 18091 w 128542"/>
                      <a:gd name="connsiteY4" fmla="*/ 69415 h 167357"/>
                      <a:gd name="connsiteX5" fmla="*/ 25709 w 128542"/>
                      <a:gd name="connsiteY5" fmla="*/ 79875 h 167357"/>
                      <a:gd name="connsiteX6" fmla="*/ 35230 w 128542"/>
                      <a:gd name="connsiteY6" fmla="*/ 85580 h 167357"/>
                      <a:gd name="connsiteX7" fmla="*/ 34278 w 128542"/>
                      <a:gd name="connsiteY7" fmla="*/ 94138 h 167357"/>
                      <a:gd name="connsiteX8" fmla="*/ 76174 w 128542"/>
                      <a:gd name="connsiteY8" fmla="*/ 147389 h 167357"/>
                      <a:gd name="connsiteX9" fmla="*/ 89504 w 128542"/>
                      <a:gd name="connsiteY9" fmla="*/ 147389 h 167357"/>
                      <a:gd name="connsiteX10" fmla="*/ 103786 w 128542"/>
                      <a:gd name="connsiteY10" fmla="*/ 164505 h 167357"/>
                      <a:gd name="connsiteX11" fmla="*/ 115212 w 128542"/>
                      <a:gd name="connsiteY11" fmla="*/ 167357 h 167357"/>
                      <a:gd name="connsiteX12" fmla="*/ 128543 w 128542"/>
                      <a:gd name="connsiteY12" fmla="*/ 166406 h 167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28542" h="167357">
                        <a:moveTo>
                          <a:pt x="952" y="0"/>
                        </a:moveTo>
                        <a:lnTo>
                          <a:pt x="0" y="10460"/>
                        </a:lnTo>
                        <a:lnTo>
                          <a:pt x="5713" y="19969"/>
                        </a:lnTo>
                        <a:lnTo>
                          <a:pt x="0" y="54201"/>
                        </a:lnTo>
                        <a:lnTo>
                          <a:pt x="18091" y="69415"/>
                        </a:lnTo>
                        <a:lnTo>
                          <a:pt x="25709" y="79875"/>
                        </a:lnTo>
                        <a:lnTo>
                          <a:pt x="35230" y="85580"/>
                        </a:lnTo>
                        <a:lnTo>
                          <a:pt x="34278" y="94138"/>
                        </a:lnTo>
                        <a:lnTo>
                          <a:pt x="76174" y="147389"/>
                        </a:lnTo>
                        <a:lnTo>
                          <a:pt x="89504" y="147389"/>
                        </a:lnTo>
                        <a:lnTo>
                          <a:pt x="103786" y="164505"/>
                        </a:lnTo>
                        <a:lnTo>
                          <a:pt x="115212" y="167357"/>
                        </a:lnTo>
                        <a:lnTo>
                          <a:pt x="128543" y="166406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5" name="Freeform 124">
                    <a:extLst>
                      <a:ext uri="{FF2B5EF4-FFF2-40B4-BE49-F238E27FC236}">
                        <a16:creationId xmlns:a16="http://schemas.microsoft.com/office/drawing/2014/main" id="{50BA9C8D-7EAF-A4EB-3F82-1BF73F4F8A76}"/>
                      </a:ext>
                    </a:extLst>
                  </p:cNvPr>
                  <p:cNvSpPr/>
                  <p:nvPr/>
                </p:nvSpPr>
                <p:spPr>
                  <a:xfrm>
                    <a:off x="6889156" y="4535840"/>
                    <a:ext cx="383723" cy="576241"/>
                  </a:xfrm>
                  <a:custGeom>
                    <a:avLst/>
                    <a:gdLst>
                      <a:gd name="connsiteX0" fmla="*/ 59035 w 383723"/>
                      <a:gd name="connsiteY0" fmla="*/ 0 h 576241"/>
                      <a:gd name="connsiteX1" fmla="*/ 53322 w 383723"/>
                      <a:gd name="connsiteY1" fmla="*/ 13312 h 576241"/>
                      <a:gd name="connsiteX2" fmla="*/ 68556 w 383723"/>
                      <a:gd name="connsiteY2" fmla="*/ 80826 h 576241"/>
                      <a:gd name="connsiteX3" fmla="*/ 79982 w 383723"/>
                      <a:gd name="connsiteY3" fmla="*/ 90335 h 576241"/>
                      <a:gd name="connsiteX4" fmla="*/ 75222 w 383723"/>
                      <a:gd name="connsiteY4" fmla="*/ 106500 h 576241"/>
                      <a:gd name="connsiteX5" fmla="*/ 98073 w 383723"/>
                      <a:gd name="connsiteY5" fmla="*/ 130273 h 576241"/>
                      <a:gd name="connsiteX6" fmla="*/ 98073 w 383723"/>
                      <a:gd name="connsiteY6" fmla="*/ 161652 h 576241"/>
                      <a:gd name="connsiteX7" fmla="*/ 79030 w 383723"/>
                      <a:gd name="connsiteY7" fmla="*/ 161652 h 576241"/>
                      <a:gd name="connsiteX8" fmla="*/ 96169 w 383723"/>
                      <a:gd name="connsiteY8" fmla="*/ 185424 h 576241"/>
                      <a:gd name="connsiteX9" fmla="*/ 39039 w 383723"/>
                      <a:gd name="connsiteY9" fmla="*/ 265299 h 576241"/>
                      <a:gd name="connsiteX10" fmla="*/ 16187 w 383723"/>
                      <a:gd name="connsiteY10" fmla="*/ 310942 h 576241"/>
                      <a:gd name="connsiteX11" fmla="*/ 0 w 383723"/>
                      <a:gd name="connsiteY11" fmla="*/ 424099 h 576241"/>
                      <a:gd name="connsiteX12" fmla="*/ 342781 w 383723"/>
                      <a:gd name="connsiteY12" fmla="*/ 405081 h 576241"/>
                      <a:gd name="connsiteX13" fmla="*/ 341829 w 383723"/>
                      <a:gd name="connsiteY13" fmla="*/ 418393 h 576241"/>
                      <a:gd name="connsiteX14" fmla="*/ 332307 w 383723"/>
                      <a:gd name="connsiteY14" fmla="*/ 431706 h 576241"/>
                      <a:gd name="connsiteX15" fmla="*/ 323737 w 383723"/>
                      <a:gd name="connsiteY15" fmla="*/ 475447 h 576241"/>
                      <a:gd name="connsiteX16" fmla="*/ 369441 w 383723"/>
                      <a:gd name="connsiteY16" fmla="*/ 540108 h 576241"/>
                      <a:gd name="connsiteX17" fmla="*/ 366585 w 383723"/>
                      <a:gd name="connsiteY17" fmla="*/ 552469 h 576241"/>
                      <a:gd name="connsiteX18" fmla="*/ 378011 w 383723"/>
                      <a:gd name="connsiteY18" fmla="*/ 569585 h 576241"/>
                      <a:gd name="connsiteX19" fmla="*/ 383724 w 383723"/>
                      <a:gd name="connsiteY19" fmla="*/ 576242 h 576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383723" h="576241">
                        <a:moveTo>
                          <a:pt x="59035" y="0"/>
                        </a:moveTo>
                        <a:lnTo>
                          <a:pt x="53322" y="13312"/>
                        </a:lnTo>
                        <a:lnTo>
                          <a:pt x="68556" y="80826"/>
                        </a:lnTo>
                        <a:lnTo>
                          <a:pt x="79982" y="90335"/>
                        </a:lnTo>
                        <a:lnTo>
                          <a:pt x="75222" y="106500"/>
                        </a:lnTo>
                        <a:lnTo>
                          <a:pt x="98073" y="130273"/>
                        </a:lnTo>
                        <a:lnTo>
                          <a:pt x="98073" y="161652"/>
                        </a:lnTo>
                        <a:lnTo>
                          <a:pt x="79030" y="161652"/>
                        </a:lnTo>
                        <a:lnTo>
                          <a:pt x="96169" y="185424"/>
                        </a:lnTo>
                        <a:lnTo>
                          <a:pt x="39039" y="265299"/>
                        </a:lnTo>
                        <a:lnTo>
                          <a:pt x="16187" y="310942"/>
                        </a:lnTo>
                        <a:lnTo>
                          <a:pt x="0" y="424099"/>
                        </a:lnTo>
                        <a:lnTo>
                          <a:pt x="342781" y="405081"/>
                        </a:lnTo>
                        <a:lnTo>
                          <a:pt x="341829" y="418393"/>
                        </a:lnTo>
                        <a:lnTo>
                          <a:pt x="332307" y="431706"/>
                        </a:lnTo>
                        <a:lnTo>
                          <a:pt x="323737" y="475447"/>
                        </a:lnTo>
                        <a:lnTo>
                          <a:pt x="369441" y="540108"/>
                        </a:lnTo>
                        <a:lnTo>
                          <a:pt x="366585" y="552469"/>
                        </a:lnTo>
                        <a:lnTo>
                          <a:pt x="378011" y="569585"/>
                        </a:lnTo>
                        <a:lnTo>
                          <a:pt x="383724" y="576242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6" name="Freeform 125">
                    <a:extLst>
                      <a:ext uri="{FF2B5EF4-FFF2-40B4-BE49-F238E27FC236}">
                        <a16:creationId xmlns:a16="http://schemas.microsoft.com/office/drawing/2014/main" id="{801DC90E-05A1-055C-0778-7174212BBD94}"/>
                      </a:ext>
                    </a:extLst>
                  </p:cNvPr>
                  <p:cNvSpPr/>
                  <p:nvPr/>
                </p:nvSpPr>
                <p:spPr>
                  <a:xfrm>
                    <a:off x="6450206" y="4548202"/>
                    <a:ext cx="96168" cy="699857"/>
                  </a:xfrm>
                  <a:custGeom>
                    <a:avLst/>
                    <a:gdLst>
                      <a:gd name="connsiteX0" fmla="*/ 0 w 96168"/>
                      <a:gd name="connsiteY0" fmla="*/ 0 h 699857"/>
                      <a:gd name="connsiteX1" fmla="*/ 4761 w 96168"/>
                      <a:gd name="connsiteY1" fmla="*/ 189228 h 699857"/>
                      <a:gd name="connsiteX2" fmla="*/ 11426 w 96168"/>
                      <a:gd name="connsiteY2" fmla="*/ 221558 h 699857"/>
                      <a:gd name="connsiteX3" fmla="*/ 36182 w 96168"/>
                      <a:gd name="connsiteY3" fmla="*/ 248183 h 699857"/>
                      <a:gd name="connsiteX4" fmla="*/ 42848 w 96168"/>
                      <a:gd name="connsiteY4" fmla="*/ 299532 h 699857"/>
                      <a:gd name="connsiteX5" fmla="*/ 79030 w 96168"/>
                      <a:gd name="connsiteY5" fmla="*/ 343272 h 699857"/>
                      <a:gd name="connsiteX6" fmla="*/ 86647 w 96168"/>
                      <a:gd name="connsiteY6" fmla="*/ 384161 h 699857"/>
                      <a:gd name="connsiteX7" fmla="*/ 96169 w 96168"/>
                      <a:gd name="connsiteY7" fmla="*/ 384161 h 699857"/>
                      <a:gd name="connsiteX8" fmla="*/ 95217 w 96168"/>
                      <a:gd name="connsiteY8" fmla="*/ 453576 h 699857"/>
                      <a:gd name="connsiteX9" fmla="*/ 63795 w 96168"/>
                      <a:gd name="connsiteY9" fmla="*/ 514433 h 699857"/>
                      <a:gd name="connsiteX10" fmla="*/ 76174 w 96168"/>
                      <a:gd name="connsiteY10" fmla="*/ 536304 h 699857"/>
                      <a:gd name="connsiteX11" fmla="*/ 63795 w 96168"/>
                      <a:gd name="connsiteY11" fmla="*/ 550567 h 699857"/>
                      <a:gd name="connsiteX12" fmla="*/ 70460 w 96168"/>
                      <a:gd name="connsiteY12" fmla="*/ 579094 h 699857"/>
                      <a:gd name="connsiteX13" fmla="*/ 69508 w 96168"/>
                      <a:gd name="connsiteY13" fmla="*/ 619983 h 699857"/>
                      <a:gd name="connsiteX14" fmla="*/ 48560 w 96168"/>
                      <a:gd name="connsiteY14" fmla="*/ 653264 h 699857"/>
                      <a:gd name="connsiteX15" fmla="*/ 47608 w 96168"/>
                      <a:gd name="connsiteY15" fmla="*/ 660871 h 699857"/>
                      <a:gd name="connsiteX16" fmla="*/ 31421 w 96168"/>
                      <a:gd name="connsiteY16" fmla="*/ 672282 h 699857"/>
                      <a:gd name="connsiteX17" fmla="*/ 40943 w 96168"/>
                      <a:gd name="connsiteY17" fmla="*/ 689398 h 699857"/>
                      <a:gd name="connsiteX18" fmla="*/ 52369 w 96168"/>
                      <a:gd name="connsiteY18" fmla="*/ 699858 h 6998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96168" h="699857">
                        <a:moveTo>
                          <a:pt x="0" y="0"/>
                        </a:moveTo>
                        <a:lnTo>
                          <a:pt x="4761" y="189228"/>
                        </a:lnTo>
                        <a:lnTo>
                          <a:pt x="11426" y="221558"/>
                        </a:lnTo>
                        <a:lnTo>
                          <a:pt x="36182" y="248183"/>
                        </a:lnTo>
                        <a:lnTo>
                          <a:pt x="42848" y="299532"/>
                        </a:lnTo>
                        <a:lnTo>
                          <a:pt x="79030" y="343272"/>
                        </a:lnTo>
                        <a:lnTo>
                          <a:pt x="86647" y="384161"/>
                        </a:lnTo>
                        <a:lnTo>
                          <a:pt x="96169" y="384161"/>
                        </a:lnTo>
                        <a:lnTo>
                          <a:pt x="95217" y="453576"/>
                        </a:lnTo>
                        <a:lnTo>
                          <a:pt x="63795" y="514433"/>
                        </a:lnTo>
                        <a:lnTo>
                          <a:pt x="76174" y="536304"/>
                        </a:lnTo>
                        <a:lnTo>
                          <a:pt x="63795" y="550567"/>
                        </a:lnTo>
                        <a:lnTo>
                          <a:pt x="70460" y="579094"/>
                        </a:lnTo>
                        <a:lnTo>
                          <a:pt x="69508" y="619983"/>
                        </a:lnTo>
                        <a:lnTo>
                          <a:pt x="48560" y="653264"/>
                        </a:lnTo>
                        <a:lnTo>
                          <a:pt x="47608" y="660871"/>
                        </a:lnTo>
                        <a:lnTo>
                          <a:pt x="31421" y="672282"/>
                        </a:lnTo>
                        <a:lnTo>
                          <a:pt x="40943" y="689398"/>
                        </a:lnTo>
                        <a:lnTo>
                          <a:pt x="52369" y="699858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7" name="Freeform 126">
                    <a:extLst>
                      <a:ext uri="{FF2B5EF4-FFF2-40B4-BE49-F238E27FC236}">
                        <a16:creationId xmlns:a16="http://schemas.microsoft.com/office/drawing/2014/main" id="{65E7CE8D-8F46-15A5-8F3D-18A8F6B70F9F}"/>
                      </a:ext>
                    </a:extLst>
                  </p:cNvPr>
                  <p:cNvSpPr/>
                  <p:nvPr/>
                </p:nvSpPr>
                <p:spPr>
                  <a:xfrm>
                    <a:off x="9680916" y="1967476"/>
                    <a:ext cx="238994" cy="93187"/>
                  </a:xfrm>
                  <a:custGeom>
                    <a:avLst/>
                    <a:gdLst>
                      <a:gd name="connsiteX0" fmla="*/ 0 w 238994"/>
                      <a:gd name="connsiteY0" fmla="*/ 93188 h 93187"/>
                      <a:gd name="connsiteX1" fmla="*/ 175199 w 238994"/>
                      <a:gd name="connsiteY1" fmla="*/ 57054 h 93187"/>
                      <a:gd name="connsiteX2" fmla="*/ 184721 w 238994"/>
                      <a:gd name="connsiteY2" fmla="*/ 42790 h 93187"/>
                      <a:gd name="connsiteX3" fmla="*/ 187577 w 238994"/>
                      <a:gd name="connsiteY3" fmla="*/ 26625 h 93187"/>
                      <a:gd name="connsiteX4" fmla="*/ 205668 w 238994"/>
                      <a:gd name="connsiteY4" fmla="*/ 20920 h 93187"/>
                      <a:gd name="connsiteX5" fmla="*/ 210429 w 238994"/>
                      <a:gd name="connsiteY5" fmla="*/ 10460 h 93187"/>
                      <a:gd name="connsiteX6" fmla="*/ 226616 w 238994"/>
                      <a:gd name="connsiteY6" fmla="*/ 0 h 93187"/>
                      <a:gd name="connsiteX7" fmla="*/ 238994 w 238994"/>
                      <a:gd name="connsiteY7" fmla="*/ 2853 h 93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994" h="93187">
                        <a:moveTo>
                          <a:pt x="0" y="93188"/>
                        </a:moveTo>
                        <a:lnTo>
                          <a:pt x="175199" y="57054"/>
                        </a:lnTo>
                        <a:lnTo>
                          <a:pt x="184721" y="42790"/>
                        </a:lnTo>
                        <a:lnTo>
                          <a:pt x="187577" y="26625"/>
                        </a:lnTo>
                        <a:lnTo>
                          <a:pt x="205668" y="20920"/>
                        </a:lnTo>
                        <a:lnTo>
                          <a:pt x="210429" y="10460"/>
                        </a:lnTo>
                        <a:lnTo>
                          <a:pt x="226616" y="0"/>
                        </a:lnTo>
                        <a:lnTo>
                          <a:pt x="238994" y="2853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8" name="Freeform 127">
                    <a:extLst>
                      <a:ext uri="{FF2B5EF4-FFF2-40B4-BE49-F238E27FC236}">
                        <a16:creationId xmlns:a16="http://schemas.microsoft.com/office/drawing/2014/main" id="{242B9D19-FDB2-E771-52EC-7CE6647EA256}"/>
                      </a:ext>
                    </a:extLst>
                  </p:cNvPr>
                  <p:cNvSpPr/>
                  <p:nvPr/>
                </p:nvSpPr>
                <p:spPr>
                  <a:xfrm>
                    <a:off x="9558085" y="2086338"/>
                    <a:ext cx="6665" cy="152143"/>
                  </a:xfrm>
                  <a:custGeom>
                    <a:avLst/>
                    <a:gdLst>
                      <a:gd name="connsiteX0" fmla="*/ 6665 w 6665"/>
                      <a:gd name="connsiteY0" fmla="*/ 152143 h 152143"/>
                      <a:gd name="connsiteX1" fmla="*/ 0 w 6665"/>
                      <a:gd name="connsiteY1" fmla="*/ 142634 h 152143"/>
                      <a:gd name="connsiteX2" fmla="*/ 4761 w 6665"/>
                      <a:gd name="connsiteY2" fmla="*/ 0 h 1521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665" h="152143">
                        <a:moveTo>
                          <a:pt x="6665" y="152143"/>
                        </a:moveTo>
                        <a:lnTo>
                          <a:pt x="0" y="142634"/>
                        </a:lnTo>
                        <a:lnTo>
                          <a:pt x="4761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29" name="Freeform 128">
                    <a:extLst>
                      <a:ext uri="{FF2B5EF4-FFF2-40B4-BE49-F238E27FC236}">
                        <a16:creationId xmlns:a16="http://schemas.microsoft.com/office/drawing/2014/main" id="{2A895C5B-6324-39E3-BE77-7ED34C041957}"/>
                      </a:ext>
                    </a:extLst>
                  </p:cNvPr>
                  <p:cNvSpPr/>
                  <p:nvPr/>
                </p:nvSpPr>
                <p:spPr>
                  <a:xfrm>
                    <a:off x="9820884" y="2164311"/>
                    <a:ext cx="132351" cy="96991"/>
                  </a:xfrm>
                  <a:custGeom>
                    <a:avLst/>
                    <a:gdLst>
                      <a:gd name="connsiteX0" fmla="*/ 0 w 132351"/>
                      <a:gd name="connsiteY0" fmla="*/ 19018 h 96991"/>
                      <a:gd name="connsiteX1" fmla="*/ 61891 w 132351"/>
                      <a:gd name="connsiteY1" fmla="*/ 0 h 96991"/>
                      <a:gd name="connsiteX2" fmla="*/ 68556 w 132351"/>
                      <a:gd name="connsiteY2" fmla="*/ 24723 h 96991"/>
                      <a:gd name="connsiteX3" fmla="*/ 76174 w 132351"/>
                      <a:gd name="connsiteY3" fmla="*/ 24723 h 96991"/>
                      <a:gd name="connsiteX4" fmla="*/ 81886 w 132351"/>
                      <a:gd name="connsiteY4" fmla="*/ 45643 h 96991"/>
                      <a:gd name="connsiteX5" fmla="*/ 106643 w 132351"/>
                      <a:gd name="connsiteY5" fmla="*/ 58005 h 96991"/>
                      <a:gd name="connsiteX6" fmla="*/ 119021 w 132351"/>
                      <a:gd name="connsiteY6" fmla="*/ 68464 h 96991"/>
                      <a:gd name="connsiteX7" fmla="*/ 132351 w 132351"/>
                      <a:gd name="connsiteY7" fmla="*/ 96991 h 969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2351" h="96991">
                        <a:moveTo>
                          <a:pt x="0" y="19018"/>
                        </a:moveTo>
                        <a:lnTo>
                          <a:pt x="61891" y="0"/>
                        </a:lnTo>
                        <a:lnTo>
                          <a:pt x="68556" y="24723"/>
                        </a:lnTo>
                        <a:lnTo>
                          <a:pt x="76174" y="24723"/>
                        </a:lnTo>
                        <a:lnTo>
                          <a:pt x="81886" y="45643"/>
                        </a:lnTo>
                        <a:lnTo>
                          <a:pt x="106643" y="58005"/>
                        </a:lnTo>
                        <a:lnTo>
                          <a:pt x="119021" y="68464"/>
                        </a:lnTo>
                        <a:lnTo>
                          <a:pt x="132351" y="96991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0" name="Freeform 129">
                    <a:extLst>
                      <a:ext uri="{FF2B5EF4-FFF2-40B4-BE49-F238E27FC236}">
                        <a16:creationId xmlns:a16="http://schemas.microsoft.com/office/drawing/2014/main" id="{A4E0BD1F-8913-B817-356F-550F37C87288}"/>
                      </a:ext>
                    </a:extLst>
                  </p:cNvPr>
                  <p:cNvSpPr/>
                  <p:nvPr/>
                </p:nvSpPr>
                <p:spPr>
                  <a:xfrm>
                    <a:off x="9562846" y="2060663"/>
                    <a:ext cx="118069" cy="25674"/>
                  </a:xfrm>
                  <a:custGeom>
                    <a:avLst/>
                    <a:gdLst>
                      <a:gd name="connsiteX0" fmla="*/ 0 w 118069"/>
                      <a:gd name="connsiteY0" fmla="*/ 25674 h 25674"/>
                      <a:gd name="connsiteX1" fmla="*/ 118069 w 118069"/>
                      <a:gd name="connsiteY1" fmla="*/ 0 h 256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18069" h="25674">
                        <a:moveTo>
                          <a:pt x="0" y="25674"/>
                        </a:moveTo>
                        <a:lnTo>
                          <a:pt x="118069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1" name="Freeform 130">
                    <a:extLst>
                      <a:ext uri="{FF2B5EF4-FFF2-40B4-BE49-F238E27FC236}">
                        <a16:creationId xmlns:a16="http://schemas.microsoft.com/office/drawing/2014/main" id="{E4BC7180-5EEE-7822-66C7-C0EA3B897A39}"/>
                      </a:ext>
                    </a:extLst>
                  </p:cNvPr>
                  <p:cNvSpPr/>
                  <p:nvPr/>
                </p:nvSpPr>
                <p:spPr>
                  <a:xfrm>
                    <a:off x="8742077" y="2797606"/>
                    <a:ext cx="576062" cy="112205"/>
                  </a:xfrm>
                  <a:custGeom>
                    <a:avLst/>
                    <a:gdLst>
                      <a:gd name="connsiteX0" fmla="*/ 0 w 576062"/>
                      <a:gd name="connsiteY0" fmla="*/ 112205 h 112205"/>
                      <a:gd name="connsiteX1" fmla="*/ 576062 w 576062"/>
                      <a:gd name="connsiteY1" fmla="*/ 0 h 112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6062" h="112205">
                        <a:moveTo>
                          <a:pt x="0" y="112205"/>
                        </a:moveTo>
                        <a:lnTo>
                          <a:pt x="576062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2" name="Freeform 131">
                    <a:extLst>
                      <a:ext uri="{FF2B5EF4-FFF2-40B4-BE49-F238E27FC236}">
                        <a16:creationId xmlns:a16="http://schemas.microsoft.com/office/drawing/2014/main" id="{BD02139D-DF1F-8CCA-D0F6-F4A2DCED164A}"/>
                      </a:ext>
                    </a:extLst>
                  </p:cNvPr>
                  <p:cNvSpPr/>
                  <p:nvPr/>
                </p:nvSpPr>
                <p:spPr>
                  <a:xfrm>
                    <a:off x="9035345" y="2942142"/>
                    <a:ext cx="448471" cy="229165"/>
                  </a:xfrm>
                  <a:custGeom>
                    <a:avLst/>
                    <a:gdLst>
                      <a:gd name="connsiteX0" fmla="*/ 330403 w 448471"/>
                      <a:gd name="connsiteY0" fmla="*/ 228214 h 229165"/>
                      <a:gd name="connsiteX1" fmla="*/ 322785 w 448471"/>
                      <a:gd name="connsiteY1" fmla="*/ 229165 h 229165"/>
                      <a:gd name="connsiteX2" fmla="*/ 448471 w 448471"/>
                      <a:gd name="connsiteY2" fmla="*/ 188277 h 229165"/>
                      <a:gd name="connsiteX3" fmla="*/ 442759 w 448471"/>
                      <a:gd name="connsiteY3" fmla="*/ 191130 h 229165"/>
                      <a:gd name="connsiteX4" fmla="*/ 430380 w 448471"/>
                      <a:gd name="connsiteY4" fmla="*/ 193031 h 229165"/>
                      <a:gd name="connsiteX5" fmla="*/ 386580 w 448471"/>
                      <a:gd name="connsiteY5" fmla="*/ 208246 h 229165"/>
                      <a:gd name="connsiteX6" fmla="*/ 379915 w 448471"/>
                      <a:gd name="connsiteY6" fmla="*/ 215853 h 229165"/>
                      <a:gd name="connsiteX7" fmla="*/ 111404 w 448471"/>
                      <a:gd name="connsiteY7" fmla="*/ 62759 h 229165"/>
                      <a:gd name="connsiteX8" fmla="*/ 105691 w 448471"/>
                      <a:gd name="connsiteY8" fmla="*/ 57054 h 229165"/>
                      <a:gd name="connsiteX9" fmla="*/ 96169 w 448471"/>
                      <a:gd name="connsiteY9" fmla="*/ 57054 h 229165"/>
                      <a:gd name="connsiteX10" fmla="*/ 90456 w 448471"/>
                      <a:gd name="connsiteY10" fmla="*/ 56103 h 229165"/>
                      <a:gd name="connsiteX11" fmla="*/ 86647 w 448471"/>
                      <a:gd name="connsiteY11" fmla="*/ 52299 h 229165"/>
                      <a:gd name="connsiteX12" fmla="*/ 87600 w 448471"/>
                      <a:gd name="connsiteY12" fmla="*/ 47545 h 229165"/>
                      <a:gd name="connsiteX13" fmla="*/ 71413 w 448471"/>
                      <a:gd name="connsiteY13" fmla="*/ 41839 h 229165"/>
                      <a:gd name="connsiteX14" fmla="*/ 63795 w 448471"/>
                      <a:gd name="connsiteY14" fmla="*/ 44692 h 229165"/>
                      <a:gd name="connsiteX15" fmla="*/ 52369 w 448471"/>
                      <a:gd name="connsiteY15" fmla="*/ 43741 h 229165"/>
                      <a:gd name="connsiteX16" fmla="*/ 45704 w 448471"/>
                      <a:gd name="connsiteY16" fmla="*/ 37085 h 229165"/>
                      <a:gd name="connsiteX17" fmla="*/ 40943 w 448471"/>
                      <a:gd name="connsiteY17" fmla="*/ 35183 h 229165"/>
                      <a:gd name="connsiteX18" fmla="*/ 39039 w 448471"/>
                      <a:gd name="connsiteY18" fmla="*/ 28527 h 229165"/>
                      <a:gd name="connsiteX19" fmla="*/ 44752 w 448471"/>
                      <a:gd name="connsiteY19" fmla="*/ 20920 h 229165"/>
                      <a:gd name="connsiteX20" fmla="*/ 44752 w 448471"/>
                      <a:gd name="connsiteY20" fmla="*/ 12362 h 229165"/>
                      <a:gd name="connsiteX21" fmla="*/ 33326 w 448471"/>
                      <a:gd name="connsiteY21" fmla="*/ 10460 h 229165"/>
                      <a:gd name="connsiteX22" fmla="*/ 23804 w 448471"/>
                      <a:gd name="connsiteY22" fmla="*/ 1902 h 229165"/>
                      <a:gd name="connsiteX23" fmla="*/ 15234 w 448471"/>
                      <a:gd name="connsiteY23" fmla="*/ 2853 h 229165"/>
                      <a:gd name="connsiteX24" fmla="*/ 0 w 448471"/>
                      <a:gd name="connsiteY24" fmla="*/ 0 h 229165"/>
                      <a:gd name="connsiteX25" fmla="*/ 110451 w 448471"/>
                      <a:gd name="connsiteY25" fmla="*/ 128371 h 229165"/>
                      <a:gd name="connsiteX26" fmla="*/ 113308 w 448471"/>
                      <a:gd name="connsiteY26" fmla="*/ 124567 h 229165"/>
                      <a:gd name="connsiteX27" fmla="*/ 106643 w 448471"/>
                      <a:gd name="connsiteY27" fmla="*/ 115058 h 229165"/>
                      <a:gd name="connsiteX28" fmla="*/ 116165 w 448471"/>
                      <a:gd name="connsiteY28" fmla="*/ 114107 h 229165"/>
                      <a:gd name="connsiteX29" fmla="*/ 125686 w 448471"/>
                      <a:gd name="connsiteY29" fmla="*/ 105549 h 229165"/>
                      <a:gd name="connsiteX30" fmla="*/ 129495 w 448471"/>
                      <a:gd name="connsiteY30" fmla="*/ 88433 h 229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</a:cxnLst>
                    <a:rect l="l" t="t" r="r" b="b"/>
                    <a:pathLst>
                      <a:path w="448471" h="229165">
                        <a:moveTo>
                          <a:pt x="330403" y="228214"/>
                        </a:moveTo>
                        <a:lnTo>
                          <a:pt x="322785" y="229165"/>
                        </a:lnTo>
                        <a:moveTo>
                          <a:pt x="448471" y="188277"/>
                        </a:moveTo>
                        <a:lnTo>
                          <a:pt x="442759" y="191130"/>
                        </a:lnTo>
                        <a:moveTo>
                          <a:pt x="430380" y="193031"/>
                        </a:moveTo>
                        <a:lnTo>
                          <a:pt x="386580" y="208246"/>
                        </a:lnTo>
                        <a:lnTo>
                          <a:pt x="379915" y="215853"/>
                        </a:lnTo>
                        <a:moveTo>
                          <a:pt x="111404" y="62759"/>
                        </a:moveTo>
                        <a:lnTo>
                          <a:pt x="105691" y="57054"/>
                        </a:lnTo>
                        <a:lnTo>
                          <a:pt x="96169" y="57054"/>
                        </a:lnTo>
                        <a:lnTo>
                          <a:pt x="90456" y="56103"/>
                        </a:lnTo>
                        <a:lnTo>
                          <a:pt x="86647" y="52299"/>
                        </a:lnTo>
                        <a:lnTo>
                          <a:pt x="87600" y="47545"/>
                        </a:lnTo>
                        <a:lnTo>
                          <a:pt x="71413" y="41839"/>
                        </a:lnTo>
                        <a:lnTo>
                          <a:pt x="63795" y="44692"/>
                        </a:lnTo>
                        <a:lnTo>
                          <a:pt x="52369" y="43741"/>
                        </a:lnTo>
                        <a:lnTo>
                          <a:pt x="45704" y="37085"/>
                        </a:lnTo>
                        <a:lnTo>
                          <a:pt x="40943" y="35183"/>
                        </a:lnTo>
                        <a:lnTo>
                          <a:pt x="39039" y="28527"/>
                        </a:lnTo>
                        <a:lnTo>
                          <a:pt x="44752" y="20920"/>
                        </a:lnTo>
                        <a:lnTo>
                          <a:pt x="44752" y="12362"/>
                        </a:lnTo>
                        <a:lnTo>
                          <a:pt x="33326" y="10460"/>
                        </a:lnTo>
                        <a:lnTo>
                          <a:pt x="23804" y="1902"/>
                        </a:lnTo>
                        <a:lnTo>
                          <a:pt x="15234" y="2853"/>
                        </a:lnTo>
                        <a:lnTo>
                          <a:pt x="0" y="0"/>
                        </a:lnTo>
                        <a:moveTo>
                          <a:pt x="110451" y="128371"/>
                        </a:moveTo>
                        <a:lnTo>
                          <a:pt x="113308" y="124567"/>
                        </a:lnTo>
                        <a:lnTo>
                          <a:pt x="106643" y="115058"/>
                        </a:lnTo>
                        <a:lnTo>
                          <a:pt x="116165" y="114107"/>
                        </a:lnTo>
                        <a:lnTo>
                          <a:pt x="125686" y="105549"/>
                        </a:lnTo>
                        <a:lnTo>
                          <a:pt x="129495" y="88433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3" name="Freeform 132">
                    <a:extLst>
                      <a:ext uri="{FF2B5EF4-FFF2-40B4-BE49-F238E27FC236}">
                        <a16:creationId xmlns:a16="http://schemas.microsoft.com/office/drawing/2014/main" id="{470319EE-A340-C1BA-7AD7-87126A85AC52}"/>
                      </a:ext>
                    </a:extLst>
                  </p:cNvPr>
                  <p:cNvSpPr/>
                  <p:nvPr/>
                </p:nvSpPr>
                <p:spPr>
                  <a:xfrm>
                    <a:off x="8742077" y="2879383"/>
                    <a:ext cx="293267" cy="138830"/>
                  </a:xfrm>
                  <a:custGeom>
                    <a:avLst/>
                    <a:gdLst>
                      <a:gd name="connsiteX0" fmla="*/ 0 w 293267"/>
                      <a:gd name="connsiteY0" fmla="*/ 30429 h 138830"/>
                      <a:gd name="connsiteX1" fmla="*/ 16186 w 293267"/>
                      <a:gd name="connsiteY1" fmla="*/ 138831 h 138830"/>
                      <a:gd name="connsiteX2" fmla="*/ 33326 w 293267"/>
                      <a:gd name="connsiteY2" fmla="*/ 123616 h 138830"/>
                      <a:gd name="connsiteX3" fmla="*/ 41895 w 293267"/>
                      <a:gd name="connsiteY3" fmla="*/ 108402 h 138830"/>
                      <a:gd name="connsiteX4" fmla="*/ 71413 w 293267"/>
                      <a:gd name="connsiteY4" fmla="*/ 71317 h 138830"/>
                      <a:gd name="connsiteX5" fmla="*/ 92360 w 293267"/>
                      <a:gd name="connsiteY5" fmla="*/ 74170 h 138830"/>
                      <a:gd name="connsiteX6" fmla="*/ 117117 w 293267"/>
                      <a:gd name="connsiteY6" fmla="*/ 38036 h 138830"/>
                      <a:gd name="connsiteX7" fmla="*/ 135208 w 293267"/>
                      <a:gd name="connsiteY7" fmla="*/ 47545 h 138830"/>
                      <a:gd name="connsiteX8" fmla="*/ 166630 w 293267"/>
                      <a:gd name="connsiteY8" fmla="*/ 43741 h 138830"/>
                      <a:gd name="connsiteX9" fmla="*/ 182816 w 293267"/>
                      <a:gd name="connsiteY9" fmla="*/ 16165 h 138830"/>
                      <a:gd name="connsiteX10" fmla="*/ 195195 w 293267"/>
                      <a:gd name="connsiteY10" fmla="*/ 16165 h 138830"/>
                      <a:gd name="connsiteX11" fmla="*/ 203764 w 293267"/>
                      <a:gd name="connsiteY11" fmla="*/ 2853 h 138830"/>
                      <a:gd name="connsiteX12" fmla="*/ 217094 w 293267"/>
                      <a:gd name="connsiteY12" fmla="*/ 0 h 138830"/>
                      <a:gd name="connsiteX13" fmla="*/ 238042 w 293267"/>
                      <a:gd name="connsiteY13" fmla="*/ 15214 h 138830"/>
                      <a:gd name="connsiteX14" fmla="*/ 262798 w 293267"/>
                      <a:gd name="connsiteY14" fmla="*/ 11411 h 138830"/>
                      <a:gd name="connsiteX15" fmla="*/ 260894 w 293267"/>
                      <a:gd name="connsiteY15" fmla="*/ 20920 h 138830"/>
                      <a:gd name="connsiteX16" fmla="*/ 268511 w 293267"/>
                      <a:gd name="connsiteY16" fmla="*/ 32330 h 138830"/>
                      <a:gd name="connsiteX17" fmla="*/ 275176 w 293267"/>
                      <a:gd name="connsiteY17" fmla="*/ 32330 h 138830"/>
                      <a:gd name="connsiteX18" fmla="*/ 277081 w 293267"/>
                      <a:gd name="connsiteY18" fmla="*/ 38987 h 138830"/>
                      <a:gd name="connsiteX19" fmla="*/ 286603 w 293267"/>
                      <a:gd name="connsiteY19" fmla="*/ 43741 h 138830"/>
                      <a:gd name="connsiteX20" fmla="*/ 284698 w 293267"/>
                      <a:gd name="connsiteY20" fmla="*/ 58955 h 138830"/>
                      <a:gd name="connsiteX21" fmla="*/ 293268 w 293267"/>
                      <a:gd name="connsiteY21" fmla="*/ 62759 h 138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93267" h="138830">
                        <a:moveTo>
                          <a:pt x="0" y="30429"/>
                        </a:moveTo>
                        <a:lnTo>
                          <a:pt x="16186" y="138831"/>
                        </a:lnTo>
                        <a:lnTo>
                          <a:pt x="33326" y="123616"/>
                        </a:lnTo>
                        <a:lnTo>
                          <a:pt x="41895" y="108402"/>
                        </a:lnTo>
                        <a:lnTo>
                          <a:pt x="71413" y="71317"/>
                        </a:lnTo>
                        <a:lnTo>
                          <a:pt x="92360" y="74170"/>
                        </a:lnTo>
                        <a:lnTo>
                          <a:pt x="117117" y="38036"/>
                        </a:lnTo>
                        <a:lnTo>
                          <a:pt x="135208" y="47545"/>
                        </a:lnTo>
                        <a:lnTo>
                          <a:pt x="166630" y="43741"/>
                        </a:lnTo>
                        <a:lnTo>
                          <a:pt x="182816" y="16165"/>
                        </a:lnTo>
                        <a:lnTo>
                          <a:pt x="195195" y="16165"/>
                        </a:lnTo>
                        <a:lnTo>
                          <a:pt x="203764" y="2853"/>
                        </a:lnTo>
                        <a:lnTo>
                          <a:pt x="217094" y="0"/>
                        </a:lnTo>
                        <a:lnTo>
                          <a:pt x="238042" y="15214"/>
                        </a:lnTo>
                        <a:lnTo>
                          <a:pt x="262798" y="11411"/>
                        </a:lnTo>
                        <a:lnTo>
                          <a:pt x="260894" y="20920"/>
                        </a:lnTo>
                        <a:lnTo>
                          <a:pt x="268511" y="32330"/>
                        </a:lnTo>
                        <a:lnTo>
                          <a:pt x="275176" y="32330"/>
                        </a:lnTo>
                        <a:lnTo>
                          <a:pt x="277081" y="38987"/>
                        </a:lnTo>
                        <a:lnTo>
                          <a:pt x="286603" y="43741"/>
                        </a:lnTo>
                        <a:lnTo>
                          <a:pt x="284698" y="58955"/>
                        </a:lnTo>
                        <a:lnTo>
                          <a:pt x="293268" y="6275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4" name="Freeform 133">
                    <a:extLst>
                      <a:ext uri="{FF2B5EF4-FFF2-40B4-BE49-F238E27FC236}">
                        <a16:creationId xmlns:a16="http://schemas.microsoft.com/office/drawing/2014/main" id="{0B7BC875-3162-961A-29BA-92DE92A1E577}"/>
                      </a:ext>
                    </a:extLst>
                  </p:cNvPr>
                  <p:cNvSpPr/>
                  <p:nvPr/>
                </p:nvSpPr>
                <p:spPr>
                  <a:xfrm>
                    <a:off x="9748519" y="1483471"/>
                    <a:ext cx="179008" cy="441214"/>
                  </a:xfrm>
                  <a:custGeom>
                    <a:avLst/>
                    <a:gdLst>
                      <a:gd name="connsiteX0" fmla="*/ 179008 w 179008"/>
                      <a:gd name="connsiteY0" fmla="*/ 441215 h 441214"/>
                      <a:gd name="connsiteX1" fmla="*/ 157108 w 179008"/>
                      <a:gd name="connsiteY1" fmla="*/ 427902 h 441214"/>
                      <a:gd name="connsiteX2" fmla="*/ 149491 w 179008"/>
                      <a:gd name="connsiteY2" fmla="*/ 406983 h 441214"/>
                      <a:gd name="connsiteX3" fmla="*/ 119021 w 179008"/>
                      <a:gd name="connsiteY3" fmla="*/ 387965 h 441214"/>
                      <a:gd name="connsiteX4" fmla="*/ 113308 w 179008"/>
                      <a:gd name="connsiteY4" fmla="*/ 349929 h 441214"/>
                      <a:gd name="connsiteX5" fmla="*/ 0 w 179008"/>
                      <a:gd name="connsiteY5" fmla="*/ 0 h 441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9008" h="441214">
                        <a:moveTo>
                          <a:pt x="179008" y="441215"/>
                        </a:moveTo>
                        <a:lnTo>
                          <a:pt x="157108" y="427902"/>
                        </a:lnTo>
                        <a:lnTo>
                          <a:pt x="149491" y="406983"/>
                        </a:lnTo>
                        <a:lnTo>
                          <a:pt x="119021" y="387965"/>
                        </a:lnTo>
                        <a:lnTo>
                          <a:pt x="113308" y="34992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5" name="Freeform 134">
                    <a:extLst>
                      <a:ext uri="{FF2B5EF4-FFF2-40B4-BE49-F238E27FC236}">
                        <a16:creationId xmlns:a16="http://schemas.microsoft.com/office/drawing/2014/main" id="{3AC9DE36-174A-17B1-1AC9-7C3EF6E17BF4}"/>
                      </a:ext>
                    </a:extLst>
                  </p:cNvPr>
                  <p:cNvSpPr/>
                  <p:nvPr/>
                </p:nvSpPr>
                <p:spPr>
                  <a:xfrm>
                    <a:off x="7847038" y="2584606"/>
                    <a:ext cx="203763" cy="33281"/>
                  </a:xfrm>
                  <a:custGeom>
                    <a:avLst/>
                    <a:gdLst>
                      <a:gd name="connsiteX0" fmla="*/ 0 w 203763"/>
                      <a:gd name="connsiteY0" fmla="*/ 33281 h 33281"/>
                      <a:gd name="connsiteX1" fmla="*/ 203764 w 203763"/>
                      <a:gd name="connsiteY1" fmla="*/ 0 h 33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3763" h="33281">
                        <a:moveTo>
                          <a:pt x="0" y="33281"/>
                        </a:moveTo>
                        <a:lnTo>
                          <a:pt x="203764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6" name="Freeform 135">
                    <a:extLst>
                      <a:ext uri="{FF2B5EF4-FFF2-40B4-BE49-F238E27FC236}">
                        <a16:creationId xmlns:a16="http://schemas.microsoft.com/office/drawing/2014/main" id="{1FAC2FC8-6F9E-2B1A-67AB-276C7C2616A6}"/>
                      </a:ext>
                    </a:extLst>
                  </p:cNvPr>
                  <p:cNvSpPr/>
                  <p:nvPr/>
                </p:nvSpPr>
                <p:spPr>
                  <a:xfrm>
                    <a:off x="6915817" y="1677453"/>
                    <a:ext cx="435141" cy="272906"/>
                  </a:xfrm>
                  <a:custGeom>
                    <a:avLst/>
                    <a:gdLst>
                      <a:gd name="connsiteX0" fmla="*/ 0 w 435141"/>
                      <a:gd name="connsiteY0" fmla="*/ 0 h 272906"/>
                      <a:gd name="connsiteX1" fmla="*/ 18091 w 435141"/>
                      <a:gd name="connsiteY1" fmla="*/ 6656 h 272906"/>
                      <a:gd name="connsiteX2" fmla="*/ 46657 w 435141"/>
                      <a:gd name="connsiteY2" fmla="*/ 42790 h 272906"/>
                      <a:gd name="connsiteX3" fmla="*/ 208525 w 435141"/>
                      <a:gd name="connsiteY3" fmla="*/ 78924 h 272906"/>
                      <a:gd name="connsiteX4" fmla="*/ 221856 w 435141"/>
                      <a:gd name="connsiteY4" fmla="*/ 88433 h 272906"/>
                      <a:gd name="connsiteX5" fmla="*/ 259943 w 435141"/>
                      <a:gd name="connsiteY5" fmla="*/ 96040 h 272906"/>
                      <a:gd name="connsiteX6" fmla="*/ 266607 w 435141"/>
                      <a:gd name="connsiteY6" fmla="*/ 100795 h 272906"/>
                      <a:gd name="connsiteX7" fmla="*/ 293269 w 435141"/>
                      <a:gd name="connsiteY7" fmla="*/ 98893 h 272906"/>
                      <a:gd name="connsiteX8" fmla="*/ 339924 w 435141"/>
                      <a:gd name="connsiteY8" fmla="*/ 106500 h 272906"/>
                      <a:gd name="connsiteX9" fmla="*/ 353255 w 435141"/>
                      <a:gd name="connsiteY9" fmla="*/ 120763 h 272906"/>
                      <a:gd name="connsiteX10" fmla="*/ 343733 w 435141"/>
                      <a:gd name="connsiteY10" fmla="*/ 130272 h 272906"/>
                      <a:gd name="connsiteX11" fmla="*/ 351351 w 435141"/>
                      <a:gd name="connsiteY11" fmla="*/ 137880 h 272906"/>
                      <a:gd name="connsiteX12" fmla="*/ 387533 w 435141"/>
                      <a:gd name="connsiteY12" fmla="*/ 144536 h 272906"/>
                      <a:gd name="connsiteX13" fmla="*/ 398959 w 435141"/>
                      <a:gd name="connsiteY13" fmla="*/ 155947 h 272906"/>
                      <a:gd name="connsiteX14" fmla="*/ 399911 w 435141"/>
                      <a:gd name="connsiteY14" fmla="*/ 197786 h 272906"/>
                      <a:gd name="connsiteX15" fmla="*/ 387533 w 435141"/>
                      <a:gd name="connsiteY15" fmla="*/ 224411 h 272906"/>
                      <a:gd name="connsiteX16" fmla="*/ 406576 w 435141"/>
                      <a:gd name="connsiteY16" fmla="*/ 225362 h 272906"/>
                      <a:gd name="connsiteX17" fmla="*/ 416098 w 435141"/>
                      <a:gd name="connsiteY17" fmla="*/ 217755 h 272906"/>
                      <a:gd name="connsiteX18" fmla="*/ 424668 w 435141"/>
                      <a:gd name="connsiteY18" fmla="*/ 225362 h 272906"/>
                      <a:gd name="connsiteX19" fmla="*/ 414193 w 435141"/>
                      <a:gd name="connsiteY19" fmla="*/ 254840 h 272906"/>
                      <a:gd name="connsiteX20" fmla="*/ 423715 w 435141"/>
                      <a:gd name="connsiteY20" fmla="*/ 270054 h 272906"/>
                      <a:gd name="connsiteX21" fmla="*/ 435141 w 435141"/>
                      <a:gd name="connsiteY21" fmla="*/ 272906 h 272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435141" h="272906">
                        <a:moveTo>
                          <a:pt x="0" y="0"/>
                        </a:moveTo>
                        <a:lnTo>
                          <a:pt x="18091" y="6656"/>
                        </a:lnTo>
                        <a:lnTo>
                          <a:pt x="46657" y="42790"/>
                        </a:lnTo>
                        <a:lnTo>
                          <a:pt x="208525" y="78924"/>
                        </a:lnTo>
                        <a:lnTo>
                          <a:pt x="221856" y="88433"/>
                        </a:lnTo>
                        <a:lnTo>
                          <a:pt x="259943" y="96040"/>
                        </a:lnTo>
                        <a:lnTo>
                          <a:pt x="266607" y="100795"/>
                        </a:lnTo>
                        <a:lnTo>
                          <a:pt x="293269" y="98893"/>
                        </a:lnTo>
                        <a:lnTo>
                          <a:pt x="339924" y="106500"/>
                        </a:lnTo>
                        <a:lnTo>
                          <a:pt x="353255" y="120763"/>
                        </a:lnTo>
                        <a:lnTo>
                          <a:pt x="343733" y="130272"/>
                        </a:lnTo>
                        <a:lnTo>
                          <a:pt x="351351" y="137880"/>
                        </a:lnTo>
                        <a:lnTo>
                          <a:pt x="387533" y="144536"/>
                        </a:lnTo>
                        <a:lnTo>
                          <a:pt x="398959" y="155947"/>
                        </a:lnTo>
                        <a:lnTo>
                          <a:pt x="399911" y="197786"/>
                        </a:lnTo>
                        <a:lnTo>
                          <a:pt x="387533" y="224411"/>
                        </a:lnTo>
                        <a:lnTo>
                          <a:pt x="406576" y="225362"/>
                        </a:lnTo>
                        <a:lnTo>
                          <a:pt x="416098" y="217755"/>
                        </a:lnTo>
                        <a:lnTo>
                          <a:pt x="424668" y="225362"/>
                        </a:lnTo>
                        <a:lnTo>
                          <a:pt x="414193" y="254840"/>
                        </a:lnTo>
                        <a:lnTo>
                          <a:pt x="423715" y="270054"/>
                        </a:lnTo>
                        <a:lnTo>
                          <a:pt x="435141" y="272906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7" name="Freeform 136">
                    <a:extLst>
                      <a:ext uri="{FF2B5EF4-FFF2-40B4-BE49-F238E27FC236}">
                        <a16:creationId xmlns:a16="http://schemas.microsoft.com/office/drawing/2014/main" id="{C6F4DF29-D89F-A572-4986-CCA8EF318134}"/>
                      </a:ext>
                    </a:extLst>
                  </p:cNvPr>
                  <p:cNvSpPr/>
                  <p:nvPr/>
                </p:nvSpPr>
                <p:spPr>
                  <a:xfrm>
                    <a:off x="5932226" y="1192497"/>
                    <a:ext cx="93312" cy="638049"/>
                  </a:xfrm>
                  <a:custGeom>
                    <a:avLst/>
                    <a:gdLst>
                      <a:gd name="connsiteX0" fmla="*/ 0 w 93312"/>
                      <a:gd name="connsiteY0" fmla="*/ 0 h 638049"/>
                      <a:gd name="connsiteX1" fmla="*/ 22852 w 93312"/>
                      <a:gd name="connsiteY1" fmla="*/ 69415 h 638049"/>
                      <a:gd name="connsiteX2" fmla="*/ 12378 w 93312"/>
                      <a:gd name="connsiteY2" fmla="*/ 96040 h 638049"/>
                      <a:gd name="connsiteX3" fmla="*/ 19996 w 93312"/>
                      <a:gd name="connsiteY3" fmla="*/ 109353 h 638049"/>
                      <a:gd name="connsiteX4" fmla="*/ 17139 w 93312"/>
                      <a:gd name="connsiteY4" fmla="*/ 157848 h 638049"/>
                      <a:gd name="connsiteX5" fmla="*/ 12378 w 93312"/>
                      <a:gd name="connsiteY5" fmla="*/ 168308 h 638049"/>
                      <a:gd name="connsiteX6" fmla="*/ 38087 w 93312"/>
                      <a:gd name="connsiteY6" fmla="*/ 254840 h 638049"/>
                      <a:gd name="connsiteX7" fmla="*/ 50465 w 93312"/>
                      <a:gd name="connsiteY7" fmla="*/ 278612 h 638049"/>
                      <a:gd name="connsiteX8" fmla="*/ 57130 w 93312"/>
                      <a:gd name="connsiteY8" fmla="*/ 411737 h 638049"/>
                      <a:gd name="connsiteX9" fmla="*/ 66652 w 93312"/>
                      <a:gd name="connsiteY9" fmla="*/ 437411 h 638049"/>
                      <a:gd name="connsiteX10" fmla="*/ 62843 w 93312"/>
                      <a:gd name="connsiteY10" fmla="*/ 492563 h 638049"/>
                      <a:gd name="connsiteX11" fmla="*/ 90456 w 93312"/>
                      <a:gd name="connsiteY11" fmla="*/ 562929 h 638049"/>
                      <a:gd name="connsiteX12" fmla="*/ 93313 w 93312"/>
                      <a:gd name="connsiteY12" fmla="*/ 618081 h 638049"/>
                      <a:gd name="connsiteX13" fmla="*/ 92361 w 93312"/>
                      <a:gd name="connsiteY13" fmla="*/ 638050 h 638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93312" h="638049">
                        <a:moveTo>
                          <a:pt x="0" y="0"/>
                        </a:moveTo>
                        <a:lnTo>
                          <a:pt x="22852" y="69415"/>
                        </a:lnTo>
                        <a:lnTo>
                          <a:pt x="12378" y="96040"/>
                        </a:lnTo>
                        <a:lnTo>
                          <a:pt x="19996" y="109353"/>
                        </a:lnTo>
                        <a:lnTo>
                          <a:pt x="17139" y="157848"/>
                        </a:lnTo>
                        <a:lnTo>
                          <a:pt x="12378" y="168308"/>
                        </a:lnTo>
                        <a:lnTo>
                          <a:pt x="38087" y="254840"/>
                        </a:lnTo>
                        <a:lnTo>
                          <a:pt x="50465" y="278612"/>
                        </a:lnTo>
                        <a:lnTo>
                          <a:pt x="57130" y="411737"/>
                        </a:lnTo>
                        <a:lnTo>
                          <a:pt x="66652" y="437411"/>
                        </a:lnTo>
                        <a:lnTo>
                          <a:pt x="62843" y="492563"/>
                        </a:lnTo>
                        <a:lnTo>
                          <a:pt x="90456" y="562929"/>
                        </a:lnTo>
                        <a:lnTo>
                          <a:pt x="93313" y="618081"/>
                        </a:lnTo>
                        <a:lnTo>
                          <a:pt x="92361" y="63805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8" name="Freeform 137">
                    <a:extLst>
                      <a:ext uri="{FF2B5EF4-FFF2-40B4-BE49-F238E27FC236}">
                        <a16:creationId xmlns:a16="http://schemas.microsoft.com/office/drawing/2014/main" id="{FCD94251-891A-6653-69F7-CF3378650FBA}"/>
                      </a:ext>
                    </a:extLst>
                  </p:cNvPr>
                  <p:cNvSpPr/>
                  <p:nvPr/>
                </p:nvSpPr>
                <p:spPr>
                  <a:xfrm>
                    <a:off x="5982691" y="1830547"/>
                    <a:ext cx="59034" cy="509679"/>
                  </a:xfrm>
                  <a:custGeom>
                    <a:avLst/>
                    <a:gdLst>
                      <a:gd name="connsiteX0" fmla="*/ 57130 w 59034"/>
                      <a:gd name="connsiteY0" fmla="*/ 509679 h 509679"/>
                      <a:gd name="connsiteX1" fmla="*/ 59034 w 59034"/>
                      <a:gd name="connsiteY1" fmla="*/ 134076 h 509679"/>
                      <a:gd name="connsiteX2" fmla="*/ 44752 w 59034"/>
                      <a:gd name="connsiteY2" fmla="*/ 116009 h 509679"/>
                      <a:gd name="connsiteX3" fmla="*/ 19996 w 59034"/>
                      <a:gd name="connsiteY3" fmla="*/ 110304 h 509679"/>
                      <a:gd name="connsiteX4" fmla="*/ 16187 w 59034"/>
                      <a:gd name="connsiteY4" fmla="*/ 93188 h 509679"/>
                      <a:gd name="connsiteX5" fmla="*/ 0 w 59034"/>
                      <a:gd name="connsiteY5" fmla="*/ 69415 h 509679"/>
                      <a:gd name="connsiteX6" fmla="*/ 2856 w 59034"/>
                      <a:gd name="connsiteY6" fmla="*/ 58005 h 509679"/>
                      <a:gd name="connsiteX7" fmla="*/ 32374 w 59034"/>
                      <a:gd name="connsiteY7" fmla="*/ 39938 h 509679"/>
                      <a:gd name="connsiteX8" fmla="*/ 40943 w 59034"/>
                      <a:gd name="connsiteY8" fmla="*/ 20920 h 509679"/>
                      <a:gd name="connsiteX9" fmla="*/ 41895 w 59034"/>
                      <a:gd name="connsiteY9" fmla="*/ 0 h 509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59034" h="509679">
                        <a:moveTo>
                          <a:pt x="57130" y="509679"/>
                        </a:moveTo>
                        <a:lnTo>
                          <a:pt x="59034" y="134076"/>
                        </a:lnTo>
                        <a:lnTo>
                          <a:pt x="44752" y="116009"/>
                        </a:lnTo>
                        <a:lnTo>
                          <a:pt x="19996" y="110304"/>
                        </a:lnTo>
                        <a:lnTo>
                          <a:pt x="16187" y="93188"/>
                        </a:lnTo>
                        <a:lnTo>
                          <a:pt x="0" y="69415"/>
                        </a:lnTo>
                        <a:lnTo>
                          <a:pt x="2856" y="58005"/>
                        </a:lnTo>
                        <a:lnTo>
                          <a:pt x="32374" y="39938"/>
                        </a:lnTo>
                        <a:lnTo>
                          <a:pt x="40943" y="20920"/>
                        </a:lnTo>
                        <a:lnTo>
                          <a:pt x="41895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39" name="Freeform 138">
                    <a:extLst>
                      <a:ext uri="{FF2B5EF4-FFF2-40B4-BE49-F238E27FC236}">
                        <a16:creationId xmlns:a16="http://schemas.microsoft.com/office/drawing/2014/main" id="{13351990-4FCD-1357-6773-13A670910AB3}"/>
                      </a:ext>
                    </a:extLst>
                  </p:cNvPr>
                  <p:cNvSpPr/>
                  <p:nvPr/>
                </p:nvSpPr>
                <p:spPr>
                  <a:xfrm>
                    <a:off x="6563514" y="1651779"/>
                    <a:ext cx="267559" cy="673232"/>
                  </a:xfrm>
                  <a:custGeom>
                    <a:avLst/>
                    <a:gdLst>
                      <a:gd name="connsiteX0" fmla="*/ 267560 w 267559"/>
                      <a:gd name="connsiteY0" fmla="*/ 673233 h 673232"/>
                      <a:gd name="connsiteX1" fmla="*/ 257086 w 267559"/>
                      <a:gd name="connsiteY1" fmla="*/ 630443 h 673232"/>
                      <a:gd name="connsiteX2" fmla="*/ 255182 w 267559"/>
                      <a:gd name="connsiteY2" fmla="*/ 601916 h 673232"/>
                      <a:gd name="connsiteX3" fmla="*/ 234234 w 267559"/>
                      <a:gd name="connsiteY3" fmla="*/ 573389 h 673232"/>
                      <a:gd name="connsiteX4" fmla="*/ 207573 w 267559"/>
                      <a:gd name="connsiteY4" fmla="*/ 566733 h 673232"/>
                      <a:gd name="connsiteX5" fmla="*/ 158060 w 267559"/>
                      <a:gd name="connsiteY5" fmla="*/ 532501 h 673232"/>
                      <a:gd name="connsiteX6" fmla="*/ 152347 w 267559"/>
                      <a:gd name="connsiteY6" fmla="*/ 501121 h 673232"/>
                      <a:gd name="connsiteX7" fmla="*/ 92361 w 267559"/>
                      <a:gd name="connsiteY7" fmla="*/ 471643 h 673232"/>
                      <a:gd name="connsiteX8" fmla="*/ 90456 w 267559"/>
                      <a:gd name="connsiteY8" fmla="*/ 459282 h 673232"/>
                      <a:gd name="connsiteX9" fmla="*/ 59035 w 267559"/>
                      <a:gd name="connsiteY9" fmla="*/ 459282 h 673232"/>
                      <a:gd name="connsiteX10" fmla="*/ 38087 w 267559"/>
                      <a:gd name="connsiteY10" fmla="*/ 434559 h 673232"/>
                      <a:gd name="connsiteX11" fmla="*/ 19043 w 267559"/>
                      <a:gd name="connsiteY11" fmla="*/ 422197 h 673232"/>
                      <a:gd name="connsiteX12" fmla="*/ 25709 w 267559"/>
                      <a:gd name="connsiteY12" fmla="*/ 373701 h 673232"/>
                      <a:gd name="connsiteX13" fmla="*/ 17140 w 267559"/>
                      <a:gd name="connsiteY13" fmla="*/ 358487 h 673232"/>
                      <a:gd name="connsiteX14" fmla="*/ 21900 w 267559"/>
                      <a:gd name="connsiteY14" fmla="*/ 307139 h 673232"/>
                      <a:gd name="connsiteX15" fmla="*/ 31422 w 267559"/>
                      <a:gd name="connsiteY15" fmla="*/ 290023 h 673232"/>
                      <a:gd name="connsiteX16" fmla="*/ 28565 w 267559"/>
                      <a:gd name="connsiteY16" fmla="*/ 264348 h 673232"/>
                      <a:gd name="connsiteX17" fmla="*/ 17140 w 267559"/>
                      <a:gd name="connsiteY17" fmla="*/ 251987 h 673232"/>
                      <a:gd name="connsiteX18" fmla="*/ 0 w 267559"/>
                      <a:gd name="connsiteY18" fmla="*/ 249134 h 673232"/>
                      <a:gd name="connsiteX19" fmla="*/ 0 w 267559"/>
                      <a:gd name="connsiteY19" fmla="*/ 232969 h 673232"/>
                      <a:gd name="connsiteX20" fmla="*/ 26661 w 267559"/>
                      <a:gd name="connsiteY20" fmla="*/ 177817 h 673232"/>
                      <a:gd name="connsiteX21" fmla="*/ 82839 w 267559"/>
                      <a:gd name="connsiteY21" fmla="*/ 140732 h 673232"/>
                      <a:gd name="connsiteX22" fmla="*/ 79030 w 267559"/>
                      <a:gd name="connsiteY22" fmla="*/ 17116 h 673232"/>
                      <a:gd name="connsiteX23" fmla="*/ 87600 w 267559"/>
                      <a:gd name="connsiteY23" fmla="*/ 20920 h 673232"/>
                      <a:gd name="connsiteX24" fmla="*/ 93313 w 267559"/>
                      <a:gd name="connsiteY24" fmla="*/ 16165 h 673232"/>
                      <a:gd name="connsiteX25" fmla="*/ 94265 w 267559"/>
                      <a:gd name="connsiteY25" fmla="*/ 5705 h 673232"/>
                      <a:gd name="connsiteX26" fmla="*/ 102835 w 267559"/>
                      <a:gd name="connsiteY26" fmla="*/ 0 h 673232"/>
                      <a:gd name="connsiteX27" fmla="*/ 116165 w 267559"/>
                      <a:gd name="connsiteY27" fmla="*/ 11411 h 673232"/>
                      <a:gd name="connsiteX28" fmla="*/ 122830 w 267559"/>
                      <a:gd name="connsiteY28" fmla="*/ 10460 h 6732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267559" h="673232">
                        <a:moveTo>
                          <a:pt x="267560" y="673233"/>
                        </a:moveTo>
                        <a:lnTo>
                          <a:pt x="257086" y="630443"/>
                        </a:lnTo>
                        <a:lnTo>
                          <a:pt x="255182" y="601916"/>
                        </a:lnTo>
                        <a:lnTo>
                          <a:pt x="234234" y="573389"/>
                        </a:lnTo>
                        <a:lnTo>
                          <a:pt x="207573" y="566733"/>
                        </a:lnTo>
                        <a:lnTo>
                          <a:pt x="158060" y="532501"/>
                        </a:lnTo>
                        <a:lnTo>
                          <a:pt x="152347" y="501121"/>
                        </a:lnTo>
                        <a:lnTo>
                          <a:pt x="92361" y="471643"/>
                        </a:lnTo>
                        <a:lnTo>
                          <a:pt x="90456" y="459282"/>
                        </a:lnTo>
                        <a:lnTo>
                          <a:pt x="59035" y="459282"/>
                        </a:lnTo>
                        <a:lnTo>
                          <a:pt x="38087" y="434559"/>
                        </a:lnTo>
                        <a:lnTo>
                          <a:pt x="19043" y="422197"/>
                        </a:lnTo>
                        <a:lnTo>
                          <a:pt x="25709" y="373701"/>
                        </a:lnTo>
                        <a:lnTo>
                          <a:pt x="17140" y="358487"/>
                        </a:lnTo>
                        <a:lnTo>
                          <a:pt x="21900" y="307139"/>
                        </a:lnTo>
                        <a:lnTo>
                          <a:pt x="31422" y="290023"/>
                        </a:lnTo>
                        <a:lnTo>
                          <a:pt x="28565" y="264348"/>
                        </a:lnTo>
                        <a:lnTo>
                          <a:pt x="17140" y="251987"/>
                        </a:lnTo>
                        <a:lnTo>
                          <a:pt x="0" y="249134"/>
                        </a:lnTo>
                        <a:lnTo>
                          <a:pt x="0" y="232969"/>
                        </a:lnTo>
                        <a:lnTo>
                          <a:pt x="26661" y="177817"/>
                        </a:lnTo>
                        <a:lnTo>
                          <a:pt x="82839" y="140732"/>
                        </a:lnTo>
                        <a:lnTo>
                          <a:pt x="79030" y="17116"/>
                        </a:lnTo>
                        <a:lnTo>
                          <a:pt x="87600" y="20920"/>
                        </a:lnTo>
                        <a:lnTo>
                          <a:pt x="93313" y="16165"/>
                        </a:lnTo>
                        <a:lnTo>
                          <a:pt x="94265" y="5705"/>
                        </a:lnTo>
                        <a:lnTo>
                          <a:pt x="102835" y="0"/>
                        </a:lnTo>
                        <a:lnTo>
                          <a:pt x="116165" y="11411"/>
                        </a:lnTo>
                        <a:lnTo>
                          <a:pt x="122830" y="1046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0" name="Freeform 139">
                    <a:extLst>
                      <a:ext uri="{FF2B5EF4-FFF2-40B4-BE49-F238E27FC236}">
                        <a16:creationId xmlns:a16="http://schemas.microsoft.com/office/drawing/2014/main" id="{FFEA2C55-D7D3-97A3-96A4-D486B45EE5A0}"/>
                      </a:ext>
                    </a:extLst>
                  </p:cNvPr>
                  <p:cNvSpPr/>
                  <p:nvPr/>
                </p:nvSpPr>
                <p:spPr>
                  <a:xfrm>
                    <a:off x="6143608" y="2956405"/>
                    <a:ext cx="66651" cy="120763"/>
                  </a:xfrm>
                  <a:custGeom>
                    <a:avLst/>
                    <a:gdLst>
                      <a:gd name="connsiteX0" fmla="*/ 66652 w 66651"/>
                      <a:gd name="connsiteY0" fmla="*/ 120763 h 120763"/>
                      <a:gd name="connsiteX1" fmla="*/ 29517 w 66651"/>
                      <a:gd name="connsiteY1" fmla="*/ 60857 h 120763"/>
                      <a:gd name="connsiteX2" fmla="*/ 9522 w 66651"/>
                      <a:gd name="connsiteY2" fmla="*/ 25674 h 120763"/>
                      <a:gd name="connsiteX3" fmla="*/ 12378 w 66651"/>
                      <a:gd name="connsiteY3" fmla="*/ 12362 h 120763"/>
                      <a:gd name="connsiteX4" fmla="*/ 0 w 66651"/>
                      <a:gd name="connsiteY4" fmla="*/ 0 h 120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651" h="120763">
                        <a:moveTo>
                          <a:pt x="66652" y="120763"/>
                        </a:moveTo>
                        <a:lnTo>
                          <a:pt x="29517" y="60857"/>
                        </a:lnTo>
                        <a:lnTo>
                          <a:pt x="9522" y="25674"/>
                        </a:lnTo>
                        <a:lnTo>
                          <a:pt x="12378" y="12362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1" name="Freeform 140">
                    <a:extLst>
                      <a:ext uri="{FF2B5EF4-FFF2-40B4-BE49-F238E27FC236}">
                        <a16:creationId xmlns:a16="http://schemas.microsoft.com/office/drawing/2014/main" id="{41C84D52-4136-ED1E-4E01-06C817DE7915}"/>
                      </a:ext>
                    </a:extLst>
                  </p:cNvPr>
                  <p:cNvSpPr/>
                  <p:nvPr/>
                </p:nvSpPr>
                <p:spPr>
                  <a:xfrm>
                    <a:off x="6332137" y="3712366"/>
                    <a:ext cx="1904" cy="102696"/>
                  </a:xfrm>
                  <a:custGeom>
                    <a:avLst/>
                    <a:gdLst>
                      <a:gd name="connsiteX0" fmla="*/ 0 w 1904"/>
                      <a:gd name="connsiteY0" fmla="*/ 0 h 102696"/>
                      <a:gd name="connsiteX1" fmla="*/ 1904 w 1904"/>
                      <a:gd name="connsiteY1" fmla="*/ 102697 h 10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04" h="102696">
                        <a:moveTo>
                          <a:pt x="0" y="0"/>
                        </a:moveTo>
                        <a:lnTo>
                          <a:pt x="1904" y="102697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2" name="Freeform 141">
                    <a:extLst>
                      <a:ext uri="{FF2B5EF4-FFF2-40B4-BE49-F238E27FC236}">
                        <a16:creationId xmlns:a16="http://schemas.microsoft.com/office/drawing/2014/main" id="{94F7C79F-72D7-E7F7-A691-35340D9518E4}"/>
                      </a:ext>
                    </a:extLst>
                  </p:cNvPr>
                  <p:cNvSpPr/>
                  <p:nvPr/>
                </p:nvSpPr>
                <p:spPr>
                  <a:xfrm>
                    <a:off x="7164333" y="3780830"/>
                    <a:ext cx="47608" cy="108401"/>
                  </a:xfrm>
                  <a:custGeom>
                    <a:avLst/>
                    <a:gdLst>
                      <a:gd name="connsiteX0" fmla="*/ 0 w 47608"/>
                      <a:gd name="connsiteY0" fmla="*/ 108402 h 108401"/>
                      <a:gd name="connsiteX1" fmla="*/ 9522 w 47608"/>
                      <a:gd name="connsiteY1" fmla="*/ 89384 h 108401"/>
                      <a:gd name="connsiteX2" fmla="*/ 20948 w 47608"/>
                      <a:gd name="connsiteY2" fmla="*/ 84629 h 108401"/>
                      <a:gd name="connsiteX3" fmla="*/ 20948 w 47608"/>
                      <a:gd name="connsiteY3" fmla="*/ 77973 h 108401"/>
                      <a:gd name="connsiteX4" fmla="*/ 9522 w 47608"/>
                      <a:gd name="connsiteY4" fmla="*/ 67514 h 108401"/>
                      <a:gd name="connsiteX5" fmla="*/ 3808 w 47608"/>
                      <a:gd name="connsiteY5" fmla="*/ 58005 h 108401"/>
                      <a:gd name="connsiteX6" fmla="*/ 19995 w 47608"/>
                      <a:gd name="connsiteY6" fmla="*/ 59906 h 108401"/>
                      <a:gd name="connsiteX7" fmla="*/ 27613 w 47608"/>
                      <a:gd name="connsiteY7" fmla="*/ 53250 h 108401"/>
                      <a:gd name="connsiteX8" fmla="*/ 14283 w 47608"/>
                      <a:gd name="connsiteY8" fmla="*/ 38987 h 108401"/>
                      <a:gd name="connsiteX9" fmla="*/ 27613 w 47608"/>
                      <a:gd name="connsiteY9" fmla="*/ 34232 h 108401"/>
                      <a:gd name="connsiteX10" fmla="*/ 28565 w 47608"/>
                      <a:gd name="connsiteY10" fmla="*/ 24723 h 108401"/>
                      <a:gd name="connsiteX11" fmla="*/ 22852 w 47608"/>
                      <a:gd name="connsiteY11" fmla="*/ 15214 h 108401"/>
                      <a:gd name="connsiteX12" fmla="*/ 22852 w 47608"/>
                      <a:gd name="connsiteY12" fmla="*/ 2853 h 108401"/>
                      <a:gd name="connsiteX13" fmla="*/ 32373 w 47608"/>
                      <a:gd name="connsiteY13" fmla="*/ 2853 h 108401"/>
                      <a:gd name="connsiteX14" fmla="*/ 39991 w 47608"/>
                      <a:gd name="connsiteY14" fmla="*/ 9509 h 108401"/>
                      <a:gd name="connsiteX15" fmla="*/ 47608 w 47608"/>
                      <a:gd name="connsiteY15" fmla="*/ 0 h 108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47608" h="108401">
                        <a:moveTo>
                          <a:pt x="0" y="108402"/>
                        </a:moveTo>
                        <a:lnTo>
                          <a:pt x="9522" y="89384"/>
                        </a:lnTo>
                        <a:lnTo>
                          <a:pt x="20948" y="84629"/>
                        </a:lnTo>
                        <a:lnTo>
                          <a:pt x="20948" y="77973"/>
                        </a:lnTo>
                        <a:lnTo>
                          <a:pt x="9522" y="67514"/>
                        </a:lnTo>
                        <a:lnTo>
                          <a:pt x="3808" y="58005"/>
                        </a:lnTo>
                        <a:lnTo>
                          <a:pt x="19995" y="59906"/>
                        </a:lnTo>
                        <a:lnTo>
                          <a:pt x="27613" y="53250"/>
                        </a:lnTo>
                        <a:lnTo>
                          <a:pt x="14283" y="38987"/>
                        </a:lnTo>
                        <a:lnTo>
                          <a:pt x="27613" y="34232"/>
                        </a:lnTo>
                        <a:lnTo>
                          <a:pt x="28565" y="24723"/>
                        </a:lnTo>
                        <a:lnTo>
                          <a:pt x="22852" y="15214"/>
                        </a:lnTo>
                        <a:lnTo>
                          <a:pt x="22852" y="2853"/>
                        </a:lnTo>
                        <a:moveTo>
                          <a:pt x="32373" y="2853"/>
                        </a:moveTo>
                        <a:lnTo>
                          <a:pt x="39991" y="9509"/>
                        </a:lnTo>
                        <a:lnTo>
                          <a:pt x="47608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3" name="Freeform 142">
                    <a:extLst>
                      <a:ext uri="{FF2B5EF4-FFF2-40B4-BE49-F238E27FC236}">
                        <a16:creationId xmlns:a16="http://schemas.microsoft.com/office/drawing/2014/main" id="{0D5EFE4F-014E-0F68-AAA0-B3D6BECD90DF}"/>
                      </a:ext>
                    </a:extLst>
                  </p:cNvPr>
                  <p:cNvSpPr/>
                  <p:nvPr/>
                </p:nvSpPr>
                <p:spPr>
                  <a:xfrm>
                    <a:off x="7077685" y="4081313"/>
                    <a:ext cx="364681" cy="24723"/>
                  </a:xfrm>
                  <a:custGeom>
                    <a:avLst/>
                    <a:gdLst>
                      <a:gd name="connsiteX0" fmla="*/ 0 w 364681"/>
                      <a:gd name="connsiteY0" fmla="*/ 24723 h 24723"/>
                      <a:gd name="connsiteX1" fmla="*/ 364681 w 364681"/>
                      <a:gd name="connsiteY1" fmla="*/ 0 h 24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64681" h="24723">
                        <a:moveTo>
                          <a:pt x="0" y="24723"/>
                        </a:moveTo>
                        <a:lnTo>
                          <a:pt x="364681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4" name="Freeform 143">
                    <a:extLst>
                      <a:ext uri="{FF2B5EF4-FFF2-40B4-BE49-F238E27FC236}">
                        <a16:creationId xmlns:a16="http://schemas.microsoft.com/office/drawing/2014/main" id="{121943BE-29A9-BDB8-59B7-931A4A7CE308}"/>
                      </a:ext>
                    </a:extLst>
                  </p:cNvPr>
                  <p:cNvSpPr/>
                  <p:nvPr/>
                </p:nvSpPr>
                <p:spPr>
                  <a:xfrm>
                    <a:off x="4932449" y="1144953"/>
                    <a:ext cx="49512" cy="634246"/>
                  </a:xfrm>
                  <a:custGeom>
                    <a:avLst/>
                    <a:gdLst>
                      <a:gd name="connsiteX0" fmla="*/ 49513 w 49512"/>
                      <a:gd name="connsiteY0" fmla="*/ 0 h 634246"/>
                      <a:gd name="connsiteX1" fmla="*/ 0 w 49512"/>
                      <a:gd name="connsiteY1" fmla="*/ 634246 h 634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9512" h="634246">
                        <a:moveTo>
                          <a:pt x="49513" y="0"/>
                        </a:moveTo>
                        <a:lnTo>
                          <a:pt x="0" y="634246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5" name="Freeform 144">
                    <a:extLst>
                      <a:ext uri="{FF2B5EF4-FFF2-40B4-BE49-F238E27FC236}">
                        <a16:creationId xmlns:a16="http://schemas.microsoft.com/office/drawing/2014/main" id="{58197F2C-DCDD-2129-CA62-00817576B951}"/>
                      </a:ext>
                    </a:extLst>
                  </p:cNvPr>
                  <p:cNvSpPr/>
                  <p:nvPr/>
                </p:nvSpPr>
                <p:spPr>
                  <a:xfrm>
                    <a:off x="4913406" y="1779199"/>
                    <a:ext cx="19043" cy="196834"/>
                  </a:xfrm>
                  <a:custGeom>
                    <a:avLst/>
                    <a:gdLst>
                      <a:gd name="connsiteX0" fmla="*/ 19043 w 19043"/>
                      <a:gd name="connsiteY0" fmla="*/ 0 h 196834"/>
                      <a:gd name="connsiteX1" fmla="*/ 0 w 19043"/>
                      <a:gd name="connsiteY1" fmla="*/ 196835 h 196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043" h="196834">
                        <a:moveTo>
                          <a:pt x="19043" y="0"/>
                        </a:moveTo>
                        <a:lnTo>
                          <a:pt x="0" y="196835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6" name="Freeform 145">
                    <a:extLst>
                      <a:ext uri="{FF2B5EF4-FFF2-40B4-BE49-F238E27FC236}">
                        <a16:creationId xmlns:a16="http://schemas.microsoft.com/office/drawing/2014/main" id="{FD7283AB-ABBB-3AC9-3CC0-DE60B96C28F6}"/>
                      </a:ext>
                    </a:extLst>
                  </p:cNvPr>
                  <p:cNvSpPr/>
                  <p:nvPr/>
                </p:nvSpPr>
                <p:spPr>
                  <a:xfrm>
                    <a:off x="3863163" y="1850516"/>
                    <a:ext cx="1050242" cy="125517"/>
                  </a:xfrm>
                  <a:custGeom>
                    <a:avLst/>
                    <a:gdLst>
                      <a:gd name="connsiteX0" fmla="*/ 1050242 w 1050242"/>
                      <a:gd name="connsiteY0" fmla="*/ 125518 h 125517"/>
                      <a:gd name="connsiteX1" fmla="*/ 564636 w 1050242"/>
                      <a:gd name="connsiteY1" fmla="*/ 75121 h 125517"/>
                      <a:gd name="connsiteX2" fmla="*/ 19043 w 1050242"/>
                      <a:gd name="connsiteY2" fmla="*/ 0 h 125517"/>
                      <a:gd name="connsiteX3" fmla="*/ 0 w 1050242"/>
                      <a:gd name="connsiteY3" fmla="*/ 101746 h 1255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50242" h="125517">
                        <a:moveTo>
                          <a:pt x="1050242" y="125518"/>
                        </a:moveTo>
                        <a:lnTo>
                          <a:pt x="564636" y="75121"/>
                        </a:lnTo>
                        <a:lnTo>
                          <a:pt x="19043" y="0"/>
                        </a:lnTo>
                        <a:lnTo>
                          <a:pt x="0" y="101746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7" name="Freeform 146">
                    <a:extLst>
                      <a:ext uri="{FF2B5EF4-FFF2-40B4-BE49-F238E27FC236}">
                        <a16:creationId xmlns:a16="http://schemas.microsoft.com/office/drawing/2014/main" id="{4B18EF83-68DB-6B0A-178D-5BABD816F276}"/>
                      </a:ext>
                    </a:extLst>
                  </p:cNvPr>
                  <p:cNvSpPr/>
                  <p:nvPr/>
                </p:nvSpPr>
                <p:spPr>
                  <a:xfrm>
                    <a:off x="8299319" y="3906348"/>
                    <a:ext cx="817912" cy="195883"/>
                  </a:xfrm>
                  <a:custGeom>
                    <a:avLst/>
                    <a:gdLst>
                      <a:gd name="connsiteX0" fmla="*/ 0 w 817912"/>
                      <a:gd name="connsiteY0" fmla="*/ 80826 h 195883"/>
                      <a:gd name="connsiteX1" fmla="*/ 41895 w 817912"/>
                      <a:gd name="connsiteY1" fmla="*/ 62759 h 195883"/>
                      <a:gd name="connsiteX2" fmla="*/ 54273 w 817912"/>
                      <a:gd name="connsiteY2" fmla="*/ 61808 h 195883"/>
                      <a:gd name="connsiteX3" fmla="*/ 123782 w 817912"/>
                      <a:gd name="connsiteY3" fmla="*/ 20919 h 195883"/>
                      <a:gd name="connsiteX4" fmla="*/ 344685 w 817912"/>
                      <a:gd name="connsiteY4" fmla="*/ 0 h 195883"/>
                      <a:gd name="connsiteX5" fmla="*/ 348494 w 817912"/>
                      <a:gd name="connsiteY5" fmla="*/ 4754 h 195883"/>
                      <a:gd name="connsiteX6" fmla="*/ 346589 w 817912"/>
                      <a:gd name="connsiteY6" fmla="*/ 18067 h 195883"/>
                      <a:gd name="connsiteX7" fmla="*/ 353254 w 817912"/>
                      <a:gd name="connsiteY7" fmla="*/ 20919 h 195883"/>
                      <a:gd name="connsiteX8" fmla="*/ 364681 w 817912"/>
                      <a:gd name="connsiteY8" fmla="*/ 6656 h 195883"/>
                      <a:gd name="connsiteX9" fmla="*/ 396102 w 817912"/>
                      <a:gd name="connsiteY9" fmla="*/ 35183 h 195883"/>
                      <a:gd name="connsiteX10" fmla="*/ 397054 w 817912"/>
                      <a:gd name="connsiteY10" fmla="*/ 59906 h 195883"/>
                      <a:gd name="connsiteX11" fmla="*/ 584631 w 817912"/>
                      <a:gd name="connsiteY11" fmla="*/ 33281 h 195883"/>
                      <a:gd name="connsiteX12" fmla="*/ 817913 w 817912"/>
                      <a:gd name="connsiteY12" fmla="*/ 195884 h 1958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817912" h="195883">
                        <a:moveTo>
                          <a:pt x="0" y="80826"/>
                        </a:moveTo>
                        <a:lnTo>
                          <a:pt x="41895" y="62759"/>
                        </a:lnTo>
                        <a:lnTo>
                          <a:pt x="54273" y="61808"/>
                        </a:lnTo>
                        <a:lnTo>
                          <a:pt x="123782" y="20919"/>
                        </a:lnTo>
                        <a:lnTo>
                          <a:pt x="344685" y="0"/>
                        </a:lnTo>
                        <a:lnTo>
                          <a:pt x="348494" y="4754"/>
                        </a:lnTo>
                        <a:lnTo>
                          <a:pt x="346589" y="18067"/>
                        </a:lnTo>
                        <a:lnTo>
                          <a:pt x="353254" y="20919"/>
                        </a:lnTo>
                        <a:lnTo>
                          <a:pt x="364681" y="6656"/>
                        </a:lnTo>
                        <a:lnTo>
                          <a:pt x="396102" y="35183"/>
                        </a:lnTo>
                        <a:lnTo>
                          <a:pt x="397054" y="59906"/>
                        </a:lnTo>
                        <a:lnTo>
                          <a:pt x="584631" y="33281"/>
                        </a:lnTo>
                        <a:lnTo>
                          <a:pt x="817913" y="195884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8" name="Freeform 147">
                    <a:extLst>
                      <a:ext uri="{FF2B5EF4-FFF2-40B4-BE49-F238E27FC236}">
                        <a16:creationId xmlns:a16="http://schemas.microsoft.com/office/drawing/2014/main" id="{7724155C-7363-A50C-5078-D22F1C55B9BC}"/>
                      </a:ext>
                    </a:extLst>
                  </p:cNvPr>
                  <p:cNvSpPr/>
                  <p:nvPr/>
                </p:nvSpPr>
                <p:spPr>
                  <a:xfrm>
                    <a:off x="8095554" y="3623933"/>
                    <a:ext cx="396102" cy="391768"/>
                  </a:xfrm>
                  <a:custGeom>
                    <a:avLst/>
                    <a:gdLst>
                      <a:gd name="connsiteX0" fmla="*/ 396102 w 396102"/>
                      <a:gd name="connsiteY0" fmla="*/ 0 h 391768"/>
                      <a:gd name="connsiteX1" fmla="*/ 396102 w 396102"/>
                      <a:gd name="connsiteY1" fmla="*/ 49447 h 391768"/>
                      <a:gd name="connsiteX2" fmla="*/ 381820 w 396102"/>
                      <a:gd name="connsiteY2" fmla="*/ 48496 h 391768"/>
                      <a:gd name="connsiteX3" fmla="*/ 368490 w 396102"/>
                      <a:gd name="connsiteY3" fmla="*/ 59906 h 391768"/>
                      <a:gd name="connsiteX4" fmla="*/ 345637 w 396102"/>
                      <a:gd name="connsiteY4" fmla="*/ 109353 h 391768"/>
                      <a:gd name="connsiteX5" fmla="*/ 320881 w 396102"/>
                      <a:gd name="connsiteY5" fmla="*/ 98893 h 391768"/>
                      <a:gd name="connsiteX6" fmla="*/ 287555 w 396102"/>
                      <a:gd name="connsiteY6" fmla="*/ 122665 h 391768"/>
                      <a:gd name="connsiteX7" fmla="*/ 280890 w 396102"/>
                      <a:gd name="connsiteY7" fmla="*/ 142634 h 391768"/>
                      <a:gd name="connsiteX8" fmla="*/ 266607 w 396102"/>
                      <a:gd name="connsiteY8" fmla="*/ 154045 h 391768"/>
                      <a:gd name="connsiteX9" fmla="*/ 258990 w 396102"/>
                      <a:gd name="connsiteY9" fmla="*/ 146438 h 391768"/>
                      <a:gd name="connsiteX10" fmla="*/ 258038 w 396102"/>
                      <a:gd name="connsiteY10" fmla="*/ 132174 h 391768"/>
                      <a:gd name="connsiteX11" fmla="*/ 250420 w 396102"/>
                      <a:gd name="connsiteY11" fmla="*/ 130273 h 391768"/>
                      <a:gd name="connsiteX12" fmla="*/ 212334 w 396102"/>
                      <a:gd name="connsiteY12" fmla="*/ 161652 h 391768"/>
                      <a:gd name="connsiteX13" fmla="*/ 206621 w 396102"/>
                      <a:gd name="connsiteY13" fmla="*/ 193982 h 391768"/>
                      <a:gd name="connsiteX14" fmla="*/ 161869 w 396102"/>
                      <a:gd name="connsiteY14" fmla="*/ 216804 h 391768"/>
                      <a:gd name="connsiteX15" fmla="*/ 157108 w 396102"/>
                      <a:gd name="connsiteY15" fmla="*/ 228215 h 391768"/>
                      <a:gd name="connsiteX16" fmla="*/ 126638 w 396102"/>
                      <a:gd name="connsiteY16" fmla="*/ 252938 h 391768"/>
                      <a:gd name="connsiteX17" fmla="*/ 92361 w 396102"/>
                      <a:gd name="connsiteY17" fmla="*/ 257692 h 391768"/>
                      <a:gd name="connsiteX18" fmla="*/ 48560 w 396102"/>
                      <a:gd name="connsiteY18" fmla="*/ 286219 h 391768"/>
                      <a:gd name="connsiteX19" fmla="*/ 40943 w 396102"/>
                      <a:gd name="connsiteY19" fmla="*/ 325206 h 391768"/>
                      <a:gd name="connsiteX20" fmla="*/ 28565 w 396102"/>
                      <a:gd name="connsiteY20" fmla="*/ 333764 h 391768"/>
                      <a:gd name="connsiteX21" fmla="*/ 14283 w 396102"/>
                      <a:gd name="connsiteY21" fmla="*/ 332813 h 391768"/>
                      <a:gd name="connsiteX22" fmla="*/ 952 w 396102"/>
                      <a:gd name="connsiteY22" fmla="*/ 345174 h 391768"/>
                      <a:gd name="connsiteX23" fmla="*/ 0 w 396102"/>
                      <a:gd name="connsiteY23" fmla="*/ 391768 h 3917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396102" h="391768">
                        <a:moveTo>
                          <a:pt x="396102" y="0"/>
                        </a:moveTo>
                        <a:lnTo>
                          <a:pt x="396102" y="49447"/>
                        </a:lnTo>
                        <a:lnTo>
                          <a:pt x="381820" y="48496"/>
                        </a:lnTo>
                        <a:lnTo>
                          <a:pt x="368490" y="59906"/>
                        </a:lnTo>
                        <a:lnTo>
                          <a:pt x="345637" y="109353"/>
                        </a:lnTo>
                        <a:lnTo>
                          <a:pt x="320881" y="98893"/>
                        </a:lnTo>
                        <a:lnTo>
                          <a:pt x="287555" y="122665"/>
                        </a:lnTo>
                        <a:lnTo>
                          <a:pt x="280890" y="142634"/>
                        </a:lnTo>
                        <a:lnTo>
                          <a:pt x="266607" y="154045"/>
                        </a:lnTo>
                        <a:lnTo>
                          <a:pt x="258990" y="146438"/>
                        </a:lnTo>
                        <a:lnTo>
                          <a:pt x="258038" y="132174"/>
                        </a:lnTo>
                        <a:lnTo>
                          <a:pt x="250420" y="130273"/>
                        </a:lnTo>
                        <a:lnTo>
                          <a:pt x="212334" y="161652"/>
                        </a:lnTo>
                        <a:lnTo>
                          <a:pt x="206621" y="193982"/>
                        </a:lnTo>
                        <a:lnTo>
                          <a:pt x="161869" y="216804"/>
                        </a:lnTo>
                        <a:lnTo>
                          <a:pt x="157108" y="228215"/>
                        </a:lnTo>
                        <a:lnTo>
                          <a:pt x="126638" y="252938"/>
                        </a:lnTo>
                        <a:lnTo>
                          <a:pt x="92361" y="257692"/>
                        </a:lnTo>
                        <a:lnTo>
                          <a:pt x="48560" y="286219"/>
                        </a:lnTo>
                        <a:lnTo>
                          <a:pt x="40943" y="325206"/>
                        </a:lnTo>
                        <a:lnTo>
                          <a:pt x="28565" y="333764"/>
                        </a:lnTo>
                        <a:lnTo>
                          <a:pt x="14283" y="332813"/>
                        </a:lnTo>
                        <a:lnTo>
                          <a:pt x="952" y="345174"/>
                        </a:lnTo>
                        <a:lnTo>
                          <a:pt x="0" y="391768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49" name="Freeform 148">
                    <a:extLst>
                      <a:ext uri="{FF2B5EF4-FFF2-40B4-BE49-F238E27FC236}">
                        <a16:creationId xmlns:a16="http://schemas.microsoft.com/office/drawing/2014/main" id="{F15A8438-2B1E-F038-E502-E12A073EB024}"/>
                      </a:ext>
                    </a:extLst>
                  </p:cNvPr>
                  <p:cNvSpPr/>
                  <p:nvPr/>
                </p:nvSpPr>
                <p:spPr>
                  <a:xfrm>
                    <a:off x="8491656" y="3463232"/>
                    <a:ext cx="932173" cy="160700"/>
                  </a:xfrm>
                  <a:custGeom>
                    <a:avLst/>
                    <a:gdLst>
                      <a:gd name="connsiteX0" fmla="*/ 0 w 932173"/>
                      <a:gd name="connsiteY0" fmla="*/ 160701 h 160700"/>
                      <a:gd name="connsiteX1" fmla="*/ 279938 w 932173"/>
                      <a:gd name="connsiteY1" fmla="*/ 127420 h 160700"/>
                      <a:gd name="connsiteX2" fmla="*/ 655093 w 932173"/>
                      <a:gd name="connsiteY2" fmla="*/ 58005 h 160700"/>
                      <a:gd name="connsiteX3" fmla="*/ 932174 w 932173"/>
                      <a:gd name="connsiteY3" fmla="*/ 0 h 160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32173" h="160700">
                        <a:moveTo>
                          <a:pt x="0" y="160701"/>
                        </a:moveTo>
                        <a:lnTo>
                          <a:pt x="279938" y="127420"/>
                        </a:lnTo>
                        <a:lnTo>
                          <a:pt x="655093" y="58005"/>
                        </a:lnTo>
                        <a:lnTo>
                          <a:pt x="932174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0" name="Freeform 149">
                    <a:extLst>
                      <a:ext uri="{FF2B5EF4-FFF2-40B4-BE49-F238E27FC236}">
                        <a16:creationId xmlns:a16="http://schemas.microsoft.com/office/drawing/2014/main" id="{336B8023-B109-C7BD-4961-EFAF939EFDCE}"/>
                      </a:ext>
                    </a:extLst>
                  </p:cNvPr>
                  <p:cNvSpPr/>
                  <p:nvPr/>
                </p:nvSpPr>
                <p:spPr>
                  <a:xfrm>
                    <a:off x="4932449" y="1779199"/>
                    <a:ext cx="1092137" cy="51348"/>
                  </a:xfrm>
                  <a:custGeom>
                    <a:avLst/>
                    <a:gdLst>
                      <a:gd name="connsiteX0" fmla="*/ 0 w 1092137"/>
                      <a:gd name="connsiteY0" fmla="*/ 0 h 51348"/>
                      <a:gd name="connsiteX1" fmla="*/ 373250 w 1092137"/>
                      <a:gd name="connsiteY1" fmla="*/ 27576 h 51348"/>
                      <a:gd name="connsiteX2" fmla="*/ 811248 w 1092137"/>
                      <a:gd name="connsiteY2" fmla="*/ 47545 h 51348"/>
                      <a:gd name="connsiteX3" fmla="*/ 1092138 w 1092137"/>
                      <a:gd name="connsiteY3" fmla="*/ 51348 h 51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92137" h="51348">
                        <a:moveTo>
                          <a:pt x="0" y="0"/>
                        </a:moveTo>
                        <a:lnTo>
                          <a:pt x="373250" y="27576"/>
                        </a:lnTo>
                        <a:lnTo>
                          <a:pt x="811248" y="47545"/>
                        </a:lnTo>
                        <a:lnTo>
                          <a:pt x="1092138" y="51348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1" name="Freeform 150">
                    <a:extLst>
                      <a:ext uri="{FF2B5EF4-FFF2-40B4-BE49-F238E27FC236}">
                        <a16:creationId xmlns:a16="http://schemas.microsoft.com/office/drawing/2014/main" id="{12332E5A-83EE-BC70-B7BA-FCB301E992DB}"/>
                      </a:ext>
                    </a:extLst>
                  </p:cNvPr>
                  <p:cNvSpPr/>
                  <p:nvPr/>
                </p:nvSpPr>
                <p:spPr>
                  <a:xfrm>
                    <a:off x="4876271" y="2393476"/>
                    <a:ext cx="1162598" cy="159750"/>
                  </a:xfrm>
                  <a:custGeom>
                    <a:avLst/>
                    <a:gdLst>
                      <a:gd name="connsiteX0" fmla="*/ 0 w 1162598"/>
                      <a:gd name="connsiteY0" fmla="*/ 0 h 159750"/>
                      <a:gd name="connsiteX1" fmla="*/ 486558 w 1162598"/>
                      <a:gd name="connsiteY1" fmla="*/ 33281 h 159750"/>
                      <a:gd name="connsiteX2" fmla="*/ 848383 w 1162598"/>
                      <a:gd name="connsiteY2" fmla="*/ 48495 h 159750"/>
                      <a:gd name="connsiteX3" fmla="*/ 880756 w 1162598"/>
                      <a:gd name="connsiteY3" fmla="*/ 78924 h 159750"/>
                      <a:gd name="connsiteX4" fmla="*/ 896943 w 1162598"/>
                      <a:gd name="connsiteY4" fmla="*/ 80826 h 159750"/>
                      <a:gd name="connsiteX5" fmla="*/ 916939 w 1162598"/>
                      <a:gd name="connsiteY5" fmla="*/ 99844 h 159750"/>
                      <a:gd name="connsiteX6" fmla="*/ 934078 w 1162598"/>
                      <a:gd name="connsiteY6" fmla="*/ 98893 h 159750"/>
                      <a:gd name="connsiteX7" fmla="*/ 951217 w 1162598"/>
                      <a:gd name="connsiteY7" fmla="*/ 79875 h 159750"/>
                      <a:gd name="connsiteX8" fmla="*/ 965499 w 1162598"/>
                      <a:gd name="connsiteY8" fmla="*/ 85580 h 159750"/>
                      <a:gd name="connsiteX9" fmla="*/ 975021 w 1162598"/>
                      <a:gd name="connsiteY9" fmla="*/ 78924 h 159750"/>
                      <a:gd name="connsiteX10" fmla="*/ 981686 w 1162598"/>
                      <a:gd name="connsiteY10" fmla="*/ 83679 h 159750"/>
                      <a:gd name="connsiteX11" fmla="*/ 990256 w 1162598"/>
                      <a:gd name="connsiteY11" fmla="*/ 79875 h 159750"/>
                      <a:gd name="connsiteX12" fmla="*/ 996921 w 1162598"/>
                      <a:gd name="connsiteY12" fmla="*/ 83679 h 159750"/>
                      <a:gd name="connsiteX13" fmla="*/ 1005490 w 1162598"/>
                      <a:gd name="connsiteY13" fmla="*/ 79875 h 159750"/>
                      <a:gd name="connsiteX14" fmla="*/ 1015012 w 1162598"/>
                      <a:gd name="connsiteY14" fmla="*/ 84629 h 159750"/>
                      <a:gd name="connsiteX15" fmla="*/ 1028342 w 1162598"/>
                      <a:gd name="connsiteY15" fmla="*/ 78924 h 159750"/>
                      <a:gd name="connsiteX16" fmla="*/ 1047386 w 1162598"/>
                      <a:gd name="connsiteY16" fmla="*/ 84629 h 159750"/>
                      <a:gd name="connsiteX17" fmla="*/ 1053099 w 1162598"/>
                      <a:gd name="connsiteY17" fmla="*/ 95089 h 159750"/>
                      <a:gd name="connsiteX18" fmla="*/ 1111181 w 1162598"/>
                      <a:gd name="connsiteY18" fmla="*/ 116009 h 159750"/>
                      <a:gd name="connsiteX19" fmla="*/ 1122607 w 1162598"/>
                      <a:gd name="connsiteY19" fmla="*/ 128371 h 159750"/>
                      <a:gd name="connsiteX20" fmla="*/ 1131177 w 1162598"/>
                      <a:gd name="connsiteY20" fmla="*/ 153094 h 159750"/>
                      <a:gd name="connsiteX21" fmla="*/ 1148316 w 1162598"/>
                      <a:gd name="connsiteY21" fmla="*/ 159750 h 159750"/>
                      <a:gd name="connsiteX22" fmla="*/ 1162598 w 1162598"/>
                      <a:gd name="connsiteY22" fmla="*/ 157848 h 1597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1162598" h="159750">
                        <a:moveTo>
                          <a:pt x="0" y="0"/>
                        </a:moveTo>
                        <a:lnTo>
                          <a:pt x="486558" y="33281"/>
                        </a:lnTo>
                        <a:lnTo>
                          <a:pt x="848383" y="48495"/>
                        </a:lnTo>
                        <a:lnTo>
                          <a:pt x="880756" y="78924"/>
                        </a:lnTo>
                        <a:lnTo>
                          <a:pt x="896943" y="80826"/>
                        </a:lnTo>
                        <a:lnTo>
                          <a:pt x="916939" y="99844"/>
                        </a:lnTo>
                        <a:lnTo>
                          <a:pt x="934078" y="98893"/>
                        </a:lnTo>
                        <a:lnTo>
                          <a:pt x="951217" y="79875"/>
                        </a:lnTo>
                        <a:lnTo>
                          <a:pt x="965499" y="85580"/>
                        </a:lnTo>
                        <a:lnTo>
                          <a:pt x="975021" y="78924"/>
                        </a:lnTo>
                        <a:lnTo>
                          <a:pt x="981686" y="83679"/>
                        </a:lnTo>
                        <a:lnTo>
                          <a:pt x="990256" y="79875"/>
                        </a:lnTo>
                        <a:lnTo>
                          <a:pt x="996921" y="83679"/>
                        </a:lnTo>
                        <a:lnTo>
                          <a:pt x="1005490" y="79875"/>
                        </a:lnTo>
                        <a:lnTo>
                          <a:pt x="1015012" y="84629"/>
                        </a:lnTo>
                        <a:lnTo>
                          <a:pt x="1028342" y="78924"/>
                        </a:lnTo>
                        <a:lnTo>
                          <a:pt x="1047386" y="84629"/>
                        </a:lnTo>
                        <a:lnTo>
                          <a:pt x="1053099" y="95089"/>
                        </a:lnTo>
                        <a:lnTo>
                          <a:pt x="1111181" y="116009"/>
                        </a:lnTo>
                        <a:lnTo>
                          <a:pt x="1122607" y="128371"/>
                        </a:lnTo>
                        <a:lnTo>
                          <a:pt x="1131177" y="153094"/>
                        </a:lnTo>
                        <a:lnTo>
                          <a:pt x="1148316" y="159750"/>
                        </a:lnTo>
                        <a:lnTo>
                          <a:pt x="1162598" y="157848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2" name="Freeform 151">
                    <a:extLst>
                      <a:ext uri="{FF2B5EF4-FFF2-40B4-BE49-F238E27FC236}">
                        <a16:creationId xmlns:a16="http://schemas.microsoft.com/office/drawing/2014/main" id="{0E0B551A-C36E-9B68-82DD-F0B0526B0913}"/>
                      </a:ext>
                    </a:extLst>
                  </p:cNvPr>
                  <p:cNvSpPr/>
                  <p:nvPr/>
                </p:nvSpPr>
                <p:spPr>
                  <a:xfrm>
                    <a:off x="4841041" y="2393476"/>
                    <a:ext cx="35230" cy="420295"/>
                  </a:xfrm>
                  <a:custGeom>
                    <a:avLst/>
                    <a:gdLst>
                      <a:gd name="connsiteX0" fmla="*/ 0 w 35230"/>
                      <a:gd name="connsiteY0" fmla="*/ 420295 h 420295"/>
                      <a:gd name="connsiteX1" fmla="*/ 35230 w 35230"/>
                      <a:gd name="connsiteY1" fmla="*/ 0 h 4202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5230" h="420295">
                        <a:moveTo>
                          <a:pt x="0" y="420295"/>
                        </a:moveTo>
                        <a:lnTo>
                          <a:pt x="3523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3" name="Freeform 152">
                    <a:extLst>
                      <a:ext uri="{FF2B5EF4-FFF2-40B4-BE49-F238E27FC236}">
                        <a16:creationId xmlns:a16="http://schemas.microsoft.com/office/drawing/2014/main" id="{9F2A4F0B-3A18-F12C-4047-280439EF5282}"/>
                      </a:ext>
                    </a:extLst>
                  </p:cNvPr>
                  <p:cNvSpPr/>
                  <p:nvPr/>
                </p:nvSpPr>
                <p:spPr>
                  <a:xfrm>
                    <a:off x="9651399" y="1561444"/>
                    <a:ext cx="68555" cy="499219"/>
                  </a:xfrm>
                  <a:custGeom>
                    <a:avLst/>
                    <a:gdLst>
                      <a:gd name="connsiteX0" fmla="*/ 47608 w 68555"/>
                      <a:gd name="connsiteY0" fmla="*/ 0 h 499219"/>
                      <a:gd name="connsiteX1" fmla="*/ 59034 w 68555"/>
                      <a:gd name="connsiteY1" fmla="*/ 21871 h 499219"/>
                      <a:gd name="connsiteX2" fmla="*/ 48560 w 68555"/>
                      <a:gd name="connsiteY2" fmla="*/ 55152 h 499219"/>
                      <a:gd name="connsiteX3" fmla="*/ 68556 w 68555"/>
                      <a:gd name="connsiteY3" fmla="*/ 81777 h 499219"/>
                      <a:gd name="connsiteX4" fmla="*/ 64747 w 68555"/>
                      <a:gd name="connsiteY4" fmla="*/ 97942 h 499219"/>
                      <a:gd name="connsiteX5" fmla="*/ 65699 w 68555"/>
                      <a:gd name="connsiteY5" fmla="*/ 110304 h 499219"/>
                      <a:gd name="connsiteX6" fmla="*/ 55226 w 68555"/>
                      <a:gd name="connsiteY6" fmla="*/ 130272 h 499219"/>
                      <a:gd name="connsiteX7" fmla="*/ 41895 w 68555"/>
                      <a:gd name="connsiteY7" fmla="*/ 134076 h 499219"/>
                      <a:gd name="connsiteX8" fmla="*/ 36182 w 68555"/>
                      <a:gd name="connsiteY8" fmla="*/ 146438 h 499219"/>
                      <a:gd name="connsiteX9" fmla="*/ 16186 w 68555"/>
                      <a:gd name="connsiteY9" fmla="*/ 155947 h 499219"/>
                      <a:gd name="connsiteX10" fmla="*/ 9522 w 68555"/>
                      <a:gd name="connsiteY10" fmla="*/ 170210 h 499219"/>
                      <a:gd name="connsiteX11" fmla="*/ 22852 w 68555"/>
                      <a:gd name="connsiteY11" fmla="*/ 202540 h 499219"/>
                      <a:gd name="connsiteX12" fmla="*/ 18091 w 68555"/>
                      <a:gd name="connsiteY12" fmla="*/ 226313 h 499219"/>
                      <a:gd name="connsiteX13" fmla="*/ 22852 w 68555"/>
                      <a:gd name="connsiteY13" fmla="*/ 240576 h 499219"/>
                      <a:gd name="connsiteX14" fmla="*/ 13330 w 68555"/>
                      <a:gd name="connsiteY14" fmla="*/ 258643 h 499219"/>
                      <a:gd name="connsiteX15" fmla="*/ 17139 w 68555"/>
                      <a:gd name="connsiteY15" fmla="*/ 276710 h 499219"/>
                      <a:gd name="connsiteX16" fmla="*/ 4761 w 68555"/>
                      <a:gd name="connsiteY16" fmla="*/ 294777 h 499219"/>
                      <a:gd name="connsiteX17" fmla="*/ 6665 w 68555"/>
                      <a:gd name="connsiteY17" fmla="*/ 315697 h 499219"/>
                      <a:gd name="connsiteX18" fmla="*/ 0 w 68555"/>
                      <a:gd name="connsiteY18" fmla="*/ 326157 h 499219"/>
                      <a:gd name="connsiteX19" fmla="*/ 6665 w 68555"/>
                      <a:gd name="connsiteY19" fmla="*/ 368947 h 499219"/>
                      <a:gd name="connsiteX20" fmla="*/ 13330 w 68555"/>
                      <a:gd name="connsiteY20" fmla="*/ 383210 h 499219"/>
                      <a:gd name="connsiteX21" fmla="*/ 8569 w 68555"/>
                      <a:gd name="connsiteY21" fmla="*/ 407933 h 499219"/>
                      <a:gd name="connsiteX22" fmla="*/ 17139 w 68555"/>
                      <a:gd name="connsiteY22" fmla="*/ 425050 h 499219"/>
                      <a:gd name="connsiteX23" fmla="*/ 15234 w 68555"/>
                      <a:gd name="connsiteY23" fmla="*/ 448822 h 499219"/>
                      <a:gd name="connsiteX24" fmla="*/ 10474 w 68555"/>
                      <a:gd name="connsiteY24" fmla="*/ 461184 h 499219"/>
                      <a:gd name="connsiteX25" fmla="*/ 9522 w 68555"/>
                      <a:gd name="connsiteY25" fmla="*/ 474496 h 499219"/>
                      <a:gd name="connsiteX26" fmla="*/ 29517 w 68555"/>
                      <a:gd name="connsiteY26" fmla="*/ 499219 h 499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68555" h="499219">
                        <a:moveTo>
                          <a:pt x="47608" y="0"/>
                        </a:moveTo>
                        <a:lnTo>
                          <a:pt x="59034" y="21871"/>
                        </a:lnTo>
                        <a:lnTo>
                          <a:pt x="48560" y="55152"/>
                        </a:lnTo>
                        <a:lnTo>
                          <a:pt x="68556" y="81777"/>
                        </a:lnTo>
                        <a:lnTo>
                          <a:pt x="64747" y="97942"/>
                        </a:lnTo>
                        <a:lnTo>
                          <a:pt x="65699" y="110304"/>
                        </a:lnTo>
                        <a:lnTo>
                          <a:pt x="55226" y="130272"/>
                        </a:lnTo>
                        <a:lnTo>
                          <a:pt x="41895" y="134076"/>
                        </a:lnTo>
                        <a:lnTo>
                          <a:pt x="36182" y="146438"/>
                        </a:lnTo>
                        <a:lnTo>
                          <a:pt x="16186" y="155947"/>
                        </a:lnTo>
                        <a:lnTo>
                          <a:pt x="9522" y="170210"/>
                        </a:lnTo>
                        <a:lnTo>
                          <a:pt x="22852" y="202540"/>
                        </a:lnTo>
                        <a:lnTo>
                          <a:pt x="18091" y="226313"/>
                        </a:lnTo>
                        <a:lnTo>
                          <a:pt x="22852" y="240576"/>
                        </a:lnTo>
                        <a:lnTo>
                          <a:pt x="13330" y="258643"/>
                        </a:lnTo>
                        <a:lnTo>
                          <a:pt x="17139" y="276710"/>
                        </a:lnTo>
                        <a:lnTo>
                          <a:pt x="4761" y="294777"/>
                        </a:lnTo>
                        <a:lnTo>
                          <a:pt x="6665" y="315697"/>
                        </a:lnTo>
                        <a:lnTo>
                          <a:pt x="0" y="326157"/>
                        </a:lnTo>
                        <a:lnTo>
                          <a:pt x="6665" y="368947"/>
                        </a:lnTo>
                        <a:lnTo>
                          <a:pt x="13330" y="383210"/>
                        </a:lnTo>
                        <a:lnTo>
                          <a:pt x="8569" y="407933"/>
                        </a:lnTo>
                        <a:lnTo>
                          <a:pt x="17139" y="425050"/>
                        </a:lnTo>
                        <a:lnTo>
                          <a:pt x="15234" y="448822"/>
                        </a:lnTo>
                        <a:lnTo>
                          <a:pt x="10474" y="461184"/>
                        </a:lnTo>
                        <a:lnTo>
                          <a:pt x="9522" y="474496"/>
                        </a:lnTo>
                        <a:lnTo>
                          <a:pt x="29517" y="49921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4" name="Freeform 153">
                    <a:extLst>
                      <a:ext uri="{FF2B5EF4-FFF2-40B4-BE49-F238E27FC236}">
                        <a16:creationId xmlns:a16="http://schemas.microsoft.com/office/drawing/2014/main" id="{F3CBDD57-031C-1293-C1DD-A04E132CB96E}"/>
                      </a:ext>
                    </a:extLst>
                  </p:cNvPr>
                  <p:cNvSpPr/>
                  <p:nvPr/>
                </p:nvSpPr>
                <p:spPr>
                  <a:xfrm>
                    <a:off x="9413356" y="2421052"/>
                    <a:ext cx="139016" cy="102696"/>
                  </a:xfrm>
                  <a:custGeom>
                    <a:avLst/>
                    <a:gdLst>
                      <a:gd name="connsiteX0" fmla="*/ 0 w 139016"/>
                      <a:gd name="connsiteY0" fmla="*/ 0 h 102696"/>
                      <a:gd name="connsiteX1" fmla="*/ 139016 w 139016"/>
                      <a:gd name="connsiteY1" fmla="*/ 46594 h 102696"/>
                      <a:gd name="connsiteX2" fmla="*/ 135208 w 139016"/>
                      <a:gd name="connsiteY2" fmla="*/ 102697 h 10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9016" h="102696">
                        <a:moveTo>
                          <a:pt x="0" y="0"/>
                        </a:moveTo>
                        <a:lnTo>
                          <a:pt x="139016" y="46594"/>
                        </a:lnTo>
                        <a:lnTo>
                          <a:pt x="135208" y="102697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5" name="Freeform 154">
                    <a:extLst>
                      <a:ext uri="{FF2B5EF4-FFF2-40B4-BE49-F238E27FC236}">
                        <a16:creationId xmlns:a16="http://schemas.microsoft.com/office/drawing/2014/main" id="{AEDE749C-AB27-4FB7-F0BF-736BF1B246BC}"/>
                      </a:ext>
                    </a:extLst>
                  </p:cNvPr>
                  <p:cNvSpPr/>
                  <p:nvPr/>
                </p:nvSpPr>
                <p:spPr>
                  <a:xfrm>
                    <a:off x="9366700" y="2421052"/>
                    <a:ext cx="99977" cy="348977"/>
                  </a:xfrm>
                  <a:custGeom>
                    <a:avLst/>
                    <a:gdLst>
                      <a:gd name="connsiteX0" fmla="*/ 7617 w 99977"/>
                      <a:gd name="connsiteY0" fmla="*/ 348978 h 348977"/>
                      <a:gd name="connsiteX1" fmla="*/ 20948 w 99977"/>
                      <a:gd name="connsiteY1" fmla="*/ 332813 h 348977"/>
                      <a:gd name="connsiteX2" fmla="*/ 36182 w 99977"/>
                      <a:gd name="connsiteY2" fmla="*/ 327107 h 348977"/>
                      <a:gd name="connsiteX3" fmla="*/ 53321 w 99977"/>
                      <a:gd name="connsiteY3" fmla="*/ 298581 h 348977"/>
                      <a:gd name="connsiteX4" fmla="*/ 68556 w 99977"/>
                      <a:gd name="connsiteY4" fmla="*/ 276710 h 348977"/>
                      <a:gd name="connsiteX5" fmla="*/ 99978 w 99977"/>
                      <a:gd name="connsiteY5" fmla="*/ 251987 h 348977"/>
                      <a:gd name="connsiteX6" fmla="*/ 59987 w 99977"/>
                      <a:gd name="connsiteY6" fmla="*/ 221558 h 348977"/>
                      <a:gd name="connsiteX7" fmla="*/ 39991 w 99977"/>
                      <a:gd name="connsiteY7" fmla="*/ 211098 h 348977"/>
                      <a:gd name="connsiteX8" fmla="*/ 30470 w 99977"/>
                      <a:gd name="connsiteY8" fmla="*/ 184473 h 348977"/>
                      <a:gd name="connsiteX9" fmla="*/ 4761 w 99977"/>
                      <a:gd name="connsiteY9" fmla="*/ 175915 h 348977"/>
                      <a:gd name="connsiteX10" fmla="*/ 0 w 99977"/>
                      <a:gd name="connsiteY10" fmla="*/ 141683 h 348977"/>
                      <a:gd name="connsiteX11" fmla="*/ 9522 w 99977"/>
                      <a:gd name="connsiteY11" fmla="*/ 132174 h 348977"/>
                      <a:gd name="connsiteX12" fmla="*/ 16187 w 99977"/>
                      <a:gd name="connsiteY12" fmla="*/ 113156 h 348977"/>
                      <a:gd name="connsiteX13" fmla="*/ 1904 w 99977"/>
                      <a:gd name="connsiteY13" fmla="*/ 96040 h 348977"/>
                      <a:gd name="connsiteX14" fmla="*/ 30470 w 99977"/>
                      <a:gd name="connsiteY14" fmla="*/ 44692 h 348977"/>
                      <a:gd name="connsiteX15" fmla="*/ 29517 w 99977"/>
                      <a:gd name="connsiteY15" fmla="*/ 23772 h 348977"/>
                      <a:gd name="connsiteX16" fmla="*/ 46657 w 99977"/>
                      <a:gd name="connsiteY16" fmla="*/ 0 h 3489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9977" h="348977">
                        <a:moveTo>
                          <a:pt x="7617" y="348978"/>
                        </a:moveTo>
                        <a:lnTo>
                          <a:pt x="20948" y="332813"/>
                        </a:lnTo>
                        <a:lnTo>
                          <a:pt x="36182" y="327107"/>
                        </a:lnTo>
                        <a:lnTo>
                          <a:pt x="53321" y="298581"/>
                        </a:lnTo>
                        <a:lnTo>
                          <a:pt x="68556" y="276710"/>
                        </a:lnTo>
                        <a:lnTo>
                          <a:pt x="99978" y="251987"/>
                        </a:lnTo>
                        <a:lnTo>
                          <a:pt x="59987" y="221558"/>
                        </a:lnTo>
                        <a:lnTo>
                          <a:pt x="39991" y="211098"/>
                        </a:lnTo>
                        <a:lnTo>
                          <a:pt x="30470" y="184473"/>
                        </a:lnTo>
                        <a:lnTo>
                          <a:pt x="4761" y="175915"/>
                        </a:lnTo>
                        <a:lnTo>
                          <a:pt x="0" y="141683"/>
                        </a:lnTo>
                        <a:lnTo>
                          <a:pt x="9522" y="132174"/>
                        </a:lnTo>
                        <a:lnTo>
                          <a:pt x="16187" y="113156"/>
                        </a:lnTo>
                        <a:lnTo>
                          <a:pt x="1904" y="96040"/>
                        </a:lnTo>
                        <a:lnTo>
                          <a:pt x="30470" y="44692"/>
                        </a:lnTo>
                        <a:lnTo>
                          <a:pt x="29517" y="23772"/>
                        </a:lnTo>
                        <a:lnTo>
                          <a:pt x="46657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6" name="Freeform 155">
                    <a:extLst>
                      <a:ext uri="{FF2B5EF4-FFF2-40B4-BE49-F238E27FC236}">
                        <a16:creationId xmlns:a16="http://schemas.microsoft.com/office/drawing/2014/main" id="{9962B1A7-6F3A-14C9-1CFF-A10C5A8912CB}"/>
                      </a:ext>
                    </a:extLst>
                  </p:cNvPr>
                  <p:cNvSpPr/>
                  <p:nvPr/>
                </p:nvSpPr>
                <p:spPr>
                  <a:xfrm>
                    <a:off x="4934353" y="3674330"/>
                    <a:ext cx="5713" cy="100794"/>
                  </a:xfrm>
                  <a:custGeom>
                    <a:avLst/>
                    <a:gdLst>
                      <a:gd name="connsiteX0" fmla="*/ 5713 w 5713"/>
                      <a:gd name="connsiteY0" fmla="*/ 0 h 100794"/>
                      <a:gd name="connsiteX1" fmla="*/ 0 w 5713"/>
                      <a:gd name="connsiteY1" fmla="*/ 100795 h 1007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713" h="100794">
                        <a:moveTo>
                          <a:pt x="5713" y="0"/>
                        </a:moveTo>
                        <a:lnTo>
                          <a:pt x="0" y="100795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7" name="Freeform 156">
                    <a:extLst>
                      <a:ext uri="{FF2B5EF4-FFF2-40B4-BE49-F238E27FC236}">
                        <a16:creationId xmlns:a16="http://schemas.microsoft.com/office/drawing/2014/main" id="{27194C7C-2786-2488-1DA4-BD485056D020}"/>
                      </a:ext>
                    </a:extLst>
                  </p:cNvPr>
                  <p:cNvSpPr/>
                  <p:nvPr/>
                </p:nvSpPr>
                <p:spPr>
                  <a:xfrm>
                    <a:off x="4218322" y="3775125"/>
                    <a:ext cx="716031" cy="944237"/>
                  </a:xfrm>
                  <a:custGeom>
                    <a:avLst/>
                    <a:gdLst>
                      <a:gd name="connsiteX0" fmla="*/ 19043 w 716031"/>
                      <a:gd name="connsiteY0" fmla="*/ 934729 h 944237"/>
                      <a:gd name="connsiteX1" fmla="*/ 0 w 716031"/>
                      <a:gd name="connsiteY1" fmla="*/ 913809 h 944237"/>
                      <a:gd name="connsiteX2" fmla="*/ 2857 w 716031"/>
                      <a:gd name="connsiteY2" fmla="*/ 885282 h 944237"/>
                      <a:gd name="connsiteX3" fmla="*/ 330403 w 716031"/>
                      <a:gd name="connsiteY3" fmla="*/ 919514 h 944237"/>
                      <a:gd name="connsiteX4" fmla="*/ 633192 w 716031"/>
                      <a:gd name="connsiteY4" fmla="*/ 944238 h 944237"/>
                      <a:gd name="connsiteX5" fmla="*/ 708414 w 716031"/>
                      <a:gd name="connsiteY5" fmla="*/ 0 h 944237"/>
                      <a:gd name="connsiteX6" fmla="*/ 716031 w 716031"/>
                      <a:gd name="connsiteY6" fmla="*/ 0 h 944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16031" h="944237">
                        <a:moveTo>
                          <a:pt x="19043" y="934729"/>
                        </a:moveTo>
                        <a:lnTo>
                          <a:pt x="0" y="913809"/>
                        </a:lnTo>
                        <a:lnTo>
                          <a:pt x="2857" y="885282"/>
                        </a:lnTo>
                        <a:lnTo>
                          <a:pt x="330403" y="919514"/>
                        </a:lnTo>
                        <a:lnTo>
                          <a:pt x="633192" y="944238"/>
                        </a:lnTo>
                        <a:lnTo>
                          <a:pt x="708414" y="0"/>
                        </a:lnTo>
                        <a:lnTo>
                          <a:pt x="716031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8" name="Freeform 157">
                    <a:extLst>
                      <a:ext uri="{FF2B5EF4-FFF2-40B4-BE49-F238E27FC236}">
                        <a16:creationId xmlns:a16="http://schemas.microsoft.com/office/drawing/2014/main" id="{6938943C-5857-6243-500C-1D5F0F769B41}"/>
                      </a:ext>
                    </a:extLst>
                  </p:cNvPr>
                  <p:cNvSpPr/>
                  <p:nvPr/>
                </p:nvSpPr>
                <p:spPr>
                  <a:xfrm>
                    <a:off x="2424436" y="2192838"/>
                    <a:ext cx="447519" cy="106500"/>
                  </a:xfrm>
                  <a:custGeom>
                    <a:avLst/>
                    <a:gdLst>
                      <a:gd name="connsiteX0" fmla="*/ 0 w 447519"/>
                      <a:gd name="connsiteY0" fmla="*/ 0 h 106500"/>
                      <a:gd name="connsiteX1" fmla="*/ 447519 w 447519"/>
                      <a:gd name="connsiteY1" fmla="*/ 106500 h 106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47519" h="106500">
                        <a:moveTo>
                          <a:pt x="0" y="0"/>
                        </a:moveTo>
                        <a:lnTo>
                          <a:pt x="447519" y="10650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59" name="Freeform 158">
                    <a:extLst>
                      <a:ext uri="{FF2B5EF4-FFF2-40B4-BE49-F238E27FC236}">
                        <a16:creationId xmlns:a16="http://schemas.microsoft.com/office/drawing/2014/main" id="{8BEAA20B-8184-5A23-C748-42BB003A32F1}"/>
                      </a:ext>
                    </a:extLst>
                  </p:cNvPr>
                  <p:cNvSpPr/>
                  <p:nvPr/>
                </p:nvSpPr>
                <p:spPr>
                  <a:xfrm>
                    <a:off x="3126185" y="2395378"/>
                    <a:ext cx="199955" cy="1036474"/>
                  </a:xfrm>
                  <a:custGeom>
                    <a:avLst/>
                    <a:gdLst>
                      <a:gd name="connsiteX0" fmla="*/ 199955 w 199955"/>
                      <a:gd name="connsiteY0" fmla="*/ 0 h 1036474"/>
                      <a:gd name="connsiteX1" fmla="*/ 0 w 199955"/>
                      <a:gd name="connsiteY1" fmla="*/ 1036474 h 1036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9955" h="1036474">
                        <a:moveTo>
                          <a:pt x="199955" y="0"/>
                        </a:moveTo>
                        <a:lnTo>
                          <a:pt x="0" y="1036474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0" name="Freeform 159">
                    <a:extLst>
                      <a:ext uri="{FF2B5EF4-FFF2-40B4-BE49-F238E27FC236}">
                        <a16:creationId xmlns:a16="http://schemas.microsoft.com/office/drawing/2014/main" id="{E515E19D-0017-A354-20BE-793C27BA63B2}"/>
                      </a:ext>
                    </a:extLst>
                  </p:cNvPr>
                  <p:cNvSpPr/>
                  <p:nvPr/>
                </p:nvSpPr>
                <p:spPr>
                  <a:xfrm>
                    <a:off x="8604965" y="2312650"/>
                    <a:ext cx="808391" cy="132174"/>
                  </a:xfrm>
                  <a:custGeom>
                    <a:avLst/>
                    <a:gdLst>
                      <a:gd name="connsiteX0" fmla="*/ 808392 w 808391"/>
                      <a:gd name="connsiteY0" fmla="*/ 108402 h 132174"/>
                      <a:gd name="connsiteX1" fmla="*/ 793157 w 808391"/>
                      <a:gd name="connsiteY1" fmla="*/ 97942 h 132174"/>
                      <a:gd name="connsiteX2" fmla="*/ 775066 w 808391"/>
                      <a:gd name="connsiteY2" fmla="*/ 100795 h 132174"/>
                      <a:gd name="connsiteX3" fmla="*/ 746501 w 808391"/>
                      <a:gd name="connsiteY3" fmla="*/ 79875 h 132174"/>
                      <a:gd name="connsiteX4" fmla="*/ 717936 w 808391"/>
                      <a:gd name="connsiteY4" fmla="*/ 24723 h 132174"/>
                      <a:gd name="connsiteX5" fmla="*/ 698892 w 808391"/>
                      <a:gd name="connsiteY5" fmla="*/ 24723 h 132174"/>
                      <a:gd name="connsiteX6" fmla="*/ 695083 w 808391"/>
                      <a:gd name="connsiteY6" fmla="*/ 10460 h 132174"/>
                      <a:gd name="connsiteX7" fmla="*/ 678896 w 808391"/>
                      <a:gd name="connsiteY7" fmla="*/ 0 h 132174"/>
                      <a:gd name="connsiteX8" fmla="*/ 7617 w 808391"/>
                      <a:gd name="connsiteY8" fmla="*/ 132174 h 132174"/>
                      <a:gd name="connsiteX9" fmla="*/ 0 w 808391"/>
                      <a:gd name="connsiteY9" fmla="*/ 75121 h 132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808391" h="132174">
                        <a:moveTo>
                          <a:pt x="808392" y="108402"/>
                        </a:moveTo>
                        <a:lnTo>
                          <a:pt x="793157" y="97942"/>
                        </a:lnTo>
                        <a:lnTo>
                          <a:pt x="775066" y="100795"/>
                        </a:lnTo>
                        <a:lnTo>
                          <a:pt x="746501" y="79875"/>
                        </a:lnTo>
                        <a:lnTo>
                          <a:pt x="717936" y="24723"/>
                        </a:lnTo>
                        <a:lnTo>
                          <a:pt x="698892" y="24723"/>
                        </a:lnTo>
                        <a:lnTo>
                          <a:pt x="695083" y="10460"/>
                        </a:lnTo>
                        <a:lnTo>
                          <a:pt x="678896" y="0"/>
                        </a:lnTo>
                        <a:lnTo>
                          <a:pt x="7617" y="132174"/>
                        </a:lnTo>
                        <a:lnTo>
                          <a:pt x="0" y="75121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1" name="Freeform 160">
                    <a:extLst>
                      <a:ext uri="{FF2B5EF4-FFF2-40B4-BE49-F238E27FC236}">
                        <a16:creationId xmlns:a16="http://schemas.microsoft.com/office/drawing/2014/main" id="{B3A318B1-4E12-7E55-579A-76BAFFCE3A1E}"/>
                      </a:ext>
                    </a:extLst>
                  </p:cNvPr>
                  <p:cNvSpPr/>
                  <p:nvPr/>
                </p:nvSpPr>
                <p:spPr>
                  <a:xfrm>
                    <a:off x="9439064" y="1627056"/>
                    <a:ext cx="123781" cy="459281"/>
                  </a:xfrm>
                  <a:custGeom>
                    <a:avLst/>
                    <a:gdLst>
                      <a:gd name="connsiteX0" fmla="*/ 123782 w 123781"/>
                      <a:gd name="connsiteY0" fmla="*/ 459282 h 459281"/>
                      <a:gd name="connsiteX1" fmla="*/ 113308 w 123781"/>
                      <a:gd name="connsiteY1" fmla="*/ 449773 h 459281"/>
                      <a:gd name="connsiteX2" fmla="*/ 118069 w 123781"/>
                      <a:gd name="connsiteY2" fmla="*/ 430755 h 459281"/>
                      <a:gd name="connsiteX3" fmla="*/ 89504 w 123781"/>
                      <a:gd name="connsiteY3" fmla="*/ 295728 h 459281"/>
                      <a:gd name="connsiteX4" fmla="*/ 71413 w 123781"/>
                      <a:gd name="connsiteY4" fmla="*/ 281465 h 459281"/>
                      <a:gd name="connsiteX5" fmla="*/ 62843 w 123781"/>
                      <a:gd name="connsiteY5" fmla="*/ 296679 h 459281"/>
                      <a:gd name="connsiteX6" fmla="*/ 54274 w 123781"/>
                      <a:gd name="connsiteY6" fmla="*/ 275759 h 459281"/>
                      <a:gd name="connsiteX7" fmla="*/ 61891 w 123781"/>
                      <a:gd name="connsiteY7" fmla="*/ 258643 h 459281"/>
                      <a:gd name="connsiteX8" fmla="*/ 32374 w 123781"/>
                      <a:gd name="connsiteY8" fmla="*/ 194933 h 459281"/>
                      <a:gd name="connsiteX9" fmla="*/ 35230 w 123781"/>
                      <a:gd name="connsiteY9" fmla="*/ 158799 h 459281"/>
                      <a:gd name="connsiteX10" fmla="*/ 39039 w 123781"/>
                      <a:gd name="connsiteY10" fmla="*/ 149290 h 459281"/>
                      <a:gd name="connsiteX11" fmla="*/ 33326 w 123781"/>
                      <a:gd name="connsiteY11" fmla="*/ 130272 h 459281"/>
                      <a:gd name="connsiteX12" fmla="*/ 37135 w 123781"/>
                      <a:gd name="connsiteY12" fmla="*/ 109353 h 459281"/>
                      <a:gd name="connsiteX13" fmla="*/ 16187 w 123781"/>
                      <a:gd name="connsiteY13" fmla="*/ 87482 h 459281"/>
                      <a:gd name="connsiteX14" fmla="*/ 11426 w 123781"/>
                      <a:gd name="connsiteY14" fmla="*/ 57054 h 459281"/>
                      <a:gd name="connsiteX15" fmla="*/ 15235 w 123781"/>
                      <a:gd name="connsiteY15" fmla="*/ 42790 h 459281"/>
                      <a:gd name="connsiteX16" fmla="*/ 1904 w 123781"/>
                      <a:gd name="connsiteY16" fmla="*/ 34232 h 459281"/>
                      <a:gd name="connsiteX17" fmla="*/ 7618 w 123781"/>
                      <a:gd name="connsiteY17" fmla="*/ 16165 h 459281"/>
                      <a:gd name="connsiteX18" fmla="*/ 0 w 123781"/>
                      <a:gd name="connsiteY18" fmla="*/ 0 h 459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23781" h="459281">
                        <a:moveTo>
                          <a:pt x="123782" y="459282"/>
                        </a:moveTo>
                        <a:lnTo>
                          <a:pt x="113308" y="449773"/>
                        </a:lnTo>
                        <a:lnTo>
                          <a:pt x="118069" y="430755"/>
                        </a:lnTo>
                        <a:lnTo>
                          <a:pt x="89504" y="295728"/>
                        </a:lnTo>
                        <a:lnTo>
                          <a:pt x="71413" y="281465"/>
                        </a:lnTo>
                        <a:lnTo>
                          <a:pt x="62843" y="296679"/>
                        </a:lnTo>
                        <a:lnTo>
                          <a:pt x="54274" y="275759"/>
                        </a:lnTo>
                        <a:lnTo>
                          <a:pt x="61891" y="258643"/>
                        </a:lnTo>
                        <a:lnTo>
                          <a:pt x="32374" y="194933"/>
                        </a:lnTo>
                        <a:lnTo>
                          <a:pt x="35230" y="158799"/>
                        </a:lnTo>
                        <a:lnTo>
                          <a:pt x="39039" y="149290"/>
                        </a:lnTo>
                        <a:lnTo>
                          <a:pt x="33326" y="130272"/>
                        </a:lnTo>
                        <a:lnTo>
                          <a:pt x="37135" y="109353"/>
                        </a:lnTo>
                        <a:lnTo>
                          <a:pt x="16187" y="87482"/>
                        </a:lnTo>
                        <a:lnTo>
                          <a:pt x="11426" y="57054"/>
                        </a:lnTo>
                        <a:lnTo>
                          <a:pt x="15235" y="42790"/>
                        </a:lnTo>
                        <a:lnTo>
                          <a:pt x="1904" y="34232"/>
                        </a:lnTo>
                        <a:lnTo>
                          <a:pt x="7618" y="16165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2" name="Freeform 161">
                    <a:extLst>
                      <a:ext uri="{FF2B5EF4-FFF2-40B4-BE49-F238E27FC236}">
                        <a16:creationId xmlns:a16="http://schemas.microsoft.com/office/drawing/2014/main" id="{204579A1-1AC4-BDD1-18A4-4E289FB1041D}"/>
                      </a:ext>
                    </a:extLst>
                  </p:cNvPr>
                  <p:cNvSpPr/>
                  <p:nvPr/>
                </p:nvSpPr>
                <p:spPr>
                  <a:xfrm>
                    <a:off x="8499274" y="2465744"/>
                    <a:ext cx="46655" cy="284317"/>
                  </a:xfrm>
                  <a:custGeom>
                    <a:avLst/>
                    <a:gdLst>
                      <a:gd name="connsiteX0" fmla="*/ 46656 w 46655"/>
                      <a:gd name="connsiteY0" fmla="*/ 284317 h 284317"/>
                      <a:gd name="connsiteX1" fmla="*/ 0 w 46655"/>
                      <a:gd name="connsiteY1" fmla="*/ 0 h 2843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6655" h="284317">
                        <a:moveTo>
                          <a:pt x="46656" y="284317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3" name="Freeform 162">
                    <a:extLst>
                      <a:ext uri="{FF2B5EF4-FFF2-40B4-BE49-F238E27FC236}">
                        <a16:creationId xmlns:a16="http://schemas.microsoft.com/office/drawing/2014/main" id="{A374E80D-1782-0A75-D67B-0574985EC4EE}"/>
                      </a:ext>
                    </a:extLst>
                  </p:cNvPr>
                  <p:cNvSpPr/>
                  <p:nvPr/>
                </p:nvSpPr>
                <p:spPr>
                  <a:xfrm>
                    <a:off x="8284084" y="2750061"/>
                    <a:ext cx="261846" cy="516335"/>
                  </a:xfrm>
                  <a:custGeom>
                    <a:avLst/>
                    <a:gdLst>
                      <a:gd name="connsiteX0" fmla="*/ 0 w 261846"/>
                      <a:gd name="connsiteY0" fmla="*/ 516335 h 516335"/>
                      <a:gd name="connsiteX1" fmla="*/ 30470 w 261846"/>
                      <a:gd name="connsiteY1" fmla="*/ 503023 h 516335"/>
                      <a:gd name="connsiteX2" fmla="*/ 44752 w 261846"/>
                      <a:gd name="connsiteY2" fmla="*/ 503023 h 516335"/>
                      <a:gd name="connsiteX3" fmla="*/ 48561 w 261846"/>
                      <a:gd name="connsiteY3" fmla="*/ 469741 h 516335"/>
                      <a:gd name="connsiteX4" fmla="*/ 62843 w 261846"/>
                      <a:gd name="connsiteY4" fmla="*/ 462134 h 516335"/>
                      <a:gd name="connsiteX5" fmla="*/ 50465 w 261846"/>
                      <a:gd name="connsiteY5" fmla="*/ 427902 h 516335"/>
                      <a:gd name="connsiteX6" fmla="*/ 60939 w 261846"/>
                      <a:gd name="connsiteY6" fmla="*/ 415540 h 516335"/>
                      <a:gd name="connsiteX7" fmla="*/ 63795 w 261846"/>
                      <a:gd name="connsiteY7" fmla="*/ 394621 h 516335"/>
                      <a:gd name="connsiteX8" fmla="*/ 73317 w 261846"/>
                      <a:gd name="connsiteY8" fmla="*/ 372750 h 516335"/>
                      <a:gd name="connsiteX9" fmla="*/ 88552 w 261846"/>
                      <a:gd name="connsiteY9" fmla="*/ 377505 h 516335"/>
                      <a:gd name="connsiteX10" fmla="*/ 94265 w 261846"/>
                      <a:gd name="connsiteY10" fmla="*/ 397473 h 516335"/>
                      <a:gd name="connsiteX11" fmla="*/ 103787 w 261846"/>
                      <a:gd name="connsiteY11" fmla="*/ 392719 h 516335"/>
                      <a:gd name="connsiteX12" fmla="*/ 110452 w 261846"/>
                      <a:gd name="connsiteY12" fmla="*/ 385112 h 516335"/>
                      <a:gd name="connsiteX13" fmla="*/ 119974 w 261846"/>
                      <a:gd name="connsiteY13" fmla="*/ 383210 h 516335"/>
                      <a:gd name="connsiteX14" fmla="*/ 119974 w 261846"/>
                      <a:gd name="connsiteY14" fmla="*/ 365143 h 516335"/>
                      <a:gd name="connsiteX15" fmla="*/ 106643 w 261846"/>
                      <a:gd name="connsiteY15" fmla="*/ 354683 h 516335"/>
                      <a:gd name="connsiteX16" fmla="*/ 116165 w 261846"/>
                      <a:gd name="connsiteY16" fmla="*/ 349929 h 516335"/>
                      <a:gd name="connsiteX17" fmla="*/ 115213 w 261846"/>
                      <a:gd name="connsiteY17" fmla="*/ 329960 h 516335"/>
                      <a:gd name="connsiteX18" fmla="*/ 127591 w 261846"/>
                      <a:gd name="connsiteY18" fmla="*/ 309040 h 516335"/>
                      <a:gd name="connsiteX19" fmla="*/ 139969 w 261846"/>
                      <a:gd name="connsiteY19" fmla="*/ 309040 h 516335"/>
                      <a:gd name="connsiteX20" fmla="*/ 142825 w 261846"/>
                      <a:gd name="connsiteY20" fmla="*/ 297630 h 516335"/>
                      <a:gd name="connsiteX21" fmla="*/ 157108 w 261846"/>
                      <a:gd name="connsiteY21" fmla="*/ 280514 h 516335"/>
                      <a:gd name="connsiteX22" fmla="*/ 169486 w 261846"/>
                      <a:gd name="connsiteY22" fmla="*/ 291924 h 516335"/>
                      <a:gd name="connsiteX23" fmla="*/ 186625 w 261846"/>
                      <a:gd name="connsiteY23" fmla="*/ 275759 h 516335"/>
                      <a:gd name="connsiteX24" fmla="*/ 192338 w 261846"/>
                      <a:gd name="connsiteY24" fmla="*/ 275759 h 516335"/>
                      <a:gd name="connsiteX25" fmla="*/ 209477 w 261846"/>
                      <a:gd name="connsiteY25" fmla="*/ 256741 h 516335"/>
                      <a:gd name="connsiteX26" fmla="*/ 228521 w 261846"/>
                      <a:gd name="connsiteY26" fmla="*/ 225362 h 516335"/>
                      <a:gd name="connsiteX27" fmla="*/ 238995 w 261846"/>
                      <a:gd name="connsiteY27" fmla="*/ 220607 h 516335"/>
                      <a:gd name="connsiteX28" fmla="*/ 242803 w 261846"/>
                      <a:gd name="connsiteY28" fmla="*/ 199688 h 516335"/>
                      <a:gd name="connsiteX29" fmla="*/ 238042 w 261846"/>
                      <a:gd name="connsiteY29" fmla="*/ 189228 h 516335"/>
                      <a:gd name="connsiteX30" fmla="*/ 247564 w 261846"/>
                      <a:gd name="connsiteY30" fmla="*/ 154996 h 516335"/>
                      <a:gd name="connsiteX31" fmla="*/ 248516 w 261846"/>
                      <a:gd name="connsiteY31" fmla="*/ 103647 h 516335"/>
                      <a:gd name="connsiteX32" fmla="*/ 258990 w 261846"/>
                      <a:gd name="connsiteY32" fmla="*/ 71317 h 516335"/>
                      <a:gd name="connsiteX33" fmla="*/ 253277 w 261846"/>
                      <a:gd name="connsiteY33" fmla="*/ 52299 h 516335"/>
                      <a:gd name="connsiteX34" fmla="*/ 254229 w 261846"/>
                      <a:gd name="connsiteY34" fmla="*/ 31379 h 516335"/>
                      <a:gd name="connsiteX35" fmla="*/ 240899 w 261846"/>
                      <a:gd name="connsiteY35" fmla="*/ 11411 h 516335"/>
                      <a:gd name="connsiteX36" fmla="*/ 261846 w 261846"/>
                      <a:gd name="connsiteY36" fmla="*/ 0 h 516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</a:cxnLst>
                    <a:rect l="l" t="t" r="r" b="b"/>
                    <a:pathLst>
                      <a:path w="261846" h="516335">
                        <a:moveTo>
                          <a:pt x="0" y="516335"/>
                        </a:moveTo>
                        <a:lnTo>
                          <a:pt x="30470" y="503023"/>
                        </a:lnTo>
                        <a:lnTo>
                          <a:pt x="44752" y="503023"/>
                        </a:lnTo>
                        <a:lnTo>
                          <a:pt x="48561" y="469741"/>
                        </a:lnTo>
                        <a:lnTo>
                          <a:pt x="62843" y="462134"/>
                        </a:lnTo>
                        <a:lnTo>
                          <a:pt x="50465" y="427902"/>
                        </a:lnTo>
                        <a:lnTo>
                          <a:pt x="60939" y="415540"/>
                        </a:lnTo>
                        <a:lnTo>
                          <a:pt x="63795" y="394621"/>
                        </a:lnTo>
                        <a:lnTo>
                          <a:pt x="73317" y="372750"/>
                        </a:lnTo>
                        <a:lnTo>
                          <a:pt x="88552" y="377505"/>
                        </a:lnTo>
                        <a:lnTo>
                          <a:pt x="94265" y="397473"/>
                        </a:lnTo>
                        <a:lnTo>
                          <a:pt x="103787" y="392719"/>
                        </a:lnTo>
                        <a:lnTo>
                          <a:pt x="110452" y="385112"/>
                        </a:lnTo>
                        <a:lnTo>
                          <a:pt x="119974" y="383210"/>
                        </a:lnTo>
                        <a:lnTo>
                          <a:pt x="119974" y="365143"/>
                        </a:lnTo>
                        <a:lnTo>
                          <a:pt x="106643" y="354683"/>
                        </a:lnTo>
                        <a:lnTo>
                          <a:pt x="116165" y="349929"/>
                        </a:lnTo>
                        <a:lnTo>
                          <a:pt x="115213" y="329960"/>
                        </a:lnTo>
                        <a:lnTo>
                          <a:pt x="127591" y="309040"/>
                        </a:lnTo>
                        <a:lnTo>
                          <a:pt x="139969" y="309040"/>
                        </a:lnTo>
                        <a:lnTo>
                          <a:pt x="142825" y="297630"/>
                        </a:lnTo>
                        <a:lnTo>
                          <a:pt x="157108" y="280514"/>
                        </a:lnTo>
                        <a:lnTo>
                          <a:pt x="169486" y="291924"/>
                        </a:lnTo>
                        <a:lnTo>
                          <a:pt x="186625" y="275759"/>
                        </a:lnTo>
                        <a:lnTo>
                          <a:pt x="192338" y="275759"/>
                        </a:lnTo>
                        <a:lnTo>
                          <a:pt x="209477" y="256741"/>
                        </a:lnTo>
                        <a:lnTo>
                          <a:pt x="228521" y="225362"/>
                        </a:lnTo>
                        <a:lnTo>
                          <a:pt x="238995" y="220607"/>
                        </a:lnTo>
                        <a:lnTo>
                          <a:pt x="242803" y="199688"/>
                        </a:lnTo>
                        <a:lnTo>
                          <a:pt x="238042" y="189228"/>
                        </a:lnTo>
                        <a:lnTo>
                          <a:pt x="247564" y="154996"/>
                        </a:lnTo>
                        <a:lnTo>
                          <a:pt x="248516" y="103647"/>
                        </a:lnTo>
                        <a:lnTo>
                          <a:pt x="258990" y="71317"/>
                        </a:lnTo>
                        <a:lnTo>
                          <a:pt x="253277" y="52299"/>
                        </a:lnTo>
                        <a:lnTo>
                          <a:pt x="254229" y="31379"/>
                        </a:lnTo>
                        <a:lnTo>
                          <a:pt x="240899" y="11411"/>
                        </a:lnTo>
                        <a:lnTo>
                          <a:pt x="261846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4" name="Freeform 163">
                    <a:extLst>
                      <a:ext uri="{FF2B5EF4-FFF2-40B4-BE49-F238E27FC236}">
                        <a16:creationId xmlns:a16="http://schemas.microsoft.com/office/drawing/2014/main" id="{FCBD17FD-6605-F8EA-C886-11999760F38E}"/>
                      </a:ext>
                    </a:extLst>
                  </p:cNvPr>
                  <p:cNvSpPr/>
                  <p:nvPr/>
                </p:nvSpPr>
                <p:spPr>
                  <a:xfrm>
                    <a:off x="4934353" y="3775125"/>
                    <a:ext cx="1432062" cy="642804"/>
                  </a:xfrm>
                  <a:custGeom>
                    <a:avLst/>
                    <a:gdLst>
                      <a:gd name="connsiteX0" fmla="*/ 0 w 1432062"/>
                      <a:gd name="connsiteY0" fmla="*/ 0 h 642804"/>
                      <a:gd name="connsiteX1" fmla="*/ 500841 w 1432062"/>
                      <a:gd name="connsiteY1" fmla="*/ 30429 h 642804"/>
                      <a:gd name="connsiteX2" fmla="*/ 487511 w 1432062"/>
                      <a:gd name="connsiteY2" fmla="*/ 436460 h 642804"/>
                      <a:gd name="connsiteX3" fmla="*/ 513219 w 1432062"/>
                      <a:gd name="connsiteY3" fmla="*/ 448822 h 642804"/>
                      <a:gd name="connsiteX4" fmla="*/ 537023 w 1432062"/>
                      <a:gd name="connsiteY4" fmla="*/ 477349 h 642804"/>
                      <a:gd name="connsiteX5" fmla="*/ 551306 w 1432062"/>
                      <a:gd name="connsiteY5" fmla="*/ 480201 h 642804"/>
                      <a:gd name="connsiteX6" fmla="*/ 561780 w 1432062"/>
                      <a:gd name="connsiteY6" fmla="*/ 470692 h 642804"/>
                      <a:gd name="connsiteX7" fmla="*/ 573206 w 1432062"/>
                      <a:gd name="connsiteY7" fmla="*/ 474496 h 642804"/>
                      <a:gd name="connsiteX8" fmla="*/ 586536 w 1432062"/>
                      <a:gd name="connsiteY8" fmla="*/ 484005 h 642804"/>
                      <a:gd name="connsiteX9" fmla="*/ 597010 w 1432062"/>
                      <a:gd name="connsiteY9" fmla="*/ 469741 h 642804"/>
                      <a:gd name="connsiteX10" fmla="*/ 618910 w 1432062"/>
                      <a:gd name="connsiteY10" fmla="*/ 485907 h 642804"/>
                      <a:gd name="connsiteX11" fmla="*/ 623671 w 1432062"/>
                      <a:gd name="connsiteY11" fmla="*/ 513483 h 642804"/>
                      <a:gd name="connsiteX12" fmla="*/ 635097 w 1432062"/>
                      <a:gd name="connsiteY12" fmla="*/ 520139 h 642804"/>
                      <a:gd name="connsiteX13" fmla="*/ 656997 w 1432062"/>
                      <a:gd name="connsiteY13" fmla="*/ 519188 h 642804"/>
                      <a:gd name="connsiteX14" fmla="*/ 690323 w 1432062"/>
                      <a:gd name="connsiteY14" fmla="*/ 537255 h 642804"/>
                      <a:gd name="connsiteX15" fmla="*/ 709366 w 1432062"/>
                      <a:gd name="connsiteY15" fmla="*/ 536304 h 642804"/>
                      <a:gd name="connsiteX16" fmla="*/ 722696 w 1432062"/>
                      <a:gd name="connsiteY16" fmla="*/ 532501 h 642804"/>
                      <a:gd name="connsiteX17" fmla="*/ 744596 w 1432062"/>
                      <a:gd name="connsiteY17" fmla="*/ 553420 h 642804"/>
                      <a:gd name="connsiteX18" fmla="*/ 763640 w 1432062"/>
                      <a:gd name="connsiteY18" fmla="*/ 531550 h 642804"/>
                      <a:gd name="connsiteX19" fmla="*/ 796966 w 1432062"/>
                      <a:gd name="connsiteY19" fmla="*/ 542009 h 642804"/>
                      <a:gd name="connsiteX20" fmla="*/ 815057 w 1432062"/>
                      <a:gd name="connsiteY20" fmla="*/ 570536 h 642804"/>
                      <a:gd name="connsiteX21" fmla="*/ 836956 w 1432062"/>
                      <a:gd name="connsiteY21" fmla="*/ 569585 h 642804"/>
                      <a:gd name="connsiteX22" fmla="*/ 830291 w 1432062"/>
                      <a:gd name="connsiteY22" fmla="*/ 589554 h 642804"/>
                      <a:gd name="connsiteX23" fmla="*/ 852191 w 1432062"/>
                      <a:gd name="connsiteY23" fmla="*/ 600014 h 642804"/>
                      <a:gd name="connsiteX24" fmla="*/ 880756 w 1432062"/>
                      <a:gd name="connsiteY24" fmla="*/ 575291 h 642804"/>
                      <a:gd name="connsiteX25" fmla="*/ 905513 w 1432062"/>
                      <a:gd name="connsiteY25" fmla="*/ 591456 h 642804"/>
                      <a:gd name="connsiteX26" fmla="*/ 917891 w 1432062"/>
                      <a:gd name="connsiteY26" fmla="*/ 586702 h 642804"/>
                      <a:gd name="connsiteX27" fmla="*/ 918843 w 1432062"/>
                      <a:gd name="connsiteY27" fmla="*/ 600965 h 642804"/>
                      <a:gd name="connsiteX28" fmla="*/ 935030 w 1432062"/>
                      <a:gd name="connsiteY28" fmla="*/ 612376 h 642804"/>
                      <a:gd name="connsiteX29" fmla="*/ 956930 w 1432062"/>
                      <a:gd name="connsiteY29" fmla="*/ 588603 h 642804"/>
                      <a:gd name="connsiteX30" fmla="*/ 968356 w 1432062"/>
                      <a:gd name="connsiteY30" fmla="*/ 595260 h 642804"/>
                      <a:gd name="connsiteX31" fmla="*/ 965499 w 1432062"/>
                      <a:gd name="connsiteY31" fmla="*/ 614277 h 642804"/>
                      <a:gd name="connsiteX32" fmla="*/ 975021 w 1432062"/>
                      <a:gd name="connsiteY32" fmla="*/ 631393 h 642804"/>
                      <a:gd name="connsiteX33" fmla="*/ 986447 w 1432062"/>
                      <a:gd name="connsiteY33" fmla="*/ 623786 h 642804"/>
                      <a:gd name="connsiteX34" fmla="*/ 1010251 w 1432062"/>
                      <a:gd name="connsiteY34" fmla="*/ 583849 h 642804"/>
                      <a:gd name="connsiteX35" fmla="*/ 1027390 w 1432062"/>
                      <a:gd name="connsiteY35" fmla="*/ 602867 h 642804"/>
                      <a:gd name="connsiteX36" fmla="*/ 1046434 w 1432062"/>
                      <a:gd name="connsiteY36" fmla="*/ 607621 h 642804"/>
                      <a:gd name="connsiteX37" fmla="*/ 1066429 w 1432062"/>
                      <a:gd name="connsiteY37" fmla="*/ 600965 h 642804"/>
                      <a:gd name="connsiteX38" fmla="*/ 1085473 w 1432062"/>
                      <a:gd name="connsiteY38" fmla="*/ 618081 h 642804"/>
                      <a:gd name="connsiteX39" fmla="*/ 1096899 w 1432062"/>
                      <a:gd name="connsiteY39" fmla="*/ 617130 h 642804"/>
                      <a:gd name="connsiteX40" fmla="*/ 1109277 w 1432062"/>
                      <a:gd name="connsiteY40" fmla="*/ 628541 h 642804"/>
                      <a:gd name="connsiteX41" fmla="*/ 1143555 w 1432062"/>
                      <a:gd name="connsiteY41" fmla="*/ 619983 h 642804"/>
                      <a:gd name="connsiteX42" fmla="*/ 1149268 w 1432062"/>
                      <a:gd name="connsiteY42" fmla="*/ 603818 h 642804"/>
                      <a:gd name="connsiteX43" fmla="*/ 1184498 w 1432062"/>
                      <a:gd name="connsiteY43" fmla="*/ 600965 h 642804"/>
                      <a:gd name="connsiteX44" fmla="*/ 1199733 w 1432062"/>
                      <a:gd name="connsiteY44" fmla="*/ 607621 h 642804"/>
                      <a:gd name="connsiteX45" fmla="*/ 1247341 w 1432062"/>
                      <a:gd name="connsiteY45" fmla="*/ 583849 h 642804"/>
                      <a:gd name="connsiteX46" fmla="*/ 1253054 w 1432062"/>
                      <a:gd name="connsiteY46" fmla="*/ 598112 h 642804"/>
                      <a:gd name="connsiteX47" fmla="*/ 1301615 w 1432062"/>
                      <a:gd name="connsiteY47" fmla="*/ 595260 h 642804"/>
                      <a:gd name="connsiteX48" fmla="*/ 1306376 w 1432062"/>
                      <a:gd name="connsiteY48" fmla="*/ 580045 h 642804"/>
                      <a:gd name="connsiteX49" fmla="*/ 1327323 w 1432062"/>
                      <a:gd name="connsiteY49" fmla="*/ 588603 h 642804"/>
                      <a:gd name="connsiteX50" fmla="*/ 1371123 w 1432062"/>
                      <a:gd name="connsiteY50" fmla="*/ 624737 h 642804"/>
                      <a:gd name="connsiteX51" fmla="*/ 1432062 w 1432062"/>
                      <a:gd name="connsiteY51" fmla="*/ 642804 h 6428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</a:cxnLst>
                    <a:rect l="l" t="t" r="r" b="b"/>
                    <a:pathLst>
                      <a:path w="1432062" h="642804">
                        <a:moveTo>
                          <a:pt x="0" y="0"/>
                        </a:moveTo>
                        <a:lnTo>
                          <a:pt x="500841" y="30429"/>
                        </a:lnTo>
                        <a:lnTo>
                          <a:pt x="487511" y="436460"/>
                        </a:lnTo>
                        <a:lnTo>
                          <a:pt x="513219" y="448822"/>
                        </a:lnTo>
                        <a:lnTo>
                          <a:pt x="537023" y="477349"/>
                        </a:lnTo>
                        <a:lnTo>
                          <a:pt x="551306" y="480201"/>
                        </a:lnTo>
                        <a:lnTo>
                          <a:pt x="561780" y="470692"/>
                        </a:lnTo>
                        <a:lnTo>
                          <a:pt x="573206" y="474496"/>
                        </a:lnTo>
                        <a:lnTo>
                          <a:pt x="586536" y="484005"/>
                        </a:lnTo>
                        <a:lnTo>
                          <a:pt x="597010" y="469741"/>
                        </a:lnTo>
                        <a:lnTo>
                          <a:pt x="618910" y="485907"/>
                        </a:lnTo>
                        <a:lnTo>
                          <a:pt x="623671" y="513483"/>
                        </a:lnTo>
                        <a:lnTo>
                          <a:pt x="635097" y="520139"/>
                        </a:lnTo>
                        <a:lnTo>
                          <a:pt x="656997" y="519188"/>
                        </a:lnTo>
                        <a:lnTo>
                          <a:pt x="690323" y="537255"/>
                        </a:lnTo>
                        <a:lnTo>
                          <a:pt x="709366" y="536304"/>
                        </a:lnTo>
                        <a:lnTo>
                          <a:pt x="722696" y="532501"/>
                        </a:lnTo>
                        <a:lnTo>
                          <a:pt x="744596" y="553420"/>
                        </a:lnTo>
                        <a:lnTo>
                          <a:pt x="763640" y="531550"/>
                        </a:lnTo>
                        <a:lnTo>
                          <a:pt x="796966" y="542009"/>
                        </a:lnTo>
                        <a:lnTo>
                          <a:pt x="815057" y="570536"/>
                        </a:lnTo>
                        <a:lnTo>
                          <a:pt x="836956" y="569585"/>
                        </a:lnTo>
                        <a:lnTo>
                          <a:pt x="830291" y="589554"/>
                        </a:lnTo>
                        <a:lnTo>
                          <a:pt x="852191" y="600014"/>
                        </a:lnTo>
                        <a:lnTo>
                          <a:pt x="880756" y="575291"/>
                        </a:lnTo>
                        <a:lnTo>
                          <a:pt x="905513" y="591456"/>
                        </a:lnTo>
                        <a:lnTo>
                          <a:pt x="917891" y="586702"/>
                        </a:lnTo>
                        <a:lnTo>
                          <a:pt x="918843" y="600965"/>
                        </a:lnTo>
                        <a:lnTo>
                          <a:pt x="935030" y="612376"/>
                        </a:lnTo>
                        <a:lnTo>
                          <a:pt x="956930" y="588603"/>
                        </a:lnTo>
                        <a:lnTo>
                          <a:pt x="968356" y="595260"/>
                        </a:lnTo>
                        <a:lnTo>
                          <a:pt x="965499" y="614277"/>
                        </a:lnTo>
                        <a:lnTo>
                          <a:pt x="975021" y="631393"/>
                        </a:lnTo>
                        <a:lnTo>
                          <a:pt x="986447" y="623786"/>
                        </a:lnTo>
                        <a:lnTo>
                          <a:pt x="1010251" y="583849"/>
                        </a:lnTo>
                        <a:lnTo>
                          <a:pt x="1027390" y="602867"/>
                        </a:lnTo>
                        <a:lnTo>
                          <a:pt x="1046434" y="607621"/>
                        </a:lnTo>
                        <a:lnTo>
                          <a:pt x="1066429" y="600965"/>
                        </a:lnTo>
                        <a:lnTo>
                          <a:pt x="1085473" y="618081"/>
                        </a:lnTo>
                        <a:lnTo>
                          <a:pt x="1096899" y="617130"/>
                        </a:lnTo>
                        <a:lnTo>
                          <a:pt x="1109277" y="628541"/>
                        </a:lnTo>
                        <a:lnTo>
                          <a:pt x="1143555" y="619983"/>
                        </a:lnTo>
                        <a:lnTo>
                          <a:pt x="1149268" y="603818"/>
                        </a:lnTo>
                        <a:lnTo>
                          <a:pt x="1184498" y="600965"/>
                        </a:lnTo>
                        <a:lnTo>
                          <a:pt x="1199733" y="607621"/>
                        </a:lnTo>
                        <a:lnTo>
                          <a:pt x="1247341" y="583849"/>
                        </a:lnTo>
                        <a:lnTo>
                          <a:pt x="1253054" y="598112"/>
                        </a:lnTo>
                        <a:lnTo>
                          <a:pt x="1301615" y="595260"/>
                        </a:lnTo>
                        <a:lnTo>
                          <a:pt x="1306376" y="580045"/>
                        </a:lnTo>
                        <a:lnTo>
                          <a:pt x="1327323" y="588603"/>
                        </a:lnTo>
                        <a:lnTo>
                          <a:pt x="1371123" y="624737"/>
                        </a:lnTo>
                        <a:lnTo>
                          <a:pt x="1432062" y="642804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5" name="Freeform 164">
                    <a:extLst>
                      <a:ext uri="{FF2B5EF4-FFF2-40B4-BE49-F238E27FC236}">
                        <a16:creationId xmlns:a16="http://schemas.microsoft.com/office/drawing/2014/main" id="{537EBF45-30A8-C1D5-BB58-74793C65F45F}"/>
                      </a:ext>
                    </a:extLst>
                  </p:cNvPr>
                  <p:cNvSpPr/>
                  <p:nvPr/>
                </p:nvSpPr>
                <p:spPr>
                  <a:xfrm>
                    <a:off x="2149259" y="1187743"/>
                    <a:ext cx="918843" cy="295727"/>
                  </a:xfrm>
                  <a:custGeom>
                    <a:avLst/>
                    <a:gdLst>
                      <a:gd name="connsiteX0" fmla="*/ 918843 w 918843"/>
                      <a:gd name="connsiteY0" fmla="*/ 295728 h 295727"/>
                      <a:gd name="connsiteX1" fmla="*/ 630336 w 918843"/>
                      <a:gd name="connsiteY1" fmla="*/ 226313 h 295727"/>
                      <a:gd name="connsiteX2" fmla="*/ 603675 w 918843"/>
                      <a:gd name="connsiteY2" fmla="*/ 235822 h 295727"/>
                      <a:gd name="connsiteX3" fmla="*/ 552258 w 918843"/>
                      <a:gd name="connsiteY3" fmla="*/ 227264 h 295727"/>
                      <a:gd name="connsiteX4" fmla="*/ 535119 w 918843"/>
                      <a:gd name="connsiteY4" fmla="*/ 218706 h 295727"/>
                      <a:gd name="connsiteX5" fmla="*/ 520836 w 918843"/>
                      <a:gd name="connsiteY5" fmla="*/ 230116 h 295727"/>
                      <a:gd name="connsiteX6" fmla="*/ 489415 w 918843"/>
                      <a:gd name="connsiteY6" fmla="*/ 226313 h 295727"/>
                      <a:gd name="connsiteX7" fmla="*/ 446567 w 918843"/>
                      <a:gd name="connsiteY7" fmla="*/ 231067 h 295727"/>
                      <a:gd name="connsiteX8" fmla="*/ 437998 w 918843"/>
                      <a:gd name="connsiteY8" fmla="*/ 237723 h 295727"/>
                      <a:gd name="connsiteX9" fmla="*/ 398007 w 918843"/>
                      <a:gd name="connsiteY9" fmla="*/ 233920 h 295727"/>
                      <a:gd name="connsiteX10" fmla="*/ 390389 w 918843"/>
                      <a:gd name="connsiteY10" fmla="*/ 218706 h 295727"/>
                      <a:gd name="connsiteX11" fmla="*/ 378963 w 918843"/>
                      <a:gd name="connsiteY11" fmla="*/ 216804 h 295727"/>
                      <a:gd name="connsiteX12" fmla="*/ 337068 w 918843"/>
                      <a:gd name="connsiteY12" fmla="*/ 229165 h 295727"/>
                      <a:gd name="connsiteX13" fmla="*/ 321833 w 918843"/>
                      <a:gd name="connsiteY13" fmla="*/ 218706 h 295727"/>
                      <a:gd name="connsiteX14" fmla="*/ 300885 w 918843"/>
                      <a:gd name="connsiteY14" fmla="*/ 226313 h 295727"/>
                      <a:gd name="connsiteX15" fmla="*/ 298981 w 918843"/>
                      <a:gd name="connsiteY15" fmla="*/ 209197 h 295727"/>
                      <a:gd name="connsiteX16" fmla="*/ 277081 w 918843"/>
                      <a:gd name="connsiteY16" fmla="*/ 197786 h 295727"/>
                      <a:gd name="connsiteX17" fmla="*/ 262799 w 918843"/>
                      <a:gd name="connsiteY17" fmla="*/ 195884 h 295727"/>
                      <a:gd name="connsiteX18" fmla="*/ 253277 w 918843"/>
                      <a:gd name="connsiteY18" fmla="*/ 185424 h 295727"/>
                      <a:gd name="connsiteX19" fmla="*/ 224712 w 918843"/>
                      <a:gd name="connsiteY19" fmla="*/ 188277 h 295727"/>
                      <a:gd name="connsiteX20" fmla="*/ 213286 w 918843"/>
                      <a:gd name="connsiteY20" fmla="*/ 180670 h 295727"/>
                      <a:gd name="connsiteX21" fmla="*/ 201860 w 918843"/>
                      <a:gd name="connsiteY21" fmla="*/ 180670 h 295727"/>
                      <a:gd name="connsiteX22" fmla="*/ 190434 w 918843"/>
                      <a:gd name="connsiteY22" fmla="*/ 189228 h 295727"/>
                      <a:gd name="connsiteX23" fmla="*/ 138065 w 918843"/>
                      <a:gd name="connsiteY23" fmla="*/ 195884 h 295727"/>
                      <a:gd name="connsiteX24" fmla="*/ 75221 w 918843"/>
                      <a:gd name="connsiteY24" fmla="*/ 155947 h 295727"/>
                      <a:gd name="connsiteX25" fmla="*/ 85695 w 918843"/>
                      <a:gd name="connsiteY25" fmla="*/ 102697 h 295727"/>
                      <a:gd name="connsiteX26" fmla="*/ 81887 w 918843"/>
                      <a:gd name="connsiteY26" fmla="*/ 63710 h 295727"/>
                      <a:gd name="connsiteX27" fmla="*/ 51417 w 918843"/>
                      <a:gd name="connsiteY27" fmla="*/ 28527 h 295727"/>
                      <a:gd name="connsiteX28" fmla="*/ 16187 w 918843"/>
                      <a:gd name="connsiteY28" fmla="*/ 29478 h 295727"/>
                      <a:gd name="connsiteX29" fmla="*/ 12378 w 918843"/>
                      <a:gd name="connsiteY29" fmla="*/ 19018 h 295727"/>
                      <a:gd name="connsiteX30" fmla="*/ 16187 w 918843"/>
                      <a:gd name="connsiteY30" fmla="*/ 7607 h 295727"/>
                      <a:gd name="connsiteX31" fmla="*/ 9522 w 918843"/>
                      <a:gd name="connsiteY31" fmla="*/ 0 h 295727"/>
                      <a:gd name="connsiteX32" fmla="*/ 0 w 918843"/>
                      <a:gd name="connsiteY32" fmla="*/ 951 h 295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918843" h="295727">
                        <a:moveTo>
                          <a:pt x="918843" y="295728"/>
                        </a:moveTo>
                        <a:lnTo>
                          <a:pt x="630336" y="226313"/>
                        </a:lnTo>
                        <a:lnTo>
                          <a:pt x="603675" y="235822"/>
                        </a:lnTo>
                        <a:lnTo>
                          <a:pt x="552258" y="227264"/>
                        </a:lnTo>
                        <a:lnTo>
                          <a:pt x="535119" y="218706"/>
                        </a:lnTo>
                        <a:lnTo>
                          <a:pt x="520836" y="230116"/>
                        </a:lnTo>
                        <a:lnTo>
                          <a:pt x="489415" y="226313"/>
                        </a:lnTo>
                        <a:lnTo>
                          <a:pt x="446567" y="231067"/>
                        </a:lnTo>
                        <a:lnTo>
                          <a:pt x="437998" y="237723"/>
                        </a:lnTo>
                        <a:lnTo>
                          <a:pt x="398007" y="233920"/>
                        </a:lnTo>
                        <a:lnTo>
                          <a:pt x="390389" y="218706"/>
                        </a:lnTo>
                        <a:lnTo>
                          <a:pt x="378963" y="216804"/>
                        </a:lnTo>
                        <a:lnTo>
                          <a:pt x="337068" y="229165"/>
                        </a:lnTo>
                        <a:lnTo>
                          <a:pt x="321833" y="218706"/>
                        </a:lnTo>
                        <a:lnTo>
                          <a:pt x="300885" y="226313"/>
                        </a:lnTo>
                        <a:lnTo>
                          <a:pt x="298981" y="209197"/>
                        </a:lnTo>
                        <a:lnTo>
                          <a:pt x="277081" y="197786"/>
                        </a:lnTo>
                        <a:lnTo>
                          <a:pt x="262799" y="195884"/>
                        </a:lnTo>
                        <a:lnTo>
                          <a:pt x="253277" y="185424"/>
                        </a:lnTo>
                        <a:lnTo>
                          <a:pt x="224712" y="188277"/>
                        </a:lnTo>
                        <a:lnTo>
                          <a:pt x="213286" y="180670"/>
                        </a:lnTo>
                        <a:lnTo>
                          <a:pt x="201860" y="180670"/>
                        </a:lnTo>
                        <a:lnTo>
                          <a:pt x="190434" y="189228"/>
                        </a:lnTo>
                        <a:lnTo>
                          <a:pt x="138065" y="195884"/>
                        </a:lnTo>
                        <a:lnTo>
                          <a:pt x="75221" y="155947"/>
                        </a:lnTo>
                        <a:lnTo>
                          <a:pt x="85695" y="102697"/>
                        </a:lnTo>
                        <a:lnTo>
                          <a:pt x="81887" y="63710"/>
                        </a:lnTo>
                        <a:lnTo>
                          <a:pt x="51417" y="28527"/>
                        </a:lnTo>
                        <a:lnTo>
                          <a:pt x="16187" y="29478"/>
                        </a:lnTo>
                        <a:lnTo>
                          <a:pt x="12378" y="19018"/>
                        </a:lnTo>
                        <a:lnTo>
                          <a:pt x="16187" y="7607"/>
                        </a:lnTo>
                        <a:lnTo>
                          <a:pt x="9522" y="0"/>
                        </a:lnTo>
                        <a:lnTo>
                          <a:pt x="0" y="951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6" name="Freeform 165">
                    <a:extLst>
                      <a:ext uri="{FF2B5EF4-FFF2-40B4-BE49-F238E27FC236}">
                        <a16:creationId xmlns:a16="http://schemas.microsoft.com/office/drawing/2014/main" id="{83CC6B96-F011-9A61-7118-9EA7941E9A47}"/>
                      </a:ext>
                    </a:extLst>
                  </p:cNvPr>
                  <p:cNvSpPr/>
                  <p:nvPr/>
                </p:nvSpPr>
                <p:spPr>
                  <a:xfrm>
                    <a:off x="8545930" y="2750061"/>
                    <a:ext cx="196147" cy="187326"/>
                  </a:xfrm>
                  <a:custGeom>
                    <a:avLst/>
                    <a:gdLst>
                      <a:gd name="connsiteX0" fmla="*/ 0 w 196147"/>
                      <a:gd name="connsiteY0" fmla="*/ 0 h 187326"/>
                      <a:gd name="connsiteX1" fmla="*/ 30470 w 196147"/>
                      <a:gd name="connsiteY1" fmla="*/ 187326 h 187326"/>
                      <a:gd name="connsiteX2" fmla="*/ 196147 w 196147"/>
                      <a:gd name="connsiteY2" fmla="*/ 159750 h 1873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96147" h="187326">
                        <a:moveTo>
                          <a:pt x="0" y="0"/>
                        </a:moveTo>
                        <a:lnTo>
                          <a:pt x="30470" y="187326"/>
                        </a:lnTo>
                        <a:lnTo>
                          <a:pt x="196147" y="15975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7" name="Freeform 166">
                    <a:extLst>
                      <a:ext uri="{FF2B5EF4-FFF2-40B4-BE49-F238E27FC236}">
                        <a16:creationId xmlns:a16="http://schemas.microsoft.com/office/drawing/2014/main" id="{E9CAC2AE-03AE-3BA4-7F73-DC37A9D88131}"/>
                      </a:ext>
                    </a:extLst>
                  </p:cNvPr>
                  <p:cNvSpPr/>
                  <p:nvPr/>
                </p:nvSpPr>
                <p:spPr>
                  <a:xfrm>
                    <a:off x="4876271" y="1976034"/>
                    <a:ext cx="37134" cy="417442"/>
                  </a:xfrm>
                  <a:custGeom>
                    <a:avLst/>
                    <a:gdLst>
                      <a:gd name="connsiteX0" fmla="*/ 0 w 37134"/>
                      <a:gd name="connsiteY0" fmla="*/ 417442 h 417442"/>
                      <a:gd name="connsiteX1" fmla="*/ 37135 w 37134"/>
                      <a:gd name="connsiteY1" fmla="*/ 0 h 417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37134" h="417442">
                        <a:moveTo>
                          <a:pt x="0" y="417442"/>
                        </a:moveTo>
                        <a:lnTo>
                          <a:pt x="37135" y="0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8" name="Freeform 167">
                    <a:extLst>
                      <a:ext uri="{FF2B5EF4-FFF2-40B4-BE49-F238E27FC236}">
                        <a16:creationId xmlns:a16="http://schemas.microsoft.com/office/drawing/2014/main" id="{737848CC-CE27-91E0-24E8-52055227F8D6}"/>
                      </a:ext>
                    </a:extLst>
                  </p:cNvPr>
                  <p:cNvSpPr/>
                  <p:nvPr/>
                </p:nvSpPr>
                <p:spPr>
                  <a:xfrm>
                    <a:off x="8173632" y="3617276"/>
                    <a:ext cx="320881" cy="45643"/>
                  </a:xfrm>
                  <a:custGeom>
                    <a:avLst/>
                    <a:gdLst>
                      <a:gd name="connsiteX0" fmla="*/ 0 w 320881"/>
                      <a:gd name="connsiteY0" fmla="*/ 45643 h 45643"/>
                      <a:gd name="connsiteX1" fmla="*/ 275176 w 320881"/>
                      <a:gd name="connsiteY1" fmla="*/ 14263 h 45643"/>
                      <a:gd name="connsiteX2" fmla="*/ 277081 w 320881"/>
                      <a:gd name="connsiteY2" fmla="*/ 4754 h 45643"/>
                      <a:gd name="connsiteX3" fmla="*/ 320881 w 320881"/>
                      <a:gd name="connsiteY3" fmla="*/ 0 h 45643"/>
                      <a:gd name="connsiteX4" fmla="*/ 318024 w 320881"/>
                      <a:gd name="connsiteY4" fmla="*/ 6656 h 456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881" h="45643">
                        <a:moveTo>
                          <a:pt x="0" y="45643"/>
                        </a:moveTo>
                        <a:lnTo>
                          <a:pt x="275176" y="14263"/>
                        </a:lnTo>
                        <a:lnTo>
                          <a:pt x="277081" y="4754"/>
                        </a:lnTo>
                        <a:lnTo>
                          <a:pt x="320881" y="0"/>
                        </a:lnTo>
                        <a:lnTo>
                          <a:pt x="318024" y="6656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69" name="Freeform 168">
                    <a:extLst>
                      <a:ext uri="{FF2B5EF4-FFF2-40B4-BE49-F238E27FC236}">
                        <a16:creationId xmlns:a16="http://schemas.microsoft.com/office/drawing/2014/main" id="{FCC57D43-52D5-F295-898D-B04C84BEF187}"/>
                      </a:ext>
                    </a:extLst>
                  </p:cNvPr>
                  <p:cNvSpPr/>
                  <p:nvPr/>
                </p:nvSpPr>
                <p:spPr>
                  <a:xfrm>
                    <a:off x="3750807" y="2473351"/>
                    <a:ext cx="305646" cy="253888"/>
                  </a:xfrm>
                  <a:custGeom>
                    <a:avLst/>
                    <a:gdLst>
                      <a:gd name="connsiteX0" fmla="*/ 31422 w 305646"/>
                      <a:gd name="connsiteY0" fmla="*/ 0 h 253888"/>
                      <a:gd name="connsiteX1" fmla="*/ 0 w 305646"/>
                      <a:gd name="connsiteY1" fmla="*/ 208246 h 253888"/>
                      <a:gd name="connsiteX2" fmla="*/ 305646 w 305646"/>
                      <a:gd name="connsiteY2" fmla="*/ 253889 h 2538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05646" h="253888">
                        <a:moveTo>
                          <a:pt x="31422" y="0"/>
                        </a:moveTo>
                        <a:lnTo>
                          <a:pt x="0" y="208246"/>
                        </a:lnTo>
                        <a:lnTo>
                          <a:pt x="305646" y="253889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  <p:sp>
                <p:nvSpPr>
                  <p:cNvPr id="170" name="Freeform 169">
                    <a:extLst>
                      <a:ext uri="{FF2B5EF4-FFF2-40B4-BE49-F238E27FC236}">
                        <a16:creationId xmlns:a16="http://schemas.microsoft.com/office/drawing/2014/main" id="{6655C4DD-E2CD-3CBD-C83E-A01EA0DC58B2}"/>
                      </a:ext>
                    </a:extLst>
                  </p:cNvPr>
                  <p:cNvSpPr/>
                  <p:nvPr/>
                </p:nvSpPr>
                <p:spPr>
                  <a:xfrm>
                    <a:off x="8410722" y="2936437"/>
                    <a:ext cx="624623" cy="556272"/>
                  </a:xfrm>
                  <a:custGeom>
                    <a:avLst/>
                    <a:gdLst>
                      <a:gd name="connsiteX0" fmla="*/ 953 w 624623"/>
                      <a:gd name="connsiteY0" fmla="*/ 496367 h 556272"/>
                      <a:gd name="connsiteX1" fmla="*/ 7618 w 624623"/>
                      <a:gd name="connsiteY1" fmla="*/ 502072 h 556272"/>
                      <a:gd name="connsiteX2" fmla="*/ 0 w 624623"/>
                      <a:gd name="connsiteY2" fmla="*/ 513483 h 556272"/>
                      <a:gd name="connsiteX3" fmla="*/ 14283 w 624623"/>
                      <a:gd name="connsiteY3" fmla="*/ 520139 h 556272"/>
                      <a:gd name="connsiteX4" fmla="*/ 15235 w 624623"/>
                      <a:gd name="connsiteY4" fmla="*/ 534402 h 556272"/>
                      <a:gd name="connsiteX5" fmla="*/ 57130 w 624623"/>
                      <a:gd name="connsiteY5" fmla="*/ 556273 h 556272"/>
                      <a:gd name="connsiteX6" fmla="*/ 79030 w 624623"/>
                      <a:gd name="connsiteY6" fmla="*/ 555322 h 556272"/>
                      <a:gd name="connsiteX7" fmla="*/ 97121 w 624623"/>
                      <a:gd name="connsiteY7" fmla="*/ 538206 h 556272"/>
                      <a:gd name="connsiteX8" fmla="*/ 104739 w 624623"/>
                      <a:gd name="connsiteY8" fmla="*/ 522041 h 556272"/>
                      <a:gd name="connsiteX9" fmla="*/ 133304 w 624623"/>
                      <a:gd name="connsiteY9" fmla="*/ 539157 h 556272"/>
                      <a:gd name="connsiteX10" fmla="*/ 185673 w 624623"/>
                      <a:gd name="connsiteY10" fmla="*/ 516335 h 556272"/>
                      <a:gd name="connsiteX11" fmla="*/ 190434 w 624623"/>
                      <a:gd name="connsiteY11" fmla="*/ 507777 h 556272"/>
                      <a:gd name="connsiteX12" fmla="*/ 182817 w 624623"/>
                      <a:gd name="connsiteY12" fmla="*/ 503023 h 556272"/>
                      <a:gd name="connsiteX13" fmla="*/ 188530 w 624623"/>
                      <a:gd name="connsiteY13" fmla="*/ 489710 h 556272"/>
                      <a:gd name="connsiteX14" fmla="*/ 202812 w 624623"/>
                      <a:gd name="connsiteY14" fmla="*/ 499219 h 556272"/>
                      <a:gd name="connsiteX15" fmla="*/ 243756 w 624623"/>
                      <a:gd name="connsiteY15" fmla="*/ 469742 h 556272"/>
                      <a:gd name="connsiteX16" fmla="*/ 250421 w 624623"/>
                      <a:gd name="connsiteY16" fmla="*/ 480202 h 556272"/>
                      <a:gd name="connsiteX17" fmla="*/ 272321 w 624623"/>
                      <a:gd name="connsiteY17" fmla="*/ 461184 h 556272"/>
                      <a:gd name="connsiteX18" fmla="*/ 271368 w 624623"/>
                      <a:gd name="connsiteY18" fmla="*/ 447871 h 556272"/>
                      <a:gd name="connsiteX19" fmla="*/ 285651 w 624623"/>
                      <a:gd name="connsiteY19" fmla="*/ 429804 h 556272"/>
                      <a:gd name="connsiteX20" fmla="*/ 271368 w 624623"/>
                      <a:gd name="connsiteY20" fmla="*/ 418393 h 556272"/>
                      <a:gd name="connsiteX21" fmla="*/ 280890 w 624623"/>
                      <a:gd name="connsiteY21" fmla="*/ 387014 h 556272"/>
                      <a:gd name="connsiteX22" fmla="*/ 316120 w 624623"/>
                      <a:gd name="connsiteY22" fmla="*/ 327108 h 556272"/>
                      <a:gd name="connsiteX23" fmla="*/ 312312 w 624623"/>
                      <a:gd name="connsiteY23" fmla="*/ 309041 h 556272"/>
                      <a:gd name="connsiteX24" fmla="*/ 332307 w 624623"/>
                      <a:gd name="connsiteY24" fmla="*/ 288121 h 556272"/>
                      <a:gd name="connsiteX25" fmla="*/ 328498 w 624623"/>
                      <a:gd name="connsiteY25" fmla="*/ 273857 h 556272"/>
                      <a:gd name="connsiteX26" fmla="*/ 341829 w 624623"/>
                      <a:gd name="connsiteY26" fmla="*/ 257692 h 556272"/>
                      <a:gd name="connsiteX27" fmla="*/ 342781 w 624623"/>
                      <a:gd name="connsiteY27" fmla="*/ 213000 h 556272"/>
                      <a:gd name="connsiteX28" fmla="*/ 364681 w 624623"/>
                      <a:gd name="connsiteY28" fmla="*/ 219656 h 556272"/>
                      <a:gd name="connsiteX29" fmla="*/ 377059 w 624623"/>
                      <a:gd name="connsiteY29" fmla="*/ 237724 h 556272"/>
                      <a:gd name="connsiteX30" fmla="*/ 403720 w 624623"/>
                      <a:gd name="connsiteY30" fmla="*/ 242478 h 556272"/>
                      <a:gd name="connsiteX31" fmla="*/ 416098 w 624623"/>
                      <a:gd name="connsiteY31" fmla="*/ 227264 h 556272"/>
                      <a:gd name="connsiteX32" fmla="*/ 437998 w 624623"/>
                      <a:gd name="connsiteY32" fmla="*/ 146438 h 556272"/>
                      <a:gd name="connsiteX33" fmla="*/ 460850 w 624623"/>
                      <a:gd name="connsiteY33" fmla="*/ 156898 h 556272"/>
                      <a:gd name="connsiteX34" fmla="*/ 470372 w 624623"/>
                      <a:gd name="connsiteY34" fmla="*/ 133125 h 556272"/>
                      <a:gd name="connsiteX35" fmla="*/ 478941 w 624623"/>
                      <a:gd name="connsiteY35" fmla="*/ 125518 h 556272"/>
                      <a:gd name="connsiteX36" fmla="*/ 492271 w 624623"/>
                      <a:gd name="connsiteY36" fmla="*/ 108402 h 556272"/>
                      <a:gd name="connsiteX37" fmla="*/ 500841 w 624623"/>
                      <a:gd name="connsiteY37" fmla="*/ 100795 h 556272"/>
                      <a:gd name="connsiteX38" fmla="*/ 505602 w 624623"/>
                      <a:gd name="connsiteY38" fmla="*/ 80826 h 556272"/>
                      <a:gd name="connsiteX39" fmla="*/ 517028 w 624623"/>
                      <a:gd name="connsiteY39" fmla="*/ 73219 h 556272"/>
                      <a:gd name="connsiteX40" fmla="*/ 516076 w 624623"/>
                      <a:gd name="connsiteY40" fmla="*/ 45643 h 556272"/>
                      <a:gd name="connsiteX41" fmla="*/ 523693 w 624623"/>
                      <a:gd name="connsiteY41" fmla="*/ 23772 h 556272"/>
                      <a:gd name="connsiteX42" fmla="*/ 515124 w 624623"/>
                      <a:gd name="connsiteY42" fmla="*/ 8558 h 556272"/>
                      <a:gd name="connsiteX43" fmla="*/ 517028 w 624623"/>
                      <a:gd name="connsiteY43" fmla="*/ 0 h 556272"/>
                      <a:gd name="connsiteX44" fmla="*/ 612245 w 624623"/>
                      <a:gd name="connsiteY44" fmla="*/ 49446 h 556272"/>
                      <a:gd name="connsiteX45" fmla="*/ 617006 w 624623"/>
                      <a:gd name="connsiteY45" fmla="*/ 27576 h 556272"/>
                      <a:gd name="connsiteX46" fmla="*/ 620814 w 624623"/>
                      <a:gd name="connsiteY46" fmla="*/ 12362 h 556272"/>
                      <a:gd name="connsiteX47" fmla="*/ 624623 w 624623"/>
                      <a:gd name="connsiteY47" fmla="*/ 5705 h 5562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624623" h="556272">
                        <a:moveTo>
                          <a:pt x="953" y="496367"/>
                        </a:moveTo>
                        <a:lnTo>
                          <a:pt x="7618" y="502072"/>
                        </a:lnTo>
                        <a:lnTo>
                          <a:pt x="0" y="513483"/>
                        </a:lnTo>
                        <a:lnTo>
                          <a:pt x="14283" y="520139"/>
                        </a:lnTo>
                        <a:lnTo>
                          <a:pt x="15235" y="534402"/>
                        </a:lnTo>
                        <a:lnTo>
                          <a:pt x="57130" y="556273"/>
                        </a:lnTo>
                        <a:lnTo>
                          <a:pt x="79030" y="555322"/>
                        </a:lnTo>
                        <a:lnTo>
                          <a:pt x="97121" y="538206"/>
                        </a:lnTo>
                        <a:lnTo>
                          <a:pt x="104739" y="522041"/>
                        </a:lnTo>
                        <a:lnTo>
                          <a:pt x="133304" y="539157"/>
                        </a:lnTo>
                        <a:lnTo>
                          <a:pt x="185673" y="516335"/>
                        </a:lnTo>
                        <a:lnTo>
                          <a:pt x="190434" y="507777"/>
                        </a:lnTo>
                        <a:lnTo>
                          <a:pt x="182817" y="503023"/>
                        </a:lnTo>
                        <a:lnTo>
                          <a:pt x="188530" y="489710"/>
                        </a:lnTo>
                        <a:lnTo>
                          <a:pt x="202812" y="499219"/>
                        </a:lnTo>
                        <a:lnTo>
                          <a:pt x="243756" y="469742"/>
                        </a:lnTo>
                        <a:lnTo>
                          <a:pt x="250421" y="480202"/>
                        </a:lnTo>
                        <a:lnTo>
                          <a:pt x="272321" y="461184"/>
                        </a:lnTo>
                        <a:lnTo>
                          <a:pt x="271368" y="447871"/>
                        </a:lnTo>
                        <a:lnTo>
                          <a:pt x="285651" y="429804"/>
                        </a:lnTo>
                        <a:lnTo>
                          <a:pt x="271368" y="418393"/>
                        </a:lnTo>
                        <a:lnTo>
                          <a:pt x="280890" y="387014"/>
                        </a:lnTo>
                        <a:lnTo>
                          <a:pt x="316120" y="327108"/>
                        </a:lnTo>
                        <a:lnTo>
                          <a:pt x="312312" y="309041"/>
                        </a:lnTo>
                        <a:lnTo>
                          <a:pt x="332307" y="288121"/>
                        </a:lnTo>
                        <a:lnTo>
                          <a:pt x="328498" y="273857"/>
                        </a:lnTo>
                        <a:lnTo>
                          <a:pt x="341829" y="257692"/>
                        </a:lnTo>
                        <a:lnTo>
                          <a:pt x="342781" y="213000"/>
                        </a:lnTo>
                        <a:lnTo>
                          <a:pt x="364681" y="219656"/>
                        </a:lnTo>
                        <a:lnTo>
                          <a:pt x="377059" y="237724"/>
                        </a:lnTo>
                        <a:lnTo>
                          <a:pt x="403720" y="242478"/>
                        </a:lnTo>
                        <a:lnTo>
                          <a:pt x="416098" y="227264"/>
                        </a:lnTo>
                        <a:lnTo>
                          <a:pt x="437998" y="146438"/>
                        </a:lnTo>
                        <a:lnTo>
                          <a:pt x="460850" y="156898"/>
                        </a:lnTo>
                        <a:lnTo>
                          <a:pt x="470372" y="133125"/>
                        </a:lnTo>
                        <a:lnTo>
                          <a:pt x="478941" y="125518"/>
                        </a:lnTo>
                        <a:lnTo>
                          <a:pt x="492271" y="108402"/>
                        </a:lnTo>
                        <a:lnTo>
                          <a:pt x="500841" y="100795"/>
                        </a:lnTo>
                        <a:lnTo>
                          <a:pt x="505602" y="80826"/>
                        </a:lnTo>
                        <a:lnTo>
                          <a:pt x="517028" y="73219"/>
                        </a:lnTo>
                        <a:lnTo>
                          <a:pt x="516076" y="45643"/>
                        </a:lnTo>
                        <a:lnTo>
                          <a:pt x="523693" y="23772"/>
                        </a:lnTo>
                        <a:lnTo>
                          <a:pt x="515124" y="8558"/>
                        </a:lnTo>
                        <a:lnTo>
                          <a:pt x="517028" y="0"/>
                        </a:lnTo>
                        <a:lnTo>
                          <a:pt x="612245" y="49446"/>
                        </a:lnTo>
                        <a:lnTo>
                          <a:pt x="617006" y="27576"/>
                        </a:lnTo>
                        <a:lnTo>
                          <a:pt x="620814" y="12362"/>
                        </a:lnTo>
                        <a:lnTo>
                          <a:pt x="624623" y="5705"/>
                        </a:lnTo>
                      </a:path>
                    </a:pathLst>
                  </a:custGeom>
                  <a:noFill/>
                  <a:ln w="9515" cap="flat">
                    <a:solidFill>
                      <a:srgbClr val="FFFFF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sz="1350"/>
                  </a:p>
                </p:txBody>
              </p:sp>
            </p:grpSp>
            <p:sp>
              <p:nvSpPr>
                <p:cNvPr id="62" name="Freeform 61">
                  <a:extLst>
                    <a:ext uri="{FF2B5EF4-FFF2-40B4-BE49-F238E27FC236}">
                      <a16:creationId xmlns:a16="http://schemas.microsoft.com/office/drawing/2014/main" id="{69F8AD52-A22D-857D-C25B-0846C786F2C7}"/>
                    </a:ext>
                  </a:extLst>
                </p:cNvPr>
                <p:cNvSpPr/>
                <p:nvPr/>
              </p:nvSpPr>
              <p:spPr>
                <a:xfrm>
                  <a:off x="9115327" y="2959258"/>
                  <a:ext cx="95216" cy="95089"/>
                </a:xfrm>
                <a:custGeom>
                  <a:avLst/>
                  <a:gdLst>
                    <a:gd name="connsiteX0" fmla="*/ 95217 w 95216"/>
                    <a:gd name="connsiteY0" fmla="*/ 47545 h 95089"/>
                    <a:gd name="connsiteX1" fmla="*/ 47608 w 95216"/>
                    <a:gd name="connsiteY1" fmla="*/ 95089 h 95089"/>
                    <a:gd name="connsiteX2" fmla="*/ 0 w 95216"/>
                    <a:gd name="connsiteY2" fmla="*/ 47545 h 95089"/>
                    <a:gd name="connsiteX3" fmla="*/ 47608 w 95216"/>
                    <a:gd name="connsiteY3" fmla="*/ 0 h 95089"/>
                    <a:gd name="connsiteX4" fmla="*/ 95217 w 95216"/>
                    <a:gd name="connsiteY4" fmla="*/ 47545 h 95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216" h="95089">
                      <a:moveTo>
                        <a:pt x="95217" y="47545"/>
                      </a:moveTo>
                      <a:cubicBezTo>
                        <a:pt x="95217" y="73803"/>
                        <a:pt x="73902" y="95089"/>
                        <a:pt x="47608" y="95089"/>
                      </a:cubicBezTo>
                      <a:cubicBezTo>
                        <a:pt x="21315" y="95089"/>
                        <a:pt x="0" y="73803"/>
                        <a:pt x="0" y="47545"/>
                      </a:cubicBezTo>
                      <a:cubicBezTo>
                        <a:pt x="0" y="21286"/>
                        <a:pt x="21315" y="0"/>
                        <a:pt x="47608" y="0"/>
                      </a:cubicBezTo>
                      <a:cubicBezTo>
                        <a:pt x="73902" y="0"/>
                        <a:pt x="95217" y="21286"/>
                        <a:pt x="95217" y="47545"/>
                      </a:cubicBezTo>
                      <a:close/>
                    </a:path>
                  </a:pathLst>
                </a:custGeom>
                <a:solidFill>
                  <a:srgbClr val="D0D0D0"/>
                </a:solidFill>
                <a:ln w="9515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  <p:sp>
              <p:nvSpPr>
                <p:cNvPr id="63" name="Freeform 62">
                  <a:extLst>
                    <a:ext uri="{FF2B5EF4-FFF2-40B4-BE49-F238E27FC236}">
                      <a16:creationId xmlns:a16="http://schemas.microsoft.com/office/drawing/2014/main" id="{54E14667-A4B1-AA62-D4D2-003AE0A8AF49}"/>
                    </a:ext>
                  </a:extLst>
                </p:cNvPr>
                <p:cNvSpPr/>
                <p:nvPr/>
              </p:nvSpPr>
              <p:spPr>
                <a:xfrm>
                  <a:off x="1530350" y="4650898"/>
                  <a:ext cx="3370677" cy="1597501"/>
                </a:xfrm>
                <a:custGeom>
                  <a:avLst/>
                  <a:gdLst>
                    <a:gd name="connsiteX0" fmla="*/ 2047163 w 3370677"/>
                    <a:gd name="connsiteY0" fmla="*/ 646608 h 1597501"/>
                    <a:gd name="connsiteX1" fmla="*/ 2047163 w 3370677"/>
                    <a:gd name="connsiteY1" fmla="*/ 1169599 h 1597501"/>
                    <a:gd name="connsiteX2" fmla="*/ 2389944 w 3370677"/>
                    <a:gd name="connsiteY2" fmla="*/ 1597502 h 1597501"/>
                    <a:gd name="connsiteX3" fmla="*/ 0 w 3370677"/>
                    <a:gd name="connsiteY3" fmla="*/ 0 h 1597501"/>
                    <a:gd name="connsiteX4" fmla="*/ 1399688 w 3370677"/>
                    <a:gd name="connsiteY4" fmla="*/ 0 h 1597501"/>
                    <a:gd name="connsiteX5" fmla="*/ 2047163 w 3370677"/>
                    <a:gd name="connsiteY5" fmla="*/ 646608 h 1597501"/>
                    <a:gd name="connsiteX6" fmla="*/ 2856507 w 3370677"/>
                    <a:gd name="connsiteY6" fmla="*/ 646608 h 1597501"/>
                    <a:gd name="connsiteX7" fmla="*/ 3370678 w 3370677"/>
                    <a:gd name="connsiteY7" fmla="*/ 1160090 h 1597501"/>
                    <a:gd name="connsiteX8" fmla="*/ 3370678 w 3370677"/>
                    <a:gd name="connsiteY8" fmla="*/ 1597502 h 1597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370677" h="1597501">
                      <a:moveTo>
                        <a:pt x="2047163" y="646608"/>
                      </a:moveTo>
                      <a:lnTo>
                        <a:pt x="2047163" y="1169599"/>
                      </a:lnTo>
                      <a:lnTo>
                        <a:pt x="2389944" y="1597502"/>
                      </a:lnTo>
                      <a:moveTo>
                        <a:pt x="0" y="0"/>
                      </a:moveTo>
                      <a:lnTo>
                        <a:pt x="1399688" y="0"/>
                      </a:lnTo>
                      <a:lnTo>
                        <a:pt x="2047163" y="646608"/>
                      </a:lnTo>
                      <a:lnTo>
                        <a:pt x="2856507" y="646608"/>
                      </a:lnTo>
                      <a:lnTo>
                        <a:pt x="3370678" y="1160090"/>
                      </a:lnTo>
                      <a:lnTo>
                        <a:pt x="3370678" y="1597502"/>
                      </a:lnTo>
                    </a:path>
                  </a:pathLst>
                </a:custGeom>
                <a:noFill/>
                <a:ln w="19030" cap="flat">
                  <a:solidFill>
                    <a:srgbClr val="B0B0B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sz="1350"/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B78B0DB-63A2-F20D-5EF5-3FBE26EF0B8D}"/>
                  </a:ext>
                </a:extLst>
              </p:cNvPr>
              <p:cNvSpPr txBox="1"/>
              <p:nvPr/>
            </p:nvSpPr>
            <p:spPr>
              <a:xfrm>
                <a:off x="5974924" y="956700"/>
                <a:ext cx="3093996" cy="1769715"/>
              </a:xfrm>
              <a:prstGeom prst="rect">
                <a:avLst/>
              </a:prstGeom>
              <a:noFill/>
            </p:spPr>
            <p:txBody>
              <a:bodyPr wrap="square" numCol="2" rtlCol="0">
                <a:spAutoFit/>
              </a:bodyPr>
              <a:lstStyle/>
              <a:p>
                <a:r>
                  <a:rPr lang="en-US" sz="1100" dirty="0">
                    <a:solidFill>
                      <a:srgbClr val="43D474"/>
                    </a:solidFill>
                  </a:rPr>
                  <a:t>Academic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Louisville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California Berkley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Nebraska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Alabama Huntsville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Appalachian State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Auburn University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Boise State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Georgia Tech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California Tech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Iowa State University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Miami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Florida A&amp;M University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Oregon State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West Virginia University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Youngstown University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El Paso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Wisconsin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Wyoming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Delaware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University of Texas El Paso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000" dirty="0"/>
                  <a:t>Ohio State University</a:t>
                </a:r>
              </a:p>
              <a:p>
                <a:endParaRPr lang="en-US" sz="1100" dirty="0">
                  <a:solidFill>
                    <a:srgbClr val="B8D121"/>
                  </a:solidFill>
                </a:endParaRPr>
              </a:p>
              <a:p>
                <a:endParaRPr lang="en-US" sz="1000" dirty="0"/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F1CCC4C-742D-70F4-5EA7-2432140605B4}"/>
                </a:ext>
              </a:extLst>
            </p:cNvPr>
            <p:cNvSpPr txBox="1"/>
            <p:nvPr/>
          </p:nvSpPr>
          <p:spPr>
            <a:xfrm>
              <a:off x="5991435" y="3965686"/>
              <a:ext cx="2768537" cy="1293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rgbClr val="FF6700"/>
                  </a:solidFill>
                </a:rPr>
                <a:t>Industry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 err="1"/>
                <a:t>Techshot</a:t>
              </a:r>
              <a:endParaRPr lang="en-US" sz="10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 err="1"/>
                <a:t>Redwire</a:t>
              </a:r>
              <a:r>
                <a:rPr lang="en-US" sz="1000" dirty="0"/>
                <a:t> Space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Cornerstone Research Group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 err="1"/>
                <a:t>NextFlex</a:t>
              </a:r>
              <a:endParaRPr lang="en-US" sz="10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 err="1"/>
                <a:t>nScrypt</a:t>
              </a:r>
              <a:endParaRPr lang="en-US" sz="10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Multi3D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 err="1"/>
                <a:t>LambdaVision</a:t>
              </a:r>
              <a:endParaRPr lang="en-US" sz="10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Faraday Incorporated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Branch Technologies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8AD2CA7-7402-6CE7-475D-C1DA53470C71}"/>
                </a:ext>
              </a:extLst>
            </p:cNvPr>
            <p:cNvSpPr txBox="1"/>
            <p:nvPr/>
          </p:nvSpPr>
          <p:spPr>
            <a:xfrm>
              <a:off x="5991435" y="2793485"/>
              <a:ext cx="3082415" cy="11722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rgbClr val="00B0F0"/>
                  </a:solidFill>
                </a:rPr>
                <a:t>NASA Centers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Marshall Space Flight Center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Ames Research Center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Johnson Space Center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Kennedy Space Center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Goddard Space Flight Center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Air Force Research Center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Jet Propulsion Laboratory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000" dirty="0"/>
                <a:t>Glenn Research Center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399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6037BD-B2DB-624F-8E8E-0630B6AF5C21}"/>
              </a:ext>
            </a:extLst>
          </p:cNvPr>
          <p:cNvSpPr txBox="1"/>
          <p:nvPr/>
        </p:nvSpPr>
        <p:spPr>
          <a:xfrm>
            <a:off x="2726359" y="165315"/>
            <a:ext cx="6679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In Space Manufacturing Strategy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C1E70D2-2502-9C4F-57D9-EEE980AE02FF}"/>
              </a:ext>
            </a:extLst>
          </p:cNvPr>
          <p:cNvGrpSpPr/>
          <p:nvPr/>
        </p:nvGrpSpPr>
        <p:grpSpPr>
          <a:xfrm>
            <a:off x="0" y="-138514"/>
            <a:ext cx="12184406" cy="6996514"/>
            <a:chOff x="-13566" y="0"/>
            <a:chExt cx="12197972" cy="7004304"/>
          </a:xfrm>
        </p:grpSpPr>
        <p:pic>
          <p:nvPicPr>
            <p:cNvPr id="5" name="Picture 4" descr="Diagram&#10;&#10;Description automatically generated with medium confidence">
              <a:extLst>
                <a:ext uri="{FF2B5EF4-FFF2-40B4-BE49-F238E27FC236}">
                  <a16:creationId xmlns:a16="http://schemas.microsoft.com/office/drawing/2014/main" id="{7F3682C9-B9B1-8A4B-A1AB-1D09DE9C6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3566" y="0"/>
              <a:ext cx="12197972" cy="7004304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BC764A2-CAAA-D999-D9F7-852DD1FE12C1}"/>
                </a:ext>
              </a:extLst>
            </p:cNvPr>
            <p:cNvSpPr txBox="1"/>
            <p:nvPr/>
          </p:nvSpPr>
          <p:spPr>
            <a:xfrm>
              <a:off x="130628" y="2068285"/>
              <a:ext cx="32316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all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&amp; Commercial Manufacturing</a:t>
              </a:r>
            </a:p>
          </p:txBody>
        </p:sp>
      </p:grpSp>
      <p:sp>
        <p:nvSpPr>
          <p:cNvPr id="7" name="Title 7">
            <a:extLst>
              <a:ext uri="{FF2B5EF4-FFF2-40B4-BE49-F238E27FC236}">
                <a16:creationId xmlns:a16="http://schemas.microsoft.com/office/drawing/2014/main" id="{EE2EC2D3-B703-4302-8B97-CDDC5401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251" y="-138514"/>
            <a:ext cx="7727422" cy="894834"/>
          </a:xfrm>
        </p:spPr>
        <p:txBody>
          <a:bodyPr/>
          <a:lstStyle/>
          <a:p>
            <a:pPr algn="ctr"/>
            <a:r>
              <a:rPr lang="en-US" sz="3200" dirty="0">
                <a:latin typeface="Avenir Next Demi Bold" panose="020B0503020202020204" pitchFamily="34" charset="0"/>
                <a:cs typeface="Arial" panose="020B0604020202020204" pitchFamily="34" charset="0"/>
              </a:rPr>
              <a:t>Notional Infusion Path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BC9A16-5A04-4EC7-9206-0CB819E50581}"/>
              </a:ext>
            </a:extLst>
          </p:cNvPr>
          <p:cNvSpPr txBox="1"/>
          <p:nvPr/>
        </p:nvSpPr>
        <p:spPr>
          <a:xfrm>
            <a:off x="254305" y="3429000"/>
            <a:ext cx="37910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Currently working Strategic Planning, Tech Maturation, and Roadmaps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67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FC199D-5335-3B48-81E7-6FD3619F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&amp; Objectives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9AE716-E412-6F3D-2777-F59CD2C24F1C}"/>
              </a:ext>
            </a:extLst>
          </p:cNvPr>
          <p:cNvSpPr txBox="1"/>
          <p:nvPr/>
        </p:nvSpPr>
        <p:spPr>
          <a:xfrm>
            <a:off x="3973531" y="1388503"/>
            <a:ext cx="3616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Avenir Next" panose="020B0503020202020204" pitchFamily="34" charset="0"/>
              </a:rPr>
              <a:t>1) Develop a Space Economy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654448-B19F-9C9B-D40B-EE4DDB8E8E7C}"/>
              </a:ext>
            </a:extLst>
          </p:cNvPr>
          <p:cNvSpPr txBox="1"/>
          <p:nvPr/>
        </p:nvSpPr>
        <p:spPr>
          <a:xfrm>
            <a:off x="4115165" y="3691574"/>
            <a:ext cx="4948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venir Next" panose="020B0503020202020204" pitchFamily="34" charset="0"/>
              </a:rPr>
              <a:t>2) Enable </a:t>
            </a:r>
            <a:r>
              <a:rPr lang="en-US" sz="2000" dirty="0">
                <a:solidFill>
                  <a:srgbClr val="0070C0"/>
                </a:solidFill>
                <a:latin typeface="Avenir Next" panose="020B0503020202020204" pitchFamily="34" charset="0"/>
              </a:rPr>
              <a:t>Sustainable</a:t>
            </a:r>
            <a:r>
              <a:rPr lang="en-US" dirty="0">
                <a:solidFill>
                  <a:srgbClr val="0070C0"/>
                </a:solidFill>
                <a:latin typeface="Avenir Next" panose="020B0503020202020204" pitchFamily="34" charset="0"/>
              </a:rPr>
              <a:t> Deep Space Missions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1076AF-1DE5-4812-3E7A-EE959F04D0EF}"/>
              </a:ext>
            </a:extLst>
          </p:cNvPr>
          <p:cNvSpPr txBox="1"/>
          <p:nvPr/>
        </p:nvSpPr>
        <p:spPr>
          <a:xfrm>
            <a:off x="4115165" y="1918605"/>
            <a:ext cx="6130524" cy="11787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65" b="1" dirty="0">
                <a:latin typeface="55 Helvetica Roman"/>
                <a:cs typeface="Arial"/>
              </a:rPr>
              <a:t>Applications: </a:t>
            </a:r>
            <a:r>
              <a:rPr lang="en-US" sz="1765" dirty="0">
                <a:latin typeface="55 Helvetica Roman"/>
                <a:cs typeface="Arial"/>
              </a:rPr>
              <a:t>M</a:t>
            </a:r>
            <a:r>
              <a:rPr kumimoji="0" lang="en-US" sz="1765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anufacture</a:t>
            </a: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 goods for Government and </a:t>
            </a:r>
            <a:r>
              <a:rPr lang="en-US" sz="1765" dirty="0">
                <a:latin typeface="55 Helvetica Roman"/>
                <a:cs typeface="Arial"/>
              </a:rPr>
              <a:t>Industry</a:t>
            </a:r>
            <a:endParaRPr kumimoji="0" lang="en-US" sz="176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55 Helvetica Roman"/>
              <a:ea typeface="+mn-ea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Utilize the microgravity environment</a:t>
            </a:r>
          </a:p>
          <a:p>
            <a:pPr marL="746125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Enable Outfitting of Habitats</a:t>
            </a:r>
          </a:p>
          <a:p>
            <a:pPr>
              <a:defRPr/>
            </a:pPr>
            <a:r>
              <a:rPr kumimoji="0" lang="en-US" sz="176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Focus</a:t>
            </a:r>
            <a:r>
              <a:rPr lang="en-US" sz="1765" dirty="0">
                <a:latin typeface="55 Helvetica Roman"/>
                <a:cs typeface="Arial"/>
              </a:rPr>
              <a:t>: </a:t>
            </a: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AM Metals, Polymers, Electronics, and Logistics Reduction</a:t>
            </a: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9BC9DF35-220D-C843-3CC9-6541C8B25F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5256360"/>
              </p:ext>
            </p:extLst>
          </p:nvPr>
        </p:nvGraphicFramePr>
        <p:xfrm>
          <a:off x="-376625" y="1011936"/>
          <a:ext cx="4978400" cy="5459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D36AD57C-5C90-6CBE-BE1C-66F9302FDD6D}"/>
              </a:ext>
            </a:extLst>
          </p:cNvPr>
          <p:cNvSpPr txBox="1"/>
          <p:nvPr/>
        </p:nvSpPr>
        <p:spPr>
          <a:xfrm>
            <a:off x="4115165" y="4290713"/>
            <a:ext cx="7467235" cy="226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65" b="1" dirty="0">
                <a:latin typeface="55 Helvetica Roman"/>
                <a:cs typeface="Arial"/>
              </a:rPr>
              <a:t>Applications: </a:t>
            </a:r>
            <a:r>
              <a:rPr lang="en-US" sz="1765" dirty="0">
                <a:latin typeface="55 Helvetica Roman"/>
                <a:cs typeface="Arial"/>
              </a:rPr>
              <a:t>Living Sustainably on the Lunar Surface and Mars</a:t>
            </a:r>
            <a:endParaRPr kumimoji="0" lang="en-US" sz="176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55 Helvetica Roman"/>
              <a:ea typeface="+mn-ea"/>
              <a:cs typeface="Arial"/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Medical Devices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65" dirty="0">
                <a:latin typeface="55 Helvetica Roman"/>
                <a:cs typeface="Arial"/>
              </a:rPr>
              <a:t>Crew Tools &amp; Engagement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1765" dirty="0">
                <a:latin typeface="55 Helvetica Roman"/>
                <a:cs typeface="Arial"/>
              </a:rPr>
              <a:t>Habitats Outfitting &amp; Infrastructure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EVA Aids (ex. modular excursion devices)</a:t>
            </a:r>
          </a:p>
          <a:p>
            <a:pPr>
              <a:defRPr/>
            </a:pPr>
            <a:r>
              <a:rPr kumimoji="0" lang="en-US" sz="1765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Focus</a:t>
            </a:r>
            <a:r>
              <a:rPr lang="en-US" sz="1765" dirty="0">
                <a:latin typeface="55 Helvetica Roman"/>
                <a:cs typeface="Arial"/>
              </a:rPr>
              <a:t>: Enabling </a:t>
            </a: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living and working in space to be </a:t>
            </a: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55 Helvetica Roman"/>
                <a:ea typeface="+mn-ea"/>
                <a:cs typeface="Arial"/>
              </a:rPr>
              <a:t>sustainable</a:t>
            </a: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 </a:t>
            </a:r>
            <a:r>
              <a:rPr lang="en-US" sz="1600" b="0" i="0" dirty="0">
                <a:effectLst/>
                <a:latin typeface="Roboto" panose="02000000000000000000" pitchFamily="2" charset="0"/>
              </a:rPr>
              <a:t>→</a:t>
            </a:r>
            <a:r>
              <a:rPr lang="en-US" sz="1600" b="0" i="0" dirty="0">
                <a:solidFill>
                  <a:srgbClr val="4D5156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reducing </a:t>
            </a: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55 Helvetica Roman"/>
                <a:ea typeface="+mn-ea"/>
                <a:cs typeface="Arial"/>
              </a:rPr>
              <a:t>operations</a:t>
            </a: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55 Helvetica Roman"/>
                <a:ea typeface="+mn-ea"/>
                <a:cs typeface="Arial"/>
              </a:rPr>
              <a:t> cost. </a:t>
            </a:r>
          </a:p>
          <a:p>
            <a:pPr>
              <a:defRPr/>
            </a:pPr>
            <a:endParaRPr kumimoji="0" lang="en-US" sz="1765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55 Helvetica Roman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495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FC199D-5335-3B48-81E7-6FD3619F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Status: FabLab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7FF35FE-A217-4C4D-EE1A-5793B42F2127}"/>
              </a:ext>
            </a:extLst>
          </p:cNvPr>
          <p:cNvSpPr txBox="1">
            <a:spLocks/>
          </p:cNvSpPr>
          <p:nvPr/>
        </p:nvSpPr>
        <p:spPr>
          <a:xfrm>
            <a:off x="9235440" y="6492240"/>
            <a:ext cx="2844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2FB12537-B55F-1D4C-AACF-3B10E7522722}" type="slidenum">
              <a:rPr lang="en-US" sz="1000" smtClean="0">
                <a:solidFill>
                  <a:srgbClr val="000000"/>
                </a:solidFill>
                <a:latin typeface="Arial" charset="0"/>
                <a:cs typeface="Arial" charset="0"/>
              </a:rPr>
              <a:pPr algn="r">
                <a:defRPr/>
              </a:pPr>
              <a:t>6</a:t>
            </a:fld>
            <a:endParaRPr lang="en-US" sz="10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353860-216E-6174-FDDE-A16F792F1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42643" y="6492240"/>
            <a:ext cx="3991290" cy="274320"/>
          </a:xfrm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cs typeface="Arial" charset="0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6FAE9E1-4C3D-6A36-B6C8-4B479A7EC3A4}"/>
              </a:ext>
            </a:extLst>
          </p:cNvPr>
          <p:cNvGrpSpPr/>
          <p:nvPr/>
        </p:nvGrpSpPr>
        <p:grpSpPr>
          <a:xfrm>
            <a:off x="438912" y="2276176"/>
            <a:ext cx="10631425" cy="4472271"/>
            <a:chOff x="-332546" y="1486372"/>
            <a:chExt cx="12191624" cy="512859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5567631-F8BB-5DA0-665F-BF9871D5E02E}"/>
                </a:ext>
              </a:extLst>
            </p:cNvPr>
            <p:cNvGrpSpPr/>
            <p:nvPr/>
          </p:nvGrpSpPr>
          <p:grpSpPr>
            <a:xfrm>
              <a:off x="5678986" y="1486372"/>
              <a:ext cx="2936519" cy="5128592"/>
              <a:chOff x="763603" y="453006"/>
              <a:chExt cx="3344634" cy="5876486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E2D3A6C-3B06-89AA-24AD-CCDCD82EE0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3603" y="453006"/>
                <a:ext cx="3344634" cy="5876486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15F4E18-CB06-FF5F-0E32-1C3FB91439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1511" y="5207055"/>
                <a:ext cx="2930871" cy="561608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4E1E970-E0FD-AD85-2CC4-BA2C14253C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949510" y="2763953"/>
                <a:ext cx="2994871" cy="568565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8BD55C43-CD28-DCA8-5F42-6A4B43D6D0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V="1">
                <a:off x="949510" y="626142"/>
                <a:ext cx="2994871" cy="373919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5C4A2E3-0B2B-79A4-3182-88A5A73EA1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9510" y="5847127"/>
                <a:ext cx="2962872" cy="363864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C82CC6-85D0-0F0E-36E7-9B5002BC8E9F}"/>
                </a:ext>
              </a:extLst>
            </p:cNvPr>
            <p:cNvSpPr txBox="1"/>
            <p:nvPr/>
          </p:nvSpPr>
          <p:spPr>
            <a:xfrm>
              <a:off x="507872" y="2385071"/>
              <a:ext cx="19731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Print Module</a:t>
              </a:r>
            </a:p>
          </p:txBody>
        </p:sp>
        <p:sp>
          <p:nvSpPr>
            <p:cNvPr id="14" name="Left Brace 13">
              <a:extLst>
                <a:ext uri="{FF2B5EF4-FFF2-40B4-BE49-F238E27FC236}">
                  <a16:creationId xmlns:a16="http://schemas.microsoft.com/office/drawing/2014/main" id="{CF0B792D-F926-145A-7568-021F0E1DA534}"/>
                </a:ext>
              </a:extLst>
            </p:cNvPr>
            <p:cNvSpPr/>
            <p:nvPr/>
          </p:nvSpPr>
          <p:spPr>
            <a:xfrm>
              <a:off x="1908279" y="1486373"/>
              <a:ext cx="203200" cy="2135953"/>
            </a:xfrm>
            <a:prstGeom prst="leftBrac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EB0E7BF-013E-A92F-9844-C4CE167A1260}"/>
                </a:ext>
              </a:extLst>
            </p:cNvPr>
            <p:cNvSpPr txBox="1"/>
            <p:nvPr/>
          </p:nvSpPr>
          <p:spPr>
            <a:xfrm>
              <a:off x="213398" y="4407659"/>
              <a:ext cx="16658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Furnace Module</a:t>
              </a:r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710D5FF8-DBE4-7E03-58F7-9F7C101C57B5}"/>
                </a:ext>
              </a:extLst>
            </p:cNvPr>
            <p:cNvSpPr/>
            <p:nvPr/>
          </p:nvSpPr>
          <p:spPr>
            <a:xfrm>
              <a:off x="1908279" y="3856529"/>
              <a:ext cx="203200" cy="1486785"/>
            </a:xfrm>
            <a:prstGeom prst="leftBrac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F472C45-AE88-741A-051B-589C175414F3}"/>
                </a:ext>
              </a:extLst>
            </p:cNvPr>
            <p:cNvSpPr txBox="1"/>
            <p:nvPr/>
          </p:nvSpPr>
          <p:spPr>
            <a:xfrm>
              <a:off x="-332546" y="5712986"/>
              <a:ext cx="2210972" cy="352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Process Gas Drawer</a:t>
              </a:r>
            </a:p>
          </p:txBody>
        </p:sp>
        <p:sp>
          <p:nvSpPr>
            <p:cNvPr id="21" name="Left Brace 20">
              <a:extLst>
                <a:ext uri="{FF2B5EF4-FFF2-40B4-BE49-F238E27FC236}">
                  <a16:creationId xmlns:a16="http://schemas.microsoft.com/office/drawing/2014/main" id="{C1CB63D7-985E-4A2E-07B1-5DF3CC72EF73}"/>
                </a:ext>
              </a:extLst>
            </p:cNvPr>
            <p:cNvSpPr/>
            <p:nvPr/>
          </p:nvSpPr>
          <p:spPr>
            <a:xfrm>
              <a:off x="1912624" y="5639070"/>
              <a:ext cx="203200" cy="492444"/>
            </a:xfrm>
            <a:prstGeom prst="leftBrac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56D353F-3C7B-BECC-07F7-3B4FA7DD4974}"/>
                </a:ext>
              </a:extLst>
            </p:cNvPr>
            <p:cNvSpPr txBox="1"/>
            <p:nvPr/>
          </p:nvSpPr>
          <p:spPr>
            <a:xfrm>
              <a:off x="2169555" y="1494343"/>
              <a:ext cx="350943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Advanced 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Toolplate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: </a:t>
              </a:r>
            </a:p>
            <a:p>
              <a:pPr marL="770447" marR="0" lvl="2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Printing of Metal and Polymer Parts</a:t>
              </a:r>
            </a:p>
            <a:p>
              <a:pPr marL="770447" marR="0" lvl="2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Finish Milling </a:t>
              </a:r>
            </a:p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Inspection Subsystem</a:t>
              </a:r>
            </a:p>
            <a:p>
              <a:pPr marL="770447" marR="0" lvl="2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Defect Detection and Remediation</a:t>
              </a:r>
            </a:p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Environmental Control</a:t>
              </a:r>
            </a:p>
            <a:p>
              <a:pPr marL="770447" marR="0" lvl="2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FOD capture system</a:t>
              </a:r>
            </a:p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Electronics Manufacturing</a:t>
              </a:r>
            </a:p>
            <a:p>
              <a:pPr marL="770447" marR="0" lvl="2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Smart Pumps, Directed Energy, Pick and Place, etc.</a:t>
              </a:r>
            </a:p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Avionics and Control</a:t>
              </a:r>
            </a:p>
            <a:p>
              <a:pPr marL="380990" marR="0" lvl="0" indent="-38099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488670D-A5DC-B671-4831-CE9929A333BD}"/>
                </a:ext>
              </a:extLst>
            </p:cNvPr>
            <p:cNvSpPr txBox="1"/>
            <p:nvPr/>
          </p:nvSpPr>
          <p:spPr>
            <a:xfrm>
              <a:off x="2169555" y="4280325"/>
              <a:ext cx="35094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Sintering of Metal Parts</a:t>
              </a:r>
            </a:p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Brazing of Assemblies</a:t>
              </a:r>
            </a:p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Avionics and Controls</a:t>
              </a:r>
            </a:p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100" dirty="0">
                  <a:latin typeface="Arial"/>
                </a:rPr>
                <a:t>2000W Peak Power 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endParaRPr>
            </a:p>
            <a:p>
              <a:pPr marL="380990" marR="0" lvl="0" indent="-38099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50A5BE1-618C-B244-CF2E-98E9C5146BA5}"/>
                </a:ext>
              </a:extLst>
            </p:cNvPr>
            <p:cNvSpPr txBox="1"/>
            <p:nvPr/>
          </p:nvSpPr>
          <p:spPr>
            <a:xfrm>
              <a:off x="2251491" y="5717443"/>
              <a:ext cx="3509431" cy="468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60863" marR="0" lvl="0" indent="-160863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Provides Argon to Furnace Module</a:t>
              </a:r>
            </a:p>
            <a:p>
              <a:pPr marL="380990" marR="0" lvl="0" indent="-38099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A915F84-3B46-EDF5-705F-569997EF322B}"/>
                </a:ext>
              </a:extLst>
            </p:cNvPr>
            <p:cNvSpPr txBox="1"/>
            <p:nvPr/>
          </p:nvSpPr>
          <p:spPr>
            <a:xfrm>
              <a:off x="9372183" y="2935701"/>
              <a:ext cx="2486895" cy="1909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28594" marR="0" lvl="0" indent="-228594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Glovebag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concept for FOD control</a:t>
              </a:r>
            </a:p>
            <a:p>
              <a:pPr marL="228594" marR="0" lvl="0" indent="-228594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Part Transfer Box for transport between modules</a:t>
              </a:r>
            </a:p>
            <a:p>
              <a:pPr marL="228594" marR="0" lvl="0" indent="-228594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Remote Commanding for limited crew interaction</a:t>
              </a:r>
            </a:p>
            <a:p>
              <a:pPr marL="228594" marR="0" lvl="0" indent="-228594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Compatible with science investigations beyond the ISM project</a:t>
              </a:r>
            </a:p>
          </p:txBody>
        </p:sp>
        <p:sp>
          <p:nvSpPr>
            <p:cNvPr id="26" name="Left Brace 25">
              <a:extLst>
                <a:ext uri="{FF2B5EF4-FFF2-40B4-BE49-F238E27FC236}">
                  <a16:creationId xmlns:a16="http://schemas.microsoft.com/office/drawing/2014/main" id="{FE5A5174-891B-CD88-E54A-5DE9EA183EFC}"/>
                </a:ext>
              </a:extLst>
            </p:cNvPr>
            <p:cNvSpPr/>
            <p:nvPr/>
          </p:nvSpPr>
          <p:spPr>
            <a:xfrm rot="10800000">
              <a:off x="8990688" y="1747100"/>
              <a:ext cx="195787" cy="4378411"/>
            </a:xfrm>
            <a:prstGeom prst="leftBrac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E39261F-D93B-B006-A2B3-66BD689437F9}"/>
                </a:ext>
              </a:extLst>
            </p:cNvPr>
            <p:cNvSpPr txBox="1"/>
            <p:nvPr/>
          </p:nvSpPr>
          <p:spPr>
            <a:xfrm>
              <a:off x="9372183" y="2554348"/>
              <a:ext cx="19731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Full Payload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273677D-226A-2CAF-875D-FC3C517E39CF}"/>
              </a:ext>
            </a:extLst>
          </p:cNvPr>
          <p:cNvGrpSpPr/>
          <p:nvPr/>
        </p:nvGrpSpPr>
        <p:grpSpPr>
          <a:xfrm>
            <a:off x="1840608" y="1208535"/>
            <a:ext cx="8510783" cy="990422"/>
            <a:chOff x="316608" y="745408"/>
            <a:chExt cx="8510783" cy="990422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0C99622-A3E4-3030-D8AA-4858EC7A0F95}"/>
                </a:ext>
              </a:extLst>
            </p:cNvPr>
            <p:cNvGrpSpPr/>
            <p:nvPr/>
          </p:nvGrpSpPr>
          <p:grpSpPr>
            <a:xfrm>
              <a:off x="316608" y="745408"/>
              <a:ext cx="8510783" cy="990422"/>
              <a:chOff x="1688511" y="714411"/>
              <a:chExt cx="8510783" cy="990522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F4D5C503-C665-7140-1A44-EA300BA93839}"/>
                  </a:ext>
                </a:extLst>
              </p:cNvPr>
              <p:cNvGrpSpPr/>
              <p:nvPr/>
            </p:nvGrpSpPr>
            <p:grpSpPr>
              <a:xfrm>
                <a:off x="1688511" y="714411"/>
                <a:ext cx="4494211" cy="990522"/>
                <a:chOff x="2080073" y="1190888"/>
                <a:chExt cx="8744390" cy="2557426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A135D372-09EB-5DF8-3B11-284375793986}"/>
                    </a:ext>
                  </a:extLst>
                </p:cNvPr>
                <p:cNvGrpSpPr/>
                <p:nvPr/>
              </p:nvGrpSpPr>
              <p:grpSpPr>
                <a:xfrm>
                  <a:off x="3148766" y="2665274"/>
                  <a:ext cx="7675697" cy="1083040"/>
                  <a:chOff x="1296648" y="3144186"/>
                  <a:chExt cx="7675697" cy="1083040"/>
                </a:xfrm>
              </p:grpSpPr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BFBF3CFF-A510-250E-2F01-E591F98998AE}"/>
                      </a:ext>
                    </a:extLst>
                  </p:cNvPr>
                  <p:cNvSpPr/>
                  <p:nvPr/>
                </p:nvSpPr>
                <p:spPr>
                  <a:xfrm>
                    <a:off x="5038942" y="3385409"/>
                    <a:ext cx="1841167" cy="600594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800" dirty="0"/>
                  </a:p>
                </p:txBody>
              </p:sp>
              <p:sp>
                <p:nvSpPr>
                  <p:cNvPr id="75" name="Rectangle 74">
                    <a:extLst>
                      <a:ext uri="{FF2B5EF4-FFF2-40B4-BE49-F238E27FC236}">
                        <a16:creationId xmlns:a16="http://schemas.microsoft.com/office/drawing/2014/main" id="{210C0ED2-59A6-1638-595B-06C712292278}"/>
                      </a:ext>
                    </a:extLst>
                  </p:cNvPr>
                  <p:cNvSpPr/>
                  <p:nvPr/>
                </p:nvSpPr>
                <p:spPr>
                  <a:xfrm>
                    <a:off x="3167795" y="3385409"/>
                    <a:ext cx="1841167" cy="600594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800"/>
                  </a:p>
                </p:txBody>
              </p:sp>
              <p:sp>
                <p:nvSpPr>
                  <p:cNvPr id="76" name="Chevron 75">
                    <a:extLst>
                      <a:ext uri="{FF2B5EF4-FFF2-40B4-BE49-F238E27FC236}">
                        <a16:creationId xmlns:a16="http://schemas.microsoft.com/office/drawing/2014/main" id="{1974AE63-0D6C-DA88-E6EA-97266B0FCCB9}"/>
                      </a:ext>
                    </a:extLst>
                  </p:cNvPr>
                  <p:cNvSpPr/>
                  <p:nvPr/>
                </p:nvSpPr>
                <p:spPr>
                  <a:xfrm>
                    <a:off x="4669282" y="3144187"/>
                    <a:ext cx="590749" cy="1083039"/>
                  </a:xfrm>
                  <a:prstGeom prst="chevron">
                    <a:avLst/>
                  </a:prstGeom>
                  <a:solidFill>
                    <a:srgbClr val="FF6700"/>
                  </a:solidFill>
                  <a:ln w="603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Rectangle 76">
                    <a:extLst>
                      <a:ext uri="{FF2B5EF4-FFF2-40B4-BE49-F238E27FC236}">
                        <a16:creationId xmlns:a16="http://schemas.microsoft.com/office/drawing/2014/main" id="{D81F189B-9BF0-9E74-1B05-FB2DF6872C01}"/>
                      </a:ext>
                    </a:extLst>
                  </p:cNvPr>
                  <p:cNvSpPr/>
                  <p:nvPr/>
                </p:nvSpPr>
                <p:spPr>
                  <a:xfrm>
                    <a:off x="6880109" y="3385408"/>
                    <a:ext cx="1841167" cy="600594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800"/>
                  </a:p>
                </p:txBody>
              </p:sp>
              <p:sp>
                <p:nvSpPr>
                  <p:cNvPr id="78" name="Chevron 77">
                    <a:extLst>
                      <a:ext uri="{FF2B5EF4-FFF2-40B4-BE49-F238E27FC236}">
                        <a16:creationId xmlns:a16="http://schemas.microsoft.com/office/drawing/2014/main" id="{82707CF7-E886-3FFD-8D72-417342ADF79C}"/>
                      </a:ext>
                    </a:extLst>
                  </p:cNvPr>
                  <p:cNvSpPr/>
                  <p:nvPr/>
                </p:nvSpPr>
                <p:spPr>
                  <a:xfrm>
                    <a:off x="8381596" y="3144186"/>
                    <a:ext cx="590749" cy="1083039"/>
                  </a:xfrm>
                  <a:prstGeom prst="chevron">
                    <a:avLst/>
                  </a:prstGeom>
                  <a:solidFill>
                    <a:srgbClr val="FF6700"/>
                  </a:solidFill>
                  <a:ln w="603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496A5598-229B-514A-F354-F295578563CC}"/>
                      </a:ext>
                    </a:extLst>
                  </p:cNvPr>
                  <p:cNvSpPr/>
                  <p:nvPr/>
                </p:nvSpPr>
                <p:spPr>
                  <a:xfrm>
                    <a:off x="1296648" y="3385409"/>
                    <a:ext cx="1841167" cy="600594"/>
                  </a:xfrm>
                  <a:prstGeom prst="rect">
                    <a:avLst/>
                  </a:prstGeom>
                  <a:solidFill>
                    <a:schemeClr val="bg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800"/>
                  </a:p>
                </p:txBody>
              </p:sp>
              <p:sp>
                <p:nvSpPr>
                  <p:cNvPr id="80" name="Chevron 79">
                    <a:extLst>
                      <a:ext uri="{FF2B5EF4-FFF2-40B4-BE49-F238E27FC236}">
                        <a16:creationId xmlns:a16="http://schemas.microsoft.com/office/drawing/2014/main" id="{FE3B00A1-42AF-7C86-B565-B6E1E811B857}"/>
                      </a:ext>
                    </a:extLst>
                  </p:cNvPr>
                  <p:cNvSpPr/>
                  <p:nvPr/>
                </p:nvSpPr>
                <p:spPr>
                  <a:xfrm>
                    <a:off x="2798135" y="3144187"/>
                    <a:ext cx="590749" cy="1083039"/>
                  </a:xfrm>
                  <a:prstGeom prst="chevron">
                    <a:avLst/>
                  </a:prstGeom>
                  <a:solidFill>
                    <a:srgbClr val="0070C0"/>
                  </a:solidFill>
                  <a:ln w="603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8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1" name="Chevron 80">
                    <a:extLst>
                      <a:ext uri="{FF2B5EF4-FFF2-40B4-BE49-F238E27FC236}">
                        <a16:creationId xmlns:a16="http://schemas.microsoft.com/office/drawing/2014/main" id="{5B5F5CC0-1F74-0DCC-F22C-FDD621A03BEF}"/>
                      </a:ext>
                    </a:extLst>
                  </p:cNvPr>
                  <p:cNvSpPr/>
                  <p:nvPr/>
                </p:nvSpPr>
                <p:spPr>
                  <a:xfrm>
                    <a:off x="6540429" y="3144187"/>
                    <a:ext cx="590749" cy="1083039"/>
                  </a:xfrm>
                  <a:prstGeom prst="chevron">
                    <a:avLst/>
                  </a:prstGeom>
                  <a:solidFill>
                    <a:srgbClr val="0070C0"/>
                  </a:solidFill>
                  <a:ln w="60325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80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2EA36386-9935-1A0D-013F-48FB1F65CBCE}"/>
                    </a:ext>
                  </a:extLst>
                </p:cNvPr>
                <p:cNvSpPr txBox="1"/>
                <p:nvPr/>
              </p:nvSpPr>
              <p:spPr>
                <a:xfrm>
                  <a:off x="3159633" y="2972120"/>
                  <a:ext cx="1619366" cy="6555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b="1" i="1" dirty="0"/>
                    <a:t>2016-2017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FB82F28F-C8C7-72A7-E606-C1B5EB3915BF}"/>
                    </a:ext>
                  </a:extLst>
                </p:cNvPr>
                <p:cNvSpPr txBox="1"/>
                <p:nvPr/>
              </p:nvSpPr>
              <p:spPr>
                <a:xfrm>
                  <a:off x="5441562" y="2947682"/>
                  <a:ext cx="970623" cy="6754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b="1" i="1" dirty="0"/>
                    <a:t>2018</a:t>
                  </a: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BDEE7C06-1207-9B06-96C4-2909BC020048}"/>
                    </a:ext>
                  </a:extLst>
                </p:cNvPr>
                <p:cNvSpPr txBox="1"/>
                <p:nvPr/>
              </p:nvSpPr>
              <p:spPr>
                <a:xfrm>
                  <a:off x="7310930" y="2945183"/>
                  <a:ext cx="970623" cy="6754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b="1" i="1" dirty="0"/>
                    <a:t>2020</a:t>
                  </a: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573A6E3A-5098-041C-3AC0-B2ABAF57BD2E}"/>
                    </a:ext>
                  </a:extLst>
                </p:cNvPr>
                <p:cNvSpPr txBox="1"/>
                <p:nvPr/>
              </p:nvSpPr>
              <p:spPr>
                <a:xfrm>
                  <a:off x="9194993" y="2939066"/>
                  <a:ext cx="970623" cy="6754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50" b="1" i="1" dirty="0"/>
                    <a:t>2021</a:t>
                  </a:r>
                </a:p>
              </p:txBody>
            </p: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EA41355C-0844-290C-8E8F-ADBD3A47C9A2}"/>
                    </a:ext>
                  </a:extLst>
                </p:cNvPr>
                <p:cNvSpPr txBox="1"/>
                <p:nvPr/>
              </p:nvSpPr>
              <p:spPr>
                <a:xfrm>
                  <a:off x="2308125" y="1691866"/>
                  <a:ext cx="1619366" cy="5562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/>
                    <a:t>RFI Released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876988FA-DD6A-8466-9F24-F9AA9CD72C52}"/>
                    </a:ext>
                  </a:extLst>
                </p:cNvPr>
                <p:cNvSpPr txBox="1"/>
                <p:nvPr/>
              </p:nvSpPr>
              <p:spPr>
                <a:xfrm>
                  <a:off x="4001296" y="1190888"/>
                  <a:ext cx="1803387" cy="8741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 err="1"/>
                    <a:t>NextSTEP</a:t>
                  </a:r>
                  <a:r>
                    <a:rPr lang="en-US" sz="800" b="1" dirty="0"/>
                    <a:t> BAA</a:t>
                  </a:r>
                </a:p>
                <a:p>
                  <a:r>
                    <a:rPr lang="en-US" sz="800" b="1" dirty="0"/>
                    <a:t>Awarded</a:t>
                  </a: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F4C278EB-DFBB-EFB1-340B-D4961BEFE5DE}"/>
                    </a:ext>
                  </a:extLst>
                </p:cNvPr>
                <p:cNvSpPr txBox="1"/>
                <p:nvPr/>
              </p:nvSpPr>
              <p:spPr>
                <a:xfrm>
                  <a:off x="5707195" y="1438301"/>
                  <a:ext cx="1943738" cy="5562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/>
                    <a:t>BAA Completion</a:t>
                  </a:r>
                </a:p>
              </p:txBody>
            </p: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C1DCB913-6DA8-F029-CAC8-24BAA00E4D9C}"/>
                    </a:ext>
                  </a:extLst>
                </p:cNvPr>
                <p:cNvSpPr txBox="1"/>
                <p:nvPr/>
              </p:nvSpPr>
              <p:spPr>
                <a:xfrm>
                  <a:off x="8350257" y="2009842"/>
                  <a:ext cx="861459" cy="5562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/>
                    <a:t>TO 1 </a:t>
                  </a:r>
                </a:p>
              </p:txBody>
            </p:sp>
            <p:cxnSp>
              <p:nvCxnSpPr>
                <p:cNvPr id="64" name="Straight Arrow Connector 63">
                  <a:extLst>
                    <a:ext uri="{FF2B5EF4-FFF2-40B4-BE49-F238E27FC236}">
                      <a16:creationId xmlns:a16="http://schemas.microsoft.com/office/drawing/2014/main" id="{DBA0C266-37E6-1971-B9D0-6B27DB650D1F}"/>
                    </a:ext>
                  </a:extLst>
                </p:cNvPr>
                <p:cNvCxnSpPr>
                  <a:cxnSpLocks/>
                  <a:stCxn id="60" idx="3"/>
                </p:cNvCxnSpPr>
                <p:nvPr/>
              </p:nvCxnSpPr>
              <p:spPr>
                <a:xfrm>
                  <a:off x="3927492" y="1969993"/>
                  <a:ext cx="490966" cy="935767"/>
                </a:xfrm>
                <a:prstGeom prst="straightConnector1">
                  <a:avLst/>
                </a:prstGeom>
                <a:ln w="444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52F901F0-8048-F301-6C97-F9E7DB6A2B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503033" y="1788191"/>
                  <a:ext cx="461773" cy="1082119"/>
                </a:xfrm>
                <a:prstGeom prst="straightConnector1">
                  <a:avLst/>
                </a:prstGeom>
                <a:ln w="444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E1E71D66-C5C8-44D0-866E-19DF132C8393}"/>
                    </a:ext>
                  </a:extLst>
                </p:cNvPr>
                <p:cNvGrpSpPr/>
                <p:nvPr/>
              </p:nvGrpSpPr>
              <p:grpSpPr>
                <a:xfrm>
                  <a:off x="7213601" y="1909257"/>
                  <a:ext cx="640318" cy="961052"/>
                  <a:chOff x="2227683" y="1512325"/>
                  <a:chExt cx="869469" cy="961052"/>
                </a:xfrm>
              </p:grpSpPr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FA6B61AC-AD6C-6F54-9800-400E50ABEC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27683" y="1512325"/>
                    <a:ext cx="347705" cy="0"/>
                  </a:xfrm>
                  <a:prstGeom prst="line">
                    <a:avLst/>
                  </a:prstGeom>
                  <a:ln w="444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Arrow Connector 72">
                    <a:extLst>
                      <a:ext uri="{FF2B5EF4-FFF2-40B4-BE49-F238E27FC236}">
                        <a16:creationId xmlns:a16="http://schemas.microsoft.com/office/drawing/2014/main" id="{582AB919-FAC3-D511-E9F5-210F79BA75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545893" y="1512325"/>
                    <a:ext cx="551259" cy="961052"/>
                  </a:xfrm>
                  <a:prstGeom prst="straightConnector1">
                    <a:avLst/>
                  </a:prstGeom>
                  <a:ln w="44450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7" name="Straight Arrow Connector 66">
                  <a:extLst>
                    <a:ext uri="{FF2B5EF4-FFF2-40B4-BE49-F238E27FC236}">
                      <a16:creationId xmlns:a16="http://schemas.microsoft.com/office/drawing/2014/main" id="{0AF613CA-B554-36F6-F744-BE00CCCFAA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51396" y="2389781"/>
                  <a:ext cx="173469" cy="434889"/>
                </a:xfrm>
                <a:prstGeom prst="straightConnector1">
                  <a:avLst/>
                </a:prstGeom>
                <a:ln w="444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B3D966E1-165C-750D-D343-EC19BCE0D9CC}"/>
                    </a:ext>
                  </a:extLst>
                </p:cNvPr>
                <p:cNvSpPr txBox="1"/>
                <p:nvPr/>
              </p:nvSpPr>
              <p:spPr>
                <a:xfrm>
                  <a:off x="2080073" y="2027234"/>
                  <a:ext cx="1472775" cy="5562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/>
                    <a:t>YET2 Study</a:t>
                  </a:r>
                </a:p>
              </p:txBody>
            </p:sp>
            <p:cxnSp>
              <p:nvCxnSpPr>
                <p:cNvPr id="69" name="Straight Arrow Connector 68">
                  <a:extLst>
                    <a:ext uri="{FF2B5EF4-FFF2-40B4-BE49-F238E27FC236}">
                      <a16:creationId xmlns:a16="http://schemas.microsoft.com/office/drawing/2014/main" id="{155153DF-314A-7399-572E-E780BCE340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17219" y="2299185"/>
                  <a:ext cx="299249" cy="598837"/>
                </a:xfrm>
                <a:prstGeom prst="straightConnector1">
                  <a:avLst/>
                </a:prstGeom>
                <a:ln w="444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72FAF6AC-A3E9-DA40-44FF-91EEC7E9488F}"/>
                    </a:ext>
                  </a:extLst>
                </p:cNvPr>
                <p:cNvSpPr/>
                <p:nvPr/>
              </p:nvSpPr>
              <p:spPr>
                <a:xfrm>
                  <a:off x="8511958" y="1584441"/>
                  <a:ext cx="1057953" cy="5562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800" b="1" dirty="0"/>
                    <a:t>CCRPP</a:t>
                  </a:r>
                  <a:endParaRPr lang="en-US" sz="800" dirty="0"/>
                </a:p>
              </p:txBody>
            </p:sp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106B6657-F9FC-5E27-ADEF-3BECF012A1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73745" y="1875725"/>
                  <a:ext cx="405974" cy="961051"/>
                </a:xfrm>
                <a:prstGeom prst="straightConnector1">
                  <a:avLst/>
                </a:prstGeom>
                <a:ln w="4445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CFAC59C-4CF0-0445-5D07-4E9E44C05ABE}"/>
                  </a:ext>
                </a:extLst>
              </p:cNvPr>
              <p:cNvSpPr/>
              <p:nvPr/>
            </p:nvSpPr>
            <p:spPr>
              <a:xfrm>
                <a:off x="6167341" y="1375606"/>
                <a:ext cx="946274" cy="2326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F28F88FC-D3DD-9AB4-AD93-2B8EA82282D9}"/>
                  </a:ext>
                </a:extLst>
              </p:cNvPr>
              <p:cNvSpPr/>
              <p:nvPr/>
            </p:nvSpPr>
            <p:spPr>
              <a:xfrm>
                <a:off x="7113616" y="1375605"/>
                <a:ext cx="946274" cy="2326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5" name="Chevron 44">
                <a:extLst>
                  <a:ext uri="{FF2B5EF4-FFF2-40B4-BE49-F238E27FC236}">
                    <a16:creationId xmlns:a16="http://schemas.microsoft.com/office/drawing/2014/main" id="{2A784994-716B-0D60-48B5-ED708BD81A3B}"/>
                  </a:ext>
                </a:extLst>
              </p:cNvPr>
              <p:cNvSpPr/>
              <p:nvPr/>
            </p:nvSpPr>
            <p:spPr>
              <a:xfrm>
                <a:off x="7885310" y="1282177"/>
                <a:ext cx="303618" cy="419475"/>
              </a:xfrm>
              <a:prstGeom prst="chevron">
                <a:avLst/>
              </a:prstGeom>
              <a:solidFill>
                <a:srgbClr val="FF6700"/>
              </a:solidFill>
              <a:ln w="603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Chevron 45">
                <a:extLst>
                  <a:ext uri="{FF2B5EF4-FFF2-40B4-BE49-F238E27FC236}">
                    <a16:creationId xmlns:a16="http://schemas.microsoft.com/office/drawing/2014/main" id="{B8AA7594-144C-7078-6CB1-85150D1DE60F}"/>
                  </a:ext>
                </a:extLst>
              </p:cNvPr>
              <p:cNvSpPr/>
              <p:nvPr/>
            </p:nvSpPr>
            <p:spPr>
              <a:xfrm>
                <a:off x="6939036" y="1282177"/>
                <a:ext cx="303618" cy="419475"/>
              </a:xfrm>
              <a:prstGeom prst="chevron">
                <a:avLst/>
              </a:prstGeom>
              <a:solidFill>
                <a:srgbClr val="0070C0"/>
              </a:solidFill>
              <a:ln w="603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070422E-76FA-E7A7-7CC3-786072CE117B}"/>
                  </a:ext>
                </a:extLst>
              </p:cNvPr>
              <p:cNvSpPr txBox="1"/>
              <p:nvPr/>
            </p:nvSpPr>
            <p:spPr>
              <a:xfrm>
                <a:off x="6383135" y="1390589"/>
                <a:ext cx="48603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i="1" dirty="0"/>
                  <a:t>2022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A4A5664-4D9C-CB6F-FE18-66542C3F682D}"/>
                  </a:ext>
                </a:extLst>
              </p:cNvPr>
              <p:cNvSpPr txBox="1"/>
              <p:nvPr/>
            </p:nvSpPr>
            <p:spPr>
              <a:xfrm>
                <a:off x="7351456" y="1388220"/>
                <a:ext cx="48603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i="1" dirty="0"/>
                  <a:t>2023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44501C55-CE25-239E-7AB9-0299322BB571}"/>
                  </a:ext>
                </a:extLst>
              </p:cNvPr>
              <p:cNvSpPr/>
              <p:nvPr/>
            </p:nvSpPr>
            <p:spPr>
              <a:xfrm>
                <a:off x="8177707" y="1375606"/>
                <a:ext cx="946274" cy="2326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5973448-6EED-B8B5-0413-B9292BCCD980}"/>
                  </a:ext>
                </a:extLst>
              </p:cNvPr>
              <p:cNvSpPr/>
              <p:nvPr/>
            </p:nvSpPr>
            <p:spPr>
              <a:xfrm>
                <a:off x="9123982" y="1375605"/>
                <a:ext cx="946274" cy="2326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51" name="Chevron 50">
                <a:extLst>
                  <a:ext uri="{FF2B5EF4-FFF2-40B4-BE49-F238E27FC236}">
                    <a16:creationId xmlns:a16="http://schemas.microsoft.com/office/drawing/2014/main" id="{1B2319B4-890F-32C2-077E-F487C97102B0}"/>
                  </a:ext>
                </a:extLst>
              </p:cNvPr>
              <p:cNvSpPr/>
              <p:nvPr/>
            </p:nvSpPr>
            <p:spPr>
              <a:xfrm>
                <a:off x="9895676" y="1282177"/>
                <a:ext cx="303618" cy="419475"/>
              </a:xfrm>
              <a:prstGeom prst="chevron">
                <a:avLst/>
              </a:prstGeom>
              <a:solidFill>
                <a:srgbClr val="FF6700"/>
              </a:solidFill>
              <a:ln w="603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Chevron 51">
                <a:extLst>
                  <a:ext uri="{FF2B5EF4-FFF2-40B4-BE49-F238E27FC236}">
                    <a16:creationId xmlns:a16="http://schemas.microsoft.com/office/drawing/2014/main" id="{13789AB7-B028-6FA5-AEBE-30A8549ABF47}"/>
                  </a:ext>
                </a:extLst>
              </p:cNvPr>
              <p:cNvSpPr/>
              <p:nvPr/>
            </p:nvSpPr>
            <p:spPr>
              <a:xfrm>
                <a:off x="8949402" y="1282177"/>
                <a:ext cx="303618" cy="419475"/>
              </a:xfrm>
              <a:prstGeom prst="chevron">
                <a:avLst/>
              </a:prstGeom>
              <a:solidFill>
                <a:srgbClr val="0070C0"/>
              </a:solidFill>
              <a:ln w="603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B08D96E-CFA7-4C4A-B73F-6A629A1937D6}"/>
                  </a:ext>
                </a:extLst>
              </p:cNvPr>
              <p:cNvSpPr txBox="1"/>
              <p:nvPr/>
            </p:nvSpPr>
            <p:spPr>
              <a:xfrm>
                <a:off x="8393501" y="1390589"/>
                <a:ext cx="48603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i="1" dirty="0"/>
                  <a:t>2024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3044553-FEC0-D0EF-B6C6-F473E33B39BE}"/>
                  </a:ext>
                </a:extLst>
              </p:cNvPr>
              <p:cNvSpPr txBox="1"/>
              <p:nvPr/>
            </p:nvSpPr>
            <p:spPr>
              <a:xfrm>
                <a:off x="9361822" y="1388220"/>
                <a:ext cx="48603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i="1" dirty="0"/>
                  <a:t>2025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EC672C-ACEE-9C0C-C6D5-11A152C9D61A}"/>
                </a:ext>
              </a:extLst>
            </p:cNvPr>
            <p:cNvSpPr txBox="1"/>
            <p:nvPr/>
          </p:nvSpPr>
          <p:spPr>
            <a:xfrm>
              <a:off x="4327741" y="996381"/>
              <a:ext cx="76815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/>
                <a:t>TO 1 Mod 5 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39B13A8-AA96-9AB3-D4AA-B8D6E4FC6316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5095900" y="1104103"/>
              <a:ext cx="92502" cy="240539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9013538-2804-1E98-63A9-AB11C109CE77}"/>
                </a:ext>
              </a:extLst>
            </p:cNvPr>
            <p:cNvSpPr txBox="1"/>
            <p:nvPr/>
          </p:nvSpPr>
          <p:spPr>
            <a:xfrm>
              <a:off x="4788461" y="836609"/>
              <a:ext cx="4427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PDR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FC4AA6F-E3C8-4024-DF7F-DE49ADD4777B}"/>
                </a:ext>
              </a:extLst>
            </p:cNvPr>
            <p:cNvCxnSpPr>
              <a:cxnSpLocks/>
              <a:stCxn id="32" idx="3"/>
            </p:cNvCxnSpPr>
            <p:nvPr/>
          </p:nvCxnSpPr>
          <p:spPr>
            <a:xfrm>
              <a:off x="5231211" y="944331"/>
              <a:ext cx="177697" cy="400311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EBFD1B1-9838-6088-51AC-44B4E56BCCCE}"/>
                </a:ext>
              </a:extLst>
            </p:cNvPr>
            <p:cNvSpPr txBox="1"/>
            <p:nvPr/>
          </p:nvSpPr>
          <p:spPr>
            <a:xfrm>
              <a:off x="5609182" y="855888"/>
              <a:ext cx="44275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CDR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EC3C297C-A80F-7945-A42D-FE787AC4A481}"/>
                </a:ext>
              </a:extLst>
            </p:cNvPr>
            <p:cNvCxnSpPr>
              <a:cxnSpLocks/>
              <a:stCxn id="34" idx="3"/>
            </p:cNvCxnSpPr>
            <p:nvPr/>
          </p:nvCxnSpPr>
          <p:spPr>
            <a:xfrm>
              <a:off x="6051932" y="963610"/>
              <a:ext cx="177697" cy="400311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A7D863F-3C57-B507-14D5-DAE135F846A9}"/>
                </a:ext>
              </a:extLst>
            </p:cNvPr>
            <p:cNvSpPr txBox="1"/>
            <p:nvPr/>
          </p:nvSpPr>
          <p:spPr>
            <a:xfrm>
              <a:off x="6501144" y="859369"/>
              <a:ext cx="6582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Hardware Delivery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CD808F1-5496-21C7-45D9-BE210C581FF8}"/>
                </a:ext>
              </a:extLst>
            </p:cNvPr>
            <p:cNvCxnSpPr>
              <a:cxnSpLocks/>
            </p:cNvCxnSpPr>
            <p:nvPr/>
          </p:nvCxnSpPr>
          <p:spPr>
            <a:xfrm>
              <a:off x="7089259" y="1036499"/>
              <a:ext cx="189682" cy="332017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2A2BA1-A845-F541-0449-4BF3D37994F9}"/>
                </a:ext>
              </a:extLst>
            </p:cNvPr>
            <p:cNvSpPr txBox="1"/>
            <p:nvPr/>
          </p:nvSpPr>
          <p:spPr>
            <a:xfrm>
              <a:off x="7388922" y="847756"/>
              <a:ext cx="9462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/>
                <a:t>Demonstration Complete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4919C4C-DFA9-431D-F43B-6DB2D36B80EF}"/>
                </a:ext>
              </a:extLst>
            </p:cNvPr>
            <p:cNvCxnSpPr>
              <a:cxnSpLocks/>
            </p:cNvCxnSpPr>
            <p:nvPr/>
          </p:nvCxnSpPr>
          <p:spPr>
            <a:xfrm>
              <a:off x="8090826" y="1047428"/>
              <a:ext cx="177697" cy="338756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B22DFF8-32E4-43F5-C5D5-E9A290E313D4}"/>
                </a:ext>
              </a:extLst>
            </p:cNvPr>
            <p:cNvSpPr txBox="1"/>
            <p:nvPr/>
          </p:nvSpPr>
          <p:spPr>
            <a:xfrm>
              <a:off x="6084618" y="928777"/>
              <a:ext cx="4427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/>
                <a:t>TO 3 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EAEDE3D-C76E-A94F-EECA-76A96E90AA72}"/>
                </a:ext>
              </a:extLst>
            </p:cNvPr>
            <p:cNvCxnSpPr>
              <a:cxnSpLocks/>
            </p:cNvCxnSpPr>
            <p:nvPr/>
          </p:nvCxnSpPr>
          <p:spPr>
            <a:xfrm>
              <a:off x="6295089" y="1119781"/>
              <a:ext cx="113553" cy="236166"/>
            </a:xfrm>
            <a:prstGeom prst="straightConnector1">
              <a:avLst/>
            </a:prstGeom>
            <a:ln w="444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198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C36476-2309-D7DA-2D82-99637453F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Status: FabLab Continued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4452A7-D1AC-5F63-D5B0-6251CDDF7255}"/>
              </a:ext>
            </a:extLst>
          </p:cNvPr>
          <p:cNvGrpSpPr/>
          <p:nvPr/>
        </p:nvGrpSpPr>
        <p:grpSpPr>
          <a:xfrm>
            <a:off x="6099460" y="4290793"/>
            <a:ext cx="4698031" cy="2124123"/>
            <a:chOff x="2871372" y="3748454"/>
            <a:chExt cx="6434601" cy="265365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E11719F-AAB2-606C-31B7-835B45912B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1372" y="3748454"/>
              <a:ext cx="6434601" cy="23317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20133CD-2833-DE7F-9C3D-5B479B52600E}"/>
                </a:ext>
              </a:extLst>
            </p:cNvPr>
            <p:cNvSpPr txBox="1"/>
            <p:nvPr/>
          </p:nvSpPr>
          <p:spPr>
            <a:xfrm>
              <a:off x="2937258" y="6125780"/>
              <a:ext cx="6302828" cy="276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Space Suit Wrist Disconnect manufactured by FabLab. Image courtesy of Techshot a Redwire company.</a:t>
              </a:r>
            </a:p>
          </p:txBody>
        </p:sp>
      </p:grpSp>
      <p:pic>
        <p:nvPicPr>
          <p:cNvPr id="10" name="Content Placeholder 25">
            <a:extLst>
              <a:ext uri="{FF2B5EF4-FFF2-40B4-BE49-F238E27FC236}">
                <a16:creationId xmlns:a16="http://schemas.microsoft.com/office/drawing/2014/main" id="{9FEF21D0-18F7-2524-C90E-955BED8BDC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2"/>
          <a:stretch/>
        </p:blipFill>
        <p:spPr>
          <a:xfrm>
            <a:off x="8448476" y="1617806"/>
            <a:ext cx="3085819" cy="2417746"/>
          </a:xfrm>
          <a:prstGeom prst="rect">
            <a:avLst/>
          </a:prstGeom>
        </p:spPr>
      </p:pic>
      <p:pic>
        <p:nvPicPr>
          <p:cNvPr id="13" name="Content Placeholder 27">
            <a:extLst>
              <a:ext uri="{FF2B5EF4-FFF2-40B4-BE49-F238E27FC236}">
                <a16:creationId xmlns:a16="http://schemas.microsoft.com/office/drawing/2014/main" id="{66B0B6DC-EAC8-F9C3-B94F-4F2E8A936A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6" t="16956" r="8349"/>
          <a:stretch/>
        </p:blipFill>
        <p:spPr>
          <a:xfrm>
            <a:off x="4959732" y="1613140"/>
            <a:ext cx="3261655" cy="24177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DE1E4C-6D00-D633-8B5D-C709DF65FE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979" t="17778" r="4255" b="9511"/>
          <a:stretch/>
        </p:blipFill>
        <p:spPr>
          <a:xfrm>
            <a:off x="452292" y="3820273"/>
            <a:ext cx="4393895" cy="269027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55AB89E-7F29-55C9-32E4-2CB9B79448DE}"/>
              </a:ext>
            </a:extLst>
          </p:cNvPr>
          <p:cNvSpPr txBox="1"/>
          <p:nvPr/>
        </p:nvSpPr>
        <p:spPr>
          <a:xfrm>
            <a:off x="973075" y="1409713"/>
            <a:ext cx="342920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Materials Development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Baseline: Ti-64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Additional Metals: Aluminum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Brazing of Ti-64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r>
              <a:rPr lang="en-US" b="1" dirty="0"/>
              <a:t>Known Needs:</a:t>
            </a:r>
          </a:p>
          <a:p>
            <a:r>
              <a:rPr lang="en-US" dirty="0"/>
              <a:t>Stainless Steel</a:t>
            </a:r>
          </a:p>
          <a:p>
            <a:r>
              <a:rPr lang="en-US" dirty="0"/>
              <a:t>Ceramics</a:t>
            </a:r>
          </a:p>
        </p:txBody>
      </p:sp>
    </p:spTree>
    <p:extLst>
      <p:ext uri="{BB962C8B-B14F-4D97-AF65-F5344CB8AC3E}">
        <p14:creationId xmlns:p14="http://schemas.microsoft.com/office/powerpoint/2010/main" val="114059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4937BE-5DD8-E86B-55F6-40DFF5419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Status: </a:t>
            </a:r>
            <a:r>
              <a:rPr lang="en-US" sz="3200" dirty="0"/>
              <a:t>On Demand Manufacturing of Electronics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B2E777-C244-7BC3-070A-72E48C8ACAA2}"/>
              </a:ext>
            </a:extLst>
          </p:cNvPr>
          <p:cNvSpPr txBox="1"/>
          <p:nvPr/>
        </p:nvSpPr>
        <p:spPr>
          <a:xfrm>
            <a:off x="609600" y="1282995"/>
            <a:ext cx="7449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Project Goal: </a:t>
            </a:r>
            <a:r>
              <a:rPr lang="en-US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develop and demonstrate the feasibility of a low-gravity, on–demand manufacturing system for flexible hybrid electronic devices on ISS.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0605EA-170B-CA10-B612-9B7CBA7B205F}"/>
              </a:ext>
            </a:extLst>
          </p:cNvPr>
          <p:cNvSpPr txBox="1"/>
          <p:nvPr/>
        </p:nvSpPr>
        <p:spPr>
          <a:xfrm>
            <a:off x="609600" y="2087956"/>
            <a:ext cx="63459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FabLab Advanced </a:t>
            </a:r>
            <a:r>
              <a:rPr lang="en-US" b="1" i="0" u="none" strike="noStrike" dirty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Toolplate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-</a:t>
            </a:r>
            <a:r>
              <a:rPr lang="en-US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8925" indent="-277813"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Flight Opportunities is funding suborbital flight testing of the Advanced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Toolplate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and newly developed tools (anticipated May 2023)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288925" indent="-277813"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EHD (Electrohydrodynamic) Ink Jet and Electrodeposition of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Covetic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 materials tools are in development for FY23 integration into Advanced 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Toolplate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.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 EHD awarded parabolic flight test.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38BD508-564B-8D1F-2FDA-19BA32FDC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777" y="4153688"/>
            <a:ext cx="3283807" cy="213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625A50A-D605-D735-8BD0-4096A21B39E4}"/>
              </a:ext>
            </a:extLst>
          </p:cNvPr>
          <p:cNvSpPr txBox="1"/>
          <p:nvPr/>
        </p:nvSpPr>
        <p:spPr>
          <a:xfrm>
            <a:off x="4631436" y="6298731"/>
            <a:ext cx="29291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Additively-printed CO2 sensor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​</a:t>
            </a:r>
            <a:endParaRPr lang="en-US" sz="14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BCE992E-961F-1143-3F9C-068163BE2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6320" y="1459185"/>
            <a:ext cx="2680621" cy="337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13468D8-7BC9-9CFA-A923-2BF2C23DAEB6}"/>
              </a:ext>
            </a:extLst>
          </p:cNvPr>
          <p:cNvSpPr txBox="1"/>
          <p:nvPr/>
        </p:nvSpPr>
        <p:spPr>
          <a:xfrm>
            <a:off x="8532066" y="4861800"/>
            <a:ext cx="29291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Advanced </a:t>
            </a:r>
            <a:r>
              <a:rPr lang="en-US" sz="1400" b="1" i="0" u="none" strike="noStrike" dirty="0" err="1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Toolplate</a:t>
            </a: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 Light" panose="020F0302020204030204" pitchFamily="34" charset="0"/>
              </a:rPr>
              <a:t> for the FabLab System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3818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1144681-3A43-6265-5311-3D4A1279A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9937"/>
            <a:ext cx="6376416" cy="5164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Sensors:</a:t>
            </a:r>
          </a:p>
          <a:p>
            <a:r>
              <a:rPr lang="en-US" sz="2000" dirty="0"/>
              <a:t>ECLSS Conductivity Sensor</a:t>
            </a:r>
          </a:p>
          <a:p>
            <a:r>
              <a:rPr lang="en-US" sz="2000" dirty="0"/>
              <a:t>HYDRA RFID Antenna Base</a:t>
            </a:r>
          </a:p>
          <a:p>
            <a:r>
              <a:rPr lang="en-US" sz="2000" dirty="0" err="1"/>
              <a:t>AstroSense</a:t>
            </a:r>
            <a:r>
              <a:rPr lang="en-US" sz="2000" dirty="0"/>
              <a:t> Crew health Monitoring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Advanced Processes:</a:t>
            </a:r>
          </a:p>
          <a:p>
            <a:r>
              <a:rPr lang="en-US" sz="2000" dirty="0"/>
              <a:t>Laser Ablation</a:t>
            </a:r>
          </a:p>
          <a:p>
            <a:r>
              <a:rPr lang="en-US" sz="2000" dirty="0"/>
              <a:t>Laser Sintering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Partnered with In-Space Production</a:t>
            </a:r>
          </a:p>
          <a:p>
            <a:r>
              <a:rPr lang="en-US" sz="2000" dirty="0"/>
              <a:t>Aimed at manufacturing goods in space for use terrestrially</a:t>
            </a:r>
          </a:p>
          <a:p>
            <a:pPr lvl="1"/>
            <a:r>
              <a:rPr lang="en-US" sz="1467" dirty="0"/>
              <a:t>Retinal Implants</a:t>
            </a:r>
          </a:p>
          <a:p>
            <a:pPr lvl="1"/>
            <a:r>
              <a:rPr lang="en-US" sz="1467" dirty="0"/>
              <a:t>Semiconductors</a:t>
            </a:r>
          </a:p>
          <a:p>
            <a:endParaRPr lang="en-US" sz="2000" dirty="0"/>
          </a:p>
          <a:p>
            <a:endParaRPr lang="en-US" sz="2000" b="1" dirty="0"/>
          </a:p>
          <a:p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6D50EE-04A9-1159-3819-8A3E86751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Status: </a:t>
            </a:r>
            <a:r>
              <a:rPr lang="en-US" sz="4000" dirty="0"/>
              <a:t>ODME Continued</a:t>
            </a:r>
            <a:endParaRPr lang="en-US" dirty="0"/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14CE7576-45C0-03F9-0D7C-36A425FC9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952" y="1193736"/>
            <a:ext cx="4009066" cy="215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677F6C-0CEC-092D-84D7-DC29AD4B52C8}"/>
              </a:ext>
            </a:extLst>
          </p:cNvPr>
          <p:cNvSpPr txBox="1"/>
          <p:nvPr/>
        </p:nvSpPr>
        <p:spPr>
          <a:xfrm>
            <a:off x="8291361" y="3227779"/>
            <a:ext cx="342856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US" sz="900" b="1" i="0" u="none" strike="noStrike" dirty="0">
                <a:solidFill>
                  <a:srgbClr val="000000"/>
                </a:solidFill>
                <a:effectLst/>
              </a:rPr>
              <a:t>AstroSense wireless crew health sensor device</a:t>
            </a:r>
            <a:endParaRPr lang="en-US" sz="900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988736-84A3-9CF4-6482-29223D49F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952" y="3514204"/>
            <a:ext cx="2717228" cy="292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C20D31-2556-6542-F728-3532144266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72" t="18796" r="16288" b="19404"/>
          <a:stretch/>
        </p:blipFill>
        <p:spPr>
          <a:xfrm rot="5400000">
            <a:off x="5314756" y="1440781"/>
            <a:ext cx="2483358" cy="19629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5777AC-B32B-64EB-7D29-1A752EEBB3F8}"/>
              </a:ext>
            </a:extLst>
          </p:cNvPr>
          <p:cNvSpPr txBox="1"/>
          <p:nvPr/>
        </p:nvSpPr>
        <p:spPr>
          <a:xfrm>
            <a:off x="7290814" y="6434410"/>
            <a:ext cx="360883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US" sz="900" b="1" i="0" u="none" strike="noStrike" dirty="0">
                <a:solidFill>
                  <a:srgbClr val="000000"/>
                </a:solidFill>
                <a:effectLst/>
              </a:rPr>
              <a:t>Conductivity sensor</a:t>
            </a:r>
            <a:r>
              <a:rPr lang="en-US" sz="900" b="0" i="0" dirty="0">
                <a:solidFill>
                  <a:srgbClr val="000000"/>
                </a:solidFill>
                <a:effectLst/>
              </a:rPr>
              <a:t>​</a:t>
            </a:r>
            <a:r>
              <a:rPr lang="en-US" sz="900" dirty="0">
                <a:solidFill>
                  <a:srgbClr val="000000"/>
                </a:solidFill>
              </a:rPr>
              <a:t> </a:t>
            </a:r>
            <a:r>
              <a:rPr lang="en-US" sz="900" b="1" i="0" u="none" strike="noStrike" dirty="0">
                <a:solidFill>
                  <a:srgbClr val="000000"/>
                </a:solidFill>
                <a:effectLst/>
              </a:rPr>
              <a:t>in ECLSS pretreat</a:t>
            </a:r>
            <a:endParaRPr lang="en-US" sz="9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7AAF43-8B23-0FAE-5CA4-58C8C6435E49}"/>
              </a:ext>
            </a:extLst>
          </p:cNvPr>
          <p:cNvSpPr txBox="1"/>
          <p:nvPr/>
        </p:nvSpPr>
        <p:spPr>
          <a:xfrm>
            <a:off x="5727691" y="3733295"/>
            <a:ext cx="1660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US" sz="900" b="1" i="0" u="none" strike="noStrike" dirty="0">
                <a:solidFill>
                  <a:srgbClr val="000000"/>
                </a:solidFill>
                <a:effectLst/>
              </a:rPr>
              <a:t>Latest version HYDRA RFID antenna base</a:t>
            </a:r>
            <a:endParaRPr lang="en-US" sz="9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1718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8B5A10-1D32-1E7C-AB00-D417F79CC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28928"/>
            <a:ext cx="6925056" cy="49588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/>
              <a:t>NASA has not made a weld in space for 50 years</a:t>
            </a:r>
          </a:p>
          <a:p>
            <a:pPr marL="0" indent="0">
              <a:buNone/>
            </a:pPr>
            <a:endParaRPr lang="en-US" sz="2000" dirty="0"/>
          </a:p>
          <a:p>
            <a:pPr marL="292100" indent="-292100"/>
            <a:r>
              <a:rPr lang="en-US" sz="2000" dirty="0"/>
              <a:t>No current, formal in-space welding program </a:t>
            </a:r>
          </a:p>
          <a:p>
            <a:pPr marL="865188" lvl="1" indent="-255588"/>
            <a:r>
              <a:rPr lang="en-US" sz="2000" dirty="0"/>
              <a:t>Current effort limited to small efforts (i.e. CANs, ECIs, etc.)</a:t>
            </a:r>
          </a:p>
          <a:p>
            <a:pPr lvl="1"/>
            <a:endParaRPr lang="en-US" sz="2000" dirty="0"/>
          </a:p>
          <a:p>
            <a:pPr marL="11113" lvl="1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Laser beam welding in space: maturation and model validation with flat floor and parabolic flight experiments (OSU)</a:t>
            </a:r>
          </a:p>
          <a:p>
            <a:pPr marL="354013" lvl="1" indent="-342900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Two laser weld demonstrations to anchor computational and digital twin models</a:t>
            </a:r>
          </a:p>
          <a:p>
            <a:pPr marL="11113" lvl="1" indent="0"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113" lvl="1" indent="0">
              <a:buNone/>
            </a:pPr>
            <a:r>
              <a:rPr lang="en-US" sz="2000" b="1" dirty="0"/>
              <a:t>Development of a High-Fidelity Robotic System </a:t>
            </a:r>
            <a:br>
              <a:rPr lang="en-US" sz="2000" b="1" dirty="0"/>
            </a:br>
            <a:r>
              <a:rPr lang="en-US" sz="2000" b="1" dirty="0"/>
              <a:t>Digital Twin for In-Space Welding (UTEP)</a:t>
            </a:r>
          </a:p>
          <a:p>
            <a:pPr marL="354013" lvl="1" indent="-342900"/>
            <a:r>
              <a:rPr lang="en-US" sz="2000" dirty="0"/>
              <a:t>Development of and experiments with a robot digital twin to characterize motion and forces associated with Butt Weld joint fit-up</a:t>
            </a:r>
          </a:p>
          <a:p>
            <a:pPr marL="354013" lvl="1" indent="-342900"/>
            <a:r>
              <a:rPr lang="en-US" sz="2000" dirty="0"/>
              <a:t>Aims to better understand free flying systems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248AEC-7168-4A01-F906-3FB528229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Status: In-Space Welding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13CD9B9-0E12-2133-98C8-81D02F8CFD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5353201"/>
              </p:ext>
            </p:extLst>
          </p:nvPr>
        </p:nvGraphicFramePr>
        <p:xfrm>
          <a:off x="5925312" y="443084"/>
          <a:ext cx="6735375" cy="5844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365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769D63-83EB-A300-0428-E531C63A1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Low TRL Development:</a:t>
            </a:r>
          </a:p>
          <a:p>
            <a:r>
              <a:rPr lang="en-US" sz="2400" dirty="0"/>
              <a:t>Novel systems based on terrestrial solid-state technology</a:t>
            </a:r>
          </a:p>
          <a:p>
            <a:r>
              <a:rPr lang="en-US" sz="2400" dirty="0"/>
              <a:t>Cold Welding investigations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746313-7078-61DC-83E1-F93116C76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Status: In-Space Welding Continued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CE9326-4E45-7044-8839-68A692679254}"/>
              </a:ext>
            </a:extLst>
          </p:cNvPr>
          <p:cNvGrpSpPr/>
          <p:nvPr/>
        </p:nvGrpSpPr>
        <p:grpSpPr>
          <a:xfrm>
            <a:off x="2574387" y="2738726"/>
            <a:ext cx="5852161" cy="3657601"/>
            <a:chOff x="3713870" y="2248392"/>
            <a:chExt cx="7868529" cy="4917831"/>
          </a:xfrm>
        </p:grpSpPr>
        <p:pic>
          <p:nvPicPr>
            <p:cNvPr id="5" name="Picture 2" descr="Earth From Space Wallpapers - Wallpaper Cave">
              <a:extLst>
                <a:ext uri="{FF2B5EF4-FFF2-40B4-BE49-F238E27FC236}">
                  <a16:creationId xmlns:a16="http://schemas.microsoft.com/office/drawing/2014/main" id="{287FA938-FC7C-65B1-7EE0-E4EAE470DD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870" y="2248392"/>
              <a:ext cx="7868529" cy="4917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C640B38-546A-63AB-4C75-5441B74E4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3860" y1="33993" x2="23860" y2="33993"/>
                          <a14:foregroundMark x1="62959" y1="71199" x2="62959" y2="71199"/>
                          <a14:foregroundMark x1="74917" y1="73671" x2="74917" y2="73671"/>
                          <a14:foregroundMark x1="75139" y1="75649" x2="75139" y2="75649"/>
                          <a14:foregroundMark x1="62570" y1="73177" x2="62570" y2="73177"/>
                          <a14:foregroundMark x1="59900" y1="67367" x2="59900" y2="67367"/>
                          <a14:foregroundMark x1="59900" y1="67985" x2="58788" y2="67614"/>
                          <a14:foregroundMark x1="24750" y1="50680" x2="24750" y2="50680"/>
                          <a14:foregroundMark x1="25973" y1="50185" x2="25973" y2="50185"/>
                          <a14:foregroundMark x1="26196" y1="50185" x2="25918" y2="50309"/>
                          <a14:backgroundMark x1="57898" y1="31397" x2="57898" y2="31397"/>
                          <a14:backgroundMark x1="75862" y1="64400" x2="75862" y2="64400"/>
                          <a14:backgroundMark x1="75473" y1="64153" x2="73192" y2="61063"/>
                          <a14:backgroundMark x1="78365" y1="64771" x2="78365" y2="64030"/>
                          <a14:backgroundMark x1="57731" y1="31273" x2="57731" y2="31644"/>
                          <a14:backgroundMark x1="58231" y1="32880" x2="58231" y2="3288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067906" y="2719217"/>
              <a:ext cx="7160456" cy="32218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005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C1E3F8-A466-2085-6B7C-DF5CE698B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Status: Outfitting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FDB913C-3474-2A71-2AD0-DB10C1B13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437872"/>
            <a:ext cx="5230970" cy="348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CON to 3D print Martian habitat for NASA 'CHAPEA' simulations - 3D  Printing Industry">
            <a:extLst>
              <a:ext uri="{FF2B5EF4-FFF2-40B4-BE49-F238E27FC236}">
                <a16:creationId xmlns:a16="http://schemas.microsoft.com/office/drawing/2014/main" id="{0FC3A6F2-189C-F4E5-C213-8A02FAC55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179" y="2437872"/>
            <a:ext cx="4984602" cy="348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E7FE66-3095-19D1-DEE4-58A0582B97FF}"/>
              </a:ext>
            </a:extLst>
          </p:cNvPr>
          <p:cNvSpPr txBox="1"/>
          <p:nvPr/>
        </p:nvSpPr>
        <p:spPr>
          <a:xfrm>
            <a:off x="524256" y="1180954"/>
            <a:ext cx="5571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Branch Technologies: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Demonstrated potential outfitting solutions.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Investigated materials, process and design considerations.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FB4FEC-A9DE-84B7-548A-9913D5ED0CDA}"/>
              </a:ext>
            </a:extLst>
          </p:cNvPr>
          <p:cNvSpPr txBox="1"/>
          <p:nvPr/>
        </p:nvSpPr>
        <p:spPr>
          <a:xfrm>
            <a:off x="6528816" y="1180953"/>
            <a:ext cx="5571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CHAPEA Project Collaboration: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Crew analogue of Martian Habitat</a:t>
            </a:r>
          </a:p>
          <a:p>
            <a:pPr marL="296863" indent="-285750">
              <a:buFont typeface="Arial" panose="020B0604020202020204" pitchFamily="34" charset="0"/>
              <a:buChar char="•"/>
            </a:pPr>
            <a:r>
              <a:rPr lang="en-US" b="1" dirty="0"/>
              <a:t>Focus: </a:t>
            </a:r>
            <a:r>
              <a:rPr lang="en-US" dirty="0"/>
              <a:t>Understanding crew interactions with manufacturing systems and potential applications</a:t>
            </a:r>
          </a:p>
        </p:txBody>
      </p:sp>
    </p:spTree>
    <p:extLst>
      <p:ext uri="{BB962C8B-B14F-4D97-AF65-F5344CB8AC3E}">
        <p14:creationId xmlns:p14="http://schemas.microsoft.com/office/powerpoint/2010/main" val="34694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0A4CEA3-D3FA-0C90-E71A-E335D7A6B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Project Formulation</a:t>
            </a:r>
          </a:p>
          <a:p>
            <a:r>
              <a:rPr lang="en-US" sz="2800" dirty="0"/>
              <a:t>Taxonomy development for outfitting, construction, and manufacturing</a:t>
            </a:r>
          </a:p>
          <a:p>
            <a:r>
              <a:rPr lang="en-US" sz="2800" dirty="0"/>
              <a:t>Priority Analysis for Outfitting Technologies</a:t>
            </a:r>
          </a:p>
          <a:p>
            <a:r>
              <a:rPr lang="en-US" sz="2800" dirty="0"/>
              <a:t>Integration in to Design Studies and Concept Missions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901BC43-EFD6-3C9B-8DEA-FD4D586D7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Status: Outfitting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2E7332A-6BC6-F15A-94F9-AFD0D1DFEC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7745994"/>
              </p:ext>
            </p:extLst>
          </p:nvPr>
        </p:nvGraphicFramePr>
        <p:xfrm>
          <a:off x="2032000" y="4206240"/>
          <a:ext cx="8128000" cy="194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479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1CDC89-62D2-04E3-0162-6B8C7A40A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05222" y="2182958"/>
            <a:ext cx="4097314" cy="269299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B468B04-A98E-264C-94A2-D9D47B952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OSAM Missions: OSAM-1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DFD835-42F4-308B-8B57-96645B006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1555" y="1070273"/>
            <a:ext cx="4990445" cy="490211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18BB08-A60E-4FD0-3802-E2A882477530}"/>
              </a:ext>
            </a:extLst>
          </p:cNvPr>
          <p:cNvSpPr txBox="1"/>
          <p:nvPr/>
        </p:nvSpPr>
        <p:spPr>
          <a:xfrm>
            <a:off x="6503229" y="1612718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Additive Manufacturing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FDA101-D856-0B7E-F3BF-16F073ADA45A}"/>
              </a:ext>
            </a:extLst>
          </p:cNvPr>
          <p:cNvSpPr txBox="1"/>
          <p:nvPr/>
        </p:nvSpPr>
        <p:spPr>
          <a:xfrm>
            <a:off x="9648979" y="1259402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Robotic Servicing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27EE5D-9730-4460-65FC-8F8B6CAF5F52}"/>
              </a:ext>
            </a:extLst>
          </p:cNvPr>
          <p:cNvSpPr txBox="1"/>
          <p:nvPr/>
        </p:nvSpPr>
        <p:spPr>
          <a:xfrm>
            <a:off x="360859" y="1443841"/>
            <a:ext cx="634452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/>
                <a:latin typeface="Calibri" panose="020F0502020204030204" pitchFamily="34" charset="0"/>
              </a:rPr>
              <a:t>Demonstration Goals:</a:t>
            </a:r>
          </a:p>
          <a:p>
            <a:pPr marL="577850" indent="-28575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</a:rPr>
              <a:t>Autonomous rendezvous and inspection</a:t>
            </a:r>
          </a:p>
          <a:p>
            <a:pPr marL="577850" indent="-28575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</a:rPr>
              <a:t>Autonomous capture of client satellite</a:t>
            </a:r>
          </a:p>
          <a:p>
            <a:pPr marL="577850" indent="-28575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</a:rPr>
              <a:t>Tele-operated robotic servicing</a:t>
            </a:r>
          </a:p>
          <a:p>
            <a:pPr marL="577850" indent="-28575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</a:rPr>
              <a:t>Refueling of client satellite</a:t>
            </a:r>
          </a:p>
          <a:p>
            <a:pPr marL="577850" indent="-28575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</a:rPr>
              <a:t>Relocation of client satellite</a:t>
            </a:r>
          </a:p>
          <a:p>
            <a:pPr marL="577850" indent="-28575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</a:rPr>
              <a:t>Release and safely depart from client</a:t>
            </a:r>
          </a:p>
          <a:p>
            <a:pPr marL="577850" indent="-28575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</a:rPr>
              <a:t>In-space assembly of an antenna</a:t>
            </a:r>
          </a:p>
          <a:p>
            <a:pPr marL="577850" indent="-28575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</a:rPr>
              <a:t>In-space manufacturing of a beam </a:t>
            </a:r>
          </a:p>
          <a:p>
            <a:endParaRPr lang="en-US" sz="2400" dirty="0">
              <a:latin typeface="Calibri" panose="020F0502020204030204" pitchFamily="34" charset="0"/>
            </a:endParaRPr>
          </a:p>
          <a:p>
            <a:r>
              <a:rPr lang="en-US" sz="2400" b="1" dirty="0">
                <a:effectLst/>
                <a:latin typeface="Calibri" panose="020F0502020204030204" pitchFamily="34" charset="0"/>
              </a:rPr>
              <a:t>Launch Date: </a:t>
            </a:r>
            <a:r>
              <a:rPr lang="en-US" sz="2400" dirty="0">
                <a:effectLst/>
                <a:latin typeface="Calibri" panose="020F0502020204030204" pitchFamily="34" charset="0"/>
              </a:rPr>
              <a:t>February 2026</a:t>
            </a:r>
          </a:p>
        </p:txBody>
      </p:sp>
    </p:spTree>
    <p:extLst>
      <p:ext uri="{BB962C8B-B14F-4D97-AF65-F5344CB8AC3E}">
        <p14:creationId xmlns:p14="http://schemas.microsoft.com/office/powerpoint/2010/main" val="133980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36F68B-D09B-0EBC-555E-B7C37A9A0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92551"/>
            <a:ext cx="5486400" cy="4427497"/>
          </a:xfrm>
        </p:spPr>
        <p:txBody>
          <a:bodyPr>
            <a:normAutofit/>
          </a:bodyPr>
          <a:lstStyle/>
          <a:p>
            <a:pPr marL="641350" lvl="1" indent="-460375"/>
            <a:r>
              <a:rPr lang="en-US" sz="2000" dirty="0">
                <a:latin typeface="+mn-lt"/>
              </a:rPr>
              <a:t>Class D Demonstration mission</a:t>
            </a:r>
          </a:p>
          <a:p>
            <a:pPr marL="641350" lvl="1" indent="-460375"/>
            <a:r>
              <a:rPr lang="en-US" sz="2000" dirty="0">
                <a:latin typeface="+mn-lt"/>
              </a:rPr>
              <a:t>Mk 11 Extended Structure Additive Manufacturing Machine (ESAMM)</a:t>
            </a:r>
          </a:p>
          <a:p>
            <a:pPr marL="641350" lvl="1" indent="-460375"/>
            <a:r>
              <a:rPr lang="en-US" sz="2000" dirty="0">
                <a:latin typeface="+mn-lt"/>
              </a:rPr>
              <a:t>Anticipated 2023 Status:</a:t>
            </a:r>
          </a:p>
          <a:p>
            <a:pPr marL="1087438" lvl="2" indent="-460375"/>
            <a:r>
              <a:rPr lang="en-US" sz="1800" dirty="0">
                <a:latin typeface="+mn-lt"/>
                <a:ea typeface="+mn-ea"/>
                <a:cs typeface="Calibri" panose="020F0502020204030204" pitchFamily="34" charset="0"/>
              </a:rPr>
              <a:t>Receive Robotic Arm</a:t>
            </a:r>
          </a:p>
          <a:p>
            <a:pPr marL="1087438" lvl="2" indent="-460375"/>
            <a:r>
              <a:rPr lang="en-US" sz="1800" dirty="0">
                <a:latin typeface="+mn-lt"/>
                <a:ea typeface="+mn-ea"/>
                <a:cs typeface="Calibri" panose="020F0502020204030204" pitchFamily="34" charset="0"/>
              </a:rPr>
              <a:t>End to End Test </a:t>
            </a:r>
          </a:p>
          <a:p>
            <a:pPr marL="1087438" lvl="2" indent="-460375"/>
            <a:r>
              <a:rPr lang="en-US" sz="1800" dirty="0">
                <a:latin typeface="+mn-lt"/>
                <a:ea typeface="+mn-ea"/>
                <a:cs typeface="Calibri" panose="020F0502020204030204" pitchFamily="34" charset="0"/>
              </a:rPr>
              <a:t>Flight unit assembly and verification testing</a:t>
            </a:r>
          </a:p>
          <a:p>
            <a:pPr marL="1087438" lvl="2" indent="-460375"/>
            <a:r>
              <a:rPr lang="en-US" sz="1800" dirty="0">
                <a:latin typeface="+mn-lt"/>
                <a:ea typeface="+mn-ea"/>
                <a:cs typeface="Calibri" panose="020F0502020204030204" pitchFamily="34" charset="0"/>
              </a:rPr>
              <a:t>Payload Integration</a:t>
            </a:r>
          </a:p>
          <a:p>
            <a:pPr marL="1087438" lvl="2" indent="-460375"/>
            <a:r>
              <a:rPr lang="en-US" sz="1800" dirty="0">
                <a:latin typeface="+mn-lt"/>
                <a:ea typeface="+mn-ea"/>
                <a:cs typeface="Calibri" panose="020F0502020204030204" pitchFamily="34" charset="0"/>
              </a:rPr>
              <a:t>Receive Bus</a:t>
            </a:r>
          </a:p>
          <a:p>
            <a:pPr marL="1087438" lvl="2" indent="-460375"/>
            <a:r>
              <a:rPr lang="en-US" sz="1800" dirty="0">
                <a:latin typeface="+mn-lt"/>
                <a:ea typeface="+mn-ea"/>
                <a:cs typeface="Calibri" panose="020F0502020204030204" pitchFamily="34" charset="0"/>
              </a:rPr>
              <a:t>Subsystem environmental testing</a:t>
            </a:r>
          </a:p>
          <a:p>
            <a:pPr lvl="2"/>
            <a:endParaRPr lang="en-US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FF69AE-E085-1AF3-DC94-85BB96DC6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OSAM Missions: OSAM-2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87D5E4-4ABC-D730-6705-DCAF4D02C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222" y="1592551"/>
            <a:ext cx="5294178" cy="3742267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5548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D82F12A-A17D-613B-BAA3-07B0EAC07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127" t="17204" r="9797" b="16026"/>
          <a:stretch/>
        </p:blipFill>
        <p:spPr>
          <a:xfrm>
            <a:off x="374717" y="1182624"/>
            <a:ext cx="11500404" cy="4937760"/>
          </a:xfrm>
        </p:spPr>
      </p:pic>
    </p:spTree>
    <p:extLst>
      <p:ext uri="{BB962C8B-B14F-4D97-AF65-F5344CB8AC3E}">
        <p14:creationId xmlns:p14="http://schemas.microsoft.com/office/powerpoint/2010/main" val="245025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5DEB13-C33F-FC69-07B3-A16F9EFF1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9937"/>
            <a:ext cx="10972800" cy="5164979"/>
          </a:xfrm>
        </p:spPr>
        <p:txBody>
          <a:bodyPr>
            <a:normAutofit fontScale="62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Expand In-Space Manufacturing efforts to include additional processes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Welding Demonstrations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Pharmaceutical Manufacturing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Large Format Printing (outfitting focused)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Physics Based Modeling &amp; Computational Materials Development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Process Specific Alloy Development</a:t>
            </a:r>
          </a:p>
          <a:p>
            <a:pPr marL="609568" lvl="1" indent="0">
              <a:spcAft>
                <a:spcPts val="600"/>
              </a:spcAft>
              <a:buNone/>
            </a:pPr>
            <a:endParaRPr lang="en-US" sz="1000" dirty="0"/>
          </a:p>
          <a:p>
            <a:pPr>
              <a:spcAft>
                <a:spcPts val="600"/>
              </a:spcAft>
            </a:pPr>
            <a:r>
              <a:rPr lang="en-US" dirty="0"/>
              <a:t>Autonomous Operations </a:t>
            </a:r>
          </a:p>
          <a:p>
            <a:pPr marL="0" indent="0">
              <a:spcAft>
                <a:spcPts val="600"/>
              </a:spcAft>
              <a:buNone/>
            </a:pPr>
            <a:endParaRPr lang="en-US" sz="1100" dirty="0"/>
          </a:p>
          <a:p>
            <a:pPr>
              <a:spcAft>
                <a:spcPts val="600"/>
              </a:spcAft>
            </a:pPr>
            <a:r>
              <a:rPr lang="en-US" dirty="0"/>
              <a:t>Standardization &amp; Materials Characterization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Current standards are not conducive to in-space manufacturing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Design Values</a:t>
            </a:r>
          </a:p>
          <a:p>
            <a:pPr marL="609568" lvl="1" indent="0">
              <a:spcAft>
                <a:spcPts val="600"/>
              </a:spcAft>
              <a:buNone/>
            </a:pPr>
            <a:endParaRPr lang="en-US" sz="1100" dirty="0"/>
          </a:p>
          <a:p>
            <a:pPr>
              <a:spcAft>
                <a:spcPts val="600"/>
              </a:spcAft>
            </a:pPr>
            <a:r>
              <a:rPr lang="en-US" dirty="0"/>
              <a:t>Second generation systems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A854F8-B918-234C-5C96-EB6DCADAE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Focus</a:t>
            </a:r>
          </a:p>
        </p:txBody>
      </p:sp>
    </p:spTree>
    <p:extLst>
      <p:ext uri="{BB962C8B-B14F-4D97-AF65-F5344CB8AC3E}">
        <p14:creationId xmlns:p14="http://schemas.microsoft.com/office/powerpoint/2010/main" val="269779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E20B12-7947-9B47-E254-D1C27E6AE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92096"/>
            <a:ext cx="10972800" cy="3385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79342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4864" y="103923"/>
            <a:ext cx="7497070" cy="488236"/>
          </a:xfrm>
        </p:spPr>
        <p:txBody>
          <a:bodyPr/>
          <a:lstStyle/>
          <a:p>
            <a:pPr algn="ctr"/>
            <a:r>
              <a:rPr lang="en-US" sz="3177" dirty="0">
                <a:latin typeface="55 Helvetica Roman"/>
              </a:rPr>
              <a:t>ISM Portfolio Overview - Org and Funding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269430" y="7540947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kern="1200" cap="none" spc="0">
                <a:ln>
                  <a:noFill/>
                </a:ln>
                <a:solidFill>
                  <a:schemeClr val="tx1"/>
                </a:solidFill>
                <a:effectLst/>
                <a:latin typeface="55 Helvetica Roman" pitchFamily="1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rgbClr val="666666"/>
                </a:solidFill>
                <a:latin typeface="55 Helvetica Roman" pitchFamily="1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8627B6-47DF-CD45-8444-9173B3B21040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55 Helvetica Roman" pitchFamily="1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3/6/2023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55 Helvetica Roman" pitchFamily="1" charset="0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7F2FE7-465B-464E-8312-38A2B24F5EB0}"/>
              </a:ext>
            </a:extLst>
          </p:cNvPr>
          <p:cNvGrpSpPr/>
          <p:nvPr/>
        </p:nvGrpSpPr>
        <p:grpSpPr>
          <a:xfrm>
            <a:off x="425718" y="1054016"/>
            <a:ext cx="11010944" cy="5108998"/>
            <a:chOff x="-1703521" y="949657"/>
            <a:chExt cx="13952690" cy="568703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5FA9362-95DD-47B8-8C76-2889114CABCB}"/>
                </a:ext>
              </a:extLst>
            </p:cNvPr>
            <p:cNvSpPr/>
            <p:nvPr/>
          </p:nvSpPr>
          <p:spPr>
            <a:xfrm>
              <a:off x="3418515" y="1621194"/>
              <a:ext cx="2640761" cy="127475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In-Space Manufacturing (ISM) Portfolio</a:t>
              </a:r>
            </a:p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PM - Jim Stott/ST23</a:t>
              </a:r>
            </a:p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CE – Chris Roberts/EE05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1D49F6D-0B03-418A-9748-3AE4554E9EAE}"/>
                </a:ext>
              </a:extLst>
            </p:cNvPr>
            <p:cNvSpPr/>
            <p:nvPr/>
          </p:nvSpPr>
          <p:spPr>
            <a:xfrm>
              <a:off x="3333179" y="3594507"/>
              <a:ext cx="2835338" cy="1016409"/>
            </a:xfrm>
            <a:prstGeom prst="rect">
              <a:avLst/>
            </a:prstGeom>
            <a:solidFill>
              <a:srgbClr val="FCD5B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On-Demand Multi-material Manufacturing </a:t>
              </a:r>
            </a:p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(ODMM) Project</a:t>
              </a:r>
            </a:p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PI – Alex Blanchard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B2E3EFB-9285-4C60-950B-A725E1CA02FC}"/>
                </a:ext>
              </a:extLst>
            </p:cNvPr>
            <p:cNvSpPr/>
            <p:nvPr/>
          </p:nvSpPr>
          <p:spPr>
            <a:xfrm>
              <a:off x="9210847" y="3538058"/>
              <a:ext cx="3038322" cy="101640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On-Demand Manufacturing of Electronics </a:t>
              </a:r>
            </a:p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(ODME) Project</a:t>
              </a:r>
            </a:p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PI – Curtis Hill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637FA38-CBA8-40CB-B450-87EEBA241AA5}"/>
                </a:ext>
              </a:extLst>
            </p:cNvPr>
            <p:cNvSpPr/>
            <p:nvPr/>
          </p:nvSpPr>
          <p:spPr>
            <a:xfrm>
              <a:off x="-617483" y="6210135"/>
              <a:ext cx="2322568" cy="426556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Recycle &amp; Reuse (R&amp;R)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BBBF9DC-BA0B-434B-94ED-D53B8698010C}"/>
                </a:ext>
              </a:extLst>
            </p:cNvPr>
            <p:cNvSpPr/>
            <p:nvPr/>
          </p:nvSpPr>
          <p:spPr>
            <a:xfrm>
              <a:off x="8714359" y="949657"/>
              <a:ext cx="1851885" cy="662244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ESDMD/EC</a:t>
              </a:r>
            </a:p>
          </p:txBody>
        </p:sp>
        <p:cxnSp>
          <p:nvCxnSpPr>
            <p:cNvPr id="24" name="Elbow Connector 138">
              <a:extLst>
                <a:ext uri="{FF2B5EF4-FFF2-40B4-BE49-F238E27FC236}">
                  <a16:creationId xmlns:a16="http://schemas.microsoft.com/office/drawing/2014/main" id="{051BB0A7-2F24-45CD-BD18-867F5CE6FEDA}"/>
                </a:ext>
              </a:extLst>
            </p:cNvPr>
            <p:cNvCxnSpPr>
              <a:cxnSpLocks/>
              <a:stCxn id="116" idx="2"/>
              <a:endCxn id="11" idx="1"/>
            </p:cNvCxnSpPr>
            <p:nvPr/>
          </p:nvCxnSpPr>
          <p:spPr>
            <a:xfrm rot="16200000" flipH="1">
              <a:off x="1121405" y="-38540"/>
              <a:ext cx="831479" cy="3762742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13EC61F-A98A-49C9-8542-7B83BBE2E729}"/>
                </a:ext>
              </a:extLst>
            </p:cNvPr>
            <p:cNvSpPr/>
            <p:nvPr/>
          </p:nvSpPr>
          <p:spPr>
            <a:xfrm>
              <a:off x="6225461" y="4727701"/>
              <a:ext cx="2146981" cy="898067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RFID Enabled Autonomous Logistics Management </a:t>
              </a:r>
            </a:p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3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(REALM) Task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9D02B2F-6B88-4B4C-921C-C043C497C619}"/>
                </a:ext>
              </a:extLst>
            </p:cNvPr>
            <p:cNvSpPr/>
            <p:nvPr/>
          </p:nvSpPr>
          <p:spPr>
            <a:xfrm>
              <a:off x="-1703521" y="3572400"/>
              <a:ext cx="2322568" cy="625353"/>
            </a:xfrm>
            <a:prstGeom prst="rect">
              <a:avLst/>
            </a:prstGeom>
            <a:solidFill>
              <a:srgbClr val="FCD5B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Outfitting</a:t>
              </a:r>
            </a:p>
            <a:p>
              <a:pPr marL="0" marR="0" lvl="0" indent="0" algn="ctr" defTabSz="6656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1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PI – Brady Kimbrel</a:t>
              </a:r>
            </a:p>
          </p:txBody>
        </p:sp>
      </p:grp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C7CC25EF-756C-4352-AF2C-BCD0E78C1CF0}"/>
              </a:ext>
            </a:extLst>
          </p:cNvPr>
          <p:cNvCxnSpPr>
            <a:cxnSpLocks/>
            <a:stCxn id="23" idx="2"/>
            <a:endCxn id="11" idx="3"/>
          </p:cNvCxnSpPr>
          <p:nvPr/>
        </p:nvCxnSpPr>
        <p:spPr bwMode="auto">
          <a:xfrm rot="5400000">
            <a:off x="7674364" y="526414"/>
            <a:ext cx="580942" cy="2826013"/>
          </a:xfrm>
          <a:prstGeom prst="bentConnector2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012EDBC0-D2D7-404B-8BEE-834C9860ACBB}"/>
              </a:ext>
            </a:extLst>
          </p:cNvPr>
          <p:cNvCxnSpPr>
            <a:cxnSpLocks/>
          </p:cNvCxnSpPr>
          <p:nvPr/>
        </p:nvCxnSpPr>
        <p:spPr bwMode="auto">
          <a:xfrm rot="16200000" flipH="1">
            <a:off x="5200771" y="3171252"/>
            <a:ext cx="627556" cy="9433"/>
          </a:xfrm>
          <a:prstGeom prst="bentConnector3">
            <a:avLst>
              <a:gd name="adj1" fmla="val 28751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E7365F89-26A9-4A3D-BA81-B2E4AE159589}"/>
              </a:ext>
            </a:extLst>
          </p:cNvPr>
          <p:cNvSpPr/>
          <p:nvPr/>
        </p:nvSpPr>
        <p:spPr>
          <a:xfrm>
            <a:off x="4400494" y="5890767"/>
            <a:ext cx="1832884" cy="56435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656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Fablab</a:t>
            </a:r>
          </a:p>
        </p:txBody>
      </p:sp>
      <p:cxnSp>
        <p:nvCxnSpPr>
          <p:cNvPr id="70" name="Elbow Connector 138">
            <a:extLst>
              <a:ext uri="{FF2B5EF4-FFF2-40B4-BE49-F238E27FC236}">
                <a16:creationId xmlns:a16="http://schemas.microsoft.com/office/drawing/2014/main" id="{99B589A2-B723-48B6-A2CF-F336978B5C54}"/>
              </a:ext>
            </a:extLst>
          </p:cNvPr>
          <p:cNvCxnSpPr>
            <a:cxnSpLocks/>
          </p:cNvCxnSpPr>
          <p:nvPr/>
        </p:nvCxnSpPr>
        <p:spPr>
          <a:xfrm rot="5400000">
            <a:off x="2566617" y="3089746"/>
            <a:ext cx="1628273" cy="4236487"/>
          </a:xfrm>
          <a:prstGeom prst="bentConnector4">
            <a:avLst>
              <a:gd name="adj1" fmla="val 44116"/>
              <a:gd name="adj2" fmla="val 105396"/>
            </a:avLst>
          </a:prstGeom>
          <a:ln w="317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7B00DD82-A90E-45A4-86CF-C523680CFE70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4025928" y="4698657"/>
            <a:ext cx="1829805" cy="1118772"/>
          </a:xfrm>
          <a:prstGeom prst="bentConnector4">
            <a:avLst>
              <a:gd name="adj1" fmla="val 42289"/>
              <a:gd name="adj2" fmla="val 120433"/>
            </a:avLst>
          </a:prstGeom>
          <a:ln w="31750">
            <a:headEnd type="none" w="med" len="med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5E241834-B470-4AB6-A177-8DFF473E49BD}"/>
              </a:ext>
            </a:extLst>
          </p:cNvPr>
          <p:cNvCxnSpPr>
            <a:cxnSpLocks/>
            <a:stCxn id="11" idx="2"/>
            <a:endCxn id="15" idx="0"/>
          </p:cNvCxnSpPr>
          <p:nvPr/>
        </p:nvCxnSpPr>
        <p:spPr bwMode="auto">
          <a:xfrm rot="16200000" flipH="1">
            <a:off x="7585393" y="726925"/>
            <a:ext cx="576844" cy="472796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3BF8C940-FC05-4B80-9BA7-CA45C0679B62}"/>
              </a:ext>
            </a:extLst>
          </p:cNvPr>
          <p:cNvSpPr/>
          <p:nvPr/>
        </p:nvSpPr>
        <p:spPr>
          <a:xfrm>
            <a:off x="6670232" y="5361156"/>
            <a:ext cx="1694317" cy="406264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656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Nextflex</a:t>
            </a:r>
          </a:p>
        </p:txBody>
      </p:sp>
      <p:cxnSp>
        <p:nvCxnSpPr>
          <p:cNvPr id="97" name="Connector: Elbow 96">
            <a:extLst>
              <a:ext uri="{FF2B5EF4-FFF2-40B4-BE49-F238E27FC236}">
                <a16:creationId xmlns:a16="http://schemas.microsoft.com/office/drawing/2014/main" id="{33BD7373-14D7-4C3B-AD5A-C89E6EE5367B}"/>
              </a:ext>
            </a:extLst>
          </p:cNvPr>
          <p:cNvCxnSpPr>
            <a:cxnSpLocks/>
            <a:stCxn id="15" idx="2"/>
            <a:endCxn id="66" idx="3"/>
          </p:cNvCxnSpPr>
          <p:nvPr/>
        </p:nvCxnSpPr>
        <p:spPr bwMode="auto">
          <a:xfrm rot="5400000">
            <a:off x="7295329" y="3230478"/>
            <a:ext cx="1880518" cy="4004419"/>
          </a:xfrm>
          <a:prstGeom prst="bentConnector2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" name="Rectangle 115">
            <a:extLst>
              <a:ext uri="{FF2B5EF4-FFF2-40B4-BE49-F238E27FC236}">
                <a16:creationId xmlns:a16="http://schemas.microsoft.com/office/drawing/2014/main" id="{E5479F3E-09BB-4752-A457-F09794EAB6A0}"/>
              </a:ext>
            </a:extLst>
          </p:cNvPr>
          <p:cNvSpPr/>
          <p:nvPr/>
        </p:nvSpPr>
        <p:spPr>
          <a:xfrm>
            <a:off x="581980" y="921133"/>
            <a:ext cx="1832884" cy="561791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656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STMD/GCD,FO</a:t>
            </a:r>
          </a:p>
        </p:txBody>
      </p:sp>
      <p:cxnSp>
        <p:nvCxnSpPr>
          <p:cNvPr id="121" name="Connector: Elbow 120">
            <a:extLst>
              <a:ext uri="{FF2B5EF4-FFF2-40B4-BE49-F238E27FC236}">
                <a16:creationId xmlns:a16="http://schemas.microsoft.com/office/drawing/2014/main" id="{4EBA5DF2-4376-4BC6-BF2F-0AEBA9143625}"/>
              </a:ext>
            </a:extLst>
          </p:cNvPr>
          <p:cNvCxnSpPr>
            <a:cxnSpLocks/>
            <a:stCxn id="15" idx="2"/>
            <a:endCxn id="26" idx="3"/>
          </p:cNvCxnSpPr>
          <p:nvPr/>
        </p:nvCxnSpPr>
        <p:spPr bwMode="auto">
          <a:xfrm rot="5400000">
            <a:off x="9028036" y="3641687"/>
            <a:ext cx="559021" cy="1860503"/>
          </a:xfrm>
          <a:prstGeom prst="bentConnector2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Connector: Elbow 129">
            <a:extLst>
              <a:ext uri="{FF2B5EF4-FFF2-40B4-BE49-F238E27FC236}">
                <a16:creationId xmlns:a16="http://schemas.microsoft.com/office/drawing/2014/main" id="{0DA39C8B-7BDC-48B1-A77F-3F7EA80200C5}"/>
              </a:ext>
            </a:extLst>
          </p:cNvPr>
          <p:cNvCxnSpPr>
            <a:cxnSpLocks/>
            <a:stCxn id="15" idx="2"/>
            <a:endCxn id="84" idx="3"/>
          </p:cNvCxnSpPr>
          <p:nvPr/>
        </p:nvCxnSpPr>
        <p:spPr bwMode="auto">
          <a:xfrm rot="5400000">
            <a:off x="8665243" y="3991734"/>
            <a:ext cx="1271860" cy="1873248"/>
          </a:xfrm>
          <a:prstGeom prst="bentConnector2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4DDA8CBB-65BB-4423-BF0E-C8579F06F977}"/>
              </a:ext>
            </a:extLst>
          </p:cNvPr>
          <p:cNvSpPr/>
          <p:nvPr/>
        </p:nvSpPr>
        <p:spPr>
          <a:xfrm>
            <a:off x="1010108" y="4157148"/>
            <a:ext cx="1832884" cy="564358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656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CHAPEA</a:t>
            </a:r>
          </a:p>
          <a:p>
            <a:pPr marL="0" marR="0" lvl="0" indent="0" algn="ctr" defTabSz="6656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Rachel Bardsley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B5BF343-4245-4E5E-A80E-7AA790D285AC}"/>
              </a:ext>
            </a:extLst>
          </p:cNvPr>
          <p:cNvSpPr/>
          <p:nvPr/>
        </p:nvSpPr>
        <p:spPr>
          <a:xfrm>
            <a:off x="10108560" y="2300198"/>
            <a:ext cx="1461439" cy="59493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656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Strategic Planning</a:t>
            </a:r>
          </a:p>
        </p:txBody>
      </p: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435E549C-AD4D-4EED-BCA6-0F2002ECFF55}"/>
              </a:ext>
            </a:extLst>
          </p:cNvPr>
          <p:cNvCxnSpPr>
            <a:cxnSpLocks/>
            <a:stCxn id="23" idx="3"/>
            <a:endCxn id="44" idx="0"/>
          </p:cNvCxnSpPr>
          <p:nvPr/>
        </p:nvCxnSpPr>
        <p:spPr bwMode="auto">
          <a:xfrm>
            <a:off x="10108560" y="1351483"/>
            <a:ext cx="730720" cy="948715"/>
          </a:xfrm>
          <a:prstGeom prst="bentConnector2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Elbow Connector 138">
            <a:extLst>
              <a:ext uri="{FF2B5EF4-FFF2-40B4-BE49-F238E27FC236}">
                <a16:creationId xmlns:a16="http://schemas.microsoft.com/office/drawing/2014/main" id="{6E71E5CB-0C4E-9F97-1571-A0CE6DE3CD08}"/>
              </a:ext>
            </a:extLst>
          </p:cNvPr>
          <p:cNvCxnSpPr>
            <a:cxnSpLocks/>
            <a:endCxn id="27" idx="1"/>
          </p:cNvCxnSpPr>
          <p:nvPr/>
        </p:nvCxnSpPr>
        <p:spPr>
          <a:xfrm rot="16200000" flipH="1">
            <a:off x="610436" y="4039655"/>
            <a:ext cx="467356" cy="331988"/>
          </a:xfrm>
          <a:prstGeom prst="bentConnector2">
            <a:avLst/>
          </a:prstGeom>
          <a:ln w="317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0B780463-DA20-4683-AFD0-72F21C1091F2}"/>
              </a:ext>
            </a:extLst>
          </p:cNvPr>
          <p:cNvCxnSpPr>
            <a:cxnSpLocks/>
          </p:cNvCxnSpPr>
          <p:nvPr/>
        </p:nvCxnSpPr>
        <p:spPr bwMode="auto">
          <a:xfrm rot="5400000">
            <a:off x="3122148" y="1012016"/>
            <a:ext cx="607696" cy="416767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8089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4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4_Format-A_2018-2030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_2018-2030s-Format-A" id="{5206E5DE-1286-D44B-9279-E48BFA292996}" vid="{297CE5D5-A72D-D14F-A0A8-773319468D0A}"/>
    </a:ext>
  </a:extLst>
</a:theme>
</file>

<file path=ppt/theme/theme4.xml><?xml version="1.0" encoding="utf-8"?>
<a:theme xmlns:a="http://schemas.openxmlformats.org/drawingml/2006/main" name="Space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Standard_Jan2019">
  <a:themeElements>
    <a:clrScheme name="Custom 2">
      <a:dk1>
        <a:srgbClr val="000000"/>
      </a:dk1>
      <a:lt1>
        <a:srgbClr val="FFFFFF"/>
      </a:lt1>
      <a:dk2>
        <a:srgbClr val="A24C1F"/>
      </a:dk2>
      <a:lt2>
        <a:srgbClr val="A3AFB1"/>
      </a:lt2>
      <a:accent1>
        <a:srgbClr val="021659"/>
      </a:accent1>
      <a:accent2>
        <a:srgbClr val="B93A25"/>
      </a:accent2>
      <a:accent3>
        <a:srgbClr val="5E6E74"/>
      </a:accent3>
      <a:accent4>
        <a:srgbClr val="569656"/>
      </a:accent4>
      <a:accent5>
        <a:srgbClr val="9C6800"/>
      </a:accent5>
      <a:accent6>
        <a:srgbClr val="213E6F"/>
      </a:accent6>
      <a:hlink>
        <a:srgbClr val="567598"/>
      </a:hlink>
      <a:folHlink>
        <a:srgbClr val="A24C2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tandard_Jan19" id="{33D5BC90-AAD2-EC41-AB62-92CCBB11A728}" vid="{330C2900-3A8B-DD41-9658-12DD3FA702E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6C35BE1DBAC549B3839F65C74B458D" ma:contentTypeVersion="11" ma:contentTypeDescription="Create a new document." ma:contentTypeScope="" ma:versionID="bb35a54c246fc43e83db466c3cb8974f">
  <xsd:schema xmlns:xsd="http://www.w3.org/2001/XMLSchema" xmlns:xs="http://www.w3.org/2001/XMLSchema" xmlns:p="http://schemas.microsoft.com/office/2006/metadata/properties" xmlns:ns2="585b073a-e51e-4e2b-9042-4b1ce8b97595" targetNamespace="http://schemas.microsoft.com/office/2006/metadata/properties" ma:root="true" ma:fieldsID="a69fb10f254e3b8b4b858f1d6acea586" ns2:_="">
    <xsd:import namespace="585b073a-e51e-4e2b-9042-4b1ce8b97595"/>
    <xsd:element name="properties">
      <xsd:complexType>
        <xsd:sequence>
          <xsd:element name="documentManagement">
            <xsd:complexType>
              <xsd:all>
                <xsd:element ref="ns2:MeetingDate"/>
                <xsd:element ref="ns2:Categories" minOccurs="0"/>
                <xsd:element ref="ns2:Cadance"/>
                <xsd:element ref="ns2:ReportingYear"/>
                <xsd:element ref="ns2:TypeofDocument"/>
                <xsd:element ref="ns2:Status"/>
                <xsd:element ref="ns2:FinalReportLocation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5b073a-e51e-4e2b-9042-4b1ce8b97595" elementFormDefault="qualified">
    <xsd:import namespace="http://schemas.microsoft.com/office/2006/documentManagement/types"/>
    <xsd:import namespace="http://schemas.microsoft.com/office/infopath/2007/PartnerControls"/>
    <xsd:element name="MeetingDate" ma:index="2" ma:displayName="Meeting Date" ma:default="[today]" ma:format="DateOnly" ma:internalName="MeetingDate">
      <xsd:simpleType>
        <xsd:restriction base="dms:DateTime"/>
      </xsd:simpleType>
    </xsd:element>
    <xsd:element name="Categories" ma:index="3" nillable="true" ma:displayName="Categories" ma:format="Dropdown" ma:internalName="Categories" ma:requiredMultiChoice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ISM"/>
                    <xsd:enumeration value="EC"/>
                    <xsd:enumeration value="GCD"/>
                    <xsd:enumeration value="BPR"/>
                    <xsd:enumeration value="STOMPR"/>
                    <xsd:enumeration value="RMB"/>
                    <xsd:enumeration value="ERB/PCB"/>
                    <xsd:enumeration value="ODME"/>
                    <xsd:enumeration value="ODMM"/>
                    <xsd:enumeration value="DMPR"/>
                  </xsd:restriction>
                </xsd:simpleType>
              </xsd:element>
            </xsd:sequence>
          </xsd:extension>
        </xsd:complexContent>
      </xsd:complexType>
    </xsd:element>
    <xsd:element name="Cadance" ma:index="4" ma:displayName="Cadance" ma:format="Dropdown" ma:internalName="Cadance">
      <xsd:simpleType>
        <xsd:restriction base="dms:Choice">
          <xsd:enumeration value="Weekly"/>
          <xsd:enumeration value="Monthly"/>
          <xsd:enumeration value="Quarterly"/>
          <xsd:enumeration value="Mid-year"/>
          <xsd:enumeration value="Yearly"/>
          <xsd:enumeration value="Bi-weekly"/>
        </xsd:restriction>
      </xsd:simpleType>
    </xsd:element>
    <xsd:element name="ReportingYear" ma:index="5" ma:displayName="Reporting Year" ma:format="Dropdown" ma:internalName="ReportingYear">
      <xsd:simpleType>
        <xsd:restriction base="dms:Choice">
          <xsd:enumeration value="FY20"/>
          <xsd:enumeration value="FY21"/>
          <xsd:enumeration value="FY22"/>
          <xsd:enumeration value="FY23"/>
          <xsd:enumeration value="FY24"/>
          <xsd:enumeration value="FY26"/>
        </xsd:restriction>
      </xsd:simpleType>
    </xsd:element>
    <xsd:element name="TypeofDocument" ma:index="6" ma:displayName="Type of Document" ma:format="Dropdown" ma:internalName="TypeofDocument">
      <xsd:simpleType>
        <xsd:restriction base="dms:Choice">
          <xsd:enumeration value="Presentation"/>
          <xsd:enumeration value="Recording"/>
          <xsd:enumeration value="Notes"/>
        </xsd:restriction>
      </xsd:simpleType>
    </xsd:element>
    <xsd:element name="Status" ma:index="7" ma:displayName="Status" ma:format="Dropdown" ma:internalName="Status">
      <xsd:simpleType>
        <xsd:restriction base="dms:Choice">
          <xsd:enumeration value="In Progress"/>
          <xsd:enumeration value="Complete"/>
        </xsd:restriction>
      </xsd:simpleType>
    </xsd:element>
    <xsd:element name="FinalReportLocation" ma:index="8" nillable="true" ma:displayName="Final Report Location" ma:format="Hyperlink" ma:internalName="FinalReport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inalReportLocation xmlns="585b073a-e51e-4e2b-9042-4b1ce8b97595">
      <Url xsi:nil="true"/>
      <Description xsi:nil="true"/>
    </FinalReportLocation>
    <MeetingDate xmlns="585b073a-e51e-4e2b-9042-4b1ce8b97595">2023-02-02T06:00:00+00:00</MeetingDate>
    <Status xmlns="585b073a-e51e-4e2b-9042-4b1ce8b97595">Complete</Status>
    <ReportingYear xmlns="585b073a-e51e-4e2b-9042-4b1ce8b97595">FY23</ReportingYear>
    <Categories xmlns="585b073a-e51e-4e2b-9042-4b1ce8b97595">
      <Value>EC</Value>
    </Categories>
    <TypeofDocument xmlns="585b073a-e51e-4e2b-9042-4b1ce8b97595">Presentation</TypeofDocument>
    <Cadance xmlns="585b073a-e51e-4e2b-9042-4b1ce8b97595">Quarterly</Cadance>
  </documentManagement>
</p:properties>
</file>

<file path=customXml/itemProps1.xml><?xml version="1.0" encoding="utf-8"?>
<ds:datastoreItem xmlns:ds="http://schemas.openxmlformats.org/officeDocument/2006/customXml" ds:itemID="{CE9AD7A9-391C-4551-A442-324ED36D68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5b073a-e51e-4e2b-9042-4b1ce8b975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A9819E-A02F-4B97-A5BE-D607109228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5F80E0-BB77-41C1-936B-F91F17E5D508}">
  <ds:schemaRefs>
    <ds:schemaRef ds:uri="http://schemas.microsoft.com/office/2006/metadata/properties"/>
    <ds:schemaRef ds:uri="http://schemas.microsoft.com/office/infopath/2007/PartnerControls"/>
    <ds:schemaRef ds:uri="585b073a-e51e-4e2b-9042-4b1ce8b9759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27021</TotalTime>
  <Words>1219</Words>
  <Application>Microsoft Office PowerPoint</Application>
  <PresentationFormat>Widescreen</PresentationFormat>
  <Paragraphs>290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45" baseType="lpstr">
      <vt:lpstr>55 Helvetica Roman</vt:lpstr>
      <vt:lpstr>Arial</vt:lpstr>
      <vt:lpstr>Arial Bold</vt:lpstr>
      <vt:lpstr>Arial Nova</vt:lpstr>
      <vt:lpstr>Avenir Next</vt:lpstr>
      <vt:lpstr>Avenir Next Condensed Demi Bold</vt:lpstr>
      <vt:lpstr>Avenir Next Demi Bold</vt:lpstr>
      <vt:lpstr>Calibri</vt:lpstr>
      <vt:lpstr>Calibri Light</vt:lpstr>
      <vt:lpstr>Century Gothic</vt:lpstr>
      <vt:lpstr>Courier New</vt:lpstr>
      <vt:lpstr>Helvetica</vt:lpstr>
      <vt:lpstr>Lucida Grande</vt:lpstr>
      <vt:lpstr>Roboto</vt:lpstr>
      <vt:lpstr>Roboto Black</vt:lpstr>
      <vt:lpstr>Roboto Bold</vt:lpstr>
      <vt:lpstr>Roboto Medium</vt:lpstr>
      <vt:lpstr>Roboto Regular</vt:lpstr>
      <vt:lpstr>Segoe UI Historic</vt:lpstr>
      <vt:lpstr>Wingdings</vt:lpstr>
      <vt:lpstr>3_ExplorationScenario-Updated</vt:lpstr>
      <vt:lpstr>4_ExplorationScenario-Updated</vt:lpstr>
      <vt:lpstr>4_Format-A_2018-2030s</vt:lpstr>
      <vt:lpstr>Space Blue</vt:lpstr>
      <vt:lpstr>Standard_Jan2019</vt:lpstr>
      <vt:lpstr>PowerPoint Presentation</vt:lpstr>
      <vt:lpstr>Why?</vt:lpstr>
      <vt:lpstr>Why?</vt:lpstr>
      <vt:lpstr>Collaborations &amp; Partnerships</vt:lpstr>
      <vt:lpstr>Notional Infusion Path</vt:lpstr>
      <vt:lpstr>Goals &amp; Objectives</vt:lpstr>
      <vt:lpstr>Current Status: FabLab</vt:lpstr>
      <vt:lpstr>Current Status: FabLab Continued</vt:lpstr>
      <vt:lpstr>Current Status: On Demand Manufacturing of Electronics</vt:lpstr>
      <vt:lpstr>Current Status: ODME Continued</vt:lpstr>
      <vt:lpstr>Current Status: In-Space Welding</vt:lpstr>
      <vt:lpstr>Current Status: In-Space Welding Continued</vt:lpstr>
      <vt:lpstr>Current Status: Outfitting</vt:lpstr>
      <vt:lpstr>Current Status: Outfitting</vt:lpstr>
      <vt:lpstr>OSAM Missions: OSAM-1</vt:lpstr>
      <vt:lpstr>OSAM Missions: OSAM-2</vt:lpstr>
      <vt:lpstr>PowerPoint Presentation</vt:lpstr>
      <vt:lpstr>Forward Focus</vt:lpstr>
      <vt:lpstr>PowerPoint Presentation</vt:lpstr>
      <vt:lpstr>ISM Portfolio Overview - Org and Funding</vt:lpstr>
    </vt:vector>
  </TitlesOfParts>
  <Manager>mmmmmm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ECQR Feb 2023 ISM - Fablab</dc:title>
  <dc:creator>Erin Mahoney</dc:creator>
  <cp:lastModifiedBy>Pociask, Lierin (MSFC-ST23)[Consolidated Program Support Services]</cp:lastModifiedBy>
  <cp:revision>412</cp:revision>
  <dcterms:created xsi:type="dcterms:W3CDTF">2017-12-19T14:45:56Z</dcterms:created>
  <dcterms:modified xsi:type="dcterms:W3CDTF">2023-03-07T02:58:54Z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0x0101002F6C35BE1DBAC549B3839F65C74B458D</vt:lpwstr>
  </property>
</Properties>
</file>