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51206400" cy="32918400"/>
  <p:notesSz cx="6858000" cy="9144000"/>
  <p:defaultTextStyle>
    <a:defPPr>
      <a:defRPr lang="en-US"/>
    </a:defPPr>
    <a:lvl1pPr marL="0" algn="l" defTabSz="2037740" rtl="0" eaLnBrk="1" latinLnBrk="0" hangingPunct="1">
      <a:defRPr sz="4000" kern="1200">
        <a:solidFill>
          <a:schemeClr val="tx1"/>
        </a:solidFill>
        <a:latin typeface="+mn-lt"/>
        <a:ea typeface="+mn-ea"/>
        <a:cs typeface="+mn-cs"/>
      </a:defRPr>
    </a:lvl1pPr>
    <a:lvl2pPr marL="1018870" algn="l" defTabSz="2037740" rtl="0" eaLnBrk="1" latinLnBrk="0" hangingPunct="1">
      <a:defRPr sz="4000" kern="1200">
        <a:solidFill>
          <a:schemeClr val="tx1"/>
        </a:solidFill>
        <a:latin typeface="+mn-lt"/>
        <a:ea typeface="+mn-ea"/>
        <a:cs typeface="+mn-cs"/>
      </a:defRPr>
    </a:lvl2pPr>
    <a:lvl3pPr marL="2037740" algn="l" defTabSz="2037740" rtl="0" eaLnBrk="1" latinLnBrk="0" hangingPunct="1">
      <a:defRPr sz="4000" kern="1200">
        <a:solidFill>
          <a:schemeClr val="tx1"/>
        </a:solidFill>
        <a:latin typeface="+mn-lt"/>
        <a:ea typeface="+mn-ea"/>
        <a:cs typeface="+mn-cs"/>
      </a:defRPr>
    </a:lvl3pPr>
    <a:lvl4pPr marL="3056611" algn="l" defTabSz="2037740" rtl="0" eaLnBrk="1" latinLnBrk="0" hangingPunct="1">
      <a:defRPr sz="4000" kern="1200">
        <a:solidFill>
          <a:schemeClr val="tx1"/>
        </a:solidFill>
        <a:latin typeface="+mn-lt"/>
        <a:ea typeface="+mn-ea"/>
        <a:cs typeface="+mn-cs"/>
      </a:defRPr>
    </a:lvl4pPr>
    <a:lvl5pPr marL="4075481" algn="l" defTabSz="2037740" rtl="0" eaLnBrk="1" latinLnBrk="0" hangingPunct="1">
      <a:defRPr sz="4000" kern="1200">
        <a:solidFill>
          <a:schemeClr val="tx1"/>
        </a:solidFill>
        <a:latin typeface="+mn-lt"/>
        <a:ea typeface="+mn-ea"/>
        <a:cs typeface="+mn-cs"/>
      </a:defRPr>
    </a:lvl5pPr>
    <a:lvl6pPr marL="5094351" algn="l" defTabSz="2037740" rtl="0" eaLnBrk="1" latinLnBrk="0" hangingPunct="1">
      <a:defRPr sz="4000" kern="1200">
        <a:solidFill>
          <a:schemeClr val="tx1"/>
        </a:solidFill>
        <a:latin typeface="+mn-lt"/>
        <a:ea typeface="+mn-ea"/>
        <a:cs typeface="+mn-cs"/>
      </a:defRPr>
    </a:lvl6pPr>
    <a:lvl7pPr marL="6113221" algn="l" defTabSz="2037740" rtl="0" eaLnBrk="1" latinLnBrk="0" hangingPunct="1">
      <a:defRPr sz="4000" kern="1200">
        <a:solidFill>
          <a:schemeClr val="tx1"/>
        </a:solidFill>
        <a:latin typeface="+mn-lt"/>
        <a:ea typeface="+mn-ea"/>
        <a:cs typeface="+mn-cs"/>
      </a:defRPr>
    </a:lvl7pPr>
    <a:lvl8pPr marL="7132091" algn="l" defTabSz="2037740" rtl="0" eaLnBrk="1" latinLnBrk="0" hangingPunct="1">
      <a:defRPr sz="4000" kern="1200">
        <a:solidFill>
          <a:schemeClr val="tx1"/>
        </a:solidFill>
        <a:latin typeface="+mn-lt"/>
        <a:ea typeface="+mn-ea"/>
        <a:cs typeface="+mn-cs"/>
      </a:defRPr>
    </a:lvl8pPr>
    <a:lvl9pPr marL="8150962" algn="l" defTabSz="2037740" rtl="0" eaLnBrk="1" latinLnBrk="0" hangingPunct="1">
      <a:defRPr sz="4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0" userDrawn="1">
          <p15:clr>
            <a:srgbClr val="A4A3A4"/>
          </p15:clr>
        </p15:guide>
        <p15:guide id="2" pos="140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FCF6"/>
    <a:srgbClr val="79DCFF"/>
    <a:srgbClr val="1A4BA9"/>
    <a:srgbClr val="09306B"/>
    <a:srgbClr val="010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0F787-E581-403A-9A0C-57BA35D3BAEA}" v="16" dt="2023-03-08T19:14:02.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 d="100"/>
          <a:sy n="10" d="100"/>
        </p:scale>
        <p:origin x="2692" y="1076"/>
      </p:cViewPr>
      <p:guideLst>
        <p:guide orient="horz" pos="16800"/>
        <p:guide pos="140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tts, Michael C. (LARC-E304)" userId="dde6430f-4bdc-405f-8a32-4cc761cc4ebd" providerId="ADAL" clId="{BDD0F787-E581-403A-9A0C-57BA35D3BAEA}"/>
    <pc:docChg chg="undo custSel modSld">
      <pc:chgData name="Pitts, Michael C. (LARC-E304)" userId="dde6430f-4bdc-405f-8a32-4cc761cc4ebd" providerId="ADAL" clId="{BDD0F787-E581-403A-9A0C-57BA35D3BAEA}" dt="2023-03-08T19:22:42.822" v="544" actId="478"/>
      <pc:docMkLst>
        <pc:docMk/>
      </pc:docMkLst>
      <pc:sldChg chg="addSp delSp modSp mod delAnim">
        <pc:chgData name="Pitts, Michael C. (LARC-E304)" userId="dde6430f-4bdc-405f-8a32-4cc761cc4ebd" providerId="ADAL" clId="{BDD0F787-E581-403A-9A0C-57BA35D3BAEA}" dt="2023-03-08T19:22:42.822" v="544" actId="478"/>
        <pc:sldMkLst>
          <pc:docMk/>
          <pc:sldMk cId="1917818058" sldId="259"/>
        </pc:sldMkLst>
        <pc:spChg chg="add del mod">
          <ac:chgData name="Pitts, Michael C. (LARC-E304)" userId="dde6430f-4bdc-405f-8a32-4cc761cc4ebd" providerId="ADAL" clId="{BDD0F787-E581-403A-9A0C-57BA35D3BAEA}" dt="2023-03-08T15:00:51.770" v="280" actId="478"/>
          <ac:spMkLst>
            <pc:docMk/>
            <pc:sldMk cId="1917818058" sldId="259"/>
            <ac:spMk id="5" creationId="{C9C33041-B7AC-4842-B9A3-974D76402480}"/>
          </ac:spMkLst>
        </pc:spChg>
        <pc:spChg chg="add del mod">
          <ac:chgData name="Pitts, Michael C. (LARC-E304)" userId="dde6430f-4bdc-405f-8a32-4cc761cc4ebd" providerId="ADAL" clId="{BDD0F787-E581-403A-9A0C-57BA35D3BAEA}" dt="2023-03-08T15:01:07.105" v="285" actId="478"/>
          <ac:spMkLst>
            <pc:docMk/>
            <pc:sldMk cId="1917818058" sldId="259"/>
            <ac:spMk id="8" creationId="{9927EA6C-4261-4275-864E-8CC79B249479}"/>
          </ac:spMkLst>
        </pc:spChg>
        <pc:spChg chg="add del mod">
          <ac:chgData name="Pitts, Michael C. (LARC-E304)" userId="dde6430f-4bdc-405f-8a32-4cc761cc4ebd" providerId="ADAL" clId="{BDD0F787-E581-403A-9A0C-57BA35D3BAEA}" dt="2023-03-08T15:01:27.308" v="291" actId="478"/>
          <ac:spMkLst>
            <pc:docMk/>
            <pc:sldMk cId="1917818058" sldId="259"/>
            <ac:spMk id="11" creationId="{80A1D2F7-FCAB-4DDF-9D9B-05E820E77E42}"/>
          </ac:spMkLst>
        </pc:spChg>
        <pc:spChg chg="add del mod">
          <ac:chgData name="Pitts, Michael C. (LARC-E304)" userId="dde6430f-4bdc-405f-8a32-4cc761cc4ebd" providerId="ADAL" clId="{BDD0F787-E581-403A-9A0C-57BA35D3BAEA}" dt="2023-03-08T15:03:36.926" v="297" actId="478"/>
          <ac:spMkLst>
            <pc:docMk/>
            <pc:sldMk cId="1917818058" sldId="259"/>
            <ac:spMk id="15" creationId="{E53386D0-0BF9-4DC7-BB4E-607659C3E6DE}"/>
          </ac:spMkLst>
        </pc:spChg>
        <pc:spChg chg="add del mod">
          <ac:chgData name="Pitts, Michael C. (LARC-E304)" userId="dde6430f-4bdc-405f-8a32-4cc761cc4ebd" providerId="ADAL" clId="{BDD0F787-E581-403A-9A0C-57BA35D3BAEA}" dt="2023-03-08T18:54:24.049" v="340" actId="478"/>
          <ac:spMkLst>
            <pc:docMk/>
            <pc:sldMk cId="1917818058" sldId="259"/>
            <ac:spMk id="24" creationId="{5F446FC0-19EC-4588-8CBB-27865E6A1AE8}"/>
          </ac:spMkLst>
        </pc:spChg>
        <pc:spChg chg="del">
          <ac:chgData name="Pitts, Michael C. (LARC-E304)" userId="dde6430f-4bdc-405f-8a32-4cc761cc4ebd" providerId="ADAL" clId="{BDD0F787-E581-403A-9A0C-57BA35D3BAEA}" dt="2023-03-08T19:19:41.966" v="524" actId="478"/>
          <ac:spMkLst>
            <pc:docMk/>
            <pc:sldMk cId="1917818058" sldId="259"/>
            <ac:spMk id="25" creationId="{00000000-0000-0000-0000-000000000000}"/>
          </ac:spMkLst>
        </pc:spChg>
        <pc:spChg chg="add mod ord">
          <ac:chgData name="Pitts, Michael C. (LARC-E304)" userId="dde6430f-4bdc-405f-8a32-4cc761cc4ebd" providerId="ADAL" clId="{BDD0F787-E581-403A-9A0C-57BA35D3BAEA}" dt="2023-03-08T14:58:57.003" v="209" actId="1035"/>
          <ac:spMkLst>
            <pc:docMk/>
            <pc:sldMk cId="1917818058" sldId="259"/>
            <ac:spMk id="57" creationId="{A1A0A003-CDEC-48ED-AB61-EFEC70E67D1E}"/>
          </ac:spMkLst>
        </pc:spChg>
        <pc:spChg chg="add mod">
          <ac:chgData name="Pitts, Michael C. (LARC-E304)" userId="dde6430f-4bdc-405f-8a32-4cc761cc4ebd" providerId="ADAL" clId="{BDD0F787-E581-403A-9A0C-57BA35D3BAEA}" dt="2023-03-08T15:00:10.280" v="276" actId="1038"/>
          <ac:spMkLst>
            <pc:docMk/>
            <pc:sldMk cId="1917818058" sldId="259"/>
            <ac:spMk id="59" creationId="{A27D66AF-C772-4D8D-8A5D-6EBFA9577C10}"/>
          </ac:spMkLst>
        </pc:spChg>
        <pc:spChg chg="mod">
          <ac:chgData name="Pitts, Michael C. (LARC-E304)" userId="dde6430f-4bdc-405f-8a32-4cc761cc4ebd" providerId="ADAL" clId="{BDD0F787-E581-403A-9A0C-57BA35D3BAEA}" dt="2023-03-08T14:55:07.230" v="163" actId="1076"/>
          <ac:spMkLst>
            <pc:docMk/>
            <pc:sldMk cId="1917818058" sldId="259"/>
            <ac:spMk id="62" creationId="{FCBA8E8E-1D2F-4003-9E2F-7A943CBDCE45}"/>
          </ac:spMkLst>
        </pc:spChg>
        <pc:spChg chg="mod topLvl">
          <ac:chgData name="Pitts, Michael C. (LARC-E304)" userId="dde6430f-4bdc-405f-8a32-4cc761cc4ebd" providerId="ADAL" clId="{BDD0F787-E581-403A-9A0C-57BA35D3BAEA}" dt="2023-03-08T14:55:27.888" v="175" actId="1076"/>
          <ac:spMkLst>
            <pc:docMk/>
            <pc:sldMk cId="1917818058" sldId="259"/>
            <ac:spMk id="67" creationId="{00000000-0000-0000-0000-000000000000}"/>
          </ac:spMkLst>
        </pc:spChg>
        <pc:spChg chg="del mod topLvl">
          <ac:chgData name="Pitts, Michael C. (LARC-E304)" userId="dde6430f-4bdc-405f-8a32-4cc761cc4ebd" providerId="ADAL" clId="{BDD0F787-E581-403A-9A0C-57BA35D3BAEA}" dt="2023-03-08T14:50:55.428" v="126" actId="478"/>
          <ac:spMkLst>
            <pc:docMk/>
            <pc:sldMk cId="1917818058" sldId="259"/>
            <ac:spMk id="69" creationId="{F44B0CA8-3F6F-4F67-AEBA-BB3F32CD0C8A}"/>
          </ac:spMkLst>
        </pc:spChg>
        <pc:spChg chg="mod">
          <ac:chgData name="Pitts, Michael C. (LARC-E304)" userId="dde6430f-4bdc-405f-8a32-4cc761cc4ebd" providerId="ADAL" clId="{BDD0F787-E581-403A-9A0C-57BA35D3BAEA}" dt="2023-03-08T19:06:42.584" v="384" actId="1076"/>
          <ac:spMkLst>
            <pc:docMk/>
            <pc:sldMk cId="1917818058" sldId="259"/>
            <ac:spMk id="75" creationId="{00000000-0000-0000-0000-000000000000}"/>
          </ac:spMkLst>
        </pc:spChg>
        <pc:spChg chg="mod">
          <ac:chgData name="Pitts, Michael C. (LARC-E304)" userId="dde6430f-4bdc-405f-8a32-4cc761cc4ebd" providerId="ADAL" clId="{BDD0F787-E581-403A-9A0C-57BA35D3BAEA}" dt="2023-03-08T19:21:48.911" v="541" actId="14100"/>
          <ac:spMkLst>
            <pc:docMk/>
            <pc:sldMk cId="1917818058" sldId="259"/>
            <ac:spMk id="77" creationId="{00000000-0000-0000-0000-000000000000}"/>
          </ac:spMkLst>
        </pc:spChg>
        <pc:spChg chg="mod">
          <ac:chgData name="Pitts, Michael C. (LARC-E304)" userId="dde6430f-4bdc-405f-8a32-4cc761cc4ebd" providerId="ADAL" clId="{BDD0F787-E581-403A-9A0C-57BA35D3BAEA}" dt="2023-03-08T19:21:53.765" v="542" actId="1076"/>
          <ac:spMkLst>
            <pc:docMk/>
            <pc:sldMk cId="1917818058" sldId="259"/>
            <ac:spMk id="78" creationId="{00000000-0000-0000-0000-000000000000}"/>
          </ac:spMkLst>
        </pc:spChg>
        <pc:spChg chg="mod">
          <ac:chgData name="Pitts, Michael C. (LARC-E304)" userId="dde6430f-4bdc-405f-8a32-4cc761cc4ebd" providerId="ADAL" clId="{BDD0F787-E581-403A-9A0C-57BA35D3BAEA}" dt="2023-03-08T19:20:39.377" v="532" actId="1076"/>
          <ac:spMkLst>
            <pc:docMk/>
            <pc:sldMk cId="1917818058" sldId="259"/>
            <ac:spMk id="79" creationId="{00000000-0000-0000-0000-000000000000}"/>
          </ac:spMkLst>
        </pc:spChg>
        <pc:spChg chg="mod">
          <ac:chgData name="Pitts, Michael C. (LARC-E304)" userId="dde6430f-4bdc-405f-8a32-4cc761cc4ebd" providerId="ADAL" clId="{BDD0F787-E581-403A-9A0C-57BA35D3BAEA}" dt="2023-03-08T19:20:30.628" v="531" actId="14100"/>
          <ac:spMkLst>
            <pc:docMk/>
            <pc:sldMk cId="1917818058" sldId="259"/>
            <ac:spMk id="80" creationId="{00000000-0000-0000-0000-000000000000}"/>
          </ac:spMkLst>
        </pc:spChg>
        <pc:spChg chg="mod">
          <ac:chgData name="Pitts, Michael C. (LARC-E304)" userId="dde6430f-4bdc-405f-8a32-4cc761cc4ebd" providerId="ADAL" clId="{BDD0F787-E581-403A-9A0C-57BA35D3BAEA}" dt="2023-03-08T19:20:09.244" v="528" actId="1076"/>
          <ac:spMkLst>
            <pc:docMk/>
            <pc:sldMk cId="1917818058" sldId="259"/>
            <ac:spMk id="81" creationId="{00000000-0000-0000-0000-000000000000}"/>
          </ac:spMkLst>
        </pc:spChg>
        <pc:spChg chg="mod">
          <ac:chgData name="Pitts, Michael C. (LARC-E304)" userId="dde6430f-4bdc-405f-8a32-4cc761cc4ebd" providerId="ADAL" clId="{BDD0F787-E581-403A-9A0C-57BA35D3BAEA}" dt="2023-03-08T19:21:37.397" v="540" actId="1076"/>
          <ac:spMkLst>
            <pc:docMk/>
            <pc:sldMk cId="1917818058" sldId="259"/>
            <ac:spMk id="82" creationId="{00000000-0000-0000-0000-000000000000}"/>
          </ac:spMkLst>
        </pc:spChg>
        <pc:spChg chg="mod">
          <ac:chgData name="Pitts, Michael C. (LARC-E304)" userId="dde6430f-4bdc-405f-8a32-4cc761cc4ebd" providerId="ADAL" clId="{BDD0F787-E581-403A-9A0C-57BA35D3BAEA}" dt="2023-03-08T19:21:30.841" v="539" actId="14100"/>
          <ac:spMkLst>
            <pc:docMk/>
            <pc:sldMk cId="1917818058" sldId="259"/>
            <ac:spMk id="83" creationId="{00000000-0000-0000-0000-000000000000}"/>
          </ac:spMkLst>
        </pc:spChg>
        <pc:spChg chg="mod">
          <ac:chgData name="Pitts, Michael C. (LARC-E304)" userId="dde6430f-4bdc-405f-8a32-4cc761cc4ebd" providerId="ADAL" clId="{BDD0F787-E581-403A-9A0C-57BA35D3BAEA}" dt="2023-03-08T19:20:57.771" v="535" actId="1076"/>
          <ac:spMkLst>
            <pc:docMk/>
            <pc:sldMk cId="1917818058" sldId="259"/>
            <ac:spMk id="85" creationId="{00000000-0000-0000-0000-000000000000}"/>
          </ac:spMkLst>
        </pc:spChg>
        <pc:spChg chg="mod">
          <ac:chgData name="Pitts, Michael C. (LARC-E304)" userId="dde6430f-4bdc-405f-8a32-4cc761cc4ebd" providerId="ADAL" clId="{BDD0F787-E581-403A-9A0C-57BA35D3BAEA}" dt="2023-03-08T19:05:47.219" v="379" actId="1076"/>
          <ac:spMkLst>
            <pc:docMk/>
            <pc:sldMk cId="1917818058" sldId="259"/>
            <ac:spMk id="86" creationId="{00000000-0000-0000-0000-000000000000}"/>
          </ac:spMkLst>
        </pc:spChg>
        <pc:spChg chg="mod">
          <ac:chgData name="Pitts, Michael C. (LARC-E304)" userId="dde6430f-4bdc-405f-8a32-4cc761cc4ebd" providerId="ADAL" clId="{BDD0F787-E581-403A-9A0C-57BA35D3BAEA}" dt="2023-03-08T14:40:03.419" v="53" actId="1076"/>
          <ac:spMkLst>
            <pc:docMk/>
            <pc:sldMk cId="1917818058" sldId="259"/>
            <ac:spMk id="91" creationId="{00000000-0000-0000-0000-000000000000}"/>
          </ac:spMkLst>
        </pc:spChg>
        <pc:spChg chg="mod">
          <ac:chgData name="Pitts, Michael C. (LARC-E304)" userId="dde6430f-4bdc-405f-8a32-4cc761cc4ebd" providerId="ADAL" clId="{BDD0F787-E581-403A-9A0C-57BA35D3BAEA}" dt="2023-03-08T14:40:13.315" v="54" actId="1076"/>
          <ac:spMkLst>
            <pc:docMk/>
            <pc:sldMk cId="1917818058" sldId="259"/>
            <ac:spMk id="94" creationId="{00000000-0000-0000-0000-000000000000}"/>
          </ac:spMkLst>
        </pc:spChg>
        <pc:spChg chg="del mod">
          <ac:chgData name="Pitts, Michael C. (LARC-E304)" userId="dde6430f-4bdc-405f-8a32-4cc761cc4ebd" providerId="ADAL" clId="{BDD0F787-E581-403A-9A0C-57BA35D3BAEA}" dt="2023-03-08T14:43:16.094" v="65" actId="478"/>
          <ac:spMkLst>
            <pc:docMk/>
            <pc:sldMk cId="1917818058" sldId="259"/>
            <ac:spMk id="95" creationId="{00000000-0000-0000-0000-000000000000}"/>
          </ac:spMkLst>
        </pc:spChg>
        <pc:spChg chg="mod">
          <ac:chgData name="Pitts, Michael C. (LARC-E304)" userId="dde6430f-4bdc-405f-8a32-4cc761cc4ebd" providerId="ADAL" clId="{BDD0F787-E581-403A-9A0C-57BA35D3BAEA}" dt="2023-03-08T14:58:47.324" v="200" actId="1035"/>
          <ac:spMkLst>
            <pc:docMk/>
            <pc:sldMk cId="1917818058" sldId="259"/>
            <ac:spMk id="96" creationId="{00000000-0000-0000-0000-000000000000}"/>
          </ac:spMkLst>
        </pc:spChg>
        <pc:spChg chg="add mod">
          <ac:chgData name="Pitts, Michael C. (LARC-E304)" userId="dde6430f-4bdc-405f-8a32-4cc761cc4ebd" providerId="ADAL" clId="{BDD0F787-E581-403A-9A0C-57BA35D3BAEA}" dt="2023-03-08T19:19:26.062" v="521" actId="1076"/>
          <ac:spMkLst>
            <pc:docMk/>
            <pc:sldMk cId="1917818058" sldId="259"/>
            <ac:spMk id="97" creationId="{40909BB8-2682-4E3E-91D2-1843001D34AD}"/>
          </ac:spMkLst>
        </pc:spChg>
        <pc:spChg chg="mod">
          <ac:chgData name="Pitts, Michael C. (LARC-E304)" userId="dde6430f-4bdc-405f-8a32-4cc761cc4ebd" providerId="ADAL" clId="{BDD0F787-E581-403A-9A0C-57BA35D3BAEA}" dt="2023-03-08T14:59:09.319" v="221" actId="1035"/>
          <ac:spMkLst>
            <pc:docMk/>
            <pc:sldMk cId="1917818058" sldId="259"/>
            <ac:spMk id="99" creationId="{00000000-0000-0000-0000-000000000000}"/>
          </ac:spMkLst>
        </pc:spChg>
        <pc:spChg chg="mod">
          <ac:chgData name="Pitts, Michael C. (LARC-E304)" userId="dde6430f-4bdc-405f-8a32-4cc761cc4ebd" providerId="ADAL" clId="{BDD0F787-E581-403A-9A0C-57BA35D3BAEA}" dt="2023-03-08T19:03:28.015" v="367" actId="20577"/>
          <ac:spMkLst>
            <pc:docMk/>
            <pc:sldMk cId="1917818058" sldId="259"/>
            <ac:spMk id="100" creationId="{00000000-0000-0000-0000-000000000000}"/>
          </ac:spMkLst>
        </pc:spChg>
        <pc:spChg chg="mod">
          <ac:chgData name="Pitts, Michael C. (LARC-E304)" userId="dde6430f-4bdc-405f-8a32-4cc761cc4ebd" providerId="ADAL" clId="{BDD0F787-E581-403A-9A0C-57BA35D3BAEA}" dt="2023-03-08T15:50:30.567" v="335" actId="14100"/>
          <ac:spMkLst>
            <pc:docMk/>
            <pc:sldMk cId="1917818058" sldId="259"/>
            <ac:spMk id="101" creationId="{00000000-0000-0000-0000-000000000000}"/>
          </ac:spMkLst>
        </pc:spChg>
        <pc:spChg chg="mod">
          <ac:chgData name="Pitts, Michael C. (LARC-E304)" userId="dde6430f-4bdc-405f-8a32-4cc761cc4ebd" providerId="ADAL" clId="{BDD0F787-E581-403A-9A0C-57BA35D3BAEA}" dt="2023-03-08T19:03:57.152" v="373" actId="14100"/>
          <ac:spMkLst>
            <pc:docMk/>
            <pc:sldMk cId="1917818058" sldId="259"/>
            <ac:spMk id="117" creationId="{00000000-0000-0000-0000-000000000000}"/>
          </ac:spMkLst>
        </pc:spChg>
        <pc:spChg chg="mod">
          <ac:chgData name="Pitts, Michael C. (LARC-E304)" userId="dde6430f-4bdc-405f-8a32-4cc761cc4ebd" providerId="ADAL" clId="{BDD0F787-E581-403A-9A0C-57BA35D3BAEA}" dt="2023-03-08T19:06:10.191" v="383" actId="14100"/>
          <ac:spMkLst>
            <pc:docMk/>
            <pc:sldMk cId="1917818058" sldId="259"/>
            <ac:spMk id="125" creationId="{00000000-0000-0000-0000-000000000000}"/>
          </ac:spMkLst>
        </pc:spChg>
        <pc:spChg chg="mod">
          <ac:chgData name="Pitts, Michael C. (LARC-E304)" userId="dde6430f-4bdc-405f-8a32-4cc761cc4ebd" providerId="ADAL" clId="{BDD0F787-E581-403A-9A0C-57BA35D3BAEA}" dt="2023-03-08T19:05:25.639" v="378" actId="1076"/>
          <ac:spMkLst>
            <pc:docMk/>
            <pc:sldMk cId="1917818058" sldId="259"/>
            <ac:spMk id="127" creationId="{00000000-0000-0000-0000-000000000000}"/>
          </ac:spMkLst>
        </pc:spChg>
        <pc:spChg chg="mod">
          <ac:chgData name="Pitts, Michael C. (LARC-E304)" userId="dde6430f-4bdc-405f-8a32-4cc761cc4ebd" providerId="ADAL" clId="{BDD0F787-E581-403A-9A0C-57BA35D3BAEA}" dt="2023-03-08T19:03:37.374" v="369" actId="20577"/>
          <ac:spMkLst>
            <pc:docMk/>
            <pc:sldMk cId="1917818058" sldId="259"/>
            <ac:spMk id="128" creationId="{00000000-0000-0000-0000-000000000000}"/>
          </ac:spMkLst>
        </pc:spChg>
        <pc:spChg chg="mod">
          <ac:chgData name="Pitts, Michael C. (LARC-E304)" userId="dde6430f-4bdc-405f-8a32-4cc761cc4ebd" providerId="ADAL" clId="{BDD0F787-E581-403A-9A0C-57BA35D3BAEA}" dt="2023-03-08T19:03:21.576" v="365" actId="20577"/>
          <ac:spMkLst>
            <pc:docMk/>
            <pc:sldMk cId="1917818058" sldId="259"/>
            <ac:spMk id="131" creationId="{00000000-0000-0000-0000-000000000000}"/>
          </ac:spMkLst>
        </pc:spChg>
        <pc:spChg chg="add del mod">
          <ac:chgData name="Pitts, Michael C. (LARC-E304)" userId="dde6430f-4bdc-405f-8a32-4cc761cc4ebd" providerId="ADAL" clId="{BDD0F787-E581-403A-9A0C-57BA35D3BAEA}" dt="2023-03-08T18:55:09.574" v="346" actId="14100"/>
          <ac:spMkLst>
            <pc:docMk/>
            <pc:sldMk cId="1917818058" sldId="259"/>
            <ac:spMk id="132" creationId="{00000000-0000-0000-0000-000000000000}"/>
          </ac:spMkLst>
        </pc:spChg>
        <pc:spChg chg="del">
          <ac:chgData name="Pitts, Michael C. (LARC-E304)" userId="dde6430f-4bdc-405f-8a32-4cc761cc4ebd" providerId="ADAL" clId="{BDD0F787-E581-403A-9A0C-57BA35D3BAEA}" dt="2023-03-08T15:00:38.328" v="277" actId="478"/>
          <ac:spMkLst>
            <pc:docMk/>
            <pc:sldMk cId="1917818058" sldId="259"/>
            <ac:spMk id="140" creationId="{00000000-0000-0000-0000-000000000000}"/>
          </ac:spMkLst>
        </pc:spChg>
        <pc:spChg chg="del mod">
          <ac:chgData name="Pitts, Michael C. (LARC-E304)" userId="dde6430f-4bdc-405f-8a32-4cc761cc4ebd" providerId="ADAL" clId="{BDD0F787-E581-403A-9A0C-57BA35D3BAEA}" dt="2023-03-08T15:01:02.940" v="284" actId="478"/>
          <ac:spMkLst>
            <pc:docMk/>
            <pc:sldMk cId="1917818058" sldId="259"/>
            <ac:spMk id="141" creationId="{00000000-0000-0000-0000-000000000000}"/>
          </ac:spMkLst>
        </pc:spChg>
        <pc:spChg chg="del">
          <ac:chgData name="Pitts, Michael C. (LARC-E304)" userId="dde6430f-4bdc-405f-8a32-4cc761cc4ebd" providerId="ADAL" clId="{BDD0F787-E581-403A-9A0C-57BA35D3BAEA}" dt="2023-03-08T15:00:57.120" v="282" actId="478"/>
          <ac:spMkLst>
            <pc:docMk/>
            <pc:sldMk cId="1917818058" sldId="259"/>
            <ac:spMk id="142" creationId="{00000000-0000-0000-0000-000000000000}"/>
          </ac:spMkLst>
        </pc:spChg>
        <pc:spChg chg="del mod">
          <ac:chgData name="Pitts, Michael C. (LARC-E304)" userId="dde6430f-4bdc-405f-8a32-4cc761cc4ebd" providerId="ADAL" clId="{BDD0F787-E581-403A-9A0C-57BA35D3BAEA}" dt="2023-03-08T15:00:49.743" v="279" actId="478"/>
          <ac:spMkLst>
            <pc:docMk/>
            <pc:sldMk cId="1917818058" sldId="259"/>
            <ac:spMk id="144" creationId="{00000000-0000-0000-0000-000000000000}"/>
          </ac:spMkLst>
        </pc:spChg>
        <pc:spChg chg="del">
          <ac:chgData name="Pitts, Michael C. (LARC-E304)" userId="dde6430f-4bdc-405f-8a32-4cc761cc4ebd" providerId="ADAL" clId="{BDD0F787-E581-403A-9A0C-57BA35D3BAEA}" dt="2023-03-08T15:01:10.610" v="286" actId="478"/>
          <ac:spMkLst>
            <pc:docMk/>
            <pc:sldMk cId="1917818058" sldId="259"/>
            <ac:spMk id="147" creationId="{00000000-0000-0000-0000-000000000000}"/>
          </ac:spMkLst>
        </pc:spChg>
        <pc:spChg chg="del">
          <ac:chgData name="Pitts, Michael C. (LARC-E304)" userId="dde6430f-4bdc-405f-8a32-4cc761cc4ebd" providerId="ADAL" clId="{BDD0F787-E581-403A-9A0C-57BA35D3BAEA}" dt="2023-03-08T15:01:15.061" v="288" actId="478"/>
          <ac:spMkLst>
            <pc:docMk/>
            <pc:sldMk cId="1917818058" sldId="259"/>
            <ac:spMk id="148" creationId="{00000000-0000-0000-0000-000000000000}"/>
          </ac:spMkLst>
        </pc:spChg>
        <pc:spChg chg="del">
          <ac:chgData name="Pitts, Michael C. (LARC-E304)" userId="dde6430f-4bdc-405f-8a32-4cc761cc4ebd" providerId="ADAL" clId="{BDD0F787-E581-403A-9A0C-57BA35D3BAEA}" dt="2023-03-08T15:01:13.323" v="287" actId="478"/>
          <ac:spMkLst>
            <pc:docMk/>
            <pc:sldMk cId="1917818058" sldId="259"/>
            <ac:spMk id="152" creationId="{00000000-0000-0000-0000-000000000000}"/>
          </ac:spMkLst>
        </pc:spChg>
        <pc:spChg chg="del">
          <ac:chgData name="Pitts, Michael C. (LARC-E304)" userId="dde6430f-4bdc-405f-8a32-4cc761cc4ebd" providerId="ADAL" clId="{BDD0F787-E581-403A-9A0C-57BA35D3BAEA}" dt="2023-03-08T15:01:19.056" v="290" actId="478"/>
          <ac:spMkLst>
            <pc:docMk/>
            <pc:sldMk cId="1917818058" sldId="259"/>
            <ac:spMk id="153" creationId="{00000000-0000-0000-0000-000000000000}"/>
          </ac:spMkLst>
        </pc:spChg>
        <pc:spChg chg="mod">
          <ac:chgData name="Pitts, Michael C. (LARC-E304)" userId="dde6430f-4bdc-405f-8a32-4cc761cc4ebd" providerId="ADAL" clId="{BDD0F787-E581-403A-9A0C-57BA35D3BAEA}" dt="2023-03-08T19:19:31.283" v="522" actId="14100"/>
          <ac:spMkLst>
            <pc:docMk/>
            <pc:sldMk cId="1917818058" sldId="259"/>
            <ac:spMk id="155" creationId="{00000000-0000-0000-0000-000000000000}"/>
          </ac:spMkLst>
        </pc:spChg>
        <pc:spChg chg="mod">
          <ac:chgData name="Pitts, Michael C. (LARC-E304)" userId="dde6430f-4bdc-405f-8a32-4cc761cc4ebd" providerId="ADAL" clId="{BDD0F787-E581-403A-9A0C-57BA35D3BAEA}" dt="2023-03-08T19:19:39.188" v="523" actId="1076"/>
          <ac:spMkLst>
            <pc:docMk/>
            <pc:sldMk cId="1917818058" sldId="259"/>
            <ac:spMk id="156" creationId="{00000000-0000-0000-0000-000000000000}"/>
          </ac:spMkLst>
        </pc:spChg>
        <pc:spChg chg="del mod">
          <ac:chgData name="Pitts, Michael C. (LARC-E304)" userId="dde6430f-4bdc-405f-8a32-4cc761cc4ebd" providerId="ADAL" clId="{BDD0F787-E581-403A-9A0C-57BA35D3BAEA}" dt="2023-03-08T19:13:59.825" v="451" actId="478"/>
          <ac:spMkLst>
            <pc:docMk/>
            <pc:sldMk cId="1917818058" sldId="259"/>
            <ac:spMk id="157" creationId="{00000000-0000-0000-0000-000000000000}"/>
          </ac:spMkLst>
        </pc:spChg>
        <pc:spChg chg="del">
          <ac:chgData name="Pitts, Michael C. (LARC-E304)" userId="dde6430f-4bdc-405f-8a32-4cc761cc4ebd" providerId="ADAL" clId="{BDD0F787-E581-403A-9A0C-57BA35D3BAEA}" dt="2023-03-08T19:12:28.834" v="447" actId="478"/>
          <ac:spMkLst>
            <pc:docMk/>
            <pc:sldMk cId="1917818058" sldId="259"/>
            <ac:spMk id="158" creationId="{00000000-0000-0000-0000-000000000000}"/>
          </ac:spMkLst>
        </pc:spChg>
        <pc:grpChg chg="add del mod">
          <ac:chgData name="Pitts, Michael C. (LARC-E304)" userId="dde6430f-4bdc-405f-8a32-4cc761cc4ebd" providerId="ADAL" clId="{BDD0F787-E581-403A-9A0C-57BA35D3BAEA}" dt="2023-03-08T14:59:20.748" v="231" actId="1035"/>
          <ac:grpSpMkLst>
            <pc:docMk/>
            <pc:sldMk cId="1917818058" sldId="259"/>
            <ac:grpSpMk id="14" creationId="{00000000-0000-0000-0000-000000000000}"/>
          </ac:grpSpMkLst>
        </pc:grpChg>
        <pc:grpChg chg="add mod">
          <ac:chgData name="Pitts, Michael C. (LARC-E304)" userId="dde6430f-4bdc-405f-8a32-4cc761cc4ebd" providerId="ADAL" clId="{BDD0F787-E581-403A-9A0C-57BA35D3BAEA}" dt="2023-03-08T14:59:32.821" v="244" actId="1035"/>
          <ac:grpSpMkLst>
            <pc:docMk/>
            <pc:sldMk cId="1917818058" sldId="259"/>
            <ac:grpSpMk id="60" creationId="{70932296-D1F5-47CE-9652-FBF60A7F8BB2}"/>
          </ac:grpSpMkLst>
        </pc:grpChg>
        <pc:picChg chg="del mod">
          <ac:chgData name="Pitts, Michael C. (LARC-E304)" userId="dde6430f-4bdc-405f-8a32-4cc761cc4ebd" providerId="ADAL" clId="{BDD0F787-E581-403A-9A0C-57BA35D3BAEA}" dt="2023-03-08T19:22:42.822" v="544" actId="478"/>
          <ac:picMkLst>
            <pc:docMk/>
            <pc:sldMk cId="1917818058" sldId="259"/>
            <ac:picMk id="2" creationId="{00000000-0000-0000-0000-000000000000}"/>
          </ac:picMkLst>
        </pc:picChg>
        <pc:picChg chg="mod topLvl modCrop">
          <ac:chgData name="Pitts, Michael C. (LARC-E304)" userId="dde6430f-4bdc-405f-8a32-4cc761cc4ebd" providerId="ADAL" clId="{BDD0F787-E581-403A-9A0C-57BA35D3BAEA}" dt="2023-03-08T14:49:42.336" v="81" actId="732"/>
          <ac:picMkLst>
            <pc:docMk/>
            <pc:sldMk cId="1917818058" sldId="259"/>
            <ac:picMk id="6" creationId="{00000000-0000-0000-0000-000000000000}"/>
          </ac:picMkLst>
        </pc:picChg>
        <pc:picChg chg="del mod">
          <ac:chgData name="Pitts, Michael C. (LARC-E304)" userId="dde6430f-4bdc-405f-8a32-4cc761cc4ebd" providerId="ADAL" clId="{BDD0F787-E581-403A-9A0C-57BA35D3BAEA}" dt="2023-03-08T18:54:26.462" v="341" actId="478"/>
          <ac:picMkLst>
            <pc:docMk/>
            <pc:sldMk cId="1917818058" sldId="259"/>
            <ac:picMk id="9" creationId="{00000000-0000-0000-0000-000000000000}"/>
          </ac:picMkLst>
        </pc:picChg>
        <pc:picChg chg="del">
          <ac:chgData name="Pitts, Michael C. (LARC-E304)" userId="dde6430f-4bdc-405f-8a32-4cc761cc4ebd" providerId="ADAL" clId="{BDD0F787-E581-403A-9A0C-57BA35D3BAEA}" dt="2023-03-08T15:00:54.056" v="281" actId="478"/>
          <ac:picMkLst>
            <pc:docMk/>
            <pc:sldMk cId="1917818058" sldId="259"/>
            <ac:picMk id="13" creationId="{00000000-0000-0000-0000-000000000000}"/>
          </ac:picMkLst>
        </pc:picChg>
        <pc:picChg chg="add del mod modCrop">
          <ac:chgData name="Pitts, Michael C. (LARC-E304)" userId="dde6430f-4bdc-405f-8a32-4cc761cc4ebd" providerId="ADAL" clId="{BDD0F787-E581-403A-9A0C-57BA35D3BAEA}" dt="2023-03-08T15:36:17.913" v="319" actId="478"/>
          <ac:picMkLst>
            <pc:docMk/>
            <pc:sldMk cId="1917818058" sldId="259"/>
            <ac:picMk id="17" creationId="{383310F5-A18F-47B6-B78E-E6836447278D}"/>
          </ac:picMkLst>
        </pc:picChg>
        <pc:picChg chg="mod">
          <ac:chgData name="Pitts, Michael C. (LARC-E304)" userId="dde6430f-4bdc-405f-8a32-4cc761cc4ebd" providerId="ADAL" clId="{BDD0F787-E581-403A-9A0C-57BA35D3BAEA}" dt="2023-03-08T19:20:24.693" v="530" actId="1076"/>
          <ac:picMkLst>
            <pc:docMk/>
            <pc:sldMk cId="1917818058" sldId="259"/>
            <ac:picMk id="18" creationId="{00000000-0000-0000-0000-000000000000}"/>
          </ac:picMkLst>
        </pc:picChg>
        <pc:picChg chg="add mod modCrop">
          <ac:chgData name="Pitts, Michael C. (LARC-E304)" userId="dde6430f-4bdc-405f-8a32-4cc761cc4ebd" providerId="ADAL" clId="{BDD0F787-E581-403A-9A0C-57BA35D3BAEA}" dt="2023-03-08T15:50:48.797" v="338" actId="14100"/>
          <ac:picMkLst>
            <pc:docMk/>
            <pc:sldMk cId="1917818058" sldId="259"/>
            <ac:picMk id="20" creationId="{4EA2A5A8-FD6A-4B71-8D89-E7DABEDD378B}"/>
          </ac:picMkLst>
        </pc:picChg>
        <pc:picChg chg="del">
          <ac:chgData name="Pitts, Michael C. (LARC-E304)" userId="dde6430f-4bdc-405f-8a32-4cc761cc4ebd" providerId="ADAL" clId="{BDD0F787-E581-403A-9A0C-57BA35D3BAEA}" dt="2023-03-08T15:01:16.398" v="289" actId="478"/>
          <ac:picMkLst>
            <pc:docMk/>
            <pc:sldMk cId="1917818058" sldId="259"/>
            <ac:picMk id="26" creationId="{00000000-0000-0000-0000-000000000000}"/>
          </ac:picMkLst>
        </pc:picChg>
        <pc:picChg chg="add del mod modCrop">
          <ac:chgData name="Pitts, Michael C. (LARC-E304)" userId="dde6430f-4bdc-405f-8a32-4cc761cc4ebd" providerId="ADAL" clId="{BDD0F787-E581-403A-9A0C-57BA35D3BAEA}" dt="2023-03-08T18:56:20.909" v="352" actId="478"/>
          <ac:picMkLst>
            <pc:docMk/>
            <pc:sldMk cId="1917818058" sldId="259"/>
            <ac:picMk id="28" creationId="{EE9A00D6-09DE-4ECB-A5E8-AF7FEC2074A1}"/>
          </ac:picMkLst>
        </pc:picChg>
        <pc:picChg chg="add del mod">
          <ac:chgData name="Pitts, Michael C. (LARC-E304)" userId="dde6430f-4bdc-405f-8a32-4cc761cc4ebd" providerId="ADAL" clId="{BDD0F787-E581-403A-9A0C-57BA35D3BAEA}" dt="2023-03-08T18:59:46.285" v="357" actId="478"/>
          <ac:picMkLst>
            <pc:docMk/>
            <pc:sldMk cId="1917818058" sldId="259"/>
            <ac:picMk id="30" creationId="{DBBD5AEC-F2B4-4D55-9BD9-22C6560F3EB9}"/>
          </ac:picMkLst>
        </pc:picChg>
        <pc:picChg chg="add mod">
          <ac:chgData name="Pitts, Michael C. (LARC-E304)" userId="dde6430f-4bdc-405f-8a32-4cc761cc4ebd" providerId="ADAL" clId="{BDD0F787-E581-403A-9A0C-57BA35D3BAEA}" dt="2023-03-08T19:03:08.625" v="363" actId="14100"/>
          <ac:picMkLst>
            <pc:docMk/>
            <pc:sldMk cId="1917818058" sldId="259"/>
            <ac:picMk id="32" creationId="{A3A88778-006A-458B-8159-4E07461A9F48}"/>
          </ac:picMkLst>
        </pc:picChg>
        <pc:picChg chg="mod modCrop">
          <ac:chgData name="Pitts, Michael C. (LARC-E304)" userId="dde6430f-4bdc-405f-8a32-4cc761cc4ebd" providerId="ADAL" clId="{BDD0F787-E581-403A-9A0C-57BA35D3BAEA}" dt="2023-03-08T14:52:34.703" v="161" actId="732"/>
          <ac:picMkLst>
            <pc:docMk/>
            <pc:sldMk cId="1917818058" sldId="259"/>
            <ac:picMk id="61" creationId="{A8DD0083-B1EC-454B-A912-85C1F76FBFC5}"/>
          </ac:picMkLst>
        </pc:picChg>
        <pc:picChg chg="mod">
          <ac:chgData name="Pitts, Michael C. (LARC-E304)" userId="dde6430f-4bdc-405f-8a32-4cc761cc4ebd" providerId="ADAL" clId="{BDD0F787-E581-403A-9A0C-57BA35D3BAEA}" dt="2023-03-08T19:21:57.737" v="543" actId="14100"/>
          <ac:picMkLst>
            <pc:docMk/>
            <pc:sldMk cId="1917818058" sldId="259"/>
            <ac:picMk id="76" creationId="{00000000-0000-0000-0000-000000000000}"/>
          </ac:picMkLst>
        </pc:picChg>
        <pc:picChg chg="mod">
          <ac:chgData name="Pitts, Michael C. (LARC-E304)" userId="dde6430f-4bdc-405f-8a32-4cc761cc4ebd" providerId="ADAL" clId="{BDD0F787-E581-403A-9A0C-57BA35D3BAEA}" dt="2023-03-08T19:21:20.868" v="538" actId="1076"/>
          <ac:picMkLst>
            <pc:docMk/>
            <pc:sldMk cId="1917818058" sldId="259"/>
            <ac:picMk id="84" creationId="{00000000-0000-0000-0000-000000000000}"/>
          </ac:picMkLst>
        </pc:picChg>
        <pc:picChg chg="mod">
          <ac:chgData name="Pitts, Michael C. (LARC-E304)" userId="dde6430f-4bdc-405f-8a32-4cc761cc4ebd" providerId="ADAL" clId="{BDD0F787-E581-403A-9A0C-57BA35D3BAEA}" dt="2023-03-08T19:05:19.369" v="377" actId="1076"/>
          <ac:picMkLst>
            <pc:docMk/>
            <pc:sldMk cId="1917818058" sldId="259"/>
            <ac:picMk id="8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27B708-2555-834C-97B8-35CDF758D659}" type="datetimeFigureOut">
              <a:rPr lang="en-US" smtClean="0"/>
              <a:t>3/8/2023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314C12-B17B-E54E-8510-11A7CCA69E63}" type="slidenum">
              <a:rPr lang="en-US" smtClean="0"/>
              <a:t>‹#›</a:t>
            </a:fld>
            <a:endParaRPr lang="en-US" dirty="0"/>
          </a:p>
        </p:txBody>
      </p:sp>
    </p:spTree>
    <p:extLst>
      <p:ext uri="{BB962C8B-B14F-4D97-AF65-F5344CB8AC3E}">
        <p14:creationId xmlns:p14="http://schemas.microsoft.com/office/powerpoint/2010/main" val="3423355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41E15-B034-4839-B0AF-FAD9B2681142}" type="datetimeFigureOut">
              <a:rPr lang="en-US" smtClean="0"/>
              <a:t>3/8/2023</a:t>
            </a:fld>
            <a:endParaRPr lang="en-US" dirty="0"/>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99596-6EC6-4428-AF14-10B5EAA49926}" type="slidenum">
              <a:rPr lang="en-US" smtClean="0"/>
              <a:t>‹#›</a:t>
            </a:fld>
            <a:endParaRPr lang="en-US" dirty="0"/>
          </a:p>
        </p:txBody>
      </p:sp>
    </p:spTree>
    <p:extLst>
      <p:ext uri="{BB962C8B-B14F-4D97-AF65-F5344CB8AC3E}">
        <p14:creationId xmlns:p14="http://schemas.microsoft.com/office/powerpoint/2010/main" val="2609718387"/>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1143000"/>
            <a:ext cx="4800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C99596-6EC6-4428-AF14-10B5EAA49926}" type="slidenum">
              <a:rPr lang="en-US" smtClean="0"/>
              <a:t>1</a:t>
            </a:fld>
            <a:endParaRPr lang="en-US" dirty="0"/>
          </a:p>
        </p:txBody>
      </p:sp>
    </p:spTree>
    <p:extLst>
      <p:ext uri="{BB962C8B-B14F-4D97-AF65-F5344CB8AC3E}">
        <p14:creationId xmlns:p14="http://schemas.microsoft.com/office/powerpoint/2010/main" val="342921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quot; x 42&quot; Poster">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812813" y="609601"/>
            <a:ext cx="49580799" cy="3352800"/>
          </a:xfrm>
          <a:prstGeom prst="rect">
            <a:avLst/>
          </a:prstGeom>
          <a:solidFill>
            <a:srgbClr val="01014B"/>
          </a:solidFill>
          <a:ln>
            <a:solidFill>
              <a:srgbClr val="01014B"/>
            </a:solidFill>
          </a:ln>
        </p:spPr>
        <p:txBody>
          <a:bodyPr vert="horz" anchor="ctr" anchorCtr="1"/>
          <a:lstStyle>
            <a:lvl1pPr>
              <a:defRPr sz="2314" b="1">
                <a:solidFill>
                  <a:schemeClr val="bg1"/>
                </a:solidFill>
                <a:latin typeface="Arial"/>
                <a:cs typeface="Arial"/>
              </a:defRPr>
            </a:lvl1pPr>
          </a:lstStyle>
          <a:p>
            <a:r>
              <a:rPr lang="en-US" dirty="0"/>
              <a:t>Poster Presentation Title</a:t>
            </a:r>
            <a:br>
              <a:rPr lang="en-US" dirty="0"/>
            </a:br>
            <a:r>
              <a:rPr lang="en-US" sz="1543" b="1" dirty="0">
                <a:solidFill>
                  <a:schemeClr val="bg1"/>
                </a:solidFill>
                <a:latin typeface="Arial" pitchFamily="34" charset="0"/>
                <a:cs typeface="Arial" pitchFamily="34" charset="0"/>
              </a:rPr>
              <a:t>List Author Name(s)</a:t>
            </a:r>
            <a:br>
              <a:rPr lang="en-US" sz="1543" b="1" dirty="0">
                <a:solidFill>
                  <a:schemeClr val="bg1"/>
                </a:solidFill>
                <a:latin typeface="Arial" pitchFamily="34" charset="0"/>
                <a:cs typeface="Arial" pitchFamily="34" charset="0"/>
              </a:rPr>
            </a:br>
            <a:r>
              <a:rPr lang="en-US" sz="1543" b="1" dirty="0">
                <a:solidFill>
                  <a:schemeClr val="bg1"/>
                </a:solidFill>
                <a:latin typeface="Arial" pitchFamily="34" charset="0"/>
                <a:cs typeface="Arial" pitchFamily="34" charset="0"/>
              </a:rPr>
              <a:t>List Affiliated Institutions</a:t>
            </a:r>
            <a:endParaRPr lang="en-US" dirty="0"/>
          </a:p>
        </p:txBody>
      </p:sp>
      <p:sp>
        <p:nvSpPr>
          <p:cNvPr id="22" name="Text Placeholder 21"/>
          <p:cNvSpPr>
            <a:spLocks noGrp="1"/>
          </p:cNvSpPr>
          <p:nvPr>
            <p:ph type="body" sz="quarter" idx="10" hasCustomPrompt="1"/>
          </p:nvPr>
        </p:nvSpPr>
        <p:spPr>
          <a:xfrm>
            <a:off x="812811" y="4267201"/>
            <a:ext cx="15849601" cy="1066800"/>
          </a:xfrm>
          <a:prstGeom prst="rect">
            <a:avLst/>
          </a:prstGeom>
          <a:solidFill>
            <a:srgbClr val="01014B"/>
          </a:solidFill>
          <a:ln>
            <a:solidFill>
              <a:srgbClr val="01014B"/>
            </a:solidFill>
          </a:ln>
        </p:spPr>
        <p:txBody>
          <a:bodyPr vert="horz"/>
          <a:lstStyle>
            <a:lvl1pPr marL="0" indent="0">
              <a:buNone/>
              <a:defRPr sz="1543" b="1" baseline="0">
                <a:solidFill>
                  <a:schemeClr val="bg1"/>
                </a:solidFill>
                <a:latin typeface="Arial"/>
                <a:cs typeface="Arial"/>
              </a:defRPr>
            </a:lvl1pPr>
          </a:lstStyle>
          <a:p>
            <a:pPr lvl="0"/>
            <a:r>
              <a:rPr lang="en-US" sz="1543" dirty="0"/>
              <a:t>Abstract or Introduction</a:t>
            </a:r>
            <a:endParaRPr lang="en-US" dirty="0"/>
          </a:p>
        </p:txBody>
      </p:sp>
      <p:sp>
        <p:nvSpPr>
          <p:cNvPr id="24" name="Text Placeholder 23"/>
          <p:cNvSpPr>
            <a:spLocks noGrp="1"/>
          </p:cNvSpPr>
          <p:nvPr>
            <p:ph type="body" sz="quarter" idx="11" hasCustomPrompt="1"/>
          </p:nvPr>
        </p:nvSpPr>
        <p:spPr>
          <a:xfrm>
            <a:off x="812811" y="5638800"/>
            <a:ext cx="15849601" cy="8686800"/>
          </a:xfrm>
          <a:prstGeom prst="rect">
            <a:avLst/>
          </a:prstGeom>
        </p:spPr>
        <p:txBody>
          <a:bodyPr vert="horz"/>
          <a:lstStyle>
            <a:lvl1pPr marL="0" indent="0">
              <a:buNone/>
              <a:defRPr sz="1029" baseline="0"/>
            </a:lvl1pPr>
            <a:lvl2pPr marL="149078" indent="0">
              <a:buNone/>
              <a:defRPr sz="1029" baseline="0"/>
            </a:lvl2pPr>
            <a:lvl3pPr marL="289988" indent="0">
              <a:buNone/>
              <a:defRPr sz="1029" baseline="0"/>
            </a:lvl3pPr>
            <a:lvl4pPr>
              <a:defRPr sz="1029"/>
            </a:lvl4pPr>
            <a:lvl5pPr>
              <a:defRPr sz="1029"/>
            </a:lvl5pPr>
          </a:lstStyle>
          <a:p>
            <a:pPr lvl="0"/>
            <a:r>
              <a:rPr lang="en-US" dirty="0"/>
              <a:t>Any element of this template (colors, fonts, layouts, etc.) can be edited to suit your needs. To change the color of a title bar: right click the text box, select format shape, edit the “Fill” and “Line” your desired specifications.</a:t>
            </a:r>
          </a:p>
        </p:txBody>
      </p:sp>
      <p:sp>
        <p:nvSpPr>
          <p:cNvPr id="25" name="Text Placeholder 21"/>
          <p:cNvSpPr>
            <a:spLocks noGrp="1"/>
          </p:cNvSpPr>
          <p:nvPr>
            <p:ph type="body" sz="quarter" idx="12" hasCustomPrompt="1"/>
          </p:nvPr>
        </p:nvSpPr>
        <p:spPr>
          <a:xfrm>
            <a:off x="812811" y="14630400"/>
            <a:ext cx="15849601" cy="1066800"/>
          </a:xfrm>
          <a:prstGeom prst="rect">
            <a:avLst/>
          </a:prstGeom>
          <a:solidFill>
            <a:srgbClr val="01014B"/>
          </a:solidFill>
          <a:ln>
            <a:solidFill>
              <a:srgbClr val="01014B"/>
            </a:solidFill>
          </a:ln>
        </p:spPr>
        <p:txBody>
          <a:bodyPr vert="horz"/>
          <a:lstStyle>
            <a:lvl1pPr marL="0" indent="0">
              <a:buNone/>
              <a:defRPr sz="1543" b="1" baseline="0">
                <a:solidFill>
                  <a:schemeClr val="bg1"/>
                </a:solidFill>
                <a:latin typeface="Arial"/>
                <a:cs typeface="Arial"/>
              </a:defRPr>
            </a:lvl1pPr>
          </a:lstStyle>
          <a:p>
            <a:pPr lvl="0"/>
            <a:r>
              <a:rPr lang="en-US" sz="1543" dirty="0"/>
              <a:t>Objectives</a:t>
            </a:r>
            <a:endParaRPr lang="en-US" dirty="0"/>
          </a:p>
        </p:txBody>
      </p:sp>
      <p:sp>
        <p:nvSpPr>
          <p:cNvPr id="26" name="Text Placeholder 23"/>
          <p:cNvSpPr>
            <a:spLocks noGrp="1"/>
          </p:cNvSpPr>
          <p:nvPr>
            <p:ph type="body" sz="quarter" idx="13" hasCustomPrompt="1"/>
          </p:nvPr>
        </p:nvSpPr>
        <p:spPr>
          <a:xfrm>
            <a:off x="812811" y="16002000"/>
            <a:ext cx="15849601" cy="7315200"/>
          </a:xfrm>
          <a:prstGeom prst="rect">
            <a:avLst/>
          </a:prstGeom>
        </p:spPr>
        <p:txBody>
          <a:bodyPr vert="horz"/>
          <a:lstStyle>
            <a:lvl1pPr marL="0" marR="0" indent="0" algn="l" defTabSz="1310686" rtl="0" eaLnBrk="1" fontAlgn="auto" latinLnBrk="0" hangingPunct="1">
              <a:lnSpc>
                <a:spcPct val="100000"/>
              </a:lnSpc>
              <a:spcBef>
                <a:spcPct val="20000"/>
              </a:spcBef>
              <a:spcAft>
                <a:spcPts val="0"/>
              </a:spcAft>
              <a:buClrTx/>
              <a:buSzTx/>
              <a:buFont typeface="Arial" pitchFamily="34" charset="0"/>
              <a:buNone/>
              <a:tabLst/>
              <a:defRPr sz="1029"/>
            </a:lvl1pPr>
            <a:lvl2pPr>
              <a:defRPr sz="1029"/>
            </a:lvl2pPr>
            <a:lvl3pPr>
              <a:defRPr sz="1029"/>
            </a:lvl3pPr>
            <a:lvl4pPr>
              <a:defRPr sz="1029"/>
            </a:lvl4pPr>
            <a:lvl5pPr>
              <a:defRPr sz="1029"/>
            </a:lvl5pPr>
          </a:lstStyle>
          <a:p>
            <a:pPr marL="0" marR="0" lvl="0" indent="0" algn="l" defTabSz="1310686" rtl="0" eaLnBrk="1" fontAlgn="auto" latinLnBrk="0" hangingPunct="1">
              <a:lnSpc>
                <a:spcPct val="100000"/>
              </a:lnSpc>
              <a:spcBef>
                <a:spcPct val="20000"/>
              </a:spcBef>
              <a:spcAft>
                <a:spcPts val="0"/>
              </a:spcAft>
              <a:buClrTx/>
              <a:buSzTx/>
              <a:buFont typeface="Arial" pitchFamily="34" charset="0"/>
              <a:buNone/>
              <a:tabLst/>
              <a:defRPr/>
            </a:pPr>
            <a:r>
              <a:rPr lang="en-US" dirty="0"/>
              <a:t>To change the color of a title bar: right click the text box, select format shape, edit the “Fill” and “Line” your desired specifications.</a:t>
            </a:r>
          </a:p>
        </p:txBody>
      </p:sp>
      <p:sp>
        <p:nvSpPr>
          <p:cNvPr id="27" name="Text Placeholder 21"/>
          <p:cNvSpPr>
            <a:spLocks noGrp="1"/>
          </p:cNvSpPr>
          <p:nvPr>
            <p:ph type="body" sz="quarter" idx="14" hasCustomPrompt="1"/>
          </p:nvPr>
        </p:nvSpPr>
        <p:spPr>
          <a:xfrm>
            <a:off x="812811" y="23622000"/>
            <a:ext cx="15849601" cy="1066800"/>
          </a:xfrm>
          <a:prstGeom prst="rect">
            <a:avLst/>
          </a:prstGeom>
          <a:solidFill>
            <a:srgbClr val="01014B"/>
          </a:solidFill>
          <a:ln>
            <a:solidFill>
              <a:srgbClr val="01014B"/>
            </a:solidFill>
          </a:ln>
        </p:spPr>
        <p:txBody>
          <a:bodyPr vert="horz"/>
          <a:lstStyle>
            <a:lvl1pPr marL="0" indent="0">
              <a:buNone/>
              <a:defRPr sz="1543" b="1" baseline="0">
                <a:solidFill>
                  <a:schemeClr val="bg1"/>
                </a:solidFill>
                <a:latin typeface="Arial"/>
                <a:cs typeface="Arial"/>
              </a:defRPr>
            </a:lvl1pPr>
          </a:lstStyle>
          <a:p>
            <a:pPr lvl="0"/>
            <a:r>
              <a:rPr lang="en-US" sz="1543" dirty="0"/>
              <a:t>Methods</a:t>
            </a:r>
            <a:endParaRPr lang="en-US" dirty="0"/>
          </a:p>
        </p:txBody>
      </p:sp>
      <p:sp>
        <p:nvSpPr>
          <p:cNvPr id="28" name="Text Placeholder 23"/>
          <p:cNvSpPr>
            <a:spLocks noGrp="1"/>
          </p:cNvSpPr>
          <p:nvPr>
            <p:ph type="body" sz="quarter" idx="15" hasCustomPrompt="1"/>
          </p:nvPr>
        </p:nvSpPr>
        <p:spPr>
          <a:xfrm>
            <a:off x="812811" y="24993600"/>
            <a:ext cx="15849601" cy="7315200"/>
          </a:xfrm>
          <a:prstGeom prst="rect">
            <a:avLst/>
          </a:prstGeom>
        </p:spPr>
        <p:txBody>
          <a:bodyPr vert="horz"/>
          <a:lstStyle>
            <a:lvl1pPr marL="0" marR="0" indent="0" algn="l" defTabSz="1310686" rtl="0" eaLnBrk="1" fontAlgn="auto" latinLnBrk="0" hangingPunct="1">
              <a:lnSpc>
                <a:spcPct val="100000"/>
              </a:lnSpc>
              <a:spcBef>
                <a:spcPct val="20000"/>
              </a:spcBef>
              <a:spcAft>
                <a:spcPts val="0"/>
              </a:spcAft>
              <a:buClrTx/>
              <a:buSzTx/>
              <a:buFont typeface="Arial" pitchFamily="34" charset="0"/>
              <a:buNone/>
              <a:tabLst/>
              <a:defRPr sz="1029"/>
            </a:lvl1pPr>
            <a:lvl2pPr>
              <a:defRPr sz="1029"/>
            </a:lvl2pPr>
            <a:lvl3pPr>
              <a:defRPr sz="1029"/>
            </a:lvl3pPr>
            <a:lvl4pPr>
              <a:defRPr sz="1029"/>
            </a:lvl4pPr>
            <a:lvl5pPr>
              <a:defRPr sz="1029"/>
            </a:lvl5pPr>
          </a:lstStyle>
          <a:p>
            <a:pPr marL="0" marR="0" lvl="0" indent="0" algn="l" defTabSz="1310686" rtl="0" eaLnBrk="1" fontAlgn="auto" latinLnBrk="0" hangingPunct="1">
              <a:lnSpc>
                <a:spcPct val="100000"/>
              </a:lnSpc>
              <a:spcBef>
                <a:spcPct val="20000"/>
              </a:spcBef>
              <a:spcAft>
                <a:spcPts val="0"/>
              </a:spcAft>
              <a:buClrTx/>
              <a:buSzTx/>
              <a:buFont typeface="Arial" pitchFamily="34" charset="0"/>
              <a:buNone/>
              <a:tabLst/>
              <a:defRPr/>
            </a:pPr>
            <a:r>
              <a:rPr lang="en-US" dirty="0"/>
              <a:t>Copy and paste title bars and text boxes to create additional sections.</a:t>
            </a:r>
          </a:p>
        </p:txBody>
      </p:sp>
      <p:sp>
        <p:nvSpPr>
          <p:cNvPr id="29" name="Text Placeholder 21"/>
          <p:cNvSpPr>
            <a:spLocks noGrp="1"/>
          </p:cNvSpPr>
          <p:nvPr>
            <p:ph type="body" sz="quarter" idx="16" hasCustomPrompt="1"/>
          </p:nvPr>
        </p:nvSpPr>
        <p:spPr>
          <a:xfrm>
            <a:off x="17678412" y="4267201"/>
            <a:ext cx="15849601" cy="1066800"/>
          </a:xfrm>
          <a:prstGeom prst="rect">
            <a:avLst/>
          </a:prstGeom>
          <a:solidFill>
            <a:srgbClr val="01014B"/>
          </a:solidFill>
          <a:ln>
            <a:solidFill>
              <a:srgbClr val="01014B"/>
            </a:solidFill>
          </a:ln>
        </p:spPr>
        <p:txBody>
          <a:bodyPr vert="horz"/>
          <a:lstStyle>
            <a:lvl1pPr marL="0" indent="0">
              <a:buNone/>
              <a:defRPr sz="1543" b="1" baseline="0">
                <a:solidFill>
                  <a:schemeClr val="bg1"/>
                </a:solidFill>
                <a:latin typeface="Arial"/>
                <a:cs typeface="Arial"/>
              </a:defRPr>
            </a:lvl1pPr>
          </a:lstStyle>
          <a:p>
            <a:pPr lvl="0"/>
            <a:r>
              <a:rPr lang="en-US" sz="1543" dirty="0"/>
              <a:t>Results</a:t>
            </a:r>
            <a:endParaRPr lang="en-US" dirty="0"/>
          </a:p>
        </p:txBody>
      </p:sp>
      <p:sp>
        <p:nvSpPr>
          <p:cNvPr id="30" name="Text Placeholder 23"/>
          <p:cNvSpPr>
            <a:spLocks noGrp="1"/>
          </p:cNvSpPr>
          <p:nvPr>
            <p:ph type="body" sz="quarter" idx="17"/>
          </p:nvPr>
        </p:nvSpPr>
        <p:spPr>
          <a:xfrm>
            <a:off x="34544013" y="24993600"/>
            <a:ext cx="15849601" cy="7315200"/>
          </a:xfrm>
          <a:prstGeom prst="rect">
            <a:avLst/>
          </a:prstGeom>
        </p:spPr>
        <p:txBody>
          <a:bodyPr vert="horz"/>
          <a:lstStyle>
            <a:lvl1pPr>
              <a:defRPr sz="1029"/>
            </a:lvl1pPr>
            <a:lvl2pPr>
              <a:defRPr sz="1029"/>
            </a:lvl2pPr>
            <a:lvl3pPr>
              <a:defRPr sz="1029"/>
            </a:lvl3pPr>
            <a:lvl4pPr>
              <a:defRPr sz="1029"/>
            </a:lvl4pPr>
            <a:lvl5pPr>
              <a:defRPr sz="102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1"/>
          <p:cNvSpPr>
            <a:spLocks noGrp="1"/>
          </p:cNvSpPr>
          <p:nvPr>
            <p:ph type="body" sz="quarter" idx="18" hasCustomPrompt="1"/>
          </p:nvPr>
        </p:nvSpPr>
        <p:spPr>
          <a:xfrm>
            <a:off x="34544013" y="4267201"/>
            <a:ext cx="15849601" cy="1066800"/>
          </a:xfrm>
          <a:prstGeom prst="rect">
            <a:avLst/>
          </a:prstGeom>
          <a:solidFill>
            <a:srgbClr val="01014B"/>
          </a:solidFill>
          <a:ln>
            <a:solidFill>
              <a:srgbClr val="01014B"/>
            </a:solidFill>
          </a:ln>
        </p:spPr>
        <p:txBody>
          <a:bodyPr vert="horz"/>
          <a:lstStyle>
            <a:lvl1pPr marL="0" indent="0">
              <a:buNone/>
              <a:defRPr sz="1543" b="1" baseline="0">
                <a:solidFill>
                  <a:schemeClr val="bg1"/>
                </a:solidFill>
                <a:latin typeface="Arial"/>
                <a:cs typeface="Arial"/>
              </a:defRPr>
            </a:lvl1pPr>
          </a:lstStyle>
          <a:p>
            <a:pPr lvl="0"/>
            <a:r>
              <a:rPr lang="en-US" sz="1543" dirty="0"/>
              <a:t>Conclusion</a:t>
            </a:r>
            <a:endParaRPr lang="en-US" dirty="0"/>
          </a:p>
        </p:txBody>
      </p:sp>
      <p:sp>
        <p:nvSpPr>
          <p:cNvPr id="32" name="Text Placeholder 23"/>
          <p:cNvSpPr>
            <a:spLocks noGrp="1"/>
          </p:cNvSpPr>
          <p:nvPr>
            <p:ph type="body" sz="quarter" idx="19"/>
          </p:nvPr>
        </p:nvSpPr>
        <p:spPr>
          <a:xfrm>
            <a:off x="34544013" y="5638800"/>
            <a:ext cx="15849601" cy="17678400"/>
          </a:xfrm>
          <a:prstGeom prst="rect">
            <a:avLst/>
          </a:prstGeom>
        </p:spPr>
        <p:txBody>
          <a:bodyPr vert="horz"/>
          <a:lstStyle>
            <a:lvl1pPr>
              <a:defRPr sz="1029"/>
            </a:lvl1pPr>
            <a:lvl2pPr>
              <a:defRPr sz="1029"/>
            </a:lvl2pPr>
            <a:lvl3pPr>
              <a:defRPr sz="1029"/>
            </a:lvl3pPr>
            <a:lvl4pPr>
              <a:defRPr sz="1029"/>
            </a:lvl4pPr>
            <a:lvl5pPr>
              <a:defRPr sz="102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21"/>
          <p:cNvSpPr>
            <a:spLocks noGrp="1"/>
          </p:cNvSpPr>
          <p:nvPr>
            <p:ph type="body" sz="quarter" idx="20" hasCustomPrompt="1"/>
          </p:nvPr>
        </p:nvSpPr>
        <p:spPr>
          <a:xfrm>
            <a:off x="34544013" y="23622000"/>
            <a:ext cx="15849601" cy="1066800"/>
          </a:xfrm>
          <a:prstGeom prst="rect">
            <a:avLst/>
          </a:prstGeom>
          <a:solidFill>
            <a:srgbClr val="01014B"/>
          </a:solidFill>
          <a:ln>
            <a:solidFill>
              <a:srgbClr val="01014B"/>
            </a:solidFill>
          </a:ln>
        </p:spPr>
        <p:txBody>
          <a:bodyPr vert="horz"/>
          <a:lstStyle>
            <a:lvl1pPr marL="0" indent="0">
              <a:buNone/>
              <a:defRPr sz="1543" b="1" baseline="0">
                <a:solidFill>
                  <a:schemeClr val="bg1"/>
                </a:solidFill>
                <a:latin typeface="Arial"/>
                <a:cs typeface="Arial"/>
              </a:defRPr>
            </a:lvl1pPr>
          </a:lstStyle>
          <a:p>
            <a:pPr lvl="0"/>
            <a:r>
              <a:rPr lang="en-US" sz="1543" dirty="0"/>
              <a:t>References</a:t>
            </a:r>
            <a:endParaRPr lang="en-US" dirty="0"/>
          </a:p>
        </p:txBody>
      </p:sp>
      <p:sp>
        <p:nvSpPr>
          <p:cNvPr id="34" name="Text Placeholder 23"/>
          <p:cNvSpPr>
            <a:spLocks noGrp="1"/>
          </p:cNvSpPr>
          <p:nvPr>
            <p:ph type="body" sz="quarter" idx="21" hasCustomPrompt="1"/>
          </p:nvPr>
        </p:nvSpPr>
        <p:spPr>
          <a:xfrm>
            <a:off x="17678412" y="5638800"/>
            <a:ext cx="15849601" cy="26670000"/>
          </a:xfrm>
          <a:prstGeom prst="rect">
            <a:avLst/>
          </a:prstGeom>
        </p:spPr>
        <p:txBody>
          <a:bodyPr vert="horz"/>
          <a:lstStyle>
            <a:lvl1pPr marL="0" indent="0">
              <a:buNone/>
              <a:defRPr sz="1029" baseline="0"/>
            </a:lvl1pPr>
            <a:lvl2pPr marL="149078" indent="0">
              <a:buNone/>
              <a:defRPr sz="1029"/>
            </a:lvl2pPr>
            <a:lvl3pPr>
              <a:defRPr sz="1029"/>
            </a:lvl3pPr>
            <a:lvl4pPr>
              <a:defRPr sz="1029"/>
            </a:lvl4pPr>
            <a:lvl5pPr>
              <a:defRPr sz="1029"/>
            </a:lvl5pPr>
          </a:lstStyle>
          <a:p>
            <a:pPr lvl="0"/>
            <a:r>
              <a:rPr lang="en-US" dirty="0"/>
              <a:t>Remember to save all charts, graphs, and tables as 300DPI images prior to inserting them into your posters. Doing so will ensure the best results when printing your posters.</a:t>
            </a:r>
          </a:p>
        </p:txBody>
      </p:sp>
      <p:sp>
        <p:nvSpPr>
          <p:cNvPr id="36" name="Picture Placeholder 35"/>
          <p:cNvSpPr>
            <a:spLocks noGrp="1"/>
          </p:cNvSpPr>
          <p:nvPr>
            <p:ph type="pic" sz="quarter" idx="22" hasCustomPrompt="1"/>
          </p:nvPr>
        </p:nvSpPr>
        <p:spPr>
          <a:xfrm>
            <a:off x="1422400" y="914400"/>
            <a:ext cx="3657600" cy="2743200"/>
          </a:xfrm>
          <a:prstGeom prst="rect">
            <a:avLst/>
          </a:prstGeom>
          <a:solidFill>
            <a:schemeClr val="bg1"/>
          </a:solidFill>
        </p:spPr>
        <p:txBody>
          <a:bodyPr vert="horz"/>
          <a:lstStyle>
            <a:lvl1pPr marL="0" indent="0">
              <a:buNone/>
              <a:defRPr sz="771"/>
            </a:lvl1pPr>
          </a:lstStyle>
          <a:p>
            <a:r>
              <a:rPr lang="en-US" dirty="0"/>
              <a:t>LOGO</a:t>
            </a:r>
          </a:p>
        </p:txBody>
      </p:sp>
      <p:sp>
        <p:nvSpPr>
          <p:cNvPr id="37" name="Picture Placeholder 35"/>
          <p:cNvSpPr>
            <a:spLocks noGrp="1"/>
          </p:cNvSpPr>
          <p:nvPr>
            <p:ph type="pic" sz="quarter" idx="23" hasCustomPrompt="1"/>
          </p:nvPr>
        </p:nvSpPr>
        <p:spPr>
          <a:xfrm>
            <a:off x="46329601" y="914400"/>
            <a:ext cx="3657600" cy="2743200"/>
          </a:xfrm>
          <a:prstGeom prst="rect">
            <a:avLst/>
          </a:prstGeom>
          <a:solidFill>
            <a:schemeClr val="bg1"/>
          </a:solidFill>
        </p:spPr>
        <p:txBody>
          <a:bodyPr vert="horz"/>
          <a:lstStyle>
            <a:lvl1pPr marL="0" indent="0">
              <a:buNone/>
              <a:defRPr sz="771"/>
            </a:lvl1pPr>
          </a:lstStyle>
          <a:p>
            <a:r>
              <a:rPr lang="en-US" dirty="0"/>
              <a:t>LOGO</a:t>
            </a:r>
          </a:p>
        </p:txBody>
      </p:sp>
      <p:sp>
        <p:nvSpPr>
          <p:cNvPr id="39" name="Chart Placeholder 38"/>
          <p:cNvSpPr>
            <a:spLocks noGrp="1"/>
          </p:cNvSpPr>
          <p:nvPr>
            <p:ph type="chart" sz="quarter" idx="24"/>
          </p:nvPr>
        </p:nvSpPr>
        <p:spPr>
          <a:xfrm>
            <a:off x="18897602" y="16154400"/>
            <a:ext cx="13411200" cy="6705600"/>
          </a:xfrm>
          <a:prstGeom prst="rect">
            <a:avLst/>
          </a:prstGeom>
        </p:spPr>
        <p:txBody>
          <a:bodyPr vert="horz"/>
          <a:lstStyle>
            <a:lvl1pPr marL="0" indent="0">
              <a:buNone/>
              <a:defRPr sz="1029"/>
            </a:lvl1pPr>
          </a:lstStyle>
          <a:p>
            <a:endParaRPr lang="en-US" dirty="0"/>
          </a:p>
        </p:txBody>
      </p:sp>
      <p:sp>
        <p:nvSpPr>
          <p:cNvPr id="40" name="Chart Placeholder 38"/>
          <p:cNvSpPr>
            <a:spLocks noGrp="1"/>
          </p:cNvSpPr>
          <p:nvPr>
            <p:ph type="chart" sz="quarter" idx="25"/>
          </p:nvPr>
        </p:nvSpPr>
        <p:spPr>
          <a:xfrm>
            <a:off x="18897602" y="24536401"/>
            <a:ext cx="13411200" cy="6705600"/>
          </a:xfrm>
          <a:prstGeom prst="rect">
            <a:avLst/>
          </a:prstGeom>
        </p:spPr>
        <p:txBody>
          <a:bodyPr vert="horz"/>
          <a:lstStyle>
            <a:lvl1pPr marL="0" indent="0">
              <a:buNone/>
              <a:defRPr sz="1029"/>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1310686" rtl="0" eaLnBrk="1" latinLnBrk="0" hangingPunct="1">
        <a:spcBef>
          <a:spcPct val="0"/>
        </a:spcBef>
        <a:buNone/>
        <a:defRPr sz="6302" kern="1200">
          <a:solidFill>
            <a:schemeClr val="tx1"/>
          </a:solidFill>
          <a:latin typeface="+mj-lt"/>
          <a:ea typeface="+mj-ea"/>
          <a:cs typeface="+mj-cs"/>
        </a:defRPr>
      </a:lvl1pPr>
    </p:titleStyle>
    <p:bodyStyle>
      <a:lvl1pPr marL="491509" indent="-491509" algn="l" defTabSz="1310686" rtl="0" eaLnBrk="1" latinLnBrk="0" hangingPunct="1">
        <a:spcBef>
          <a:spcPct val="20000"/>
        </a:spcBef>
        <a:buFont typeface="Arial" pitchFamily="34" charset="0"/>
        <a:buChar char="•"/>
        <a:defRPr sz="4565" kern="1200">
          <a:solidFill>
            <a:schemeClr val="tx1"/>
          </a:solidFill>
          <a:latin typeface="+mn-lt"/>
          <a:ea typeface="+mn-ea"/>
          <a:cs typeface="+mn-cs"/>
        </a:defRPr>
      </a:lvl1pPr>
      <a:lvl2pPr marL="1064934" indent="-409590" algn="l" defTabSz="1310686" rtl="0" eaLnBrk="1" latinLnBrk="0" hangingPunct="1">
        <a:spcBef>
          <a:spcPct val="20000"/>
        </a:spcBef>
        <a:buFont typeface="Arial" pitchFamily="34" charset="0"/>
        <a:buChar char="–"/>
        <a:defRPr sz="3989" kern="1200">
          <a:solidFill>
            <a:schemeClr val="tx1"/>
          </a:solidFill>
          <a:latin typeface="+mn-lt"/>
          <a:ea typeface="+mn-ea"/>
          <a:cs typeface="+mn-cs"/>
        </a:defRPr>
      </a:lvl2pPr>
      <a:lvl3pPr marL="1638359" indent="-327671" algn="l" defTabSz="1310686" rtl="0" eaLnBrk="1" latinLnBrk="0" hangingPunct="1">
        <a:spcBef>
          <a:spcPct val="20000"/>
        </a:spcBef>
        <a:buFont typeface="Arial" pitchFamily="34" charset="0"/>
        <a:buChar char="•"/>
        <a:defRPr sz="3408" kern="1200">
          <a:solidFill>
            <a:schemeClr val="tx1"/>
          </a:solidFill>
          <a:latin typeface="+mn-lt"/>
          <a:ea typeface="+mn-ea"/>
          <a:cs typeface="+mn-cs"/>
        </a:defRPr>
      </a:lvl3pPr>
      <a:lvl4pPr marL="2293703" indent="-327671" algn="l" defTabSz="1310686" rtl="0" eaLnBrk="1" latinLnBrk="0" hangingPunct="1">
        <a:spcBef>
          <a:spcPct val="20000"/>
        </a:spcBef>
        <a:buFont typeface="Arial" pitchFamily="34" charset="0"/>
        <a:buChar char="–"/>
        <a:defRPr sz="2893" kern="1200">
          <a:solidFill>
            <a:schemeClr val="tx1"/>
          </a:solidFill>
          <a:latin typeface="+mn-lt"/>
          <a:ea typeface="+mn-ea"/>
          <a:cs typeface="+mn-cs"/>
        </a:defRPr>
      </a:lvl4pPr>
      <a:lvl5pPr marL="2949047" indent="-327671" algn="l" defTabSz="1310686" rtl="0" eaLnBrk="1" latinLnBrk="0" hangingPunct="1">
        <a:spcBef>
          <a:spcPct val="20000"/>
        </a:spcBef>
        <a:buFont typeface="Arial" pitchFamily="34" charset="0"/>
        <a:buChar char="»"/>
        <a:defRPr sz="2893" kern="1200">
          <a:solidFill>
            <a:schemeClr val="tx1"/>
          </a:solidFill>
          <a:latin typeface="+mn-lt"/>
          <a:ea typeface="+mn-ea"/>
          <a:cs typeface="+mn-cs"/>
        </a:defRPr>
      </a:lvl5pPr>
      <a:lvl6pPr marL="3604391" indent="-327671" algn="l" defTabSz="1310686" rtl="0" eaLnBrk="1" latinLnBrk="0" hangingPunct="1">
        <a:spcBef>
          <a:spcPct val="20000"/>
        </a:spcBef>
        <a:buFont typeface="Arial" pitchFamily="34" charset="0"/>
        <a:buChar char="•"/>
        <a:defRPr sz="2893" kern="1200">
          <a:solidFill>
            <a:schemeClr val="tx1"/>
          </a:solidFill>
          <a:latin typeface="+mn-lt"/>
          <a:ea typeface="+mn-ea"/>
          <a:cs typeface="+mn-cs"/>
        </a:defRPr>
      </a:lvl6pPr>
      <a:lvl7pPr marL="4259734" indent="-327671" algn="l" defTabSz="1310686" rtl="0" eaLnBrk="1" latinLnBrk="0" hangingPunct="1">
        <a:spcBef>
          <a:spcPct val="20000"/>
        </a:spcBef>
        <a:buFont typeface="Arial" pitchFamily="34" charset="0"/>
        <a:buChar char="•"/>
        <a:defRPr sz="2893" kern="1200">
          <a:solidFill>
            <a:schemeClr val="tx1"/>
          </a:solidFill>
          <a:latin typeface="+mn-lt"/>
          <a:ea typeface="+mn-ea"/>
          <a:cs typeface="+mn-cs"/>
        </a:defRPr>
      </a:lvl7pPr>
      <a:lvl8pPr marL="4915078" indent="-327671" algn="l" defTabSz="1310686" rtl="0" eaLnBrk="1" latinLnBrk="0" hangingPunct="1">
        <a:spcBef>
          <a:spcPct val="20000"/>
        </a:spcBef>
        <a:buFont typeface="Arial" pitchFamily="34" charset="0"/>
        <a:buChar char="•"/>
        <a:defRPr sz="2893" kern="1200">
          <a:solidFill>
            <a:schemeClr val="tx1"/>
          </a:solidFill>
          <a:latin typeface="+mn-lt"/>
          <a:ea typeface="+mn-ea"/>
          <a:cs typeface="+mn-cs"/>
        </a:defRPr>
      </a:lvl8pPr>
      <a:lvl9pPr marL="5570421" indent="-327671" algn="l" defTabSz="1310686" rtl="0" eaLnBrk="1" latinLnBrk="0" hangingPunct="1">
        <a:spcBef>
          <a:spcPct val="20000"/>
        </a:spcBef>
        <a:buFont typeface="Arial" pitchFamily="34" charset="0"/>
        <a:buChar char="•"/>
        <a:defRPr sz="2893" kern="1200">
          <a:solidFill>
            <a:schemeClr val="tx1"/>
          </a:solidFill>
          <a:latin typeface="+mn-lt"/>
          <a:ea typeface="+mn-ea"/>
          <a:cs typeface="+mn-cs"/>
        </a:defRPr>
      </a:lvl9pPr>
    </p:bodyStyle>
    <p:otherStyle>
      <a:defPPr>
        <a:defRPr lang="en-US"/>
      </a:defPPr>
      <a:lvl1pPr marL="0" algn="l" defTabSz="1310686" rtl="0" eaLnBrk="1" latinLnBrk="0" hangingPunct="1">
        <a:defRPr sz="2572" kern="1200">
          <a:solidFill>
            <a:schemeClr val="tx1"/>
          </a:solidFill>
          <a:latin typeface="+mn-lt"/>
          <a:ea typeface="+mn-ea"/>
          <a:cs typeface="+mn-cs"/>
        </a:defRPr>
      </a:lvl1pPr>
      <a:lvl2pPr marL="655345" algn="l" defTabSz="1310686" rtl="0" eaLnBrk="1" latinLnBrk="0" hangingPunct="1">
        <a:defRPr sz="2572" kern="1200">
          <a:solidFill>
            <a:schemeClr val="tx1"/>
          </a:solidFill>
          <a:latin typeface="+mn-lt"/>
          <a:ea typeface="+mn-ea"/>
          <a:cs typeface="+mn-cs"/>
        </a:defRPr>
      </a:lvl2pPr>
      <a:lvl3pPr marL="1310686" algn="l" defTabSz="1310686" rtl="0" eaLnBrk="1" latinLnBrk="0" hangingPunct="1">
        <a:defRPr sz="2572" kern="1200">
          <a:solidFill>
            <a:schemeClr val="tx1"/>
          </a:solidFill>
          <a:latin typeface="+mn-lt"/>
          <a:ea typeface="+mn-ea"/>
          <a:cs typeface="+mn-cs"/>
        </a:defRPr>
      </a:lvl3pPr>
      <a:lvl4pPr marL="1966031" algn="l" defTabSz="1310686" rtl="0" eaLnBrk="1" latinLnBrk="0" hangingPunct="1">
        <a:defRPr sz="2572" kern="1200">
          <a:solidFill>
            <a:schemeClr val="tx1"/>
          </a:solidFill>
          <a:latin typeface="+mn-lt"/>
          <a:ea typeface="+mn-ea"/>
          <a:cs typeface="+mn-cs"/>
        </a:defRPr>
      </a:lvl4pPr>
      <a:lvl5pPr marL="2621376" algn="l" defTabSz="1310686" rtl="0" eaLnBrk="1" latinLnBrk="0" hangingPunct="1">
        <a:defRPr sz="2572" kern="1200">
          <a:solidFill>
            <a:schemeClr val="tx1"/>
          </a:solidFill>
          <a:latin typeface="+mn-lt"/>
          <a:ea typeface="+mn-ea"/>
          <a:cs typeface="+mn-cs"/>
        </a:defRPr>
      </a:lvl5pPr>
      <a:lvl6pPr marL="3276717" algn="l" defTabSz="1310686" rtl="0" eaLnBrk="1" latinLnBrk="0" hangingPunct="1">
        <a:defRPr sz="2572" kern="1200">
          <a:solidFill>
            <a:schemeClr val="tx1"/>
          </a:solidFill>
          <a:latin typeface="+mn-lt"/>
          <a:ea typeface="+mn-ea"/>
          <a:cs typeface="+mn-cs"/>
        </a:defRPr>
      </a:lvl6pPr>
      <a:lvl7pPr marL="3932063" algn="l" defTabSz="1310686" rtl="0" eaLnBrk="1" latinLnBrk="0" hangingPunct="1">
        <a:defRPr sz="2572" kern="1200">
          <a:solidFill>
            <a:schemeClr val="tx1"/>
          </a:solidFill>
          <a:latin typeface="+mn-lt"/>
          <a:ea typeface="+mn-ea"/>
          <a:cs typeface="+mn-cs"/>
        </a:defRPr>
      </a:lvl7pPr>
      <a:lvl8pPr marL="4587405" algn="l" defTabSz="1310686" rtl="0" eaLnBrk="1" latinLnBrk="0" hangingPunct="1">
        <a:defRPr sz="2572" kern="1200">
          <a:solidFill>
            <a:schemeClr val="tx1"/>
          </a:solidFill>
          <a:latin typeface="+mn-lt"/>
          <a:ea typeface="+mn-ea"/>
          <a:cs typeface="+mn-cs"/>
        </a:defRPr>
      </a:lvl8pPr>
      <a:lvl9pPr marL="5242749" algn="l" defTabSz="1310686" rtl="0" eaLnBrk="1" latinLnBrk="0" hangingPunct="1">
        <a:defRPr sz="25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7" name="Text Placeholder 7">
            <a:extLst>
              <a:ext uri="{FF2B5EF4-FFF2-40B4-BE49-F238E27FC236}">
                <a16:creationId xmlns:a16="http://schemas.microsoft.com/office/drawing/2014/main" id="{A1A0A003-CDEC-48ED-AB61-EFEC70E67D1E}"/>
              </a:ext>
            </a:extLst>
          </p:cNvPr>
          <p:cNvSpPr txBox="1">
            <a:spLocks/>
          </p:cNvSpPr>
          <p:nvPr/>
        </p:nvSpPr>
        <p:spPr>
          <a:xfrm>
            <a:off x="227736" y="12797534"/>
            <a:ext cx="12544747" cy="19674550"/>
          </a:xfrm>
          <a:prstGeom prst="rect">
            <a:avLst/>
          </a:prstGeom>
          <a:solidFill>
            <a:schemeClr val="bg1"/>
          </a:solidFill>
        </p:spPr>
        <p:txBody>
          <a:bodyPr vert="horz"/>
          <a:lstStyle>
            <a:lvl1pPr marL="0" marR="0" indent="0" algn="l" defTabSz="1310686" rtl="0" eaLnBrk="1" fontAlgn="auto" latinLnBrk="0" hangingPunct="1">
              <a:lnSpc>
                <a:spcPct val="100000"/>
              </a:lnSpc>
              <a:spcBef>
                <a:spcPct val="20000"/>
              </a:spcBef>
              <a:spcAft>
                <a:spcPts val="0"/>
              </a:spcAft>
              <a:buClrTx/>
              <a:buSzTx/>
              <a:buFont typeface="Arial" pitchFamily="34" charset="0"/>
              <a:buNone/>
              <a:tabLst/>
              <a:defRPr sz="1029" kern="1200">
                <a:solidFill>
                  <a:schemeClr val="tx1"/>
                </a:solidFill>
                <a:latin typeface="+mn-lt"/>
                <a:ea typeface="+mn-ea"/>
                <a:cs typeface="+mn-cs"/>
              </a:defRPr>
            </a:lvl1pPr>
            <a:lvl2pPr marL="1064934" indent="-409590" algn="l" defTabSz="1310686" rtl="0" eaLnBrk="1" latinLnBrk="0" hangingPunct="1">
              <a:spcBef>
                <a:spcPct val="20000"/>
              </a:spcBef>
              <a:buFont typeface="Arial" pitchFamily="34" charset="0"/>
              <a:buChar char="–"/>
              <a:defRPr sz="1029" kern="1200">
                <a:solidFill>
                  <a:schemeClr val="tx1"/>
                </a:solidFill>
                <a:latin typeface="+mn-lt"/>
                <a:ea typeface="+mn-ea"/>
                <a:cs typeface="+mn-cs"/>
              </a:defRPr>
            </a:lvl2pPr>
            <a:lvl3pPr marL="1638359" indent="-327671" algn="l" defTabSz="1310686" rtl="0" eaLnBrk="1" latinLnBrk="0" hangingPunct="1">
              <a:spcBef>
                <a:spcPct val="20000"/>
              </a:spcBef>
              <a:buFont typeface="Arial" pitchFamily="34" charset="0"/>
              <a:buChar char="•"/>
              <a:defRPr sz="1029" kern="1200">
                <a:solidFill>
                  <a:schemeClr val="tx1"/>
                </a:solidFill>
                <a:latin typeface="+mn-lt"/>
                <a:ea typeface="+mn-ea"/>
                <a:cs typeface="+mn-cs"/>
              </a:defRPr>
            </a:lvl3pPr>
            <a:lvl4pPr marL="2293703" indent="-327671" algn="l" defTabSz="1310686" rtl="0" eaLnBrk="1" latinLnBrk="0" hangingPunct="1">
              <a:spcBef>
                <a:spcPct val="20000"/>
              </a:spcBef>
              <a:buFont typeface="Arial" pitchFamily="34" charset="0"/>
              <a:buChar char="–"/>
              <a:defRPr sz="1029" kern="1200">
                <a:solidFill>
                  <a:schemeClr val="tx1"/>
                </a:solidFill>
                <a:latin typeface="+mn-lt"/>
                <a:ea typeface="+mn-ea"/>
                <a:cs typeface="+mn-cs"/>
              </a:defRPr>
            </a:lvl4pPr>
            <a:lvl5pPr marL="2949047" indent="-327671" algn="l" defTabSz="1310686" rtl="0" eaLnBrk="1" latinLnBrk="0" hangingPunct="1">
              <a:spcBef>
                <a:spcPct val="20000"/>
              </a:spcBef>
              <a:buFont typeface="Arial" pitchFamily="34" charset="0"/>
              <a:buChar char="»"/>
              <a:defRPr sz="1029" kern="1200">
                <a:solidFill>
                  <a:schemeClr val="tx1"/>
                </a:solidFill>
                <a:latin typeface="+mn-lt"/>
                <a:ea typeface="+mn-ea"/>
                <a:cs typeface="+mn-cs"/>
              </a:defRPr>
            </a:lvl5pPr>
            <a:lvl6pPr marL="3604391" indent="-327671" algn="l" defTabSz="1310686" rtl="0" eaLnBrk="1" latinLnBrk="0" hangingPunct="1">
              <a:spcBef>
                <a:spcPct val="20000"/>
              </a:spcBef>
              <a:buFont typeface="Arial" pitchFamily="34" charset="0"/>
              <a:buChar char="•"/>
              <a:defRPr sz="2893" kern="1200">
                <a:solidFill>
                  <a:schemeClr val="tx1"/>
                </a:solidFill>
                <a:latin typeface="+mn-lt"/>
                <a:ea typeface="+mn-ea"/>
                <a:cs typeface="+mn-cs"/>
              </a:defRPr>
            </a:lvl6pPr>
            <a:lvl7pPr marL="4259734" indent="-327671" algn="l" defTabSz="1310686" rtl="0" eaLnBrk="1" latinLnBrk="0" hangingPunct="1">
              <a:spcBef>
                <a:spcPct val="20000"/>
              </a:spcBef>
              <a:buFont typeface="Arial" pitchFamily="34" charset="0"/>
              <a:buChar char="•"/>
              <a:defRPr sz="2893" kern="1200">
                <a:solidFill>
                  <a:schemeClr val="tx1"/>
                </a:solidFill>
                <a:latin typeface="+mn-lt"/>
                <a:ea typeface="+mn-ea"/>
                <a:cs typeface="+mn-cs"/>
              </a:defRPr>
            </a:lvl7pPr>
            <a:lvl8pPr marL="4915078" indent="-327671" algn="l" defTabSz="1310686" rtl="0" eaLnBrk="1" latinLnBrk="0" hangingPunct="1">
              <a:spcBef>
                <a:spcPct val="20000"/>
              </a:spcBef>
              <a:buFont typeface="Arial" pitchFamily="34" charset="0"/>
              <a:buChar char="•"/>
              <a:defRPr sz="2893" kern="1200">
                <a:solidFill>
                  <a:schemeClr val="tx1"/>
                </a:solidFill>
                <a:latin typeface="+mn-lt"/>
                <a:ea typeface="+mn-ea"/>
                <a:cs typeface="+mn-cs"/>
              </a:defRPr>
            </a:lvl8pPr>
            <a:lvl9pPr marL="5570421" indent="-327671" algn="l" defTabSz="1310686" rtl="0" eaLnBrk="1" latinLnBrk="0" hangingPunct="1">
              <a:spcBef>
                <a:spcPct val="20000"/>
              </a:spcBef>
              <a:buFont typeface="Arial" pitchFamily="34" charset="0"/>
              <a:buChar char="•"/>
              <a:defRPr sz="2893" kern="1200">
                <a:solidFill>
                  <a:schemeClr val="tx1"/>
                </a:solidFill>
                <a:latin typeface="+mn-lt"/>
                <a:ea typeface="+mn-ea"/>
                <a:cs typeface="+mn-cs"/>
              </a:defRPr>
            </a:lvl9pPr>
          </a:lstStyle>
          <a:p>
            <a:r>
              <a:rPr lang="en-US"/>
              <a:t>       </a:t>
            </a:r>
            <a:endParaRPr lang="en-US" dirty="0"/>
          </a:p>
        </p:txBody>
      </p:sp>
      <p:sp>
        <p:nvSpPr>
          <p:cNvPr id="22" name="TextBox 21"/>
          <p:cNvSpPr txBox="1"/>
          <p:nvPr/>
        </p:nvSpPr>
        <p:spPr>
          <a:xfrm>
            <a:off x="25681631" y="3624282"/>
            <a:ext cx="12627128" cy="13990320"/>
          </a:xfrm>
          <a:prstGeom prst="rect">
            <a:avLst/>
          </a:prstGeom>
          <a:solidFill>
            <a:schemeClr val="bg1"/>
          </a:solidFill>
          <a:ln>
            <a:noFill/>
          </a:ln>
        </p:spPr>
        <p:txBody>
          <a:bodyPr wrap="square" rtlCol="0">
            <a:spAutoFit/>
          </a:bodyPr>
          <a:lstStyle/>
          <a:p>
            <a:endParaRPr lang="en-US" dirty="0"/>
          </a:p>
        </p:txBody>
      </p:sp>
      <p:sp>
        <p:nvSpPr>
          <p:cNvPr id="77" name="Text Placeholder 7"/>
          <p:cNvSpPr>
            <a:spLocks noGrp="1"/>
          </p:cNvSpPr>
          <p:nvPr>
            <p:ph type="body" sz="quarter" idx="15"/>
          </p:nvPr>
        </p:nvSpPr>
        <p:spPr>
          <a:xfrm>
            <a:off x="38456922" y="3560666"/>
            <a:ext cx="12459734" cy="5548896"/>
          </a:xfrm>
          <a:solidFill>
            <a:schemeClr val="bg1"/>
          </a:solidFill>
        </p:spPr>
        <p:txBody>
          <a:bodyPr/>
          <a:lstStyle/>
          <a:p>
            <a:r>
              <a:rPr lang="en-US" dirty="0"/>
              <a:t>       </a:t>
            </a:r>
          </a:p>
        </p:txBody>
      </p:sp>
      <p:sp>
        <p:nvSpPr>
          <p:cNvPr id="88" name="Title 1"/>
          <p:cNvSpPr>
            <a:spLocks noGrp="1"/>
          </p:cNvSpPr>
          <p:nvPr>
            <p:ph type="title"/>
          </p:nvPr>
        </p:nvSpPr>
        <p:spPr>
          <a:xfrm>
            <a:off x="0" y="1"/>
            <a:ext cx="51206400" cy="2925778"/>
          </a:xfrm>
          <a:solidFill>
            <a:srgbClr val="1A4BA9"/>
          </a:solidFill>
          <a:ln>
            <a:solidFill>
              <a:srgbClr val="09306B"/>
            </a:solidFill>
          </a:ln>
        </p:spPr>
        <p:txBody>
          <a:bodyPr/>
          <a:lstStyle/>
          <a:p>
            <a:pPr>
              <a:spcBef>
                <a:spcPts val="1200"/>
              </a:spcBef>
              <a:spcAft>
                <a:spcPts val="600"/>
              </a:spcAft>
            </a:pPr>
            <a:br>
              <a:rPr lang="en-US" sz="800" dirty="0"/>
            </a:br>
            <a:r>
              <a:rPr lang="en-US" sz="7200" dirty="0"/>
              <a:t>Updated PSC climatology based on CALIOP measurements from 2006-2023</a:t>
            </a:r>
            <a:br>
              <a:rPr lang="en-US" sz="7200" dirty="0"/>
            </a:br>
            <a:br>
              <a:rPr lang="en-US" sz="1800" dirty="0"/>
            </a:br>
            <a:r>
              <a:rPr lang="en-US" sz="3600" dirty="0"/>
              <a:t>Michael Pitts</a:t>
            </a:r>
            <a:r>
              <a:rPr lang="en-US" sz="3600" baseline="30000" dirty="0"/>
              <a:t>1</a:t>
            </a:r>
            <a:r>
              <a:rPr lang="en-US" sz="3600" dirty="0"/>
              <a:t> and Lamont Poole</a:t>
            </a:r>
            <a:r>
              <a:rPr lang="en-US" sz="3600" baseline="30000" dirty="0"/>
              <a:t>2</a:t>
            </a:r>
            <a:br>
              <a:rPr lang="en-US" sz="3600" dirty="0"/>
            </a:br>
            <a:br>
              <a:rPr lang="en-US" sz="1200" dirty="0"/>
            </a:br>
            <a:r>
              <a:rPr lang="en-US" sz="3200" baseline="30000" dirty="0"/>
              <a:t>1</a:t>
            </a:r>
            <a:r>
              <a:rPr lang="en-US" sz="3200" dirty="0"/>
              <a:t>NASA Langley Research Center, Hampton, Virginia USA;  </a:t>
            </a:r>
            <a:r>
              <a:rPr lang="en-US" sz="3200" baseline="30000" dirty="0"/>
              <a:t>2</a:t>
            </a:r>
            <a:r>
              <a:rPr lang="en-US" sz="3200" dirty="0"/>
              <a:t>Space Systems, LLC,  Hampton, Virginia USA</a:t>
            </a:r>
            <a:br>
              <a:rPr lang="en-US" sz="2800" dirty="0"/>
            </a:br>
            <a:endParaRPr lang="en-US" sz="2800" dirty="0"/>
          </a:p>
        </p:txBody>
      </p:sp>
      <p:pic>
        <p:nvPicPr>
          <p:cNvPr id="89" name="Picture 7" descr="calipso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78029"/>
            <a:ext cx="2667000" cy="233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 descr="nasa_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750"/>
          <a:stretch/>
        </p:blipFill>
        <p:spPr bwMode="auto">
          <a:xfrm>
            <a:off x="47967900" y="263105"/>
            <a:ext cx="2560320" cy="23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Placeholder 9"/>
          <p:cNvSpPr>
            <a:spLocks noGrp="1"/>
          </p:cNvSpPr>
          <p:nvPr>
            <p:ph type="body" sz="quarter" idx="17"/>
          </p:nvPr>
        </p:nvSpPr>
        <p:spPr>
          <a:xfrm>
            <a:off x="265546" y="3600048"/>
            <a:ext cx="12531582" cy="8312552"/>
          </a:xfrm>
          <a:solidFill>
            <a:schemeClr val="bg1"/>
          </a:solidFill>
        </p:spPr>
        <p:txBody>
          <a:bodyPr/>
          <a:lstStyle/>
          <a:p>
            <a:pPr marL="0" indent="0" algn="just">
              <a:buNone/>
            </a:pPr>
            <a:r>
              <a:rPr lang="en-US" sz="1800" dirty="0">
                <a:latin typeface="+mj-lt"/>
              </a:rPr>
              <a:t>    </a:t>
            </a:r>
          </a:p>
        </p:txBody>
      </p:sp>
      <p:sp>
        <p:nvSpPr>
          <p:cNvPr id="93" name="Text Placeholder 12"/>
          <p:cNvSpPr>
            <a:spLocks noGrp="1"/>
          </p:cNvSpPr>
          <p:nvPr>
            <p:ph type="body" sz="quarter" idx="20"/>
          </p:nvPr>
        </p:nvSpPr>
        <p:spPr>
          <a:xfrm>
            <a:off x="262703" y="3069743"/>
            <a:ext cx="12532993" cy="536995"/>
          </a:xfrm>
          <a:solidFill>
            <a:srgbClr val="1A4BA9"/>
          </a:solidFill>
          <a:ln>
            <a:solidFill>
              <a:srgbClr val="09306B"/>
            </a:solidFill>
          </a:ln>
        </p:spPr>
        <p:txBody>
          <a:bodyPr/>
          <a:lstStyle/>
          <a:p>
            <a:pPr algn="ctr">
              <a:spcBef>
                <a:spcPts val="1200"/>
              </a:spcBef>
            </a:pPr>
            <a:r>
              <a:rPr lang="en-US" sz="3200" dirty="0"/>
              <a:t>Abstract</a:t>
            </a:r>
          </a:p>
        </p:txBody>
      </p:sp>
      <p:sp>
        <p:nvSpPr>
          <p:cNvPr id="94" name="TextBox 93"/>
          <p:cNvSpPr txBox="1"/>
          <p:nvPr/>
        </p:nvSpPr>
        <p:spPr>
          <a:xfrm>
            <a:off x="345094" y="3750702"/>
            <a:ext cx="12336290" cy="7925246"/>
          </a:xfrm>
          <a:prstGeom prst="rect">
            <a:avLst/>
          </a:prstGeom>
          <a:noFill/>
        </p:spPr>
        <p:txBody>
          <a:bodyPr wrap="square" rtlCol="0">
            <a:spAutoFit/>
          </a:bodyPr>
          <a:lstStyle/>
          <a:p>
            <a:pPr lvl="0" algn="just"/>
            <a:r>
              <a:rPr lang="en-US" sz="2400" dirty="0">
                <a:latin typeface="+mj-lt"/>
              </a:rPr>
              <a:t>After more than three decades of research, the roles of polar stratospheric clouds (PSCs) in stratospheric ozone depletion is well established. Heterogeneous reactions on PSCs convert the stable chlorine reservoirs HCl and ClONO</a:t>
            </a:r>
            <a:r>
              <a:rPr lang="en-US" sz="2400" baseline="-25000" dirty="0">
                <a:latin typeface="+mj-lt"/>
              </a:rPr>
              <a:t>2</a:t>
            </a:r>
            <a:r>
              <a:rPr lang="en-US" sz="2400" dirty="0">
                <a:latin typeface="+mj-lt"/>
              </a:rPr>
              <a:t> to chlorine radicals that destroy ozone catalytically.  PSCs also prolong ozone depletion by delaying chlorine deactivation through the removal of gas-phase HNO</a:t>
            </a:r>
            <a:r>
              <a:rPr lang="en-US" sz="2400" baseline="-25000" dirty="0">
                <a:latin typeface="+mj-lt"/>
              </a:rPr>
              <a:t>3</a:t>
            </a:r>
            <a:r>
              <a:rPr lang="en-US" sz="2400" dirty="0">
                <a:latin typeface="+mj-lt"/>
              </a:rPr>
              <a:t> and H</a:t>
            </a:r>
            <a:r>
              <a:rPr lang="en-US" sz="2400" baseline="-25000" dirty="0">
                <a:latin typeface="+mj-lt"/>
              </a:rPr>
              <a:t>2</a:t>
            </a:r>
            <a:r>
              <a:rPr lang="en-US" sz="2400" dirty="0">
                <a:latin typeface="+mj-lt"/>
              </a:rPr>
              <a:t>O by sedimentation of large nitric acid trihydrate (NAT) and ice particles. A substantial recovery of the ozone layer is expected by the middle of this century with reduced global production of ozone depleting substances in accordance with the Montreal Protocol and subsequent amendments. But as climate changes, leading to a colder and perhaps wetter stratosphere and upper troposphere, reliable model predictions of recovery of the Antarctic ozone hole and of potentially more severe ozone depletion in the Arctic are challenging. This is due both to a lack of detailed understanding of the underlying physics and the fact that many global models use simple parameterizations that do not accurately represent PSC processes. </a:t>
            </a:r>
          </a:p>
          <a:p>
            <a:pPr lvl="0" algn="just">
              <a:spcBef>
                <a:spcPts val="600"/>
              </a:spcBef>
            </a:pPr>
            <a:r>
              <a:rPr lang="en-US" sz="2400" dirty="0">
                <a:latin typeface="+mj-lt"/>
              </a:rPr>
              <a:t>A more complete picture of PSC processes on vortex-wide scales has emerged from the CALIOP (Cloud-Aerosol Lidar with Orthogonal Polarization) instrument on the CALIPSO satellite that has been observing PSCs at latitudes up to 82 degrees in both hemispheres since June 2006.  The CALIOP Version 2.0 (v2) PSC algorithm was recently developed to address known deficiencies in previous algorithms and includes additional refinements to increase the robustness of the inferred PSC composition. In this paper, we present an updated PSC reference data record and comprehensive climatology constructed by applying the v2 algorithm to the more than 17-year CALIOP spaceborne lidar dataset.  </a:t>
            </a:r>
          </a:p>
        </p:txBody>
      </p:sp>
      <p:sp>
        <p:nvSpPr>
          <p:cNvPr id="96" name="Text Placeholder 2"/>
          <p:cNvSpPr>
            <a:spLocks noGrp="1"/>
          </p:cNvSpPr>
          <p:nvPr>
            <p:ph type="body" sz="quarter" idx="10"/>
          </p:nvPr>
        </p:nvSpPr>
        <p:spPr>
          <a:xfrm>
            <a:off x="207486" y="12192000"/>
            <a:ext cx="12546161" cy="593337"/>
          </a:xfrm>
          <a:solidFill>
            <a:srgbClr val="1A4BA9"/>
          </a:solidFill>
          <a:ln>
            <a:solidFill>
              <a:srgbClr val="09306B"/>
            </a:solidFill>
          </a:ln>
        </p:spPr>
        <p:txBody>
          <a:bodyPr/>
          <a:lstStyle/>
          <a:p>
            <a:pPr algn="ctr"/>
            <a:r>
              <a:rPr lang="en-US" sz="3200" dirty="0"/>
              <a:t>PSC Detection and Composition Classification</a:t>
            </a:r>
          </a:p>
        </p:txBody>
      </p:sp>
      <p:sp>
        <p:nvSpPr>
          <p:cNvPr id="100" name="Text Placeholder 4"/>
          <p:cNvSpPr>
            <a:spLocks noGrp="1"/>
          </p:cNvSpPr>
          <p:nvPr>
            <p:ph type="body" sz="quarter" idx="12"/>
          </p:nvPr>
        </p:nvSpPr>
        <p:spPr>
          <a:xfrm>
            <a:off x="12974594" y="3069743"/>
            <a:ext cx="12546160" cy="569563"/>
          </a:xfrm>
          <a:solidFill>
            <a:srgbClr val="1A4BA9"/>
          </a:solidFill>
          <a:ln>
            <a:solidFill>
              <a:srgbClr val="09306B"/>
            </a:solidFill>
          </a:ln>
        </p:spPr>
        <p:txBody>
          <a:bodyPr/>
          <a:lstStyle/>
          <a:p>
            <a:pPr algn="ctr"/>
            <a:r>
              <a:rPr lang="en-US" sz="3200" dirty="0"/>
              <a:t>Antarctic PSC Seasonal Evolution (2006-2022)</a:t>
            </a:r>
          </a:p>
        </p:txBody>
      </p:sp>
      <p:sp>
        <p:nvSpPr>
          <p:cNvPr id="101" name="Text Placeholder 7"/>
          <p:cNvSpPr>
            <a:spLocks noGrp="1"/>
          </p:cNvSpPr>
          <p:nvPr>
            <p:ph type="body" sz="quarter" idx="15"/>
          </p:nvPr>
        </p:nvSpPr>
        <p:spPr>
          <a:xfrm>
            <a:off x="12974595" y="3644838"/>
            <a:ext cx="12570902" cy="14109762"/>
          </a:xfrm>
          <a:solidFill>
            <a:schemeClr val="bg1"/>
          </a:solidFill>
        </p:spPr>
        <p:txBody>
          <a:bodyPr/>
          <a:lstStyle/>
          <a:p>
            <a:r>
              <a:rPr lang="en-US" dirty="0"/>
              <a:t>       </a:t>
            </a:r>
          </a:p>
        </p:txBody>
      </p:sp>
      <p:sp>
        <p:nvSpPr>
          <p:cNvPr id="117" name="Text Placeholder 13"/>
          <p:cNvSpPr>
            <a:spLocks noGrp="1"/>
          </p:cNvSpPr>
          <p:nvPr>
            <p:ph type="body" sz="quarter" idx="21"/>
          </p:nvPr>
        </p:nvSpPr>
        <p:spPr>
          <a:xfrm>
            <a:off x="25710769" y="18149997"/>
            <a:ext cx="12618720" cy="14322087"/>
          </a:xfrm>
          <a:solidFill>
            <a:schemeClr val="bg1"/>
          </a:solidFill>
        </p:spPr>
        <p:txBody>
          <a:bodyPr/>
          <a:lstStyle/>
          <a:p>
            <a:pPr algn="ctr">
              <a:lnSpc>
                <a:spcPct val="150000"/>
              </a:lnSpc>
            </a:pPr>
            <a:r>
              <a:rPr lang="en-US" dirty="0"/>
              <a:t>     </a:t>
            </a:r>
            <a:endParaRPr lang="en-US" sz="2200" b="1" dirty="0">
              <a:solidFill>
                <a:prstClr val="black"/>
              </a:solidFill>
              <a:latin typeface="Arial"/>
            </a:endParaRPr>
          </a:p>
        </p:txBody>
      </p:sp>
      <p:sp>
        <p:nvSpPr>
          <p:cNvPr id="125" name="TextBox 124"/>
          <p:cNvSpPr txBox="1"/>
          <p:nvPr/>
        </p:nvSpPr>
        <p:spPr>
          <a:xfrm>
            <a:off x="25968421" y="30374926"/>
            <a:ext cx="12228574" cy="1938992"/>
          </a:xfrm>
          <a:prstGeom prst="rect">
            <a:avLst/>
          </a:prstGeom>
          <a:noFill/>
        </p:spPr>
        <p:txBody>
          <a:bodyPr wrap="square" rtlCol="0">
            <a:spAutoFit/>
          </a:bodyPr>
          <a:lstStyle/>
          <a:p>
            <a:pPr algn="just" defTabSz="259141">
              <a:spcBef>
                <a:spcPts val="680"/>
              </a:spcBef>
              <a:buClr>
                <a:srgbClr val="000000"/>
              </a:buClr>
              <a:buSzPct val="60000"/>
            </a:pPr>
            <a:r>
              <a:rPr kumimoji="1" lang="en-US" altLang="en-US" sz="2400" dirty="0">
                <a:solidFill>
                  <a:srgbClr val="000000"/>
                </a:solidFill>
                <a:latin typeface="Arial"/>
              </a:rPr>
              <a:t>Equivalent latitude/potential temperature cross sections of 13-year average, monthly zonal mean PSC occurrence frequency, cloud-free MLS HNO</a:t>
            </a:r>
            <a:r>
              <a:rPr kumimoji="1" lang="en-US" altLang="en-US" sz="2400" baseline="-25000" dirty="0">
                <a:solidFill>
                  <a:srgbClr val="000000"/>
                </a:solidFill>
                <a:latin typeface="Arial"/>
              </a:rPr>
              <a:t>3</a:t>
            </a:r>
            <a:r>
              <a:rPr kumimoji="1" lang="en-US" altLang="en-US" sz="2400" dirty="0">
                <a:solidFill>
                  <a:srgbClr val="000000"/>
                </a:solidFill>
                <a:latin typeface="Arial"/>
              </a:rPr>
              <a:t> and H</a:t>
            </a:r>
            <a:r>
              <a:rPr kumimoji="1" lang="en-US" altLang="en-US" sz="2400" baseline="-25000" dirty="0">
                <a:solidFill>
                  <a:srgbClr val="000000"/>
                </a:solidFill>
                <a:latin typeface="Arial"/>
              </a:rPr>
              <a:t>2</a:t>
            </a:r>
            <a:r>
              <a:rPr kumimoji="1" lang="en-US" altLang="en-US" sz="2400" dirty="0">
                <a:solidFill>
                  <a:srgbClr val="000000"/>
                </a:solidFill>
                <a:latin typeface="Arial"/>
              </a:rPr>
              <a:t>O, MERRA-2 temperature, and </a:t>
            </a:r>
            <a:r>
              <a:rPr kumimoji="1" lang="en-US" altLang="en-US" sz="2400" i="1" dirty="0">
                <a:solidFill>
                  <a:srgbClr val="000000"/>
                </a:solidFill>
                <a:latin typeface="Arial"/>
              </a:rPr>
              <a:t>T</a:t>
            </a:r>
            <a:r>
              <a:rPr kumimoji="1" lang="en-US" altLang="en-US" sz="2400" dirty="0">
                <a:solidFill>
                  <a:srgbClr val="000000"/>
                </a:solidFill>
                <a:latin typeface="Arial"/>
              </a:rPr>
              <a:t>-</a:t>
            </a:r>
            <a:r>
              <a:rPr kumimoji="1" lang="en-US" altLang="en-US" sz="2400" i="1" dirty="0">
                <a:solidFill>
                  <a:srgbClr val="000000"/>
                </a:solidFill>
                <a:latin typeface="Arial"/>
              </a:rPr>
              <a:t>T</a:t>
            </a:r>
            <a:r>
              <a:rPr kumimoji="1" lang="en-US" altLang="en-US" sz="2400" baseline="-25000" dirty="0">
                <a:solidFill>
                  <a:srgbClr val="000000"/>
                </a:solidFill>
                <a:latin typeface="Arial"/>
              </a:rPr>
              <a:t>NAT</a:t>
            </a:r>
            <a:r>
              <a:rPr kumimoji="1" lang="en-US" altLang="en-US" sz="2400" dirty="0">
                <a:solidFill>
                  <a:srgbClr val="000000"/>
                </a:solidFill>
                <a:latin typeface="Arial"/>
              </a:rPr>
              <a:t>. PSC occurrence is limited deep inside the vortex due to severe denitrification/dehydration.  The highest PSC frequency occurs closer to the vortex edge where there is an optimal combination of sufficient condensables and cold temperatures.</a:t>
            </a:r>
          </a:p>
        </p:txBody>
      </p:sp>
      <p:sp>
        <p:nvSpPr>
          <p:cNvPr id="127" name="Text Box 11"/>
          <p:cNvSpPr txBox="1">
            <a:spLocks noChangeArrowheads="1"/>
          </p:cNvSpPr>
          <p:nvPr/>
        </p:nvSpPr>
        <p:spPr bwMode="auto">
          <a:xfrm>
            <a:off x="25757590" y="14488245"/>
            <a:ext cx="12336875" cy="27910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5914" tIns="12957" rIns="25914" bIns="12957">
            <a:spAutoFit/>
          </a:bodyPr>
          <a:lstStyle>
            <a:lvl1pPr marL="228600" indent="-2286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96155" indent="-196155" algn="just" defTabSz="259141">
              <a:spcBef>
                <a:spcPts val="680"/>
              </a:spcBef>
              <a:buClr>
                <a:srgbClr val="000000"/>
              </a:buClr>
              <a:buSzPct val="60000"/>
              <a:buFont typeface="Wingdings" pitchFamily="2" charset="2"/>
              <a:buChar char="l"/>
              <a:defRPr/>
            </a:pPr>
            <a:r>
              <a:rPr kumimoji="1" lang="en-US" altLang="en-US" sz="2400" kern="0" dirty="0">
                <a:solidFill>
                  <a:srgbClr val="000000"/>
                </a:solidFill>
              </a:rPr>
              <a:t>Overall PSC occurrence frequency shows a climatological maximum between longitudes 90</a:t>
            </a:r>
            <a:r>
              <a:rPr kumimoji="1" lang="en-US" altLang="en-US" sz="2400" kern="0" baseline="30000" dirty="0">
                <a:solidFill>
                  <a:srgbClr val="000000"/>
                </a:solidFill>
              </a:rPr>
              <a:t>o</a:t>
            </a:r>
            <a:r>
              <a:rPr kumimoji="1" lang="en-US" altLang="en-US" sz="2400" kern="0" dirty="0">
                <a:solidFill>
                  <a:srgbClr val="000000"/>
                </a:solidFill>
              </a:rPr>
              <a:t>W and 0</a:t>
            </a:r>
            <a:r>
              <a:rPr kumimoji="1" lang="en-US" altLang="en-US" sz="2400" kern="0" baseline="30000" dirty="0">
                <a:solidFill>
                  <a:srgbClr val="000000"/>
                </a:solidFill>
              </a:rPr>
              <a:t>o</a:t>
            </a:r>
            <a:r>
              <a:rPr kumimoji="1" lang="en-US" altLang="en-US" sz="2400" kern="0" dirty="0">
                <a:solidFill>
                  <a:srgbClr val="000000"/>
                </a:solidFill>
              </a:rPr>
              <a:t>, which is the preferential region for forcing by orography and upper tropospheric anticyclones</a:t>
            </a:r>
          </a:p>
          <a:p>
            <a:pPr marL="196155" indent="-196155" algn="just" defTabSz="259141">
              <a:spcBef>
                <a:spcPts val="680"/>
              </a:spcBef>
              <a:buClr>
                <a:srgbClr val="000000"/>
              </a:buClr>
              <a:buSzPct val="60000"/>
              <a:buFont typeface="Wingdings" pitchFamily="2" charset="2"/>
              <a:buChar char="l"/>
              <a:defRPr/>
            </a:pPr>
            <a:r>
              <a:rPr kumimoji="1" lang="en-US" altLang="en-US" sz="2400" kern="0" dirty="0">
                <a:solidFill>
                  <a:srgbClr val="000000"/>
                </a:solidFill>
              </a:rPr>
              <a:t>NAT mixtures widespread over interior of the vortex with ring of increased occurrence over East Antarctica in July consistent with so-called NAT belt observed by MIPAS</a:t>
            </a:r>
          </a:p>
          <a:p>
            <a:pPr marL="196155" indent="-196155" algn="just" defTabSz="259141">
              <a:spcBef>
                <a:spcPts val="680"/>
              </a:spcBef>
              <a:buSzPct val="60000"/>
              <a:buFont typeface="Wingdings" pitchFamily="2" charset="2"/>
              <a:buChar char="l"/>
              <a:defRPr/>
            </a:pPr>
            <a:r>
              <a:rPr kumimoji="1" lang="en-US" altLang="en-US" sz="2400" kern="0" dirty="0">
                <a:solidFill>
                  <a:srgbClr val="000000"/>
                </a:solidFill>
              </a:rPr>
              <a:t>Ice PSCs exhibit distinct maximum in July and August in 0</a:t>
            </a:r>
            <a:r>
              <a:rPr kumimoji="1" lang="en-US" altLang="en-US" sz="2400" kern="0" baseline="30000" dirty="0">
                <a:solidFill>
                  <a:srgbClr val="000000"/>
                </a:solidFill>
              </a:rPr>
              <a:t>o</a:t>
            </a:r>
            <a:r>
              <a:rPr kumimoji="1" lang="en-US" altLang="en-US" sz="2400" kern="0" dirty="0">
                <a:solidFill>
                  <a:srgbClr val="000000"/>
                </a:solidFill>
              </a:rPr>
              <a:t>-90</a:t>
            </a:r>
            <a:r>
              <a:rPr kumimoji="1" lang="en-US" altLang="en-US" sz="2400" kern="0" baseline="30000" dirty="0">
                <a:solidFill>
                  <a:srgbClr val="000000"/>
                </a:solidFill>
              </a:rPr>
              <a:t>o </a:t>
            </a:r>
            <a:r>
              <a:rPr kumimoji="1" lang="en-US" altLang="en-US" sz="2400" kern="0" dirty="0">
                <a:solidFill>
                  <a:srgbClr val="000000"/>
                </a:solidFill>
              </a:rPr>
              <a:t>W longitude quadrant due to frequent mountain wave and upper-tropospheric forcing events in this region </a:t>
            </a:r>
          </a:p>
        </p:txBody>
      </p:sp>
      <p:sp>
        <p:nvSpPr>
          <p:cNvPr id="128" name="Text Placeholder 8"/>
          <p:cNvSpPr>
            <a:spLocks noGrp="1"/>
          </p:cNvSpPr>
          <p:nvPr>
            <p:ph type="body" sz="quarter" idx="16"/>
          </p:nvPr>
        </p:nvSpPr>
        <p:spPr>
          <a:xfrm>
            <a:off x="25685647" y="3069744"/>
            <a:ext cx="12623112" cy="518082"/>
          </a:xfrm>
          <a:solidFill>
            <a:srgbClr val="1A4BA9"/>
          </a:solidFill>
          <a:ln>
            <a:solidFill>
              <a:srgbClr val="09306B"/>
            </a:solidFill>
          </a:ln>
        </p:spPr>
        <p:txBody>
          <a:bodyPr/>
          <a:lstStyle/>
          <a:p>
            <a:pPr algn="ctr"/>
            <a:r>
              <a:rPr lang="en-US" sz="3200" dirty="0"/>
              <a:t>Mean Antarctic Geographical Distributions (2006-2022)</a:t>
            </a:r>
          </a:p>
        </p:txBody>
      </p:sp>
      <p:sp>
        <p:nvSpPr>
          <p:cNvPr id="131" name="Text Placeholder 4"/>
          <p:cNvSpPr>
            <a:spLocks noGrp="1"/>
          </p:cNvSpPr>
          <p:nvPr>
            <p:ph type="body" sz="quarter" idx="12"/>
          </p:nvPr>
        </p:nvSpPr>
        <p:spPr>
          <a:xfrm>
            <a:off x="12982976" y="18013481"/>
            <a:ext cx="12544747" cy="533623"/>
          </a:xfrm>
          <a:solidFill>
            <a:srgbClr val="1A4BA9"/>
          </a:solidFill>
          <a:ln>
            <a:solidFill>
              <a:srgbClr val="09306B"/>
            </a:solidFill>
          </a:ln>
        </p:spPr>
        <p:txBody>
          <a:bodyPr/>
          <a:lstStyle/>
          <a:p>
            <a:pPr algn="ctr">
              <a:spcBef>
                <a:spcPts val="600"/>
              </a:spcBef>
            </a:pPr>
            <a:r>
              <a:rPr lang="en-US" sz="3200" dirty="0"/>
              <a:t>Arctic PSC Seasonal Evolution (2006-2021)</a:t>
            </a:r>
          </a:p>
        </p:txBody>
      </p:sp>
      <p:sp>
        <p:nvSpPr>
          <p:cNvPr id="132" name="Text Placeholder 7"/>
          <p:cNvSpPr>
            <a:spLocks noGrp="1"/>
          </p:cNvSpPr>
          <p:nvPr>
            <p:ph type="body" sz="quarter" idx="15"/>
          </p:nvPr>
        </p:nvSpPr>
        <p:spPr>
          <a:xfrm>
            <a:off x="12969353" y="18547104"/>
            <a:ext cx="12570902" cy="13924980"/>
          </a:xfrm>
          <a:solidFill>
            <a:schemeClr val="bg1"/>
          </a:solidFill>
        </p:spPr>
        <p:txBody>
          <a:bodyPr/>
          <a:lstStyle/>
          <a:p>
            <a:r>
              <a:rPr lang="en-US" dirty="0"/>
              <a:t>       </a:t>
            </a:r>
          </a:p>
        </p:txBody>
      </p:sp>
      <p:sp>
        <p:nvSpPr>
          <p:cNvPr id="155" name="Text Placeholder 7"/>
          <p:cNvSpPr>
            <a:spLocks noGrp="1"/>
          </p:cNvSpPr>
          <p:nvPr>
            <p:ph type="body" sz="quarter" idx="15"/>
          </p:nvPr>
        </p:nvSpPr>
        <p:spPr>
          <a:xfrm>
            <a:off x="38427710" y="26410814"/>
            <a:ext cx="12488946" cy="6061270"/>
          </a:xfrm>
          <a:solidFill>
            <a:schemeClr val="bg1"/>
          </a:solidFill>
        </p:spPr>
        <p:txBody>
          <a:bodyPr/>
          <a:lstStyle/>
          <a:p>
            <a:r>
              <a:rPr lang="en-US" dirty="0"/>
              <a:t>       </a:t>
            </a:r>
          </a:p>
        </p:txBody>
      </p:sp>
      <p:sp>
        <p:nvSpPr>
          <p:cNvPr id="156" name="Text Placeholder 4"/>
          <p:cNvSpPr>
            <a:spLocks noGrp="1"/>
          </p:cNvSpPr>
          <p:nvPr>
            <p:ph type="body" sz="quarter" idx="12"/>
          </p:nvPr>
        </p:nvSpPr>
        <p:spPr>
          <a:xfrm>
            <a:off x="38415912" y="25816396"/>
            <a:ext cx="12488946" cy="574112"/>
          </a:xfrm>
          <a:solidFill>
            <a:srgbClr val="1A4BA9"/>
          </a:solidFill>
          <a:ln>
            <a:solidFill>
              <a:srgbClr val="09306B"/>
            </a:solidFill>
          </a:ln>
        </p:spPr>
        <p:txBody>
          <a:bodyPr/>
          <a:lstStyle/>
          <a:p>
            <a:pPr algn="ctr">
              <a:spcBef>
                <a:spcPts val="600"/>
              </a:spcBef>
            </a:pPr>
            <a:r>
              <a:rPr lang="en-US" sz="3200" dirty="0"/>
              <a:t>Next Generation CALIOP Algorithm</a:t>
            </a:r>
          </a:p>
        </p:txBody>
      </p:sp>
      <p:sp>
        <p:nvSpPr>
          <p:cNvPr id="99" name="TextBox 98"/>
          <p:cNvSpPr txBox="1"/>
          <p:nvPr/>
        </p:nvSpPr>
        <p:spPr>
          <a:xfrm>
            <a:off x="209194" y="12865319"/>
            <a:ext cx="12412983" cy="7178888"/>
          </a:xfrm>
          <a:prstGeom prst="rect">
            <a:avLst/>
          </a:prstGeom>
          <a:noFill/>
        </p:spPr>
        <p:txBody>
          <a:bodyPr wrap="square" rtlCol="0">
            <a:spAutoFit/>
          </a:bodyPr>
          <a:lstStyle/>
          <a:p>
            <a:pPr marL="192024" lvl="0" indent="-192024" algn="just" defTabSz="259141">
              <a:spcBef>
                <a:spcPts val="680"/>
              </a:spcBef>
              <a:buFontTx/>
              <a:buChar char="•"/>
            </a:pPr>
            <a:r>
              <a:rPr lang="en-US" sz="2400" dirty="0">
                <a:solidFill>
                  <a:srgbClr val="000000"/>
                </a:solidFill>
                <a:latin typeface="Arial"/>
              </a:rPr>
              <a:t>PSCs are detected as statistical outliers from background aerosol using nighttime 532-nm scattering ratio (total/molecular backscatter, </a:t>
            </a:r>
            <a:r>
              <a:rPr lang="en-US" sz="2400" i="1" dirty="0">
                <a:solidFill>
                  <a:srgbClr val="000000"/>
                </a:solidFill>
                <a:latin typeface="Arial"/>
              </a:rPr>
              <a:t>R</a:t>
            </a:r>
            <a:r>
              <a:rPr lang="en-US" sz="2400" baseline="-25000" dirty="0">
                <a:solidFill>
                  <a:srgbClr val="000000"/>
                </a:solidFill>
                <a:latin typeface="Arial"/>
              </a:rPr>
              <a:t>532</a:t>
            </a:r>
            <a:r>
              <a:rPr lang="en-US" sz="2400" dirty="0">
                <a:solidFill>
                  <a:srgbClr val="000000"/>
                </a:solidFill>
                <a:latin typeface="Arial"/>
              </a:rPr>
              <a:t>) and perpendicular backscatter, </a:t>
            </a:r>
            <a:r>
              <a:rPr lang="en-US" sz="2400" i="1" dirty="0">
                <a:solidFill>
                  <a:srgbClr val="000000"/>
                </a:solidFill>
                <a:latin typeface="Arial"/>
                <a:sym typeface="Symbol" pitchFamily="18" charset="2"/>
              </a:rPr>
              <a:t></a:t>
            </a:r>
            <a:r>
              <a:rPr lang="en-US" sz="2400" baseline="-25000" dirty="0">
                <a:solidFill>
                  <a:srgbClr val="000000"/>
                </a:solidFill>
                <a:latin typeface="Arial"/>
                <a:sym typeface="Symbol" pitchFamily="18" charset="2"/>
              </a:rPr>
              <a:t></a:t>
            </a:r>
            <a:r>
              <a:rPr lang="en-US" sz="2400" dirty="0">
                <a:solidFill>
                  <a:srgbClr val="000000"/>
                </a:solidFill>
                <a:latin typeface="Arial"/>
              </a:rPr>
              <a:t> </a:t>
            </a:r>
          </a:p>
          <a:p>
            <a:pPr marL="192024" lvl="0" indent="-192024" algn="just" defTabSz="259141" hangingPunct="0">
              <a:spcBef>
                <a:spcPts val="680"/>
              </a:spcBef>
              <a:buFont typeface="Arial" panose="020B0604020202020204" pitchFamily="34" charset="0"/>
              <a:buChar char="•"/>
            </a:pPr>
            <a:r>
              <a:rPr lang="en-US" sz="2400" dirty="0">
                <a:solidFill>
                  <a:prstClr val="black"/>
                </a:solidFill>
                <a:latin typeface="Arial"/>
                <a:ea typeface="Times New Roman"/>
              </a:rPr>
              <a:t>Composition classification is based on comparison of CALIOP </a:t>
            </a:r>
            <a:r>
              <a:rPr lang="en-US" sz="2400" i="1" dirty="0">
                <a:solidFill>
                  <a:prstClr val="black"/>
                </a:solidFill>
                <a:latin typeface="Arial"/>
                <a:sym typeface="Symbol" pitchFamily="18" charset="2"/>
              </a:rPr>
              <a:t></a:t>
            </a:r>
            <a:r>
              <a:rPr lang="en-US" sz="2400" baseline="-25000" dirty="0">
                <a:solidFill>
                  <a:prstClr val="black"/>
                </a:solidFill>
                <a:latin typeface="Arial"/>
                <a:sym typeface="Symbol" pitchFamily="18" charset="2"/>
              </a:rPr>
              <a:t></a:t>
            </a:r>
            <a:r>
              <a:rPr lang="en-US" sz="2400" dirty="0">
                <a:solidFill>
                  <a:prstClr val="black"/>
                </a:solidFill>
                <a:latin typeface="Arial"/>
                <a:ea typeface="Times New Roman"/>
              </a:rPr>
              <a:t> and </a:t>
            </a:r>
            <a:r>
              <a:rPr lang="en-US" sz="2400" i="1" dirty="0">
                <a:solidFill>
                  <a:prstClr val="black"/>
                </a:solidFill>
                <a:latin typeface="Arial"/>
                <a:ea typeface="Times New Roman"/>
              </a:rPr>
              <a:t>R</a:t>
            </a:r>
            <a:r>
              <a:rPr lang="en-US" sz="2400" baseline="-25000" dirty="0">
                <a:solidFill>
                  <a:prstClr val="black"/>
                </a:solidFill>
                <a:latin typeface="Arial"/>
                <a:ea typeface="Times New Roman"/>
              </a:rPr>
              <a:t>532</a:t>
            </a:r>
            <a:r>
              <a:rPr lang="en-US" sz="2400" dirty="0">
                <a:solidFill>
                  <a:prstClr val="black"/>
                </a:solidFill>
                <a:latin typeface="Arial"/>
                <a:ea typeface="Times New Roman"/>
              </a:rPr>
              <a:t> </a:t>
            </a:r>
            <a:r>
              <a:rPr lang="en-US" sz="2400" dirty="0">
                <a:solidFill>
                  <a:prstClr val="black"/>
                </a:solidFill>
                <a:latin typeface="Arial"/>
                <a:ea typeface="Times New Roman"/>
                <a:sym typeface="Symbol"/>
              </a:rPr>
              <a:t>observations with theoretical optical calculations for likely compositions</a:t>
            </a:r>
          </a:p>
          <a:p>
            <a:pPr marL="642366" lvl="2" indent="-285750" hangingPunct="0">
              <a:spcBef>
                <a:spcPts val="600"/>
              </a:spcBef>
              <a:buFont typeface="Wingdings" panose="05000000000000000000" pitchFamily="2" charset="2"/>
              <a:buChar char="Ø"/>
            </a:pPr>
            <a:r>
              <a:rPr lang="en-US" sz="2400" dirty="0">
                <a:solidFill>
                  <a:srgbClr val="000000"/>
                </a:solidFill>
                <a:latin typeface="+mj-lt"/>
                <a:ea typeface="Times New Roman"/>
                <a:sym typeface="Symbol"/>
              </a:rPr>
              <a:t>PSCs separated into five composition classes:  </a:t>
            </a:r>
          </a:p>
          <a:p>
            <a:pPr marL="901507" lvl="4" indent="-285750" hangingPunct="0">
              <a:spcBef>
                <a:spcPts val="600"/>
              </a:spcBef>
              <a:buFont typeface="Wingdings" panose="05000000000000000000" pitchFamily="2" charset="2"/>
              <a:buChar char="v"/>
            </a:pPr>
            <a:r>
              <a:rPr lang="en-US" sz="2400" dirty="0">
                <a:solidFill>
                  <a:srgbClr val="000000"/>
                </a:solidFill>
                <a:latin typeface="+mj-lt"/>
                <a:ea typeface="Times New Roman"/>
                <a:sym typeface="Symbol"/>
              </a:rPr>
              <a:t>STS = </a:t>
            </a:r>
            <a:r>
              <a:rPr lang="en-US" sz="2400" dirty="0" err="1">
                <a:solidFill>
                  <a:srgbClr val="000000"/>
                </a:solidFill>
                <a:latin typeface="+mj-lt"/>
                <a:ea typeface="Times New Roman"/>
                <a:sym typeface="Symbol"/>
              </a:rPr>
              <a:t>Supercooled</a:t>
            </a:r>
            <a:r>
              <a:rPr lang="en-US" sz="2400" dirty="0">
                <a:solidFill>
                  <a:srgbClr val="000000"/>
                </a:solidFill>
                <a:latin typeface="+mj-lt"/>
                <a:ea typeface="Times New Roman"/>
                <a:sym typeface="Symbol"/>
              </a:rPr>
              <a:t> Ternary (H</a:t>
            </a:r>
            <a:r>
              <a:rPr lang="en-US" sz="2400" baseline="-25000" dirty="0">
                <a:solidFill>
                  <a:srgbClr val="000000"/>
                </a:solidFill>
                <a:latin typeface="+mj-lt"/>
                <a:ea typeface="Times New Roman"/>
                <a:sym typeface="Symbol"/>
              </a:rPr>
              <a:t>2</a:t>
            </a:r>
            <a:r>
              <a:rPr lang="en-US" sz="2400" dirty="0">
                <a:solidFill>
                  <a:srgbClr val="000000"/>
                </a:solidFill>
                <a:latin typeface="+mj-lt"/>
                <a:ea typeface="Times New Roman"/>
                <a:sym typeface="Symbol"/>
              </a:rPr>
              <a:t>SO</a:t>
            </a:r>
            <a:r>
              <a:rPr lang="en-US" sz="2400" baseline="-25000" dirty="0">
                <a:solidFill>
                  <a:srgbClr val="000000"/>
                </a:solidFill>
                <a:latin typeface="+mj-lt"/>
                <a:ea typeface="Times New Roman"/>
                <a:sym typeface="Symbol"/>
              </a:rPr>
              <a:t>4</a:t>
            </a:r>
            <a:r>
              <a:rPr lang="en-US" sz="2400" dirty="0">
                <a:solidFill>
                  <a:srgbClr val="000000"/>
                </a:solidFill>
                <a:latin typeface="+mj-lt"/>
                <a:ea typeface="Times New Roman"/>
                <a:sym typeface="Symbol"/>
              </a:rPr>
              <a:t>-H</a:t>
            </a:r>
            <a:r>
              <a:rPr lang="en-US" sz="2400" baseline="-25000" dirty="0">
                <a:solidFill>
                  <a:srgbClr val="000000"/>
                </a:solidFill>
                <a:latin typeface="+mj-lt"/>
                <a:ea typeface="Times New Roman"/>
                <a:sym typeface="Symbol"/>
              </a:rPr>
              <a:t>2</a:t>
            </a:r>
            <a:r>
              <a:rPr lang="en-US" sz="2400" dirty="0">
                <a:solidFill>
                  <a:srgbClr val="000000"/>
                </a:solidFill>
                <a:latin typeface="+mj-lt"/>
                <a:ea typeface="Times New Roman"/>
                <a:sym typeface="Symbol"/>
              </a:rPr>
              <a:t>O-HNO</a:t>
            </a:r>
            <a:r>
              <a:rPr lang="en-US" sz="2400" baseline="-25000" dirty="0">
                <a:solidFill>
                  <a:srgbClr val="000000"/>
                </a:solidFill>
                <a:latin typeface="+mj-lt"/>
                <a:ea typeface="Times New Roman"/>
                <a:sym typeface="Symbol"/>
              </a:rPr>
              <a:t>3</a:t>
            </a:r>
            <a:r>
              <a:rPr lang="en-US" sz="2400" dirty="0">
                <a:solidFill>
                  <a:srgbClr val="000000"/>
                </a:solidFill>
                <a:latin typeface="+mj-lt"/>
                <a:ea typeface="Times New Roman"/>
                <a:sym typeface="Symbol"/>
              </a:rPr>
              <a:t>) Solution</a:t>
            </a:r>
          </a:p>
          <a:p>
            <a:pPr marL="901507" lvl="4" indent="-285750" hangingPunct="0">
              <a:spcBef>
                <a:spcPts val="600"/>
              </a:spcBef>
              <a:buFont typeface="Wingdings" panose="05000000000000000000" pitchFamily="2" charset="2"/>
              <a:buChar char="v"/>
            </a:pPr>
            <a:r>
              <a:rPr lang="en-US" sz="2400" dirty="0">
                <a:solidFill>
                  <a:srgbClr val="000000"/>
                </a:solidFill>
                <a:latin typeface="+mj-lt"/>
                <a:ea typeface="Times New Roman"/>
                <a:sym typeface="Symbol"/>
              </a:rPr>
              <a:t>NAT (Nitric Acid Trihydrate) mixtures, NAT-enhanced = external mixtures of liquid (binary H</a:t>
            </a:r>
            <a:r>
              <a:rPr lang="en-US" sz="2400" baseline="-25000" dirty="0">
                <a:solidFill>
                  <a:srgbClr val="000000"/>
                </a:solidFill>
                <a:latin typeface="+mj-lt"/>
                <a:ea typeface="Times New Roman"/>
                <a:sym typeface="Symbol"/>
              </a:rPr>
              <a:t>2</a:t>
            </a:r>
            <a:r>
              <a:rPr lang="en-US" sz="2400" dirty="0">
                <a:solidFill>
                  <a:srgbClr val="000000"/>
                </a:solidFill>
                <a:latin typeface="+mj-lt"/>
                <a:ea typeface="Times New Roman"/>
                <a:sym typeface="Symbol"/>
              </a:rPr>
              <a:t>SO</a:t>
            </a:r>
            <a:r>
              <a:rPr lang="en-US" sz="2400" baseline="-25000" dirty="0">
                <a:solidFill>
                  <a:srgbClr val="000000"/>
                </a:solidFill>
                <a:latin typeface="+mj-lt"/>
                <a:ea typeface="Times New Roman"/>
                <a:sym typeface="Symbol"/>
              </a:rPr>
              <a:t>4</a:t>
            </a:r>
            <a:r>
              <a:rPr lang="en-US" sz="2400" dirty="0">
                <a:solidFill>
                  <a:srgbClr val="000000"/>
                </a:solidFill>
                <a:latin typeface="+mj-lt"/>
                <a:ea typeface="Times New Roman"/>
                <a:sym typeface="Symbol"/>
              </a:rPr>
              <a:t> aerosol or STS) droplets and NAT particles (in increasing number density)</a:t>
            </a:r>
          </a:p>
          <a:p>
            <a:pPr marL="901507" lvl="4" indent="-285750" hangingPunct="0">
              <a:spcBef>
                <a:spcPts val="600"/>
              </a:spcBef>
              <a:buFont typeface="Wingdings" panose="05000000000000000000" pitchFamily="2" charset="2"/>
              <a:buChar char="v"/>
            </a:pPr>
            <a:r>
              <a:rPr lang="en-US" sz="2400" dirty="0">
                <a:solidFill>
                  <a:srgbClr val="000000"/>
                </a:solidFill>
                <a:latin typeface="+mj-lt"/>
                <a:ea typeface="Times New Roman"/>
                <a:sym typeface="Symbol"/>
              </a:rPr>
              <a:t>Ice, wave ice = H</a:t>
            </a:r>
            <a:r>
              <a:rPr lang="en-US" sz="2400" baseline="-25000" dirty="0">
                <a:solidFill>
                  <a:srgbClr val="000000"/>
                </a:solidFill>
                <a:latin typeface="+mj-lt"/>
                <a:ea typeface="Times New Roman"/>
                <a:sym typeface="Symbol"/>
              </a:rPr>
              <a:t>2</a:t>
            </a:r>
            <a:r>
              <a:rPr lang="en-US" sz="2400" dirty="0">
                <a:solidFill>
                  <a:srgbClr val="000000"/>
                </a:solidFill>
                <a:latin typeface="+mj-lt"/>
                <a:ea typeface="Times New Roman"/>
                <a:sym typeface="Symbol"/>
              </a:rPr>
              <a:t>O ice (synoptic, mountain-wave-induced) </a:t>
            </a:r>
          </a:p>
          <a:p>
            <a:pPr marL="642366" lvl="6" indent="-285750" hangingPunct="0">
              <a:spcBef>
                <a:spcPts val="600"/>
              </a:spcBef>
              <a:buFont typeface="Wingdings" panose="05000000000000000000" pitchFamily="2" charset="2"/>
              <a:buChar char="Ø"/>
            </a:pPr>
            <a:r>
              <a:rPr lang="el-GR" sz="2400" i="1" dirty="0">
                <a:solidFill>
                  <a:srgbClr val="000000"/>
                </a:solidFill>
                <a:latin typeface="+mj-lt"/>
                <a:ea typeface="Times New Roman"/>
              </a:rPr>
              <a:t>β</a:t>
            </a:r>
            <a:r>
              <a:rPr lang="el-GR" sz="2400" baseline="-25000" dirty="0">
                <a:solidFill>
                  <a:srgbClr val="000000"/>
                </a:solidFill>
                <a:latin typeface="+mj-lt"/>
                <a:ea typeface="Times New Roman"/>
              </a:rPr>
              <a:t>┴ </a:t>
            </a:r>
            <a:r>
              <a:rPr lang="en-US" sz="2400" dirty="0">
                <a:solidFill>
                  <a:srgbClr val="000000"/>
                </a:solidFill>
                <a:latin typeface="+mj-lt"/>
                <a:ea typeface="Times New Roman"/>
              </a:rPr>
              <a:t>outliers: NAT mixtures/ice; </a:t>
            </a:r>
            <a:r>
              <a:rPr lang="en-US" sz="2400" i="1" dirty="0">
                <a:solidFill>
                  <a:srgbClr val="000000"/>
                </a:solidFill>
                <a:latin typeface="+mj-lt"/>
                <a:ea typeface="Times New Roman"/>
              </a:rPr>
              <a:t>R</a:t>
            </a:r>
            <a:r>
              <a:rPr lang="en-US" sz="2400" baseline="-25000" dirty="0">
                <a:solidFill>
                  <a:srgbClr val="000000"/>
                </a:solidFill>
                <a:latin typeface="+mj-lt"/>
                <a:ea typeface="Times New Roman"/>
              </a:rPr>
              <a:t>532  </a:t>
            </a:r>
            <a:r>
              <a:rPr lang="en-US" sz="2400" dirty="0">
                <a:solidFill>
                  <a:srgbClr val="000000"/>
                </a:solidFill>
                <a:latin typeface="+mj-lt"/>
                <a:ea typeface="Times New Roman"/>
              </a:rPr>
              <a:t>outliers: STS</a:t>
            </a:r>
            <a:endParaRPr lang="en-US" sz="2400" dirty="0">
              <a:solidFill>
                <a:prstClr val="black"/>
              </a:solidFill>
              <a:latin typeface="+mj-lt"/>
              <a:ea typeface="Times New Roman"/>
              <a:sym typeface="Symbol"/>
            </a:endParaRPr>
          </a:p>
          <a:p>
            <a:pPr marL="192024" indent="-192024" algn="just" defTabSz="259141" hangingPunct="0">
              <a:spcBef>
                <a:spcPts val="680"/>
              </a:spcBef>
              <a:buFont typeface="Arial" panose="020B0604020202020204" pitchFamily="34" charset="0"/>
              <a:buChar char="•"/>
            </a:pPr>
            <a:r>
              <a:rPr lang="en-US" sz="2400" dirty="0">
                <a:solidFill>
                  <a:srgbClr val="000000"/>
                </a:solidFill>
                <a:latin typeface="+mj-lt"/>
                <a:ea typeface="Times New Roman"/>
                <a:sym typeface="Symbol"/>
              </a:rPr>
              <a:t>Nearly coincident Aura MLS measurements of gas-phase PSC precursors HNO</a:t>
            </a:r>
            <a:r>
              <a:rPr lang="en-US" sz="2400" baseline="-25000" dirty="0">
                <a:solidFill>
                  <a:srgbClr val="000000"/>
                </a:solidFill>
                <a:latin typeface="+mj-lt"/>
                <a:ea typeface="Times New Roman"/>
                <a:sym typeface="Symbol"/>
              </a:rPr>
              <a:t>3</a:t>
            </a:r>
            <a:r>
              <a:rPr lang="en-US" sz="2400" dirty="0">
                <a:solidFill>
                  <a:srgbClr val="000000"/>
                </a:solidFill>
                <a:latin typeface="+mj-lt"/>
                <a:ea typeface="Times New Roman"/>
                <a:sym typeface="Symbol"/>
              </a:rPr>
              <a:t> and H</a:t>
            </a:r>
            <a:r>
              <a:rPr lang="en-US" sz="2400" baseline="-25000" dirty="0">
                <a:solidFill>
                  <a:srgbClr val="000000"/>
                </a:solidFill>
                <a:latin typeface="+mj-lt"/>
                <a:ea typeface="Times New Roman"/>
                <a:sym typeface="Symbol"/>
              </a:rPr>
              <a:t>2</a:t>
            </a:r>
            <a:r>
              <a:rPr lang="en-US" sz="2400" dirty="0">
                <a:solidFill>
                  <a:srgbClr val="000000"/>
                </a:solidFill>
                <a:latin typeface="+mj-lt"/>
                <a:ea typeface="Times New Roman"/>
                <a:sym typeface="Symbol"/>
              </a:rPr>
              <a:t>O utilized to adjust composition class boundaries to account for irreversible removal of these gases by sedimentation of large PSC particles</a:t>
            </a:r>
          </a:p>
          <a:p>
            <a:pPr marL="192024" indent="-192024" algn="just" defTabSz="259141" hangingPunct="0">
              <a:spcBef>
                <a:spcPts val="680"/>
              </a:spcBef>
              <a:buFont typeface="Arial" panose="020B0604020202020204" pitchFamily="34" charset="0"/>
              <a:buChar char="•"/>
            </a:pPr>
            <a:r>
              <a:rPr lang="en-US" sz="2400" dirty="0">
                <a:solidFill>
                  <a:srgbClr val="000000"/>
                </a:solidFill>
                <a:latin typeface="+mj-lt"/>
                <a:ea typeface="Times New Roman"/>
                <a:sym typeface="Symbol"/>
              </a:rPr>
              <a:t>Measurement uncertainties used to calculate composition confidence indices</a:t>
            </a:r>
          </a:p>
          <a:p>
            <a:pPr marL="194356" lvl="0" indent="-194356" algn="just" defTabSz="259141" hangingPunct="0">
              <a:spcBef>
                <a:spcPts val="1200"/>
              </a:spcBef>
              <a:buFont typeface="Arial" panose="020B0604020202020204" pitchFamily="34" charset="0"/>
              <a:buChar char="•"/>
            </a:pPr>
            <a:r>
              <a:rPr lang="en-US" sz="2400" dirty="0">
                <a:solidFill>
                  <a:srgbClr val="000000"/>
                </a:solidFill>
                <a:latin typeface="Arial"/>
                <a:ea typeface="Times New Roman"/>
                <a:sym typeface="Symbol"/>
              </a:rPr>
              <a:t>PSC products are compiled on a high spatial resolution grid (5-km horizontal x 180-m vertical spacing) along the orbit track</a:t>
            </a:r>
          </a:p>
        </p:txBody>
      </p:sp>
      <p:grpSp>
        <p:nvGrpSpPr>
          <p:cNvPr id="14" name="Group 13"/>
          <p:cNvGrpSpPr>
            <a:grpSpLocks noChangeAspect="1"/>
          </p:cNvGrpSpPr>
          <p:nvPr/>
        </p:nvGrpSpPr>
        <p:grpSpPr>
          <a:xfrm>
            <a:off x="2905589" y="20094416"/>
            <a:ext cx="6675120" cy="4984323"/>
            <a:chOff x="330889" y="15214306"/>
            <a:chExt cx="6055534" cy="4553405"/>
          </a:xfrm>
        </p:grpSpPr>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516" t="24969" r="50662" b="29276"/>
            <a:stretch/>
          </p:blipFill>
          <p:spPr>
            <a:xfrm>
              <a:off x="330889" y="15423616"/>
              <a:ext cx="6055534" cy="4344095"/>
            </a:xfrm>
            <a:prstGeom prst="rect">
              <a:avLst/>
            </a:prstGeom>
          </p:spPr>
        </p:pic>
        <p:sp>
          <p:nvSpPr>
            <p:cNvPr id="67" name="TextBox 66"/>
            <p:cNvSpPr txBox="1"/>
            <p:nvPr/>
          </p:nvSpPr>
          <p:spPr>
            <a:xfrm>
              <a:off x="2533894" y="15214306"/>
              <a:ext cx="3014071" cy="281168"/>
            </a:xfrm>
            <a:prstGeom prst="rect">
              <a:avLst/>
            </a:prstGeom>
            <a:solidFill>
              <a:schemeClr val="bg1"/>
            </a:solidFill>
          </p:spPr>
          <p:txBody>
            <a:bodyPr wrap="square" rtlCol="0">
              <a:spAutoFit/>
            </a:bodyPr>
            <a:lstStyle/>
            <a:p>
              <a:r>
                <a:rPr lang="en-US" sz="1400" b="1" dirty="0">
                  <a:latin typeface="+mj-lt"/>
                </a:rPr>
                <a:t>CALIOP Data</a:t>
              </a:r>
            </a:p>
          </p:txBody>
        </p:sp>
      </p:grpSp>
      <p:sp>
        <p:nvSpPr>
          <p:cNvPr id="75" name="Text Placeholder 4"/>
          <p:cNvSpPr>
            <a:spLocks noGrp="1"/>
          </p:cNvSpPr>
          <p:nvPr>
            <p:ph type="body" sz="quarter" idx="12"/>
          </p:nvPr>
        </p:nvSpPr>
        <p:spPr>
          <a:xfrm>
            <a:off x="38466475" y="3054203"/>
            <a:ext cx="12450775" cy="533623"/>
          </a:xfrm>
          <a:solidFill>
            <a:srgbClr val="1A4BA9"/>
          </a:solidFill>
          <a:ln>
            <a:solidFill>
              <a:srgbClr val="09306B"/>
            </a:solidFill>
          </a:ln>
        </p:spPr>
        <p:txBody>
          <a:bodyPr/>
          <a:lstStyle/>
          <a:p>
            <a:pPr algn="ctr">
              <a:spcBef>
                <a:spcPts val="600"/>
              </a:spcBef>
            </a:pPr>
            <a:r>
              <a:rPr lang="en-US" sz="3200" dirty="0"/>
              <a:t>Climatological PSC Areal Coverage</a:t>
            </a:r>
          </a:p>
        </p:txBody>
      </p:sp>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91858" y="3628911"/>
            <a:ext cx="11305502" cy="4095071"/>
          </a:xfrm>
          <a:prstGeom prst="rect">
            <a:avLst/>
          </a:prstGeom>
        </p:spPr>
      </p:pic>
      <p:sp>
        <p:nvSpPr>
          <p:cNvPr id="78" name="Rectangle 77"/>
          <p:cNvSpPr/>
          <p:nvPr/>
        </p:nvSpPr>
        <p:spPr>
          <a:xfrm>
            <a:off x="38676665" y="7777423"/>
            <a:ext cx="12284021" cy="1200329"/>
          </a:xfrm>
          <a:prstGeom prst="rect">
            <a:avLst/>
          </a:prstGeom>
        </p:spPr>
        <p:txBody>
          <a:bodyPr wrap="square">
            <a:spAutoFit/>
          </a:bodyPr>
          <a:lstStyle/>
          <a:p>
            <a:r>
              <a:rPr lang="en-US" sz="2400" dirty="0">
                <a:solidFill>
                  <a:srgbClr val="000000"/>
                </a:solidFill>
                <a:latin typeface="+mj-lt"/>
              </a:rPr>
              <a:t>2016-2022 mean daily CALIOP PSC areal coverage over the (a) Antarctic and (b) Arctic. The climatological daily maximum MERRA-2 tropopause heights (dashed white lines) indicate the upper extent of cirrus.  </a:t>
            </a:r>
            <a:endParaRPr lang="en-US" sz="2400" dirty="0">
              <a:latin typeface="+mj-lt"/>
            </a:endParaRPr>
          </a:p>
        </p:txBody>
      </p:sp>
      <p:sp>
        <p:nvSpPr>
          <p:cNvPr id="79" name="Text Placeholder 4"/>
          <p:cNvSpPr>
            <a:spLocks noGrp="1"/>
          </p:cNvSpPr>
          <p:nvPr>
            <p:ph type="body" sz="quarter" idx="12"/>
          </p:nvPr>
        </p:nvSpPr>
        <p:spPr>
          <a:xfrm>
            <a:off x="38415912" y="18177282"/>
            <a:ext cx="12450775" cy="533623"/>
          </a:xfrm>
          <a:solidFill>
            <a:srgbClr val="1A4BA9"/>
          </a:solidFill>
          <a:ln>
            <a:solidFill>
              <a:srgbClr val="09306B"/>
            </a:solidFill>
          </a:ln>
        </p:spPr>
        <p:txBody>
          <a:bodyPr/>
          <a:lstStyle/>
          <a:p>
            <a:pPr algn="ctr">
              <a:spcBef>
                <a:spcPts val="600"/>
              </a:spcBef>
            </a:pPr>
            <a:r>
              <a:rPr lang="en-US" sz="3200" dirty="0"/>
              <a:t>Interannual Variability in PSC Spatial Coverage</a:t>
            </a:r>
          </a:p>
        </p:txBody>
      </p:sp>
      <p:sp>
        <p:nvSpPr>
          <p:cNvPr id="80" name="Text Placeholder 7"/>
          <p:cNvSpPr>
            <a:spLocks noGrp="1"/>
          </p:cNvSpPr>
          <p:nvPr>
            <p:ph type="body" sz="quarter" idx="15"/>
          </p:nvPr>
        </p:nvSpPr>
        <p:spPr>
          <a:xfrm>
            <a:off x="38445124" y="18764345"/>
            <a:ext cx="12459734" cy="6874727"/>
          </a:xfrm>
          <a:solidFill>
            <a:schemeClr val="bg1"/>
          </a:solidFill>
        </p:spPr>
        <p:txBody>
          <a:bodyPr/>
          <a:lstStyle/>
          <a:p>
            <a:r>
              <a:rPr lang="en-US" dirty="0"/>
              <a:t>       </a:t>
            </a: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1542" t="24222" r="2950" b="25814"/>
          <a:stretch/>
        </p:blipFill>
        <p:spPr>
          <a:xfrm>
            <a:off x="38419829" y="19133385"/>
            <a:ext cx="12399136" cy="4168972"/>
          </a:xfrm>
          <a:prstGeom prst="rect">
            <a:avLst/>
          </a:prstGeom>
        </p:spPr>
      </p:pic>
      <p:sp>
        <p:nvSpPr>
          <p:cNvPr id="81" name="Rectangle 80"/>
          <p:cNvSpPr/>
          <p:nvPr/>
        </p:nvSpPr>
        <p:spPr>
          <a:xfrm>
            <a:off x="38907900" y="23739389"/>
            <a:ext cx="11734800" cy="1569660"/>
          </a:xfrm>
          <a:prstGeom prst="rect">
            <a:avLst/>
          </a:prstGeom>
        </p:spPr>
        <p:txBody>
          <a:bodyPr wrap="square">
            <a:spAutoFit/>
          </a:bodyPr>
          <a:lstStyle/>
          <a:p>
            <a:r>
              <a:rPr lang="en-US" sz="2400" dirty="0">
                <a:solidFill>
                  <a:srgbClr val="000000"/>
                </a:solidFill>
                <a:latin typeface="+mj-lt"/>
              </a:rPr>
              <a:t>Time series of 2006-2018 mean, standard deviation, and range of daily values of CALIOP (a) Antarctic and (b) Arctic PSC spatial volume (daily areal coverage integrated over altitude). Maxima and minima are color-coded by the year in which they occurred. </a:t>
            </a:r>
            <a:endParaRPr lang="en-US" sz="2400" dirty="0">
              <a:latin typeface="+mj-lt"/>
            </a:endParaRPr>
          </a:p>
        </p:txBody>
      </p:sp>
      <p:sp>
        <p:nvSpPr>
          <p:cNvPr id="82" name="Text Placeholder 4"/>
          <p:cNvSpPr>
            <a:spLocks noGrp="1"/>
          </p:cNvSpPr>
          <p:nvPr>
            <p:ph type="body" sz="quarter" idx="12"/>
          </p:nvPr>
        </p:nvSpPr>
        <p:spPr>
          <a:xfrm>
            <a:off x="38421647" y="9346387"/>
            <a:ext cx="12450775" cy="533623"/>
          </a:xfrm>
          <a:solidFill>
            <a:srgbClr val="1A4BA9"/>
          </a:solidFill>
          <a:ln>
            <a:solidFill>
              <a:srgbClr val="09306B"/>
            </a:solidFill>
          </a:ln>
        </p:spPr>
        <p:txBody>
          <a:bodyPr/>
          <a:lstStyle/>
          <a:p>
            <a:pPr algn="ctr">
              <a:spcBef>
                <a:spcPts val="600"/>
              </a:spcBef>
            </a:pPr>
            <a:r>
              <a:rPr lang="en-US" sz="3200" dirty="0"/>
              <a:t>Antarctic Seasonal Evolution by Composition</a:t>
            </a:r>
          </a:p>
        </p:txBody>
      </p:sp>
      <p:sp>
        <p:nvSpPr>
          <p:cNvPr id="83" name="Text Placeholder 7"/>
          <p:cNvSpPr>
            <a:spLocks noGrp="1"/>
          </p:cNvSpPr>
          <p:nvPr>
            <p:ph type="body" sz="quarter" idx="15"/>
          </p:nvPr>
        </p:nvSpPr>
        <p:spPr>
          <a:xfrm>
            <a:off x="38419708" y="9860426"/>
            <a:ext cx="12459734" cy="8153055"/>
          </a:xfrm>
          <a:solidFill>
            <a:schemeClr val="bg1"/>
          </a:solidFill>
        </p:spPr>
        <p:txBody>
          <a:bodyPr/>
          <a:lstStyle/>
          <a:p>
            <a:r>
              <a:rPr lang="en-US" dirty="0"/>
              <a:t>       </a:t>
            </a:r>
          </a:p>
        </p:txBody>
      </p:sp>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71805" y="9953348"/>
            <a:ext cx="11375718" cy="5728321"/>
          </a:xfrm>
          <a:prstGeom prst="rect">
            <a:avLst/>
          </a:prstGeom>
        </p:spPr>
      </p:pic>
      <p:sp>
        <p:nvSpPr>
          <p:cNvPr id="85" name="TextBox 84"/>
          <p:cNvSpPr txBox="1"/>
          <p:nvPr/>
        </p:nvSpPr>
        <p:spPr>
          <a:xfrm>
            <a:off x="38676665" y="15747009"/>
            <a:ext cx="11931064" cy="2118529"/>
          </a:xfrm>
          <a:prstGeom prst="rect">
            <a:avLst/>
          </a:prstGeom>
          <a:noFill/>
        </p:spPr>
        <p:txBody>
          <a:bodyPr wrap="square" rtlCol="0">
            <a:spAutoFit/>
          </a:bodyPr>
          <a:lstStyle/>
          <a:p>
            <a:pPr marL="196155" indent="-196155" algn="just" defTabSz="259141">
              <a:spcBef>
                <a:spcPts val="680"/>
              </a:spcBef>
              <a:buClr>
                <a:srgbClr val="000000"/>
              </a:buClr>
              <a:buSzPct val="60000"/>
              <a:buFont typeface="Wingdings" pitchFamily="2" charset="2"/>
              <a:buChar char="l"/>
            </a:pPr>
            <a:r>
              <a:rPr kumimoji="1" lang="en-US" altLang="en-US" sz="2400" dirty="0">
                <a:solidFill>
                  <a:srgbClr val="000000"/>
                </a:solidFill>
                <a:latin typeface="Arial"/>
              </a:rPr>
              <a:t>STS is predominant early at z &gt; 20 km (largest </a:t>
            </a:r>
            <a:r>
              <a:rPr kumimoji="1" lang="en-US" altLang="en-US" sz="2400" i="1" dirty="0">
                <a:solidFill>
                  <a:srgbClr val="000000"/>
                </a:solidFill>
                <a:latin typeface="Arial"/>
              </a:rPr>
              <a:t>T </a:t>
            </a:r>
            <a:r>
              <a:rPr kumimoji="1" lang="en-US" altLang="en-US" sz="2400" dirty="0">
                <a:solidFill>
                  <a:srgbClr val="000000"/>
                </a:solidFill>
                <a:latin typeface="Arial"/>
              </a:rPr>
              <a:t>departures below </a:t>
            </a:r>
            <a:r>
              <a:rPr kumimoji="1" lang="en-US" altLang="en-US" sz="2400" i="1" dirty="0">
                <a:solidFill>
                  <a:srgbClr val="000000"/>
                </a:solidFill>
                <a:latin typeface="Arial"/>
              </a:rPr>
              <a:t>T</a:t>
            </a:r>
            <a:r>
              <a:rPr kumimoji="1" lang="en-US" altLang="en-US" sz="2400" baseline="-25000" dirty="0">
                <a:solidFill>
                  <a:srgbClr val="000000"/>
                </a:solidFill>
                <a:latin typeface="Arial"/>
              </a:rPr>
              <a:t>NAT</a:t>
            </a:r>
            <a:r>
              <a:rPr kumimoji="1" lang="en-US" altLang="en-US" sz="2400" dirty="0">
                <a:solidFill>
                  <a:srgbClr val="000000"/>
                </a:solidFill>
                <a:latin typeface="Arial"/>
              </a:rPr>
              <a:t>) and again late in the season</a:t>
            </a:r>
          </a:p>
          <a:p>
            <a:pPr marL="196155" indent="-196155" algn="just" defTabSz="259141">
              <a:spcBef>
                <a:spcPts val="680"/>
              </a:spcBef>
              <a:buClr>
                <a:srgbClr val="000000"/>
              </a:buClr>
              <a:buSzPct val="60000"/>
              <a:buFont typeface="Wingdings" pitchFamily="2" charset="2"/>
              <a:buChar char="l"/>
            </a:pPr>
            <a:r>
              <a:rPr kumimoji="1" lang="en-US" altLang="en-US" sz="2400" dirty="0">
                <a:solidFill>
                  <a:srgbClr val="000000"/>
                </a:solidFill>
                <a:latin typeface="Arial"/>
              </a:rPr>
              <a:t>NAT mixtures are widespread at z &gt; 20 km after mid-June and predominant at lower altitudes early in the season (</a:t>
            </a:r>
            <a:r>
              <a:rPr kumimoji="1" lang="en-US" altLang="en-US" sz="2400" i="1" dirty="0">
                <a:solidFill>
                  <a:srgbClr val="000000"/>
                </a:solidFill>
                <a:latin typeface="Arial"/>
              </a:rPr>
              <a:t>T</a:t>
            </a:r>
            <a:r>
              <a:rPr kumimoji="1" lang="en-US" altLang="en-US" sz="2400" dirty="0">
                <a:solidFill>
                  <a:srgbClr val="000000"/>
                </a:solidFill>
                <a:latin typeface="Arial"/>
              </a:rPr>
              <a:t> </a:t>
            </a:r>
            <a:r>
              <a:rPr kumimoji="1" lang="en-US" altLang="en-US" sz="2400" dirty="0">
                <a:solidFill>
                  <a:srgbClr val="000000"/>
                </a:solidFill>
                <a:latin typeface="Arial"/>
                <a:sym typeface="Symbol" panose="05050102010706020507" pitchFamily="18" charset="2"/>
              </a:rPr>
              <a:t></a:t>
            </a:r>
            <a:r>
              <a:rPr kumimoji="1" lang="en-US" altLang="en-US" sz="2400" dirty="0">
                <a:solidFill>
                  <a:srgbClr val="000000"/>
                </a:solidFill>
                <a:latin typeface="Arial"/>
              </a:rPr>
              <a:t> </a:t>
            </a:r>
            <a:r>
              <a:rPr kumimoji="1" lang="en-US" altLang="en-US" sz="2400" i="1" dirty="0">
                <a:solidFill>
                  <a:srgbClr val="000000"/>
                </a:solidFill>
                <a:latin typeface="Arial"/>
              </a:rPr>
              <a:t>T</a:t>
            </a:r>
            <a:r>
              <a:rPr kumimoji="1" lang="en-US" altLang="en-US" sz="2400" baseline="-25000" dirty="0">
                <a:solidFill>
                  <a:srgbClr val="000000"/>
                </a:solidFill>
                <a:latin typeface="Arial"/>
              </a:rPr>
              <a:t>NAT</a:t>
            </a:r>
            <a:r>
              <a:rPr kumimoji="1" lang="en-US" altLang="en-US" sz="2400" dirty="0">
                <a:solidFill>
                  <a:srgbClr val="000000"/>
                </a:solidFill>
                <a:latin typeface="Arial"/>
              </a:rPr>
              <a:t>)</a:t>
            </a:r>
          </a:p>
          <a:p>
            <a:pPr marL="196155" indent="-196155" algn="just" defTabSz="259141">
              <a:spcBef>
                <a:spcPts val="680"/>
              </a:spcBef>
              <a:buClr>
                <a:srgbClr val="000000"/>
              </a:buClr>
              <a:buSzPct val="60000"/>
              <a:buFont typeface="Wingdings" pitchFamily="2" charset="2"/>
              <a:buChar char="l"/>
            </a:pPr>
            <a:r>
              <a:rPr kumimoji="1" lang="en-US" altLang="en-US" sz="2400" dirty="0">
                <a:solidFill>
                  <a:srgbClr val="000000"/>
                </a:solidFill>
                <a:latin typeface="Arial"/>
              </a:rPr>
              <a:t>Ice peaks in July/August but is never predominant composition</a:t>
            </a:r>
          </a:p>
        </p:txBody>
      </p:sp>
      <p:sp>
        <p:nvSpPr>
          <p:cNvPr id="86" name="Text Placeholder 8"/>
          <p:cNvSpPr>
            <a:spLocks noGrp="1"/>
          </p:cNvSpPr>
          <p:nvPr>
            <p:ph type="body" sz="quarter" idx="16"/>
          </p:nvPr>
        </p:nvSpPr>
        <p:spPr>
          <a:xfrm>
            <a:off x="25702292" y="17878492"/>
            <a:ext cx="12623112" cy="518082"/>
          </a:xfrm>
          <a:solidFill>
            <a:srgbClr val="1A4BA9"/>
          </a:solidFill>
          <a:ln>
            <a:solidFill>
              <a:srgbClr val="09306B"/>
            </a:solidFill>
          </a:ln>
        </p:spPr>
        <p:txBody>
          <a:bodyPr/>
          <a:lstStyle/>
          <a:p>
            <a:pPr algn="ctr"/>
            <a:r>
              <a:rPr lang="en-US" sz="3200" dirty="0"/>
              <a:t>Antarctic Zonal Cross Sections (2006-2022)</a:t>
            </a:r>
          </a:p>
        </p:txBody>
      </p:sp>
      <p:pic>
        <p:nvPicPr>
          <p:cNvPr id="87" name="Picture 86"/>
          <p:cNvPicPr>
            <a:picLocks noChangeAspect="1"/>
          </p:cNvPicPr>
          <p:nvPr/>
        </p:nvPicPr>
        <p:blipFill rotWithShape="1">
          <a:blip r:embed="rId9" cstate="print">
            <a:extLst>
              <a:ext uri="{28A0092B-C50C-407E-A947-70E740481C1C}">
                <a14:useLocalDpi xmlns:a14="http://schemas.microsoft.com/office/drawing/2010/main" val="0"/>
              </a:ext>
            </a:extLst>
          </a:blip>
          <a:srcRect l="-1795" t="-839" r="-1870" b="10967"/>
          <a:stretch/>
        </p:blipFill>
        <p:spPr>
          <a:xfrm>
            <a:off x="25766445" y="3606738"/>
            <a:ext cx="11125200" cy="10845051"/>
          </a:xfrm>
          <a:prstGeom prst="rect">
            <a:avLst/>
          </a:prstGeom>
          <a:solidFill>
            <a:schemeClr val="bg1"/>
          </a:solidFill>
        </p:spPr>
      </p:pic>
      <p:pic>
        <p:nvPicPr>
          <p:cNvPr id="92" name="Picture 91"/>
          <p:cNvPicPr>
            <a:picLocks noChangeAspect="1"/>
          </p:cNvPicPr>
          <p:nvPr/>
        </p:nvPicPr>
        <p:blipFill rotWithShape="1">
          <a:blip r:embed="rId10" cstate="print">
            <a:extLst>
              <a:ext uri="{28A0092B-C50C-407E-A947-70E740481C1C}">
                <a14:useLocalDpi xmlns:a14="http://schemas.microsoft.com/office/drawing/2010/main" val="0"/>
              </a:ext>
            </a:extLst>
          </a:blip>
          <a:srcRect l="16114" t="91020" r="14952" b="267"/>
          <a:stretch/>
        </p:blipFill>
        <p:spPr>
          <a:xfrm rot="-5400000">
            <a:off x="33895696" y="8949241"/>
            <a:ext cx="7271648" cy="1057852"/>
          </a:xfrm>
          <a:prstGeom prst="rect">
            <a:avLst/>
          </a:prstGeom>
          <a:solidFill>
            <a:schemeClr val="bg1"/>
          </a:solidFill>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99561" y="18528013"/>
            <a:ext cx="12228574" cy="11841221"/>
          </a:xfrm>
          <a:prstGeom prst="rect">
            <a:avLst/>
          </a:prstGeom>
        </p:spPr>
      </p:pic>
      <p:sp>
        <p:nvSpPr>
          <p:cNvPr id="59" name="TextBox 58">
            <a:extLst>
              <a:ext uri="{FF2B5EF4-FFF2-40B4-BE49-F238E27FC236}">
                <a16:creationId xmlns:a16="http://schemas.microsoft.com/office/drawing/2014/main" id="{A27D66AF-C772-4D8D-8A5D-6EBFA9577C10}"/>
              </a:ext>
            </a:extLst>
          </p:cNvPr>
          <p:cNvSpPr txBox="1"/>
          <p:nvPr/>
        </p:nvSpPr>
        <p:spPr>
          <a:xfrm>
            <a:off x="526888" y="30355769"/>
            <a:ext cx="12077070" cy="1938992"/>
          </a:xfrm>
          <a:prstGeom prst="rect">
            <a:avLst/>
          </a:prstGeom>
          <a:noFill/>
        </p:spPr>
        <p:txBody>
          <a:bodyPr wrap="square">
            <a:spAutoFit/>
          </a:bodyPr>
          <a:lstStyle/>
          <a:p>
            <a:pPr algn="l">
              <a:spcBef>
                <a:spcPts val="600"/>
              </a:spcBef>
            </a:pPr>
            <a:r>
              <a:rPr lang="en-US" sz="2400" b="0" i="0" u="none" strike="noStrike" baseline="0" dirty="0">
                <a:latin typeface="Arial" panose="020B0604020202020204" pitchFamily="34" charset="0"/>
                <a:cs typeface="Arial" panose="020B0604020202020204" pitchFamily="34" charset="0"/>
              </a:rPr>
              <a:t>(a) 2-D histogram of CALIOP Antarctic PSC data for July 10–18, 2008 at latitudes 65°S–75°S and potential temperatures (</a:t>
            </a:r>
            <a:r>
              <a:rPr lang="en-US" sz="2400" b="0" i="1" u="none" strike="noStrike" baseline="0" dirty="0">
                <a:latin typeface="Arial" panose="020B0604020202020204" pitchFamily="34" charset="0"/>
                <a:cs typeface="Arial" panose="020B0604020202020204" pitchFamily="34" charset="0"/>
              </a:rPr>
              <a:t>θ</a:t>
            </a:r>
            <a:r>
              <a:rPr lang="en-US" sz="2400" b="0" i="0" u="none" strike="noStrike" baseline="0" dirty="0">
                <a:latin typeface="Arial" panose="020B0604020202020204" pitchFamily="34" charset="0"/>
                <a:cs typeface="Arial" panose="020B0604020202020204" pitchFamily="34" charset="0"/>
              </a:rPr>
              <a:t>) 475–525 K. (b) Theoretical optical calculations for non-equilibrium liquid-NAT and liquid-ice mixtures. The dashed and gray boxes at the lower left represent points that fall below both CALIOP v2 PSC detection thresholds and are classified as non-PSCs, that is, background stratospheric sulfuric acid aerosols.</a:t>
            </a:r>
            <a:endParaRPr lang="en-US" sz="2400" dirty="0">
              <a:latin typeface="Arial" panose="020B06040202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70932296-D1F5-47CE-9652-FBF60A7F8BB2}"/>
              </a:ext>
            </a:extLst>
          </p:cNvPr>
          <p:cNvGrpSpPr>
            <a:grpSpLocks noChangeAspect="1"/>
          </p:cNvGrpSpPr>
          <p:nvPr/>
        </p:nvGrpSpPr>
        <p:grpSpPr>
          <a:xfrm>
            <a:off x="3060191" y="25108664"/>
            <a:ext cx="6629442" cy="5044225"/>
            <a:chOff x="6313642" y="15159583"/>
            <a:chExt cx="6014096" cy="4608128"/>
          </a:xfrm>
        </p:grpSpPr>
        <p:pic>
          <p:nvPicPr>
            <p:cNvPr id="61" name="Picture 60">
              <a:extLst>
                <a:ext uri="{FF2B5EF4-FFF2-40B4-BE49-F238E27FC236}">
                  <a16:creationId xmlns:a16="http://schemas.microsoft.com/office/drawing/2014/main" id="{A8DD0083-B1EC-454B-A912-85C1F76FBF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763" t="24969" r="3743" b="29276"/>
            <a:stretch/>
          </p:blipFill>
          <p:spPr>
            <a:xfrm>
              <a:off x="6313642" y="15423616"/>
              <a:ext cx="6014096" cy="4344095"/>
            </a:xfrm>
            <a:prstGeom prst="rect">
              <a:avLst/>
            </a:prstGeom>
          </p:spPr>
        </p:pic>
        <p:sp>
          <p:nvSpPr>
            <p:cNvPr id="62" name="TextBox 61">
              <a:extLst>
                <a:ext uri="{FF2B5EF4-FFF2-40B4-BE49-F238E27FC236}">
                  <a16:creationId xmlns:a16="http://schemas.microsoft.com/office/drawing/2014/main" id="{FCBA8E8E-1D2F-4003-9E2F-7A943CBDCE45}"/>
                </a:ext>
              </a:extLst>
            </p:cNvPr>
            <p:cNvSpPr txBox="1"/>
            <p:nvPr/>
          </p:nvSpPr>
          <p:spPr>
            <a:xfrm>
              <a:off x="7782406" y="15159583"/>
              <a:ext cx="3014071" cy="307777"/>
            </a:xfrm>
            <a:prstGeom prst="rect">
              <a:avLst/>
            </a:prstGeom>
            <a:solidFill>
              <a:schemeClr val="bg1"/>
            </a:solidFill>
          </p:spPr>
          <p:txBody>
            <a:bodyPr wrap="square" rtlCol="0">
              <a:spAutoFit/>
            </a:bodyPr>
            <a:lstStyle/>
            <a:p>
              <a:r>
                <a:rPr lang="en-US" sz="1400" b="1" dirty="0">
                  <a:latin typeface="+mj-lt"/>
                </a:rPr>
                <a:t>Theoretical Optical Calculations</a:t>
              </a:r>
            </a:p>
          </p:txBody>
        </p:sp>
      </p:grpSp>
      <p:pic>
        <p:nvPicPr>
          <p:cNvPr id="20" name="Picture 19">
            <a:extLst>
              <a:ext uri="{FF2B5EF4-FFF2-40B4-BE49-F238E27FC236}">
                <a16:creationId xmlns:a16="http://schemas.microsoft.com/office/drawing/2014/main" id="{4EA2A5A8-FD6A-4B71-8D89-E7DABEDD378B}"/>
              </a:ext>
            </a:extLst>
          </p:cNvPr>
          <p:cNvPicPr>
            <a:picLocks noChangeAspect="1"/>
          </p:cNvPicPr>
          <p:nvPr/>
        </p:nvPicPr>
        <p:blipFill rotWithShape="1">
          <a:blip r:embed="rId12">
            <a:extLst>
              <a:ext uri="{28A0092B-C50C-407E-A947-70E740481C1C}">
                <a14:useLocalDpi xmlns:a14="http://schemas.microsoft.com/office/drawing/2010/main" val="0"/>
              </a:ext>
            </a:extLst>
          </a:blip>
          <a:srcRect l="24890"/>
          <a:stretch/>
        </p:blipFill>
        <p:spPr>
          <a:xfrm>
            <a:off x="13450100" y="3836680"/>
            <a:ext cx="11845963" cy="12927320"/>
          </a:xfrm>
          <a:prstGeom prst="rect">
            <a:avLst/>
          </a:prstGeom>
        </p:spPr>
      </p:pic>
      <p:pic>
        <p:nvPicPr>
          <p:cNvPr id="32" name="Picture 31">
            <a:extLst>
              <a:ext uri="{FF2B5EF4-FFF2-40B4-BE49-F238E27FC236}">
                <a16:creationId xmlns:a16="http://schemas.microsoft.com/office/drawing/2014/main" id="{A3A88778-006A-458B-8159-4E07461A9F4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338749" y="18792748"/>
            <a:ext cx="11939294" cy="13170569"/>
          </a:xfrm>
          <a:prstGeom prst="rect">
            <a:avLst/>
          </a:prstGeom>
        </p:spPr>
      </p:pic>
      <p:sp>
        <p:nvSpPr>
          <p:cNvPr id="97" name="TextBox 96">
            <a:extLst>
              <a:ext uri="{FF2B5EF4-FFF2-40B4-BE49-F238E27FC236}">
                <a16:creationId xmlns:a16="http://schemas.microsoft.com/office/drawing/2014/main" id="{40909BB8-2682-4E3E-91D2-1843001D34AD}"/>
              </a:ext>
            </a:extLst>
          </p:cNvPr>
          <p:cNvSpPr txBox="1"/>
          <p:nvPr/>
        </p:nvSpPr>
        <p:spPr>
          <a:xfrm>
            <a:off x="38532650" y="26662450"/>
            <a:ext cx="12023918" cy="5632311"/>
          </a:xfrm>
          <a:prstGeom prst="rect">
            <a:avLst/>
          </a:prstGeom>
          <a:noFill/>
        </p:spPr>
        <p:txBody>
          <a:bodyPr wrap="square" rtlCol="0">
            <a:spAutoFit/>
          </a:bodyPr>
          <a:lstStyle/>
          <a:p>
            <a:pPr lvl="0" algn="just">
              <a:spcBef>
                <a:spcPts val="600"/>
              </a:spcBef>
              <a:spcAft>
                <a:spcPts val="600"/>
              </a:spcAft>
            </a:pPr>
            <a:r>
              <a:rPr lang="en-US" sz="2400" dirty="0">
                <a:latin typeface="+mj-lt"/>
              </a:rPr>
              <a:t>We are developing a third-generation (Gen3) PSC detection and composition algorithm that incorporates a new, more robust two-dimensional, multi-channel CALIOP feature detection scheme (2D-McDA).  We will also devise and implement an improved two-dimensional PSC composition classification scheme that utilizes multiple parameters (e.g., CALIOP 532-nm parallel and perpendicular scattering ratios, CALIOP 1064-nm total scattering ratio, MLS HNO</a:t>
            </a:r>
            <a:r>
              <a:rPr lang="en-US" sz="2400" baseline="-25000" dirty="0">
                <a:latin typeface="+mj-lt"/>
              </a:rPr>
              <a:t>3</a:t>
            </a:r>
            <a:r>
              <a:rPr lang="en-US" sz="2400" dirty="0">
                <a:latin typeface="+mj-lt"/>
              </a:rPr>
              <a:t> and H</a:t>
            </a:r>
            <a:r>
              <a:rPr lang="en-US" sz="2400" baseline="-25000" dirty="0">
                <a:latin typeface="+mj-lt"/>
              </a:rPr>
              <a:t>2</a:t>
            </a:r>
            <a:r>
              <a:rPr lang="en-US" sz="2400" dirty="0">
                <a:latin typeface="+mj-lt"/>
              </a:rPr>
              <a:t>O, ambient temperature, and temperature histories) in a Bayesian approach to determine the most likely PSC composition and help constrain solid PSC particle number density and size/shape. The combined CALIOP/MLS analyses will allow us to study in detail the full life cycle of PSCs and their resulting impact on gas-phase HNO</a:t>
            </a:r>
            <a:r>
              <a:rPr lang="en-US" sz="2400" baseline="-25000" dirty="0">
                <a:latin typeface="+mj-lt"/>
              </a:rPr>
              <a:t>3</a:t>
            </a:r>
            <a:r>
              <a:rPr lang="en-US" sz="2400" dirty="0">
                <a:latin typeface="+mj-lt"/>
              </a:rPr>
              <a:t> and H</a:t>
            </a:r>
            <a:r>
              <a:rPr lang="en-US" sz="2400" baseline="-25000" dirty="0">
                <a:latin typeface="+mj-lt"/>
              </a:rPr>
              <a:t>2</a:t>
            </a:r>
            <a:r>
              <a:rPr lang="en-US" sz="2400" dirty="0">
                <a:latin typeface="+mj-lt"/>
              </a:rPr>
              <a:t>O, which should lead to improved parameterizations of PSC microphysics in global chemistry-climate models (CCMs) where detailed particle information is not available. The Gen3 CALIOP PSC algorithm will be a natural stepping-stone toward the analysis of data collected during future spaceborne lidar missions, such as NASA’s Atmosphere Observation System (AOS) mission currently scheduled for launch late in this decade.    </a:t>
            </a:r>
          </a:p>
        </p:txBody>
      </p:sp>
    </p:spTree>
    <p:extLst>
      <p:ext uri="{BB962C8B-B14F-4D97-AF65-F5344CB8AC3E}">
        <p14:creationId xmlns:p14="http://schemas.microsoft.com/office/powerpoint/2010/main" val="1917818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17303</TotalTime>
  <Words>1145</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Office Theme</vt:lpstr>
      <vt:lpstr> Updated PSC climatology based on CALIOP measurements from 2006-2023  Michael Pitts1 and Lamont Poole2  1NASA Langley Research Center, Hampton, Virginia USA;  2Space Systems, LLC,  Hampton, Virginia USA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Viens</dc:creator>
  <cp:lastModifiedBy>Pitts, Michael C. (LARC-E304)</cp:lastModifiedBy>
  <cp:revision>213</cp:revision>
  <dcterms:created xsi:type="dcterms:W3CDTF">2013-01-28T22:40:39Z</dcterms:created>
  <dcterms:modified xsi:type="dcterms:W3CDTF">2023-03-08T19:22:51Z</dcterms:modified>
</cp:coreProperties>
</file>