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
  </p:notesMasterIdLst>
  <p:sldIdLst>
    <p:sldId id="256" r:id="rId2"/>
  </p:sldIdLst>
  <p:sldSz cx="43891200" cy="32918400"/>
  <p:notesSz cx="7010400" cy="9296400"/>
  <p:embeddedFontLst>
    <p:embeddedFont>
      <p:font typeface="Arial Black" panose="020B0604020202020204" pitchFamily="34" charset="0"/>
      <p:regular r:id="rId4"/>
      <p:bold r:id="rId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0" roundtripDataSignature="AMtx7mjdXwulaPup9C7W3l1wwrFh5GLHW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8"/>
    <p:restoredTop sz="94694"/>
  </p:normalViewPr>
  <p:slideViewPr>
    <p:cSldViewPr snapToGrid="0">
      <p:cViewPr varScale="1">
        <p:scale>
          <a:sx n="25" d="100"/>
          <a:sy n="25" d="100"/>
        </p:scale>
        <p:origin x="17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theme" Target="theme/theme1.xml"/><Relationship Id="rId3" Type="http://schemas.openxmlformats.org/officeDocument/2006/relationships/notesMaster" Target="notesMasters/notesMaster1.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presProps" Target="presProps.xml"/><Relationship Id="rId5" Type="http://schemas.openxmlformats.org/officeDocument/2006/relationships/font" Target="fonts/font2.fntdata"/><Relationship Id="rId10" Type="http://customschemas.google.com/relationships/presentationmetadata" Target="metadata"/><Relationship Id="rId4" Type="http://schemas.openxmlformats.org/officeDocument/2006/relationships/font" Target="fonts/font1.fntdata"/><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8475" cy="4667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338" y="0"/>
            <a:ext cx="3038475" cy="466725"/>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675" y="4473575"/>
            <a:ext cx="5607050" cy="3660775"/>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675"/>
            <a:ext cx="3038475" cy="466725"/>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338" y="8829675"/>
            <a:ext cx="3038475" cy="466725"/>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701675" y="4473575"/>
            <a:ext cx="5607050" cy="366077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3970338" y="8829675"/>
            <a:ext cx="3038475" cy="46672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3291840" y="5387342"/>
            <a:ext cx="37307520" cy="1146048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28800"/>
              <a:buFont typeface="Calibri"/>
              <a:buNone/>
              <a:defRPr sz="28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5486400" y="17289782"/>
            <a:ext cx="32918400" cy="7947658"/>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4800"/>
              </a:spcBef>
              <a:spcAft>
                <a:spcPts val="0"/>
              </a:spcAft>
              <a:buClr>
                <a:schemeClr val="dk1"/>
              </a:buClr>
              <a:buSzPts val="11520"/>
              <a:buNone/>
              <a:defRPr sz="11520"/>
            </a:lvl1pPr>
            <a:lvl2pPr lvl="1" algn="ctr">
              <a:lnSpc>
                <a:spcPct val="90000"/>
              </a:lnSpc>
              <a:spcBef>
                <a:spcPts val="2400"/>
              </a:spcBef>
              <a:spcAft>
                <a:spcPts val="0"/>
              </a:spcAft>
              <a:buClr>
                <a:schemeClr val="dk1"/>
              </a:buClr>
              <a:buSzPts val="9600"/>
              <a:buNone/>
              <a:defRPr sz="9600"/>
            </a:lvl2pPr>
            <a:lvl3pPr lvl="2" algn="ctr">
              <a:lnSpc>
                <a:spcPct val="90000"/>
              </a:lnSpc>
              <a:spcBef>
                <a:spcPts val="2400"/>
              </a:spcBef>
              <a:spcAft>
                <a:spcPts val="0"/>
              </a:spcAft>
              <a:buClr>
                <a:schemeClr val="dk1"/>
              </a:buClr>
              <a:buSzPts val="8640"/>
              <a:buNone/>
              <a:defRPr sz="8640"/>
            </a:lvl3pPr>
            <a:lvl4pPr lvl="3" algn="ctr">
              <a:lnSpc>
                <a:spcPct val="90000"/>
              </a:lnSpc>
              <a:spcBef>
                <a:spcPts val="2400"/>
              </a:spcBef>
              <a:spcAft>
                <a:spcPts val="0"/>
              </a:spcAft>
              <a:buClr>
                <a:schemeClr val="dk1"/>
              </a:buClr>
              <a:buSzPts val="7680"/>
              <a:buNone/>
              <a:defRPr sz="7680"/>
            </a:lvl4pPr>
            <a:lvl5pPr lvl="4" algn="ctr">
              <a:lnSpc>
                <a:spcPct val="90000"/>
              </a:lnSpc>
              <a:spcBef>
                <a:spcPts val="2400"/>
              </a:spcBef>
              <a:spcAft>
                <a:spcPts val="0"/>
              </a:spcAft>
              <a:buClr>
                <a:schemeClr val="dk1"/>
              </a:buClr>
              <a:buSzPts val="7680"/>
              <a:buNone/>
              <a:defRPr sz="7680"/>
            </a:lvl5pPr>
            <a:lvl6pPr lvl="5" algn="ctr">
              <a:lnSpc>
                <a:spcPct val="90000"/>
              </a:lnSpc>
              <a:spcBef>
                <a:spcPts val="2400"/>
              </a:spcBef>
              <a:spcAft>
                <a:spcPts val="0"/>
              </a:spcAft>
              <a:buClr>
                <a:schemeClr val="dk1"/>
              </a:buClr>
              <a:buSzPts val="7680"/>
              <a:buNone/>
              <a:defRPr sz="7680"/>
            </a:lvl6pPr>
            <a:lvl7pPr lvl="6" algn="ctr">
              <a:lnSpc>
                <a:spcPct val="90000"/>
              </a:lnSpc>
              <a:spcBef>
                <a:spcPts val="2400"/>
              </a:spcBef>
              <a:spcAft>
                <a:spcPts val="0"/>
              </a:spcAft>
              <a:buClr>
                <a:schemeClr val="dk1"/>
              </a:buClr>
              <a:buSzPts val="7680"/>
              <a:buNone/>
              <a:defRPr sz="7680"/>
            </a:lvl7pPr>
            <a:lvl8pPr lvl="7" algn="ctr">
              <a:lnSpc>
                <a:spcPct val="90000"/>
              </a:lnSpc>
              <a:spcBef>
                <a:spcPts val="2400"/>
              </a:spcBef>
              <a:spcAft>
                <a:spcPts val="0"/>
              </a:spcAft>
              <a:buClr>
                <a:schemeClr val="dk1"/>
              </a:buClr>
              <a:buSzPts val="7680"/>
              <a:buNone/>
              <a:defRPr sz="7680"/>
            </a:lvl8pPr>
            <a:lvl9pPr lvl="8" algn="ctr">
              <a:lnSpc>
                <a:spcPct val="90000"/>
              </a:lnSpc>
              <a:spcBef>
                <a:spcPts val="2400"/>
              </a:spcBef>
              <a:spcAft>
                <a:spcPts val="0"/>
              </a:spcAft>
              <a:buClr>
                <a:schemeClr val="dk1"/>
              </a:buClr>
              <a:buSzPts val="7680"/>
              <a:buNone/>
              <a:defRPr sz="7680"/>
            </a:lvl9pPr>
          </a:lstStyle>
          <a:p>
            <a:endParaRPr/>
          </a:p>
        </p:txBody>
      </p:sp>
      <p:sp>
        <p:nvSpPr>
          <p:cNvPr id="18" name="Google Shape;18;p3"/>
          <p:cNvSpPr txBox="1">
            <a:spLocks noGrp="1"/>
          </p:cNvSpPr>
          <p:nvPr>
            <p:ph type="dt" idx="10"/>
          </p:nvPr>
        </p:nvSpPr>
        <p:spPr>
          <a:xfrm>
            <a:off x="3017520" y="30510487"/>
            <a:ext cx="9875520" cy="1752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14538960" y="30510487"/>
            <a:ext cx="14813280" cy="17526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30998160" y="30510487"/>
            <a:ext cx="9875520" cy="1752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3017520" y="1752607"/>
            <a:ext cx="37856160" cy="636270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3017520" y="8763000"/>
            <a:ext cx="37856160" cy="2088642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4800"/>
              </a:spcBef>
              <a:spcAft>
                <a:spcPts val="0"/>
              </a:spcAft>
              <a:buClr>
                <a:schemeClr val="dk1"/>
              </a:buClr>
              <a:buSzPts val="1800"/>
              <a:buChar char="•"/>
              <a:defRPr/>
            </a:lvl1pPr>
            <a:lvl2pPr marL="914400" lvl="1" indent="-342900" algn="l">
              <a:lnSpc>
                <a:spcPct val="90000"/>
              </a:lnSpc>
              <a:spcBef>
                <a:spcPts val="2400"/>
              </a:spcBef>
              <a:spcAft>
                <a:spcPts val="0"/>
              </a:spcAft>
              <a:buClr>
                <a:schemeClr val="dk1"/>
              </a:buClr>
              <a:buSzPts val="1800"/>
              <a:buChar char="•"/>
              <a:defRPr/>
            </a:lvl2pPr>
            <a:lvl3pPr marL="1371600" lvl="2" indent="-342900" algn="l">
              <a:lnSpc>
                <a:spcPct val="90000"/>
              </a:lnSpc>
              <a:spcBef>
                <a:spcPts val="2400"/>
              </a:spcBef>
              <a:spcAft>
                <a:spcPts val="0"/>
              </a:spcAft>
              <a:buClr>
                <a:schemeClr val="dk1"/>
              </a:buClr>
              <a:buSzPts val="1800"/>
              <a:buChar char="•"/>
              <a:defRPr/>
            </a:lvl3pPr>
            <a:lvl4pPr marL="1828800" lvl="3" indent="-342900" algn="l">
              <a:lnSpc>
                <a:spcPct val="90000"/>
              </a:lnSpc>
              <a:spcBef>
                <a:spcPts val="2400"/>
              </a:spcBef>
              <a:spcAft>
                <a:spcPts val="0"/>
              </a:spcAft>
              <a:buClr>
                <a:schemeClr val="dk1"/>
              </a:buClr>
              <a:buSzPts val="1800"/>
              <a:buChar char="•"/>
              <a:defRPr/>
            </a:lvl4pPr>
            <a:lvl5pPr marL="2286000" lvl="4" indent="-342900" algn="l">
              <a:lnSpc>
                <a:spcPct val="90000"/>
              </a:lnSpc>
              <a:spcBef>
                <a:spcPts val="2400"/>
              </a:spcBef>
              <a:spcAft>
                <a:spcPts val="0"/>
              </a:spcAft>
              <a:buClr>
                <a:schemeClr val="dk1"/>
              </a:buClr>
              <a:buSzPts val="1800"/>
              <a:buChar char="•"/>
              <a:defRPr/>
            </a:lvl5pPr>
            <a:lvl6pPr marL="2743200" lvl="5" indent="-342900" algn="l">
              <a:lnSpc>
                <a:spcPct val="90000"/>
              </a:lnSpc>
              <a:spcBef>
                <a:spcPts val="2400"/>
              </a:spcBef>
              <a:spcAft>
                <a:spcPts val="0"/>
              </a:spcAft>
              <a:buClr>
                <a:schemeClr val="dk1"/>
              </a:buClr>
              <a:buSzPts val="1800"/>
              <a:buChar char="•"/>
              <a:defRPr/>
            </a:lvl6pPr>
            <a:lvl7pPr marL="3200400" lvl="6" indent="-342900" algn="l">
              <a:lnSpc>
                <a:spcPct val="90000"/>
              </a:lnSpc>
              <a:spcBef>
                <a:spcPts val="2400"/>
              </a:spcBef>
              <a:spcAft>
                <a:spcPts val="0"/>
              </a:spcAft>
              <a:buClr>
                <a:schemeClr val="dk1"/>
              </a:buClr>
              <a:buSzPts val="1800"/>
              <a:buChar char="•"/>
              <a:defRPr/>
            </a:lvl7pPr>
            <a:lvl8pPr marL="3657600" lvl="7" indent="-342900" algn="l">
              <a:lnSpc>
                <a:spcPct val="90000"/>
              </a:lnSpc>
              <a:spcBef>
                <a:spcPts val="2400"/>
              </a:spcBef>
              <a:spcAft>
                <a:spcPts val="0"/>
              </a:spcAft>
              <a:buClr>
                <a:schemeClr val="dk1"/>
              </a:buClr>
              <a:buSzPts val="1800"/>
              <a:buChar char="•"/>
              <a:defRPr/>
            </a:lvl8pPr>
            <a:lvl9pPr marL="4114800" lvl="8" indent="-342900" algn="l">
              <a:lnSpc>
                <a:spcPct val="90000"/>
              </a:lnSpc>
              <a:spcBef>
                <a:spcPts val="24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3017520" y="30510487"/>
            <a:ext cx="9875520" cy="1752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14538960" y="30510487"/>
            <a:ext cx="14813280" cy="17526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30998160" y="30510487"/>
            <a:ext cx="9875520" cy="1752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2994662" y="8206749"/>
            <a:ext cx="37856160" cy="13693138"/>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8800"/>
              <a:buFont typeface="Calibri"/>
              <a:buNone/>
              <a:defRPr sz="28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2994662" y="22029429"/>
            <a:ext cx="37856160" cy="720089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4800"/>
              </a:spcBef>
              <a:spcAft>
                <a:spcPts val="0"/>
              </a:spcAft>
              <a:buClr>
                <a:schemeClr val="dk1"/>
              </a:buClr>
              <a:buSzPts val="11520"/>
              <a:buNone/>
              <a:defRPr sz="11520">
                <a:solidFill>
                  <a:schemeClr val="dk1"/>
                </a:solidFill>
              </a:defRPr>
            </a:lvl1pPr>
            <a:lvl2pPr marL="914400" lvl="1" indent="-228600" algn="l">
              <a:lnSpc>
                <a:spcPct val="90000"/>
              </a:lnSpc>
              <a:spcBef>
                <a:spcPts val="2400"/>
              </a:spcBef>
              <a:spcAft>
                <a:spcPts val="0"/>
              </a:spcAft>
              <a:buClr>
                <a:srgbClr val="888888"/>
              </a:buClr>
              <a:buSzPts val="9600"/>
              <a:buNone/>
              <a:defRPr sz="9600">
                <a:solidFill>
                  <a:srgbClr val="888888"/>
                </a:solidFill>
              </a:defRPr>
            </a:lvl2pPr>
            <a:lvl3pPr marL="1371600" lvl="2" indent="-228600" algn="l">
              <a:lnSpc>
                <a:spcPct val="90000"/>
              </a:lnSpc>
              <a:spcBef>
                <a:spcPts val="2400"/>
              </a:spcBef>
              <a:spcAft>
                <a:spcPts val="0"/>
              </a:spcAft>
              <a:buClr>
                <a:srgbClr val="888888"/>
              </a:buClr>
              <a:buSzPts val="8640"/>
              <a:buNone/>
              <a:defRPr sz="8640">
                <a:solidFill>
                  <a:srgbClr val="888888"/>
                </a:solidFill>
              </a:defRPr>
            </a:lvl3pPr>
            <a:lvl4pPr marL="1828800" lvl="3" indent="-228600" algn="l">
              <a:lnSpc>
                <a:spcPct val="90000"/>
              </a:lnSpc>
              <a:spcBef>
                <a:spcPts val="2400"/>
              </a:spcBef>
              <a:spcAft>
                <a:spcPts val="0"/>
              </a:spcAft>
              <a:buClr>
                <a:srgbClr val="888888"/>
              </a:buClr>
              <a:buSzPts val="7680"/>
              <a:buNone/>
              <a:defRPr sz="7680">
                <a:solidFill>
                  <a:srgbClr val="888888"/>
                </a:solidFill>
              </a:defRPr>
            </a:lvl4pPr>
            <a:lvl5pPr marL="2286000" lvl="4" indent="-228600" algn="l">
              <a:lnSpc>
                <a:spcPct val="90000"/>
              </a:lnSpc>
              <a:spcBef>
                <a:spcPts val="2400"/>
              </a:spcBef>
              <a:spcAft>
                <a:spcPts val="0"/>
              </a:spcAft>
              <a:buClr>
                <a:srgbClr val="888888"/>
              </a:buClr>
              <a:buSzPts val="7680"/>
              <a:buNone/>
              <a:defRPr sz="7680">
                <a:solidFill>
                  <a:srgbClr val="888888"/>
                </a:solidFill>
              </a:defRPr>
            </a:lvl5pPr>
            <a:lvl6pPr marL="2743200" lvl="5" indent="-228600" algn="l">
              <a:lnSpc>
                <a:spcPct val="90000"/>
              </a:lnSpc>
              <a:spcBef>
                <a:spcPts val="2400"/>
              </a:spcBef>
              <a:spcAft>
                <a:spcPts val="0"/>
              </a:spcAft>
              <a:buClr>
                <a:srgbClr val="888888"/>
              </a:buClr>
              <a:buSzPts val="7680"/>
              <a:buNone/>
              <a:defRPr sz="7680">
                <a:solidFill>
                  <a:srgbClr val="888888"/>
                </a:solidFill>
              </a:defRPr>
            </a:lvl6pPr>
            <a:lvl7pPr marL="3200400" lvl="6" indent="-228600" algn="l">
              <a:lnSpc>
                <a:spcPct val="90000"/>
              </a:lnSpc>
              <a:spcBef>
                <a:spcPts val="2400"/>
              </a:spcBef>
              <a:spcAft>
                <a:spcPts val="0"/>
              </a:spcAft>
              <a:buClr>
                <a:srgbClr val="888888"/>
              </a:buClr>
              <a:buSzPts val="7680"/>
              <a:buNone/>
              <a:defRPr sz="7680">
                <a:solidFill>
                  <a:srgbClr val="888888"/>
                </a:solidFill>
              </a:defRPr>
            </a:lvl7pPr>
            <a:lvl8pPr marL="3657600" lvl="7" indent="-228600" algn="l">
              <a:lnSpc>
                <a:spcPct val="90000"/>
              </a:lnSpc>
              <a:spcBef>
                <a:spcPts val="2400"/>
              </a:spcBef>
              <a:spcAft>
                <a:spcPts val="0"/>
              </a:spcAft>
              <a:buClr>
                <a:srgbClr val="888888"/>
              </a:buClr>
              <a:buSzPts val="7680"/>
              <a:buNone/>
              <a:defRPr sz="7680">
                <a:solidFill>
                  <a:srgbClr val="888888"/>
                </a:solidFill>
              </a:defRPr>
            </a:lvl8pPr>
            <a:lvl9pPr marL="4114800" lvl="8" indent="-228600" algn="l">
              <a:lnSpc>
                <a:spcPct val="90000"/>
              </a:lnSpc>
              <a:spcBef>
                <a:spcPts val="2400"/>
              </a:spcBef>
              <a:spcAft>
                <a:spcPts val="0"/>
              </a:spcAft>
              <a:buClr>
                <a:srgbClr val="888888"/>
              </a:buClr>
              <a:buSzPts val="7680"/>
              <a:buNone/>
              <a:defRPr sz="7680">
                <a:solidFill>
                  <a:srgbClr val="888888"/>
                </a:solidFill>
              </a:defRPr>
            </a:lvl9pPr>
          </a:lstStyle>
          <a:p>
            <a:endParaRPr/>
          </a:p>
        </p:txBody>
      </p:sp>
      <p:sp>
        <p:nvSpPr>
          <p:cNvPr id="30" name="Google Shape;30;p5"/>
          <p:cNvSpPr txBox="1">
            <a:spLocks noGrp="1"/>
          </p:cNvSpPr>
          <p:nvPr>
            <p:ph type="dt" idx="10"/>
          </p:nvPr>
        </p:nvSpPr>
        <p:spPr>
          <a:xfrm>
            <a:off x="3017520" y="30510487"/>
            <a:ext cx="9875520" cy="1752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14538960" y="30510487"/>
            <a:ext cx="14813280" cy="17526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30998160" y="30510487"/>
            <a:ext cx="9875520" cy="1752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3017520" y="1752607"/>
            <a:ext cx="37856160" cy="636270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3017520" y="8763000"/>
            <a:ext cx="18653760" cy="2088642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4800"/>
              </a:spcBef>
              <a:spcAft>
                <a:spcPts val="0"/>
              </a:spcAft>
              <a:buClr>
                <a:schemeClr val="dk1"/>
              </a:buClr>
              <a:buSzPts val="1800"/>
              <a:buChar char="•"/>
              <a:defRPr/>
            </a:lvl1pPr>
            <a:lvl2pPr marL="914400" lvl="1" indent="-342900" algn="l">
              <a:lnSpc>
                <a:spcPct val="90000"/>
              </a:lnSpc>
              <a:spcBef>
                <a:spcPts val="2400"/>
              </a:spcBef>
              <a:spcAft>
                <a:spcPts val="0"/>
              </a:spcAft>
              <a:buClr>
                <a:schemeClr val="dk1"/>
              </a:buClr>
              <a:buSzPts val="1800"/>
              <a:buChar char="•"/>
              <a:defRPr/>
            </a:lvl2pPr>
            <a:lvl3pPr marL="1371600" lvl="2" indent="-342900" algn="l">
              <a:lnSpc>
                <a:spcPct val="90000"/>
              </a:lnSpc>
              <a:spcBef>
                <a:spcPts val="2400"/>
              </a:spcBef>
              <a:spcAft>
                <a:spcPts val="0"/>
              </a:spcAft>
              <a:buClr>
                <a:schemeClr val="dk1"/>
              </a:buClr>
              <a:buSzPts val="1800"/>
              <a:buChar char="•"/>
              <a:defRPr/>
            </a:lvl3pPr>
            <a:lvl4pPr marL="1828800" lvl="3" indent="-342900" algn="l">
              <a:lnSpc>
                <a:spcPct val="90000"/>
              </a:lnSpc>
              <a:spcBef>
                <a:spcPts val="2400"/>
              </a:spcBef>
              <a:spcAft>
                <a:spcPts val="0"/>
              </a:spcAft>
              <a:buClr>
                <a:schemeClr val="dk1"/>
              </a:buClr>
              <a:buSzPts val="1800"/>
              <a:buChar char="•"/>
              <a:defRPr/>
            </a:lvl4pPr>
            <a:lvl5pPr marL="2286000" lvl="4" indent="-342900" algn="l">
              <a:lnSpc>
                <a:spcPct val="90000"/>
              </a:lnSpc>
              <a:spcBef>
                <a:spcPts val="2400"/>
              </a:spcBef>
              <a:spcAft>
                <a:spcPts val="0"/>
              </a:spcAft>
              <a:buClr>
                <a:schemeClr val="dk1"/>
              </a:buClr>
              <a:buSzPts val="1800"/>
              <a:buChar char="•"/>
              <a:defRPr/>
            </a:lvl5pPr>
            <a:lvl6pPr marL="2743200" lvl="5" indent="-342900" algn="l">
              <a:lnSpc>
                <a:spcPct val="90000"/>
              </a:lnSpc>
              <a:spcBef>
                <a:spcPts val="2400"/>
              </a:spcBef>
              <a:spcAft>
                <a:spcPts val="0"/>
              </a:spcAft>
              <a:buClr>
                <a:schemeClr val="dk1"/>
              </a:buClr>
              <a:buSzPts val="1800"/>
              <a:buChar char="•"/>
              <a:defRPr/>
            </a:lvl6pPr>
            <a:lvl7pPr marL="3200400" lvl="6" indent="-342900" algn="l">
              <a:lnSpc>
                <a:spcPct val="90000"/>
              </a:lnSpc>
              <a:spcBef>
                <a:spcPts val="2400"/>
              </a:spcBef>
              <a:spcAft>
                <a:spcPts val="0"/>
              </a:spcAft>
              <a:buClr>
                <a:schemeClr val="dk1"/>
              </a:buClr>
              <a:buSzPts val="1800"/>
              <a:buChar char="•"/>
              <a:defRPr/>
            </a:lvl7pPr>
            <a:lvl8pPr marL="3657600" lvl="7" indent="-342900" algn="l">
              <a:lnSpc>
                <a:spcPct val="90000"/>
              </a:lnSpc>
              <a:spcBef>
                <a:spcPts val="2400"/>
              </a:spcBef>
              <a:spcAft>
                <a:spcPts val="0"/>
              </a:spcAft>
              <a:buClr>
                <a:schemeClr val="dk1"/>
              </a:buClr>
              <a:buSzPts val="1800"/>
              <a:buChar char="•"/>
              <a:defRPr/>
            </a:lvl8pPr>
            <a:lvl9pPr marL="4114800" lvl="8" indent="-342900" algn="l">
              <a:lnSpc>
                <a:spcPct val="90000"/>
              </a:lnSpc>
              <a:spcBef>
                <a:spcPts val="24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22219920" y="8763000"/>
            <a:ext cx="18653760" cy="2088642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4800"/>
              </a:spcBef>
              <a:spcAft>
                <a:spcPts val="0"/>
              </a:spcAft>
              <a:buClr>
                <a:schemeClr val="dk1"/>
              </a:buClr>
              <a:buSzPts val="1800"/>
              <a:buChar char="•"/>
              <a:defRPr/>
            </a:lvl1pPr>
            <a:lvl2pPr marL="914400" lvl="1" indent="-342900" algn="l">
              <a:lnSpc>
                <a:spcPct val="90000"/>
              </a:lnSpc>
              <a:spcBef>
                <a:spcPts val="2400"/>
              </a:spcBef>
              <a:spcAft>
                <a:spcPts val="0"/>
              </a:spcAft>
              <a:buClr>
                <a:schemeClr val="dk1"/>
              </a:buClr>
              <a:buSzPts val="1800"/>
              <a:buChar char="•"/>
              <a:defRPr/>
            </a:lvl2pPr>
            <a:lvl3pPr marL="1371600" lvl="2" indent="-342900" algn="l">
              <a:lnSpc>
                <a:spcPct val="90000"/>
              </a:lnSpc>
              <a:spcBef>
                <a:spcPts val="2400"/>
              </a:spcBef>
              <a:spcAft>
                <a:spcPts val="0"/>
              </a:spcAft>
              <a:buClr>
                <a:schemeClr val="dk1"/>
              </a:buClr>
              <a:buSzPts val="1800"/>
              <a:buChar char="•"/>
              <a:defRPr/>
            </a:lvl3pPr>
            <a:lvl4pPr marL="1828800" lvl="3" indent="-342900" algn="l">
              <a:lnSpc>
                <a:spcPct val="90000"/>
              </a:lnSpc>
              <a:spcBef>
                <a:spcPts val="2400"/>
              </a:spcBef>
              <a:spcAft>
                <a:spcPts val="0"/>
              </a:spcAft>
              <a:buClr>
                <a:schemeClr val="dk1"/>
              </a:buClr>
              <a:buSzPts val="1800"/>
              <a:buChar char="•"/>
              <a:defRPr/>
            </a:lvl4pPr>
            <a:lvl5pPr marL="2286000" lvl="4" indent="-342900" algn="l">
              <a:lnSpc>
                <a:spcPct val="90000"/>
              </a:lnSpc>
              <a:spcBef>
                <a:spcPts val="2400"/>
              </a:spcBef>
              <a:spcAft>
                <a:spcPts val="0"/>
              </a:spcAft>
              <a:buClr>
                <a:schemeClr val="dk1"/>
              </a:buClr>
              <a:buSzPts val="1800"/>
              <a:buChar char="•"/>
              <a:defRPr/>
            </a:lvl5pPr>
            <a:lvl6pPr marL="2743200" lvl="5" indent="-342900" algn="l">
              <a:lnSpc>
                <a:spcPct val="90000"/>
              </a:lnSpc>
              <a:spcBef>
                <a:spcPts val="2400"/>
              </a:spcBef>
              <a:spcAft>
                <a:spcPts val="0"/>
              </a:spcAft>
              <a:buClr>
                <a:schemeClr val="dk1"/>
              </a:buClr>
              <a:buSzPts val="1800"/>
              <a:buChar char="•"/>
              <a:defRPr/>
            </a:lvl6pPr>
            <a:lvl7pPr marL="3200400" lvl="6" indent="-342900" algn="l">
              <a:lnSpc>
                <a:spcPct val="90000"/>
              </a:lnSpc>
              <a:spcBef>
                <a:spcPts val="2400"/>
              </a:spcBef>
              <a:spcAft>
                <a:spcPts val="0"/>
              </a:spcAft>
              <a:buClr>
                <a:schemeClr val="dk1"/>
              </a:buClr>
              <a:buSzPts val="1800"/>
              <a:buChar char="•"/>
              <a:defRPr/>
            </a:lvl7pPr>
            <a:lvl8pPr marL="3657600" lvl="7" indent="-342900" algn="l">
              <a:lnSpc>
                <a:spcPct val="90000"/>
              </a:lnSpc>
              <a:spcBef>
                <a:spcPts val="2400"/>
              </a:spcBef>
              <a:spcAft>
                <a:spcPts val="0"/>
              </a:spcAft>
              <a:buClr>
                <a:schemeClr val="dk1"/>
              </a:buClr>
              <a:buSzPts val="1800"/>
              <a:buChar char="•"/>
              <a:defRPr/>
            </a:lvl8pPr>
            <a:lvl9pPr marL="4114800" lvl="8" indent="-342900" algn="l">
              <a:lnSpc>
                <a:spcPct val="90000"/>
              </a:lnSpc>
              <a:spcBef>
                <a:spcPts val="24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3017520" y="30510487"/>
            <a:ext cx="9875520" cy="1752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14538960" y="30510487"/>
            <a:ext cx="14813280" cy="17526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30998160" y="30510487"/>
            <a:ext cx="9875520" cy="1752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3023237" y="1752607"/>
            <a:ext cx="37856160" cy="636270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3023242" y="8069582"/>
            <a:ext cx="18568032" cy="3954778"/>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4800"/>
              </a:spcBef>
              <a:spcAft>
                <a:spcPts val="0"/>
              </a:spcAft>
              <a:buClr>
                <a:schemeClr val="dk1"/>
              </a:buClr>
              <a:buSzPts val="11520"/>
              <a:buNone/>
              <a:defRPr sz="11520" b="1"/>
            </a:lvl1pPr>
            <a:lvl2pPr marL="914400" lvl="1" indent="-228600" algn="l">
              <a:lnSpc>
                <a:spcPct val="90000"/>
              </a:lnSpc>
              <a:spcBef>
                <a:spcPts val="2400"/>
              </a:spcBef>
              <a:spcAft>
                <a:spcPts val="0"/>
              </a:spcAft>
              <a:buClr>
                <a:schemeClr val="dk1"/>
              </a:buClr>
              <a:buSzPts val="9600"/>
              <a:buNone/>
              <a:defRPr sz="9600" b="1"/>
            </a:lvl2pPr>
            <a:lvl3pPr marL="1371600" lvl="2" indent="-228600" algn="l">
              <a:lnSpc>
                <a:spcPct val="90000"/>
              </a:lnSpc>
              <a:spcBef>
                <a:spcPts val="2400"/>
              </a:spcBef>
              <a:spcAft>
                <a:spcPts val="0"/>
              </a:spcAft>
              <a:buClr>
                <a:schemeClr val="dk1"/>
              </a:buClr>
              <a:buSzPts val="8640"/>
              <a:buNone/>
              <a:defRPr sz="8640" b="1"/>
            </a:lvl3pPr>
            <a:lvl4pPr marL="1828800" lvl="3" indent="-228600" algn="l">
              <a:lnSpc>
                <a:spcPct val="90000"/>
              </a:lnSpc>
              <a:spcBef>
                <a:spcPts val="2400"/>
              </a:spcBef>
              <a:spcAft>
                <a:spcPts val="0"/>
              </a:spcAft>
              <a:buClr>
                <a:schemeClr val="dk1"/>
              </a:buClr>
              <a:buSzPts val="7680"/>
              <a:buNone/>
              <a:defRPr sz="7680" b="1"/>
            </a:lvl4pPr>
            <a:lvl5pPr marL="2286000" lvl="4" indent="-228600" algn="l">
              <a:lnSpc>
                <a:spcPct val="90000"/>
              </a:lnSpc>
              <a:spcBef>
                <a:spcPts val="2400"/>
              </a:spcBef>
              <a:spcAft>
                <a:spcPts val="0"/>
              </a:spcAft>
              <a:buClr>
                <a:schemeClr val="dk1"/>
              </a:buClr>
              <a:buSzPts val="7680"/>
              <a:buNone/>
              <a:defRPr sz="7680" b="1"/>
            </a:lvl5pPr>
            <a:lvl6pPr marL="2743200" lvl="5" indent="-228600" algn="l">
              <a:lnSpc>
                <a:spcPct val="90000"/>
              </a:lnSpc>
              <a:spcBef>
                <a:spcPts val="2400"/>
              </a:spcBef>
              <a:spcAft>
                <a:spcPts val="0"/>
              </a:spcAft>
              <a:buClr>
                <a:schemeClr val="dk1"/>
              </a:buClr>
              <a:buSzPts val="7680"/>
              <a:buNone/>
              <a:defRPr sz="7680" b="1"/>
            </a:lvl6pPr>
            <a:lvl7pPr marL="3200400" lvl="6" indent="-228600" algn="l">
              <a:lnSpc>
                <a:spcPct val="90000"/>
              </a:lnSpc>
              <a:spcBef>
                <a:spcPts val="2400"/>
              </a:spcBef>
              <a:spcAft>
                <a:spcPts val="0"/>
              </a:spcAft>
              <a:buClr>
                <a:schemeClr val="dk1"/>
              </a:buClr>
              <a:buSzPts val="7680"/>
              <a:buNone/>
              <a:defRPr sz="7680" b="1"/>
            </a:lvl7pPr>
            <a:lvl8pPr marL="3657600" lvl="7" indent="-228600" algn="l">
              <a:lnSpc>
                <a:spcPct val="90000"/>
              </a:lnSpc>
              <a:spcBef>
                <a:spcPts val="2400"/>
              </a:spcBef>
              <a:spcAft>
                <a:spcPts val="0"/>
              </a:spcAft>
              <a:buClr>
                <a:schemeClr val="dk1"/>
              </a:buClr>
              <a:buSzPts val="7680"/>
              <a:buNone/>
              <a:defRPr sz="7680" b="1"/>
            </a:lvl8pPr>
            <a:lvl9pPr marL="4114800" lvl="8" indent="-228600" algn="l">
              <a:lnSpc>
                <a:spcPct val="90000"/>
              </a:lnSpc>
              <a:spcBef>
                <a:spcPts val="2400"/>
              </a:spcBef>
              <a:spcAft>
                <a:spcPts val="0"/>
              </a:spcAft>
              <a:buClr>
                <a:schemeClr val="dk1"/>
              </a:buClr>
              <a:buSzPts val="7680"/>
              <a:buNone/>
              <a:defRPr sz="7680" b="1"/>
            </a:lvl9pPr>
          </a:lstStyle>
          <a:p>
            <a:endParaRPr/>
          </a:p>
        </p:txBody>
      </p:sp>
      <p:sp>
        <p:nvSpPr>
          <p:cNvPr id="43" name="Google Shape;43;p7"/>
          <p:cNvSpPr txBox="1">
            <a:spLocks noGrp="1"/>
          </p:cNvSpPr>
          <p:nvPr>
            <p:ph type="body" idx="2"/>
          </p:nvPr>
        </p:nvSpPr>
        <p:spPr>
          <a:xfrm>
            <a:off x="3023242" y="12024360"/>
            <a:ext cx="18568032" cy="1768602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4800"/>
              </a:spcBef>
              <a:spcAft>
                <a:spcPts val="0"/>
              </a:spcAft>
              <a:buClr>
                <a:schemeClr val="dk1"/>
              </a:buClr>
              <a:buSzPts val="1800"/>
              <a:buChar char="•"/>
              <a:defRPr/>
            </a:lvl1pPr>
            <a:lvl2pPr marL="914400" lvl="1" indent="-342900" algn="l">
              <a:lnSpc>
                <a:spcPct val="90000"/>
              </a:lnSpc>
              <a:spcBef>
                <a:spcPts val="2400"/>
              </a:spcBef>
              <a:spcAft>
                <a:spcPts val="0"/>
              </a:spcAft>
              <a:buClr>
                <a:schemeClr val="dk1"/>
              </a:buClr>
              <a:buSzPts val="1800"/>
              <a:buChar char="•"/>
              <a:defRPr/>
            </a:lvl2pPr>
            <a:lvl3pPr marL="1371600" lvl="2" indent="-342900" algn="l">
              <a:lnSpc>
                <a:spcPct val="90000"/>
              </a:lnSpc>
              <a:spcBef>
                <a:spcPts val="2400"/>
              </a:spcBef>
              <a:spcAft>
                <a:spcPts val="0"/>
              </a:spcAft>
              <a:buClr>
                <a:schemeClr val="dk1"/>
              </a:buClr>
              <a:buSzPts val="1800"/>
              <a:buChar char="•"/>
              <a:defRPr/>
            </a:lvl3pPr>
            <a:lvl4pPr marL="1828800" lvl="3" indent="-342900" algn="l">
              <a:lnSpc>
                <a:spcPct val="90000"/>
              </a:lnSpc>
              <a:spcBef>
                <a:spcPts val="2400"/>
              </a:spcBef>
              <a:spcAft>
                <a:spcPts val="0"/>
              </a:spcAft>
              <a:buClr>
                <a:schemeClr val="dk1"/>
              </a:buClr>
              <a:buSzPts val="1800"/>
              <a:buChar char="•"/>
              <a:defRPr/>
            </a:lvl4pPr>
            <a:lvl5pPr marL="2286000" lvl="4" indent="-342900" algn="l">
              <a:lnSpc>
                <a:spcPct val="90000"/>
              </a:lnSpc>
              <a:spcBef>
                <a:spcPts val="2400"/>
              </a:spcBef>
              <a:spcAft>
                <a:spcPts val="0"/>
              </a:spcAft>
              <a:buClr>
                <a:schemeClr val="dk1"/>
              </a:buClr>
              <a:buSzPts val="1800"/>
              <a:buChar char="•"/>
              <a:defRPr/>
            </a:lvl5pPr>
            <a:lvl6pPr marL="2743200" lvl="5" indent="-342900" algn="l">
              <a:lnSpc>
                <a:spcPct val="90000"/>
              </a:lnSpc>
              <a:spcBef>
                <a:spcPts val="2400"/>
              </a:spcBef>
              <a:spcAft>
                <a:spcPts val="0"/>
              </a:spcAft>
              <a:buClr>
                <a:schemeClr val="dk1"/>
              </a:buClr>
              <a:buSzPts val="1800"/>
              <a:buChar char="•"/>
              <a:defRPr/>
            </a:lvl6pPr>
            <a:lvl7pPr marL="3200400" lvl="6" indent="-342900" algn="l">
              <a:lnSpc>
                <a:spcPct val="90000"/>
              </a:lnSpc>
              <a:spcBef>
                <a:spcPts val="2400"/>
              </a:spcBef>
              <a:spcAft>
                <a:spcPts val="0"/>
              </a:spcAft>
              <a:buClr>
                <a:schemeClr val="dk1"/>
              </a:buClr>
              <a:buSzPts val="1800"/>
              <a:buChar char="•"/>
              <a:defRPr/>
            </a:lvl7pPr>
            <a:lvl8pPr marL="3657600" lvl="7" indent="-342900" algn="l">
              <a:lnSpc>
                <a:spcPct val="90000"/>
              </a:lnSpc>
              <a:spcBef>
                <a:spcPts val="2400"/>
              </a:spcBef>
              <a:spcAft>
                <a:spcPts val="0"/>
              </a:spcAft>
              <a:buClr>
                <a:schemeClr val="dk1"/>
              </a:buClr>
              <a:buSzPts val="1800"/>
              <a:buChar char="•"/>
              <a:defRPr/>
            </a:lvl8pPr>
            <a:lvl9pPr marL="4114800" lvl="8" indent="-342900" algn="l">
              <a:lnSpc>
                <a:spcPct val="90000"/>
              </a:lnSpc>
              <a:spcBef>
                <a:spcPts val="24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22219922" y="8069582"/>
            <a:ext cx="18659477" cy="3954778"/>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4800"/>
              </a:spcBef>
              <a:spcAft>
                <a:spcPts val="0"/>
              </a:spcAft>
              <a:buClr>
                <a:schemeClr val="dk1"/>
              </a:buClr>
              <a:buSzPts val="11520"/>
              <a:buNone/>
              <a:defRPr sz="11520" b="1"/>
            </a:lvl1pPr>
            <a:lvl2pPr marL="914400" lvl="1" indent="-228600" algn="l">
              <a:lnSpc>
                <a:spcPct val="90000"/>
              </a:lnSpc>
              <a:spcBef>
                <a:spcPts val="2400"/>
              </a:spcBef>
              <a:spcAft>
                <a:spcPts val="0"/>
              </a:spcAft>
              <a:buClr>
                <a:schemeClr val="dk1"/>
              </a:buClr>
              <a:buSzPts val="9600"/>
              <a:buNone/>
              <a:defRPr sz="9600" b="1"/>
            </a:lvl2pPr>
            <a:lvl3pPr marL="1371600" lvl="2" indent="-228600" algn="l">
              <a:lnSpc>
                <a:spcPct val="90000"/>
              </a:lnSpc>
              <a:spcBef>
                <a:spcPts val="2400"/>
              </a:spcBef>
              <a:spcAft>
                <a:spcPts val="0"/>
              </a:spcAft>
              <a:buClr>
                <a:schemeClr val="dk1"/>
              </a:buClr>
              <a:buSzPts val="8640"/>
              <a:buNone/>
              <a:defRPr sz="8640" b="1"/>
            </a:lvl3pPr>
            <a:lvl4pPr marL="1828800" lvl="3" indent="-228600" algn="l">
              <a:lnSpc>
                <a:spcPct val="90000"/>
              </a:lnSpc>
              <a:spcBef>
                <a:spcPts val="2400"/>
              </a:spcBef>
              <a:spcAft>
                <a:spcPts val="0"/>
              </a:spcAft>
              <a:buClr>
                <a:schemeClr val="dk1"/>
              </a:buClr>
              <a:buSzPts val="7680"/>
              <a:buNone/>
              <a:defRPr sz="7680" b="1"/>
            </a:lvl4pPr>
            <a:lvl5pPr marL="2286000" lvl="4" indent="-228600" algn="l">
              <a:lnSpc>
                <a:spcPct val="90000"/>
              </a:lnSpc>
              <a:spcBef>
                <a:spcPts val="2400"/>
              </a:spcBef>
              <a:spcAft>
                <a:spcPts val="0"/>
              </a:spcAft>
              <a:buClr>
                <a:schemeClr val="dk1"/>
              </a:buClr>
              <a:buSzPts val="7680"/>
              <a:buNone/>
              <a:defRPr sz="7680" b="1"/>
            </a:lvl5pPr>
            <a:lvl6pPr marL="2743200" lvl="5" indent="-228600" algn="l">
              <a:lnSpc>
                <a:spcPct val="90000"/>
              </a:lnSpc>
              <a:spcBef>
                <a:spcPts val="2400"/>
              </a:spcBef>
              <a:spcAft>
                <a:spcPts val="0"/>
              </a:spcAft>
              <a:buClr>
                <a:schemeClr val="dk1"/>
              </a:buClr>
              <a:buSzPts val="7680"/>
              <a:buNone/>
              <a:defRPr sz="7680" b="1"/>
            </a:lvl6pPr>
            <a:lvl7pPr marL="3200400" lvl="6" indent="-228600" algn="l">
              <a:lnSpc>
                <a:spcPct val="90000"/>
              </a:lnSpc>
              <a:spcBef>
                <a:spcPts val="2400"/>
              </a:spcBef>
              <a:spcAft>
                <a:spcPts val="0"/>
              </a:spcAft>
              <a:buClr>
                <a:schemeClr val="dk1"/>
              </a:buClr>
              <a:buSzPts val="7680"/>
              <a:buNone/>
              <a:defRPr sz="7680" b="1"/>
            </a:lvl7pPr>
            <a:lvl8pPr marL="3657600" lvl="7" indent="-228600" algn="l">
              <a:lnSpc>
                <a:spcPct val="90000"/>
              </a:lnSpc>
              <a:spcBef>
                <a:spcPts val="2400"/>
              </a:spcBef>
              <a:spcAft>
                <a:spcPts val="0"/>
              </a:spcAft>
              <a:buClr>
                <a:schemeClr val="dk1"/>
              </a:buClr>
              <a:buSzPts val="7680"/>
              <a:buNone/>
              <a:defRPr sz="7680" b="1"/>
            </a:lvl8pPr>
            <a:lvl9pPr marL="4114800" lvl="8" indent="-228600" algn="l">
              <a:lnSpc>
                <a:spcPct val="90000"/>
              </a:lnSpc>
              <a:spcBef>
                <a:spcPts val="2400"/>
              </a:spcBef>
              <a:spcAft>
                <a:spcPts val="0"/>
              </a:spcAft>
              <a:buClr>
                <a:schemeClr val="dk1"/>
              </a:buClr>
              <a:buSzPts val="7680"/>
              <a:buNone/>
              <a:defRPr sz="7680" b="1"/>
            </a:lvl9pPr>
          </a:lstStyle>
          <a:p>
            <a:endParaRPr/>
          </a:p>
        </p:txBody>
      </p:sp>
      <p:sp>
        <p:nvSpPr>
          <p:cNvPr id="45" name="Google Shape;45;p7"/>
          <p:cNvSpPr txBox="1">
            <a:spLocks noGrp="1"/>
          </p:cNvSpPr>
          <p:nvPr>
            <p:ph type="body" idx="4"/>
          </p:nvPr>
        </p:nvSpPr>
        <p:spPr>
          <a:xfrm>
            <a:off x="22219922" y="12024360"/>
            <a:ext cx="18659477" cy="1768602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4800"/>
              </a:spcBef>
              <a:spcAft>
                <a:spcPts val="0"/>
              </a:spcAft>
              <a:buClr>
                <a:schemeClr val="dk1"/>
              </a:buClr>
              <a:buSzPts val="1800"/>
              <a:buChar char="•"/>
              <a:defRPr/>
            </a:lvl1pPr>
            <a:lvl2pPr marL="914400" lvl="1" indent="-342900" algn="l">
              <a:lnSpc>
                <a:spcPct val="90000"/>
              </a:lnSpc>
              <a:spcBef>
                <a:spcPts val="2400"/>
              </a:spcBef>
              <a:spcAft>
                <a:spcPts val="0"/>
              </a:spcAft>
              <a:buClr>
                <a:schemeClr val="dk1"/>
              </a:buClr>
              <a:buSzPts val="1800"/>
              <a:buChar char="•"/>
              <a:defRPr/>
            </a:lvl2pPr>
            <a:lvl3pPr marL="1371600" lvl="2" indent="-342900" algn="l">
              <a:lnSpc>
                <a:spcPct val="90000"/>
              </a:lnSpc>
              <a:spcBef>
                <a:spcPts val="2400"/>
              </a:spcBef>
              <a:spcAft>
                <a:spcPts val="0"/>
              </a:spcAft>
              <a:buClr>
                <a:schemeClr val="dk1"/>
              </a:buClr>
              <a:buSzPts val="1800"/>
              <a:buChar char="•"/>
              <a:defRPr/>
            </a:lvl3pPr>
            <a:lvl4pPr marL="1828800" lvl="3" indent="-342900" algn="l">
              <a:lnSpc>
                <a:spcPct val="90000"/>
              </a:lnSpc>
              <a:spcBef>
                <a:spcPts val="2400"/>
              </a:spcBef>
              <a:spcAft>
                <a:spcPts val="0"/>
              </a:spcAft>
              <a:buClr>
                <a:schemeClr val="dk1"/>
              </a:buClr>
              <a:buSzPts val="1800"/>
              <a:buChar char="•"/>
              <a:defRPr/>
            </a:lvl4pPr>
            <a:lvl5pPr marL="2286000" lvl="4" indent="-342900" algn="l">
              <a:lnSpc>
                <a:spcPct val="90000"/>
              </a:lnSpc>
              <a:spcBef>
                <a:spcPts val="2400"/>
              </a:spcBef>
              <a:spcAft>
                <a:spcPts val="0"/>
              </a:spcAft>
              <a:buClr>
                <a:schemeClr val="dk1"/>
              </a:buClr>
              <a:buSzPts val="1800"/>
              <a:buChar char="•"/>
              <a:defRPr/>
            </a:lvl5pPr>
            <a:lvl6pPr marL="2743200" lvl="5" indent="-342900" algn="l">
              <a:lnSpc>
                <a:spcPct val="90000"/>
              </a:lnSpc>
              <a:spcBef>
                <a:spcPts val="2400"/>
              </a:spcBef>
              <a:spcAft>
                <a:spcPts val="0"/>
              </a:spcAft>
              <a:buClr>
                <a:schemeClr val="dk1"/>
              </a:buClr>
              <a:buSzPts val="1800"/>
              <a:buChar char="•"/>
              <a:defRPr/>
            </a:lvl6pPr>
            <a:lvl7pPr marL="3200400" lvl="6" indent="-342900" algn="l">
              <a:lnSpc>
                <a:spcPct val="90000"/>
              </a:lnSpc>
              <a:spcBef>
                <a:spcPts val="2400"/>
              </a:spcBef>
              <a:spcAft>
                <a:spcPts val="0"/>
              </a:spcAft>
              <a:buClr>
                <a:schemeClr val="dk1"/>
              </a:buClr>
              <a:buSzPts val="1800"/>
              <a:buChar char="•"/>
              <a:defRPr/>
            </a:lvl7pPr>
            <a:lvl8pPr marL="3657600" lvl="7" indent="-342900" algn="l">
              <a:lnSpc>
                <a:spcPct val="90000"/>
              </a:lnSpc>
              <a:spcBef>
                <a:spcPts val="2400"/>
              </a:spcBef>
              <a:spcAft>
                <a:spcPts val="0"/>
              </a:spcAft>
              <a:buClr>
                <a:schemeClr val="dk1"/>
              </a:buClr>
              <a:buSzPts val="1800"/>
              <a:buChar char="•"/>
              <a:defRPr/>
            </a:lvl8pPr>
            <a:lvl9pPr marL="4114800" lvl="8" indent="-342900" algn="l">
              <a:lnSpc>
                <a:spcPct val="90000"/>
              </a:lnSpc>
              <a:spcBef>
                <a:spcPts val="24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3017520" y="30510487"/>
            <a:ext cx="9875520" cy="1752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14538960" y="30510487"/>
            <a:ext cx="14813280" cy="17526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30998160" y="30510487"/>
            <a:ext cx="9875520" cy="1752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3017520" y="1752607"/>
            <a:ext cx="37856160" cy="636270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3017520" y="30510487"/>
            <a:ext cx="9875520" cy="1752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14538960" y="30510487"/>
            <a:ext cx="14813280" cy="17526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30998160" y="30510487"/>
            <a:ext cx="9875520" cy="1752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9"/>
          <p:cNvSpPr txBox="1">
            <a:spLocks noGrp="1"/>
          </p:cNvSpPr>
          <p:nvPr>
            <p:ph type="dt" idx="10"/>
          </p:nvPr>
        </p:nvSpPr>
        <p:spPr>
          <a:xfrm>
            <a:off x="3017520" y="30510487"/>
            <a:ext cx="9875520" cy="1752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9"/>
          <p:cNvSpPr txBox="1">
            <a:spLocks noGrp="1"/>
          </p:cNvSpPr>
          <p:nvPr>
            <p:ph type="ftr" idx="11"/>
          </p:nvPr>
        </p:nvSpPr>
        <p:spPr>
          <a:xfrm>
            <a:off x="14538960" y="30510487"/>
            <a:ext cx="14813280" cy="17526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9"/>
          <p:cNvSpPr txBox="1">
            <a:spLocks noGrp="1"/>
          </p:cNvSpPr>
          <p:nvPr>
            <p:ph type="sldNum" idx="12"/>
          </p:nvPr>
        </p:nvSpPr>
        <p:spPr>
          <a:xfrm>
            <a:off x="30998160" y="30510487"/>
            <a:ext cx="9875520" cy="1752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0"/>
          <p:cNvSpPr txBox="1">
            <a:spLocks noGrp="1"/>
          </p:cNvSpPr>
          <p:nvPr>
            <p:ph type="title"/>
          </p:nvPr>
        </p:nvSpPr>
        <p:spPr>
          <a:xfrm>
            <a:off x="3023237" y="2194560"/>
            <a:ext cx="14156054" cy="76809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5360"/>
              <a:buFont typeface="Calibri"/>
              <a:buNone/>
              <a:defRPr sz="1536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0"/>
          <p:cNvSpPr txBox="1">
            <a:spLocks noGrp="1"/>
          </p:cNvSpPr>
          <p:nvPr>
            <p:ph type="body" idx="1"/>
          </p:nvPr>
        </p:nvSpPr>
        <p:spPr>
          <a:xfrm>
            <a:off x="18659477" y="4739647"/>
            <a:ext cx="22219920" cy="23393400"/>
          </a:xfrm>
          <a:prstGeom prst="rect">
            <a:avLst/>
          </a:prstGeom>
          <a:noFill/>
          <a:ln>
            <a:noFill/>
          </a:ln>
        </p:spPr>
        <p:txBody>
          <a:bodyPr spcFirstLastPara="1" wrap="square" lIns="91425" tIns="45700" rIns="91425" bIns="45700" anchor="t" anchorCtr="0">
            <a:normAutofit/>
          </a:bodyPr>
          <a:lstStyle>
            <a:lvl1pPr marL="457200" lvl="0" indent="-1203960" algn="l">
              <a:lnSpc>
                <a:spcPct val="90000"/>
              </a:lnSpc>
              <a:spcBef>
                <a:spcPts val="4800"/>
              </a:spcBef>
              <a:spcAft>
                <a:spcPts val="0"/>
              </a:spcAft>
              <a:buClr>
                <a:schemeClr val="dk1"/>
              </a:buClr>
              <a:buSzPts val="15360"/>
              <a:buChar char="•"/>
              <a:defRPr sz="15360"/>
            </a:lvl1pPr>
            <a:lvl2pPr marL="914400" lvl="1" indent="-1082040" algn="l">
              <a:lnSpc>
                <a:spcPct val="90000"/>
              </a:lnSpc>
              <a:spcBef>
                <a:spcPts val="2400"/>
              </a:spcBef>
              <a:spcAft>
                <a:spcPts val="0"/>
              </a:spcAft>
              <a:buClr>
                <a:schemeClr val="dk1"/>
              </a:buClr>
              <a:buSzPts val="13440"/>
              <a:buChar char="•"/>
              <a:defRPr sz="13439"/>
            </a:lvl2pPr>
            <a:lvl3pPr marL="1371600" lvl="2" indent="-960120" algn="l">
              <a:lnSpc>
                <a:spcPct val="90000"/>
              </a:lnSpc>
              <a:spcBef>
                <a:spcPts val="2400"/>
              </a:spcBef>
              <a:spcAft>
                <a:spcPts val="0"/>
              </a:spcAft>
              <a:buClr>
                <a:schemeClr val="dk1"/>
              </a:buClr>
              <a:buSzPts val="11520"/>
              <a:buChar char="•"/>
              <a:defRPr sz="11520"/>
            </a:lvl3pPr>
            <a:lvl4pPr marL="1828800" lvl="3" indent="-838200" algn="l">
              <a:lnSpc>
                <a:spcPct val="90000"/>
              </a:lnSpc>
              <a:spcBef>
                <a:spcPts val="2400"/>
              </a:spcBef>
              <a:spcAft>
                <a:spcPts val="0"/>
              </a:spcAft>
              <a:buClr>
                <a:schemeClr val="dk1"/>
              </a:buClr>
              <a:buSzPts val="9600"/>
              <a:buChar char="•"/>
              <a:defRPr sz="9600"/>
            </a:lvl4pPr>
            <a:lvl5pPr marL="2286000" lvl="4" indent="-838200" algn="l">
              <a:lnSpc>
                <a:spcPct val="90000"/>
              </a:lnSpc>
              <a:spcBef>
                <a:spcPts val="2400"/>
              </a:spcBef>
              <a:spcAft>
                <a:spcPts val="0"/>
              </a:spcAft>
              <a:buClr>
                <a:schemeClr val="dk1"/>
              </a:buClr>
              <a:buSzPts val="9600"/>
              <a:buChar char="•"/>
              <a:defRPr sz="9600"/>
            </a:lvl5pPr>
            <a:lvl6pPr marL="2743200" lvl="5" indent="-838200" algn="l">
              <a:lnSpc>
                <a:spcPct val="90000"/>
              </a:lnSpc>
              <a:spcBef>
                <a:spcPts val="2400"/>
              </a:spcBef>
              <a:spcAft>
                <a:spcPts val="0"/>
              </a:spcAft>
              <a:buClr>
                <a:schemeClr val="dk1"/>
              </a:buClr>
              <a:buSzPts val="9600"/>
              <a:buChar char="•"/>
              <a:defRPr sz="9600"/>
            </a:lvl6pPr>
            <a:lvl7pPr marL="3200400" lvl="6" indent="-838200" algn="l">
              <a:lnSpc>
                <a:spcPct val="90000"/>
              </a:lnSpc>
              <a:spcBef>
                <a:spcPts val="2400"/>
              </a:spcBef>
              <a:spcAft>
                <a:spcPts val="0"/>
              </a:spcAft>
              <a:buClr>
                <a:schemeClr val="dk1"/>
              </a:buClr>
              <a:buSzPts val="9600"/>
              <a:buChar char="•"/>
              <a:defRPr sz="9600"/>
            </a:lvl7pPr>
            <a:lvl8pPr marL="3657600" lvl="7" indent="-838200" algn="l">
              <a:lnSpc>
                <a:spcPct val="90000"/>
              </a:lnSpc>
              <a:spcBef>
                <a:spcPts val="2400"/>
              </a:spcBef>
              <a:spcAft>
                <a:spcPts val="0"/>
              </a:spcAft>
              <a:buClr>
                <a:schemeClr val="dk1"/>
              </a:buClr>
              <a:buSzPts val="9600"/>
              <a:buChar char="•"/>
              <a:defRPr sz="9600"/>
            </a:lvl8pPr>
            <a:lvl9pPr marL="4114800" lvl="8" indent="-838200" algn="l">
              <a:lnSpc>
                <a:spcPct val="90000"/>
              </a:lnSpc>
              <a:spcBef>
                <a:spcPts val="2400"/>
              </a:spcBef>
              <a:spcAft>
                <a:spcPts val="0"/>
              </a:spcAft>
              <a:buClr>
                <a:schemeClr val="dk1"/>
              </a:buClr>
              <a:buSzPts val="9600"/>
              <a:buChar char="•"/>
              <a:defRPr sz="9600"/>
            </a:lvl9pPr>
          </a:lstStyle>
          <a:p>
            <a:endParaRPr/>
          </a:p>
        </p:txBody>
      </p:sp>
      <p:sp>
        <p:nvSpPr>
          <p:cNvPr id="61" name="Google Shape;61;p10"/>
          <p:cNvSpPr txBox="1">
            <a:spLocks noGrp="1"/>
          </p:cNvSpPr>
          <p:nvPr>
            <p:ph type="body" idx="2"/>
          </p:nvPr>
        </p:nvSpPr>
        <p:spPr>
          <a:xfrm>
            <a:off x="3023237" y="9875520"/>
            <a:ext cx="14156054" cy="1829562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4800"/>
              </a:spcBef>
              <a:spcAft>
                <a:spcPts val="0"/>
              </a:spcAft>
              <a:buClr>
                <a:schemeClr val="dk1"/>
              </a:buClr>
              <a:buSzPts val="7680"/>
              <a:buNone/>
              <a:defRPr sz="7680"/>
            </a:lvl1pPr>
            <a:lvl2pPr marL="914400" lvl="1" indent="-228600" algn="l">
              <a:lnSpc>
                <a:spcPct val="90000"/>
              </a:lnSpc>
              <a:spcBef>
                <a:spcPts val="2400"/>
              </a:spcBef>
              <a:spcAft>
                <a:spcPts val="0"/>
              </a:spcAft>
              <a:buClr>
                <a:schemeClr val="dk1"/>
              </a:buClr>
              <a:buSzPts val="6720"/>
              <a:buNone/>
              <a:defRPr sz="6719"/>
            </a:lvl2pPr>
            <a:lvl3pPr marL="1371600" lvl="2" indent="-228600" algn="l">
              <a:lnSpc>
                <a:spcPct val="90000"/>
              </a:lnSpc>
              <a:spcBef>
                <a:spcPts val="2400"/>
              </a:spcBef>
              <a:spcAft>
                <a:spcPts val="0"/>
              </a:spcAft>
              <a:buClr>
                <a:schemeClr val="dk1"/>
              </a:buClr>
              <a:buSzPts val="5760"/>
              <a:buNone/>
              <a:defRPr sz="5760"/>
            </a:lvl3pPr>
            <a:lvl4pPr marL="1828800" lvl="3" indent="-228600" algn="l">
              <a:lnSpc>
                <a:spcPct val="90000"/>
              </a:lnSpc>
              <a:spcBef>
                <a:spcPts val="2400"/>
              </a:spcBef>
              <a:spcAft>
                <a:spcPts val="0"/>
              </a:spcAft>
              <a:buClr>
                <a:schemeClr val="dk1"/>
              </a:buClr>
              <a:buSzPts val="4800"/>
              <a:buNone/>
              <a:defRPr sz="4800"/>
            </a:lvl4pPr>
            <a:lvl5pPr marL="2286000" lvl="4" indent="-228600" algn="l">
              <a:lnSpc>
                <a:spcPct val="90000"/>
              </a:lnSpc>
              <a:spcBef>
                <a:spcPts val="2400"/>
              </a:spcBef>
              <a:spcAft>
                <a:spcPts val="0"/>
              </a:spcAft>
              <a:buClr>
                <a:schemeClr val="dk1"/>
              </a:buClr>
              <a:buSzPts val="4800"/>
              <a:buNone/>
              <a:defRPr sz="4800"/>
            </a:lvl5pPr>
            <a:lvl6pPr marL="2743200" lvl="5" indent="-228600" algn="l">
              <a:lnSpc>
                <a:spcPct val="90000"/>
              </a:lnSpc>
              <a:spcBef>
                <a:spcPts val="2400"/>
              </a:spcBef>
              <a:spcAft>
                <a:spcPts val="0"/>
              </a:spcAft>
              <a:buClr>
                <a:schemeClr val="dk1"/>
              </a:buClr>
              <a:buSzPts val="4800"/>
              <a:buNone/>
              <a:defRPr sz="4800"/>
            </a:lvl6pPr>
            <a:lvl7pPr marL="3200400" lvl="6" indent="-228600" algn="l">
              <a:lnSpc>
                <a:spcPct val="90000"/>
              </a:lnSpc>
              <a:spcBef>
                <a:spcPts val="2400"/>
              </a:spcBef>
              <a:spcAft>
                <a:spcPts val="0"/>
              </a:spcAft>
              <a:buClr>
                <a:schemeClr val="dk1"/>
              </a:buClr>
              <a:buSzPts val="4800"/>
              <a:buNone/>
              <a:defRPr sz="4800"/>
            </a:lvl7pPr>
            <a:lvl8pPr marL="3657600" lvl="7" indent="-228600" algn="l">
              <a:lnSpc>
                <a:spcPct val="90000"/>
              </a:lnSpc>
              <a:spcBef>
                <a:spcPts val="2400"/>
              </a:spcBef>
              <a:spcAft>
                <a:spcPts val="0"/>
              </a:spcAft>
              <a:buClr>
                <a:schemeClr val="dk1"/>
              </a:buClr>
              <a:buSzPts val="4800"/>
              <a:buNone/>
              <a:defRPr sz="4800"/>
            </a:lvl8pPr>
            <a:lvl9pPr marL="4114800" lvl="8" indent="-228600" algn="l">
              <a:lnSpc>
                <a:spcPct val="90000"/>
              </a:lnSpc>
              <a:spcBef>
                <a:spcPts val="2400"/>
              </a:spcBef>
              <a:spcAft>
                <a:spcPts val="0"/>
              </a:spcAft>
              <a:buClr>
                <a:schemeClr val="dk1"/>
              </a:buClr>
              <a:buSzPts val="4800"/>
              <a:buNone/>
              <a:defRPr sz="4800"/>
            </a:lvl9pPr>
          </a:lstStyle>
          <a:p>
            <a:endParaRPr/>
          </a:p>
        </p:txBody>
      </p:sp>
      <p:sp>
        <p:nvSpPr>
          <p:cNvPr id="62" name="Google Shape;62;p10"/>
          <p:cNvSpPr txBox="1">
            <a:spLocks noGrp="1"/>
          </p:cNvSpPr>
          <p:nvPr>
            <p:ph type="dt" idx="10"/>
          </p:nvPr>
        </p:nvSpPr>
        <p:spPr>
          <a:xfrm>
            <a:off x="3017520" y="30510487"/>
            <a:ext cx="9875520" cy="1752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0"/>
          <p:cNvSpPr txBox="1">
            <a:spLocks noGrp="1"/>
          </p:cNvSpPr>
          <p:nvPr>
            <p:ph type="ftr" idx="11"/>
          </p:nvPr>
        </p:nvSpPr>
        <p:spPr>
          <a:xfrm>
            <a:off x="14538960" y="30510487"/>
            <a:ext cx="14813280" cy="17526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0"/>
          <p:cNvSpPr txBox="1">
            <a:spLocks noGrp="1"/>
          </p:cNvSpPr>
          <p:nvPr>
            <p:ph type="sldNum" idx="12"/>
          </p:nvPr>
        </p:nvSpPr>
        <p:spPr>
          <a:xfrm>
            <a:off x="30998160" y="30510487"/>
            <a:ext cx="9875520" cy="1752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3023237" y="2194560"/>
            <a:ext cx="14156054" cy="76809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5360"/>
              <a:buFont typeface="Calibri"/>
              <a:buNone/>
              <a:defRPr sz="1536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1"/>
          <p:cNvSpPr>
            <a:spLocks noGrp="1"/>
          </p:cNvSpPr>
          <p:nvPr>
            <p:ph type="pic" idx="2"/>
          </p:nvPr>
        </p:nvSpPr>
        <p:spPr>
          <a:xfrm>
            <a:off x="18659477" y="4739647"/>
            <a:ext cx="22219920" cy="23393400"/>
          </a:xfrm>
          <a:prstGeom prst="rect">
            <a:avLst/>
          </a:prstGeom>
          <a:noFill/>
          <a:ln>
            <a:noFill/>
          </a:ln>
        </p:spPr>
      </p:sp>
      <p:sp>
        <p:nvSpPr>
          <p:cNvPr id="68" name="Google Shape;68;p11"/>
          <p:cNvSpPr txBox="1">
            <a:spLocks noGrp="1"/>
          </p:cNvSpPr>
          <p:nvPr>
            <p:ph type="body" idx="1"/>
          </p:nvPr>
        </p:nvSpPr>
        <p:spPr>
          <a:xfrm>
            <a:off x="3023237" y="9875520"/>
            <a:ext cx="14156054" cy="1829562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4800"/>
              </a:spcBef>
              <a:spcAft>
                <a:spcPts val="0"/>
              </a:spcAft>
              <a:buClr>
                <a:schemeClr val="dk1"/>
              </a:buClr>
              <a:buSzPts val="7680"/>
              <a:buNone/>
              <a:defRPr sz="7680"/>
            </a:lvl1pPr>
            <a:lvl2pPr marL="914400" lvl="1" indent="-228600" algn="l">
              <a:lnSpc>
                <a:spcPct val="90000"/>
              </a:lnSpc>
              <a:spcBef>
                <a:spcPts val="2400"/>
              </a:spcBef>
              <a:spcAft>
                <a:spcPts val="0"/>
              </a:spcAft>
              <a:buClr>
                <a:schemeClr val="dk1"/>
              </a:buClr>
              <a:buSzPts val="6720"/>
              <a:buNone/>
              <a:defRPr sz="6719"/>
            </a:lvl2pPr>
            <a:lvl3pPr marL="1371600" lvl="2" indent="-228600" algn="l">
              <a:lnSpc>
                <a:spcPct val="90000"/>
              </a:lnSpc>
              <a:spcBef>
                <a:spcPts val="2400"/>
              </a:spcBef>
              <a:spcAft>
                <a:spcPts val="0"/>
              </a:spcAft>
              <a:buClr>
                <a:schemeClr val="dk1"/>
              </a:buClr>
              <a:buSzPts val="5760"/>
              <a:buNone/>
              <a:defRPr sz="5760"/>
            </a:lvl3pPr>
            <a:lvl4pPr marL="1828800" lvl="3" indent="-228600" algn="l">
              <a:lnSpc>
                <a:spcPct val="90000"/>
              </a:lnSpc>
              <a:spcBef>
                <a:spcPts val="2400"/>
              </a:spcBef>
              <a:spcAft>
                <a:spcPts val="0"/>
              </a:spcAft>
              <a:buClr>
                <a:schemeClr val="dk1"/>
              </a:buClr>
              <a:buSzPts val="4800"/>
              <a:buNone/>
              <a:defRPr sz="4800"/>
            </a:lvl4pPr>
            <a:lvl5pPr marL="2286000" lvl="4" indent="-228600" algn="l">
              <a:lnSpc>
                <a:spcPct val="90000"/>
              </a:lnSpc>
              <a:spcBef>
                <a:spcPts val="2400"/>
              </a:spcBef>
              <a:spcAft>
                <a:spcPts val="0"/>
              </a:spcAft>
              <a:buClr>
                <a:schemeClr val="dk1"/>
              </a:buClr>
              <a:buSzPts val="4800"/>
              <a:buNone/>
              <a:defRPr sz="4800"/>
            </a:lvl5pPr>
            <a:lvl6pPr marL="2743200" lvl="5" indent="-228600" algn="l">
              <a:lnSpc>
                <a:spcPct val="90000"/>
              </a:lnSpc>
              <a:spcBef>
                <a:spcPts val="2400"/>
              </a:spcBef>
              <a:spcAft>
                <a:spcPts val="0"/>
              </a:spcAft>
              <a:buClr>
                <a:schemeClr val="dk1"/>
              </a:buClr>
              <a:buSzPts val="4800"/>
              <a:buNone/>
              <a:defRPr sz="4800"/>
            </a:lvl6pPr>
            <a:lvl7pPr marL="3200400" lvl="6" indent="-228600" algn="l">
              <a:lnSpc>
                <a:spcPct val="90000"/>
              </a:lnSpc>
              <a:spcBef>
                <a:spcPts val="2400"/>
              </a:spcBef>
              <a:spcAft>
                <a:spcPts val="0"/>
              </a:spcAft>
              <a:buClr>
                <a:schemeClr val="dk1"/>
              </a:buClr>
              <a:buSzPts val="4800"/>
              <a:buNone/>
              <a:defRPr sz="4800"/>
            </a:lvl7pPr>
            <a:lvl8pPr marL="3657600" lvl="7" indent="-228600" algn="l">
              <a:lnSpc>
                <a:spcPct val="90000"/>
              </a:lnSpc>
              <a:spcBef>
                <a:spcPts val="2400"/>
              </a:spcBef>
              <a:spcAft>
                <a:spcPts val="0"/>
              </a:spcAft>
              <a:buClr>
                <a:schemeClr val="dk1"/>
              </a:buClr>
              <a:buSzPts val="4800"/>
              <a:buNone/>
              <a:defRPr sz="4800"/>
            </a:lvl8pPr>
            <a:lvl9pPr marL="4114800" lvl="8" indent="-228600" algn="l">
              <a:lnSpc>
                <a:spcPct val="90000"/>
              </a:lnSpc>
              <a:spcBef>
                <a:spcPts val="2400"/>
              </a:spcBef>
              <a:spcAft>
                <a:spcPts val="0"/>
              </a:spcAft>
              <a:buClr>
                <a:schemeClr val="dk1"/>
              </a:buClr>
              <a:buSzPts val="4800"/>
              <a:buNone/>
              <a:defRPr sz="4800"/>
            </a:lvl9pPr>
          </a:lstStyle>
          <a:p>
            <a:endParaRPr/>
          </a:p>
        </p:txBody>
      </p:sp>
      <p:sp>
        <p:nvSpPr>
          <p:cNvPr id="69" name="Google Shape;69;p11"/>
          <p:cNvSpPr txBox="1">
            <a:spLocks noGrp="1"/>
          </p:cNvSpPr>
          <p:nvPr>
            <p:ph type="dt" idx="10"/>
          </p:nvPr>
        </p:nvSpPr>
        <p:spPr>
          <a:xfrm>
            <a:off x="3017520" y="30510487"/>
            <a:ext cx="9875520" cy="1752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1"/>
          <p:cNvSpPr txBox="1">
            <a:spLocks noGrp="1"/>
          </p:cNvSpPr>
          <p:nvPr>
            <p:ph type="ftr" idx="11"/>
          </p:nvPr>
        </p:nvSpPr>
        <p:spPr>
          <a:xfrm>
            <a:off x="14538960" y="30510487"/>
            <a:ext cx="14813280" cy="17526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1"/>
          <p:cNvSpPr txBox="1">
            <a:spLocks noGrp="1"/>
          </p:cNvSpPr>
          <p:nvPr>
            <p:ph type="sldNum" idx="12"/>
          </p:nvPr>
        </p:nvSpPr>
        <p:spPr>
          <a:xfrm>
            <a:off x="30998160" y="30510487"/>
            <a:ext cx="9875520" cy="1752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3017520" y="1752607"/>
            <a:ext cx="37856160" cy="636270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2"/>
          <p:cNvSpPr txBox="1">
            <a:spLocks noGrp="1"/>
          </p:cNvSpPr>
          <p:nvPr>
            <p:ph type="body" idx="1"/>
          </p:nvPr>
        </p:nvSpPr>
        <p:spPr>
          <a:xfrm rot="5400000">
            <a:off x="11502389" y="278131"/>
            <a:ext cx="20886422" cy="3785616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4800"/>
              </a:spcBef>
              <a:spcAft>
                <a:spcPts val="0"/>
              </a:spcAft>
              <a:buClr>
                <a:schemeClr val="dk1"/>
              </a:buClr>
              <a:buSzPts val="1800"/>
              <a:buChar char="•"/>
              <a:defRPr/>
            </a:lvl1pPr>
            <a:lvl2pPr marL="914400" lvl="1" indent="-342900" algn="l">
              <a:lnSpc>
                <a:spcPct val="90000"/>
              </a:lnSpc>
              <a:spcBef>
                <a:spcPts val="2400"/>
              </a:spcBef>
              <a:spcAft>
                <a:spcPts val="0"/>
              </a:spcAft>
              <a:buClr>
                <a:schemeClr val="dk1"/>
              </a:buClr>
              <a:buSzPts val="1800"/>
              <a:buChar char="•"/>
              <a:defRPr/>
            </a:lvl2pPr>
            <a:lvl3pPr marL="1371600" lvl="2" indent="-342900" algn="l">
              <a:lnSpc>
                <a:spcPct val="90000"/>
              </a:lnSpc>
              <a:spcBef>
                <a:spcPts val="2400"/>
              </a:spcBef>
              <a:spcAft>
                <a:spcPts val="0"/>
              </a:spcAft>
              <a:buClr>
                <a:schemeClr val="dk1"/>
              </a:buClr>
              <a:buSzPts val="1800"/>
              <a:buChar char="•"/>
              <a:defRPr/>
            </a:lvl3pPr>
            <a:lvl4pPr marL="1828800" lvl="3" indent="-342900" algn="l">
              <a:lnSpc>
                <a:spcPct val="90000"/>
              </a:lnSpc>
              <a:spcBef>
                <a:spcPts val="2400"/>
              </a:spcBef>
              <a:spcAft>
                <a:spcPts val="0"/>
              </a:spcAft>
              <a:buClr>
                <a:schemeClr val="dk1"/>
              </a:buClr>
              <a:buSzPts val="1800"/>
              <a:buChar char="•"/>
              <a:defRPr/>
            </a:lvl4pPr>
            <a:lvl5pPr marL="2286000" lvl="4" indent="-342900" algn="l">
              <a:lnSpc>
                <a:spcPct val="90000"/>
              </a:lnSpc>
              <a:spcBef>
                <a:spcPts val="2400"/>
              </a:spcBef>
              <a:spcAft>
                <a:spcPts val="0"/>
              </a:spcAft>
              <a:buClr>
                <a:schemeClr val="dk1"/>
              </a:buClr>
              <a:buSzPts val="1800"/>
              <a:buChar char="•"/>
              <a:defRPr/>
            </a:lvl5pPr>
            <a:lvl6pPr marL="2743200" lvl="5" indent="-342900" algn="l">
              <a:lnSpc>
                <a:spcPct val="90000"/>
              </a:lnSpc>
              <a:spcBef>
                <a:spcPts val="2400"/>
              </a:spcBef>
              <a:spcAft>
                <a:spcPts val="0"/>
              </a:spcAft>
              <a:buClr>
                <a:schemeClr val="dk1"/>
              </a:buClr>
              <a:buSzPts val="1800"/>
              <a:buChar char="•"/>
              <a:defRPr/>
            </a:lvl6pPr>
            <a:lvl7pPr marL="3200400" lvl="6" indent="-342900" algn="l">
              <a:lnSpc>
                <a:spcPct val="90000"/>
              </a:lnSpc>
              <a:spcBef>
                <a:spcPts val="2400"/>
              </a:spcBef>
              <a:spcAft>
                <a:spcPts val="0"/>
              </a:spcAft>
              <a:buClr>
                <a:schemeClr val="dk1"/>
              </a:buClr>
              <a:buSzPts val="1800"/>
              <a:buChar char="•"/>
              <a:defRPr/>
            </a:lvl7pPr>
            <a:lvl8pPr marL="3657600" lvl="7" indent="-342900" algn="l">
              <a:lnSpc>
                <a:spcPct val="90000"/>
              </a:lnSpc>
              <a:spcBef>
                <a:spcPts val="2400"/>
              </a:spcBef>
              <a:spcAft>
                <a:spcPts val="0"/>
              </a:spcAft>
              <a:buClr>
                <a:schemeClr val="dk1"/>
              </a:buClr>
              <a:buSzPts val="1800"/>
              <a:buChar char="•"/>
              <a:defRPr/>
            </a:lvl8pPr>
            <a:lvl9pPr marL="4114800" lvl="8" indent="-342900" algn="l">
              <a:lnSpc>
                <a:spcPct val="90000"/>
              </a:lnSpc>
              <a:spcBef>
                <a:spcPts val="2400"/>
              </a:spcBef>
              <a:spcAft>
                <a:spcPts val="0"/>
              </a:spcAft>
              <a:buClr>
                <a:schemeClr val="dk1"/>
              </a:buClr>
              <a:buSzPts val="1800"/>
              <a:buChar char="•"/>
              <a:defRPr/>
            </a:lvl9pPr>
          </a:lstStyle>
          <a:p>
            <a:endParaRPr/>
          </a:p>
        </p:txBody>
      </p:sp>
      <p:sp>
        <p:nvSpPr>
          <p:cNvPr id="75" name="Google Shape;75;p12"/>
          <p:cNvSpPr txBox="1">
            <a:spLocks noGrp="1"/>
          </p:cNvSpPr>
          <p:nvPr>
            <p:ph type="dt" idx="10"/>
          </p:nvPr>
        </p:nvSpPr>
        <p:spPr>
          <a:xfrm>
            <a:off x="3017520" y="30510487"/>
            <a:ext cx="9875520" cy="1752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2"/>
          <p:cNvSpPr txBox="1">
            <a:spLocks noGrp="1"/>
          </p:cNvSpPr>
          <p:nvPr>
            <p:ph type="ftr" idx="11"/>
          </p:nvPr>
        </p:nvSpPr>
        <p:spPr>
          <a:xfrm>
            <a:off x="14538960" y="30510487"/>
            <a:ext cx="14813280" cy="17526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2"/>
          <p:cNvSpPr txBox="1">
            <a:spLocks noGrp="1"/>
          </p:cNvSpPr>
          <p:nvPr>
            <p:ph type="sldNum" idx="12"/>
          </p:nvPr>
        </p:nvSpPr>
        <p:spPr>
          <a:xfrm>
            <a:off x="30998160" y="30510487"/>
            <a:ext cx="9875520" cy="1752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3"/>
          <p:cNvSpPr txBox="1">
            <a:spLocks noGrp="1"/>
          </p:cNvSpPr>
          <p:nvPr>
            <p:ph type="title"/>
          </p:nvPr>
        </p:nvSpPr>
        <p:spPr>
          <a:xfrm rot="5400000">
            <a:off x="22193251" y="10968991"/>
            <a:ext cx="27896822" cy="946404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3"/>
          <p:cNvSpPr txBox="1">
            <a:spLocks noGrp="1"/>
          </p:cNvSpPr>
          <p:nvPr>
            <p:ph type="body" idx="1"/>
          </p:nvPr>
        </p:nvSpPr>
        <p:spPr>
          <a:xfrm rot="5400000">
            <a:off x="2990851" y="1779271"/>
            <a:ext cx="27896822" cy="2784348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4800"/>
              </a:spcBef>
              <a:spcAft>
                <a:spcPts val="0"/>
              </a:spcAft>
              <a:buClr>
                <a:schemeClr val="dk1"/>
              </a:buClr>
              <a:buSzPts val="1800"/>
              <a:buChar char="•"/>
              <a:defRPr/>
            </a:lvl1pPr>
            <a:lvl2pPr marL="914400" lvl="1" indent="-342900" algn="l">
              <a:lnSpc>
                <a:spcPct val="90000"/>
              </a:lnSpc>
              <a:spcBef>
                <a:spcPts val="2400"/>
              </a:spcBef>
              <a:spcAft>
                <a:spcPts val="0"/>
              </a:spcAft>
              <a:buClr>
                <a:schemeClr val="dk1"/>
              </a:buClr>
              <a:buSzPts val="1800"/>
              <a:buChar char="•"/>
              <a:defRPr/>
            </a:lvl2pPr>
            <a:lvl3pPr marL="1371600" lvl="2" indent="-342900" algn="l">
              <a:lnSpc>
                <a:spcPct val="90000"/>
              </a:lnSpc>
              <a:spcBef>
                <a:spcPts val="2400"/>
              </a:spcBef>
              <a:spcAft>
                <a:spcPts val="0"/>
              </a:spcAft>
              <a:buClr>
                <a:schemeClr val="dk1"/>
              </a:buClr>
              <a:buSzPts val="1800"/>
              <a:buChar char="•"/>
              <a:defRPr/>
            </a:lvl3pPr>
            <a:lvl4pPr marL="1828800" lvl="3" indent="-342900" algn="l">
              <a:lnSpc>
                <a:spcPct val="90000"/>
              </a:lnSpc>
              <a:spcBef>
                <a:spcPts val="2400"/>
              </a:spcBef>
              <a:spcAft>
                <a:spcPts val="0"/>
              </a:spcAft>
              <a:buClr>
                <a:schemeClr val="dk1"/>
              </a:buClr>
              <a:buSzPts val="1800"/>
              <a:buChar char="•"/>
              <a:defRPr/>
            </a:lvl4pPr>
            <a:lvl5pPr marL="2286000" lvl="4" indent="-342900" algn="l">
              <a:lnSpc>
                <a:spcPct val="90000"/>
              </a:lnSpc>
              <a:spcBef>
                <a:spcPts val="2400"/>
              </a:spcBef>
              <a:spcAft>
                <a:spcPts val="0"/>
              </a:spcAft>
              <a:buClr>
                <a:schemeClr val="dk1"/>
              </a:buClr>
              <a:buSzPts val="1800"/>
              <a:buChar char="•"/>
              <a:defRPr/>
            </a:lvl5pPr>
            <a:lvl6pPr marL="2743200" lvl="5" indent="-342900" algn="l">
              <a:lnSpc>
                <a:spcPct val="90000"/>
              </a:lnSpc>
              <a:spcBef>
                <a:spcPts val="2400"/>
              </a:spcBef>
              <a:spcAft>
                <a:spcPts val="0"/>
              </a:spcAft>
              <a:buClr>
                <a:schemeClr val="dk1"/>
              </a:buClr>
              <a:buSzPts val="1800"/>
              <a:buChar char="•"/>
              <a:defRPr/>
            </a:lvl6pPr>
            <a:lvl7pPr marL="3200400" lvl="6" indent="-342900" algn="l">
              <a:lnSpc>
                <a:spcPct val="90000"/>
              </a:lnSpc>
              <a:spcBef>
                <a:spcPts val="2400"/>
              </a:spcBef>
              <a:spcAft>
                <a:spcPts val="0"/>
              </a:spcAft>
              <a:buClr>
                <a:schemeClr val="dk1"/>
              </a:buClr>
              <a:buSzPts val="1800"/>
              <a:buChar char="•"/>
              <a:defRPr/>
            </a:lvl7pPr>
            <a:lvl8pPr marL="3657600" lvl="7" indent="-342900" algn="l">
              <a:lnSpc>
                <a:spcPct val="90000"/>
              </a:lnSpc>
              <a:spcBef>
                <a:spcPts val="2400"/>
              </a:spcBef>
              <a:spcAft>
                <a:spcPts val="0"/>
              </a:spcAft>
              <a:buClr>
                <a:schemeClr val="dk1"/>
              </a:buClr>
              <a:buSzPts val="1800"/>
              <a:buChar char="•"/>
              <a:defRPr/>
            </a:lvl8pPr>
            <a:lvl9pPr marL="4114800" lvl="8" indent="-342900" algn="l">
              <a:lnSpc>
                <a:spcPct val="90000"/>
              </a:lnSpc>
              <a:spcBef>
                <a:spcPts val="2400"/>
              </a:spcBef>
              <a:spcAft>
                <a:spcPts val="0"/>
              </a:spcAft>
              <a:buClr>
                <a:schemeClr val="dk1"/>
              </a:buClr>
              <a:buSzPts val="1800"/>
              <a:buChar char="•"/>
              <a:defRPr/>
            </a:lvl9pPr>
          </a:lstStyle>
          <a:p>
            <a:endParaRPr/>
          </a:p>
        </p:txBody>
      </p:sp>
      <p:sp>
        <p:nvSpPr>
          <p:cNvPr id="81" name="Google Shape;81;p13"/>
          <p:cNvSpPr txBox="1">
            <a:spLocks noGrp="1"/>
          </p:cNvSpPr>
          <p:nvPr>
            <p:ph type="dt" idx="10"/>
          </p:nvPr>
        </p:nvSpPr>
        <p:spPr>
          <a:xfrm>
            <a:off x="3017520" y="30510487"/>
            <a:ext cx="9875520" cy="1752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3"/>
          <p:cNvSpPr txBox="1">
            <a:spLocks noGrp="1"/>
          </p:cNvSpPr>
          <p:nvPr>
            <p:ph type="ftr" idx="11"/>
          </p:nvPr>
        </p:nvSpPr>
        <p:spPr>
          <a:xfrm>
            <a:off x="14538960" y="30510487"/>
            <a:ext cx="14813280" cy="17526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3"/>
          <p:cNvSpPr txBox="1">
            <a:spLocks noGrp="1"/>
          </p:cNvSpPr>
          <p:nvPr>
            <p:ph type="sldNum" idx="12"/>
          </p:nvPr>
        </p:nvSpPr>
        <p:spPr>
          <a:xfrm>
            <a:off x="30998160" y="30510487"/>
            <a:ext cx="9875520" cy="1752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3017520" y="1752607"/>
            <a:ext cx="37856160" cy="636270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21120"/>
              <a:buFont typeface="Calibri"/>
              <a:buNone/>
              <a:defRPr sz="2112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
          <p:cNvSpPr txBox="1">
            <a:spLocks noGrp="1"/>
          </p:cNvSpPr>
          <p:nvPr>
            <p:ph type="body" idx="1"/>
          </p:nvPr>
        </p:nvSpPr>
        <p:spPr>
          <a:xfrm>
            <a:off x="3017520" y="8763000"/>
            <a:ext cx="37856160" cy="20886422"/>
          </a:xfrm>
          <a:prstGeom prst="rect">
            <a:avLst/>
          </a:prstGeom>
          <a:noFill/>
          <a:ln>
            <a:noFill/>
          </a:ln>
        </p:spPr>
        <p:txBody>
          <a:bodyPr spcFirstLastPara="1" wrap="square" lIns="91425" tIns="45700" rIns="91425" bIns="45700" anchor="t" anchorCtr="0">
            <a:normAutofit/>
          </a:bodyPr>
          <a:lstStyle>
            <a:lvl1pPr marL="457200" marR="0" lvl="0" indent="-1082040" algn="l" rtl="0">
              <a:lnSpc>
                <a:spcPct val="90000"/>
              </a:lnSpc>
              <a:spcBef>
                <a:spcPts val="4800"/>
              </a:spcBef>
              <a:spcAft>
                <a:spcPts val="0"/>
              </a:spcAft>
              <a:buClr>
                <a:schemeClr val="dk1"/>
              </a:buClr>
              <a:buSzPts val="13440"/>
              <a:buFont typeface="Arial"/>
              <a:buChar char="•"/>
              <a:defRPr sz="13439" b="0" i="0" u="none" strike="noStrike" cap="none">
                <a:solidFill>
                  <a:schemeClr val="dk1"/>
                </a:solidFill>
                <a:latin typeface="Calibri"/>
                <a:ea typeface="Calibri"/>
                <a:cs typeface="Calibri"/>
                <a:sym typeface="Calibri"/>
              </a:defRPr>
            </a:lvl1pPr>
            <a:lvl2pPr marL="914400" marR="0" lvl="1" indent="-960120" algn="l" rtl="0">
              <a:lnSpc>
                <a:spcPct val="90000"/>
              </a:lnSpc>
              <a:spcBef>
                <a:spcPts val="2400"/>
              </a:spcBef>
              <a:spcAft>
                <a:spcPts val="0"/>
              </a:spcAft>
              <a:buClr>
                <a:schemeClr val="dk1"/>
              </a:buClr>
              <a:buSzPts val="11520"/>
              <a:buFont typeface="Arial"/>
              <a:buChar char="•"/>
              <a:defRPr sz="11520" b="0" i="0" u="none" strike="noStrike" cap="none">
                <a:solidFill>
                  <a:schemeClr val="dk1"/>
                </a:solidFill>
                <a:latin typeface="Calibri"/>
                <a:ea typeface="Calibri"/>
                <a:cs typeface="Calibri"/>
                <a:sym typeface="Calibri"/>
              </a:defRPr>
            </a:lvl2pPr>
            <a:lvl3pPr marL="1371600" marR="0" lvl="2" indent="-838200" algn="l" rtl="0">
              <a:lnSpc>
                <a:spcPct val="90000"/>
              </a:lnSpc>
              <a:spcBef>
                <a:spcPts val="2400"/>
              </a:spcBef>
              <a:spcAft>
                <a:spcPts val="0"/>
              </a:spcAft>
              <a:buClr>
                <a:schemeClr val="dk1"/>
              </a:buClr>
              <a:buSzPts val="9600"/>
              <a:buFont typeface="Arial"/>
              <a:buChar char="•"/>
              <a:defRPr sz="9600" b="0" i="0" u="none" strike="noStrike" cap="none">
                <a:solidFill>
                  <a:schemeClr val="dk1"/>
                </a:solidFill>
                <a:latin typeface="Calibri"/>
                <a:ea typeface="Calibri"/>
                <a:cs typeface="Calibri"/>
                <a:sym typeface="Calibri"/>
              </a:defRPr>
            </a:lvl3pPr>
            <a:lvl4pPr marL="1828800" marR="0" lvl="3"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4pPr>
            <a:lvl5pPr marL="2286000" marR="0" lvl="4"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5pPr>
            <a:lvl6pPr marL="2743200" marR="0" lvl="5"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6pPr>
            <a:lvl7pPr marL="3200400" marR="0" lvl="6"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7pPr>
            <a:lvl8pPr marL="3657600" marR="0" lvl="7" indent="-777239"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8pPr>
            <a:lvl9pPr marL="4114800" marR="0" lvl="8" indent="-777240" algn="l" rtl="0">
              <a:lnSpc>
                <a:spcPct val="90000"/>
              </a:lnSpc>
              <a:spcBef>
                <a:spcPts val="2400"/>
              </a:spcBef>
              <a:spcAft>
                <a:spcPts val="0"/>
              </a:spcAft>
              <a:buClr>
                <a:schemeClr val="dk1"/>
              </a:buClr>
              <a:buSzPts val="8640"/>
              <a:buFont typeface="Arial"/>
              <a:buChar char="•"/>
              <a:defRPr sz="8640" b="0" i="0" u="none" strike="noStrike" cap="none">
                <a:solidFill>
                  <a:schemeClr val="dk1"/>
                </a:solidFill>
                <a:latin typeface="Calibri"/>
                <a:ea typeface="Calibri"/>
                <a:cs typeface="Calibri"/>
                <a:sym typeface="Calibri"/>
              </a:defRPr>
            </a:lvl9pPr>
          </a:lstStyle>
          <a:p>
            <a:endParaRPr/>
          </a:p>
        </p:txBody>
      </p:sp>
      <p:sp>
        <p:nvSpPr>
          <p:cNvPr id="12" name="Google Shape;12;p2"/>
          <p:cNvSpPr txBox="1">
            <a:spLocks noGrp="1"/>
          </p:cNvSpPr>
          <p:nvPr>
            <p:ph type="dt" idx="10"/>
          </p:nvPr>
        </p:nvSpPr>
        <p:spPr>
          <a:xfrm>
            <a:off x="3017520" y="30510487"/>
            <a:ext cx="9875520" cy="17526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576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13" name="Google Shape;13;p2"/>
          <p:cNvSpPr txBox="1">
            <a:spLocks noGrp="1"/>
          </p:cNvSpPr>
          <p:nvPr>
            <p:ph type="ftr" idx="11"/>
          </p:nvPr>
        </p:nvSpPr>
        <p:spPr>
          <a:xfrm>
            <a:off x="14538960" y="30510487"/>
            <a:ext cx="14813280" cy="17526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576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14" name="Google Shape;14;p2"/>
          <p:cNvSpPr txBox="1">
            <a:spLocks noGrp="1"/>
          </p:cNvSpPr>
          <p:nvPr>
            <p:ph type="sldNum" idx="12"/>
          </p:nvPr>
        </p:nvSpPr>
        <p:spPr>
          <a:xfrm>
            <a:off x="30998160" y="30510487"/>
            <a:ext cx="9875520" cy="17526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5760" b="0" i="0" u="none" strike="noStrike" cap="none">
                <a:solidFill>
                  <a:srgbClr val="888888"/>
                </a:solidFill>
                <a:latin typeface="Calibri"/>
                <a:ea typeface="Calibri"/>
                <a:cs typeface="Calibri"/>
                <a:sym typeface="Calibri"/>
              </a:defRPr>
            </a:lvl1pPr>
            <a:lvl2pPr marL="0" marR="0" lvl="1" indent="0" algn="r" rtl="0">
              <a:spcBef>
                <a:spcPts val="0"/>
              </a:spcBef>
              <a:buNone/>
              <a:defRPr sz="5760" b="0" i="0" u="none" strike="noStrike" cap="none">
                <a:solidFill>
                  <a:srgbClr val="888888"/>
                </a:solidFill>
                <a:latin typeface="Calibri"/>
                <a:ea typeface="Calibri"/>
                <a:cs typeface="Calibri"/>
                <a:sym typeface="Calibri"/>
              </a:defRPr>
            </a:lvl2pPr>
            <a:lvl3pPr marL="0" marR="0" lvl="2" indent="0" algn="r" rtl="0">
              <a:spcBef>
                <a:spcPts val="0"/>
              </a:spcBef>
              <a:buNone/>
              <a:defRPr sz="5760" b="0" i="0" u="none" strike="noStrike" cap="none">
                <a:solidFill>
                  <a:srgbClr val="888888"/>
                </a:solidFill>
                <a:latin typeface="Calibri"/>
                <a:ea typeface="Calibri"/>
                <a:cs typeface="Calibri"/>
                <a:sym typeface="Calibri"/>
              </a:defRPr>
            </a:lvl3pPr>
            <a:lvl4pPr marL="0" marR="0" lvl="3" indent="0" algn="r" rtl="0">
              <a:spcBef>
                <a:spcPts val="0"/>
              </a:spcBef>
              <a:buNone/>
              <a:defRPr sz="5760" b="0" i="0" u="none" strike="noStrike" cap="none">
                <a:solidFill>
                  <a:srgbClr val="888888"/>
                </a:solidFill>
                <a:latin typeface="Calibri"/>
                <a:ea typeface="Calibri"/>
                <a:cs typeface="Calibri"/>
                <a:sym typeface="Calibri"/>
              </a:defRPr>
            </a:lvl4pPr>
            <a:lvl5pPr marL="0" marR="0" lvl="4" indent="0" algn="r" rtl="0">
              <a:spcBef>
                <a:spcPts val="0"/>
              </a:spcBef>
              <a:buNone/>
              <a:defRPr sz="5760" b="0" i="0" u="none" strike="noStrike" cap="none">
                <a:solidFill>
                  <a:srgbClr val="888888"/>
                </a:solidFill>
                <a:latin typeface="Calibri"/>
                <a:ea typeface="Calibri"/>
                <a:cs typeface="Calibri"/>
                <a:sym typeface="Calibri"/>
              </a:defRPr>
            </a:lvl5pPr>
            <a:lvl6pPr marL="0" marR="0" lvl="5" indent="0" algn="r" rtl="0">
              <a:spcBef>
                <a:spcPts val="0"/>
              </a:spcBef>
              <a:buNone/>
              <a:defRPr sz="5760" b="0" i="0" u="none" strike="noStrike" cap="none">
                <a:solidFill>
                  <a:srgbClr val="888888"/>
                </a:solidFill>
                <a:latin typeface="Calibri"/>
                <a:ea typeface="Calibri"/>
                <a:cs typeface="Calibri"/>
                <a:sym typeface="Calibri"/>
              </a:defRPr>
            </a:lvl6pPr>
            <a:lvl7pPr marL="0" marR="0" lvl="6" indent="0" algn="r" rtl="0">
              <a:spcBef>
                <a:spcPts val="0"/>
              </a:spcBef>
              <a:buNone/>
              <a:defRPr sz="5760" b="0" i="0" u="none" strike="noStrike" cap="none">
                <a:solidFill>
                  <a:srgbClr val="888888"/>
                </a:solidFill>
                <a:latin typeface="Calibri"/>
                <a:ea typeface="Calibri"/>
                <a:cs typeface="Calibri"/>
                <a:sym typeface="Calibri"/>
              </a:defRPr>
            </a:lvl7pPr>
            <a:lvl8pPr marL="0" marR="0" lvl="7" indent="0" algn="r" rtl="0">
              <a:spcBef>
                <a:spcPts val="0"/>
              </a:spcBef>
              <a:buNone/>
              <a:defRPr sz="5760" b="0" i="0" u="none" strike="noStrike" cap="none">
                <a:solidFill>
                  <a:srgbClr val="888888"/>
                </a:solidFill>
                <a:latin typeface="Calibri"/>
                <a:ea typeface="Calibri"/>
                <a:cs typeface="Calibri"/>
                <a:sym typeface="Calibri"/>
              </a:defRPr>
            </a:lvl8pPr>
            <a:lvl9pPr marL="0" marR="0" lvl="8" indent="0" algn="r" rtl="0">
              <a:spcBef>
                <a:spcPts val="0"/>
              </a:spcBef>
              <a:buNone/>
              <a:defRPr sz="576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9.jpg"/><Relationship Id="rId5" Type="http://schemas.openxmlformats.org/officeDocument/2006/relationships/image" Target="../media/image3.jp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 descr="decorative"/>
          <p:cNvSpPr/>
          <p:nvPr/>
        </p:nvSpPr>
        <p:spPr>
          <a:xfrm>
            <a:off x="0" y="675650"/>
            <a:ext cx="29098200" cy="4008600"/>
          </a:xfrm>
          <a:prstGeom prst="rect">
            <a:avLst/>
          </a:prstGeom>
          <a:solidFill>
            <a:srgbClr val="0033A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258" b="0" i="0" u="none" strike="noStrike" cap="none">
              <a:solidFill>
                <a:schemeClr val="lt1"/>
              </a:solidFill>
              <a:latin typeface="Calibri"/>
              <a:ea typeface="Calibri"/>
              <a:cs typeface="Calibri"/>
              <a:sym typeface="Calibri"/>
            </a:endParaRPr>
          </a:p>
        </p:txBody>
      </p:sp>
      <p:sp>
        <p:nvSpPr>
          <p:cNvPr id="90" name="Google Shape;90;p1" descr="background"/>
          <p:cNvSpPr/>
          <p:nvPr/>
        </p:nvSpPr>
        <p:spPr>
          <a:xfrm>
            <a:off x="0" y="3249825"/>
            <a:ext cx="27448500" cy="2723100"/>
          </a:xfrm>
          <a:prstGeom prst="rect">
            <a:avLst/>
          </a:prstGeom>
          <a:solidFill>
            <a:srgbClr val="D6430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258" b="0" i="0" u="none" strike="noStrike" cap="none">
              <a:solidFill>
                <a:schemeClr val="lt1"/>
              </a:solidFill>
              <a:latin typeface="Calibri"/>
              <a:ea typeface="Calibri"/>
              <a:cs typeface="Calibri"/>
              <a:sym typeface="Calibri"/>
            </a:endParaRPr>
          </a:p>
        </p:txBody>
      </p:sp>
      <p:sp>
        <p:nvSpPr>
          <p:cNvPr id="91" name="Google Shape;91;p1"/>
          <p:cNvSpPr txBox="1"/>
          <p:nvPr/>
        </p:nvSpPr>
        <p:spPr>
          <a:xfrm>
            <a:off x="297150" y="1420800"/>
            <a:ext cx="28503900" cy="1754700"/>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5400" b="1">
                <a:solidFill>
                  <a:schemeClr val="lt1"/>
                </a:solidFill>
                <a:latin typeface="Arial Black"/>
                <a:ea typeface="Arial Black"/>
                <a:cs typeface="Arial Black"/>
                <a:sym typeface="Arial Black"/>
              </a:rPr>
              <a:t>ADDITIVE MANUFACTURING OF ZrC FOR NUCLEAR THERMAL PROPULSION APPLICATIONS </a:t>
            </a:r>
            <a:endParaRPr/>
          </a:p>
        </p:txBody>
      </p:sp>
      <p:sp>
        <p:nvSpPr>
          <p:cNvPr id="92" name="Google Shape;92;p1"/>
          <p:cNvSpPr txBox="1"/>
          <p:nvPr/>
        </p:nvSpPr>
        <p:spPr>
          <a:xfrm>
            <a:off x="14791900" y="6603141"/>
            <a:ext cx="6367800" cy="5818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i="0" u="sng" strike="noStrike" cap="none">
                <a:solidFill>
                  <a:schemeClr val="dk1"/>
                </a:solidFill>
                <a:latin typeface="Arial"/>
                <a:ea typeface="Arial"/>
                <a:cs typeface="Arial"/>
                <a:sym typeface="Arial"/>
              </a:rPr>
              <a:t>Motivation</a:t>
            </a:r>
            <a:endParaRPr/>
          </a:p>
          <a:p>
            <a:pPr marL="0" marR="0" lvl="0" indent="0" algn="l" rtl="0">
              <a:spcBef>
                <a:spcPts val="0"/>
              </a:spcBef>
              <a:spcAft>
                <a:spcPts val="0"/>
              </a:spcAft>
              <a:buNone/>
            </a:pPr>
            <a:endParaRPr sz="2400">
              <a:solidFill>
                <a:schemeClr val="dk1"/>
              </a:solidFill>
              <a:latin typeface="Arial"/>
              <a:ea typeface="Arial"/>
              <a:cs typeface="Arial"/>
              <a:sym typeface="Arial"/>
            </a:endParaRPr>
          </a:p>
          <a:p>
            <a:pPr marL="0" marR="0" lvl="0" indent="0" algn="l" rtl="0">
              <a:spcBef>
                <a:spcPts val="0"/>
              </a:spcBef>
              <a:spcAft>
                <a:spcPts val="0"/>
              </a:spcAft>
              <a:buNone/>
            </a:pPr>
            <a:r>
              <a:rPr lang="en-US" sz="2400">
                <a:solidFill>
                  <a:schemeClr val="dk1"/>
                </a:solidFill>
              </a:rPr>
              <a:t>The complex fuel geometries required by these reactors can be achieved by novel techniques fairly easily, cheaply, and safely. </a:t>
            </a:r>
            <a:endParaRPr sz="2400">
              <a:solidFill>
                <a:schemeClr val="dk1"/>
              </a:solidFill>
            </a:endParaRPr>
          </a:p>
          <a:p>
            <a:pPr marL="0" marR="0" lvl="0" indent="0" algn="l" rtl="0">
              <a:spcBef>
                <a:spcPts val="0"/>
              </a:spcBef>
              <a:spcAft>
                <a:spcPts val="0"/>
              </a:spcAft>
              <a:buNone/>
            </a:pPr>
            <a:endParaRPr sz="2400">
              <a:solidFill>
                <a:schemeClr val="dk1"/>
              </a:solidFill>
            </a:endParaRPr>
          </a:p>
          <a:p>
            <a:pPr marL="0" marR="0" lvl="0" indent="0" algn="l" rtl="0">
              <a:spcBef>
                <a:spcPts val="0"/>
              </a:spcBef>
              <a:spcAft>
                <a:spcPts val="0"/>
              </a:spcAft>
              <a:buNone/>
            </a:pPr>
            <a:r>
              <a:rPr lang="en-US" sz="2400">
                <a:solidFill>
                  <a:schemeClr val="dk1"/>
                </a:solidFill>
                <a:latin typeface="Arial"/>
                <a:ea typeface="Arial"/>
                <a:cs typeface="Arial"/>
                <a:sym typeface="Arial"/>
              </a:rPr>
              <a:t>In </a:t>
            </a:r>
            <a:r>
              <a:rPr lang="en-US" sz="2400">
                <a:solidFill>
                  <a:schemeClr val="dk1"/>
                </a:solidFill>
              </a:rPr>
              <a:t>this specific study, we are looking at using Zirconium Carbide (ZrC) to use as a surrogate for Uranium Carbide (UC) due to their similar behaviors under high temperatures. An ink made with ZrC will be made and will be extruded into unique, complex geometries. This is a great starting point to test additive manufacturing on these ceramics. </a:t>
            </a:r>
            <a:endParaRPr sz="2400">
              <a:solidFill>
                <a:schemeClr val="dk1"/>
              </a:solidFill>
            </a:endParaRPr>
          </a:p>
        </p:txBody>
      </p:sp>
      <p:sp>
        <p:nvSpPr>
          <p:cNvPr id="93" name="Google Shape;93;p1"/>
          <p:cNvSpPr txBox="1"/>
          <p:nvPr/>
        </p:nvSpPr>
        <p:spPr>
          <a:xfrm>
            <a:off x="8650952" y="10333525"/>
            <a:ext cx="5128200" cy="831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1"/>
                </a:solidFill>
                <a:latin typeface="Arial"/>
                <a:ea typeface="Arial"/>
                <a:cs typeface="Arial"/>
                <a:sym typeface="Arial"/>
              </a:rPr>
              <a:t>Figure 1: </a:t>
            </a:r>
            <a:r>
              <a:rPr lang="en-US" sz="2400">
                <a:solidFill>
                  <a:schemeClr val="dk1"/>
                </a:solidFill>
              </a:rPr>
              <a:t>Concept art of a spacecraft powered by NTP [1]</a:t>
            </a:r>
            <a:endParaRPr baseline="30000"/>
          </a:p>
        </p:txBody>
      </p:sp>
      <p:sp>
        <p:nvSpPr>
          <p:cNvPr id="94" name="Google Shape;94;p1"/>
          <p:cNvSpPr txBox="1"/>
          <p:nvPr/>
        </p:nvSpPr>
        <p:spPr>
          <a:xfrm>
            <a:off x="14866296" y="12350115"/>
            <a:ext cx="6219000" cy="3971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u="sng">
                <a:solidFill>
                  <a:schemeClr val="dk1"/>
                </a:solidFill>
              </a:rPr>
              <a:t>Goal</a:t>
            </a:r>
            <a:endParaRPr/>
          </a:p>
          <a:p>
            <a:pPr marL="0" marR="0" lvl="0" indent="0" algn="l" rtl="0">
              <a:spcBef>
                <a:spcPts val="0"/>
              </a:spcBef>
              <a:spcAft>
                <a:spcPts val="0"/>
              </a:spcAft>
              <a:buNone/>
            </a:pPr>
            <a:endParaRPr sz="2400" b="1">
              <a:solidFill>
                <a:schemeClr val="dk1"/>
              </a:solidFill>
              <a:latin typeface="Arial"/>
              <a:ea typeface="Arial"/>
              <a:cs typeface="Arial"/>
              <a:sym typeface="Arial"/>
            </a:endParaRPr>
          </a:p>
          <a:p>
            <a:pPr marL="0" marR="0" lvl="0" indent="0" algn="l" rtl="0">
              <a:spcBef>
                <a:spcPts val="0"/>
              </a:spcBef>
              <a:spcAft>
                <a:spcPts val="0"/>
              </a:spcAft>
              <a:buNone/>
            </a:pPr>
            <a:r>
              <a:rPr lang="en-US" sz="2400">
                <a:solidFill>
                  <a:schemeClr val="dk1"/>
                </a:solidFill>
              </a:rPr>
              <a:t>Formulate and produce a printable, repeatable ink for printing complex 3-Dimensional structures to gain a better understanding of what printing ceramics similar to these could look like. </a:t>
            </a:r>
            <a:endParaRPr/>
          </a:p>
          <a:p>
            <a:pPr marL="0" marR="0" lvl="0" indent="0" algn="l" rtl="0">
              <a:spcBef>
                <a:spcPts val="0"/>
              </a:spcBef>
              <a:spcAft>
                <a:spcPts val="0"/>
              </a:spcAft>
              <a:buNone/>
            </a:pPr>
            <a:br>
              <a:rPr lang="en-US" sz="2400">
                <a:solidFill>
                  <a:schemeClr val="dk1"/>
                </a:solidFill>
                <a:latin typeface="Arial"/>
                <a:ea typeface="Arial"/>
                <a:cs typeface="Arial"/>
                <a:sym typeface="Arial"/>
              </a:rPr>
            </a:br>
            <a:br>
              <a:rPr lang="en-US" sz="2400">
                <a:solidFill>
                  <a:schemeClr val="dk1"/>
                </a:solidFill>
                <a:latin typeface="Arial"/>
                <a:ea typeface="Arial"/>
                <a:cs typeface="Arial"/>
                <a:sym typeface="Arial"/>
              </a:rPr>
            </a:br>
            <a:endParaRPr sz="2400">
              <a:solidFill>
                <a:schemeClr val="dk1"/>
              </a:solidFill>
              <a:latin typeface="Arial"/>
              <a:ea typeface="Arial"/>
              <a:cs typeface="Arial"/>
              <a:sym typeface="Arial"/>
            </a:endParaRPr>
          </a:p>
        </p:txBody>
      </p:sp>
      <p:sp>
        <p:nvSpPr>
          <p:cNvPr id="95" name="Google Shape;95;p1"/>
          <p:cNvSpPr txBox="1"/>
          <p:nvPr/>
        </p:nvSpPr>
        <p:spPr>
          <a:xfrm>
            <a:off x="397100" y="7687902"/>
            <a:ext cx="7499400" cy="8404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u="sng">
                <a:solidFill>
                  <a:schemeClr val="dk1"/>
                </a:solidFill>
                <a:latin typeface="Arial"/>
                <a:ea typeface="Arial"/>
                <a:cs typeface="Arial"/>
                <a:sym typeface="Arial"/>
              </a:rPr>
              <a:t>Background</a:t>
            </a:r>
            <a:endParaRPr/>
          </a:p>
          <a:p>
            <a:pPr marL="0" marR="0" lvl="0" indent="0" algn="l" rtl="0">
              <a:spcBef>
                <a:spcPts val="0"/>
              </a:spcBef>
              <a:spcAft>
                <a:spcPts val="0"/>
              </a:spcAft>
              <a:buNone/>
            </a:pPr>
            <a:endParaRPr sz="2400">
              <a:solidFill>
                <a:schemeClr val="dk1"/>
              </a:solidFill>
              <a:latin typeface="Arial"/>
              <a:ea typeface="Arial"/>
              <a:cs typeface="Arial"/>
              <a:sym typeface="Arial"/>
            </a:endParaRPr>
          </a:p>
          <a:p>
            <a:pPr marL="0" marR="0" lvl="0" indent="0" algn="l" rtl="0">
              <a:spcBef>
                <a:spcPts val="0"/>
              </a:spcBef>
              <a:spcAft>
                <a:spcPts val="0"/>
              </a:spcAft>
              <a:buNone/>
            </a:pPr>
            <a:r>
              <a:rPr lang="en-US" sz="2400">
                <a:solidFill>
                  <a:schemeClr val="dk1"/>
                </a:solidFill>
              </a:rPr>
              <a:t>Looking into the future, we are seeing that nuclear is becoming a more and more viable fuel source for space applications due to it being one of the safest energy forms, low greenhouse gas emissions, and inexpensive maintenance.</a:t>
            </a:r>
            <a:endParaRPr sz="2400">
              <a:solidFill>
                <a:schemeClr val="dk1"/>
              </a:solidFill>
            </a:endParaRPr>
          </a:p>
          <a:p>
            <a:pPr marL="0" marR="0" lvl="0" indent="0" algn="l" rtl="0">
              <a:spcBef>
                <a:spcPts val="0"/>
              </a:spcBef>
              <a:spcAft>
                <a:spcPts val="0"/>
              </a:spcAft>
              <a:buNone/>
            </a:pPr>
            <a:endParaRPr sz="2400">
              <a:solidFill>
                <a:schemeClr val="dk1"/>
              </a:solidFill>
            </a:endParaRPr>
          </a:p>
          <a:p>
            <a:pPr marL="0" marR="0" lvl="0" indent="0" algn="l" rtl="0">
              <a:spcBef>
                <a:spcPts val="0"/>
              </a:spcBef>
              <a:spcAft>
                <a:spcPts val="0"/>
              </a:spcAft>
              <a:buNone/>
            </a:pPr>
            <a:r>
              <a:rPr lang="en-US" sz="2400">
                <a:solidFill>
                  <a:schemeClr val="dk1"/>
                </a:solidFill>
              </a:rPr>
              <a:t>National Aeronautics and Space Administration (NASA) and a few others are looking at nuclear fuels in relation to space travel, specifically in the form of Nuclear Thermal Propulsion (NTP) [1]. NTP provides the answer for space travel to Mars where chemical rockets would not complete the job. A concept art of what these spacecrafts could look like is shown </a:t>
            </a:r>
            <a:r>
              <a:rPr lang="en-US" sz="2400" b="1">
                <a:solidFill>
                  <a:schemeClr val="dk1"/>
                </a:solidFill>
              </a:rPr>
              <a:t>(Figure 1). </a:t>
            </a:r>
            <a:r>
              <a:rPr lang="en-US" sz="2400">
                <a:solidFill>
                  <a:schemeClr val="dk1"/>
                </a:solidFill>
              </a:rPr>
              <a:t>Uranium Carbide fuel has been chosen to heat a liquid propellant for propulsion.</a:t>
            </a:r>
            <a:endParaRPr sz="2400">
              <a:solidFill>
                <a:schemeClr val="dk1"/>
              </a:solidFill>
            </a:endParaRPr>
          </a:p>
          <a:p>
            <a:pPr marL="0" marR="0" lvl="0" indent="0" algn="l" rtl="0">
              <a:spcBef>
                <a:spcPts val="0"/>
              </a:spcBef>
              <a:spcAft>
                <a:spcPts val="0"/>
              </a:spcAft>
              <a:buNone/>
            </a:pPr>
            <a:endParaRPr sz="2400">
              <a:solidFill>
                <a:schemeClr val="dk1"/>
              </a:solidFill>
              <a:latin typeface="Arial"/>
              <a:ea typeface="Arial"/>
              <a:cs typeface="Arial"/>
              <a:sym typeface="Arial"/>
            </a:endParaRPr>
          </a:p>
          <a:p>
            <a:pPr marL="0" marR="0" lvl="0" indent="0" algn="l" rtl="0">
              <a:spcBef>
                <a:spcPts val="0"/>
              </a:spcBef>
              <a:spcAft>
                <a:spcPts val="0"/>
              </a:spcAft>
              <a:buNone/>
            </a:pPr>
            <a:endParaRPr sz="2400">
              <a:solidFill>
                <a:schemeClr val="dk1"/>
              </a:solidFill>
            </a:endParaRPr>
          </a:p>
          <a:p>
            <a:pPr marL="0" marR="0" lvl="0" indent="0" algn="l" rtl="0">
              <a:spcBef>
                <a:spcPts val="0"/>
              </a:spcBef>
              <a:spcAft>
                <a:spcPts val="0"/>
              </a:spcAft>
              <a:buNone/>
            </a:pPr>
            <a:endParaRPr sz="2400">
              <a:solidFill>
                <a:schemeClr val="dk1"/>
              </a:solidFill>
            </a:endParaRPr>
          </a:p>
          <a:p>
            <a:pPr marL="0" marR="0" lvl="0" indent="0" algn="l" rtl="0">
              <a:spcBef>
                <a:spcPts val="0"/>
              </a:spcBef>
              <a:spcAft>
                <a:spcPts val="0"/>
              </a:spcAft>
              <a:buNone/>
            </a:pPr>
            <a:endParaRPr sz="2400">
              <a:solidFill>
                <a:schemeClr val="dk1"/>
              </a:solidFill>
            </a:endParaRPr>
          </a:p>
          <a:p>
            <a:pPr marL="0" marR="0" lvl="0" indent="0" algn="l" rtl="0">
              <a:spcBef>
                <a:spcPts val="0"/>
              </a:spcBef>
              <a:spcAft>
                <a:spcPts val="0"/>
              </a:spcAft>
              <a:buNone/>
            </a:pPr>
            <a:endParaRPr sz="2400" u="sng">
              <a:solidFill>
                <a:schemeClr val="dk1"/>
              </a:solidFill>
              <a:latin typeface="Arial"/>
              <a:ea typeface="Arial"/>
              <a:cs typeface="Arial"/>
              <a:sym typeface="Arial"/>
            </a:endParaRPr>
          </a:p>
        </p:txBody>
      </p:sp>
      <p:sp>
        <p:nvSpPr>
          <p:cNvPr id="96" name="Google Shape;96;p1" descr="decorative"/>
          <p:cNvSpPr/>
          <p:nvPr/>
        </p:nvSpPr>
        <p:spPr>
          <a:xfrm rot="5400000">
            <a:off x="16967100" y="10639162"/>
            <a:ext cx="9509760" cy="91440"/>
          </a:xfrm>
          <a:prstGeom prst="rect">
            <a:avLst/>
          </a:prstGeom>
          <a:solidFill>
            <a:srgbClr val="CAC8C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258">
              <a:solidFill>
                <a:schemeClr val="lt1"/>
              </a:solidFill>
              <a:latin typeface="Calibri"/>
              <a:ea typeface="Calibri"/>
              <a:cs typeface="Calibri"/>
              <a:sym typeface="Calibri"/>
            </a:endParaRPr>
          </a:p>
        </p:txBody>
      </p:sp>
      <p:sp>
        <p:nvSpPr>
          <p:cNvPr id="97" name="Google Shape;97;p1" descr="decorative"/>
          <p:cNvSpPr/>
          <p:nvPr/>
        </p:nvSpPr>
        <p:spPr>
          <a:xfrm flipH="1">
            <a:off x="-70315" y="15455320"/>
            <a:ext cx="44060400" cy="91500"/>
          </a:xfrm>
          <a:prstGeom prst="rect">
            <a:avLst/>
          </a:prstGeom>
          <a:solidFill>
            <a:srgbClr val="CAC8C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258">
              <a:solidFill>
                <a:schemeClr val="lt1"/>
              </a:solidFill>
              <a:latin typeface="Calibri"/>
              <a:ea typeface="Calibri"/>
              <a:cs typeface="Calibri"/>
              <a:sym typeface="Calibri"/>
            </a:endParaRPr>
          </a:p>
        </p:txBody>
      </p:sp>
      <p:sp>
        <p:nvSpPr>
          <p:cNvPr id="98" name="Google Shape;98;p1"/>
          <p:cNvSpPr txBox="1"/>
          <p:nvPr/>
        </p:nvSpPr>
        <p:spPr>
          <a:xfrm>
            <a:off x="35488897" y="14664025"/>
            <a:ext cx="7440000" cy="831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1"/>
                </a:solidFill>
                <a:latin typeface="Arial"/>
                <a:ea typeface="Arial"/>
                <a:cs typeface="Arial"/>
                <a:sym typeface="Arial"/>
              </a:rPr>
              <a:t>Figure </a:t>
            </a:r>
            <a:r>
              <a:rPr lang="en-US" sz="2400" b="1">
                <a:solidFill>
                  <a:schemeClr val="dk1"/>
                </a:solidFill>
              </a:rPr>
              <a:t>2</a:t>
            </a:r>
            <a:r>
              <a:rPr lang="en-US" sz="2400" b="1">
                <a:solidFill>
                  <a:schemeClr val="dk1"/>
                </a:solidFill>
                <a:latin typeface="Arial"/>
                <a:ea typeface="Arial"/>
                <a:cs typeface="Arial"/>
                <a:sym typeface="Arial"/>
              </a:rPr>
              <a:t>: </a:t>
            </a:r>
            <a:r>
              <a:rPr lang="en-US" sz="2400">
                <a:solidFill>
                  <a:schemeClr val="dk1"/>
                </a:solidFill>
              </a:rPr>
              <a:t>Nscrypt 150-3Dn-HP direct write AM printer, and labelled printer components</a:t>
            </a:r>
            <a:r>
              <a:rPr lang="en-US" sz="2400" b="1">
                <a:solidFill>
                  <a:schemeClr val="dk1"/>
                </a:solidFill>
                <a:latin typeface="Arial"/>
                <a:ea typeface="Arial"/>
                <a:cs typeface="Arial"/>
                <a:sym typeface="Arial"/>
              </a:rPr>
              <a:t> </a:t>
            </a:r>
            <a:endParaRPr/>
          </a:p>
        </p:txBody>
      </p:sp>
      <p:sp>
        <p:nvSpPr>
          <p:cNvPr id="99" name="Google Shape;99;p1" descr="decorative"/>
          <p:cNvSpPr/>
          <p:nvPr/>
        </p:nvSpPr>
        <p:spPr>
          <a:xfrm>
            <a:off x="0" y="29426400"/>
            <a:ext cx="29782200" cy="3509400"/>
          </a:xfrm>
          <a:prstGeom prst="rect">
            <a:avLst/>
          </a:prstGeom>
          <a:solidFill>
            <a:srgbClr val="0033A0"/>
          </a:solidFill>
          <a:ln w="12700" cap="flat" cmpd="sng">
            <a:solidFill>
              <a:srgbClr val="0033A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7258">
              <a:solidFill>
                <a:schemeClr val="lt1"/>
              </a:solidFill>
              <a:latin typeface="Calibri"/>
              <a:ea typeface="Calibri"/>
              <a:cs typeface="Calibri"/>
              <a:sym typeface="Calibri"/>
            </a:endParaRPr>
          </a:p>
        </p:txBody>
      </p:sp>
      <p:sp>
        <p:nvSpPr>
          <p:cNvPr id="100" name="Google Shape;100;p1" descr="decorative"/>
          <p:cNvSpPr/>
          <p:nvPr/>
        </p:nvSpPr>
        <p:spPr>
          <a:xfrm>
            <a:off x="29927600" y="29440500"/>
            <a:ext cx="13963500" cy="3509400"/>
          </a:xfrm>
          <a:prstGeom prst="rect">
            <a:avLst/>
          </a:prstGeom>
          <a:solidFill>
            <a:srgbClr val="0033A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258">
              <a:solidFill>
                <a:schemeClr val="lt1"/>
              </a:solidFill>
              <a:latin typeface="Calibri"/>
              <a:ea typeface="Calibri"/>
              <a:cs typeface="Calibri"/>
              <a:sym typeface="Calibri"/>
            </a:endParaRPr>
          </a:p>
        </p:txBody>
      </p:sp>
      <p:sp>
        <p:nvSpPr>
          <p:cNvPr id="101" name="Google Shape;101;p1"/>
          <p:cNvSpPr txBox="1"/>
          <p:nvPr/>
        </p:nvSpPr>
        <p:spPr>
          <a:xfrm>
            <a:off x="2778159" y="29704339"/>
            <a:ext cx="24225900" cy="923400"/>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5400" b="1">
                <a:solidFill>
                  <a:schemeClr val="lt1"/>
                </a:solidFill>
                <a:latin typeface="Arial Black"/>
                <a:ea typeface="Arial Black"/>
                <a:cs typeface="Arial Black"/>
                <a:sym typeface="Arial Black"/>
              </a:rPr>
              <a:t>REFERENCES</a:t>
            </a:r>
            <a:endParaRPr/>
          </a:p>
        </p:txBody>
      </p:sp>
      <p:sp>
        <p:nvSpPr>
          <p:cNvPr id="102" name="Google Shape;102;p1"/>
          <p:cNvSpPr txBox="1"/>
          <p:nvPr/>
        </p:nvSpPr>
        <p:spPr>
          <a:xfrm>
            <a:off x="32100291" y="29704377"/>
            <a:ext cx="9618000" cy="923400"/>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5400" b="1">
                <a:solidFill>
                  <a:schemeClr val="lt1"/>
                </a:solidFill>
                <a:latin typeface="Arial Black"/>
                <a:ea typeface="Arial Black"/>
                <a:cs typeface="Arial Black"/>
                <a:sym typeface="Arial Black"/>
              </a:rPr>
              <a:t>ACKNOWLEDGEMENTS</a:t>
            </a:r>
            <a:endParaRPr/>
          </a:p>
        </p:txBody>
      </p:sp>
      <p:sp>
        <p:nvSpPr>
          <p:cNvPr id="103" name="Google Shape;103;p1" descr="decorative"/>
          <p:cNvSpPr txBox="1"/>
          <p:nvPr/>
        </p:nvSpPr>
        <p:spPr>
          <a:xfrm>
            <a:off x="0" y="30898550"/>
            <a:ext cx="29782200" cy="2154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chemeClr val="lt1"/>
                </a:solidFill>
                <a:latin typeface="Arial"/>
                <a:ea typeface="Arial"/>
                <a:cs typeface="Arial"/>
                <a:sym typeface="Arial"/>
              </a:rPr>
              <a:t>[1] </a:t>
            </a:r>
            <a:r>
              <a:rPr lang="en-US" sz="2400">
                <a:solidFill>
                  <a:schemeClr val="lt1"/>
                </a:solidFill>
              </a:rPr>
              <a:t>Harbaugh, J. (2021, June 25). </a:t>
            </a:r>
            <a:r>
              <a:rPr lang="en-US" sz="2400" i="1">
                <a:solidFill>
                  <a:schemeClr val="lt1"/>
                </a:solidFill>
              </a:rPr>
              <a:t>Nuclear thermal propulsion</a:t>
            </a:r>
            <a:r>
              <a:rPr lang="en-US" sz="2400">
                <a:solidFill>
                  <a:schemeClr val="lt1"/>
                </a:solidFill>
              </a:rPr>
              <a:t>. NASA. Retrieved March 8, 2023, from https://www.nasa.gov/mission_pages/tdm/nuclear-thermal-propulsion/index.html </a:t>
            </a:r>
            <a:endParaRPr sz="2400">
              <a:solidFill>
                <a:schemeClr val="lt1"/>
              </a:solidFill>
              <a:latin typeface="Arial"/>
              <a:ea typeface="Arial"/>
              <a:cs typeface="Arial"/>
              <a:sym typeface="Arial"/>
            </a:endParaRPr>
          </a:p>
          <a:p>
            <a:pPr marL="0" marR="0" lvl="0" indent="0" algn="l" rtl="0">
              <a:spcBef>
                <a:spcPts val="0"/>
              </a:spcBef>
              <a:spcAft>
                <a:spcPts val="0"/>
              </a:spcAft>
              <a:buNone/>
            </a:pPr>
            <a:r>
              <a:rPr lang="en-US" sz="2400">
                <a:solidFill>
                  <a:schemeClr val="lt1"/>
                </a:solidFill>
                <a:latin typeface="Arial"/>
                <a:ea typeface="Arial"/>
                <a:cs typeface="Arial"/>
                <a:sym typeface="Arial"/>
              </a:rPr>
              <a:t>[2</a:t>
            </a:r>
            <a:r>
              <a:rPr lang="en-US" sz="2400">
                <a:solidFill>
                  <a:schemeClr val="lt1"/>
                </a:solidFill>
              </a:rPr>
              <a:t>] </a:t>
            </a:r>
            <a:r>
              <a:rPr lang="en-US" sz="2400" i="1">
                <a:solidFill>
                  <a:schemeClr val="lt1"/>
                </a:solidFill>
              </a:rPr>
              <a:t>6 things you should know about nuclear thermal propulsion</a:t>
            </a:r>
            <a:r>
              <a:rPr lang="en-US" sz="2400">
                <a:solidFill>
                  <a:schemeClr val="lt1"/>
                </a:solidFill>
              </a:rPr>
              <a:t>. Energy.gov. (2021, December 10). Retrieved March 12, 2023, from https://www.energy.gov/ne/articles/6-things-you-should-know-about-nuclear-thermal-propulsion#:~:text=Nuclear%20thermal%20propulsion%20(NTP)%20systems,chance%20of%20exploring%20deep%20space. </a:t>
            </a:r>
            <a:endParaRPr sz="2400">
              <a:solidFill>
                <a:schemeClr val="lt1"/>
              </a:solidFill>
            </a:endParaRPr>
          </a:p>
          <a:p>
            <a:pPr marL="0" marR="0" lvl="0" indent="0" algn="l" rtl="0">
              <a:spcBef>
                <a:spcPts val="0"/>
              </a:spcBef>
              <a:spcAft>
                <a:spcPts val="0"/>
              </a:spcAft>
              <a:buNone/>
            </a:pPr>
            <a:r>
              <a:rPr lang="en-US" sz="2400">
                <a:solidFill>
                  <a:schemeClr val="lt1"/>
                </a:solidFill>
              </a:rPr>
              <a:t>[3] </a:t>
            </a:r>
            <a:r>
              <a:rPr lang="en-US" sz="2400" i="1">
                <a:solidFill>
                  <a:schemeClr val="lt1"/>
                </a:solidFill>
              </a:rPr>
              <a:t>Spex sampleprep 8000D dual mixer/mill - specialty lab equipment, instruments, and apparatuses, mills</a:t>
            </a:r>
            <a:r>
              <a:rPr lang="en-US" sz="2400">
                <a:solidFill>
                  <a:schemeClr val="lt1"/>
                </a:solidFill>
              </a:rPr>
              <a:t>. SPEX SamplePrep 8000D Dual Mixer/Mill 24 x 17 x 11 in; 115 V/60 Hz:Specialty | Fisher Scientific. (n.d.). Retrieved March 12, 2023, from https://www.fishersci.com/shop/products/spex-sampleprep-8000d-dual-mixer-mill/8000D </a:t>
            </a:r>
            <a:endParaRPr sz="2400">
              <a:solidFill>
                <a:schemeClr val="lt1"/>
              </a:solidFill>
            </a:endParaRPr>
          </a:p>
          <a:p>
            <a:pPr marL="0" marR="0" lvl="0" indent="0" algn="l" rtl="0">
              <a:spcBef>
                <a:spcPts val="0"/>
              </a:spcBef>
              <a:spcAft>
                <a:spcPts val="0"/>
              </a:spcAft>
              <a:buNone/>
            </a:pPr>
            <a:endParaRPr/>
          </a:p>
        </p:txBody>
      </p:sp>
      <p:sp>
        <p:nvSpPr>
          <p:cNvPr id="104" name="Google Shape;104;p1" descr="decorative"/>
          <p:cNvSpPr txBox="1"/>
          <p:nvPr/>
        </p:nvSpPr>
        <p:spPr>
          <a:xfrm>
            <a:off x="29927605" y="30952025"/>
            <a:ext cx="13963500" cy="8309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dirty="0">
                <a:solidFill>
                  <a:schemeClr val="lt1"/>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The current tasks were </a:t>
            </a:r>
            <a:r>
              <a:rPr lang="en-US" sz="2400" dirty="0">
                <a:solidFill>
                  <a:schemeClr val="lt1"/>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completed at Boise State University and funded by the N</a:t>
            </a:r>
            <a:r>
              <a:rPr lang="en-US" sz="2400" dirty="0">
                <a:solidFill>
                  <a:schemeClr val="lt1"/>
                </a:solidFill>
              </a:rPr>
              <a:t>uclear Thermal Propulsion Project from NASA Marshall Flight Center</a:t>
            </a:r>
            <a:endParaRPr sz="3600" dirty="0">
              <a:solidFill>
                <a:schemeClr val="lt1"/>
              </a:solidFill>
              <a:latin typeface="Arial"/>
              <a:ea typeface="Arial"/>
              <a:cs typeface="Arial"/>
              <a:sym typeface="Arial"/>
            </a:endParaRPr>
          </a:p>
        </p:txBody>
      </p:sp>
      <p:sp>
        <p:nvSpPr>
          <p:cNvPr id="107" name="Google Shape;107;p1"/>
          <p:cNvSpPr txBox="1"/>
          <p:nvPr/>
        </p:nvSpPr>
        <p:spPr>
          <a:xfrm>
            <a:off x="12997624" y="16832000"/>
            <a:ext cx="5128200" cy="538500"/>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endParaRPr/>
          </a:p>
          <a:p>
            <a:pPr marL="0" lvl="0" indent="0" algn="l" rtl="0">
              <a:spcBef>
                <a:spcPts val="0"/>
              </a:spcBef>
              <a:spcAft>
                <a:spcPts val="0"/>
              </a:spcAft>
              <a:buNone/>
            </a:pPr>
            <a:endParaRPr b="1"/>
          </a:p>
        </p:txBody>
      </p:sp>
      <p:sp>
        <p:nvSpPr>
          <p:cNvPr id="108" name="Google Shape;108;p1"/>
          <p:cNvSpPr/>
          <p:nvPr/>
        </p:nvSpPr>
        <p:spPr>
          <a:xfrm>
            <a:off x="-37723" y="14777932"/>
            <a:ext cx="5821500" cy="1417200"/>
          </a:xfrm>
          <a:prstGeom prst="rect">
            <a:avLst/>
          </a:prstGeom>
          <a:solidFill>
            <a:srgbClr val="D6430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7258" b="1">
                <a:solidFill>
                  <a:schemeClr val="lt1"/>
                </a:solidFill>
                <a:latin typeface="Arial"/>
                <a:ea typeface="Arial"/>
                <a:cs typeface="Arial"/>
                <a:sym typeface="Arial"/>
              </a:rPr>
              <a:t>III. RESULTS</a:t>
            </a:r>
            <a:endParaRPr/>
          </a:p>
        </p:txBody>
      </p:sp>
      <p:sp>
        <p:nvSpPr>
          <p:cNvPr id="110" name="Google Shape;110;p1"/>
          <p:cNvSpPr/>
          <p:nvPr/>
        </p:nvSpPr>
        <p:spPr>
          <a:xfrm>
            <a:off x="21676257" y="6047243"/>
            <a:ext cx="8444700" cy="1412400"/>
          </a:xfrm>
          <a:prstGeom prst="rect">
            <a:avLst/>
          </a:prstGeom>
          <a:solidFill>
            <a:srgbClr val="D6430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6600" b="1">
                <a:solidFill>
                  <a:schemeClr val="lt1"/>
                </a:solidFill>
                <a:latin typeface="Arial"/>
                <a:ea typeface="Arial"/>
                <a:cs typeface="Arial"/>
                <a:sym typeface="Arial"/>
              </a:rPr>
              <a:t>II. EXPERIMENTAL</a:t>
            </a:r>
            <a:endParaRPr/>
          </a:p>
        </p:txBody>
      </p:sp>
      <p:sp>
        <p:nvSpPr>
          <p:cNvPr id="111" name="Google Shape;111;p1"/>
          <p:cNvSpPr/>
          <p:nvPr/>
        </p:nvSpPr>
        <p:spPr>
          <a:xfrm>
            <a:off x="-70447" y="6100499"/>
            <a:ext cx="8205567" cy="1412331"/>
          </a:xfrm>
          <a:prstGeom prst="rect">
            <a:avLst/>
          </a:prstGeom>
          <a:solidFill>
            <a:srgbClr val="D6430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7258" b="1">
                <a:solidFill>
                  <a:schemeClr val="lt1"/>
                </a:solidFill>
                <a:latin typeface="Arial"/>
                <a:ea typeface="Arial"/>
                <a:cs typeface="Arial"/>
                <a:sym typeface="Arial"/>
              </a:rPr>
              <a:t>I. INTRODUCTION</a:t>
            </a:r>
            <a:endParaRPr/>
          </a:p>
        </p:txBody>
      </p:sp>
      <p:sp>
        <p:nvSpPr>
          <p:cNvPr id="112" name="Google Shape;112;p1"/>
          <p:cNvSpPr txBox="1"/>
          <p:nvPr/>
        </p:nvSpPr>
        <p:spPr>
          <a:xfrm flipH="1">
            <a:off x="13329742" y="21000031"/>
            <a:ext cx="6147600" cy="831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1"/>
                </a:solidFill>
                <a:latin typeface="Arial"/>
                <a:ea typeface="Arial"/>
                <a:cs typeface="Arial"/>
                <a:sym typeface="Arial"/>
              </a:rPr>
              <a:t>Figure </a:t>
            </a:r>
            <a:r>
              <a:rPr lang="en-US" sz="2400" b="1">
                <a:solidFill>
                  <a:schemeClr val="dk1"/>
                </a:solidFill>
              </a:rPr>
              <a:t>7</a:t>
            </a:r>
            <a:r>
              <a:rPr lang="en-US" sz="2400" b="1">
                <a:solidFill>
                  <a:schemeClr val="dk1"/>
                </a:solidFill>
                <a:latin typeface="Arial"/>
                <a:ea typeface="Arial"/>
                <a:cs typeface="Arial"/>
                <a:sym typeface="Arial"/>
              </a:rPr>
              <a:t>: </a:t>
            </a:r>
            <a:r>
              <a:rPr lang="en-US" sz="2400">
                <a:solidFill>
                  <a:schemeClr val="dk1"/>
                </a:solidFill>
              </a:rPr>
              <a:t>Image of an ink that was made with 50% PEI and 50% ZrC while printing</a:t>
            </a:r>
            <a:endParaRPr/>
          </a:p>
        </p:txBody>
      </p:sp>
      <p:sp>
        <p:nvSpPr>
          <p:cNvPr id="113" name="Google Shape;113;p1" descr="decorative"/>
          <p:cNvSpPr/>
          <p:nvPr/>
        </p:nvSpPr>
        <p:spPr>
          <a:xfrm rot="-5400000" flipH="1">
            <a:off x="18019250" y="22417251"/>
            <a:ext cx="13919400" cy="91500"/>
          </a:xfrm>
          <a:prstGeom prst="rect">
            <a:avLst/>
          </a:prstGeom>
          <a:solidFill>
            <a:srgbClr val="CAC8C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258">
              <a:solidFill>
                <a:schemeClr val="lt1"/>
              </a:solidFill>
              <a:latin typeface="Calibri"/>
              <a:ea typeface="Calibri"/>
              <a:cs typeface="Calibri"/>
              <a:sym typeface="Calibri"/>
            </a:endParaRPr>
          </a:p>
        </p:txBody>
      </p:sp>
      <p:sp>
        <p:nvSpPr>
          <p:cNvPr id="114" name="Google Shape;114;p1"/>
          <p:cNvSpPr txBox="1"/>
          <p:nvPr/>
        </p:nvSpPr>
        <p:spPr>
          <a:xfrm>
            <a:off x="16819904" y="15660999"/>
            <a:ext cx="4339800" cy="646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u="sng">
                <a:solidFill>
                  <a:schemeClr val="dk1"/>
                </a:solidFill>
              </a:rPr>
              <a:t>Printing the Ink</a:t>
            </a:r>
            <a:endParaRPr/>
          </a:p>
        </p:txBody>
      </p:sp>
      <p:sp>
        <p:nvSpPr>
          <p:cNvPr id="116" name="Google Shape;116;p1" descr="decorative"/>
          <p:cNvSpPr txBox="1"/>
          <p:nvPr/>
        </p:nvSpPr>
        <p:spPr>
          <a:xfrm>
            <a:off x="1630200" y="3352101"/>
            <a:ext cx="24188100" cy="2447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800">
                <a:solidFill>
                  <a:srgbClr val="FFFFFF"/>
                </a:solidFill>
              </a:rPr>
              <a:t>Jacqueline R. Stone</a:t>
            </a:r>
            <a:r>
              <a:rPr lang="en-US" sz="4800" b="0" i="0" u="none" strike="noStrike" cap="none" baseline="30000">
                <a:solidFill>
                  <a:srgbClr val="FFFFFF"/>
                </a:solidFill>
                <a:latin typeface="Arial"/>
                <a:ea typeface="Arial"/>
                <a:cs typeface="Arial"/>
                <a:sym typeface="Arial"/>
              </a:rPr>
              <a:t>1, 2</a:t>
            </a:r>
            <a:r>
              <a:rPr lang="en-US" sz="4800" b="0" i="0" u="none" strike="noStrike" cap="none">
                <a:solidFill>
                  <a:srgbClr val="FFFFFF"/>
                </a:solidFill>
                <a:latin typeface="Arial"/>
                <a:ea typeface="Arial"/>
                <a:cs typeface="Arial"/>
                <a:sym typeface="Arial"/>
              </a:rPr>
              <a:t>, </a:t>
            </a:r>
            <a:r>
              <a:rPr lang="en-US" sz="4800">
                <a:solidFill>
                  <a:srgbClr val="FFFFFF"/>
                </a:solidFill>
              </a:rPr>
              <a:t>Ryan D. Finkelstein</a:t>
            </a:r>
            <a:r>
              <a:rPr lang="en-US" sz="4800" b="0" i="0" u="none" strike="noStrike" cap="none" baseline="30000">
                <a:solidFill>
                  <a:srgbClr val="FFFFFF"/>
                </a:solidFill>
                <a:latin typeface="Arial"/>
                <a:ea typeface="Arial"/>
                <a:cs typeface="Arial"/>
                <a:sym typeface="Arial"/>
              </a:rPr>
              <a:t>1, 2</a:t>
            </a:r>
            <a:r>
              <a:rPr lang="en-US" sz="4800" b="0" i="0" u="none" strike="noStrike" cap="none">
                <a:solidFill>
                  <a:srgbClr val="FFFFFF"/>
                </a:solidFill>
                <a:latin typeface="Arial"/>
                <a:ea typeface="Arial"/>
                <a:cs typeface="Arial"/>
                <a:sym typeface="Arial"/>
              </a:rPr>
              <a:t>, Brian J. Jaques</a:t>
            </a:r>
            <a:r>
              <a:rPr lang="en-US" sz="4800" b="0" i="0" u="none" strike="noStrike" cap="none" baseline="30000">
                <a:solidFill>
                  <a:srgbClr val="FFFFFF"/>
                </a:solidFill>
                <a:latin typeface="Arial"/>
                <a:ea typeface="Arial"/>
                <a:cs typeface="Arial"/>
                <a:sym typeface="Arial"/>
              </a:rPr>
              <a:t>1, 2,</a:t>
            </a:r>
            <a:r>
              <a:rPr lang="en-US" sz="4800" b="0" i="0" u="none" strike="noStrike" cap="none">
                <a:solidFill>
                  <a:srgbClr val="FFFFFF"/>
                </a:solidFill>
                <a:latin typeface="Arial"/>
                <a:ea typeface="Arial"/>
                <a:cs typeface="Arial"/>
                <a:sym typeface="Arial"/>
              </a:rPr>
              <a:t>, </a:t>
            </a:r>
            <a:r>
              <a:rPr lang="en-US" sz="4800">
                <a:solidFill>
                  <a:srgbClr val="FFFFFF"/>
                </a:solidFill>
              </a:rPr>
              <a:t>Jhonathan Rosales</a:t>
            </a:r>
            <a:r>
              <a:rPr lang="en-US" sz="4800" baseline="30000">
                <a:solidFill>
                  <a:srgbClr val="FFFFFF"/>
                </a:solidFill>
              </a:rPr>
              <a:t>3</a:t>
            </a:r>
            <a:r>
              <a:rPr lang="en-US" sz="4800">
                <a:solidFill>
                  <a:srgbClr val="FFFFFF"/>
                </a:solidFill>
              </a:rPr>
              <a:t> </a:t>
            </a:r>
            <a:endParaRPr/>
          </a:p>
          <a:p>
            <a:pPr marL="0" marR="0" lvl="0" indent="0" algn="ctr" rtl="0">
              <a:spcBef>
                <a:spcPts val="0"/>
              </a:spcBef>
              <a:spcAft>
                <a:spcPts val="0"/>
              </a:spcAft>
              <a:buNone/>
            </a:pPr>
            <a:r>
              <a:rPr lang="en-US" sz="900" baseline="30000">
                <a:solidFill>
                  <a:srgbClr val="FFFFFF"/>
                </a:solidFill>
              </a:rPr>
              <a:t> </a:t>
            </a:r>
            <a:endParaRPr sz="900" b="0" i="0" u="none" strike="noStrike" cap="none" baseline="30000">
              <a:solidFill>
                <a:srgbClr val="FFFFFF"/>
              </a:solidFill>
              <a:latin typeface="Arial"/>
              <a:ea typeface="Arial"/>
              <a:cs typeface="Arial"/>
              <a:sym typeface="Arial"/>
            </a:endParaRPr>
          </a:p>
          <a:p>
            <a:pPr marL="0" marR="0" lvl="0" indent="0" algn="ctr" rtl="0">
              <a:spcBef>
                <a:spcPts val="0"/>
              </a:spcBef>
              <a:spcAft>
                <a:spcPts val="0"/>
              </a:spcAft>
              <a:buNone/>
            </a:pPr>
            <a:r>
              <a:rPr lang="en-US" sz="3200" b="0" i="0" u="none" strike="noStrike" cap="none">
                <a:solidFill>
                  <a:srgbClr val="FFFFFF"/>
                </a:solidFill>
                <a:latin typeface="Arial"/>
                <a:ea typeface="Arial"/>
                <a:cs typeface="Arial"/>
                <a:sym typeface="Arial"/>
              </a:rPr>
              <a:t>1. </a:t>
            </a:r>
            <a:r>
              <a:rPr lang="en-US" sz="3200">
                <a:solidFill>
                  <a:srgbClr val="FFFFFF"/>
                </a:solidFill>
              </a:rPr>
              <a:t>College of Engineering,</a:t>
            </a:r>
            <a:r>
              <a:rPr lang="en-US" sz="3200" b="0" i="0" u="none" strike="noStrike" cap="none">
                <a:solidFill>
                  <a:srgbClr val="FFFFFF"/>
                </a:solidFill>
                <a:latin typeface="Arial"/>
                <a:ea typeface="Arial"/>
                <a:cs typeface="Arial"/>
                <a:sym typeface="Arial"/>
              </a:rPr>
              <a:t> Boise State University, Boise, ID </a:t>
            </a:r>
            <a:endParaRPr/>
          </a:p>
          <a:p>
            <a:pPr marL="0" marR="0" lvl="0" indent="0" algn="ctr" rtl="0">
              <a:spcBef>
                <a:spcPts val="0"/>
              </a:spcBef>
              <a:spcAft>
                <a:spcPts val="0"/>
              </a:spcAft>
              <a:buNone/>
            </a:pPr>
            <a:r>
              <a:rPr lang="en-US" sz="3200" b="0" i="0" u="none" strike="noStrike" cap="none">
                <a:solidFill>
                  <a:srgbClr val="FFFFFF"/>
                </a:solidFill>
                <a:latin typeface="Arial"/>
                <a:ea typeface="Arial"/>
                <a:cs typeface="Arial"/>
                <a:sym typeface="Arial"/>
              </a:rPr>
              <a:t>2. Center for Advanced Energy Studies, Idaho Falls, ID</a:t>
            </a:r>
            <a:endParaRPr/>
          </a:p>
          <a:p>
            <a:pPr marL="0" marR="0" lvl="0" indent="0" algn="ctr" rtl="0">
              <a:spcBef>
                <a:spcPts val="0"/>
              </a:spcBef>
              <a:spcAft>
                <a:spcPts val="0"/>
              </a:spcAft>
              <a:buNone/>
            </a:pPr>
            <a:r>
              <a:rPr lang="en-US" sz="3200" b="0" i="0" u="none" strike="noStrike" cap="none">
                <a:solidFill>
                  <a:srgbClr val="FFFFFF"/>
                </a:solidFill>
                <a:latin typeface="Arial"/>
                <a:ea typeface="Arial"/>
                <a:cs typeface="Arial"/>
                <a:sym typeface="Arial"/>
              </a:rPr>
              <a:t>3. </a:t>
            </a:r>
            <a:r>
              <a:rPr lang="en-US" sz="3200">
                <a:solidFill>
                  <a:srgbClr val="FFFFFF"/>
                </a:solidFill>
              </a:rPr>
              <a:t>Marshall Flight Center, National Aeronautics and Space Administration</a:t>
            </a:r>
            <a:r>
              <a:rPr lang="en-US" sz="3200" b="0" i="0" u="none" strike="noStrike" cap="none">
                <a:solidFill>
                  <a:srgbClr val="FFFFFF"/>
                </a:solidFill>
                <a:latin typeface="Arial"/>
                <a:ea typeface="Arial"/>
                <a:cs typeface="Arial"/>
                <a:sym typeface="Arial"/>
              </a:rPr>
              <a:t>, </a:t>
            </a:r>
            <a:r>
              <a:rPr lang="en-US" sz="3200">
                <a:solidFill>
                  <a:srgbClr val="FFFFFF"/>
                </a:solidFill>
              </a:rPr>
              <a:t>Huntsville, AL</a:t>
            </a:r>
            <a:endParaRPr/>
          </a:p>
        </p:txBody>
      </p:sp>
      <p:pic>
        <p:nvPicPr>
          <p:cNvPr id="117" name="Google Shape;117;p1"/>
          <p:cNvPicPr preferRelativeResize="0"/>
          <p:nvPr/>
        </p:nvPicPr>
        <p:blipFill>
          <a:blip r:embed="rId3">
            <a:alphaModFix/>
          </a:blip>
          <a:stretch>
            <a:fillRect/>
          </a:stretch>
        </p:blipFill>
        <p:spPr>
          <a:xfrm>
            <a:off x="33149250" y="981378"/>
            <a:ext cx="7080100" cy="3668265"/>
          </a:xfrm>
          <a:prstGeom prst="rect">
            <a:avLst/>
          </a:prstGeom>
          <a:noFill/>
          <a:ln>
            <a:noFill/>
          </a:ln>
        </p:spPr>
      </p:pic>
      <p:sp>
        <p:nvSpPr>
          <p:cNvPr id="118" name="Google Shape;118;p1"/>
          <p:cNvSpPr txBox="1"/>
          <p:nvPr/>
        </p:nvSpPr>
        <p:spPr>
          <a:xfrm>
            <a:off x="21886425" y="7547225"/>
            <a:ext cx="7611600" cy="4617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t>Ink was made with ZrC powder and PEI polymer, with varying amounts of HCl and DI water to create structures tin the Nscrypt direct write AM printer </a:t>
            </a:r>
            <a:r>
              <a:rPr lang="en-US" sz="2400" b="1"/>
              <a:t>(Figure 2)</a:t>
            </a:r>
            <a:r>
              <a:rPr lang="en-US" sz="2400"/>
              <a:t>. </a:t>
            </a:r>
            <a:endParaRPr sz="2400"/>
          </a:p>
          <a:p>
            <a:pPr marL="0" lvl="0" indent="0" algn="l" rtl="0">
              <a:spcBef>
                <a:spcPts val="0"/>
              </a:spcBef>
              <a:spcAft>
                <a:spcPts val="0"/>
              </a:spcAft>
              <a:buNone/>
            </a:pPr>
            <a:endParaRPr sz="2400"/>
          </a:p>
          <a:p>
            <a:pPr marL="0" lvl="0" indent="0" algn="l" rtl="0">
              <a:spcBef>
                <a:spcPts val="0"/>
              </a:spcBef>
              <a:spcAft>
                <a:spcPts val="0"/>
              </a:spcAft>
              <a:buNone/>
            </a:pPr>
            <a:r>
              <a:rPr lang="en-US" sz="2400"/>
              <a:t>Typical inks were made with:</a:t>
            </a:r>
            <a:endParaRPr sz="2400"/>
          </a:p>
          <a:p>
            <a:pPr marL="457200" lvl="0" indent="-381000" algn="l" rtl="0">
              <a:spcBef>
                <a:spcPts val="0"/>
              </a:spcBef>
              <a:spcAft>
                <a:spcPts val="0"/>
              </a:spcAft>
              <a:buClr>
                <a:schemeClr val="dk1"/>
              </a:buClr>
              <a:buSzPts val="2400"/>
              <a:buChar char="•"/>
            </a:pPr>
            <a:r>
              <a:rPr lang="en-US" sz="2400">
                <a:solidFill>
                  <a:schemeClr val="dk1"/>
                </a:solidFill>
              </a:rPr>
              <a:t>Inconsistent inks proved challenging in the printing stage</a:t>
            </a:r>
            <a:endParaRPr sz="2400"/>
          </a:p>
          <a:p>
            <a:pPr marL="457200" lvl="0" indent="-381000" algn="l" rtl="0">
              <a:spcBef>
                <a:spcPts val="0"/>
              </a:spcBef>
              <a:spcAft>
                <a:spcPts val="0"/>
              </a:spcAft>
              <a:buClr>
                <a:schemeClr val="dk1"/>
              </a:buClr>
              <a:buSzPts val="2400"/>
              <a:buChar char="•"/>
            </a:pPr>
            <a:r>
              <a:rPr lang="en-US" sz="2400"/>
              <a:t>50% PEI  </a:t>
            </a:r>
            <a:endParaRPr sz="2400"/>
          </a:p>
          <a:p>
            <a:pPr marL="457200" lvl="0" indent="-381000" algn="l" rtl="0">
              <a:spcBef>
                <a:spcPts val="0"/>
              </a:spcBef>
              <a:spcAft>
                <a:spcPts val="0"/>
              </a:spcAft>
              <a:buClr>
                <a:schemeClr val="dk1"/>
              </a:buClr>
              <a:buSzPts val="2400"/>
              <a:buChar char="•"/>
            </a:pPr>
            <a:r>
              <a:rPr lang="en-US" sz="2400"/>
              <a:t>40-50% ZrC powder</a:t>
            </a:r>
            <a:endParaRPr sz="2400"/>
          </a:p>
          <a:p>
            <a:pPr marL="457200" lvl="0" indent="-381000" algn="l" rtl="0">
              <a:spcBef>
                <a:spcPts val="0"/>
              </a:spcBef>
              <a:spcAft>
                <a:spcPts val="0"/>
              </a:spcAft>
              <a:buClr>
                <a:schemeClr val="dk1"/>
              </a:buClr>
              <a:buSzPts val="2400"/>
              <a:buChar char="•"/>
            </a:pPr>
            <a:r>
              <a:rPr lang="en-US" sz="2400"/>
              <a:t>5-10% DI water</a:t>
            </a:r>
            <a:endParaRPr sz="2400"/>
          </a:p>
          <a:p>
            <a:pPr marL="457200" lvl="0" indent="-381000" algn="l" rtl="0">
              <a:spcBef>
                <a:spcPts val="0"/>
              </a:spcBef>
              <a:spcAft>
                <a:spcPts val="0"/>
              </a:spcAft>
              <a:buClr>
                <a:schemeClr val="dk1"/>
              </a:buClr>
              <a:buSzPts val="2400"/>
              <a:buChar char="•"/>
            </a:pPr>
            <a:r>
              <a:rPr lang="en-US" sz="2400"/>
              <a:t>5% HCl</a:t>
            </a:r>
            <a:endParaRPr sz="2400"/>
          </a:p>
        </p:txBody>
      </p:sp>
      <p:pic>
        <p:nvPicPr>
          <p:cNvPr id="119" name="Google Shape;119;p1"/>
          <p:cNvPicPr preferRelativeResize="0"/>
          <p:nvPr/>
        </p:nvPicPr>
        <p:blipFill>
          <a:blip r:embed="rId4">
            <a:alphaModFix/>
          </a:blip>
          <a:stretch>
            <a:fillRect/>
          </a:stretch>
        </p:blipFill>
        <p:spPr>
          <a:xfrm>
            <a:off x="34074085" y="9141800"/>
            <a:ext cx="7142039" cy="5356500"/>
          </a:xfrm>
          <a:prstGeom prst="rect">
            <a:avLst/>
          </a:prstGeom>
          <a:noFill/>
          <a:ln>
            <a:noFill/>
          </a:ln>
        </p:spPr>
      </p:pic>
      <p:pic>
        <p:nvPicPr>
          <p:cNvPr id="120" name="Google Shape;120;p1"/>
          <p:cNvPicPr preferRelativeResize="0"/>
          <p:nvPr/>
        </p:nvPicPr>
        <p:blipFill rotWithShape="1">
          <a:blip r:embed="rId5">
            <a:alphaModFix/>
          </a:blip>
          <a:srcRect l="7658" t="40330" r="10782" b="16683"/>
          <a:stretch/>
        </p:blipFill>
        <p:spPr>
          <a:xfrm>
            <a:off x="37033975" y="5047325"/>
            <a:ext cx="6268927" cy="4405581"/>
          </a:xfrm>
          <a:prstGeom prst="rect">
            <a:avLst/>
          </a:prstGeom>
          <a:noFill/>
          <a:ln>
            <a:noFill/>
          </a:ln>
        </p:spPr>
      </p:pic>
      <p:cxnSp>
        <p:nvCxnSpPr>
          <p:cNvPr id="121" name="Google Shape;121;p1"/>
          <p:cNvCxnSpPr/>
          <p:nvPr/>
        </p:nvCxnSpPr>
        <p:spPr>
          <a:xfrm rot="10800000">
            <a:off x="42255725" y="8238350"/>
            <a:ext cx="376500" cy="1801800"/>
          </a:xfrm>
          <a:prstGeom prst="straightConnector1">
            <a:avLst/>
          </a:prstGeom>
          <a:noFill/>
          <a:ln w="38100" cap="flat" cmpd="sng">
            <a:solidFill>
              <a:schemeClr val="dk1"/>
            </a:solidFill>
            <a:prstDash val="solid"/>
            <a:round/>
            <a:headEnd type="none" w="med" len="med"/>
            <a:tailEnd type="triangle" w="med" len="med"/>
          </a:ln>
        </p:spPr>
      </p:cxnSp>
      <p:cxnSp>
        <p:nvCxnSpPr>
          <p:cNvPr id="122" name="Google Shape;122;p1"/>
          <p:cNvCxnSpPr/>
          <p:nvPr/>
        </p:nvCxnSpPr>
        <p:spPr>
          <a:xfrm>
            <a:off x="36331125" y="5331025"/>
            <a:ext cx="2454600" cy="472500"/>
          </a:xfrm>
          <a:prstGeom prst="straightConnector1">
            <a:avLst/>
          </a:prstGeom>
          <a:noFill/>
          <a:ln w="38100" cap="flat" cmpd="sng">
            <a:solidFill>
              <a:schemeClr val="dk1"/>
            </a:solidFill>
            <a:prstDash val="solid"/>
            <a:round/>
            <a:headEnd type="none" w="med" len="med"/>
            <a:tailEnd type="triangle" w="med" len="med"/>
          </a:ln>
        </p:spPr>
      </p:cxnSp>
      <p:cxnSp>
        <p:nvCxnSpPr>
          <p:cNvPr id="123" name="Google Shape;123;p1"/>
          <p:cNvCxnSpPr>
            <a:stCxn id="124" idx="0"/>
          </p:cNvCxnSpPr>
          <p:nvPr/>
        </p:nvCxnSpPr>
        <p:spPr>
          <a:xfrm rot="10800000">
            <a:off x="41568063" y="9056900"/>
            <a:ext cx="335700" cy="2073600"/>
          </a:xfrm>
          <a:prstGeom prst="straightConnector1">
            <a:avLst/>
          </a:prstGeom>
          <a:noFill/>
          <a:ln w="38100" cap="flat" cmpd="sng">
            <a:solidFill>
              <a:schemeClr val="dk1"/>
            </a:solidFill>
            <a:prstDash val="solid"/>
            <a:round/>
            <a:headEnd type="none" w="med" len="med"/>
            <a:tailEnd type="triangle" w="med" len="med"/>
          </a:ln>
        </p:spPr>
      </p:cxnSp>
      <p:cxnSp>
        <p:nvCxnSpPr>
          <p:cNvPr id="125" name="Google Shape;125;p1"/>
          <p:cNvCxnSpPr/>
          <p:nvPr/>
        </p:nvCxnSpPr>
        <p:spPr>
          <a:xfrm>
            <a:off x="36331125" y="6551675"/>
            <a:ext cx="2060700" cy="55800"/>
          </a:xfrm>
          <a:prstGeom prst="straightConnector1">
            <a:avLst/>
          </a:prstGeom>
          <a:noFill/>
          <a:ln w="38100" cap="flat" cmpd="sng">
            <a:solidFill>
              <a:schemeClr val="dk1"/>
            </a:solidFill>
            <a:prstDash val="solid"/>
            <a:round/>
            <a:headEnd type="none" w="med" len="med"/>
            <a:tailEnd type="triangle" w="med" len="med"/>
          </a:ln>
        </p:spPr>
      </p:cxnSp>
      <p:cxnSp>
        <p:nvCxnSpPr>
          <p:cNvPr id="126" name="Google Shape;126;p1"/>
          <p:cNvCxnSpPr/>
          <p:nvPr/>
        </p:nvCxnSpPr>
        <p:spPr>
          <a:xfrm>
            <a:off x="36239250" y="7394975"/>
            <a:ext cx="1643100" cy="143700"/>
          </a:xfrm>
          <a:prstGeom prst="straightConnector1">
            <a:avLst/>
          </a:prstGeom>
          <a:noFill/>
          <a:ln w="38100" cap="flat" cmpd="sng">
            <a:solidFill>
              <a:schemeClr val="dk1"/>
            </a:solidFill>
            <a:prstDash val="solid"/>
            <a:round/>
            <a:headEnd type="none" w="med" len="med"/>
            <a:tailEnd type="triangle" w="med" len="med"/>
          </a:ln>
        </p:spPr>
      </p:cxnSp>
      <p:cxnSp>
        <p:nvCxnSpPr>
          <p:cNvPr id="127" name="Google Shape;127;p1"/>
          <p:cNvCxnSpPr/>
          <p:nvPr/>
        </p:nvCxnSpPr>
        <p:spPr>
          <a:xfrm rot="10800000">
            <a:off x="39410775" y="8261300"/>
            <a:ext cx="200700" cy="1248000"/>
          </a:xfrm>
          <a:prstGeom prst="straightConnector1">
            <a:avLst/>
          </a:prstGeom>
          <a:noFill/>
          <a:ln w="38100" cap="flat" cmpd="sng">
            <a:solidFill>
              <a:schemeClr val="dk1"/>
            </a:solidFill>
            <a:prstDash val="solid"/>
            <a:round/>
            <a:headEnd type="none" w="med" len="med"/>
            <a:tailEnd type="triangle" w="med" len="med"/>
          </a:ln>
        </p:spPr>
      </p:cxnSp>
      <p:cxnSp>
        <p:nvCxnSpPr>
          <p:cNvPr id="128" name="Google Shape;128;p1"/>
          <p:cNvCxnSpPr/>
          <p:nvPr/>
        </p:nvCxnSpPr>
        <p:spPr>
          <a:xfrm flipH="1">
            <a:off x="40111100" y="4812575"/>
            <a:ext cx="1286400" cy="1939200"/>
          </a:xfrm>
          <a:prstGeom prst="straightConnector1">
            <a:avLst/>
          </a:prstGeom>
          <a:noFill/>
          <a:ln w="38100" cap="flat" cmpd="sng">
            <a:solidFill>
              <a:schemeClr val="dk1"/>
            </a:solidFill>
            <a:prstDash val="solid"/>
            <a:round/>
            <a:headEnd type="none" w="med" len="med"/>
            <a:tailEnd type="triangle" w="med" len="med"/>
          </a:ln>
        </p:spPr>
      </p:cxnSp>
      <p:cxnSp>
        <p:nvCxnSpPr>
          <p:cNvPr id="129" name="Google Shape;129;p1"/>
          <p:cNvCxnSpPr/>
          <p:nvPr/>
        </p:nvCxnSpPr>
        <p:spPr>
          <a:xfrm rot="10800000">
            <a:off x="40570625" y="8195750"/>
            <a:ext cx="210000" cy="1929300"/>
          </a:xfrm>
          <a:prstGeom prst="straightConnector1">
            <a:avLst/>
          </a:prstGeom>
          <a:noFill/>
          <a:ln w="38100" cap="flat" cmpd="sng">
            <a:solidFill>
              <a:schemeClr val="dk1"/>
            </a:solidFill>
            <a:prstDash val="solid"/>
            <a:round/>
            <a:headEnd type="none" w="med" len="med"/>
            <a:tailEnd type="triangle" w="med" len="med"/>
          </a:ln>
        </p:spPr>
      </p:cxnSp>
      <p:sp>
        <p:nvSpPr>
          <p:cNvPr id="130" name="Google Shape;130;p1"/>
          <p:cNvSpPr txBox="1"/>
          <p:nvPr/>
        </p:nvSpPr>
        <p:spPr>
          <a:xfrm>
            <a:off x="34196513" y="5884675"/>
            <a:ext cx="2165700" cy="861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200">
                <a:latin typeface="Calibri"/>
                <a:ea typeface="Calibri"/>
                <a:cs typeface="Calibri"/>
                <a:sym typeface="Calibri"/>
              </a:rPr>
              <a:t>Insert the syringe here, main body</a:t>
            </a:r>
            <a:endParaRPr sz="2200">
              <a:latin typeface="Calibri"/>
              <a:ea typeface="Calibri"/>
              <a:cs typeface="Calibri"/>
              <a:sym typeface="Calibri"/>
            </a:endParaRPr>
          </a:p>
        </p:txBody>
      </p:sp>
      <p:sp>
        <p:nvSpPr>
          <p:cNvPr id="131" name="Google Shape;131;p1"/>
          <p:cNvSpPr txBox="1"/>
          <p:nvPr/>
        </p:nvSpPr>
        <p:spPr>
          <a:xfrm>
            <a:off x="34278400" y="6746575"/>
            <a:ext cx="2165700" cy="861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200">
                <a:latin typeface="Calibri"/>
                <a:ea typeface="Calibri"/>
                <a:cs typeface="Calibri"/>
                <a:sym typeface="Calibri"/>
              </a:rPr>
              <a:t>Holds tip into the main body</a:t>
            </a:r>
            <a:endParaRPr sz="2200">
              <a:latin typeface="Calibri"/>
              <a:ea typeface="Calibri"/>
              <a:cs typeface="Calibri"/>
              <a:sym typeface="Calibri"/>
            </a:endParaRPr>
          </a:p>
        </p:txBody>
      </p:sp>
      <p:sp>
        <p:nvSpPr>
          <p:cNvPr id="132" name="Google Shape;132;p1"/>
          <p:cNvSpPr txBox="1"/>
          <p:nvPr/>
        </p:nvSpPr>
        <p:spPr>
          <a:xfrm>
            <a:off x="33692450" y="4751800"/>
            <a:ext cx="2968500" cy="861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200">
                <a:latin typeface="Calibri"/>
                <a:ea typeface="Calibri"/>
                <a:cs typeface="Calibri"/>
                <a:sym typeface="Calibri"/>
              </a:rPr>
              <a:t>Connects entire printing tip to machine</a:t>
            </a:r>
            <a:endParaRPr sz="2200">
              <a:latin typeface="Calibri"/>
              <a:ea typeface="Calibri"/>
              <a:cs typeface="Calibri"/>
              <a:sym typeface="Calibri"/>
            </a:endParaRPr>
          </a:p>
        </p:txBody>
      </p:sp>
      <p:sp>
        <p:nvSpPr>
          <p:cNvPr id="124" name="Google Shape;124;p1"/>
          <p:cNvSpPr txBox="1"/>
          <p:nvPr/>
        </p:nvSpPr>
        <p:spPr>
          <a:xfrm>
            <a:off x="40820913" y="11130500"/>
            <a:ext cx="2165700" cy="52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200">
                <a:latin typeface="Calibri"/>
                <a:ea typeface="Calibri"/>
                <a:cs typeface="Calibri"/>
                <a:sym typeface="Calibri"/>
              </a:rPr>
              <a:t>O-ring</a:t>
            </a:r>
            <a:endParaRPr sz="2200">
              <a:latin typeface="Calibri"/>
              <a:ea typeface="Calibri"/>
              <a:cs typeface="Calibri"/>
              <a:sym typeface="Calibri"/>
            </a:endParaRPr>
          </a:p>
        </p:txBody>
      </p:sp>
      <p:sp>
        <p:nvSpPr>
          <p:cNvPr id="133" name="Google Shape;133;p1"/>
          <p:cNvSpPr txBox="1"/>
          <p:nvPr/>
        </p:nvSpPr>
        <p:spPr>
          <a:xfrm>
            <a:off x="41903775" y="9860750"/>
            <a:ext cx="2165700" cy="861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200">
                <a:latin typeface="Calibri"/>
                <a:ea typeface="Calibri"/>
                <a:cs typeface="Calibri"/>
                <a:sym typeface="Calibri"/>
              </a:rPr>
              <a:t>Syringe and plunger</a:t>
            </a:r>
            <a:endParaRPr sz="2200">
              <a:latin typeface="Calibri"/>
              <a:ea typeface="Calibri"/>
              <a:cs typeface="Calibri"/>
              <a:sym typeface="Calibri"/>
            </a:endParaRPr>
          </a:p>
        </p:txBody>
      </p:sp>
      <p:sp>
        <p:nvSpPr>
          <p:cNvPr id="134" name="Google Shape;134;p1"/>
          <p:cNvSpPr txBox="1"/>
          <p:nvPr/>
        </p:nvSpPr>
        <p:spPr>
          <a:xfrm>
            <a:off x="39928125" y="10030088"/>
            <a:ext cx="2165700" cy="52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200">
                <a:highlight>
                  <a:schemeClr val="lt1"/>
                </a:highlight>
                <a:latin typeface="Calibri"/>
                <a:ea typeface="Calibri"/>
                <a:cs typeface="Calibri"/>
                <a:sym typeface="Calibri"/>
              </a:rPr>
              <a:t>Printer tip</a:t>
            </a:r>
            <a:endParaRPr sz="2200">
              <a:highlight>
                <a:schemeClr val="lt1"/>
              </a:highlight>
              <a:latin typeface="Calibri"/>
              <a:ea typeface="Calibri"/>
              <a:cs typeface="Calibri"/>
              <a:sym typeface="Calibri"/>
            </a:endParaRPr>
          </a:p>
        </p:txBody>
      </p:sp>
      <p:sp>
        <p:nvSpPr>
          <p:cNvPr id="135" name="Google Shape;135;p1"/>
          <p:cNvSpPr txBox="1"/>
          <p:nvPr/>
        </p:nvSpPr>
        <p:spPr>
          <a:xfrm>
            <a:off x="38480775" y="9509300"/>
            <a:ext cx="2060700" cy="861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200">
                <a:highlight>
                  <a:schemeClr val="lt1"/>
                </a:highlight>
                <a:latin typeface="Calibri"/>
                <a:ea typeface="Calibri"/>
                <a:cs typeface="Calibri"/>
                <a:sym typeface="Calibri"/>
              </a:rPr>
              <a:t>Keeps tip in main body</a:t>
            </a:r>
            <a:endParaRPr sz="2200">
              <a:highlight>
                <a:schemeClr val="lt1"/>
              </a:highlight>
              <a:latin typeface="Calibri"/>
              <a:ea typeface="Calibri"/>
              <a:cs typeface="Calibri"/>
              <a:sym typeface="Calibri"/>
            </a:endParaRPr>
          </a:p>
        </p:txBody>
      </p:sp>
      <p:sp>
        <p:nvSpPr>
          <p:cNvPr id="136" name="Google Shape;136;p1"/>
          <p:cNvSpPr txBox="1"/>
          <p:nvPr/>
        </p:nvSpPr>
        <p:spPr>
          <a:xfrm>
            <a:off x="38876800" y="4332500"/>
            <a:ext cx="3912000" cy="52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200">
                <a:latin typeface="Calibri"/>
                <a:ea typeface="Calibri"/>
                <a:cs typeface="Calibri"/>
                <a:sym typeface="Calibri"/>
              </a:rPr>
              <a:t>Connects syringe to main body</a:t>
            </a:r>
            <a:endParaRPr sz="2200">
              <a:latin typeface="Calibri"/>
              <a:ea typeface="Calibri"/>
              <a:cs typeface="Calibri"/>
              <a:sym typeface="Calibri"/>
            </a:endParaRPr>
          </a:p>
        </p:txBody>
      </p:sp>
      <p:pic>
        <p:nvPicPr>
          <p:cNvPr id="137" name="Google Shape;137;p1"/>
          <p:cNvPicPr preferRelativeResize="0"/>
          <p:nvPr/>
        </p:nvPicPr>
        <p:blipFill>
          <a:blip r:embed="rId6">
            <a:alphaModFix/>
          </a:blip>
          <a:stretch>
            <a:fillRect/>
          </a:stretch>
        </p:blipFill>
        <p:spPr>
          <a:xfrm>
            <a:off x="8270401" y="6869675"/>
            <a:ext cx="6147600" cy="3462653"/>
          </a:xfrm>
          <a:prstGeom prst="rect">
            <a:avLst/>
          </a:prstGeom>
          <a:noFill/>
          <a:ln>
            <a:noFill/>
          </a:ln>
        </p:spPr>
      </p:pic>
      <p:sp>
        <p:nvSpPr>
          <p:cNvPr id="138" name="Google Shape;138;p1"/>
          <p:cNvSpPr txBox="1"/>
          <p:nvPr/>
        </p:nvSpPr>
        <p:spPr>
          <a:xfrm>
            <a:off x="8307600" y="11774775"/>
            <a:ext cx="6147600" cy="3140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b="1">
                <a:solidFill>
                  <a:schemeClr val="dk1"/>
                </a:solidFill>
              </a:rPr>
              <a:t>NTP provides [2]:</a:t>
            </a:r>
            <a:br>
              <a:rPr lang="en-US" sz="2400">
                <a:solidFill>
                  <a:schemeClr val="dk1"/>
                </a:solidFill>
              </a:rPr>
            </a:br>
            <a:r>
              <a:rPr lang="en-US" sz="2400">
                <a:solidFill>
                  <a:schemeClr val="dk1"/>
                </a:solidFill>
              </a:rPr>
              <a:t>1) Limited crew exposure to radiation </a:t>
            </a:r>
            <a:endParaRPr sz="2400">
              <a:solidFill>
                <a:schemeClr val="dk1"/>
              </a:solidFill>
            </a:endParaRPr>
          </a:p>
          <a:p>
            <a:pPr marL="0" lvl="0" indent="0" algn="l" rtl="0">
              <a:spcBef>
                <a:spcPts val="0"/>
              </a:spcBef>
              <a:spcAft>
                <a:spcPts val="0"/>
              </a:spcAft>
              <a:buNone/>
            </a:pPr>
            <a:r>
              <a:rPr lang="en-US" sz="2400">
                <a:solidFill>
                  <a:schemeClr val="dk1"/>
                </a:solidFill>
              </a:rPr>
              <a:t>2) Higher efficiency than chemical rockets</a:t>
            </a:r>
            <a:endParaRPr sz="2400">
              <a:solidFill>
                <a:schemeClr val="dk1"/>
              </a:solidFill>
            </a:endParaRPr>
          </a:p>
          <a:p>
            <a:pPr marL="914400" lvl="0" indent="-381000" algn="l" rtl="0">
              <a:spcBef>
                <a:spcPts val="0"/>
              </a:spcBef>
              <a:spcAft>
                <a:spcPts val="0"/>
              </a:spcAft>
              <a:buClr>
                <a:schemeClr val="dk1"/>
              </a:buClr>
              <a:buSzPts val="2400"/>
              <a:buAutoNum type="alphaLcPeriod"/>
            </a:pPr>
            <a:r>
              <a:rPr lang="en-US" sz="2400">
                <a:solidFill>
                  <a:schemeClr val="dk1"/>
                </a:solidFill>
              </a:rPr>
              <a:t>Chemical reactions are about 450 seconds, where NTP reactions are about 900 seconds</a:t>
            </a:r>
            <a:endParaRPr sz="2400">
              <a:solidFill>
                <a:schemeClr val="dk1"/>
              </a:solidFill>
            </a:endParaRPr>
          </a:p>
          <a:p>
            <a:pPr marL="0" lvl="0" indent="0" algn="l" rtl="0">
              <a:spcBef>
                <a:spcPts val="0"/>
              </a:spcBef>
              <a:spcAft>
                <a:spcPts val="0"/>
              </a:spcAft>
              <a:buNone/>
            </a:pPr>
            <a:r>
              <a:rPr lang="en-US" sz="2400">
                <a:solidFill>
                  <a:schemeClr val="dk1"/>
                </a:solidFill>
              </a:rPr>
              <a:t>3) Greater flexibility, being able to spend over 2 years in space</a:t>
            </a:r>
            <a:endParaRPr sz="2400">
              <a:solidFill>
                <a:schemeClr val="dk1"/>
              </a:solidFill>
            </a:endParaRPr>
          </a:p>
        </p:txBody>
      </p:sp>
      <p:sp>
        <p:nvSpPr>
          <p:cNvPr id="139" name="Google Shape;139;p1"/>
          <p:cNvSpPr/>
          <p:nvPr/>
        </p:nvSpPr>
        <p:spPr>
          <a:xfrm>
            <a:off x="24924961" y="14675979"/>
            <a:ext cx="7406700" cy="1412400"/>
          </a:xfrm>
          <a:prstGeom prst="rect">
            <a:avLst/>
          </a:prstGeom>
          <a:solidFill>
            <a:srgbClr val="D64309"/>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7258" b="1">
                <a:solidFill>
                  <a:schemeClr val="lt1"/>
                </a:solidFill>
                <a:latin typeface="Arial"/>
                <a:ea typeface="Arial"/>
                <a:cs typeface="Arial"/>
                <a:sym typeface="Arial"/>
              </a:rPr>
              <a:t>IV. DISCUSSION</a:t>
            </a:r>
            <a:endParaRPr/>
          </a:p>
        </p:txBody>
      </p:sp>
      <p:sp>
        <p:nvSpPr>
          <p:cNvPr id="140" name="Google Shape;140;p1"/>
          <p:cNvSpPr txBox="1"/>
          <p:nvPr/>
        </p:nvSpPr>
        <p:spPr>
          <a:xfrm flipH="1">
            <a:off x="15947588" y="27985763"/>
            <a:ext cx="6367800" cy="831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1"/>
                </a:solidFill>
                <a:latin typeface="Arial"/>
                <a:ea typeface="Arial"/>
                <a:cs typeface="Arial"/>
                <a:sym typeface="Arial"/>
              </a:rPr>
              <a:t>Figure </a:t>
            </a:r>
            <a:r>
              <a:rPr lang="en-US" sz="2400" b="1">
                <a:solidFill>
                  <a:schemeClr val="dk1"/>
                </a:solidFill>
              </a:rPr>
              <a:t>8</a:t>
            </a:r>
            <a:r>
              <a:rPr lang="en-US" sz="2400" b="1">
                <a:solidFill>
                  <a:schemeClr val="dk1"/>
                </a:solidFill>
                <a:latin typeface="Arial"/>
                <a:ea typeface="Arial"/>
                <a:cs typeface="Arial"/>
                <a:sym typeface="Arial"/>
              </a:rPr>
              <a:t>: </a:t>
            </a:r>
            <a:r>
              <a:rPr lang="en-US" sz="2400">
                <a:solidFill>
                  <a:schemeClr val="dk1"/>
                </a:solidFill>
              </a:rPr>
              <a:t>Chart of pressure needed to print vs. DI Water by volume</a:t>
            </a:r>
            <a:endParaRPr/>
          </a:p>
        </p:txBody>
      </p:sp>
      <p:pic>
        <p:nvPicPr>
          <p:cNvPr id="141" name="Google Shape;141;p1" title="Chart"/>
          <p:cNvPicPr preferRelativeResize="0"/>
          <p:nvPr/>
        </p:nvPicPr>
        <p:blipFill>
          <a:blip r:embed="rId7">
            <a:alphaModFix/>
          </a:blip>
          <a:stretch>
            <a:fillRect/>
          </a:stretch>
        </p:blipFill>
        <p:spPr>
          <a:xfrm>
            <a:off x="14306113" y="22190013"/>
            <a:ext cx="9238749" cy="5712613"/>
          </a:xfrm>
          <a:prstGeom prst="rect">
            <a:avLst/>
          </a:prstGeom>
          <a:noFill/>
          <a:ln>
            <a:noFill/>
          </a:ln>
        </p:spPr>
      </p:pic>
      <p:pic>
        <p:nvPicPr>
          <p:cNvPr id="142" name="Google Shape;142;p1"/>
          <p:cNvPicPr preferRelativeResize="0"/>
          <p:nvPr/>
        </p:nvPicPr>
        <p:blipFill rotWithShape="1">
          <a:blip r:embed="rId8">
            <a:alphaModFix/>
          </a:blip>
          <a:srcRect l="23205" t="45323" r="37004" b="35207"/>
          <a:stretch/>
        </p:blipFill>
        <p:spPr>
          <a:xfrm>
            <a:off x="13329751" y="16937363"/>
            <a:ext cx="6147598" cy="4010511"/>
          </a:xfrm>
          <a:prstGeom prst="rect">
            <a:avLst/>
          </a:prstGeom>
          <a:noFill/>
          <a:ln>
            <a:noFill/>
          </a:ln>
        </p:spPr>
      </p:pic>
      <p:sp>
        <p:nvSpPr>
          <p:cNvPr id="143" name="Google Shape;143;p1"/>
          <p:cNvSpPr txBox="1"/>
          <p:nvPr/>
        </p:nvSpPr>
        <p:spPr>
          <a:xfrm>
            <a:off x="27991861" y="17199054"/>
            <a:ext cx="4339800" cy="64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u="sng" dirty="0">
                <a:solidFill>
                  <a:schemeClr val="dk1"/>
                </a:solidFill>
              </a:rPr>
              <a:t>Conclusions</a:t>
            </a:r>
            <a:endParaRPr dirty="0"/>
          </a:p>
        </p:txBody>
      </p:sp>
      <p:sp>
        <p:nvSpPr>
          <p:cNvPr id="144" name="Google Shape;144;p1"/>
          <p:cNvSpPr txBox="1"/>
          <p:nvPr/>
        </p:nvSpPr>
        <p:spPr>
          <a:xfrm>
            <a:off x="36446180" y="24016670"/>
            <a:ext cx="4455300" cy="646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u="sng" dirty="0">
                <a:solidFill>
                  <a:schemeClr val="dk1"/>
                </a:solidFill>
              </a:rPr>
              <a:t>Future Work</a:t>
            </a:r>
            <a:endParaRPr dirty="0"/>
          </a:p>
        </p:txBody>
      </p:sp>
      <p:pic>
        <p:nvPicPr>
          <p:cNvPr id="145" name="Google Shape;145;p1"/>
          <p:cNvPicPr preferRelativeResize="0"/>
          <p:nvPr/>
        </p:nvPicPr>
        <p:blipFill rotWithShape="1">
          <a:blip r:embed="rId9">
            <a:alphaModFix/>
          </a:blip>
          <a:srcRect t="41379" r="15761"/>
          <a:stretch/>
        </p:blipFill>
        <p:spPr>
          <a:xfrm>
            <a:off x="132083" y="16563106"/>
            <a:ext cx="6036895" cy="5601285"/>
          </a:xfrm>
          <a:prstGeom prst="rect">
            <a:avLst/>
          </a:prstGeom>
          <a:noFill/>
          <a:ln>
            <a:noFill/>
          </a:ln>
        </p:spPr>
      </p:pic>
      <p:sp>
        <p:nvSpPr>
          <p:cNvPr id="146" name="Google Shape;146;p1"/>
          <p:cNvSpPr txBox="1"/>
          <p:nvPr/>
        </p:nvSpPr>
        <p:spPr>
          <a:xfrm flipH="1">
            <a:off x="84867" y="22132006"/>
            <a:ext cx="6147600" cy="831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1"/>
                </a:solidFill>
                <a:latin typeface="Arial"/>
                <a:ea typeface="Arial"/>
                <a:cs typeface="Arial"/>
                <a:sym typeface="Arial"/>
              </a:rPr>
              <a:t>Figure </a:t>
            </a:r>
            <a:r>
              <a:rPr lang="en-US" sz="2400" b="1">
                <a:solidFill>
                  <a:schemeClr val="dk1"/>
                </a:solidFill>
              </a:rPr>
              <a:t>5</a:t>
            </a:r>
            <a:r>
              <a:rPr lang="en-US" sz="2400" b="1">
                <a:solidFill>
                  <a:schemeClr val="dk1"/>
                </a:solidFill>
                <a:latin typeface="Arial"/>
                <a:ea typeface="Arial"/>
                <a:cs typeface="Arial"/>
                <a:sym typeface="Arial"/>
              </a:rPr>
              <a:t>: </a:t>
            </a:r>
            <a:r>
              <a:rPr lang="en-US" sz="2400">
                <a:solidFill>
                  <a:schemeClr val="dk1"/>
                </a:solidFill>
              </a:rPr>
              <a:t>Image of the typical ink produced, very high viscosity and difficult to hand mix</a:t>
            </a:r>
            <a:endParaRPr/>
          </a:p>
        </p:txBody>
      </p:sp>
      <p:sp>
        <p:nvSpPr>
          <p:cNvPr id="147" name="Google Shape;147;p1"/>
          <p:cNvSpPr txBox="1"/>
          <p:nvPr/>
        </p:nvSpPr>
        <p:spPr>
          <a:xfrm>
            <a:off x="6357048" y="16546050"/>
            <a:ext cx="6147600" cy="5864100"/>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endParaRPr/>
          </a:p>
          <a:p>
            <a:pPr marL="457200" lvl="0" indent="-381000" algn="l" rtl="0">
              <a:spcBef>
                <a:spcPts val="0"/>
              </a:spcBef>
              <a:spcAft>
                <a:spcPts val="0"/>
              </a:spcAft>
              <a:buClr>
                <a:schemeClr val="dk1"/>
              </a:buClr>
              <a:buSzPts val="2400"/>
              <a:buChar char="•"/>
            </a:pPr>
            <a:r>
              <a:rPr lang="en-US" sz="2400">
                <a:solidFill>
                  <a:schemeClr val="dk1"/>
                </a:solidFill>
              </a:rPr>
              <a:t>Prior to using the SPEX mill for these inks, the inks were being hand-mixed. This proved difficult for a few reasons:</a:t>
            </a:r>
            <a:endParaRPr sz="2400">
              <a:solidFill>
                <a:schemeClr val="dk1"/>
              </a:solidFill>
            </a:endParaRPr>
          </a:p>
          <a:p>
            <a:pPr marL="914400" lvl="1" indent="-381000" algn="l" rtl="0">
              <a:spcBef>
                <a:spcPts val="0"/>
              </a:spcBef>
              <a:spcAft>
                <a:spcPts val="0"/>
              </a:spcAft>
              <a:buClr>
                <a:schemeClr val="dk1"/>
              </a:buClr>
              <a:buSzPts val="2400"/>
              <a:buChar char="○"/>
            </a:pPr>
            <a:r>
              <a:rPr lang="en-US" sz="2400">
                <a:solidFill>
                  <a:schemeClr val="dk1"/>
                </a:solidFill>
              </a:rPr>
              <a:t>Introducing lots of oxygen into the ink</a:t>
            </a:r>
            <a:endParaRPr sz="2400">
              <a:solidFill>
                <a:schemeClr val="dk1"/>
              </a:solidFill>
            </a:endParaRPr>
          </a:p>
          <a:p>
            <a:pPr marL="914400" lvl="1" indent="-381000" algn="l" rtl="0">
              <a:spcBef>
                <a:spcPts val="0"/>
              </a:spcBef>
              <a:spcAft>
                <a:spcPts val="0"/>
              </a:spcAft>
              <a:buClr>
                <a:schemeClr val="dk1"/>
              </a:buClr>
              <a:buSzPts val="2400"/>
              <a:buChar char="○"/>
            </a:pPr>
            <a:r>
              <a:rPr lang="en-US" sz="2400">
                <a:solidFill>
                  <a:schemeClr val="dk1"/>
                </a:solidFill>
              </a:rPr>
              <a:t>Not uniformly mixed</a:t>
            </a:r>
            <a:endParaRPr sz="2400">
              <a:solidFill>
                <a:schemeClr val="dk1"/>
              </a:solidFill>
            </a:endParaRPr>
          </a:p>
          <a:p>
            <a:pPr marL="914400" lvl="1" indent="-381000" algn="l" rtl="0">
              <a:spcBef>
                <a:spcPts val="0"/>
              </a:spcBef>
              <a:spcAft>
                <a:spcPts val="0"/>
              </a:spcAft>
              <a:buClr>
                <a:schemeClr val="dk1"/>
              </a:buClr>
              <a:buSzPts val="2400"/>
              <a:buChar char="○"/>
            </a:pPr>
            <a:r>
              <a:rPr lang="en-US" sz="2400">
                <a:solidFill>
                  <a:schemeClr val="dk1"/>
                </a:solidFill>
              </a:rPr>
              <a:t>Overall difficult for the mixer</a:t>
            </a:r>
            <a:endParaRPr sz="2400">
              <a:solidFill>
                <a:schemeClr val="dk1"/>
              </a:solidFill>
            </a:endParaRPr>
          </a:p>
          <a:p>
            <a:pPr marL="457200" lvl="0" indent="-381000" algn="l" rtl="0">
              <a:spcBef>
                <a:spcPts val="0"/>
              </a:spcBef>
              <a:spcAft>
                <a:spcPts val="0"/>
              </a:spcAft>
              <a:buClr>
                <a:schemeClr val="dk1"/>
              </a:buClr>
              <a:buSzPts val="2400"/>
              <a:buChar char="•"/>
            </a:pPr>
            <a:r>
              <a:rPr lang="en-US" sz="2400">
                <a:solidFill>
                  <a:schemeClr val="dk1"/>
                </a:solidFill>
              </a:rPr>
              <a:t>After making the switch to the SPEX mixer:</a:t>
            </a:r>
            <a:endParaRPr sz="2400">
              <a:solidFill>
                <a:schemeClr val="dk1"/>
              </a:solidFill>
            </a:endParaRPr>
          </a:p>
          <a:p>
            <a:pPr marL="914400" lvl="1" indent="-381000" algn="l" rtl="0">
              <a:spcBef>
                <a:spcPts val="0"/>
              </a:spcBef>
              <a:spcAft>
                <a:spcPts val="0"/>
              </a:spcAft>
              <a:buClr>
                <a:schemeClr val="dk1"/>
              </a:buClr>
              <a:buSzPts val="2400"/>
              <a:buChar char="○"/>
            </a:pPr>
            <a:r>
              <a:rPr lang="en-US" sz="2400">
                <a:solidFill>
                  <a:schemeClr val="dk1"/>
                </a:solidFill>
              </a:rPr>
              <a:t>There were less air bubbles introduced into the inks, </a:t>
            </a:r>
            <a:endParaRPr sz="2400">
              <a:solidFill>
                <a:schemeClr val="dk1"/>
              </a:solidFill>
            </a:endParaRPr>
          </a:p>
          <a:p>
            <a:pPr marL="914400" lvl="1" indent="-381000" algn="l" rtl="0">
              <a:spcBef>
                <a:spcPts val="0"/>
              </a:spcBef>
              <a:spcAft>
                <a:spcPts val="0"/>
              </a:spcAft>
              <a:buClr>
                <a:schemeClr val="dk1"/>
              </a:buClr>
              <a:buSzPts val="2400"/>
              <a:buChar char="○"/>
            </a:pPr>
            <a:r>
              <a:rPr lang="en-US" sz="2400">
                <a:solidFill>
                  <a:schemeClr val="dk1"/>
                </a:solidFill>
              </a:rPr>
              <a:t>Noticeable differences in the consistency of the inks</a:t>
            </a:r>
            <a:endParaRPr sz="2400">
              <a:solidFill>
                <a:schemeClr val="dk1"/>
              </a:solidFill>
            </a:endParaRPr>
          </a:p>
          <a:p>
            <a:pPr marL="914400" lvl="1" indent="-381000" algn="l" rtl="0">
              <a:spcBef>
                <a:spcPts val="0"/>
              </a:spcBef>
              <a:spcAft>
                <a:spcPts val="0"/>
              </a:spcAft>
              <a:buClr>
                <a:schemeClr val="dk1"/>
              </a:buClr>
              <a:buSzPts val="2400"/>
              <a:buChar char="○"/>
            </a:pPr>
            <a:r>
              <a:rPr lang="en-US" sz="2400">
                <a:solidFill>
                  <a:schemeClr val="dk1"/>
                </a:solidFill>
              </a:rPr>
              <a:t>Rather than hitting PEI and dry powder separately, the inks became more as one homogenous mixture</a:t>
            </a:r>
            <a:endParaRPr sz="2400">
              <a:solidFill>
                <a:schemeClr val="dk1"/>
              </a:solidFill>
            </a:endParaRPr>
          </a:p>
        </p:txBody>
      </p:sp>
      <p:sp>
        <p:nvSpPr>
          <p:cNvPr id="148" name="Google Shape;148;p1"/>
          <p:cNvSpPr txBox="1"/>
          <p:nvPr/>
        </p:nvSpPr>
        <p:spPr>
          <a:xfrm>
            <a:off x="25551496" y="18096168"/>
            <a:ext cx="7986916" cy="9247713"/>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endParaRPr dirty="0"/>
          </a:p>
          <a:p>
            <a:pPr marL="457200" lvl="0" indent="-393700" algn="l" rtl="0">
              <a:spcBef>
                <a:spcPts val="0"/>
              </a:spcBef>
              <a:spcAft>
                <a:spcPts val="0"/>
              </a:spcAft>
              <a:buClr>
                <a:schemeClr val="dk1"/>
              </a:buClr>
              <a:buSzPts val="2600"/>
              <a:buChar char="•"/>
            </a:pPr>
            <a:r>
              <a:rPr lang="en-US" sz="2600" dirty="0">
                <a:solidFill>
                  <a:schemeClr val="dk1"/>
                </a:solidFill>
              </a:rPr>
              <a:t>Inks will continue to be mixed using the SPEX Sample Prep Mill, due to the large contributions towards uniformity the mill has provided.</a:t>
            </a:r>
            <a:endParaRPr sz="2600" dirty="0">
              <a:solidFill>
                <a:schemeClr val="dk1"/>
              </a:solidFill>
            </a:endParaRPr>
          </a:p>
          <a:p>
            <a:pPr marL="457200" lvl="0" indent="-393700" algn="l" rtl="0">
              <a:spcBef>
                <a:spcPts val="0"/>
              </a:spcBef>
              <a:spcAft>
                <a:spcPts val="0"/>
              </a:spcAft>
              <a:buClr>
                <a:schemeClr val="dk1"/>
              </a:buClr>
              <a:buSzPts val="2600"/>
              <a:buChar char="•"/>
            </a:pPr>
            <a:r>
              <a:rPr lang="en-US" sz="2600" dirty="0" err="1">
                <a:solidFill>
                  <a:schemeClr val="dk1"/>
                </a:solidFill>
              </a:rPr>
              <a:t>Layerable</a:t>
            </a:r>
            <a:r>
              <a:rPr lang="en-US" sz="2600" dirty="0">
                <a:solidFill>
                  <a:schemeClr val="dk1"/>
                </a:solidFill>
              </a:rPr>
              <a:t> samples are achievable</a:t>
            </a:r>
            <a:r>
              <a:rPr lang="en-US" sz="2600" b="1" dirty="0">
                <a:solidFill>
                  <a:schemeClr val="dk1"/>
                </a:solidFill>
              </a:rPr>
              <a:t>(Figure 9)</a:t>
            </a:r>
            <a:r>
              <a:rPr lang="en-US" sz="2600" dirty="0">
                <a:solidFill>
                  <a:schemeClr val="dk1"/>
                </a:solidFill>
              </a:rPr>
              <a:t>, and will continue to be worked on to ensure that this is not only achievable but consistently repeatable.</a:t>
            </a:r>
            <a:endParaRPr sz="2600" dirty="0">
              <a:solidFill>
                <a:schemeClr val="dk1"/>
              </a:solidFill>
            </a:endParaRPr>
          </a:p>
          <a:p>
            <a:pPr marL="457200" lvl="0" indent="-393700" algn="l" rtl="0">
              <a:spcBef>
                <a:spcPts val="0"/>
              </a:spcBef>
              <a:spcAft>
                <a:spcPts val="0"/>
              </a:spcAft>
              <a:buClr>
                <a:schemeClr val="dk1"/>
              </a:buClr>
              <a:buSzPts val="2600"/>
              <a:buChar char="•"/>
            </a:pPr>
            <a:r>
              <a:rPr lang="en-US" sz="2600" dirty="0">
                <a:solidFill>
                  <a:schemeClr val="dk1"/>
                </a:solidFill>
              </a:rPr>
              <a:t>Inks with 40% PEI print out more recognizable shapes, with typically less pressure required by the printer</a:t>
            </a:r>
            <a:endParaRPr sz="2600" dirty="0">
              <a:solidFill>
                <a:schemeClr val="dk1"/>
              </a:solidFill>
            </a:endParaRPr>
          </a:p>
          <a:p>
            <a:pPr marL="457200" lvl="0" indent="-393700" algn="l" rtl="0">
              <a:spcBef>
                <a:spcPts val="0"/>
              </a:spcBef>
              <a:spcAft>
                <a:spcPts val="0"/>
              </a:spcAft>
              <a:buClr>
                <a:schemeClr val="dk1"/>
              </a:buClr>
              <a:buSzPts val="2600"/>
              <a:buChar char="•"/>
            </a:pPr>
            <a:r>
              <a:rPr lang="en-US" sz="2600" dirty="0">
                <a:solidFill>
                  <a:schemeClr val="dk1"/>
                </a:solidFill>
              </a:rPr>
              <a:t>Inks with 15% liquid by volume also provide the ease of printing with low pressure needed</a:t>
            </a:r>
            <a:endParaRPr sz="2600" dirty="0">
              <a:solidFill>
                <a:schemeClr val="dk1"/>
              </a:solidFill>
            </a:endParaRPr>
          </a:p>
          <a:p>
            <a:pPr marL="457200" lvl="0" indent="-393700" algn="l" rtl="0">
              <a:spcBef>
                <a:spcPts val="0"/>
              </a:spcBef>
              <a:spcAft>
                <a:spcPts val="0"/>
              </a:spcAft>
              <a:buClr>
                <a:schemeClr val="dk1"/>
              </a:buClr>
              <a:buSzPts val="2600"/>
              <a:buChar char="•"/>
            </a:pPr>
            <a:r>
              <a:rPr lang="en-US" sz="2600" dirty="0">
                <a:solidFill>
                  <a:schemeClr val="dk1"/>
                </a:solidFill>
              </a:rPr>
              <a:t>Characterizing samples are the next steps, starting with:</a:t>
            </a:r>
            <a:endParaRPr sz="2600" dirty="0">
              <a:solidFill>
                <a:schemeClr val="dk1"/>
              </a:solidFill>
            </a:endParaRPr>
          </a:p>
          <a:p>
            <a:pPr marL="914400" lvl="1" indent="-393700" algn="l" rtl="0">
              <a:spcBef>
                <a:spcPts val="0"/>
              </a:spcBef>
              <a:spcAft>
                <a:spcPts val="0"/>
              </a:spcAft>
              <a:buClr>
                <a:schemeClr val="dk1"/>
              </a:buClr>
              <a:buSzPts val="2600"/>
              <a:buChar char="○"/>
            </a:pPr>
            <a:r>
              <a:rPr lang="en-US" sz="2600" dirty="0">
                <a:solidFill>
                  <a:schemeClr val="dk1"/>
                </a:solidFill>
              </a:rPr>
              <a:t>X-Ray Diffraction</a:t>
            </a:r>
            <a:endParaRPr sz="2600" dirty="0">
              <a:solidFill>
                <a:schemeClr val="dk1"/>
              </a:solidFill>
            </a:endParaRPr>
          </a:p>
          <a:p>
            <a:pPr marL="914400" lvl="1" indent="-393700" algn="l" rtl="0">
              <a:spcBef>
                <a:spcPts val="0"/>
              </a:spcBef>
              <a:spcAft>
                <a:spcPts val="0"/>
              </a:spcAft>
              <a:buClr>
                <a:schemeClr val="dk1"/>
              </a:buClr>
              <a:buSzPts val="2600"/>
              <a:buChar char="○"/>
            </a:pPr>
            <a:r>
              <a:rPr lang="en-US" sz="2600" dirty="0">
                <a:solidFill>
                  <a:schemeClr val="dk1"/>
                </a:solidFill>
              </a:rPr>
              <a:t>LECO Analyzation</a:t>
            </a:r>
            <a:endParaRPr sz="2600" dirty="0">
              <a:solidFill>
                <a:schemeClr val="dk1"/>
              </a:solidFill>
            </a:endParaRPr>
          </a:p>
          <a:p>
            <a:pPr marL="457200" lvl="0" indent="-393700" algn="l" rtl="0">
              <a:spcBef>
                <a:spcPts val="0"/>
              </a:spcBef>
              <a:spcAft>
                <a:spcPts val="0"/>
              </a:spcAft>
              <a:buClr>
                <a:schemeClr val="dk1"/>
              </a:buClr>
              <a:buSzPts val="2600"/>
              <a:buChar char="•"/>
            </a:pPr>
            <a:r>
              <a:rPr lang="en-US" sz="2600" dirty="0">
                <a:solidFill>
                  <a:schemeClr val="dk1"/>
                </a:solidFill>
              </a:rPr>
              <a:t>Once viable samples start to come out of these prints, we will be sintering the samples in various forms to figure out what works the best. Possible sintering methods include using:</a:t>
            </a:r>
            <a:endParaRPr sz="2600" dirty="0">
              <a:solidFill>
                <a:schemeClr val="dk1"/>
              </a:solidFill>
            </a:endParaRPr>
          </a:p>
          <a:p>
            <a:pPr marL="914400" lvl="1" indent="-393700" algn="l" rtl="0">
              <a:spcBef>
                <a:spcPts val="0"/>
              </a:spcBef>
              <a:spcAft>
                <a:spcPts val="0"/>
              </a:spcAft>
              <a:buClr>
                <a:schemeClr val="dk1"/>
              </a:buClr>
              <a:buSzPts val="2600"/>
              <a:buChar char="○"/>
            </a:pPr>
            <a:r>
              <a:rPr lang="en-US" sz="2600" dirty="0">
                <a:solidFill>
                  <a:schemeClr val="dk1"/>
                </a:solidFill>
              </a:rPr>
              <a:t>Quartz tube furnaces</a:t>
            </a:r>
            <a:endParaRPr sz="2600" dirty="0">
              <a:solidFill>
                <a:schemeClr val="dk1"/>
              </a:solidFill>
            </a:endParaRPr>
          </a:p>
          <a:p>
            <a:pPr marL="914400" lvl="1" indent="-393700" algn="l" rtl="0">
              <a:spcBef>
                <a:spcPts val="0"/>
              </a:spcBef>
              <a:spcAft>
                <a:spcPts val="0"/>
              </a:spcAft>
              <a:buClr>
                <a:schemeClr val="dk1"/>
              </a:buClr>
              <a:buSzPts val="2600"/>
              <a:buChar char="○"/>
            </a:pPr>
            <a:r>
              <a:rPr lang="en-US" sz="2600" dirty="0">
                <a:solidFill>
                  <a:schemeClr val="dk1"/>
                </a:solidFill>
              </a:rPr>
              <a:t>Furnaces under vacuum/environment</a:t>
            </a:r>
            <a:endParaRPr sz="2600" dirty="0">
              <a:solidFill>
                <a:schemeClr val="dk1"/>
              </a:solidFill>
            </a:endParaRPr>
          </a:p>
          <a:p>
            <a:pPr marL="0" lvl="0" indent="0" algn="l" rtl="0">
              <a:spcBef>
                <a:spcPts val="0"/>
              </a:spcBef>
              <a:spcAft>
                <a:spcPts val="0"/>
              </a:spcAft>
              <a:buNone/>
            </a:pPr>
            <a:endParaRPr sz="2400" b="1" dirty="0">
              <a:solidFill>
                <a:schemeClr val="dk1"/>
              </a:solidFill>
            </a:endParaRPr>
          </a:p>
        </p:txBody>
      </p:sp>
      <p:sp>
        <p:nvSpPr>
          <p:cNvPr id="149" name="Google Shape;149;p1"/>
          <p:cNvSpPr txBox="1"/>
          <p:nvPr/>
        </p:nvSpPr>
        <p:spPr>
          <a:xfrm>
            <a:off x="35052827" y="24502186"/>
            <a:ext cx="7499400" cy="2323800"/>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endParaRPr dirty="0"/>
          </a:p>
          <a:p>
            <a:pPr marL="0" lvl="0" indent="0" algn="ctr" rtl="0">
              <a:spcBef>
                <a:spcPts val="0"/>
              </a:spcBef>
              <a:spcAft>
                <a:spcPts val="0"/>
              </a:spcAft>
              <a:buNone/>
            </a:pPr>
            <a:r>
              <a:rPr lang="en-US" sz="2600" dirty="0">
                <a:solidFill>
                  <a:schemeClr val="dk1"/>
                </a:solidFill>
              </a:rPr>
              <a:t>Continuing this project, the goal is find the best possible ink in which to print, and characterize the samples once achieving this ideal ink. This might include possibly lowering the solid loading volume, or increasing the liquid loading volume.</a:t>
            </a:r>
            <a:endParaRPr sz="1600" b="1" dirty="0"/>
          </a:p>
        </p:txBody>
      </p:sp>
      <p:sp>
        <p:nvSpPr>
          <p:cNvPr id="150" name="Google Shape;150;p1"/>
          <p:cNvSpPr txBox="1"/>
          <p:nvPr/>
        </p:nvSpPr>
        <p:spPr>
          <a:xfrm>
            <a:off x="19477350" y="16685488"/>
            <a:ext cx="4986000" cy="4987200"/>
          </a:xfrm>
          <a:prstGeom prst="rect">
            <a:avLst/>
          </a:prstGeom>
          <a:noFill/>
          <a:ln>
            <a:noFill/>
          </a:ln>
        </p:spPr>
        <p:txBody>
          <a:bodyPr spcFirstLastPara="1" wrap="square" lIns="91425" tIns="91425" rIns="91425" bIns="91425" anchor="t" anchorCtr="0">
            <a:spAutoFit/>
          </a:bodyPr>
          <a:lstStyle/>
          <a:p>
            <a:pPr marL="457200" lvl="0" indent="-381000" algn="l" rtl="0">
              <a:spcBef>
                <a:spcPts val="0"/>
              </a:spcBef>
              <a:spcAft>
                <a:spcPts val="0"/>
              </a:spcAft>
              <a:buClr>
                <a:schemeClr val="dk1"/>
              </a:buClr>
              <a:buSzPts val="2400"/>
              <a:buChar char="•"/>
            </a:pPr>
            <a:r>
              <a:rPr lang="en-US" sz="2400">
                <a:solidFill>
                  <a:schemeClr val="dk1"/>
                </a:solidFill>
              </a:rPr>
              <a:t>Inconsistent inks proved challenging in the printing stage</a:t>
            </a:r>
            <a:endParaRPr sz="2400">
              <a:solidFill>
                <a:schemeClr val="dk1"/>
              </a:solidFill>
            </a:endParaRPr>
          </a:p>
          <a:p>
            <a:pPr marL="457200" lvl="0" indent="-381000" algn="l" rtl="0">
              <a:spcBef>
                <a:spcPts val="0"/>
              </a:spcBef>
              <a:spcAft>
                <a:spcPts val="0"/>
              </a:spcAft>
              <a:buClr>
                <a:schemeClr val="dk1"/>
              </a:buClr>
              <a:buSzPts val="2400"/>
              <a:buChar char="•"/>
            </a:pPr>
            <a:r>
              <a:rPr lang="en-US" sz="2400">
                <a:solidFill>
                  <a:schemeClr val="dk1"/>
                </a:solidFill>
              </a:rPr>
              <a:t>There are many parameters within this complicated printer, and a spreadsheet contains each of the possible parameters has been avidly tended to</a:t>
            </a:r>
            <a:endParaRPr sz="2400">
              <a:solidFill>
                <a:schemeClr val="dk1"/>
              </a:solidFill>
            </a:endParaRPr>
          </a:p>
          <a:p>
            <a:pPr marL="457200" lvl="0" indent="-381000" algn="l" rtl="0">
              <a:spcBef>
                <a:spcPts val="0"/>
              </a:spcBef>
              <a:spcAft>
                <a:spcPts val="0"/>
              </a:spcAft>
              <a:buClr>
                <a:schemeClr val="dk1"/>
              </a:buClr>
              <a:buSzPts val="2400"/>
              <a:buChar char="•"/>
            </a:pPr>
            <a:r>
              <a:rPr lang="en-US" sz="2400">
                <a:solidFill>
                  <a:schemeClr val="dk1"/>
                </a:solidFill>
              </a:rPr>
              <a:t>Complex geometries with these ink were possible </a:t>
            </a:r>
            <a:r>
              <a:rPr lang="en-US" sz="2400" b="1">
                <a:solidFill>
                  <a:schemeClr val="dk1"/>
                </a:solidFill>
              </a:rPr>
              <a:t>(Figure 7)</a:t>
            </a:r>
            <a:r>
              <a:rPr lang="en-US" sz="2400">
                <a:solidFill>
                  <a:schemeClr val="dk1"/>
                </a:solidFill>
              </a:rPr>
              <a:t>, with careful and unique parameters to show how accurate we can be with this printer. </a:t>
            </a:r>
            <a:endParaRPr sz="2400">
              <a:solidFill>
                <a:schemeClr val="dk1"/>
              </a:solidFill>
            </a:endParaRPr>
          </a:p>
        </p:txBody>
      </p:sp>
      <p:sp>
        <p:nvSpPr>
          <p:cNvPr id="151" name="Google Shape;151;p1"/>
          <p:cNvSpPr txBox="1"/>
          <p:nvPr/>
        </p:nvSpPr>
        <p:spPr>
          <a:xfrm>
            <a:off x="21940550" y="12199663"/>
            <a:ext cx="7916100" cy="2452800"/>
          </a:xfrm>
          <a:prstGeom prst="rect">
            <a:avLst/>
          </a:prstGeom>
          <a:noFill/>
          <a:ln>
            <a:noFill/>
          </a:ln>
        </p:spPr>
        <p:txBody>
          <a:bodyPr spcFirstLastPara="1" wrap="square" lIns="91425" tIns="91425" rIns="91425" bIns="91425" anchor="t" anchorCtr="0">
            <a:spAutoFit/>
          </a:bodyPr>
          <a:lstStyle/>
          <a:p>
            <a:pPr marL="0" lvl="0" indent="0" algn="l" rtl="0">
              <a:lnSpc>
                <a:spcPct val="107000"/>
              </a:lnSpc>
              <a:spcBef>
                <a:spcPts val="0"/>
              </a:spcBef>
              <a:spcAft>
                <a:spcPts val="0"/>
              </a:spcAft>
              <a:buNone/>
            </a:pPr>
            <a:r>
              <a:rPr lang="en-US" sz="2400">
                <a:solidFill>
                  <a:schemeClr val="dk1"/>
                </a:solidFill>
              </a:rPr>
              <a:t>Every ink was mixed in the SPEX Sample Prep Mill</a:t>
            </a:r>
            <a:r>
              <a:rPr lang="en-US" sz="2400" b="1">
                <a:solidFill>
                  <a:schemeClr val="dk1"/>
                </a:solidFill>
              </a:rPr>
              <a:t> (Figure 4)</a:t>
            </a:r>
            <a:r>
              <a:rPr lang="en-US" sz="2400">
                <a:solidFill>
                  <a:schemeClr val="dk1"/>
                </a:solidFill>
              </a:rPr>
              <a:t>  using 3-30 minute intervals.</a:t>
            </a:r>
            <a:endParaRPr sz="2400">
              <a:solidFill>
                <a:schemeClr val="dk1"/>
              </a:solidFill>
            </a:endParaRPr>
          </a:p>
          <a:p>
            <a:pPr marL="457200" lvl="0" indent="-381000" algn="l" rtl="0">
              <a:spcBef>
                <a:spcPts val="0"/>
              </a:spcBef>
              <a:spcAft>
                <a:spcPts val="0"/>
              </a:spcAft>
              <a:buClr>
                <a:schemeClr val="dk1"/>
              </a:buClr>
              <a:buSzPts val="2400"/>
              <a:buChar char="•"/>
            </a:pPr>
            <a:r>
              <a:rPr lang="en-US" sz="2400">
                <a:solidFill>
                  <a:schemeClr val="dk1"/>
                </a:solidFill>
              </a:rPr>
              <a:t>First 30 minutes: PEI and ½ of ZrC were mixed</a:t>
            </a:r>
            <a:endParaRPr sz="2400">
              <a:solidFill>
                <a:schemeClr val="dk1"/>
              </a:solidFill>
            </a:endParaRPr>
          </a:p>
          <a:p>
            <a:pPr marL="457200" lvl="0" indent="-381000" algn="l" rtl="0">
              <a:spcBef>
                <a:spcPts val="0"/>
              </a:spcBef>
              <a:spcAft>
                <a:spcPts val="0"/>
              </a:spcAft>
              <a:buClr>
                <a:schemeClr val="dk1"/>
              </a:buClr>
              <a:buSzPts val="2400"/>
              <a:buChar char="•"/>
            </a:pPr>
            <a:r>
              <a:rPr lang="en-US" sz="2400">
                <a:solidFill>
                  <a:schemeClr val="dk1"/>
                </a:solidFill>
              </a:rPr>
              <a:t>Second 30 minutes: PEI and all of ZrC were mixed</a:t>
            </a:r>
            <a:endParaRPr sz="2400">
              <a:solidFill>
                <a:schemeClr val="dk1"/>
              </a:solidFill>
            </a:endParaRPr>
          </a:p>
          <a:p>
            <a:pPr marL="457200" lvl="0" indent="-381000" algn="l" rtl="0">
              <a:spcBef>
                <a:spcPts val="0"/>
              </a:spcBef>
              <a:spcAft>
                <a:spcPts val="0"/>
              </a:spcAft>
              <a:buClr>
                <a:schemeClr val="dk1"/>
              </a:buClr>
              <a:buSzPts val="2400"/>
              <a:buChar char="•"/>
            </a:pPr>
            <a:r>
              <a:rPr lang="en-US" sz="2400">
                <a:solidFill>
                  <a:schemeClr val="dk1"/>
                </a:solidFill>
              </a:rPr>
              <a:t>Third 30 minutes: PEI, all of ZrC, and varying amounts of HCl and DI water</a:t>
            </a:r>
            <a:endParaRPr>
              <a:latin typeface="Calibri"/>
              <a:ea typeface="Calibri"/>
              <a:cs typeface="Calibri"/>
              <a:sym typeface="Calibri"/>
            </a:endParaRPr>
          </a:p>
        </p:txBody>
      </p:sp>
      <p:sp>
        <p:nvSpPr>
          <p:cNvPr id="152" name="Google Shape;152;p1"/>
          <p:cNvSpPr txBox="1"/>
          <p:nvPr/>
        </p:nvSpPr>
        <p:spPr>
          <a:xfrm>
            <a:off x="29497988" y="7405700"/>
            <a:ext cx="4339800" cy="350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solidFill>
                  <a:schemeClr val="dk1"/>
                </a:solidFill>
              </a:rPr>
              <a:t>With the goal of printing dense 3D structures, each ink was repeatedly tested on the printer. </a:t>
            </a:r>
            <a:endParaRPr sz="2400">
              <a:solidFill>
                <a:schemeClr val="dk1"/>
              </a:solidFill>
            </a:endParaRPr>
          </a:p>
          <a:p>
            <a:pPr marL="0" lvl="0" indent="0" algn="l" rtl="0">
              <a:spcBef>
                <a:spcPts val="0"/>
              </a:spcBef>
              <a:spcAft>
                <a:spcPts val="0"/>
              </a:spcAft>
              <a:buNone/>
            </a:pPr>
            <a:endParaRPr sz="2400">
              <a:solidFill>
                <a:schemeClr val="dk1"/>
              </a:solidFill>
            </a:endParaRPr>
          </a:p>
          <a:p>
            <a:pPr marL="0" lvl="0" indent="0" algn="l" rtl="0">
              <a:spcBef>
                <a:spcPts val="0"/>
              </a:spcBef>
              <a:spcAft>
                <a:spcPts val="0"/>
              </a:spcAft>
              <a:buNone/>
            </a:pPr>
            <a:r>
              <a:rPr lang="en-US" sz="2400">
                <a:solidFill>
                  <a:schemeClr val="dk1"/>
                </a:solidFill>
              </a:rPr>
              <a:t>This included tests of:</a:t>
            </a:r>
            <a:endParaRPr sz="2400">
              <a:solidFill>
                <a:schemeClr val="dk1"/>
              </a:solidFill>
            </a:endParaRPr>
          </a:p>
          <a:p>
            <a:pPr marL="457200" lvl="0" indent="-381000" algn="l" rtl="0">
              <a:spcBef>
                <a:spcPts val="0"/>
              </a:spcBef>
              <a:spcAft>
                <a:spcPts val="0"/>
              </a:spcAft>
              <a:buClr>
                <a:schemeClr val="dk1"/>
              </a:buClr>
              <a:buSzPts val="2400"/>
              <a:buChar char="•"/>
            </a:pPr>
            <a:r>
              <a:rPr lang="en-US" sz="2400">
                <a:solidFill>
                  <a:schemeClr val="dk1"/>
                </a:solidFill>
              </a:rPr>
              <a:t>Various shapes</a:t>
            </a:r>
            <a:endParaRPr sz="2400">
              <a:solidFill>
                <a:schemeClr val="dk1"/>
              </a:solidFill>
            </a:endParaRPr>
          </a:p>
          <a:p>
            <a:pPr marL="457200" lvl="0" indent="-381000" algn="l" rtl="0">
              <a:spcBef>
                <a:spcPts val="0"/>
              </a:spcBef>
              <a:spcAft>
                <a:spcPts val="0"/>
              </a:spcAft>
              <a:buClr>
                <a:schemeClr val="dk1"/>
              </a:buClr>
              <a:buSzPts val="2400"/>
              <a:buChar char="•"/>
            </a:pPr>
            <a:r>
              <a:rPr lang="en-US" sz="2400">
                <a:solidFill>
                  <a:schemeClr val="dk1"/>
                </a:solidFill>
              </a:rPr>
              <a:t>DIfferent line thicknesses</a:t>
            </a:r>
            <a:endParaRPr sz="2400">
              <a:solidFill>
                <a:schemeClr val="dk1"/>
              </a:solidFill>
            </a:endParaRPr>
          </a:p>
          <a:p>
            <a:pPr marL="457200" lvl="0" indent="-381000" algn="l" rtl="0">
              <a:spcBef>
                <a:spcPts val="0"/>
              </a:spcBef>
              <a:spcAft>
                <a:spcPts val="0"/>
              </a:spcAft>
              <a:buClr>
                <a:schemeClr val="dk1"/>
              </a:buClr>
              <a:buSzPts val="2400"/>
              <a:buChar char="•"/>
            </a:pPr>
            <a:r>
              <a:rPr lang="en-US" sz="2400">
                <a:solidFill>
                  <a:schemeClr val="dk1"/>
                </a:solidFill>
              </a:rPr>
              <a:t>Multiple layers</a:t>
            </a:r>
            <a:endParaRPr sz="2400">
              <a:solidFill>
                <a:schemeClr val="dk1"/>
              </a:solidFill>
            </a:endParaRPr>
          </a:p>
        </p:txBody>
      </p:sp>
      <p:pic>
        <p:nvPicPr>
          <p:cNvPr id="153" name="Google Shape;153;p1"/>
          <p:cNvPicPr preferRelativeResize="0"/>
          <p:nvPr/>
        </p:nvPicPr>
        <p:blipFill>
          <a:blip r:embed="rId10">
            <a:alphaModFix/>
          </a:blip>
          <a:stretch>
            <a:fillRect/>
          </a:stretch>
        </p:blipFill>
        <p:spPr>
          <a:xfrm>
            <a:off x="29407888" y="10915094"/>
            <a:ext cx="3912001" cy="3151759"/>
          </a:xfrm>
          <a:prstGeom prst="rect">
            <a:avLst/>
          </a:prstGeom>
          <a:noFill/>
          <a:ln>
            <a:noFill/>
          </a:ln>
        </p:spPr>
      </p:pic>
      <p:sp>
        <p:nvSpPr>
          <p:cNvPr id="154" name="Google Shape;154;p1"/>
          <p:cNvSpPr txBox="1"/>
          <p:nvPr/>
        </p:nvSpPr>
        <p:spPr>
          <a:xfrm flipH="1">
            <a:off x="28988751" y="13860349"/>
            <a:ext cx="4885200" cy="831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1"/>
                </a:solidFill>
                <a:latin typeface="Arial"/>
                <a:ea typeface="Arial"/>
                <a:cs typeface="Arial"/>
                <a:sym typeface="Arial"/>
              </a:rPr>
              <a:t>Figure </a:t>
            </a:r>
            <a:r>
              <a:rPr lang="en-US" sz="2400" b="1">
                <a:solidFill>
                  <a:schemeClr val="dk1"/>
                </a:solidFill>
              </a:rPr>
              <a:t>4</a:t>
            </a:r>
            <a:r>
              <a:rPr lang="en-US" sz="2400" b="1">
                <a:solidFill>
                  <a:schemeClr val="dk1"/>
                </a:solidFill>
                <a:latin typeface="Arial"/>
                <a:ea typeface="Arial"/>
                <a:cs typeface="Arial"/>
                <a:sym typeface="Arial"/>
              </a:rPr>
              <a:t>: </a:t>
            </a:r>
            <a:r>
              <a:rPr lang="en-US" sz="2400">
                <a:solidFill>
                  <a:schemeClr val="dk1"/>
                </a:solidFill>
              </a:rPr>
              <a:t>SPEX Sample Prep Mill used to fabricate the inks [3]</a:t>
            </a:r>
            <a:endParaRPr/>
          </a:p>
        </p:txBody>
      </p:sp>
      <p:pic>
        <p:nvPicPr>
          <p:cNvPr id="155" name="Google Shape;155;p1"/>
          <p:cNvPicPr preferRelativeResize="0"/>
          <p:nvPr/>
        </p:nvPicPr>
        <p:blipFill rotWithShape="1">
          <a:blip r:embed="rId11">
            <a:alphaModFix/>
          </a:blip>
          <a:srcRect l="28142" t="18875" r="13336" b="11882"/>
          <a:stretch/>
        </p:blipFill>
        <p:spPr>
          <a:xfrm>
            <a:off x="365500" y="23256530"/>
            <a:ext cx="5128202" cy="4551222"/>
          </a:xfrm>
          <a:prstGeom prst="rect">
            <a:avLst/>
          </a:prstGeom>
          <a:noFill/>
          <a:ln>
            <a:noFill/>
          </a:ln>
        </p:spPr>
      </p:pic>
      <p:sp>
        <p:nvSpPr>
          <p:cNvPr id="156" name="Google Shape;156;p1"/>
          <p:cNvSpPr txBox="1"/>
          <p:nvPr/>
        </p:nvSpPr>
        <p:spPr>
          <a:xfrm flipH="1">
            <a:off x="320700" y="27797550"/>
            <a:ext cx="5821500" cy="1200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1"/>
                </a:solidFill>
                <a:latin typeface="Arial"/>
                <a:ea typeface="Arial"/>
                <a:cs typeface="Arial"/>
                <a:sym typeface="Arial"/>
              </a:rPr>
              <a:t>Figure </a:t>
            </a:r>
            <a:r>
              <a:rPr lang="en-US" sz="2400" b="1">
                <a:solidFill>
                  <a:schemeClr val="dk1"/>
                </a:solidFill>
              </a:rPr>
              <a:t>6</a:t>
            </a:r>
            <a:r>
              <a:rPr lang="en-US" sz="2400" b="1">
                <a:solidFill>
                  <a:schemeClr val="dk1"/>
                </a:solidFill>
                <a:latin typeface="Arial"/>
                <a:ea typeface="Arial"/>
                <a:cs typeface="Arial"/>
                <a:sym typeface="Arial"/>
              </a:rPr>
              <a:t>: </a:t>
            </a:r>
            <a:r>
              <a:rPr lang="en-US" sz="2400">
                <a:solidFill>
                  <a:schemeClr val="dk1"/>
                </a:solidFill>
              </a:rPr>
              <a:t>All printed within the same day, to show the non homogeneous mixtures we were achieving prior to SPEX</a:t>
            </a:r>
            <a:endParaRPr/>
          </a:p>
        </p:txBody>
      </p:sp>
      <p:sp>
        <p:nvSpPr>
          <p:cNvPr id="157" name="Google Shape;157;p1"/>
          <p:cNvSpPr txBox="1"/>
          <p:nvPr/>
        </p:nvSpPr>
        <p:spPr>
          <a:xfrm>
            <a:off x="7546351" y="15723175"/>
            <a:ext cx="3426900" cy="646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u="sng">
                <a:solidFill>
                  <a:schemeClr val="dk1"/>
                </a:solidFill>
              </a:rPr>
              <a:t>Mixing the Ink</a:t>
            </a:r>
            <a:endParaRPr/>
          </a:p>
        </p:txBody>
      </p:sp>
      <p:sp>
        <p:nvSpPr>
          <p:cNvPr id="158" name="Google Shape;158;p1" descr="decorative"/>
          <p:cNvSpPr/>
          <p:nvPr/>
        </p:nvSpPr>
        <p:spPr>
          <a:xfrm rot="-5400000" flipH="1">
            <a:off x="9195975" y="19064975"/>
            <a:ext cx="7194900" cy="115200"/>
          </a:xfrm>
          <a:prstGeom prst="rect">
            <a:avLst/>
          </a:prstGeom>
          <a:solidFill>
            <a:srgbClr val="CAC8C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258">
              <a:solidFill>
                <a:schemeClr val="lt1"/>
              </a:solidFill>
              <a:latin typeface="Calibri"/>
              <a:ea typeface="Calibri"/>
              <a:cs typeface="Calibri"/>
              <a:sym typeface="Calibri"/>
            </a:endParaRPr>
          </a:p>
        </p:txBody>
      </p:sp>
      <p:sp>
        <p:nvSpPr>
          <p:cNvPr id="159" name="Google Shape;159;p1" descr="decorative"/>
          <p:cNvSpPr/>
          <p:nvPr/>
        </p:nvSpPr>
        <p:spPr>
          <a:xfrm flipH="1">
            <a:off x="6950850" y="22669375"/>
            <a:ext cx="5902800" cy="115200"/>
          </a:xfrm>
          <a:prstGeom prst="rect">
            <a:avLst/>
          </a:prstGeom>
          <a:solidFill>
            <a:srgbClr val="CAC8C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7258">
              <a:solidFill>
                <a:schemeClr val="lt1"/>
              </a:solidFill>
              <a:latin typeface="Calibri"/>
              <a:ea typeface="Calibri"/>
              <a:cs typeface="Calibri"/>
              <a:sym typeface="Calibri"/>
            </a:endParaRPr>
          </a:p>
        </p:txBody>
      </p:sp>
      <p:sp>
        <p:nvSpPr>
          <p:cNvPr id="160" name="Google Shape;160;p1" descr="decorative"/>
          <p:cNvSpPr/>
          <p:nvPr/>
        </p:nvSpPr>
        <p:spPr>
          <a:xfrm rot="-5400000" flipH="1">
            <a:off x="3628200" y="25992025"/>
            <a:ext cx="6760500" cy="115200"/>
          </a:xfrm>
          <a:prstGeom prst="rect">
            <a:avLst/>
          </a:prstGeom>
          <a:solidFill>
            <a:srgbClr val="CAC8C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7258">
                <a:solidFill>
                  <a:schemeClr val="lt1"/>
                </a:solidFill>
                <a:latin typeface="Calibri"/>
                <a:ea typeface="Calibri"/>
                <a:cs typeface="Calibri"/>
                <a:sym typeface="Calibri"/>
              </a:rPr>
              <a:t>`</a:t>
            </a:r>
            <a:endParaRPr sz="7258">
              <a:solidFill>
                <a:schemeClr val="lt1"/>
              </a:solidFill>
              <a:latin typeface="Calibri"/>
              <a:ea typeface="Calibri"/>
              <a:cs typeface="Calibri"/>
              <a:sym typeface="Calibri"/>
            </a:endParaRPr>
          </a:p>
        </p:txBody>
      </p:sp>
      <p:sp>
        <p:nvSpPr>
          <p:cNvPr id="161" name="Google Shape;161;p1"/>
          <p:cNvSpPr txBox="1"/>
          <p:nvPr/>
        </p:nvSpPr>
        <p:spPr>
          <a:xfrm>
            <a:off x="7264589" y="23116263"/>
            <a:ext cx="6843000" cy="5387400"/>
          </a:xfrm>
          <a:prstGeom prst="rect">
            <a:avLst/>
          </a:prstGeom>
          <a:noFill/>
          <a:ln>
            <a:noFill/>
          </a:ln>
        </p:spPr>
        <p:txBody>
          <a:bodyPr spcFirstLastPara="1" wrap="square" lIns="91425" tIns="91425" rIns="91425" bIns="91425" anchor="t" anchorCtr="0">
            <a:spAutoFit/>
          </a:bodyPr>
          <a:lstStyle/>
          <a:p>
            <a:pPr marL="457200" lvl="0" indent="-393700" algn="l" rtl="0">
              <a:spcBef>
                <a:spcPts val="0"/>
              </a:spcBef>
              <a:spcAft>
                <a:spcPts val="0"/>
              </a:spcAft>
              <a:buClr>
                <a:schemeClr val="dk1"/>
              </a:buClr>
              <a:buSzPts val="2600"/>
              <a:buChar char="•"/>
            </a:pPr>
            <a:r>
              <a:rPr lang="en-US" sz="2600">
                <a:solidFill>
                  <a:schemeClr val="dk1"/>
                </a:solidFill>
              </a:rPr>
              <a:t>The ink that printed with the least amount of pressure and with the most recognizable shapes was an ink with 50% PEI, 50% ZrC, 5% DI water and 5% HCl (by volume) </a:t>
            </a:r>
            <a:r>
              <a:rPr lang="en-US" sz="2600" b="1">
                <a:solidFill>
                  <a:schemeClr val="dk1"/>
                </a:solidFill>
              </a:rPr>
              <a:t>(Figure 6). </a:t>
            </a:r>
            <a:endParaRPr sz="2600" b="1">
              <a:solidFill>
                <a:schemeClr val="dk1"/>
              </a:solidFill>
            </a:endParaRPr>
          </a:p>
          <a:p>
            <a:pPr marL="914400" lvl="1" indent="-393700" algn="l" rtl="0">
              <a:spcBef>
                <a:spcPts val="0"/>
              </a:spcBef>
              <a:spcAft>
                <a:spcPts val="0"/>
              </a:spcAft>
              <a:buClr>
                <a:schemeClr val="dk1"/>
              </a:buClr>
              <a:buSzPts val="2600"/>
              <a:buChar char="○"/>
            </a:pPr>
            <a:r>
              <a:rPr lang="en-US" sz="2600">
                <a:solidFill>
                  <a:schemeClr val="dk1"/>
                </a:solidFill>
              </a:rPr>
              <a:t>Low pressure is good just because it takes less time to extrude, and requires less work from the printer</a:t>
            </a:r>
            <a:endParaRPr sz="2600">
              <a:solidFill>
                <a:schemeClr val="dk1"/>
              </a:solidFill>
            </a:endParaRPr>
          </a:p>
          <a:p>
            <a:pPr marL="457200" lvl="0" indent="-393700" algn="l" rtl="0">
              <a:spcBef>
                <a:spcPts val="0"/>
              </a:spcBef>
              <a:spcAft>
                <a:spcPts val="0"/>
              </a:spcAft>
              <a:buClr>
                <a:schemeClr val="dk1"/>
              </a:buClr>
              <a:buSzPts val="2600"/>
              <a:buChar char="•"/>
            </a:pPr>
            <a:r>
              <a:rPr lang="en-US" sz="2600">
                <a:solidFill>
                  <a:schemeClr val="dk1"/>
                </a:solidFill>
              </a:rPr>
              <a:t>Typically, the inks that were made with 10% DI water and 5% HCl printed with less pressure, and in more recognizable shapes than the inks made with the 5% HCl and 5% DI water </a:t>
            </a:r>
            <a:r>
              <a:rPr lang="en-US" sz="2600" b="1">
                <a:solidFill>
                  <a:schemeClr val="dk1"/>
                </a:solidFill>
              </a:rPr>
              <a:t>(Figure 8).</a:t>
            </a:r>
            <a:endParaRPr/>
          </a:p>
        </p:txBody>
      </p:sp>
      <p:pic>
        <p:nvPicPr>
          <p:cNvPr id="162" name="Google Shape;162;p1"/>
          <p:cNvPicPr preferRelativeResize="0">
            <a:picLocks noChangeAspect="1"/>
          </p:cNvPicPr>
          <p:nvPr/>
        </p:nvPicPr>
        <p:blipFill rotWithShape="1">
          <a:blip r:embed="rId12">
            <a:alphaModFix/>
          </a:blip>
          <a:srcRect t="30458" r="23529" b="28135"/>
          <a:stretch/>
        </p:blipFill>
        <p:spPr>
          <a:xfrm>
            <a:off x="34370473" y="16205664"/>
            <a:ext cx="8699810" cy="6280946"/>
          </a:xfrm>
          <a:prstGeom prst="rect">
            <a:avLst/>
          </a:prstGeom>
          <a:noFill/>
          <a:ln>
            <a:noFill/>
          </a:ln>
        </p:spPr>
      </p:pic>
      <p:sp>
        <p:nvSpPr>
          <p:cNvPr id="163" name="Google Shape;163;p1"/>
          <p:cNvSpPr txBox="1"/>
          <p:nvPr/>
        </p:nvSpPr>
        <p:spPr>
          <a:xfrm flipH="1">
            <a:off x="35803000" y="22572529"/>
            <a:ext cx="6147600" cy="831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dirty="0">
                <a:solidFill>
                  <a:srgbClr val="000000"/>
                </a:solidFill>
                <a:latin typeface="Arial"/>
                <a:ea typeface="Arial"/>
                <a:cs typeface="Arial"/>
                <a:sym typeface="Arial"/>
              </a:rPr>
              <a:t>Figure </a:t>
            </a:r>
            <a:r>
              <a:rPr lang="en-US" sz="2400" b="1" dirty="0"/>
              <a:t>9</a:t>
            </a:r>
            <a:r>
              <a:rPr lang="en-US" sz="2400" b="1" i="0" u="none" strike="noStrike" cap="none" dirty="0">
                <a:solidFill>
                  <a:srgbClr val="000000"/>
                </a:solidFill>
                <a:latin typeface="Arial"/>
                <a:ea typeface="Arial"/>
                <a:cs typeface="Arial"/>
                <a:sym typeface="Arial"/>
              </a:rPr>
              <a:t>: </a:t>
            </a:r>
            <a:r>
              <a:rPr lang="en-US" sz="2400" b="0" i="0" u="none" strike="noStrike" cap="none" dirty="0">
                <a:solidFill>
                  <a:srgbClr val="000000"/>
                </a:solidFill>
                <a:latin typeface="Arial"/>
                <a:ea typeface="Arial"/>
                <a:cs typeface="Arial"/>
                <a:sym typeface="Arial"/>
              </a:rPr>
              <a:t>A sample made with multiple layers of ink, 50% PEI and 40% </a:t>
            </a:r>
            <a:r>
              <a:rPr lang="en-US" sz="2400" b="0" i="0" u="none" strike="noStrike" cap="none" dirty="0" err="1">
                <a:solidFill>
                  <a:srgbClr val="000000"/>
                </a:solidFill>
                <a:latin typeface="Arial"/>
                <a:ea typeface="Arial"/>
                <a:cs typeface="Arial"/>
                <a:sym typeface="Arial"/>
              </a:rPr>
              <a:t>ZrC</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1363</Words>
  <Application>Microsoft Macintosh PowerPoint</Application>
  <PresentationFormat>Custom</PresentationFormat>
  <Paragraphs>105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Calibri</vt:lpstr>
      <vt:lpstr>Arial Black</vt:lpstr>
      <vt:lpstr>Arial</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Narmore, Kimberly A. (MSFC-IS63)</cp:lastModifiedBy>
  <cp:revision>2</cp:revision>
  <dcterms:created xsi:type="dcterms:W3CDTF">2019-03-06T20:11:22Z</dcterms:created>
  <dcterms:modified xsi:type="dcterms:W3CDTF">2024-07-24T17:28:47Z</dcterms:modified>
</cp:coreProperties>
</file>