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259" r:id="rId5"/>
    <p:sldId id="276" r:id="rId6"/>
    <p:sldId id="260" r:id="rId7"/>
    <p:sldId id="261" r:id="rId8"/>
    <p:sldId id="262" r:id="rId9"/>
    <p:sldId id="290" r:id="rId10"/>
    <p:sldId id="264" r:id="rId11"/>
    <p:sldId id="265" r:id="rId12"/>
    <p:sldId id="278" r:id="rId13"/>
    <p:sldId id="279" r:id="rId14"/>
    <p:sldId id="281" r:id="rId15"/>
    <p:sldId id="280" r:id="rId16"/>
    <p:sldId id="282" r:id="rId17"/>
    <p:sldId id="283" r:id="rId18"/>
    <p:sldId id="284" r:id="rId19"/>
    <p:sldId id="291" r:id="rId20"/>
    <p:sldId id="285" r:id="rId21"/>
    <p:sldId id="286" r:id="rId22"/>
    <p:sldId id="289" r:id="rId23"/>
    <p:sldId id="275" r:id="rId24"/>
    <p:sldId id="270" r:id="rId25"/>
    <p:sldId id="271" r:id="rId26"/>
    <p:sldId id="27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491"/>
    <a:srgbClr val="006B94"/>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506FF5-1D87-4F32-BEEA-FD8795B7283D}" v="437" dt="2023-03-17T14:29:40.7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32" autoAdjust="0"/>
    <p:restoredTop sz="94692"/>
  </p:normalViewPr>
  <p:slideViewPr>
    <p:cSldViewPr>
      <p:cViewPr varScale="1">
        <p:scale>
          <a:sx n="78" d="100"/>
          <a:sy n="78" d="100"/>
        </p:scale>
        <p:origin x="667" y="72"/>
      </p:cViewPr>
      <p:guideLst>
        <p:guide orient="horz" pos="2160"/>
        <p:guide pos="3840"/>
      </p:guideLst>
    </p:cSldViewPr>
  </p:slideViewPr>
  <p:notesTextViewPr>
    <p:cViewPr>
      <p:scale>
        <a:sx n="100" d="100"/>
        <a:sy n="100" d="100"/>
      </p:scale>
      <p:origin x="0" y="0"/>
    </p:cViewPr>
  </p:notesTextViewPr>
  <p:notesViewPr>
    <p:cSldViewPr>
      <p:cViewPr varScale="1">
        <p:scale>
          <a:sx n="67" d="100"/>
          <a:sy n="67" d="100"/>
        </p:scale>
        <p:origin x="-3168"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k, Allison M. (MSFC-EM42)" userId="e641f3c7-d5b3-4c4f-965b-f0040da62a69" providerId="ADAL" clId="{5D506FF5-1D87-4F32-BEEA-FD8795B7283D}"/>
    <pc:docChg chg="undo redo custSel addSld delSld modSld sldOrd">
      <pc:chgData name="Clark, Allison M. (MSFC-EM42)" userId="e641f3c7-d5b3-4c4f-965b-f0040da62a69" providerId="ADAL" clId="{5D506FF5-1D87-4F32-BEEA-FD8795B7283D}" dt="2023-03-24T12:43:02.053" v="2607" actId="20577"/>
      <pc:docMkLst>
        <pc:docMk/>
      </pc:docMkLst>
      <pc:sldChg chg="addSp modSp mod">
        <pc:chgData name="Clark, Allison M. (MSFC-EM42)" userId="e641f3c7-d5b3-4c4f-965b-f0040da62a69" providerId="ADAL" clId="{5D506FF5-1D87-4F32-BEEA-FD8795B7283D}" dt="2023-03-22T17:37:04.625" v="2575" actId="404"/>
        <pc:sldMkLst>
          <pc:docMk/>
          <pc:sldMk cId="1969258011" sldId="260"/>
        </pc:sldMkLst>
        <pc:spChg chg="mod">
          <ac:chgData name="Clark, Allison M. (MSFC-EM42)" userId="e641f3c7-d5b3-4c4f-965b-f0040da62a69" providerId="ADAL" clId="{5D506FF5-1D87-4F32-BEEA-FD8795B7283D}" dt="2023-03-22T17:37:04.625" v="2575" actId="404"/>
          <ac:spMkLst>
            <pc:docMk/>
            <pc:sldMk cId="1969258011" sldId="260"/>
            <ac:spMk id="7" creationId="{00000000-0000-0000-0000-000000000000}"/>
          </ac:spMkLst>
        </pc:spChg>
        <pc:picChg chg="add mod">
          <ac:chgData name="Clark, Allison M. (MSFC-EM42)" userId="e641f3c7-d5b3-4c4f-965b-f0040da62a69" providerId="ADAL" clId="{5D506FF5-1D87-4F32-BEEA-FD8795B7283D}" dt="2023-03-17T14:29:40.742" v="2551" actId="1076"/>
          <ac:picMkLst>
            <pc:docMk/>
            <pc:sldMk cId="1969258011" sldId="260"/>
            <ac:picMk id="5122" creationId="{23A4F458-4C96-4F0A-8CAA-E05EFC779E00}"/>
          </ac:picMkLst>
        </pc:picChg>
      </pc:sldChg>
      <pc:sldChg chg="addSp modSp mod">
        <pc:chgData name="Clark, Allison M. (MSFC-EM42)" userId="e641f3c7-d5b3-4c4f-965b-f0040da62a69" providerId="ADAL" clId="{5D506FF5-1D87-4F32-BEEA-FD8795B7283D}" dt="2023-03-16T15:14:49.344" v="1473" actId="20577"/>
        <pc:sldMkLst>
          <pc:docMk/>
          <pc:sldMk cId="3710121134" sldId="262"/>
        </pc:sldMkLst>
        <pc:spChg chg="mod">
          <ac:chgData name="Clark, Allison M. (MSFC-EM42)" userId="e641f3c7-d5b3-4c4f-965b-f0040da62a69" providerId="ADAL" clId="{5D506FF5-1D87-4F32-BEEA-FD8795B7283D}" dt="2023-03-16T15:14:49.344" v="1473" actId="20577"/>
          <ac:spMkLst>
            <pc:docMk/>
            <pc:sldMk cId="3710121134" sldId="262"/>
            <ac:spMk id="7" creationId="{00000000-0000-0000-0000-000000000000}"/>
          </ac:spMkLst>
        </pc:spChg>
        <pc:picChg chg="mod modCrop">
          <ac:chgData name="Clark, Allison M. (MSFC-EM42)" userId="e641f3c7-d5b3-4c4f-965b-f0040da62a69" providerId="ADAL" clId="{5D506FF5-1D87-4F32-BEEA-FD8795B7283D}" dt="2023-03-16T13:31:43.888" v="1161" actId="1076"/>
          <ac:picMkLst>
            <pc:docMk/>
            <pc:sldMk cId="3710121134" sldId="262"/>
            <ac:picMk id="5" creationId="{477807B5-EE47-4478-B6ED-82C6CA008BE5}"/>
          </ac:picMkLst>
        </pc:picChg>
        <pc:picChg chg="mod modCrop">
          <ac:chgData name="Clark, Allison M. (MSFC-EM42)" userId="e641f3c7-d5b3-4c4f-965b-f0040da62a69" providerId="ADAL" clId="{5D506FF5-1D87-4F32-BEEA-FD8795B7283D}" dt="2023-03-16T13:31:21.184" v="1153" actId="1076"/>
          <ac:picMkLst>
            <pc:docMk/>
            <pc:sldMk cId="3710121134" sldId="262"/>
            <ac:picMk id="10" creationId="{276BAD67-2B02-43E0-883A-C3BDD21483ED}"/>
          </ac:picMkLst>
        </pc:picChg>
        <pc:picChg chg="add mod">
          <ac:chgData name="Clark, Allison M. (MSFC-EM42)" userId="e641f3c7-d5b3-4c4f-965b-f0040da62a69" providerId="ADAL" clId="{5D506FF5-1D87-4F32-BEEA-FD8795B7283D}" dt="2023-03-16T13:31:50.054" v="1163" actId="1076"/>
          <ac:picMkLst>
            <pc:docMk/>
            <pc:sldMk cId="3710121134" sldId="262"/>
            <ac:picMk id="11" creationId="{318AD0F2-39DC-4C63-9404-B5DBC271AB8F}"/>
          </ac:picMkLst>
        </pc:picChg>
        <pc:picChg chg="mod">
          <ac:chgData name="Clark, Allison M. (MSFC-EM42)" userId="e641f3c7-d5b3-4c4f-965b-f0040da62a69" providerId="ADAL" clId="{5D506FF5-1D87-4F32-BEEA-FD8795B7283D}" dt="2023-03-16T13:31:18.864" v="1152" actId="1076"/>
          <ac:picMkLst>
            <pc:docMk/>
            <pc:sldMk cId="3710121134" sldId="262"/>
            <ac:picMk id="3074" creationId="{EDB70546-F163-45CF-B96D-C2EF485C9009}"/>
          </ac:picMkLst>
        </pc:picChg>
      </pc:sldChg>
      <pc:sldChg chg="del">
        <pc:chgData name="Clark, Allison M. (MSFC-EM42)" userId="e641f3c7-d5b3-4c4f-965b-f0040da62a69" providerId="ADAL" clId="{5D506FF5-1D87-4F32-BEEA-FD8795B7283D}" dt="2023-03-16T13:37:06.827" v="1197" actId="2696"/>
        <pc:sldMkLst>
          <pc:docMk/>
          <pc:sldMk cId="762006424" sldId="263"/>
        </pc:sldMkLst>
      </pc:sldChg>
      <pc:sldChg chg="modSp mod">
        <pc:chgData name="Clark, Allison M. (MSFC-EM42)" userId="e641f3c7-d5b3-4c4f-965b-f0040da62a69" providerId="ADAL" clId="{5D506FF5-1D87-4F32-BEEA-FD8795B7283D}" dt="2023-03-16T15:16:37.279" v="1481" actId="113"/>
        <pc:sldMkLst>
          <pc:docMk/>
          <pc:sldMk cId="3290647372" sldId="264"/>
        </pc:sldMkLst>
        <pc:spChg chg="mod">
          <ac:chgData name="Clark, Allison M. (MSFC-EM42)" userId="e641f3c7-d5b3-4c4f-965b-f0040da62a69" providerId="ADAL" clId="{5D506FF5-1D87-4F32-BEEA-FD8795B7283D}" dt="2023-03-16T15:16:37.279" v="1481" actId="113"/>
          <ac:spMkLst>
            <pc:docMk/>
            <pc:sldMk cId="3290647372" sldId="264"/>
            <ac:spMk id="7" creationId="{00000000-0000-0000-0000-000000000000}"/>
          </ac:spMkLst>
        </pc:spChg>
      </pc:sldChg>
      <pc:sldChg chg="addSp modSp mod">
        <pc:chgData name="Clark, Allison M. (MSFC-EM42)" userId="e641f3c7-d5b3-4c4f-965b-f0040da62a69" providerId="ADAL" clId="{5D506FF5-1D87-4F32-BEEA-FD8795B7283D}" dt="2023-03-17T14:31:29.781" v="2567" actId="20577"/>
        <pc:sldMkLst>
          <pc:docMk/>
          <pc:sldMk cId="2276115287" sldId="265"/>
        </pc:sldMkLst>
        <pc:spChg chg="mod">
          <ac:chgData name="Clark, Allison M. (MSFC-EM42)" userId="e641f3c7-d5b3-4c4f-965b-f0040da62a69" providerId="ADAL" clId="{5D506FF5-1D87-4F32-BEEA-FD8795B7283D}" dt="2023-03-17T14:31:29.781" v="2567" actId="20577"/>
          <ac:spMkLst>
            <pc:docMk/>
            <pc:sldMk cId="2276115287" sldId="265"/>
            <ac:spMk id="7" creationId="{00000000-0000-0000-0000-000000000000}"/>
          </ac:spMkLst>
        </pc:spChg>
        <pc:picChg chg="add mod">
          <ac:chgData name="Clark, Allison M. (MSFC-EM42)" userId="e641f3c7-d5b3-4c4f-965b-f0040da62a69" providerId="ADAL" clId="{5D506FF5-1D87-4F32-BEEA-FD8795B7283D}" dt="2023-03-16T15:18:19.575" v="1506" actId="1076"/>
          <ac:picMkLst>
            <pc:docMk/>
            <pc:sldMk cId="2276115287" sldId="265"/>
            <ac:picMk id="5" creationId="{78B333C2-DB75-4480-AA25-9CC37322DFFD}"/>
          </ac:picMkLst>
        </pc:picChg>
        <pc:picChg chg="mod">
          <ac:chgData name="Clark, Allison M. (MSFC-EM42)" userId="e641f3c7-d5b3-4c4f-965b-f0040da62a69" providerId="ADAL" clId="{5D506FF5-1D87-4F32-BEEA-FD8795B7283D}" dt="2023-03-16T15:16:16.734" v="1478" actId="1076"/>
          <ac:picMkLst>
            <pc:docMk/>
            <pc:sldMk cId="2276115287" sldId="265"/>
            <ac:picMk id="9" creationId="{C45F8B44-6302-4582-AB85-EBBD60E3123B}"/>
          </ac:picMkLst>
        </pc:picChg>
        <pc:picChg chg="mod modCrop">
          <ac:chgData name="Clark, Allison M. (MSFC-EM42)" userId="e641f3c7-d5b3-4c4f-965b-f0040da62a69" providerId="ADAL" clId="{5D506FF5-1D87-4F32-BEEA-FD8795B7283D}" dt="2023-03-16T15:16:13.948" v="1477" actId="1076"/>
          <ac:picMkLst>
            <pc:docMk/>
            <pc:sldMk cId="2276115287" sldId="265"/>
            <ac:picMk id="10" creationId="{C6A1EB7F-4AB1-4600-900B-6DC368EADA10}"/>
          </ac:picMkLst>
        </pc:picChg>
      </pc:sldChg>
      <pc:sldChg chg="modSp del mod">
        <pc:chgData name="Clark, Allison M. (MSFC-EM42)" userId="e641f3c7-d5b3-4c4f-965b-f0040da62a69" providerId="ADAL" clId="{5D506FF5-1D87-4F32-BEEA-FD8795B7283D}" dt="2023-03-16T15:55:28.627" v="1824" actId="2696"/>
        <pc:sldMkLst>
          <pc:docMk/>
          <pc:sldMk cId="2411610170" sldId="269"/>
        </pc:sldMkLst>
        <pc:spChg chg="mod">
          <ac:chgData name="Clark, Allison M. (MSFC-EM42)" userId="e641f3c7-d5b3-4c4f-965b-f0040da62a69" providerId="ADAL" clId="{5D506FF5-1D87-4F32-BEEA-FD8795B7283D}" dt="2023-03-16T15:13:22.209" v="1343" actId="6549"/>
          <ac:spMkLst>
            <pc:docMk/>
            <pc:sldMk cId="2411610170" sldId="269"/>
            <ac:spMk id="7" creationId="{00000000-0000-0000-0000-000000000000}"/>
          </ac:spMkLst>
        </pc:spChg>
        <pc:spChg chg="mod">
          <ac:chgData name="Clark, Allison M. (MSFC-EM42)" userId="e641f3c7-d5b3-4c4f-965b-f0040da62a69" providerId="ADAL" clId="{5D506FF5-1D87-4F32-BEEA-FD8795B7283D}" dt="2023-03-15T21:32:10.213" v="935" actId="20577"/>
          <ac:spMkLst>
            <pc:docMk/>
            <pc:sldMk cId="2411610170" sldId="269"/>
            <ac:spMk id="8" creationId="{D8DF2A57-963A-47F4-A048-3A72230A8ABD}"/>
          </ac:spMkLst>
        </pc:spChg>
      </pc:sldChg>
      <pc:sldChg chg="addSp delSp modSp mod ord">
        <pc:chgData name="Clark, Allison M. (MSFC-EM42)" userId="e641f3c7-d5b3-4c4f-965b-f0040da62a69" providerId="ADAL" clId="{5D506FF5-1D87-4F32-BEEA-FD8795B7283D}" dt="2023-03-16T15:37:20.537" v="1665" actId="1076"/>
        <pc:sldMkLst>
          <pc:docMk/>
          <pc:sldMk cId="2398043257" sldId="270"/>
        </pc:sldMkLst>
        <pc:spChg chg="add del mod">
          <ac:chgData name="Clark, Allison M. (MSFC-EM42)" userId="e641f3c7-d5b3-4c4f-965b-f0040da62a69" providerId="ADAL" clId="{5D506FF5-1D87-4F32-BEEA-FD8795B7283D}" dt="2023-03-15T21:20:58.922" v="507" actId="478"/>
          <ac:spMkLst>
            <pc:docMk/>
            <pc:sldMk cId="2398043257" sldId="270"/>
            <ac:spMk id="3" creationId="{2436E10A-1BF5-4B48-B7A2-A5AAB97D1847}"/>
          </ac:spMkLst>
        </pc:spChg>
        <pc:spChg chg="del">
          <ac:chgData name="Clark, Allison M. (MSFC-EM42)" userId="e641f3c7-d5b3-4c4f-965b-f0040da62a69" providerId="ADAL" clId="{5D506FF5-1D87-4F32-BEEA-FD8795B7283D}" dt="2023-03-15T21:20:54.986" v="506" actId="478"/>
          <ac:spMkLst>
            <pc:docMk/>
            <pc:sldMk cId="2398043257" sldId="270"/>
            <ac:spMk id="7" creationId="{00000000-0000-0000-0000-000000000000}"/>
          </ac:spMkLst>
        </pc:spChg>
        <pc:spChg chg="del mod">
          <ac:chgData name="Clark, Allison M. (MSFC-EM42)" userId="e641f3c7-d5b3-4c4f-965b-f0040da62a69" providerId="ADAL" clId="{5D506FF5-1D87-4F32-BEEA-FD8795B7283D}" dt="2023-03-16T15:37:14.429" v="1662" actId="478"/>
          <ac:spMkLst>
            <pc:docMk/>
            <pc:sldMk cId="2398043257" sldId="270"/>
            <ac:spMk id="8" creationId="{D6F89A60-FFFD-4E74-ABE0-F38AFCC7FA65}"/>
          </ac:spMkLst>
        </pc:spChg>
        <pc:picChg chg="add mod">
          <ac:chgData name="Clark, Allison M. (MSFC-EM42)" userId="e641f3c7-d5b3-4c4f-965b-f0040da62a69" providerId="ADAL" clId="{5D506FF5-1D87-4F32-BEEA-FD8795B7283D}" dt="2023-03-16T15:37:20.537" v="1665" actId="1076"/>
          <ac:picMkLst>
            <pc:docMk/>
            <pc:sldMk cId="2398043257" sldId="270"/>
            <ac:picMk id="6" creationId="{9668D9E0-6D04-4D43-8CF9-37EDDE970869}"/>
          </ac:picMkLst>
        </pc:picChg>
      </pc:sldChg>
      <pc:sldChg chg="addSp delSp modSp mod ord">
        <pc:chgData name="Clark, Allison M. (MSFC-EM42)" userId="e641f3c7-d5b3-4c4f-965b-f0040da62a69" providerId="ADAL" clId="{5D506FF5-1D87-4F32-BEEA-FD8795B7283D}" dt="2023-03-15T21:31:25.001" v="909"/>
        <pc:sldMkLst>
          <pc:docMk/>
          <pc:sldMk cId="2737381538" sldId="271"/>
        </pc:sldMkLst>
        <pc:spChg chg="add del mod">
          <ac:chgData name="Clark, Allison M. (MSFC-EM42)" userId="e641f3c7-d5b3-4c4f-965b-f0040da62a69" providerId="ADAL" clId="{5D506FF5-1D87-4F32-BEEA-FD8795B7283D}" dt="2023-03-15T21:21:55.060" v="514" actId="478"/>
          <ac:spMkLst>
            <pc:docMk/>
            <pc:sldMk cId="2737381538" sldId="271"/>
            <ac:spMk id="3" creationId="{0BB60793-4EA6-4CBA-A242-AA138ACB0430}"/>
          </ac:spMkLst>
        </pc:spChg>
        <pc:spChg chg="add del mod">
          <ac:chgData name="Clark, Allison M. (MSFC-EM42)" userId="e641f3c7-d5b3-4c4f-965b-f0040da62a69" providerId="ADAL" clId="{5D506FF5-1D87-4F32-BEEA-FD8795B7283D}" dt="2023-03-15T21:23:23.339" v="528" actId="478"/>
          <ac:spMkLst>
            <pc:docMk/>
            <pc:sldMk cId="2737381538" sldId="271"/>
            <ac:spMk id="6" creationId="{BD62AC1F-C26C-499B-B848-239C91EEEBFD}"/>
          </ac:spMkLst>
        </pc:spChg>
        <pc:spChg chg="del">
          <ac:chgData name="Clark, Allison M. (MSFC-EM42)" userId="e641f3c7-d5b3-4c4f-965b-f0040da62a69" providerId="ADAL" clId="{5D506FF5-1D87-4F32-BEEA-FD8795B7283D}" dt="2023-03-15T21:21:53.745" v="513" actId="478"/>
          <ac:spMkLst>
            <pc:docMk/>
            <pc:sldMk cId="2737381538" sldId="271"/>
            <ac:spMk id="7" creationId="{00000000-0000-0000-0000-000000000000}"/>
          </ac:spMkLst>
        </pc:spChg>
        <pc:spChg chg="del">
          <ac:chgData name="Clark, Allison M. (MSFC-EM42)" userId="e641f3c7-d5b3-4c4f-965b-f0040da62a69" providerId="ADAL" clId="{5D506FF5-1D87-4F32-BEEA-FD8795B7283D}" dt="2023-03-15T21:22:35.016" v="527" actId="478"/>
          <ac:spMkLst>
            <pc:docMk/>
            <pc:sldMk cId="2737381538" sldId="271"/>
            <ac:spMk id="8" creationId="{D6F89A60-FFFD-4E74-ABE0-F38AFCC7FA65}"/>
          </ac:spMkLst>
        </pc:spChg>
        <pc:picChg chg="add mod">
          <ac:chgData name="Clark, Allison M. (MSFC-EM42)" userId="e641f3c7-d5b3-4c4f-965b-f0040da62a69" providerId="ADAL" clId="{5D506FF5-1D87-4F32-BEEA-FD8795B7283D}" dt="2023-03-15T21:23:25.413" v="529" actId="1076"/>
          <ac:picMkLst>
            <pc:docMk/>
            <pc:sldMk cId="2737381538" sldId="271"/>
            <ac:picMk id="4098" creationId="{66070486-D496-417A-8822-00E68E942A42}"/>
          </ac:picMkLst>
        </pc:picChg>
        <pc:picChg chg="add mod">
          <ac:chgData name="Clark, Allison M. (MSFC-EM42)" userId="e641f3c7-d5b3-4c4f-965b-f0040da62a69" providerId="ADAL" clId="{5D506FF5-1D87-4F32-BEEA-FD8795B7283D}" dt="2023-03-15T21:23:31.703" v="531" actId="1076"/>
          <ac:picMkLst>
            <pc:docMk/>
            <pc:sldMk cId="2737381538" sldId="271"/>
            <ac:picMk id="4100" creationId="{7CAEC6FE-266A-4711-8CEA-ED6A989A5A21}"/>
          </ac:picMkLst>
        </pc:picChg>
        <pc:picChg chg="add mod">
          <ac:chgData name="Clark, Allison M. (MSFC-EM42)" userId="e641f3c7-d5b3-4c4f-965b-f0040da62a69" providerId="ADAL" clId="{5D506FF5-1D87-4F32-BEEA-FD8795B7283D}" dt="2023-03-15T21:23:41.534" v="535" actId="1076"/>
          <ac:picMkLst>
            <pc:docMk/>
            <pc:sldMk cId="2737381538" sldId="271"/>
            <ac:picMk id="4102" creationId="{8E11AF77-B4E7-4E71-BFDC-76DEC54DD5BF}"/>
          </ac:picMkLst>
        </pc:picChg>
        <pc:picChg chg="add mod">
          <ac:chgData name="Clark, Allison M. (MSFC-EM42)" userId="e641f3c7-d5b3-4c4f-965b-f0040da62a69" providerId="ADAL" clId="{5D506FF5-1D87-4F32-BEEA-FD8795B7283D}" dt="2023-03-15T21:23:30.027" v="530" actId="1076"/>
          <ac:picMkLst>
            <pc:docMk/>
            <pc:sldMk cId="2737381538" sldId="271"/>
            <ac:picMk id="4104" creationId="{62622A39-0B9B-4C58-B47D-A48286552FEC}"/>
          </ac:picMkLst>
        </pc:picChg>
        <pc:picChg chg="add mod">
          <ac:chgData name="Clark, Allison M. (MSFC-EM42)" userId="e641f3c7-d5b3-4c4f-965b-f0040da62a69" providerId="ADAL" clId="{5D506FF5-1D87-4F32-BEEA-FD8795B7283D}" dt="2023-03-15T21:23:53.321" v="537" actId="14100"/>
          <ac:picMkLst>
            <pc:docMk/>
            <pc:sldMk cId="2737381538" sldId="271"/>
            <ac:picMk id="4106" creationId="{1D66BF74-D811-4881-9773-6F1CDB3DF7DC}"/>
          </ac:picMkLst>
        </pc:picChg>
        <pc:picChg chg="add mod">
          <ac:chgData name="Clark, Allison M. (MSFC-EM42)" userId="e641f3c7-d5b3-4c4f-965b-f0040da62a69" providerId="ADAL" clId="{5D506FF5-1D87-4F32-BEEA-FD8795B7283D}" dt="2023-03-15T21:30:55.579" v="904" actId="14100"/>
          <ac:picMkLst>
            <pc:docMk/>
            <pc:sldMk cId="2737381538" sldId="271"/>
            <ac:picMk id="4107" creationId="{0ED6895C-FDAF-42FB-983B-7EB3AAEC4BB2}"/>
          </ac:picMkLst>
        </pc:picChg>
      </pc:sldChg>
      <pc:sldChg chg="del">
        <pc:chgData name="Clark, Allison M. (MSFC-EM42)" userId="e641f3c7-d5b3-4c4f-965b-f0040da62a69" providerId="ADAL" clId="{5D506FF5-1D87-4F32-BEEA-FD8795B7283D}" dt="2023-03-15T21:31:16.962" v="905" actId="2696"/>
        <pc:sldMkLst>
          <pc:docMk/>
          <pc:sldMk cId="777661581" sldId="272"/>
        </pc:sldMkLst>
      </pc:sldChg>
      <pc:sldChg chg="del">
        <pc:chgData name="Clark, Allison M. (MSFC-EM42)" userId="e641f3c7-d5b3-4c4f-965b-f0040da62a69" providerId="ADAL" clId="{5D506FF5-1D87-4F32-BEEA-FD8795B7283D}" dt="2023-03-15T21:31:19.132" v="906" actId="2696"/>
        <pc:sldMkLst>
          <pc:docMk/>
          <pc:sldMk cId="3143749708" sldId="273"/>
        </pc:sldMkLst>
      </pc:sldChg>
      <pc:sldChg chg="del">
        <pc:chgData name="Clark, Allison M. (MSFC-EM42)" userId="e641f3c7-d5b3-4c4f-965b-f0040da62a69" providerId="ADAL" clId="{5D506FF5-1D87-4F32-BEEA-FD8795B7283D}" dt="2023-03-15T21:31:21.969" v="907" actId="2696"/>
        <pc:sldMkLst>
          <pc:docMk/>
          <pc:sldMk cId="4115212244" sldId="274"/>
        </pc:sldMkLst>
      </pc:sldChg>
      <pc:sldChg chg="modSp mod">
        <pc:chgData name="Clark, Allison M. (MSFC-EM42)" userId="e641f3c7-d5b3-4c4f-965b-f0040da62a69" providerId="ADAL" clId="{5D506FF5-1D87-4F32-BEEA-FD8795B7283D}" dt="2023-03-24T12:43:02.053" v="2607" actId="20577"/>
        <pc:sldMkLst>
          <pc:docMk/>
          <pc:sldMk cId="2371867507" sldId="275"/>
        </pc:sldMkLst>
        <pc:spChg chg="mod">
          <ac:chgData name="Clark, Allison M. (MSFC-EM42)" userId="e641f3c7-d5b3-4c4f-965b-f0040da62a69" providerId="ADAL" clId="{5D506FF5-1D87-4F32-BEEA-FD8795B7283D}" dt="2023-03-24T12:43:02.053" v="2607" actId="20577"/>
          <ac:spMkLst>
            <pc:docMk/>
            <pc:sldMk cId="2371867507" sldId="275"/>
            <ac:spMk id="7" creationId="{00000000-0000-0000-0000-000000000000}"/>
          </ac:spMkLst>
        </pc:spChg>
        <pc:spChg chg="mod">
          <ac:chgData name="Clark, Allison M. (MSFC-EM42)" userId="e641f3c7-d5b3-4c4f-965b-f0040da62a69" providerId="ADAL" clId="{5D506FF5-1D87-4F32-BEEA-FD8795B7283D}" dt="2023-03-15T21:14:30.521" v="405" actId="20577"/>
          <ac:spMkLst>
            <pc:docMk/>
            <pc:sldMk cId="2371867507" sldId="275"/>
            <ac:spMk id="8" creationId="{D6F89A60-FFFD-4E74-ABE0-F38AFCC7FA65}"/>
          </ac:spMkLst>
        </pc:spChg>
      </pc:sldChg>
      <pc:sldChg chg="modSp mod ord">
        <pc:chgData name="Clark, Allison M. (MSFC-EM42)" userId="e641f3c7-d5b3-4c4f-965b-f0040da62a69" providerId="ADAL" clId="{5D506FF5-1D87-4F32-BEEA-FD8795B7283D}" dt="2023-03-16T18:44:18.592" v="2012" actId="20577"/>
        <pc:sldMkLst>
          <pc:docMk/>
          <pc:sldMk cId="4196128697" sldId="276"/>
        </pc:sldMkLst>
        <pc:spChg chg="mod">
          <ac:chgData name="Clark, Allison M. (MSFC-EM42)" userId="e641f3c7-d5b3-4c4f-965b-f0040da62a69" providerId="ADAL" clId="{5D506FF5-1D87-4F32-BEEA-FD8795B7283D}" dt="2023-03-16T18:44:18.592" v="2012" actId="20577"/>
          <ac:spMkLst>
            <pc:docMk/>
            <pc:sldMk cId="4196128697" sldId="276"/>
            <ac:spMk id="7" creationId="{00000000-0000-0000-0000-000000000000}"/>
          </ac:spMkLst>
        </pc:spChg>
        <pc:spChg chg="mod">
          <ac:chgData name="Clark, Allison M. (MSFC-EM42)" userId="e641f3c7-d5b3-4c4f-965b-f0040da62a69" providerId="ADAL" clId="{5D506FF5-1D87-4F32-BEEA-FD8795B7283D}" dt="2023-03-15T20:52:04.180" v="146" actId="20577"/>
          <ac:spMkLst>
            <pc:docMk/>
            <pc:sldMk cId="4196128697" sldId="276"/>
            <ac:spMk id="8" creationId="{D6F89A60-FFFD-4E74-ABE0-F38AFCC7FA65}"/>
          </ac:spMkLst>
        </pc:spChg>
      </pc:sldChg>
      <pc:sldChg chg="modSp mod">
        <pc:chgData name="Clark, Allison M. (MSFC-EM42)" userId="e641f3c7-d5b3-4c4f-965b-f0040da62a69" providerId="ADAL" clId="{5D506FF5-1D87-4F32-BEEA-FD8795B7283D}" dt="2023-03-15T20:51:37.899" v="115" actId="12"/>
        <pc:sldMkLst>
          <pc:docMk/>
          <pc:sldMk cId="903680410" sldId="277"/>
        </pc:sldMkLst>
        <pc:spChg chg="mod">
          <ac:chgData name="Clark, Allison M. (MSFC-EM42)" userId="e641f3c7-d5b3-4c4f-965b-f0040da62a69" providerId="ADAL" clId="{5D506FF5-1D87-4F32-BEEA-FD8795B7283D}" dt="2023-03-15T20:51:37.899" v="115" actId="12"/>
          <ac:spMkLst>
            <pc:docMk/>
            <pc:sldMk cId="903680410" sldId="277"/>
            <ac:spMk id="7" creationId="{00000000-0000-0000-0000-000000000000}"/>
          </ac:spMkLst>
        </pc:spChg>
        <pc:spChg chg="mod">
          <ac:chgData name="Clark, Allison M. (MSFC-EM42)" userId="e641f3c7-d5b3-4c4f-965b-f0040da62a69" providerId="ADAL" clId="{5D506FF5-1D87-4F32-BEEA-FD8795B7283D}" dt="2023-03-15T20:51:14.705" v="96" actId="20577"/>
          <ac:spMkLst>
            <pc:docMk/>
            <pc:sldMk cId="903680410" sldId="277"/>
            <ac:spMk id="8" creationId="{D6F89A60-FFFD-4E74-ABE0-F38AFCC7FA65}"/>
          </ac:spMkLst>
        </pc:spChg>
      </pc:sldChg>
      <pc:sldChg chg="addSp delSp modSp mod">
        <pc:chgData name="Clark, Allison M. (MSFC-EM42)" userId="e641f3c7-d5b3-4c4f-965b-f0040da62a69" providerId="ADAL" clId="{5D506FF5-1D87-4F32-BEEA-FD8795B7283D}" dt="2023-03-16T15:30:54.189" v="1599" actId="1076"/>
        <pc:sldMkLst>
          <pc:docMk/>
          <pc:sldMk cId="1302553265" sldId="278"/>
        </pc:sldMkLst>
        <pc:spChg chg="mod">
          <ac:chgData name="Clark, Allison M. (MSFC-EM42)" userId="e641f3c7-d5b3-4c4f-965b-f0040da62a69" providerId="ADAL" clId="{5D506FF5-1D87-4F32-BEEA-FD8795B7283D}" dt="2023-03-16T15:24:45.546" v="1572" actId="1035"/>
          <ac:spMkLst>
            <pc:docMk/>
            <pc:sldMk cId="1302553265" sldId="278"/>
            <ac:spMk id="5" creationId="{82522304-B133-4EF5-AE78-48D2BAD7FAB1}"/>
          </ac:spMkLst>
        </pc:spChg>
        <pc:spChg chg="mod">
          <ac:chgData name="Clark, Allison M. (MSFC-EM42)" userId="e641f3c7-d5b3-4c4f-965b-f0040da62a69" providerId="ADAL" clId="{5D506FF5-1D87-4F32-BEEA-FD8795B7283D}" dt="2023-03-16T15:24:45.546" v="1572" actId="1035"/>
          <ac:spMkLst>
            <pc:docMk/>
            <pc:sldMk cId="1302553265" sldId="278"/>
            <ac:spMk id="17" creationId="{21ADA9DC-41DB-4F6C-A199-2053338AC040}"/>
          </ac:spMkLst>
        </pc:spChg>
        <pc:spChg chg="mod">
          <ac:chgData name="Clark, Allison M. (MSFC-EM42)" userId="e641f3c7-d5b3-4c4f-965b-f0040da62a69" providerId="ADAL" clId="{5D506FF5-1D87-4F32-BEEA-FD8795B7283D}" dt="2023-03-16T15:24:45.546" v="1572" actId="1035"/>
          <ac:spMkLst>
            <pc:docMk/>
            <pc:sldMk cId="1302553265" sldId="278"/>
            <ac:spMk id="18" creationId="{92591B1D-1421-4C93-B1D5-0B2CFB20DEF2}"/>
          </ac:spMkLst>
        </pc:spChg>
        <pc:spChg chg="mod">
          <ac:chgData name="Clark, Allison M. (MSFC-EM42)" userId="e641f3c7-d5b3-4c4f-965b-f0040da62a69" providerId="ADAL" clId="{5D506FF5-1D87-4F32-BEEA-FD8795B7283D}" dt="2023-03-16T15:24:45.546" v="1572" actId="1035"/>
          <ac:spMkLst>
            <pc:docMk/>
            <pc:sldMk cId="1302553265" sldId="278"/>
            <ac:spMk id="29" creationId="{25EC56A2-3A63-44DF-8C9C-070A975711FA}"/>
          </ac:spMkLst>
        </pc:spChg>
        <pc:spChg chg="mod">
          <ac:chgData name="Clark, Allison M. (MSFC-EM42)" userId="e641f3c7-d5b3-4c4f-965b-f0040da62a69" providerId="ADAL" clId="{5D506FF5-1D87-4F32-BEEA-FD8795B7283D}" dt="2023-03-16T15:24:45.546" v="1572" actId="1035"/>
          <ac:spMkLst>
            <pc:docMk/>
            <pc:sldMk cId="1302553265" sldId="278"/>
            <ac:spMk id="30" creationId="{C245E509-95AD-4FC4-9493-15266DC3A6D6}"/>
          </ac:spMkLst>
        </pc:spChg>
        <pc:spChg chg="add mod">
          <ac:chgData name="Clark, Allison M. (MSFC-EM42)" userId="e641f3c7-d5b3-4c4f-965b-f0040da62a69" providerId="ADAL" clId="{5D506FF5-1D87-4F32-BEEA-FD8795B7283D}" dt="2023-03-16T15:30:54.189" v="1599" actId="1076"/>
          <ac:spMkLst>
            <pc:docMk/>
            <pc:sldMk cId="1302553265" sldId="278"/>
            <ac:spMk id="32" creationId="{49F4144E-148F-4472-9283-A0FDE563CDFF}"/>
          </ac:spMkLst>
        </pc:spChg>
        <pc:spChg chg="add mod">
          <ac:chgData name="Clark, Allison M. (MSFC-EM42)" userId="e641f3c7-d5b3-4c4f-965b-f0040da62a69" providerId="ADAL" clId="{5D506FF5-1D87-4F32-BEEA-FD8795B7283D}" dt="2023-03-16T15:24:45.546" v="1572" actId="1035"/>
          <ac:spMkLst>
            <pc:docMk/>
            <pc:sldMk cId="1302553265" sldId="278"/>
            <ac:spMk id="34" creationId="{45A0A231-A4E6-4499-8124-654ABEEB508D}"/>
          </ac:spMkLst>
        </pc:spChg>
        <pc:spChg chg="add mod">
          <ac:chgData name="Clark, Allison M. (MSFC-EM42)" userId="e641f3c7-d5b3-4c4f-965b-f0040da62a69" providerId="ADAL" clId="{5D506FF5-1D87-4F32-BEEA-FD8795B7283D}" dt="2023-03-16T15:24:45.546" v="1572" actId="1035"/>
          <ac:spMkLst>
            <pc:docMk/>
            <pc:sldMk cId="1302553265" sldId="278"/>
            <ac:spMk id="36" creationId="{BADA10FC-3902-4ED6-9389-F90061689848}"/>
          </ac:spMkLst>
        </pc:spChg>
        <pc:spChg chg="add mod">
          <ac:chgData name="Clark, Allison M. (MSFC-EM42)" userId="e641f3c7-d5b3-4c4f-965b-f0040da62a69" providerId="ADAL" clId="{5D506FF5-1D87-4F32-BEEA-FD8795B7283D}" dt="2023-03-16T15:24:45.546" v="1572" actId="1035"/>
          <ac:spMkLst>
            <pc:docMk/>
            <pc:sldMk cId="1302553265" sldId="278"/>
            <ac:spMk id="38" creationId="{51DFBA85-4C52-4395-ABEC-082E7F032B9C}"/>
          </ac:spMkLst>
        </pc:spChg>
        <pc:spChg chg="add mod">
          <ac:chgData name="Clark, Allison M. (MSFC-EM42)" userId="e641f3c7-d5b3-4c4f-965b-f0040da62a69" providerId="ADAL" clId="{5D506FF5-1D87-4F32-BEEA-FD8795B7283D}" dt="2023-03-16T15:24:45.546" v="1572" actId="1035"/>
          <ac:spMkLst>
            <pc:docMk/>
            <pc:sldMk cId="1302553265" sldId="278"/>
            <ac:spMk id="40" creationId="{B13C8813-0B62-45B1-B3A5-1D583DE2FE0A}"/>
          </ac:spMkLst>
        </pc:spChg>
        <pc:spChg chg="add del">
          <ac:chgData name="Clark, Allison M. (MSFC-EM42)" userId="e641f3c7-d5b3-4c4f-965b-f0040da62a69" providerId="ADAL" clId="{5D506FF5-1D87-4F32-BEEA-FD8795B7283D}" dt="2023-03-16T15:23:57.098" v="1561" actId="22"/>
          <ac:spMkLst>
            <pc:docMk/>
            <pc:sldMk cId="1302553265" sldId="278"/>
            <ac:spMk id="42" creationId="{5C33D20B-FB77-4C89-BF03-A48CFA5B1C35}"/>
          </ac:spMkLst>
        </pc:spChg>
        <pc:spChg chg="add mod">
          <ac:chgData name="Clark, Allison M. (MSFC-EM42)" userId="e641f3c7-d5b3-4c4f-965b-f0040da62a69" providerId="ADAL" clId="{5D506FF5-1D87-4F32-BEEA-FD8795B7283D}" dt="2023-03-16T15:24:45.546" v="1572" actId="1035"/>
          <ac:spMkLst>
            <pc:docMk/>
            <pc:sldMk cId="1302553265" sldId="278"/>
            <ac:spMk id="44" creationId="{B5103E4C-2781-46CA-8E8D-255B018BBE82}"/>
          </ac:spMkLst>
        </pc:spChg>
        <pc:spChg chg="add mod">
          <ac:chgData name="Clark, Allison M. (MSFC-EM42)" userId="e641f3c7-d5b3-4c4f-965b-f0040da62a69" providerId="ADAL" clId="{5D506FF5-1D87-4F32-BEEA-FD8795B7283D}" dt="2023-03-16T15:24:45.546" v="1572" actId="1035"/>
          <ac:spMkLst>
            <pc:docMk/>
            <pc:sldMk cId="1302553265" sldId="278"/>
            <ac:spMk id="46" creationId="{36A79E93-C434-4AAC-A35C-899422102D1A}"/>
          </ac:spMkLst>
        </pc:spChg>
        <pc:spChg chg="add mod">
          <ac:chgData name="Clark, Allison M. (MSFC-EM42)" userId="e641f3c7-d5b3-4c4f-965b-f0040da62a69" providerId="ADAL" clId="{5D506FF5-1D87-4F32-BEEA-FD8795B7283D}" dt="2023-03-16T15:25:17.903" v="1581" actId="1076"/>
          <ac:spMkLst>
            <pc:docMk/>
            <pc:sldMk cId="1302553265" sldId="278"/>
            <ac:spMk id="48" creationId="{8A7144F6-94B6-42A3-B3C0-6F750982F6FA}"/>
          </ac:spMkLst>
        </pc:spChg>
        <pc:picChg chg="mod">
          <ac:chgData name="Clark, Allison M. (MSFC-EM42)" userId="e641f3c7-d5b3-4c4f-965b-f0040da62a69" providerId="ADAL" clId="{5D506FF5-1D87-4F32-BEEA-FD8795B7283D}" dt="2023-03-16T15:24:45.546" v="1572" actId="1035"/>
          <ac:picMkLst>
            <pc:docMk/>
            <pc:sldMk cId="1302553265" sldId="278"/>
            <ac:picMk id="11" creationId="{D9DB0695-629B-4B63-8D0F-D99B0D4B1852}"/>
          </ac:picMkLst>
        </pc:picChg>
        <pc:picChg chg="mod">
          <ac:chgData name="Clark, Allison M. (MSFC-EM42)" userId="e641f3c7-d5b3-4c4f-965b-f0040da62a69" providerId="ADAL" clId="{5D506FF5-1D87-4F32-BEEA-FD8795B7283D}" dt="2023-03-16T15:24:45.546" v="1572" actId="1035"/>
          <ac:picMkLst>
            <pc:docMk/>
            <pc:sldMk cId="1302553265" sldId="278"/>
            <ac:picMk id="12" creationId="{A5A01ACE-1EA4-462C-B047-874B0271FD07}"/>
          </ac:picMkLst>
        </pc:picChg>
        <pc:picChg chg="mod">
          <ac:chgData name="Clark, Allison M. (MSFC-EM42)" userId="e641f3c7-d5b3-4c4f-965b-f0040da62a69" providerId="ADAL" clId="{5D506FF5-1D87-4F32-BEEA-FD8795B7283D}" dt="2023-03-16T15:24:45.546" v="1572" actId="1035"/>
          <ac:picMkLst>
            <pc:docMk/>
            <pc:sldMk cId="1302553265" sldId="278"/>
            <ac:picMk id="13" creationId="{3D4CD7C1-C340-41DD-97E7-682A7D39DCE9}"/>
          </ac:picMkLst>
        </pc:picChg>
        <pc:picChg chg="mod">
          <ac:chgData name="Clark, Allison M. (MSFC-EM42)" userId="e641f3c7-d5b3-4c4f-965b-f0040da62a69" providerId="ADAL" clId="{5D506FF5-1D87-4F32-BEEA-FD8795B7283D}" dt="2023-03-16T15:24:45.546" v="1572" actId="1035"/>
          <ac:picMkLst>
            <pc:docMk/>
            <pc:sldMk cId="1302553265" sldId="278"/>
            <ac:picMk id="14" creationId="{CB1BBC9D-A60C-41A7-BD23-7CC039CA0A33}"/>
          </ac:picMkLst>
        </pc:picChg>
        <pc:picChg chg="mod">
          <ac:chgData name="Clark, Allison M. (MSFC-EM42)" userId="e641f3c7-d5b3-4c4f-965b-f0040da62a69" providerId="ADAL" clId="{5D506FF5-1D87-4F32-BEEA-FD8795B7283D}" dt="2023-03-16T15:24:45.546" v="1572" actId="1035"/>
          <ac:picMkLst>
            <pc:docMk/>
            <pc:sldMk cId="1302553265" sldId="278"/>
            <ac:picMk id="15" creationId="{8DECE828-E35D-4BA5-8165-64A3C454149F}"/>
          </ac:picMkLst>
        </pc:picChg>
        <pc:picChg chg="mod">
          <ac:chgData name="Clark, Allison M. (MSFC-EM42)" userId="e641f3c7-d5b3-4c4f-965b-f0040da62a69" providerId="ADAL" clId="{5D506FF5-1D87-4F32-BEEA-FD8795B7283D}" dt="2023-03-16T15:24:45.546" v="1572" actId="1035"/>
          <ac:picMkLst>
            <pc:docMk/>
            <pc:sldMk cId="1302553265" sldId="278"/>
            <ac:picMk id="16" creationId="{EA27F45C-C078-4FDE-B553-3B31CB8B6266}"/>
          </ac:picMkLst>
        </pc:picChg>
      </pc:sldChg>
      <pc:sldChg chg="modSp mod">
        <pc:chgData name="Clark, Allison M. (MSFC-EM42)" userId="e641f3c7-d5b3-4c4f-965b-f0040da62a69" providerId="ADAL" clId="{5D506FF5-1D87-4F32-BEEA-FD8795B7283D}" dt="2023-03-16T18:29:32.683" v="1884" actId="403"/>
        <pc:sldMkLst>
          <pc:docMk/>
          <pc:sldMk cId="3227016185" sldId="279"/>
        </pc:sldMkLst>
        <pc:spChg chg="mod">
          <ac:chgData name="Clark, Allison M. (MSFC-EM42)" userId="e641f3c7-d5b3-4c4f-965b-f0040da62a69" providerId="ADAL" clId="{5D506FF5-1D87-4F32-BEEA-FD8795B7283D}" dt="2023-03-16T18:29:32.683" v="1884" actId="403"/>
          <ac:spMkLst>
            <pc:docMk/>
            <pc:sldMk cId="3227016185" sldId="279"/>
            <ac:spMk id="2" creationId="{1A3031D7-DA62-485F-AD6B-7E3A8253FBD4}"/>
          </ac:spMkLst>
        </pc:spChg>
        <pc:picChg chg="mod">
          <ac:chgData name="Clark, Allison M. (MSFC-EM42)" userId="e641f3c7-d5b3-4c4f-965b-f0040da62a69" providerId="ADAL" clId="{5D506FF5-1D87-4F32-BEEA-FD8795B7283D}" dt="2023-03-16T15:26:20.174" v="1589" actId="1076"/>
          <ac:picMkLst>
            <pc:docMk/>
            <pc:sldMk cId="3227016185" sldId="279"/>
            <ac:picMk id="19" creationId="{5166E653-4DE4-4196-9170-98533F16D44C}"/>
          </ac:picMkLst>
        </pc:picChg>
        <pc:picChg chg="mod">
          <ac:chgData name="Clark, Allison M. (MSFC-EM42)" userId="e641f3c7-d5b3-4c4f-965b-f0040da62a69" providerId="ADAL" clId="{5D506FF5-1D87-4F32-BEEA-FD8795B7283D}" dt="2023-03-16T15:26:20.174" v="1589" actId="1076"/>
          <ac:picMkLst>
            <pc:docMk/>
            <pc:sldMk cId="3227016185" sldId="279"/>
            <ac:picMk id="20" creationId="{E0FAA4E8-F25A-415F-A2D5-5EEAC1628885}"/>
          </ac:picMkLst>
        </pc:picChg>
        <pc:picChg chg="mod">
          <ac:chgData name="Clark, Allison M. (MSFC-EM42)" userId="e641f3c7-d5b3-4c4f-965b-f0040da62a69" providerId="ADAL" clId="{5D506FF5-1D87-4F32-BEEA-FD8795B7283D}" dt="2023-03-16T15:26:20.174" v="1589" actId="1076"/>
          <ac:picMkLst>
            <pc:docMk/>
            <pc:sldMk cId="3227016185" sldId="279"/>
            <ac:picMk id="21" creationId="{C1976A3F-ECD4-4424-86A7-798EBA94A06A}"/>
          </ac:picMkLst>
        </pc:picChg>
      </pc:sldChg>
      <pc:sldChg chg="modSp mod">
        <pc:chgData name="Clark, Allison M. (MSFC-EM42)" userId="e641f3c7-d5b3-4c4f-965b-f0040da62a69" providerId="ADAL" clId="{5D506FF5-1D87-4F32-BEEA-FD8795B7283D}" dt="2023-03-24T12:41:05.098" v="2577" actId="20577"/>
        <pc:sldMkLst>
          <pc:docMk/>
          <pc:sldMk cId="2959245796" sldId="280"/>
        </pc:sldMkLst>
        <pc:spChg chg="mod">
          <ac:chgData name="Clark, Allison M. (MSFC-EM42)" userId="e641f3c7-d5b3-4c4f-965b-f0040da62a69" providerId="ADAL" clId="{5D506FF5-1D87-4F32-BEEA-FD8795B7283D}" dt="2023-03-24T12:41:05.098" v="2577" actId="20577"/>
          <ac:spMkLst>
            <pc:docMk/>
            <pc:sldMk cId="2959245796" sldId="280"/>
            <ac:spMk id="2" creationId="{1A3031D7-DA62-485F-AD6B-7E3A8253FBD4}"/>
          </ac:spMkLst>
        </pc:spChg>
        <pc:picChg chg="mod">
          <ac:chgData name="Clark, Allison M. (MSFC-EM42)" userId="e641f3c7-d5b3-4c4f-965b-f0040da62a69" providerId="ADAL" clId="{5D506FF5-1D87-4F32-BEEA-FD8795B7283D}" dt="2023-03-16T15:36:02.200" v="1647" actId="1076"/>
          <ac:picMkLst>
            <pc:docMk/>
            <pc:sldMk cId="2959245796" sldId="280"/>
            <ac:picMk id="9" creationId="{32068686-56AB-466F-BB4F-081BFB667CFD}"/>
          </ac:picMkLst>
        </pc:picChg>
        <pc:picChg chg="mod">
          <ac:chgData name="Clark, Allison M. (MSFC-EM42)" userId="e641f3c7-d5b3-4c4f-965b-f0040da62a69" providerId="ADAL" clId="{5D506FF5-1D87-4F32-BEEA-FD8795B7283D}" dt="2023-03-16T15:36:04.004" v="1648" actId="1076"/>
          <ac:picMkLst>
            <pc:docMk/>
            <pc:sldMk cId="2959245796" sldId="280"/>
            <ac:picMk id="10" creationId="{47300324-26CD-4367-92D1-03DDFD579FF1}"/>
          </ac:picMkLst>
        </pc:picChg>
        <pc:picChg chg="mod">
          <ac:chgData name="Clark, Allison M. (MSFC-EM42)" userId="e641f3c7-d5b3-4c4f-965b-f0040da62a69" providerId="ADAL" clId="{5D506FF5-1D87-4F32-BEEA-FD8795B7283D}" dt="2023-03-16T15:36:07.012" v="1649" actId="1076"/>
          <ac:picMkLst>
            <pc:docMk/>
            <pc:sldMk cId="2959245796" sldId="280"/>
            <ac:picMk id="11" creationId="{2C3EFF4A-C5D2-4D49-A2E2-9536513A2418}"/>
          </ac:picMkLst>
        </pc:picChg>
      </pc:sldChg>
      <pc:sldChg chg="addSp modSp mod">
        <pc:chgData name="Clark, Allison M. (MSFC-EM42)" userId="e641f3c7-d5b3-4c4f-965b-f0040da62a69" providerId="ADAL" clId="{5D506FF5-1D87-4F32-BEEA-FD8795B7283D}" dt="2023-03-24T12:40:53.633" v="2576" actId="20577"/>
        <pc:sldMkLst>
          <pc:docMk/>
          <pc:sldMk cId="2274636245" sldId="281"/>
        </pc:sldMkLst>
        <pc:spChg chg="mod">
          <ac:chgData name="Clark, Allison M. (MSFC-EM42)" userId="e641f3c7-d5b3-4c4f-965b-f0040da62a69" providerId="ADAL" clId="{5D506FF5-1D87-4F32-BEEA-FD8795B7283D}" dt="2023-03-16T15:31:39.401" v="1601"/>
          <ac:spMkLst>
            <pc:docMk/>
            <pc:sldMk cId="2274636245" sldId="281"/>
            <ac:spMk id="8" creationId="{D6F89A60-FFFD-4E74-ABE0-F38AFCC7FA65}"/>
          </ac:spMkLst>
        </pc:spChg>
        <pc:spChg chg="add mod">
          <ac:chgData name="Clark, Allison M. (MSFC-EM42)" userId="e641f3c7-d5b3-4c4f-965b-f0040da62a69" providerId="ADAL" clId="{5D506FF5-1D87-4F32-BEEA-FD8795B7283D}" dt="2023-03-16T19:18:34.512" v="2025" actId="20577"/>
          <ac:spMkLst>
            <pc:docMk/>
            <pc:sldMk cId="2274636245" sldId="281"/>
            <ac:spMk id="12" creationId="{AC6F0D64-B4C2-4912-9DCC-E4878094B760}"/>
          </ac:spMkLst>
        </pc:spChg>
        <pc:spChg chg="add mod">
          <ac:chgData name="Clark, Allison M. (MSFC-EM42)" userId="e641f3c7-d5b3-4c4f-965b-f0040da62a69" providerId="ADAL" clId="{5D506FF5-1D87-4F32-BEEA-FD8795B7283D}" dt="2023-03-24T12:40:53.633" v="2576" actId="20577"/>
          <ac:spMkLst>
            <pc:docMk/>
            <pc:sldMk cId="2274636245" sldId="281"/>
            <ac:spMk id="14" creationId="{7B143594-FF80-4557-A783-9503B4539167}"/>
          </ac:spMkLst>
        </pc:spChg>
        <pc:spChg chg="add mod">
          <ac:chgData name="Clark, Allison M. (MSFC-EM42)" userId="e641f3c7-d5b3-4c4f-965b-f0040da62a69" providerId="ADAL" clId="{5D506FF5-1D87-4F32-BEEA-FD8795B7283D}" dt="2023-03-16T15:34:33.031" v="1640" actId="1036"/>
          <ac:spMkLst>
            <pc:docMk/>
            <pc:sldMk cId="2274636245" sldId="281"/>
            <ac:spMk id="15" creationId="{B39D6012-5D44-400D-9D99-45D660D2018E}"/>
          </ac:spMkLst>
        </pc:spChg>
        <pc:spChg chg="add mod">
          <ac:chgData name="Clark, Allison M. (MSFC-EM42)" userId="e641f3c7-d5b3-4c4f-965b-f0040da62a69" providerId="ADAL" clId="{5D506FF5-1D87-4F32-BEEA-FD8795B7283D}" dt="2023-03-16T15:34:33.031" v="1640" actId="1036"/>
          <ac:spMkLst>
            <pc:docMk/>
            <pc:sldMk cId="2274636245" sldId="281"/>
            <ac:spMk id="16" creationId="{9A4A8A00-F7FF-47C7-B5ED-313153AB182E}"/>
          </ac:spMkLst>
        </pc:spChg>
        <pc:spChg chg="add mod">
          <ac:chgData name="Clark, Allison M. (MSFC-EM42)" userId="e641f3c7-d5b3-4c4f-965b-f0040da62a69" providerId="ADAL" clId="{5D506FF5-1D87-4F32-BEEA-FD8795B7283D}" dt="2023-03-16T15:34:33.031" v="1640" actId="1036"/>
          <ac:spMkLst>
            <pc:docMk/>
            <pc:sldMk cId="2274636245" sldId="281"/>
            <ac:spMk id="17" creationId="{8ACE495F-6BAE-40C6-8837-7C294A215734}"/>
          </ac:spMkLst>
        </pc:spChg>
        <pc:spChg chg="add mod">
          <ac:chgData name="Clark, Allison M. (MSFC-EM42)" userId="e641f3c7-d5b3-4c4f-965b-f0040da62a69" providerId="ADAL" clId="{5D506FF5-1D87-4F32-BEEA-FD8795B7283D}" dt="2023-03-16T15:34:33.031" v="1640" actId="1036"/>
          <ac:spMkLst>
            <pc:docMk/>
            <pc:sldMk cId="2274636245" sldId="281"/>
            <ac:spMk id="18" creationId="{E26618DC-A2B0-4C75-99A2-1D1AA8795CA7}"/>
          </ac:spMkLst>
        </pc:spChg>
        <pc:spChg chg="add mod">
          <ac:chgData name="Clark, Allison M. (MSFC-EM42)" userId="e641f3c7-d5b3-4c4f-965b-f0040da62a69" providerId="ADAL" clId="{5D506FF5-1D87-4F32-BEEA-FD8795B7283D}" dt="2023-03-16T15:34:33.031" v="1640" actId="1036"/>
          <ac:spMkLst>
            <pc:docMk/>
            <pc:sldMk cId="2274636245" sldId="281"/>
            <ac:spMk id="19" creationId="{50D6D206-9DFA-48B0-929E-3804568885A8}"/>
          </ac:spMkLst>
        </pc:spChg>
        <pc:spChg chg="add mod">
          <ac:chgData name="Clark, Allison M. (MSFC-EM42)" userId="e641f3c7-d5b3-4c4f-965b-f0040da62a69" providerId="ADAL" clId="{5D506FF5-1D87-4F32-BEEA-FD8795B7283D}" dt="2023-03-16T15:37:57.060" v="1668" actId="1076"/>
          <ac:spMkLst>
            <pc:docMk/>
            <pc:sldMk cId="2274636245" sldId="281"/>
            <ac:spMk id="21" creationId="{F2F6DFB0-AA00-4E1A-9312-C4F612142ED0}"/>
          </ac:spMkLst>
        </pc:spChg>
        <pc:spChg chg="add mod">
          <ac:chgData name="Clark, Allison M. (MSFC-EM42)" userId="e641f3c7-d5b3-4c4f-965b-f0040da62a69" providerId="ADAL" clId="{5D506FF5-1D87-4F32-BEEA-FD8795B7283D}" dt="2023-03-16T15:38:08.530" v="1671" actId="1076"/>
          <ac:spMkLst>
            <pc:docMk/>
            <pc:sldMk cId="2274636245" sldId="281"/>
            <ac:spMk id="23" creationId="{5C867CC9-0289-4A9D-A7C6-51995B5DA186}"/>
          </ac:spMkLst>
        </pc:spChg>
        <pc:spChg chg="add mod">
          <ac:chgData name="Clark, Allison M. (MSFC-EM42)" userId="e641f3c7-d5b3-4c4f-965b-f0040da62a69" providerId="ADAL" clId="{5D506FF5-1D87-4F32-BEEA-FD8795B7283D}" dt="2023-03-16T15:38:22.511" v="1674" actId="1076"/>
          <ac:spMkLst>
            <pc:docMk/>
            <pc:sldMk cId="2274636245" sldId="281"/>
            <ac:spMk id="25" creationId="{EAA37DD5-5C11-4045-87A1-2DF4830B4EC6}"/>
          </ac:spMkLst>
        </pc:spChg>
        <pc:spChg chg="add mod">
          <ac:chgData name="Clark, Allison M. (MSFC-EM42)" userId="e641f3c7-d5b3-4c4f-965b-f0040da62a69" providerId="ADAL" clId="{5D506FF5-1D87-4F32-BEEA-FD8795B7283D}" dt="2023-03-16T15:39:33.606" v="1692" actId="1076"/>
          <ac:spMkLst>
            <pc:docMk/>
            <pc:sldMk cId="2274636245" sldId="281"/>
            <ac:spMk id="27" creationId="{C25A5FFC-7216-4F52-AD4D-DFC0B7B97CA1}"/>
          </ac:spMkLst>
        </pc:spChg>
        <pc:spChg chg="add mod">
          <ac:chgData name="Clark, Allison M. (MSFC-EM42)" userId="e641f3c7-d5b3-4c4f-965b-f0040da62a69" providerId="ADAL" clId="{5D506FF5-1D87-4F32-BEEA-FD8795B7283D}" dt="2023-03-16T15:38:59.314" v="1681" actId="1076"/>
          <ac:spMkLst>
            <pc:docMk/>
            <pc:sldMk cId="2274636245" sldId="281"/>
            <ac:spMk id="29" creationId="{ACBEA4D3-A672-4781-BE86-414F4026E82D}"/>
          </ac:spMkLst>
        </pc:spChg>
        <pc:spChg chg="add mod">
          <ac:chgData name="Clark, Allison M. (MSFC-EM42)" userId="e641f3c7-d5b3-4c4f-965b-f0040da62a69" providerId="ADAL" clId="{5D506FF5-1D87-4F32-BEEA-FD8795B7283D}" dt="2023-03-16T15:39:53.047" v="1699" actId="1036"/>
          <ac:spMkLst>
            <pc:docMk/>
            <pc:sldMk cId="2274636245" sldId="281"/>
            <ac:spMk id="31" creationId="{A0CD0645-9EAB-4929-BD73-C85DF331CFFC}"/>
          </ac:spMkLst>
        </pc:spChg>
        <pc:picChg chg="mod">
          <ac:chgData name="Clark, Allison M. (MSFC-EM42)" userId="e641f3c7-d5b3-4c4f-965b-f0040da62a69" providerId="ADAL" clId="{5D506FF5-1D87-4F32-BEEA-FD8795B7283D}" dt="2023-03-16T15:34:33.031" v="1640" actId="1036"/>
          <ac:picMkLst>
            <pc:docMk/>
            <pc:sldMk cId="2274636245" sldId="281"/>
            <ac:picMk id="5" creationId="{0BC2D5FB-2D8D-43FF-96D9-F899E986F957}"/>
          </ac:picMkLst>
        </pc:picChg>
        <pc:picChg chg="mod">
          <ac:chgData name="Clark, Allison M. (MSFC-EM42)" userId="e641f3c7-d5b3-4c4f-965b-f0040da62a69" providerId="ADAL" clId="{5D506FF5-1D87-4F32-BEEA-FD8795B7283D}" dt="2023-03-16T15:34:33.031" v="1640" actId="1036"/>
          <ac:picMkLst>
            <pc:docMk/>
            <pc:sldMk cId="2274636245" sldId="281"/>
            <ac:picMk id="6" creationId="{D7BD7937-8548-49B9-A877-3AADDEA8C408}"/>
          </ac:picMkLst>
        </pc:picChg>
        <pc:picChg chg="mod">
          <ac:chgData name="Clark, Allison M. (MSFC-EM42)" userId="e641f3c7-d5b3-4c4f-965b-f0040da62a69" providerId="ADAL" clId="{5D506FF5-1D87-4F32-BEEA-FD8795B7283D}" dt="2023-03-16T15:34:33.031" v="1640" actId="1036"/>
          <ac:picMkLst>
            <pc:docMk/>
            <pc:sldMk cId="2274636245" sldId="281"/>
            <ac:picMk id="7" creationId="{A50F0489-80BC-41DE-B338-8B54BDE4E690}"/>
          </ac:picMkLst>
        </pc:picChg>
        <pc:picChg chg="mod">
          <ac:chgData name="Clark, Allison M. (MSFC-EM42)" userId="e641f3c7-d5b3-4c4f-965b-f0040da62a69" providerId="ADAL" clId="{5D506FF5-1D87-4F32-BEEA-FD8795B7283D}" dt="2023-03-16T15:39:30.265" v="1691" actId="1076"/>
          <ac:picMkLst>
            <pc:docMk/>
            <pc:sldMk cId="2274636245" sldId="281"/>
            <ac:picMk id="9" creationId="{E3CB2D49-9A42-45B9-B488-484964B01D5C}"/>
          </ac:picMkLst>
        </pc:picChg>
        <pc:picChg chg="mod">
          <ac:chgData name="Clark, Allison M. (MSFC-EM42)" userId="e641f3c7-d5b3-4c4f-965b-f0040da62a69" providerId="ADAL" clId="{5D506FF5-1D87-4F32-BEEA-FD8795B7283D}" dt="2023-03-16T15:34:33.031" v="1640" actId="1036"/>
          <ac:picMkLst>
            <pc:docMk/>
            <pc:sldMk cId="2274636245" sldId="281"/>
            <ac:picMk id="10" creationId="{4FF92D48-F0E3-4875-9EDB-B4BE451074B6}"/>
          </ac:picMkLst>
        </pc:picChg>
        <pc:picChg chg="mod">
          <ac:chgData name="Clark, Allison M. (MSFC-EM42)" userId="e641f3c7-d5b3-4c4f-965b-f0040da62a69" providerId="ADAL" clId="{5D506FF5-1D87-4F32-BEEA-FD8795B7283D}" dt="2023-03-16T15:39:23.097" v="1688" actId="1035"/>
          <ac:picMkLst>
            <pc:docMk/>
            <pc:sldMk cId="2274636245" sldId="281"/>
            <ac:picMk id="11" creationId="{5BF29FF6-30F9-4E58-812E-2DD241F9060C}"/>
          </ac:picMkLst>
        </pc:picChg>
      </pc:sldChg>
      <pc:sldChg chg="addSp delSp modSp mod">
        <pc:chgData name="Clark, Allison M. (MSFC-EM42)" userId="e641f3c7-d5b3-4c4f-965b-f0040da62a69" providerId="ADAL" clId="{5D506FF5-1D87-4F32-BEEA-FD8795B7283D}" dt="2023-03-16T19:18:47.434" v="2028" actId="20577"/>
        <pc:sldMkLst>
          <pc:docMk/>
          <pc:sldMk cId="2270688693" sldId="282"/>
        </pc:sldMkLst>
        <pc:spChg chg="add mod">
          <ac:chgData name="Clark, Allison M. (MSFC-EM42)" userId="e641f3c7-d5b3-4c4f-965b-f0040da62a69" providerId="ADAL" clId="{5D506FF5-1D87-4F32-BEEA-FD8795B7283D}" dt="2023-03-16T15:40:40.179" v="1707" actId="1076"/>
          <ac:spMkLst>
            <pc:docMk/>
            <pc:sldMk cId="2270688693" sldId="282"/>
            <ac:spMk id="18" creationId="{8DC6FDB0-542D-4A14-8C1E-B834F6CDED52}"/>
          </ac:spMkLst>
        </pc:spChg>
        <pc:spChg chg="add mod">
          <ac:chgData name="Clark, Allison M. (MSFC-EM42)" userId="e641f3c7-d5b3-4c4f-965b-f0040da62a69" providerId="ADAL" clId="{5D506FF5-1D87-4F32-BEEA-FD8795B7283D}" dt="2023-03-16T19:18:47.434" v="2028" actId="20577"/>
          <ac:spMkLst>
            <pc:docMk/>
            <pc:sldMk cId="2270688693" sldId="282"/>
            <ac:spMk id="19" creationId="{7EBB9191-D9E7-4ACB-A447-231C1BB2A1EE}"/>
          </ac:spMkLst>
        </pc:spChg>
        <pc:spChg chg="add mod">
          <ac:chgData name="Clark, Allison M. (MSFC-EM42)" userId="e641f3c7-d5b3-4c4f-965b-f0040da62a69" providerId="ADAL" clId="{5D506FF5-1D87-4F32-BEEA-FD8795B7283D}" dt="2023-03-16T15:43:54.854" v="1728"/>
          <ac:spMkLst>
            <pc:docMk/>
            <pc:sldMk cId="2270688693" sldId="282"/>
            <ac:spMk id="20" creationId="{85C64461-CFDD-4902-BC96-6874703A3C46}"/>
          </ac:spMkLst>
        </pc:spChg>
        <pc:spChg chg="add mod">
          <ac:chgData name="Clark, Allison M. (MSFC-EM42)" userId="e641f3c7-d5b3-4c4f-965b-f0040da62a69" providerId="ADAL" clId="{5D506FF5-1D87-4F32-BEEA-FD8795B7283D}" dt="2023-03-16T15:43:54.854" v="1728"/>
          <ac:spMkLst>
            <pc:docMk/>
            <pc:sldMk cId="2270688693" sldId="282"/>
            <ac:spMk id="21" creationId="{EEC3C3F2-F433-4FD3-8ECC-C743C25E91B0}"/>
          </ac:spMkLst>
        </pc:spChg>
        <pc:spChg chg="add mod">
          <ac:chgData name="Clark, Allison M. (MSFC-EM42)" userId="e641f3c7-d5b3-4c4f-965b-f0040da62a69" providerId="ADAL" clId="{5D506FF5-1D87-4F32-BEEA-FD8795B7283D}" dt="2023-03-16T15:43:54.854" v="1728"/>
          <ac:spMkLst>
            <pc:docMk/>
            <pc:sldMk cId="2270688693" sldId="282"/>
            <ac:spMk id="22" creationId="{2997DE01-9DBA-4DE6-915D-BE4CEABD4684}"/>
          </ac:spMkLst>
        </pc:spChg>
        <pc:spChg chg="add mod">
          <ac:chgData name="Clark, Allison M. (MSFC-EM42)" userId="e641f3c7-d5b3-4c4f-965b-f0040da62a69" providerId="ADAL" clId="{5D506FF5-1D87-4F32-BEEA-FD8795B7283D}" dt="2023-03-16T15:43:54.854" v="1728"/>
          <ac:spMkLst>
            <pc:docMk/>
            <pc:sldMk cId="2270688693" sldId="282"/>
            <ac:spMk id="23" creationId="{F46CEE5B-B68D-41CA-AE86-4A3479E00305}"/>
          </ac:spMkLst>
        </pc:spChg>
        <pc:spChg chg="add del mod">
          <ac:chgData name="Clark, Allison M. (MSFC-EM42)" userId="e641f3c7-d5b3-4c4f-965b-f0040da62a69" providerId="ADAL" clId="{5D506FF5-1D87-4F32-BEEA-FD8795B7283D}" dt="2023-03-16T15:52:26.359" v="1769" actId="478"/>
          <ac:spMkLst>
            <pc:docMk/>
            <pc:sldMk cId="2270688693" sldId="282"/>
            <ac:spMk id="24" creationId="{1A94F567-CEB1-40F5-8474-B033D9DDA29D}"/>
          </ac:spMkLst>
        </pc:spChg>
        <pc:spChg chg="add mod">
          <ac:chgData name="Clark, Allison M. (MSFC-EM42)" userId="e641f3c7-d5b3-4c4f-965b-f0040da62a69" providerId="ADAL" clId="{5D506FF5-1D87-4F32-BEEA-FD8795B7283D}" dt="2023-03-16T15:46:09.572" v="1745" actId="1076"/>
          <ac:spMkLst>
            <pc:docMk/>
            <pc:sldMk cId="2270688693" sldId="282"/>
            <ac:spMk id="25" creationId="{4367C5A1-F352-4B43-909A-82F3CBF3E18C}"/>
          </ac:spMkLst>
        </pc:spChg>
        <pc:spChg chg="add mod">
          <ac:chgData name="Clark, Allison M. (MSFC-EM42)" userId="e641f3c7-d5b3-4c4f-965b-f0040da62a69" providerId="ADAL" clId="{5D506FF5-1D87-4F32-BEEA-FD8795B7283D}" dt="2023-03-16T15:51:20.135" v="1750" actId="1076"/>
          <ac:spMkLst>
            <pc:docMk/>
            <pc:sldMk cId="2270688693" sldId="282"/>
            <ac:spMk id="26" creationId="{9B112E71-E2AE-4B5A-A066-1E694179976C}"/>
          </ac:spMkLst>
        </pc:spChg>
        <pc:spChg chg="add mod">
          <ac:chgData name="Clark, Allison M. (MSFC-EM42)" userId="e641f3c7-d5b3-4c4f-965b-f0040da62a69" providerId="ADAL" clId="{5D506FF5-1D87-4F32-BEEA-FD8795B7283D}" dt="2023-03-16T15:51:35.158" v="1755" actId="1076"/>
          <ac:spMkLst>
            <pc:docMk/>
            <pc:sldMk cId="2270688693" sldId="282"/>
            <ac:spMk id="28" creationId="{919DFD44-4793-45DB-9A1A-7BD3D0C54406}"/>
          </ac:spMkLst>
        </pc:spChg>
        <pc:spChg chg="add mod">
          <ac:chgData name="Clark, Allison M. (MSFC-EM42)" userId="e641f3c7-d5b3-4c4f-965b-f0040da62a69" providerId="ADAL" clId="{5D506FF5-1D87-4F32-BEEA-FD8795B7283D}" dt="2023-03-16T15:52:15.503" v="1765" actId="1076"/>
          <ac:spMkLst>
            <pc:docMk/>
            <pc:sldMk cId="2270688693" sldId="282"/>
            <ac:spMk id="30" creationId="{1E9A3AD6-6FA3-4C8A-B809-154F5FDAB09A}"/>
          </ac:spMkLst>
        </pc:spChg>
        <pc:spChg chg="add mod">
          <ac:chgData name="Clark, Allison M. (MSFC-EM42)" userId="e641f3c7-d5b3-4c4f-965b-f0040da62a69" providerId="ADAL" clId="{5D506FF5-1D87-4F32-BEEA-FD8795B7283D}" dt="2023-03-16T15:52:33.939" v="1773" actId="1076"/>
          <ac:spMkLst>
            <pc:docMk/>
            <pc:sldMk cId="2270688693" sldId="282"/>
            <ac:spMk id="32" creationId="{AE3FA6EA-3F63-41FC-8AC9-6981799A4986}"/>
          </ac:spMkLst>
        </pc:spChg>
        <pc:picChg chg="mod">
          <ac:chgData name="Clark, Allison M. (MSFC-EM42)" userId="e641f3c7-d5b3-4c4f-965b-f0040da62a69" providerId="ADAL" clId="{5D506FF5-1D87-4F32-BEEA-FD8795B7283D}" dt="2023-03-16T15:44:19.845" v="1733" actId="1076"/>
          <ac:picMkLst>
            <pc:docMk/>
            <pc:sldMk cId="2270688693" sldId="282"/>
            <ac:picMk id="12" creationId="{C732D084-E88C-4613-8EB0-DDEF7AFA6D17}"/>
          </ac:picMkLst>
        </pc:picChg>
        <pc:picChg chg="mod">
          <ac:chgData name="Clark, Allison M. (MSFC-EM42)" userId="e641f3c7-d5b3-4c4f-965b-f0040da62a69" providerId="ADAL" clId="{5D506FF5-1D87-4F32-BEEA-FD8795B7283D}" dt="2023-03-16T15:44:56.449" v="1740" actId="1076"/>
          <ac:picMkLst>
            <pc:docMk/>
            <pc:sldMk cId="2270688693" sldId="282"/>
            <ac:picMk id="13" creationId="{57FDCC12-8427-4DA2-B119-ABDFBF360499}"/>
          </ac:picMkLst>
        </pc:picChg>
        <pc:picChg chg="mod">
          <ac:chgData name="Clark, Allison M. (MSFC-EM42)" userId="e641f3c7-d5b3-4c4f-965b-f0040da62a69" providerId="ADAL" clId="{5D506FF5-1D87-4F32-BEEA-FD8795B7283D}" dt="2023-03-16T15:44:05.086" v="1730" actId="1076"/>
          <ac:picMkLst>
            <pc:docMk/>
            <pc:sldMk cId="2270688693" sldId="282"/>
            <ac:picMk id="14" creationId="{60CDD1C3-61F5-432E-9A99-A187EFF61BF0}"/>
          </ac:picMkLst>
        </pc:picChg>
        <pc:picChg chg="mod">
          <ac:chgData name="Clark, Allison M. (MSFC-EM42)" userId="e641f3c7-d5b3-4c4f-965b-f0040da62a69" providerId="ADAL" clId="{5D506FF5-1D87-4F32-BEEA-FD8795B7283D}" dt="2023-03-16T15:51:47.082" v="1757" actId="1076"/>
          <ac:picMkLst>
            <pc:docMk/>
            <pc:sldMk cId="2270688693" sldId="282"/>
            <ac:picMk id="15" creationId="{570C3E22-83E6-4620-AC77-63B0F2B5EF25}"/>
          </ac:picMkLst>
        </pc:picChg>
        <pc:picChg chg="mod">
          <ac:chgData name="Clark, Allison M. (MSFC-EM42)" userId="e641f3c7-d5b3-4c4f-965b-f0040da62a69" providerId="ADAL" clId="{5D506FF5-1D87-4F32-BEEA-FD8795B7283D}" dt="2023-03-16T15:52:30.021" v="1771" actId="1076"/>
          <ac:picMkLst>
            <pc:docMk/>
            <pc:sldMk cId="2270688693" sldId="282"/>
            <ac:picMk id="16" creationId="{17E74271-579A-41B9-BF28-320A714C862E}"/>
          </ac:picMkLst>
        </pc:picChg>
        <pc:picChg chg="mod">
          <ac:chgData name="Clark, Allison M. (MSFC-EM42)" userId="e641f3c7-d5b3-4c4f-965b-f0040da62a69" providerId="ADAL" clId="{5D506FF5-1D87-4F32-BEEA-FD8795B7283D}" dt="2023-03-16T15:52:27.877" v="1770" actId="1076"/>
          <ac:picMkLst>
            <pc:docMk/>
            <pc:sldMk cId="2270688693" sldId="282"/>
            <ac:picMk id="17" creationId="{79434443-96FC-49B1-8FBD-41CA3A4C4DA0}"/>
          </ac:picMkLst>
        </pc:picChg>
      </pc:sldChg>
      <pc:sldChg chg="modSp mod">
        <pc:chgData name="Clark, Allison M. (MSFC-EM42)" userId="e641f3c7-d5b3-4c4f-965b-f0040da62a69" providerId="ADAL" clId="{5D506FF5-1D87-4F32-BEEA-FD8795B7283D}" dt="2023-03-16T15:54:57.693" v="1823" actId="1076"/>
        <pc:sldMkLst>
          <pc:docMk/>
          <pc:sldMk cId="3202500271" sldId="283"/>
        </pc:sldMkLst>
        <pc:spChg chg="mod">
          <ac:chgData name="Clark, Allison M. (MSFC-EM42)" userId="e641f3c7-d5b3-4c4f-965b-f0040da62a69" providerId="ADAL" clId="{5D506FF5-1D87-4F32-BEEA-FD8795B7283D}" dt="2023-03-16T15:54:44.653" v="1819" actId="1076"/>
          <ac:spMkLst>
            <pc:docMk/>
            <pc:sldMk cId="3202500271" sldId="283"/>
            <ac:spMk id="5" creationId="{9A04624F-9140-49EE-BB52-C2CACB24AB7A}"/>
          </ac:spMkLst>
        </pc:spChg>
        <pc:picChg chg="mod">
          <ac:chgData name="Clark, Allison M. (MSFC-EM42)" userId="e641f3c7-d5b3-4c4f-965b-f0040da62a69" providerId="ADAL" clId="{5D506FF5-1D87-4F32-BEEA-FD8795B7283D}" dt="2023-03-16T15:54:51.962" v="1820" actId="1076"/>
          <ac:picMkLst>
            <pc:docMk/>
            <pc:sldMk cId="3202500271" sldId="283"/>
            <ac:picMk id="6" creationId="{AE511C9D-81A6-4E6E-84F6-B222964E2BBA}"/>
          </ac:picMkLst>
        </pc:picChg>
        <pc:picChg chg="mod">
          <ac:chgData name="Clark, Allison M. (MSFC-EM42)" userId="e641f3c7-d5b3-4c4f-965b-f0040da62a69" providerId="ADAL" clId="{5D506FF5-1D87-4F32-BEEA-FD8795B7283D}" dt="2023-03-16T15:54:57.693" v="1823" actId="1076"/>
          <ac:picMkLst>
            <pc:docMk/>
            <pc:sldMk cId="3202500271" sldId="283"/>
            <ac:picMk id="7" creationId="{E6FE5A1C-9809-4D02-B911-2CD6928EBCA2}"/>
          </ac:picMkLst>
        </pc:picChg>
        <pc:picChg chg="mod">
          <ac:chgData name="Clark, Allison M. (MSFC-EM42)" userId="e641f3c7-d5b3-4c4f-965b-f0040da62a69" providerId="ADAL" clId="{5D506FF5-1D87-4F32-BEEA-FD8795B7283D}" dt="2023-03-16T15:54:54.934" v="1822" actId="1076"/>
          <ac:picMkLst>
            <pc:docMk/>
            <pc:sldMk cId="3202500271" sldId="283"/>
            <ac:picMk id="9" creationId="{CC38F630-E04F-4928-BB5E-EDCA7F514C90}"/>
          </ac:picMkLst>
        </pc:picChg>
      </pc:sldChg>
      <pc:sldChg chg="modSp mod">
        <pc:chgData name="Clark, Allison M. (MSFC-EM42)" userId="e641f3c7-d5b3-4c4f-965b-f0040da62a69" providerId="ADAL" clId="{5D506FF5-1D87-4F32-BEEA-FD8795B7283D}" dt="2023-03-16T15:45:40.247" v="1742" actId="1076"/>
        <pc:sldMkLst>
          <pc:docMk/>
          <pc:sldMk cId="2211674202" sldId="284"/>
        </pc:sldMkLst>
        <pc:picChg chg="mod">
          <ac:chgData name="Clark, Allison M. (MSFC-EM42)" userId="e641f3c7-d5b3-4c4f-965b-f0040da62a69" providerId="ADAL" clId="{5D506FF5-1D87-4F32-BEEA-FD8795B7283D}" dt="2023-03-16T15:45:40.247" v="1742" actId="1076"/>
          <ac:picMkLst>
            <pc:docMk/>
            <pc:sldMk cId="2211674202" sldId="284"/>
            <ac:picMk id="5" creationId="{12509452-8971-4B15-81FB-6F3FD1EE7F5E}"/>
          </ac:picMkLst>
        </pc:picChg>
      </pc:sldChg>
      <pc:sldChg chg="addSp delSp modSp mod">
        <pc:chgData name="Clark, Allison M. (MSFC-EM42)" userId="e641f3c7-d5b3-4c4f-965b-f0040da62a69" providerId="ADAL" clId="{5D506FF5-1D87-4F32-BEEA-FD8795B7283D}" dt="2023-03-24T12:41:27.268" v="2582" actId="20577"/>
        <pc:sldMkLst>
          <pc:docMk/>
          <pc:sldMk cId="1399869151" sldId="285"/>
        </pc:sldMkLst>
        <pc:spChg chg="mod">
          <ac:chgData name="Clark, Allison M. (MSFC-EM42)" userId="e641f3c7-d5b3-4c4f-965b-f0040da62a69" providerId="ADAL" clId="{5D506FF5-1D87-4F32-BEEA-FD8795B7283D}" dt="2023-03-15T20:50:48.802" v="74" actId="313"/>
          <ac:spMkLst>
            <pc:docMk/>
            <pc:sldMk cId="1399869151" sldId="285"/>
            <ac:spMk id="8" creationId="{D6F89A60-FFFD-4E74-ABE0-F38AFCC7FA65}"/>
          </ac:spMkLst>
        </pc:spChg>
        <pc:spChg chg="add del mod">
          <ac:chgData name="Clark, Allison M. (MSFC-EM42)" userId="e641f3c7-d5b3-4c4f-965b-f0040da62a69" providerId="ADAL" clId="{5D506FF5-1D87-4F32-BEEA-FD8795B7283D}" dt="2023-03-16T18:42:21.029" v="1969" actId="478"/>
          <ac:spMkLst>
            <pc:docMk/>
            <pc:sldMk cId="1399869151" sldId="285"/>
            <ac:spMk id="9" creationId="{B56E1EE7-E327-4BAC-AD58-8CEC4B31BEFF}"/>
          </ac:spMkLst>
        </pc:spChg>
        <pc:spChg chg="add mod">
          <ac:chgData name="Clark, Allison M. (MSFC-EM42)" userId="e641f3c7-d5b3-4c4f-965b-f0040da62a69" providerId="ADAL" clId="{5D506FF5-1D87-4F32-BEEA-FD8795B7283D}" dt="2023-03-16T18:43:11.131" v="1987" actId="1076"/>
          <ac:spMkLst>
            <pc:docMk/>
            <pc:sldMk cId="1399869151" sldId="285"/>
            <ac:spMk id="11" creationId="{1B5FB7F2-EDD9-4688-9459-0EFFBB356C3C}"/>
          </ac:spMkLst>
        </pc:spChg>
        <pc:spChg chg="add mod">
          <ac:chgData name="Clark, Allison M. (MSFC-EM42)" userId="e641f3c7-d5b3-4c4f-965b-f0040da62a69" providerId="ADAL" clId="{5D506FF5-1D87-4F32-BEEA-FD8795B7283D}" dt="2023-03-24T12:41:27.268" v="2582" actId="20577"/>
          <ac:spMkLst>
            <pc:docMk/>
            <pc:sldMk cId="1399869151" sldId="285"/>
            <ac:spMk id="13" creationId="{EEE400CB-032B-45FF-8FF5-8064A3CC8D2F}"/>
          </ac:spMkLst>
        </pc:spChg>
        <pc:picChg chg="add del mod">
          <ac:chgData name="Clark, Allison M. (MSFC-EM42)" userId="e641f3c7-d5b3-4c4f-965b-f0040da62a69" providerId="ADAL" clId="{5D506FF5-1D87-4F32-BEEA-FD8795B7283D}" dt="2023-03-16T18:42:21.661" v="1970" actId="478"/>
          <ac:picMkLst>
            <pc:docMk/>
            <pc:sldMk cId="1399869151" sldId="285"/>
            <ac:picMk id="2" creationId="{7D74B227-A1BE-47EE-B4C5-36A0A09E42BD}"/>
          </ac:picMkLst>
        </pc:picChg>
        <pc:picChg chg="add mod">
          <ac:chgData name="Clark, Allison M. (MSFC-EM42)" userId="e641f3c7-d5b3-4c4f-965b-f0040da62a69" providerId="ADAL" clId="{5D506FF5-1D87-4F32-BEEA-FD8795B7283D}" dt="2023-03-16T18:42:29.689" v="1974" actId="1076"/>
          <ac:picMkLst>
            <pc:docMk/>
            <pc:sldMk cId="1399869151" sldId="285"/>
            <ac:picMk id="5" creationId="{BE72EEC8-0B4C-4860-A799-2952D664E05A}"/>
          </ac:picMkLst>
        </pc:picChg>
        <pc:picChg chg="add mod">
          <ac:chgData name="Clark, Allison M. (MSFC-EM42)" userId="e641f3c7-d5b3-4c4f-965b-f0040da62a69" providerId="ADAL" clId="{5D506FF5-1D87-4F32-BEEA-FD8795B7283D}" dt="2023-03-16T18:42:31.825" v="1975" actId="1076"/>
          <ac:picMkLst>
            <pc:docMk/>
            <pc:sldMk cId="1399869151" sldId="285"/>
            <ac:picMk id="6" creationId="{583BD33A-7815-4833-9BCA-639F6EBF9620}"/>
          </ac:picMkLst>
        </pc:picChg>
        <pc:picChg chg="add mod">
          <ac:chgData name="Clark, Allison M. (MSFC-EM42)" userId="e641f3c7-d5b3-4c4f-965b-f0040da62a69" providerId="ADAL" clId="{5D506FF5-1D87-4F32-BEEA-FD8795B7283D}" dt="2023-03-16T18:43:08.949" v="1986" actId="1076"/>
          <ac:picMkLst>
            <pc:docMk/>
            <pc:sldMk cId="1399869151" sldId="285"/>
            <ac:picMk id="7" creationId="{42D1EF7C-57BF-4A52-A0B7-FA7F2ECFFF00}"/>
          </ac:picMkLst>
        </pc:picChg>
      </pc:sldChg>
      <pc:sldChg chg="addSp delSp modSp add mod">
        <pc:chgData name="Clark, Allison M. (MSFC-EM42)" userId="e641f3c7-d5b3-4c4f-965b-f0040da62a69" providerId="ADAL" clId="{5D506FF5-1D87-4F32-BEEA-FD8795B7283D}" dt="2023-03-24T12:41:16.124" v="2580" actId="20577"/>
        <pc:sldMkLst>
          <pc:docMk/>
          <pc:sldMk cId="858293115" sldId="286"/>
        </pc:sldMkLst>
        <pc:spChg chg="add mod">
          <ac:chgData name="Clark, Allison M. (MSFC-EM42)" userId="e641f3c7-d5b3-4c4f-965b-f0040da62a69" providerId="ADAL" clId="{5D506FF5-1D87-4F32-BEEA-FD8795B7283D}" dt="2023-03-24T12:41:16.124" v="2580" actId="20577"/>
          <ac:spMkLst>
            <pc:docMk/>
            <pc:sldMk cId="858293115" sldId="286"/>
            <ac:spMk id="7" creationId="{27E7B821-C465-4D99-961A-875F5F9F90E5}"/>
          </ac:spMkLst>
        </pc:spChg>
        <pc:picChg chg="add mod">
          <ac:chgData name="Clark, Allison M. (MSFC-EM42)" userId="e641f3c7-d5b3-4c4f-965b-f0040da62a69" providerId="ADAL" clId="{5D506FF5-1D87-4F32-BEEA-FD8795B7283D}" dt="2023-03-16T19:06:07.348" v="2017" actId="14100"/>
          <ac:picMkLst>
            <pc:docMk/>
            <pc:sldMk cId="858293115" sldId="286"/>
            <ac:picMk id="3" creationId="{6B594541-5F78-42E6-97BA-7787F4EC599E}"/>
          </ac:picMkLst>
        </pc:picChg>
        <pc:picChg chg="add del mod">
          <ac:chgData name="Clark, Allison M. (MSFC-EM42)" userId="e641f3c7-d5b3-4c4f-965b-f0040da62a69" providerId="ADAL" clId="{5D506FF5-1D87-4F32-BEEA-FD8795B7283D}" dt="2023-03-16T18:11:51.244" v="1828" actId="21"/>
          <ac:picMkLst>
            <pc:docMk/>
            <pc:sldMk cId="858293115" sldId="286"/>
            <ac:picMk id="5" creationId="{BC348008-2D2F-47B0-A95F-A9F834FEBFE3}"/>
          </ac:picMkLst>
        </pc:picChg>
        <pc:picChg chg="add del mod">
          <ac:chgData name="Clark, Allison M. (MSFC-EM42)" userId="e641f3c7-d5b3-4c4f-965b-f0040da62a69" providerId="ADAL" clId="{5D506FF5-1D87-4F32-BEEA-FD8795B7283D}" dt="2023-03-15T21:17:53.068" v="443" actId="478"/>
          <ac:picMkLst>
            <pc:docMk/>
            <pc:sldMk cId="858293115" sldId="286"/>
            <ac:picMk id="6" creationId="{6E0E0FCB-4BD5-4238-BF30-9705C316AC07}"/>
          </ac:picMkLst>
        </pc:picChg>
        <pc:picChg chg="add mod">
          <ac:chgData name="Clark, Allison M. (MSFC-EM42)" userId="e641f3c7-d5b3-4c4f-965b-f0040da62a69" providerId="ADAL" clId="{5D506FF5-1D87-4F32-BEEA-FD8795B7283D}" dt="2023-03-16T19:06:07.348" v="2017" actId="14100"/>
          <ac:picMkLst>
            <pc:docMk/>
            <pc:sldMk cId="858293115" sldId="286"/>
            <ac:picMk id="9" creationId="{96C48189-E80B-4430-BC58-5043947038C1}"/>
          </ac:picMkLst>
        </pc:picChg>
        <pc:picChg chg="add mod">
          <ac:chgData name="Clark, Allison M. (MSFC-EM42)" userId="e641f3c7-d5b3-4c4f-965b-f0040da62a69" providerId="ADAL" clId="{5D506FF5-1D87-4F32-BEEA-FD8795B7283D}" dt="2023-03-16T19:06:12.084" v="2018" actId="1076"/>
          <ac:picMkLst>
            <pc:docMk/>
            <pc:sldMk cId="858293115" sldId="286"/>
            <ac:picMk id="10" creationId="{B57EC8C9-C9DE-4E8E-999B-D9D7600545D1}"/>
          </ac:picMkLst>
        </pc:picChg>
      </pc:sldChg>
      <pc:sldChg chg="addSp delSp modSp add del mod ord">
        <pc:chgData name="Clark, Allison M. (MSFC-EM42)" userId="e641f3c7-d5b3-4c4f-965b-f0040da62a69" providerId="ADAL" clId="{5D506FF5-1D87-4F32-BEEA-FD8795B7283D}" dt="2023-03-16T18:28:07.329" v="1872" actId="2696"/>
        <pc:sldMkLst>
          <pc:docMk/>
          <pc:sldMk cId="1984251971" sldId="287"/>
        </pc:sldMkLst>
        <pc:picChg chg="add del mod">
          <ac:chgData name="Clark, Allison M. (MSFC-EM42)" userId="e641f3c7-d5b3-4c4f-965b-f0040da62a69" providerId="ADAL" clId="{5D506FF5-1D87-4F32-BEEA-FD8795B7283D}" dt="2023-03-16T18:18:10.101" v="1855" actId="21"/>
          <ac:picMkLst>
            <pc:docMk/>
            <pc:sldMk cId="1984251971" sldId="287"/>
            <ac:picMk id="5" creationId="{5317A85B-0D39-40DB-83E6-87BF323F6D4A}"/>
          </ac:picMkLst>
        </pc:picChg>
      </pc:sldChg>
      <pc:sldChg chg="addSp modSp add del mod">
        <pc:chgData name="Clark, Allison M. (MSFC-EM42)" userId="e641f3c7-d5b3-4c4f-965b-f0040da62a69" providerId="ADAL" clId="{5D506FF5-1D87-4F32-BEEA-FD8795B7283D}" dt="2023-03-16T18:17:54.873" v="1851" actId="2696"/>
        <pc:sldMkLst>
          <pc:docMk/>
          <pc:sldMk cId="656604887" sldId="288"/>
        </pc:sldMkLst>
        <pc:spChg chg="add mod">
          <ac:chgData name="Clark, Allison M. (MSFC-EM42)" userId="e641f3c7-d5b3-4c4f-965b-f0040da62a69" providerId="ADAL" clId="{5D506FF5-1D87-4F32-BEEA-FD8795B7283D}" dt="2023-03-15T21:18:14.741" v="448" actId="1076"/>
          <ac:spMkLst>
            <pc:docMk/>
            <pc:sldMk cId="656604887" sldId="288"/>
            <ac:spMk id="5" creationId="{66816602-0327-4DD2-B2FE-9377928A072E}"/>
          </ac:spMkLst>
        </pc:spChg>
        <pc:picChg chg="add mod">
          <ac:chgData name="Clark, Allison M. (MSFC-EM42)" userId="e641f3c7-d5b3-4c4f-965b-f0040da62a69" providerId="ADAL" clId="{5D506FF5-1D87-4F32-BEEA-FD8795B7283D}" dt="2023-03-15T21:18:22.943" v="452" actId="1076"/>
          <ac:picMkLst>
            <pc:docMk/>
            <pc:sldMk cId="656604887" sldId="288"/>
            <ac:picMk id="6" creationId="{D056E5C3-AB0E-4D37-82BE-BE5FEA4AC414}"/>
          </ac:picMkLst>
        </pc:picChg>
        <pc:picChg chg="add mod">
          <ac:chgData name="Clark, Allison M. (MSFC-EM42)" userId="e641f3c7-d5b3-4c4f-965b-f0040da62a69" providerId="ADAL" clId="{5D506FF5-1D87-4F32-BEEA-FD8795B7283D}" dt="2023-03-15T21:18:24.450" v="453" actId="1076"/>
          <ac:picMkLst>
            <pc:docMk/>
            <pc:sldMk cId="656604887" sldId="288"/>
            <ac:picMk id="7" creationId="{2159B46E-C388-4CEE-9689-F6B407918687}"/>
          </ac:picMkLst>
        </pc:picChg>
        <pc:picChg chg="add mod">
          <ac:chgData name="Clark, Allison M. (MSFC-EM42)" userId="e641f3c7-d5b3-4c4f-965b-f0040da62a69" providerId="ADAL" clId="{5D506FF5-1D87-4F32-BEEA-FD8795B7283D}" dt="2023-03-15T21:18:29.289" v="455" actId="1076"/>
          <ac:picMkLst>
            <pc:docMk/>
            <pc:sldMk cId="656604887" sldId="288"/>
            <ac:picMk id="9" creationId="{C1928742-8D29-41A6-9989-A061DD63EEFB}"/>
          </ac:picMkLst>
        </pc:picChg>
      </pc:sldChg>
      <pc:sldChg chg="addSp modSp add mod">
        <pc:chgData name="Clark, Allison M. (MSFC-EM42)" userId="e641f3c7-d5b3-4c4f-965b-f0040da62a69" providerId="ADAL" clId="{5D506FF5-1D87-4F32-BEEA-FD8795B7283D}" dt="2023-03-16T18:32:07.377" v="1891" actId="1035"/>
        <pc:sldMkLst>
          <pc:docMk/>
          <pc:sldMk cId="1542817468" sldId="289"/>
        </pc:sldMkLst>
        <pc:spChg chg="add mod">
          <ac:chgData name="Clark, Allison M. (MSFC-EM42)" userId="e641f3c7-d5b3-4c4f-965b-f0040da62a69" providerId="ADAL" clId="{5D506FF5-1D87-4F32-BEEA-FD8795B7283D}" dt="2023-03-16T18:32:07.377" v="1891" actId="1035"/>
          <ac:spMkLst>
            <pc:docMk/>
            <pc:sldMk cId="1542817468" sldId="289"/>
            <ac:spMk id="5" creationId="{58FEE7AB-D591-4E4D-8443-A5F0CF6D17E1}"/>
          </ac:spMkLst>
        </pc:spChg>
        <pc:picChg chg="add mod">
          <ac:chgData name="Clark, Allison M. (MSFC-EM42)" userId="e641f3c7-d5b3-4c4f-965b-f0040da62a69" providerId="ADAL" clId="{5D506FF5-1D87-4F32-BEEA-FD8795B7283D}" dt="2023-03-16T18:27:08.398" v="1871" actId="1076"/>
          <ac:picMkLst>
            <pc:docMk/>
            <pc:sldMk cId="1542817468" sldId="289"/>
            <ac:picMk id="2" creationId="{F75DEB14-F633-48FB-90F8-602F18182B24}"/>
          </ac:picMkLst>
        </pc:picChg>
      </pc:sldChg>
      <pc:sldChg chg="addSp delSp modSp add mod">
        <pc:chgData name="Clark, Allison M. (MSFC-EM42)" userId="e641f3c7-d5b3-4c4f-965b-f0040da62a69" providerId="ADAL" clId="{5D506FF5-1D87-4F32-BEEA-FD8795B7283D}" dt="2023-03-16T15:11:19.563" v="1338" actId="1076"/>
        <pc:sldMkLst>
          <pc:docMk/>
          <pc:sldMk cId="654992813" sldId="290"/>
        </pc:sldMkLst>
        <pc:spChg chg="add del mod">
          <ac:chgData name="Clark, Allison M. (MSFC-EM42)" userId="e641f3c7-d5b3-4c4f-965b-f0040da62a69" providerId="ADAL" clId="{5D506FF5-1D87-4F32-BEEA-FD8795B7283D}" dt="2023-03-16T13:34:39.544" v="1167" actId="478"/>
          <ac:spMkLst>
            <pc:docMk/>
            <pc:sldMk cId="654992813" sldId="290"/>
            <ac:spMk id="3" creationId="{9EBCB5C5-D780-41F6-9F7E-FB1652805AB8}"/>
          </ac:spMkLst>
        </pc:spChg>
        <pc:spChg chg="del">
          <ac:chgData name="Clark, Allison M. (MSFC-EM42)" userId="e641f3c7-d5b3-4c4f-965b-f0040da62a69" providerId="ADAL" clId="{5D506FF5-1D87-4F32-BEEA-FD8795B7283D}" dt="2023-03-16T13:32:41.113" v="1166" actId="478"/>
          <ac:spMkLst>
            <pc:docMk/>
            <pc:sldMk cId="654992813" sldId="290"/>
            <ac:spMk id="7" creationId="{00000000-0000-0000-0000-000000000000}"/>
          </ac:spMkLst>
        </pc:spChg>
        <pc:spChg chg="add mod">
          <ac:chgData name="Clark, Allison M. (MSFC-EM42)" userId="e641f3c7-d5b3-4c4f-965b-f0040da62a69" providerId="ADAL" clId="{5D506FF5-1D87-4F32-BEEA-FD8795B7283D}" dt="2023-03-16T13:51:09.287" v="1300" actId="1076"/>
          <ac:spMkLst>
            <pc:docMk/>
            <pc:sldMk cId="654992813" sldId="290"/>
            <ac:spMk id="9" creationId="{052B191A-C7DC-497F-9754-CBE51D8A4CB0}"/>
          </ac:spMkLst>
        </pc:spChg>
        <pc:spChg chg="add mod">
          <ac:chgData name="Clark, Allison M. (MSFC-EM42)" userId="e641f3c7-d5b3-4c4f-965b-f0040da62a69" providerId="ADAL" clId="{5D506FF5-1D87-4F32-BEEA-FD8795B7283D}" dt="2023-03-16T13:37:18.385" v="1198" actId="207"/>
          <ac:spMkLst>
            <pc:docMk/>
            <pc:sldMk cId="654992813" sldId="290"/>
            <ac:spMk id="11" creationId="{B44F319E-AC7A-4B6B-B9F7-13956A7EA0EF}"/>
          </ac:spMkLst>
        </pc:spChg>
        <pc:spChg chg="add mod">
          <ac:chgData name="Clark, Allison M. (MSFC-EM42)" userId="e641f3c7-d5b3-4c4f-965b-f0040da62a69" providerId="ADAL" clId="{5D506FF5-1D87-4F32-BEEA-FD8795B7283D}" dt="2023-03-16T13:37:18.385" v="1198" actId="207"/>
          <ac:spMkLst>
            <pc:docMk/>
            <pc:sldMk cId="654992813" sldId="290"/>
            <ac:spMk id="12" creationId="{932AA98E-39A3-41B9-9804-212A06BE7570}"/>
          </ac:spMkLst>
        </pc:spChg>
        <pc:spChg chg="add mod">
          <ac:chgData name="Clark, Allison M. (MSFC-EM42)" userId="e641f3c7-d5b3-4c4f-965b-f0040da62a69" providerId="ADAL" clId="{5D506FF5-1D87-4F32-BEEA-FD8795B7283D}" dt="2023-03-16T13:38:03.962" v="1205" actId="1076"/>
          <ac:spMkLst>
            <pc:docMk/>
            <pc:sldMk cId="654992813" sldId="290"/>
            <ac:spMk id="13" creationId="{B06F1A88-0571-432E-BE00-F158D4B8B87B}"/>
          </ac:spMkLst>
        </pc:spChg>
        <pc:spChg chg="add mod">
          <ac:chgData name="Clark, Allison M. (MSFC-EM42)" userId="e641f3c7-d5b3-4c4f-965b-f0040da62a69" providerId="ADAL" clId="{5D506FF5-1D87-4F32-BEEA-FD8795B7283D}" dt="2023-03-16T13:38:07.721" v="1206" actId="1076"/>
          <ac:spMkLst>
            <pc:docMk/>
            <pc:sldMk cId="654992813" sldId="290"/>
            <ac:spMk id="14" creationId="{57FF25F9-BEE3-412F-9723-9563E8531615}"/>
          </ac:spMkLst>
        </pc:spChg>
        <pc:spChg chg="add mod">
          <ac:chgData name="Clark, Allison M. (MSFC-EM42)" userId="e641f3c7-d5b3-4c4f-965b-f0040da62a69" providerId="ADAL" clId="{5D506FF5-1D87-4F32-BEEA-FD8795B7283D}" dt="2023-03-16T13:37:18.385" v="1198" actId="207"/>
          <ac:spMkLst>
            <pc:docMk/>
            <pc:sldMk cId="654992813" sldId="290"/>
            <ac:spMk id="15" creationId="{A5CB0CD9-062B-41A3-A972-5B7E733F5034}"/>
          </ac:spMkLst>
        </pc:spChg>
        <pc:spChg chg="add mod">
          <ac:chgData name="Clark, Allison M. (MSFC-EM42)" userId="e641f3c7-d5b3-4c4f-965b-f0040da62a69" providerId="ADAL" clId="{5D506FF5-1D87-4F32-BEEA-FD8795B7283D}" dt="2023-03-16T13:38:16.234" v="1209" actId="1076"/>
          <ac:spMkLst>
            <pc:docMk/>
            <pc:sldMk cId="654992813" sldId="290"/>
            <ac:spMk id="16" creationId="{316AE155-46A1-46CA-B738-F24463AE8C87}"/>
          </ac:spMkLst>
        </pc:spChg>
        <pc:spChg chg="add mod">
          <ac:chgData name="Clark, Allison M. (MSFC-EM42)" userId="e641f3c7-d5b3-4c4f-965b-f0040da62a69" providerId="ADAL" clId="{5D506FF5-1D87-4F32-BEEA-FD8795B7283D}" dt="2023-03-16T15:11:19.563" v="1338" actId="1076"/>
          <ac:spMkLst>
            <pc:docMk/>
            <pc:sldMk cId="654992813" sldId="290"/>
            <ac:spMk id="17" creationId="{FD1A6ED8-3F58-400E-BA19-231EA3CF10D5}"/>
          </ac:spMkLst>
        </pc:spChg>
        <pc:spChg chg="add mod">
          <ac:chgData name="Clark, Allison M. (MSFC-EM42)" userId="e641f3c7-d5b3-4c4f-965b-f0040da62a69" providerId="ADAL" clId="{5D506FF5-1D87-4F32-BEEA-FD8795B7283D}" dt="2023-03-16T13:50:39.271" v="1289" actId="1076"/>
          <ac:spMkLst>
            <pc:docMk/>
            <pc:sldMk cId="654992813" sldId="290"/>
            <ac:spMk id="24" creationId="{3E7D9C57-4B0B-4FD7-AC6D-F9568B782BA2}"/>
          </ac:spMkLst>
        </pc:spChg>
        <pc:spChg chg="add mod">
          <ac:chgData name="Clark, Allison M. (MSFC-EM42)" userId="e641f3c7-d5b3-4c4f-965b-f0040da62a69" providerId="ADAL" clId="{5D506FF5-1D87-4F32-BEEA-FD8795B7283D}" dt="2023-03-16T13:51:57.215" v="1307" actId="1076"/>
          <ac:spMkLst>
            <pc:docMk/>
            <pc:sldMk cId="654992813" sldId="290"/>
            <ac:spMk id="25" creationId="{648696F8-CD0D-4884-980F-96B9323A3227}"/>
          </ac:spMkLst>
        </pc:spChg>
        <pc:spChg chg="add mod">
          <ac:chgData name="Clark, Allison M. (MSFC-EM42)" userId="e641f3c7-d5b3-4c4f-965b-f0040da62a69" providerId="ADAL" clId="{5D506FF5-1D87-4F32-BEEA-FD8795B7283D}" dt="2023-03-16T13:52:09.943" v="1313" actId="1076"/>
          <ac:spMkLst>
            <pc:docMk/>
            <pc:sldMk cId="654992813" sldId="290"/>
            <ac:spMk id="26" creationId="{45675CF7-6633-4583-8B00-930130DA6185}"/>
          </ac:spMkLst>
        </pc:spChg>
        <pc:spChg chg="add mod">
          <ac:chgData name="Clark, Allison M. (MSFC-EM42)" userId="e641f3c7-d5b3-4c4f-965b-f0040da62a69" providerId="ADAL" clId="{5D506FF5-1D87-4F32-BEEA-FD8795B7283D}" dt="2023-03-16T14:58:38.009" v="1324" actId="1076"/>
          <ac:spMkLst>
            <pc:docMk/>
            <pc:sldMk cId="654992813" sldId="290"/>
            <ac:spMk id="27" creationId="{6D23FDAC-9F79-4873-AE84-3DB17005C519}"/>
          </ac:spMkLst>
        </pc:spChg>
        <pc:spChg chg="add mod">
          <ac:chgData name="Clark, Allison M. (MSFC-EM42)" userId="e641f3c7-d5b3-4c4f-965b-f0040da62a69" providerId="ADAL" clId="{5D506FF5-1D87-4F32-BEEA-FD8795B7283D}" dt="2023-03-16T13:46:03.943" v="1231" actId="20577"/>
          <ac:spMkLst>
            <pc:docMk/>
            <pc:sldMk cId="654992813" sldId="290"/>
            <ac:spMk id="29" creationId="{A110712D-8C42-4DAE-B288-84FD2ED412BF}"/>
          </ac:spMkLst>
        </pc:spChg>
        <pc:spChg chg="add mod">
          <ac:chgData name="Clark, Allison M. (MSFC-EM42)" userId="e641f3c7-d5b3-4c4f-965b-f0040da62a69" providerId="ADAL" clId="{5D506FF5-1D87-4F32-BEEA-FD8795B7283D}" dt="2023-03-16T13:46:18.121" v="1245" actId="20577"/>
          <ac:spMkLst>
            <pc:docMk/>
            <pc:sldMk cId="654992813" sldId="290"/>
            <ac:spMk id="30" creationId="{2EDFFE52-36DA-4DA9-B10E-8B32E3C7CAE9}"/>
          </ac:spMkLst>
        </pc:spChg>
        <pc:spChg chg="add mod">
          <ac:chgData name="Clark, Allison M. (MSFC-EM42)" userId="e641f3c7-d5b3-4c4f-965b-f0040da62a69" providerId="ADAL" clId="{5D506FF5-1D87-4F32-BEEA-FD8795B7283D}" dt="2023-03-16T13:46:34.015" v="1259" actId="20577"/>
          <ac:spMkLst>
            <pc:docMk/>
            <pc:sldMk cId="654992813" sldId="290"/>
            <ac:spMk id="31" creationId="{3E131151-BD0D-485A-B08C-4C6D9CACB790}"/>
          </ac:spMkLst>
        </pc:spChg>
        <pc:picChg chg="add mod">
          <ac:chgData name="Clark, Allison M. (MSFC-EM42)" userId="e641f3c7-d5b3-4c4f-965b-f0040da62a69" providerId="ADAL" clId="{5D506FF5-1D87-4F32-BEEA-FD8795B7283D}" dt="2023-03-16T13:51:59.223" v="1308" actId="1076"/>
          <ac:picMkLst>
            <pc:docMk/>
            <pc:sldMk cId="654992813" sldId="290"/>
            <ac:picMk id="5" creationId="{7F3C0A53-86D1-4CB8-8E0D-CED76FAD544C}"/>
          </ac:picMkLst>
        </pc:picChg>
        <pc:picChg chg="add del mod">
          <ac:chgData name="Clark, Allison M. (MSFC-EM42)" userId="e641f3c7-d5b3-4c4f-965b-f0040da62a69" providerId="ADAL" clId="{5D506FF5-1D87-4F32-BEEA-FD8795B7283D}" dt="2023-03-16T13:48:33.802" v="1263" actId="478"/>
          <ac:picMkLst>
            <pc:docMk/>
            <pc:sldMk cId="654992813" sldId="290"/>
            <ac:picMk id="6" creationId="{F9CC1F30-8464-4821-B139-FC6244470265}"/>
          </ac:picMkLst>
        </pc:picChg>
        <pc:picChg chg="add mod">
          <ac:chgData name="Clark, Allison M. (MSFC-EM42)" userId="e641f3c7-d5b3-4c4f-965b-f0040da62a69" providerId="ADAL" clId="{5D506FF5-1D87-4F32-BEEA-FD8795B7283D}" dt="2023-03-16T13:51:49.286" v="1304" actId="688"/>
          <ac:picMkLst>
            <pc:docMk/>
            <pc:sldMk cId="654992813" sldId="290"/>
            <ac:picMk id="10" creationId="{D6C7BE90-1B77-406F-B527-2151DB1F2395}"/>
          </ac:picMkLst>
        </pc:picChg>
        <pc:picChg chg="add del mod">
          <ac:chgData name="Clark, Allison M. (MSFC-EM42)" userId="e641f3c7-d5b3-4c4f-965b-f0040da62a69" providerId="ADAL" clId="{5D506FF5-1D87-4F32-BEEA-FD8795B7283D}" dt="2023-03-16T13:35:17.400" v="1169" actId="478"/>
          <ac:picMkLst>
            <pc:docMk/>
            <pc:sldMk cId="654992813" sldId="290"/>
            <ac:picMk id="18" creationId="{547782E0-0AC1-4061-B522-6287DBB615FF}"/>
          </ac:picMkLst>
        </pc:picChg>
        <pc:picChg chg="add mod">
          <ac:chgData name="Clark, Allison M. (MSFC-EM42)" userId="e641f3c7-d5b3-4c4f-965b-f0040da62a69" providerId="ADAL" clId="{5D506FF5-1D87-4F32-BEEA-FD8795B7283D}" dt="2023-03-16T13:50:37.143" v="1288" actId="1076"/>
          <ac:picMkLst>
            <pc:docMk/>
            <pc:sldMk cId="654992813" sldId="290"/>
            <ac:picMk id="19" creationId="{92B188A9-A4BF-4D84-A25D-E83B8DA61522}"/>
          </ac:picMkLst>
        </pc:picChg>
        <pc:picChg chg="add mod">
          <ac:chgData name="Clark, Allison M. (MSFC-EM42)" userId="e641f3c7-d5b3-4c4f-965b-f0040da62a69" providerId="ADAL" clId="{5D506FF5-1D87-4F32-BEEA-FD8795B7283D}" dt="2023-03-16T13:51:02.023" v="1298" actId="1076"/>
          <ac:picMkLst>
            <pc:docMk/>
            <pc:sldMk cId="654992813" sldId="290"/>
            <ac:picMk id="20" creationId="{2E93C590-0316-4E93-8837-414E7DF42230}"/>
          </ac:picMkLst>
        </pc:picChg>
        <pc:picChg chg="add mod">
          <ac:chgData name="Clark, Allison M. (MSFC-EM42)" userId="e641f3c7-d5b3-4c4f-965b-f0040da62a69" providerId="ADAL" clId="{5D506FF5-1D87-4F32-BEEA-FD8795B7283D}" dt="2023-03-16T13:52:00.831" v="1309" actId="1076"/>
          <ac:picMkLst>
            <pc:docMk/>
            <pc:sldMk cId="654992813" sldId="290"/>
            <ac:picMk id="21" creationId="{573AEF72-B19E-49F9-BA47-C13F1B7C79BD}"/>
          </ac:picMkLst>
        </pc:picChg>
        <pc:picChg chg="add mod">
          <ac:chgData name="Clark, Allison M. (MSFC-EM42)" userId="e641f3c7-d5b3-4c4f-965b-f0040da62a69" providerId="ADAL" clId="{5D506FF5-1D87-4F32-BEEA-FD8795B7283D}" dt="2023-03-16T15:11:15.339" v="1335" actId="1076"/>
          <ac:picMkLst>
            <pc:docMk/>
            <pc:sldMk cId="654992813" sldId="290"/>
            <ac:picMk id="22" creationId="{137ECB41-1C43-441D-8155-51AFFF85D6A9}"/>
          </ac:picMkLst>
        </pc:picChg>
        <pc:picChg chg="add mod">
          <ac:chgData name="Clark, Allison M. (MSFC-EM42)" userId="e641f3c7-d5b3-4c4f-965b-f0040da62a69" providerId="ADAL" clId="{5D506FF5-1D87-4F32-BEEA-FD8795B7283D}" dt="2023-03-16T13:50:36.344" v="1287" actId="1076"/>
          <ac:picMkLst>
            <pc:docMk/>
            <pc:sldMk cId="654992813" sldId="290"/>
            <ac:picMk id="23" creationId="{59450004-35A8-4FFD-9938-B39F35D98434}"/>
          </ac:picMkLst>
        </pc:picChg>
        <pc:picChg chg="add mod">
          <ac:chgData name="Clark, Allison M. (MSFC-EM42)" userId="e641f3c7-d5b3-4c4f-965b-f0040da62a69" providerId="ADAL" clId="{5D506FF5-1D87-4F32-BEEA-FD8795B7283D}" dt="2023-03-16T14:58:39.194" v="1325" actId="1076"/>
          <ac:picMkLst>
            <pc:docMk/>
            <pc:sldMk cId="654992813" sldId="290"/>
            <ac:picMk id="28" creationId="{6099C70F-DBFB-44EC-AF19-53815C805CEC}"/>
          </ac:picMkLst>
        </pc:picChg>
        <pc:picChg chg="add mod modCrop">
          <ac:chgData name="Clark, Allison M. (MSFC-EM42)" userId="e641f3c7-d5b3-4c4f-965b-f0040da62a69" providerId="ADAL" clId="{5D506FF5-1D87-4F32-BEEA-FD8795B7283D}" dt="2023-03-16T13:51:07.199" v="1299" actId="1076"/>
          <ac:picMkLst>
            <pc:docMk/>
            <pc:sldMk cId="654992813" sldId="290"/>
            <ac:picMk id="32" creationId="{18A1BBA8-14FA-4743-9383-3CB9B81BEA6A}"/>
          </ac:picMkLst>
        </pc:picChg>
        <pc:picChg chg="add del mod">
          <ac:chgData name="Clark, Allison M. (MSFC-EM42)" userId="e641f3c7-d5b3-4c4f-965b-f0040da62a69" providerId="ADAL" clId="{5D506FF5-1D87-4F32-BEEA-FD8795B7283D}" dt="2023-03-16T13:49:51.032" v="1279" actId="478"/>
          <ac:picMkLst>
            <pc:docMk/>
            <pc:sldMk cId="654992813" sldId="290"/>
            <ac:picMk id="33" creationId="{310BA79E-8733-4351-BFB2-FC69F77C818D}"/>
          </ac:picMkLst>
        </pc:picChg>
        <pc:picChg chg="add mod modCrop">
          <ac:chgData name="Clark, Allison M. (MSFC-EM42)" userId="e641f3c7-d5b3-4c4f-965b-f0040da62a69" providerId="ADAL" clId="{5D506FF5-1D87-4F32-BEEA-FD8795B7283D}" dt="2023-03-16T13:52:11.919" v="1314" actId="1076"/>
          <ac:picMkLst>
            <pc:docMk/>
            <pc:sldMk cId="654992813" sldId="290"/>
            <ac:picMk id="34" creationId="{BBF693E2-3998-447E-80F1-26B9F379E7B3}"/>
          </ac:picMkLst>
        </pc:picChg>
        <pc:picChg chg="add mod modCrop">
          <ac:chgData name="Clark, Allison M. (MSFC-EM42)" userId="e641f3c7-d5b3-4c4f-965b-f0040da62a69" providerId="ADAL" clId="{5D506FF5-1D87-4F32-BEEA-FD8795B7283D}" dt="2023-03-16T14:58:41.617" v="1326" actId="1076"/>
          <ac:picMkLst>
            <pc:docMk/>
            <pc:sldMk cId="654992813" sldId="290"/>
            <ac:picMk id="35" creationId="{4FF7F2A1-49BC-4B5D-AF0E-8DCDF4DCFF62}"/>
          </ac:picMkLst>
        </pc:picChg>
        <pc:picChg chg="add mod modCrop">
          <ac:chgData name="Clark, Allison M. (MSFC-EM42)" userId="e641f3c7-d5b3-4c4f-965b-f0040da62a69" providerId="ADAL" clId="{5D506FF5-1D87-4F32-BEEA-FD8795B7283D}" dt="2023-03-16T15:11:17.390" v="1337" actId="14100"/>
          <ac:picMkLst>
            <pc:docMk/>
            <pc:sldMk cId="654992813" sldId="290"/>
            <ac:picMk id="36" creationId="{83D9F10E-3F96-4E81-B44B-F5A56C29123B}"/>
          </ac:picMkLst>
        </pc:picChg>
      </pc:sldChg>
      <pc:sldChg chg="delSp modSp add mod ord">
        <pc:chgData name="Clark, Allison M. (MSFC-EM42)" userId="e641f3c7-d5b3-4c4f-965b-f0040da62a69" providerId="ADAL" clId="{5D506FF5-1D87-4F32-BEEA-FD8795B7283D}" dt="2023-03-17T14:34:01.679" v="2568" actId="403"/>
        <pc:sldMkLst>
          <pc:docMk/>
          <pc:sldMk cId="3397992609" sldId="291"/>
        </pc:sldMkLst>
        <pc:spChg chg="mod">
          <ac:chgData name="Clark, Allison M. (MSFC-EM42)" userId="e641f3c7-d5b3-4c4f-965b-f0040da62a69" providerId="ADAL" clId="{5D506FF5-1D87-4F32-BEEA-FD8795B7283D}" dt="2023-03-17T14:34:01.679" v="2568" actId="403"/>
          <ac:spMkLst>
            <pc:docMk/>
            <pc:sldMk cId="3397992609" sldId="291"/>
            <ac:spMk id="9" creationId="{B56E1EE7-E327-4BAC-AD58-8CEC4B31BEFF}"/>
          </ac:spMkLst>
        </pc:spChg>
        <pc:picChg chg="mod">
          <ac:chgData name="Clark, Allison M. (MSFC-EM42)" userId="e641f3c7-d5b3-4c4f-965b-f0040da62a69" providerId="ADAL" clId="{5D506FF5-1D87-4F32-BEEA-FD8795B7283D}" dt="2023-03-16T18:41:45.771" v="1947" actId="1076"/>
          <ac:picMkLst>
            <pc:docMk/>
            <pc:sldMk cId="3397992609" sldId="291"/>
            <ac:picMk id="2" creationId="{7D74B227-A1BE-47EE-B4C5-36A0A09E42BD}"/>
          </ac:picMkLst>
        </pc:picChg>
        <pc:picChg chg="del mod">
          <ac:chgData name="Clark, Allison M. (MSFC-EM42)" userId="e641f3c7-d5b3-4c4f-965b-f0040da62a69" providerId="ADAL" clId="{5D506FF5-1D87-4F32-BEEA-FD8795B7283D}" dt="2023-03-16T18:41:33.168" v="1941" actId="478"/>
          <ac:picMkLst>
            <pc:docMk/>
            <pc:sldMk cId="3397992609" sldId="291"/>
            <ac:picMk id="5" creationId="{BE72EEC8-0B4C-4860-A799-2952D664E05A}"/>
          </ac:picMkLst>
        </pc:picChg>
        <pc:picChg chg="del">
          <ac:chgData name="Clark, Allison M. (MSFC-EM42)" userId="e641f3c7-d5b3-4c4f-965b-f0040da62a69" providerId="ADAL" clId="{5D506FF5-1D87-4F32-BEEA-FD8795B7283D}" dt="2023-03-16T18:41:32.576" v="1939" actId="478"/>
          <ac:picMkLst>
            <pc:docMk/>
            <pc:sldMk cId="3397992609" sldId="291"/>
            <ac:picMk id="6" creationId="{583BD33A-7815-4833-9BCA-639F6EBF9620}"/>
          </ac:picMkLst>
        </pc:picChg>
        <pc:picChg chg="del">
          <ac:chgData name="Clark, Allison M. (MSFC-EM42)" userId="e641f3c7-d5b3-4c4f-965b-f0040da62a69" providerId="ADAL" clId="{5D506FF5-1D87-4F32-BEEA-FD8795B7283D}" dt="2023-03-16T18:41:33.616" v="1942" actId="478"/>
          <ac:picMkLst>
            <pc:docMk/>
            <pc:sldMk cId="3397992609" sldId="291"/>
            <ac:picMk id="7" creationId="{42D1EF7C-57BF-4A52-A0B7-FA7F2ECFFF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12BE5A7-734B-4269-9AF9-65AD2D744722}" type="datetimeFigureOut">
              <a:rPr lang="en-US" smtClean="0"/>
              <a:t>3/24/2023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FE3272D-00AE-4324-A5E5-E08BA2863DD0}" type="slidenum">
              <a:rPr lang="en-US" smtClean="0"/>
              <a:t>‹#›</a:t>
            </a:fld>
            <a:endParaRPr lang="en-US"/>
          </a:p>
        </p:txBody>
      </p:sp>
    </p:spTree>
    <p:extLst>
      <p:ext uri="{BB962C8B-B14F-4D97-AF65-F5344CB8AC3E}">
        <p14:creationId xmlns:p14="http://schemas.microsoft.com/office/powerpoint/2010/main" val="11246166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E9942B-B2EA-F441-A3D5-893BC354F9FA}" type="datetimeFigureOut">
              <a:rPr lang="en-US" smtClean="0"/>
              <a:t>3/24/2023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7AA016-18A2-7348-A9BC-EDEDDCF33A96}" type="slidenum">
              <a:rPr lang="en-US" smtClean="0"/>
              <a:t>‹#›</a:t>
            </a:fld>
            <a:endParaRPr lang="en-US"/>
          </a:p>
        </p:txBody>
      </p:sp>
    </p:spTree>
    <p:extLst>
      <p:ext uri="{BB962C8B-B14F-4D97-AF65-F5344CB8AC3E}">
        <p14:creationId xmlns:p14="http://schemas.microsoft.com/office/powerpoint/2010/main" val="2131520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b="1">
                <a:solidFill>
                  <a:srgbClr val="006491"/>
                </a:solidFill>
              </a:defRPr>
            </a:lvl1pPr>
          </a:lstStyle>
          <a:p>
            <a:r>
              <a:rPr lang="en-US" dirty="0"/>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lvl1pPr>
              <a:defRPr>
                <a:solidFill>
                  <a:schemeClr val="bg1"/>
                </a:solidFill>
              </a:defRPr>
            </a:lvl1pPr>
            <a:lvl2pPr>
              <a:defRPr>
                <a:solidFill>
                  <a:schemeClr val="tx2"/>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rgbClr val="FFFFFF"/>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609600" y="274638"/>
            <a:ext cx="10972800" cy="1143000"/>
          </a:xfrm>
          <a:prstGeom prst="rect">
            <a:avLst/>
          </a:prstGeom>
        </p:spPr>
        <p:txBody>
          <a:bodyPr/>
          <a:lstStyle>
            <a:lvl1pPr>
              <a:defRPr b="1">
                <a:solidFill>
                  <a:srgbClr val="006491"/>
                </a:solidFill>
              </a:defRPr>
            </a:lvl1pPr>
          </a:lstStyle>
          <a:p>
            <a:r>
              <a:rPr lang="en-US" dirty="0"/>
              <a:t>Click to edit Master title style</a:t>
            </a:r>
          </a:p>
        </p:txBody>
      </p:sp>
      <p:sp>
        <p:nvSpPr>
          <p:cNvPr id="8" name="Content Placeholder 2"/>
          <p:cNvSpPr>
            <a:spLocks noGrp="1"/>
          </p:cNvSpPr>
          <p:nvPr>
            <p:ph idx="1"/>
          </p:nvPr>
        </p:nvSpPr>
        <p:spPr>
          <a:xfrm>
            <a:off x="609600" y="1600201"/>
            <a:ext cx="10972800" cy="4525963"/>
          </a:xfrm>
          <a:prstGeom prst="rect">
            <a:avLst/>
          </a:prstGeom>
        </p:spPr>
        <p:txBody>
          <a:bodyPr/>
          <a:lstStyle>
            <a:lvl1pPr>
              <a:defRPr>
                <a:solidFill>
                  <a:schemeClr val="bg1"/>
                </a:solidFill>
              </a:defRPr>
            </a:lvl1pPr>
            <a:lvl2pPr>
              <a:defRPr>
                <a:solidFill>
                  <a:schemeClr val="tx2"/>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DF72FEF6-CFA6-6440-B4FB-87AD8F6B9294}"/>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762000" y="1409154"/>
            <a:ext cx="7772400" cy="12168"/>
          </a:xfrm>
          <a:prstGeom prst="rect">
            <a:avLst/>
          </a:prstGeom>
        </p:spPr>
        <p:txBody>
          <a:bodyPr/>
          <a:lstStyle/>
          <a:p>
            <a:pPr>
              <a:spcBef>
                <a:spcPct val="0"/>
              </a:spcBef>
              <a:defRPr/>
            </a:pPr>
            <a:r>
              <a:rPr lang="en-US" sz="2800" b="1" dirty="0">
                <a:solidFill>
                  <a:srgbClr val="006491"/>
                </a:solidFill>
                <a:latin typeface="+mj-lt"/>
                <a:ea typeface="+mj-ea"/>
                <a:cs typeface="+mj-cs"/>
              </a:rPr>
              <a:t>NASA’s Composite Overwrap Lessons Learned on 40k Thrust Chamber Assemblies</a:t>
            </a:r>
          </a:p>
        </p:txBody>
      </p:sp>
      <p:sp>
        <p:nvSpPr>
          <p:cNvPr id="4" name="Title 1"/>
          <p:cNvSpPr txBox="1">
            <a:spLocks/>
          </p:cNvSpPr>
          <p:nvPr/>
        </p:nvSpPr>
        <p:spPr>
          <a:xfrm>
            <a:off x="838200" y="2475954"/>
            <a:ext cx="7772400" cy="1562646"/>
          </a:xfrm>
          <a:prstGeom prst="rect">
            <a:avLst/>
          </a:prstGeom>
        </p:spPr>
        <p:txBody>
          <a:bodyPr/>
          <a:lstStyle/>
          <a:p>
            <a:pPr>
              <a:spcBef>
                <a:spcPct val="0"/>
              </a:spcBef>
              <a:defRPr/>
            </a:pPr>
            <a:r>
              <a:rPr lang="en-US" sz="3200" dirty="0">
                <a:solidFill>
                  <a:schemeClr val="bg1"/>
                </a:solidFill>
                <a:latin typeface="+mj-lt"/>
                <a:ea typeface="+mj-ea"/>
                <a:cs typeface="+mj-cs"/>
              </a:rPr>
              <a:t>Allison Clark</a:t>
            </a:r>
          </a:p>
          <a:p>
            <a:pPr>
              <a:spcBef>
                <a:spcPct val="0"/>
              </a:spcBef>
              <a:defRPr/>
            </a:pPr>
            <a:r>
              <a:rPr lang="en-US" sz="3200" dirty="0">
                <a:solidFill>
                  <a:schemeClr val="bg1"/>
                </a:solidFill>
                <a:latin typeface="+mj-lt"/>
                <a:ea typeface="+mj-ea"/>
                <a:cs typeface="+mj-cs"/>
              </a:rPr>
              <a:t>Composite Manufacturing Engineer </a:t>
            </a:r>
          </a:p>
          <a:p>
            <a:pPr>
              <a:spcBef>
                <a:spcPct val="0"/>
              </a:spcBef>
              <a:defRPr/>
            </a:pPr>
            <a:r>
              <a:rPr lang="en-US" sz="3200" dirty="0">
                <a:solidFill>
                  <a:schemeClr val="bg1"/>
                </a:solidFill>
                <a:latin typeface="+mj-lt"/>
                <a:ea typeface="+mj-ea"/>
                <a:cs typeface="+mj-cs"/>
              </a:rPr>
              <a:t>NASA: Marshall Space Flight Center</a:t>
            </a:r>
          </a:p>
        </p:txBody>
      </p:sp>
      <p:pic>
        <p:nvPicPr>
          <p:cNvPr id="8" name="Picture 7">
            <a:extLst>
              <a:ext uri="{FF2B5EF4-FFF2-40B4-BE49-F238E27FC236}">
                <a16:creationId xmlns:a16="http://schemas.microsoft.com/office/drawing/2014/main" id="{8AD71060-805C-6A43-F80E-2F2B71F4F10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58200" y="1219200"/>
            <a:ext cx="3429000" cy="3697296"/>
          </a:xfrm>
          <a:prstGeom prst="rect">
            <a:avLst/>
          </a:prstGeom>
        </p:spPr>
      </p:pic>
      <p:pic>
        <p:nvPicPr>
          <p:cNvPr id="5" name="Picture 4" descr="A person with blonde hair&#10;&#10;Description automatically generated with medium confidence">
            <a:extLst>
              <a:ext uri="{FF2B5EF4-FFF2-40B4-BE49-F238E27FC236}">
                <a16:creationId xmlns:a16="http://schemas.microsoft.com/office/drawing/2014/main" id="{16FB4838-7844-4DDB-972B-7B3B161EC3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88207" y="1332680"/>
            <a:ext cx="2600940" cy="3467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numCol="1"/>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500" b="0" i="0" u="sng" strike="noStrike" kern="1200" cap="none" spc="0" normalizeH="0" baseline="0" noProof="0" dirty="0">
                <a:ln>
                  <a:noFill/>
                </a:ln>
                <a:solidFill>
                  <a:srgbClr val="006491"/>
                </a:solidFill>
                <a:effectLst/>
                <a:uLnTx/>
                <a:uFillTx/>
                <a:latin typeface="Arial"/>
                <a:ea typeface="+mn-ea"/>
                <a:cs typeface="+mn-cs"/>
              </a:rPr>
              <a:t>NASA</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500" b="0" i="0" u="none" strike="noStrike" kern="1200" cap="none" spc="0" normalizeH="0" baseline="0" noProof="0" dirty="0">
                <a:ln>
                  <a:noFill/>
                </a:ln>
                <a:solidFill>
                  <a:srgbClr val="006491"/>
                </a:solidFill>
                <a:effectLst/>
                <a:uLnTx/>
                <a:uFillTx/>
                <a:ea typeface="+mn-ea"/>
                <a:cs typeface="+mn-cs"/>
              </a:rPr>
              <a:t>Allison Clark – Co-Lead of composite technology development for RAMPT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500" b="0" i="0" u="none" strike="noStrike" kern="1200" cap="none" spc="0" normalizeH="0" baseline="0" noProof="0" dirty="0">
                <a:ln>
                  <a:noFill/>
                </a:ln>
                <a:solidFill>
                  <a:srgbClr val="006491"/>
                </a:solidFill>
                <a:effectLst/>
                <a:uLnTx/>
                <a:uFillTx/>
                <a:ea typeface="+mn-ea"/>
                <a:cs typeface="+mn-cs"/>
              </a:rPr>
              <a:t>Tyler Hudson – Co-Lead of composite technology development for RAMPT</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500" b="0" i="0" u="none" strike="noStrike" kern="1200" cap="none" spc="0" normalizeH="0" baseline="0" noProof="0" dirty="0">
                <a:ln>
                  <a:noFill/>
                </a:ln>
                <a:solidFill>
                  <a:srgbClr val="006491"/>
                </a:solidFill>
                <a:effectLst/>
                <a:uLnTx/>
                <a:uFillTx/>
                <a:ea typeface="+mn-ea"/>
                <a:cs typeface="+mn-cs"/>
              </a:rPr>
              <a:t>Sandi Miller – Ceramic and Polymer Composite Engineer</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500" b="0" i="0" u="none" strike="noStrike" kern="1200" cap="none" spc="0" normalizeH="0" baseline="0" noProof="0" dirty="0">
                <a:ln>
                  <a:noFill/>
                </a:ln>
                <a:solidFill>
                  <a:srgbClr val="006491"/>
                </a:solidFill>
                <a:effectLst/>
                <a:uLnTx/>
                <a:uFillTx/>
                <a:ea typeface="+mn-ea"/>
                <a:cs typeface="+mn-cs"/>
              </a:rPr>
              <a:t>Cheol Park – Composite Structural Materials Research Engineer</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2500" dirty="0">
                <a:solidFill>
                  <a:srgbClr val="006491"/>
                </a:solidFill>
              </a:rPr>
              <a:t>Paul Gradl</a:t>
            </a:r>
            <a:r>
              <a:rPr kumimoji="0" lang="en-US" sz="2500" b="0" i="0" u="none" strike="noStrike" kern="1200" cap="none" spc="0" normalizeH="0" baseline="0" noProof="0" dirty="0">
                <a:ln>
                  <a:noFill/>
                </a:ln>
                <a:solidFill>
                  <a:srgbClr val="006491"/>
                </a:solidFill>
                <a:effectLst/>
                <a:uLnTx/>
                <a:uFillTx/>
                <a:ea typeface="+mn-ea"/>
                <a:cs typeface="+mn-cs"/>
              </a:rPr>
              <a:t> – RAMPT Principal Investigator</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500" b="0" i="0" u="none" strike="noStrike" kern="1200" cap="none" spc="0" normalizeH="0" baseline="0" noProof="0" dirty="0">
              <a:ln>
                <a:noFill/>
              </a:ln>
              <a:solidFill>
                <a:srgbClr val="006491"/>
              </a:solidFill>
              <a:effectLst/>
              <a:uLnTx/>
              <a:uFillTx/>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500" b="0" i="0" u="sng" strike="noStrike" kern="1200" cap="none" spc="0" normalizeH="0" baseline="0" noProof="0" dirty="0" err="1">
                <a:ln>
                  <a:noFill/>
                </a:ln>
                <a:solidFill>
                  <a:srgbClr val="006491"/>
                </a:solidFill>
                <a:effectLst/>
                <a:uLnTx/>
                <a:uFillTx/>
                <a:ea typeface="+mn-ea"/>
                <a:cs typeface="+mn-cs"/>
              </a:rPr>
              <a:t>Kord</a:t>
            </a:r>
            <a:r>
              <a:rPr kumimoji="0" lang="en-US" sz="2500" b="0" i="0" u="sng" strike="noStrike" kern="1200" cap="none" spc="0" normalizeH="0" baseline="0" noProof="0" dirty="0">
                <a:ln>
                  <a:noFill/>
                </a:ln>
                <a:solidFill>
                  <a:srgbClr val="006491"/>
                </a:solidFill>
                <a:effectLst/>
                <a:uLnTx/>
                <a:uFillTx/>
                <a:ea typeface="+mn-ea"/>
                <a:cs typeface="+mn-cs"/>
              </a:rPr>
              <a:t> Technologies</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2500" dirty="0">
                <a:solidFill>
                  <a:srgbClr val="006491"/>
                </a:solidFill>
              </a:rPr>
              <a:t>Mike Goetz</a:t>
            </a:r>
            <a:r>
              <a:rPr kumimoji="0" lang="en-US" sz="2500" b="0" i="0" u="none" strike="noStrike" kern="1200" cap="none" spc="0" normalizeH="0" baseline="0" noProof="0" dirty="0">
                <a:ln>
                  <a:noFill/>
                </a:ln>
                <a:solidFill>
                  <a:srgbClr val="006491"/>
                </a:solidFill>
                <a:effectLst/>
                <a:uLnTx/>
                <a:uFillTx/>
                <a:ea typeface="+mn-ea"/>
                <a:cs typeface="+mn-cs"/>
              </a:rPr>
              <a:t> – Missile and Rocket Engineer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2500" dirty="0">
                <a:solidFill>
                  <a:srgbClr val="006491"/>
                </a:solidFill>
              </a:rPr>
              <a:t>Brandon Connell – Stress Engineer</a:t>
            </a:r>
            <a:endParaRPr kumimoji="0" lang="en-US" sz="2500" b="0" i="0" u="none" strike="noStrike" kern="1200" cap="none" spc="0" normalizeH="0" baseline="0" noProof="0" dirty="0">
              <a:ln>
                <a:noFill/>
              </a:ln>
              <a:solidFill>
                <a:srgbClr val="006491"/>
              </a:solidFill>
              <a:effectLst/>
              <a:uLnTx/>
              <a:uFillTx/>
              <a:ea typeface="+mn-ea"/>
              <a:cs typeface="+mn-cs"/>
            </a:endParaRP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Paper Contributions</a:t>
            </a:r>
            <a:endParaRPr lang="en-US" b="1" u="sng" dirty="0">
              <a:solidFill>
                <a:srgbClr val="006491"/>
              </a:solidFill>
            </a:endParaRPr>
          </a:p>
        </p:txBody>
      </p:sp>
    </p:spTree>
    <p:extLst>
      <p:ext uri="{BB962C8B-B14F-4D97-AF65-F5344CB8AC3E}">
        <p14:creationId xmlns:p14="http://schemas.microsoft.com/office/powerpoint/2010/main" val="4196128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4916" y="0"/>
            <a:ext cx="12192000" cy="914400"/>
          </a:xfrm>
          <a:ln w="19050">
            <a:noFill/>
          </a:ln>
        </p:spPr>
        <p:txBody>
          <a:bodyPr/>
          <a:lstStyle/>
          <a:p>
            <a:r>
              <a:rPr lang="en-US" b="1" u="sng" dirty="0"/>
              <a:t>Introduction</a:t>
            </a:r>
            <a:endParaRPr lang="en-US" b="1" u="sng" dirty="0">
              <a:solidFill>
                <a:srgbClr val="006491"/>
              </a:solidFill>
            </a:endParaRPr>
          </a:p>
        </p:txBody>
      </p:sp>
      <p:sp>
        <p:nvSpPr>
          <p:cNvPr id="7" name="Content Placeholder 6"/>
          <p:cNvSpPr>
            <a:spLocks noGrp="1"/>
          </p:cNvSpPr>
          <p:nvPr>
            <p:ph idx="1"/>
          </p:nvPr>
        </p:nvSpPr>
        <p:spPr>
          <a:xfrm>
            <a:off x="0" y="1600201"/>
            <a:ext cx="9296400" cy="4525963"/>
          </a:xfrm>
        </p:spPr>
        <p:txBody>
          <a:bodyPr/>
          <a:lstStyle/>
          <a:p>
            <a:r>
              <a:rPr lang="en-US" dirty="0"/>
              <a:t>Speaker Name: Allison Clark</a:t>
            </a:r>
          </a:p>
          <a:p>
            <a:r>
              <a:rPr lang="en-US" dirty="0"/>
              <a:t>Company: NASA’s Marshall Space Flight Center</a:t>
            </a:r>
          </a:p>
          <a:p>
            <a:r>
              <a:rPr lang="en-US" dirty="0"/>
              <a:t>Job Title: Composite Manufacturing Engineer</a:t>
            </a:r>
          </a:p>
          <a:p>
            <a:r>
              <a:rPr lang="en-US" dirty="0"/>
              <a:t>Bio: </a:t>
            </a:r>
            <a:r>
              <a:rPr lang="en-US" sz="2800" dirty="0"/>
              <a:t>Ms. Clark holds a Bachelor’s in Chemical Engineering from Auburn University.  She joined the Advanced Composites Manufacturing Team at Marshall Space Flight Center in 2019 specializing in filament winding with expertise in composite solid rocket motor cases and pressure vessels.</a:t>
            </a:r>
            <a:endParaRPr lang="en-US" dirty="0"/>
          </a:p>
        </p:txBody>
      </p:sp>
      <p:pic>
        <p:nvPicPr>
          <p:cNvPr id="8" name="Picture 7">
            <a:extLst>
              <a:ext uri="{FF2B5EF4-FFF2-40B4-BE49-F238E27FC236}">
                <a16:creationId xmlns:a16="http://schemas.microsoft.com/office/drawing/2014/main" id="{E238D318-CE22-CA4A-9F96-9E9487AB53C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pic>
        <p:nvPicPr>
          <p:cNvPr id="9" name="Picture 8">
            <a:extLst>
              <a:ext uri="{FF2B5EF4-FFF2-40B4-BE49-F238E27FC236}">
                <a16:creationId xmlns:a16="http://schemas.microsoft.com/office/drawing/2014/main" id="{33451C70-2B48-4B2A-84FF-424385F7E6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6400" y="2733556"/>
            <a:ext cx="847404" cy="848816"/>
          </a:xfrm>
          <a:prstGeom prst="rect">
            <a:avLst/>
          </a:prstGeom>
        </p:spPr>
      </p:pic>
      <p:pic>
        <p:nvPicPr>
          <p:cNvPr id="10" name="Picture 9">
            <a:extLst>
              <a:ext uri="{FF2B5EF4-FFF2-40B4-BE49-F238E27FC236}">
                <a16:creationId xmlns:a16="http://schemas.microsoft.com/office/drawing/2014/main" id="{8EA4A5D3-F038-4AB3-BE50-F97F6C228771}"/>
              </a:ext>
            </a:extLst>
          </p:cNvPr>
          <p:cNvPicPr>
            <a:picLocks noChangeAspect="1"/>
          </p:cNvPicPr>
          <p:nvPr/>
        </p:nvPicPr>
        <p:blipFill>
          <a:blip r:embed="rId4"/>
          <a:stretch>
            <a:fillRect/>
          </a:stretch>
        </p:blipFill>
        <p:spPr>
          <a:xfrm>
            <a:off x="9829800" y="1981200"/>
            <a:ext cx="984335" cy="795765"/>
          </a:xfrm>
          <a:prstGeom prst="rect">
            <a:avLst/>
          </a:prstGeom>
        </p:spPr>
      </p:pic>
      <p:pic>
        <p:nvPicPr>
          <p:cNvPr id="5122" name="Picture 2" descr="Want to study nuclear energy? Auburn University to offer minor - al.com">
            <a:extLst>
              <a:ext uri="{FF2B5EF4-FFF2-40B4-BE49-F238E27FC236}">
                <a16:creationId xmlns:a16="http://schemas.microsoft.com/office/drawing/2014/main" id="{23A4F458-4C96-4F0A-8CAA-E05EFC779E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42367" y="4898486"/>
            <a:ext cx="2640054" cy="718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258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571500" indent="-571500">
              <a:buFont typeface="+mj-lt"/>
              <a:buAutoNum type="romanUcPeriod"/>
            </a:pPr>
            <a:r>
              <a:rPr lang="en-US" dirty="0"/>
              <a:t>Overview</a:t>
            </a:r>
          </a:p>
          <a:p>
            <a:pPr marL="571500" indent="-571500">
              <a:buFont typeface="+mj-lt"/>
              <a:buAutoNum type="romanUcPeriod"/>
            </a:pPr>
            <a:r>
              <a:rPr lang="en-US" dirty="0">
                <a:solidFill>
                  <a:schemeClr val="bg1"/>
                </a:solidFill>
              </a:rPr>
              <a:t>Materials</a:t>
            </a:r>
          </a:p>
          <a:p>
            <a:pPr marL="571500" indent="-571500">
              <a:buFont typeface="+mj-lt"/>
              <a:buAutoNum type="romanUcPeriod"/>
            </a:pPr>
            <a:r>
              <a:rPr lang="en-US" dirty="0">
                <a:solidFill>
                  <a:schemeClr val="bg1"/>
                </a:solidFill>
              </a:rPr>
              <a:t>Manufacturing Process Development Part 1</a:t>
            </a:r>
          </a:p>
          <a:p>
            <a:pPr marL="571500" indent="-571500">
              <a:buFont typeface="+mj-lt"/>
              <a:buAutoNum type="romanUcPeriod"/>
            </a:pPr>
            <a:r>
              <a:rPr lang="en-US" dirty="0"/>
              <a:t>Manufacturing Process Development Part 2</a:t>
            </a:r>
          </a:p>
          <a:p>
            <a:pPr marL="571500" indent="-571500">
              <a:buFont typeface="+mj-lt"/>
              <a:buAutoNum type="romanUcPeriod"/>
            </a:pPr>
            <a:r>
              <a:rPr lang="en-US" dirty="0"/>
              <a:t>Test Article Development</a:t>
            </a:r>
          </a:p>
          <a:p>
            <a:pPr marL="571500" indent="-571500">
              <a:buFont typeface="+mj-lt"/>
              <a:buAutoNum type="romanUcPeriod"/>
            </a:pPr>
            <a:r>
              <a:rPr lang="en-US" dirty="0">
                <a:solidFill>
                  <a:schemeClr val="bg1"/>
                </a:solidFill>
              </a:rPr>
              <a:t>Conclusions</a:t>
            </a:r>
          </a:p>
        </p:txBody>
      </p:sp>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C6B396E1-77A5-4B2F-9335-267DB90DF0F5}"/>
              </a:ext>
            </a:extLst>
          </p:cNvPr>
          <p:cNvSpPr txBox="1">
            <a:spLocks/>
          </p:cNvSpPr>
          <p:nvPr/>
        </p:nvSpPr>
        <p:spPr>
          <a:xfrm>
            <a:off x="4916" y="0"/>
            <a:ext cx="12192000" cy="914400"/>
          </a:xfrm>
          <a:prstGeom prst="rect">
            <a:avLst/>
          </a:prstGeom>
          <a:ln w="19050">
            <a:noFill/>
          </a:ln>
        </p:spPr>
        <p:txBody>
          <a:bodyPr/>
          <a:lstStyle>
            <a:lvl1pPr algn="ctr" defTabSz="914400" rtl="0" eaLnBrk="1" latinLnBrk="0" hangingPunct="1">
              <a:spcBef>
                <a:spcPct val="0"/>
              </a:spcBef>
              <a:buNone/>
              <a:defRPr sz="4400" b="1" kern="1200">
                <a:solidFill>
                  <a:srgbClr val="006491"/>
                </a:solidFill>
                <a:latin typeface="+mj-lt"/>
                <a:ea typeface="+mj-ea"/>
                <a:cs typeface="+mj-cs"/>
              </a:defRPr>
            </a:lvl1pPr>
          </a:lstStyle>
          <a:p>
            <a:r>
              <a:rPr lang="en-US" u="sng" dirty="0"/>
              <a:t>Outline</a:t>
            </a:r>
          </a:p>
        </p:txBody>
      </p:sp>
    </p:spTree>
    <p:extLst>
      <p:ext uri="{BB962C8B-B14F-4D97-AF65-F5344CB8AC3E}">
        <p14:creationId xmlns:p14="http://schemas.microsoft.com/office/powerpoint/2010/main" val="504813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 y="838201"/>
            <a:ext cx="8604885" cy="6019800"/>
          </a:xfrm>
        </p:spPr>
        <p:txBody>
          <a:bodyPr/>
          <a:lstStyle/>
          <a:p>
            <a:r>
              <a:rPr lang="en-US" sz="2400" dirty="0">
                <a:solidFill>
                  <a:schemeClr val="bg1"/>
                </a:solidFill>
              </a:rPr>
              <a:t>Project Description</a:t>
            </a:r>
          </a:p>
          <a:p>
            <a:pPr lvl="1"/>
            <a:r>
              <a:rPr lang="en-US" sz="1200" dirty="0">
                <a:solidFill>
                  <a:schemeClr val="bg1"/>
                </a:solidFill>
              </a:rPr>
              <a:t>The </a:t>
            </a:r>
            <a:r>
              <a:rPr lang="en-US" sz="1200" b="1" dirty="0">
                <a:solidFill>
                  <a:schemeClr val="bg1"/>
                </a:solidFill>
              </a:rPr>
              <a:t>RAMPT (Rapid Analysis Manufacturing and Propulsion Technology) </a:t>
            </a:r>
            <a:r>
              <a:rPr lang="en-US" sz="1200" dirty="0">
                <a:solidFill>
                  <a:schemeClr val="bg1"/>
                </a:solidFill>
              </a:rPr>
              <a:t>project will mature novel design and manufacturing technologies to increase scale, significantly reduce cost, and improve performance for regeneratively-cooled thrust chamber assemblies, specifically the combustion chamber and nozzle for government and industry programs. </a:t>
            </a:r>
          </a:p>
          <a:p>
            <a:r>
              <a:rPr lang="en-US" sz="2400" dirty="0">
                <a:solidFill>
                  <a:schemeClr val="bg1"/>
                </a:solidFill>
              </a:rPr>
              <a:t>Technology Product Capability  </a:t>
            </a:r>
          </a:p>
          <a:p>
            <a:pPr lvl="1"/>
            <a:r>
              <a:rPr lang="en-US" sz="1200" dirty="0">
                <a:solidFill>
                  <a:schemeClr val="bg1"/>
                </a:solidFill>
              </a:rPr>
              <a:t>The RAMPT project is developing and advancing multi-metallic freeform manufacturing, composite overwrap techniques, and analysis capabilities required to implement them to reduce design and fabrication cycles for large scale lightweight regeneratively-cooled liquid rocket engine components. </a:t>
            </a:r>
          </a:p>
          <a:p>
            <a:pPr lvl="1"/>
            <a:r>
              <a:rPr lang="en-US" sz="1200" dirty="0">
                <a:solidFill>
                  <a:schemeClr val="bg1"/>
                </a:solidFill>
              </a:rPr>
              <a:t>RAMPT is reducing design, fabrication, assembly schedules while allowing for reduced parts, increased reliability, significant weight reduction and creating a healthy American supply chain. </a:t>
            </a:r>
          </a:p>
          <a:p>
            <a:pPr lvl="1"/>
            <a:r>
              <a:rPr lang="en-US" sz="1200" dirty="0">
                <a:solidFill>
                  <a:schemeClr val="bg1"/>
                </a:solidFill>
              </a:rPr>
              <a:t>Four technology areas being developed: 1) Freeform Blown Powder Nozzle; 2) Composite overwrap structural jacket; 3) Bimetallic radial deposition for manifolds; and 4) Modeling and analysis tools for additive and regeneratively-cooled design.</a:t>
            </a:r>
          </a:p>
          <a:p>
            <a:r>
              <a:rPr lang="en-US" sz="2400" dirty="0">
                <a:solidFill>
                  <a:schemeClr val="bg1"/>
                </a:solidFill>
              </a:rPr>
              <a:t>Project Objective</a:t>
            </a:r>
          </a:p>
          <a:p>
            <a:pPr lvl="1"/>
            <a:r>
              <a:rPr lang="en-US" sz="1200" dirty="0">
                <a:solidFill>
                  <a:schemeClr val="bg1"/>
                </a:solidFill>
              </a:rPr>
              <a:t>Develop composite overwrap techniques to enable significant weight reduction of the chamber assembly, reducing overall cost and manufacturing schedules, and reducing distortions in the chamber caused by prior bimetallic cladding. for a large Thrust Chamber Assembly (TCA). </a:t>
            </a:r>
          </a:p>
          <a:p>
            <a:pPr lvl="1"/>
            <a:endParaRPr lang="en-US" sz="1200" dirty="0">
              <a:solidFill>
                <a:schemeClr val="bg1"/>
              </a:solidFill>
            </a:endParaRPr>
          </a:p>
          <a:p>
            <a:r>
              <a:rPr lang="en-US" sz="1800" dirty="0">
                <a:solidFill>
                  <a:schemeClr val="bg1"/>
                </a:solidFill>
              </a:rPr>
              <a:t>Customer(s):  Game Changing Development (GCD), Space Launch System (SLS), DoD, space industry and commercial companies.</a:t>
            </a:r>
          </a:p>
          <a:p>
            <a:endParaRPr lang="en-US" dirty="0">
              <a:solidFill>
                <a:schemeClr val="bg1"/>
              </a:solidFill>
            </a:endParaRPr>
          </a:p>
        </p:txBody>
      </p:sp>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pic>
        <p:nvPicPr>
          <p:cNvPr id="5" name="Picture 4">
            <a:extLst>
              <a:ext uri="{FF2B5EF4-FFF2-40B4-BE49-F238E27FC236}">
                <a16:creationId xmlns:a16="http://schemas.microsoft.com/office/drawing/2014/main" id="{477807B5-EE47-4478-B6ED-82C6CA008BE5}"/>
              </a:ext>
            </a:extLst>
          </p:cNvPr>
          <p:cNvPicPr>
            <a:picLocks noChangeAspect="1"/>
          </p:cNvPicPr>
          <p:nvPr/>
        </p:nvPicPr>
        <p:blipFill rotWithShape="1">
          <a:blip r:embed="rId3"/>
          <a:srcRect l="6820" r="7190"/>
          <a:stretch/>
        </p:blipFill>
        <p:spPr>
          <a:xfrm>
            <a:off x="8643134" y="3059558"/>
            <a:ext cx="3429000" cy="2001530"/>
          </a:xfrm>
          <a:prstGeom prst="rect">
            <a:avLst/>
          </a:prstGeom>
          <a:ln w="28575">
            <a:solidFill>
              <a:srgbClr val="006491"/>
            </a:solidFill>
          </a:ln>
        </p:spPr>
      </p:pic>
      <p:sp>
        <p:nvSpPr>
          <p:cNvPr id="8" name="Title 5">
            <a:extLst>
              <a:ext uri="{FF2B5EF4-FFF2-40B4-BE49-F238E27FC236}">
                <a16:creationId xmlns:a16="http://schemas.microsoft.com/office/drawing/2014/main" id="{D8DF2A57-963A-47F4-A048-3A72230A8ABD}"/>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Overview</a:t>
            </a:r>
            <a:endParaRPr lang="en-US" b="1" u="sng" dirty="0">
              <a:solidFill>
                <a:srgbClr val="006491"/>
              </a:solidFill>
            </a:endParaRPr>
          </a:p>
        </p:txBody>
      </p:sp>
      <p:pic>
        <p:nvPicPr>
          <p:cNvPr id="10" name="Picture 9">
            <a:extLst>
              <a:ext uri="{FF2B5EF4-FFF2-40B4-BE49-F238E27FC236}">
                <a16:creationId xmlns:a16="http://schemas.microsoft.com/office/drawing/2014/main" id="{276BAD67-2B02-43E0-883A-C3BDD21483ED}"/>
              </a:ext>
            </a:extLst>
          </p:cNvPr>
          <p:cNvPicPr>
            <a:picLocks noChangeAspect="1"/>
          </p:cNvPicPr>
          <p:nvPr/>
        </p:nvPicPr>
        <p:blipFill rotWithShape="1">
          <a:blip r:embed="rId4"/>
          <a:srcRect t="17759" b="18904"/>
          <a:stretch/>
        </p:blipFill>
        <p:spPr>
          <a:xfrm>
            <a:off x="10191696" y="5471437"/>
            <a:ext cx="1890229" cy="607549"/>
          </a:xfrm>
          <a:prstGeom prst="rect">
            <a:avLst/>
          </a:prstGeom>
        </p:spPr>
      </p:pic>
      <p:pic>
        <p:nvPicPr>
          <p:cNvPr id="3074" name="Picture 2" descr="Auburn University Logo - Auburn University Engineering Logos - Free ...">
            <a:extLst>
              <a:ext uri="{FF2B5EF4-FFF2-40B4-BE49-F238E27FC236}">
                <a16:creationId xmlns:a16="http://schemas.microsoft.com/office/drawing/2014/main" id="{EDB70546-F163-45CF-B96D-C2EF485C900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3000" y="5488311"/>
            <a:ext cx="1270581" cy="12597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18AD0F2-39DC-4C63-9404-B5DBC271AB8F}"/>
              </a:ext>
            </a:extLst>
          </p:cNvPr>
          <p:cNvPicPr>
            <a:picLocks noChangeAspect="1"/>
          </p:cNvPicPr>
          <p:nvPr/>
        </p:nvPicPr>
        <p:blipFill>
          <a:blip r:embed="rId6"/>
          <a:stretch>
            <a:fillRect/>
          </a:stretch>
        </p:blipFill>
        <p:spPr>
          <a:xfrm>
            <a:off x="8887728" y="914400"/>
            <a:ext cx="2939811" cy="1981530"/>
          </a:xfrm>
          <a:prstGeom prst="rect">
            <a:avLst/>
          </a:prstGeom>
        </p:spPr>
      </p:pic>
    </p:spTree>
    <p:extLst>
      <p:ext uri="{BB962C8B-B14F-4D97-AF65-F5344CB8AC3E}">
        <p14:creationId xmlns:p14="http://schemas.microsoft.com/office/powerpoint/2010/main" val="3710121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8DF2A57-963A-47F4-A048-3A72230A8ABD}"/>
              </a:ext>
            </a:extLst>
          </p:cNvPr>
          <p:cNvSpPr>
            <a:spLocks noGrp="1"/>
          </p:cNvSpPr>
          <p:nvPr>
            <p:ph type="title"/>
          </p:nvPr>
        </p:nvSpPr>
        <p:spPr>
          <a:xfrm>
            <a:off x="4916" y="0"/>
            <a:ext cx="12192000" cy="914400"/>
          </a:xfrm>
          <a:ln w="19050">
            <a:noFill/>
          </a:ln>
        </p:spPr>
        <p:txBody>
          <a:bodyPr/>
          <a:lstStyle/>
          <a:p>
            <a:r>
              <a:rPr lang="en-US" b="1" u="sng" dirty="0"/>
              <a:t>Overview</a:t>
            </a:r>
            <a:endParaRPr lang="en-US" b="1" u="sng" dirty="0">
              <a:solidFill>
                <a:srgbClr val="006491"/>
              </a:solidFill>
            </a:endParaRPr>
          </a:p>
        </p:txBody>
      </p:sp>
      <p:sp>
        <p:nvSpPr>
          <p:cNvPr id="9" name="TextBox 8">
            <a:extLst>
              <a:ext uri="{FF2B5EF4-FFF2-40B4-BE49-F238E27FC236}">
                <a16:creationId xmlns:a16="http://schemas.microsoft.com/office/drawing/2014/main" id="{052B191A-C7DC-497F-9754-CBE51D8A4CB0}"/>
              </a:ext>
            </a:extLst>
          </p:cNvPr>
          <p:cNvSpPr txBox="1"/>
          <p:nvPr/>
        </p:nvSpPr>
        <p:spPr>
          <a:xfrm>
            <a:off x="1865559" y="5481072"/>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Calibri"/>
              </a:rPr>
              <a:t>Coupled chamber </a:t>
            </a:r>
          </a:p>
        </p:txBody>
      </p:sp>
      <p:pic>
        <p:nvPicPr>
          <p:cNvPr id="10" name="Picture 9" descr="A picture containing dark, cup&#10;&#10;Description automatically generated">
            <a:extLst>
              <a:ext uri="{FF2B5EF4-FFF2-40B4-BE49-F238E27FC236}">
                <a16:creationId xmlns:a16="http://schemas.microsoft.com/office/drawing/2014/main" id="{D6C7BE90-1B77-406F-B527-2151DB1F23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25611" y="1577380"/>
            <a:ext cx="1399745" cy="2149865"/>
          </a:xfrm>
          <a:prstGeom prst="rect">
            <a:avLst/>
          </a:prstGeom>
        </p:spPr>
      </p:pic>
      <p:sp>
        <p:nvSpPr>
          <p:cNvPr id="11" name="Rectangle 10">
            <a:extLst>
              <a:ext uri="{FF2B5EF4-FFF2-40B4-BE49-F238E27FC236}">
                <a16:creationId xmlns:a16="http://schemas.microsoft.com/office/drawing/2014/main" id="{B44F319E-AC7A-4B6B-B9F7-13956A7EA0EF}"/>
              </a:ext>
            </a:extLst>
          </p:cNvPr>
          <p:cNvSpPr/>
          <p:nvPr/>
        </p:nvSpPr>
        <p:spPr>
          <a:xfrm>
            <a:off x="201779" y="1613491"/>
            <a:ext cx="3624807" cy="4291842"/>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6491"/>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932AA98E-39A3-41B9-9804-212A06BE7570}"/>
              </a:ext>
            </a:extLst>
          </p:cNvPr>
          <p:cNvSpPr/>
          <p:nvPr/>
        </p:nvSpPr>
        <p:spPr>
          <a:xfrm>
            <a:off x="4318634" y="1621238"/>
            <a:ext cx="3624808" cy="4291842"/>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6491"/>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B06F1A88-0571-432E-BE00-F158D4B8B87B}"/>
              </a:ext>
            </a:extLst>
          </p:cNvPr>
          <p:cNvSpPr/>
          <p:nvPr/>
        </p:nvSpPr>
        <p:spPr>
          <a:xfrm>
            <a:off x="1243571" y="1421586"/>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a:ea typeface="+mn-ea"/>
                <a:cs typeface="+mn-cs"/>
              </a:rPr>
              <a:t>2k-lb</a:t>
            </a:r>
            <a:r>
              <a:rPr kumimoji="0" lang="en-US" sz="1800" b="0" i="0" u="none" strike="noStrike" kern="0" cap="none" spc="0" normalizeH="0" baseline="-25000" noProof="0" dirty="0">
                <a:ln>
                  <a:noFill/>
                </a:ln>
                <a:solidFill>
                  <a:srgbClr val="FFFFFF"/>
                </a:solidFill>
                <a:effectLst/>
                <a:uLnTx/>
                <a:uFillTx/>
                <a:latin typeface="Calibri"/>
                <a:ea typeface="+mn-ea"/>
                <a:cs typeface="+mn-cs"/>
              </a:rPr>
              <a:t>f</a:t>
            </a: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7FF25F9-BEE3-412F-9723-9563E8531615}"/>
              </a:ext>
            </a:extLst>
          </p:cNvPr>
          <p:cNvSpPr/>
          <p:nvPr/>
        </p:nvSpPr>
        <p:spPr>
          <a:xfrm>
            <a:off x="5291838" y="1427473"/>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a:ea typeface="+mn-ea"/>
                <a:cs typeface="+mn-cs"/>
              </a:rPr>
              <a:t>7k-lb</a:t>
            </a:r>
            <a:r>
              <a:rPr kumimoji="0" lang="en-US" sz="1800" b="0" i="0" u="none" strike="noStrike" kern="0" cap="none" spc="0" normalizeH="0" baseline="-25000" noProof="0" dirty="0">
                <a:ln>
                  <a:noFill/>
                </a:ln>
                <a:solidFill>
                  <a:srgbClr val="FFFFFF"/>
                </a:solidFill>
                <a:effectLst/>
                <a:uLnTx/>
                <a:uFillTx/>
                <a:latin typeface="Calibri"/>
                <a:ea typeface="+mn-ea"/>
                <a:cs typeface="+mn-cs"/>
              </a:rPr>
              <a:t>f</a:t>
            </a: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A5CB0CD9-062B-41A3-A972-5B7E733F5034}"/>
              </a:ext>
            </a:extLst>
          </p:cNvPr>
          <p:cNvSpPr/>
          <p:nvPr/>
        </p:nvSpPr>
        <p:spPr>
          <a:xfrm>
            <a:off x="8398510" y="1641164"/>
            <a:ext cx="3624808" cy="4301674"/>
          </a:xfrm>
          <a:prstGeom prst="rect">
            <a:avLst/>
          </a:prstGeom>
          <a:noFill/>
          <a:ln w="9525" cap="flat" cmpd="sng" algn="ctr">
            <a:solidFill>
              <a:srgbClr val="4F81BD">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6491"/>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316AE155-46A1-46CA-B738-F24463AE8C87}"/>
              </a:ext>
            </a:extLst>
          </p:cNvPr>
          <p:cNvSpPr/>
          <p:nvPr/>
        </p:nvSpPr>
        <p:spPr>
          <a:xfrm>
            <a:off x="9418716" y="1421586"/>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a:ea typeface="+mn-ea"/>
                <a:cs typeface="+mn-cs"/>
              </a:rPr>
              <a:t>40k-lb</a:t>
            </a:r>
            <a:r>
              <a:rPr kumimoji="0" lang="en-US" sz="1800" b="0" i="0" u="none" strike="noStrike" kern="0" cap="none" spc="0" normalizeH="0" baseline="-25000" noProof="0" dirty="0">
                <a:ln>
                  <a:noFill/>
                </a:ln>
                <a:solidFill>
                  <a:srgbClr val="FFFFFF"/>
                </a:solidFill>
                <a:effectLst/>
                <a:uLnTx/>
                <a:uFillTx/>
                <a:latin typeface="Calibri"/>
                <a:ea typeface="+mn-ea"/>
                <a:cs typeface="+mn-cs"/>
              </a:rPr>
              <a:t>f</a:t>
            </a: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FD1A6ED8-3F58-400E-BA19-231EA3CF10D5}"/>
              </a:ext>
            </a:extLst>
          </p:cNvPr>
          <p:cNvSpPr txBox="1"/>
          <p:nvPr/>
        </p:nvSpPr>
        <p:spPr>
          <a:xfrm>
            <a:off x="9579914" y="3103236"/>
            <a:ext cx="149438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Calibri"/>
              </a:rPr>
              <a:t>Decoupled chamber </a:t>
            </a:r>
          </a:p>
        </p:txBody>
      </p:sp>
      <p:pic>
        <p:nvPicPr>
          <p:cNvPr id="19" name="Picture 18" descr="C:\Users\amclark6\AppData\Local\Microsoft\Windows\INetCache\Content.MSO\3459BF47.tmp">
            <a:extLst>
              <a:ext uri="{FF2B5EF4-FFF2-40B4-BE49-F238E27FC236}">
                <a16:creationId xmlns:a16="http://schemas.microsoft.com/office/drawing/2014/main" id="{92B188A9-A4BF-4D84-A25D-E83B8DA61522}"/>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03156" y="1730310"/>
            <a:ext cx="797537" cy="2278589"/>
          </a:xfrm>
          <a:prstGeom prst="rect">
            <a:avLst/>
          </a:prstGeom>
          <a:noFill/>
          <a:ln>
            <a:noFill/>
          </a:ln>
        </p:spPr>
      </p:pic>
      <p:pic>
        <p:nvPicPr>
          <p:cNvPr id="20" name="Picture 19">
            <a:extLst>
              <a:ext uri="{FF2B5EF4-FFF2-40B4-BE49-F238E27FC236}">
                <a16:creationId xmlns:a16="http://schemas.microsoft.com/office/drawing/2014/main" id="{2E93C590-0316-4E93-8837-414E7DF422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06597" y="3576867"/>
            <a:ext cx="1021733" cy="1958739"/>
          </a:xfrm>
          <a:prstGeom prst="rect">
            <a:avLst/>
          </a:prstGeom>
        </p:spPr>
      </p:pic>
      <p:pic>
        <p:nvPicPr>
          <p:cNvPr id="21" name="Picture 20">
            <a:extLst>
              <a:ext uri="{FF2B5EF4-FFF2-40B4-BE49-F238E27FC236}">
                <a16:creationId xmlns:a16="http://schemas.microsoft.com/office/drawing/2014/main" id="{573AEF72-B19E-49F9-BA47-C13F1B7C79BD}"/>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820495" y="3606443"/>
            <a:ext cx="819780" cy="1844262"/>
          </a:xfrm>
          <a:prstGeom prst="rect">
            <a:avLst/>
          </a:prstGeom>
          <a:noFill/>
        </p:spPr>
      </p:pic>
      <p:pic>
        <p:nvPicPr>
          <p:cNvPr id="22" name="Picture 21">
            <a:extLst>
              <a:ext uri="{FF2B5EF4-FFF2-40B4-BE49-F238E27FC236}">
                <a16:creationId xmlns:a16="http://schemas.microsoft.com/office/drawing/2014/main" id="{137ECB41-1C43-441D-8155-51AFFF85D6A9}"/>
              </a:ext>
            </a:extLst>
          </p:cNvPr>
          <p:cNvPicPr/>
          <p:nvPr/>
        </p:nvPicPr>
        <p:blipFill rotWithShape="1">
          <a:blip r:embed="rId7" cstate="screen">
            <a:extLst>
              <a:ext uri="{28A0092B-C50C-407E-A947-70E740481C1C}">
                <a14:useLocalDpi xmlns:a14="http://schemas.microsoft.com/office/drawing/2010/main"/>
              </a:ext>
            </a:extLst>
          </a:blip>
          <a:srcRect/>
          <a:stretch/>
        </p:blipFill>
        <p:spPr bwMode="auto">
          <a:xfrm>
            <a:off x="8543294" y="1837693"/>
            <a:ext cx="953229" cy="1587951"/>
          </a:xfrm>
          <a:prstGeom prst="rect">
            <a:avLst/>
          </a:prstGeom>
          <a:noFill/>
        </p:spPr>
      </p:pic>
      <p:pic>
        <p:nvPicPr>
          <p:cNvPr id="23" name="Picture 22">
            <a:extLst>
              <a:ext uri="{FF2B5EF4-FFF2-40B4-BE49-F238E27FC236}">
                <a16:creationId xmlns:a16="http://schemas.microsoft.com/office/drawing/2014/main" id="{59450004-35A8-4FFD-9938-B39F35D9843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bwMode="auto">
          <a:xfrm rot="16200000">
            <a:off x="1931183" y="1502020"/>
            <a:ext cx="748331" cy="1741596"/>
          </a:xfrm>
          <a:prstGeom prst="rect">
            <a:avLst/>
          </a:prstGeom>
          <a:noFill/>
        </p:spPr>
      </p:pic>
      <p:sp>
        <p:nvSpPr>
          <p:cNvPr id="24" name="TextBox 23">
            <a:extLst>
              <a:ext uri="{FF2B5EF4-FFF2-40B4-BE49-F238E27FC236}">
                <a16:creationId xmlns:a16="http://schemas.microsoft.com/office/drawing/2014/main" id="{3E7D9C57-4B0B-4FD7-AC6D-F9568B782BA2}"/>
              </a:ext>
            </a:extLst>
          </p:cNvPr>
          <p:cNvSpPr txBox="1"/>
          <p:nvPr/>
        </p:nvSpPr>
        <p:spPr>
          <a:xfrm>
            <a:off x="1202857" y="2930141"/>
            <a:ext cx="149438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Calibri"/>
              </a:rPr>
              <a:t>Decoupled chamber </a:t>
            </a:r>
          </a:p>
        </p:txBody>
      </p:sp>
      <p:sp>
        <p:nvSpPr>
          <p:cNvPr id="25" name="TextBox 24">
            <a:extLst>
              <a:ext uri="{FF2B5EF4-FFF2-40B4-BE49-F238E27FC236}">
                <a16:creationId xmlns:a16="http://schemas.microsoft.com/office/drawing/2014/main" id="{648696F8-CD0D-4884-980F-96B9323A3227}"/>
              </a:ext>
            </a:extLst>
          </p:cNvPr>
          <p:cNvSpPr txBox="1"/>
          <p:nvPr/>
        </p:nvSpPr>
        <p:spPr>
          <a:xfrm>
            <a:off x="4392664" y="3663439"/>
            <a:ext cx="149438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Calibri"/>
              </a:rPr>
              <a:t>Decoupled chamber </a:t>
            </a:r>
          </a:p>
        </p:txBody>
      </p:sp>
      <p:sp>
        <p:nvSpPr>
          <p:cNvPr id="26" name="TextBox 25">
            <a:extLst>
              <a:ext uri="{FF2B5EF4-FFF2-40B4-BE49-F238E27FC236}">
                <a16:creationId xmlns:a16="http://schemas.microsoft.com/office/drawing/2014/main" id="{45675CF7-6633-4583-8B00-930130DA6185}"/>
              </a:ext>
            </a:extLst>
          </p:cNvPr>
          <p:cNvSpPr txBox="1"/>
          <p:nvPr/>
        </p:nvSpPr>
        <p:spPr>
          <a:xfrm>
            <a:off x="6561251" y="5505970"/>
            <a:ext cx="1352034"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Calibri"/>
              </a:rPr>
              <a:t>Coupled chamber </a:t>
            </a:r>
          </a:p>
        </p:txBody>
      </p:sp>
      <p:sp>
        <p:nvSpPr>
          <p:cNvPr id="27" name="TextBox 26">
            <a:extLst>
              <a:ext uri="{FF2B5EF4-FFF2-40B4-BE49-F238E27FC236}">
                <a16:creationId xmlns:a16="http://schemas.microsoft.com/office/drawing/2014/main" id="{6D23FDAC-9F79-4873-AE84-3DB17005C519}"/>
              </a:ext>
            </a:extLst>
          </p:cNvPr>
          <p:cNvSpPr txBox="1"/>
          <p:nvPr/>
        </p:nvSpPr>
        <p:spPr>
          <a:xfrm>
            <a:off x="9232415" y="5491465"/>
            <a:ext cx="1438796" cy="27699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effectLst/>
                <a:uLnTx/>
                <a:uFillTx/>
                <a:latin typeface="Calibri"/>
              </a:rPr>
              <a:t>Coupled chamber </a:t>
            </a:r>
          </a:p>
        </p:txBody>
      </p:sp>
      <p:pic>
        <p:nvPicPr>
          <p:cNvPr id="28" name="Picture 27">
            <a:extLst>
              <a:ext uri="{FF2B5EF4-FFF2-40B4-BE49-F238E27FC236}">
                <a16:creationId xmlns:a16="http://schemas.microsoft.com/office/drawing/2014/main" id="{6099C70F-DBFB-44EC-AF19-53815C805CE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514712" y="3823680"/>
            <a:ext cx="1447800" cy="1947545"/>
          </a:xfrm>
          <a:prstGeom prst="rect">
            <a:avLst/>
          </a:prstGeom>
          <a:noFill/>
        </p:spPr>
      </p:pic>
      <p:pic>
        <p:nvPicPr>
          <p:cNvPr id="5" name="Picture 4">
            <a:extLst>
              <a:ext uri="{FF2B5EF4-FFF2-40B4-BE49-F238E27FC236}">
                <a16:creationId xmlns:a16="http://schemas.microsoft.com/office/drawing/2014/main" id="{7F3C0A53-86D1-4CB8-8E0D-CED76FAD544C}"/>
              </a:ext>
            </a:extLst>
          </p:cNvPr>
          <p:cNvPicPr>
            <a:picLocks noChangeAspect="1"/>
          </p:cNvPicPr>
          <p:nvPr/>
        </p:nvPicPr>
        <p:blipFill>
          <a:blip r:embed="rId10"/>
          <a:stretch>
            <a:fillRect/>
          </a:stretch>
        </p:blipFill>
        <p:spPr>
          <a:xfrm>
            <a:off x="5525356" y="1969700"/>
            <a:ext cx="951303" cy="1554568"/>
          </a:xfrm>
          <a:prstGeom prst="rect">
            <a:avLst/>
          </a:prstGeom>
        </p:spPr>
      </p:pic>
      <p:sp>
        <p:nvSpPr>
          <p:cNvPr id="29" name="Rectangle 28">
            <a:extLst>
              <a:ext uri="{FF2B5EF4-FFF2-40B4-BE49-F238E27FC236}">
                <a16:creationId xmlns:a16="http://schemas.microsoft.com/office/drawing/2014/main" id="{A110712D-8C42-4DAE-B288-84FD2ED412BF}"/>
              </a:ext>
            </a:extLst>
          </p:cNvPr>
          <p:cNvSpPr/>
          <p:nvPr/>
        </p:nvSpPr>
        <p:spPr>
          <a:xfrm>
            <a:off x="1243571" y="5804721"/>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srgbClr val="FFFFFF"/>
                </a:solidFill>
                <a:latin typeface="Calibri"/>
              </a:rPr>
              <a:t>LOX/LH2</a:t>
            </a: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2EDFFE52-36DA-4DA9-B10E-8B32E3C7CAE9}"/>
              </a:ext>
            </a:extLst>
          </p:cNvPr>
          <p:cNvSpPr/>
          <p:nvPr/>
        </p:nvSpPr>
        <p:spPr>
          <a:xfrm>
            <a:off x="5291838" y="5810608"/>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srgbClr val="FFFFFF"/>
                </a:solidFill>
                <a:latin typeface="Calibri"/>
              </a:rPr>
              <a:t>LOX/LCH4</a:t>
            </a: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sp>
        <p:nvSpPr>
          <p:cNvPr id="31" name="Rectangle 30">
            <a:extLst>
              <a:ext uri="{FF2B5EF4-FFF2-40B4-BE49-F238E27FC236}">
                <a16:creationId xmlns:a16="http://schemas.microsoft.com/office/drawing/2014/main" id="{3E131151-BD0D-485A-B08C-4C6D9CACB790}"/>
              </a:ext>
            </a:extLst>
          </p:cNvPr>
          <p:cNvSpPr/>
          <p:nvPr/>
        </p:nvSpPr>
        <p:spPr>
          <a:xfrm>
            <a:off x="9418716" y="5804721"/>
            <a:ext cx="1671748" cy="331177"/>
          </a:xfrm>
          <a:prstGeom prst="rect">
            <a:avLst/>
          </a:prstGeom>
          <a:solidFill>
            <a:srgbClr val="1F497D"/>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srgbClr val="FFFFFF"/>
                </a:solidFill>
                <a:latin typeface="Calibri"/>
              </a:rPr>
              <a:t>LOX/LH2</a:t>
            </a:r>
            <a:endParaRPr kumimoji="0" lang="en-US" sz="1800" b="0" i="0" u="none" strike="noStrike" kern="0" cap="none" spc="0" normalizeH="0" baseline="0" noProof="0" dirty="0">
              <a:ln>
                <a:noFill/>
              </a:ln>
              <a:solidFill>
                <a:srgbClr val="FFFFFF"/>
              </a:solidFill>
              <a:effectLst/>
              <a:uLnTx/>
              <a:uFillTx/>
              <a:latin typeface="Calibri"/>
              <a:ea typeface="+mn-ea"/>
              <a:cs typeface="+mn-cs"/>
            </a:endParaRPr>
          </a:p>
        </p:txBody>
      </p:sp>
      <p:pic>
        <p:nvPicPr>
          <p:cNvPr id="32" name="Picture 31">
            <a:extLst>
              <a:ext uri="{FF2B5EF4-FFF2-40B4-BE49-F238E27FC236}">
                <a16:creationId xmlns:a16="http://schemas.microsoft.com/office/drawing/2014/main" id="{18A1BBA8-14FA-4743-9383-3CB9B81BEA6A}"/>
              </a:ext>
            </a:extLst>
          </p:cNvPr>
          <p:cNvPicPr>
            <a:picLocks noChangeAspect="1"/>
          </p:cNvPicPr>
          <p:nvPr/>
        </p:nvPicPr>
        <p:blipFill rotWithShape="1">
          <a:blip r:embed="rId11"/>
          <a:srcRect l="24576" t="6666" r="33132" b="14786"/>
          <a:stretch/>
        </p:blipFill>
        <p:spPr>
          <a:xfrm>
            <a:off x="1562357" y="3576867"/>
            <a:ext cx="750106" cy="1857555"/>
          </a:xfrm>
          <a:prstGeom prst="rect">
            <a:avLst/>
          </a:prstGeom>
        </p:spPr>
      </p:pic>
      <p:pic>
        <p:nvPicPr>
          <p:cNvPr id="34" name="Picture 33">
            <a:extLst>
              <a:ext uri="{FF2B5EF4-FFF2-40B4-BE49-F238E27FC236}">
                <a16:creationId xmlns:a16="http://schemas.microsoft.com/office/drawing/2014/main" id="{BBF693E2-3998-447E-80F1-26B9F379E7B3}"/>
              </a:ext>
            </a:extLst>
          </p:cNvPr>
          <p:cNvPicPr>
            <a:picLocks noChangeAspect="1"/>
          </p:cNvPicPr>
          <p:nvPr/>
        </p:nvPicPr>
        <p:blipFill rotWithShape="1">
          <a:blip r:embed="rId12"/>
          <a:srcRect l="10994" r="20502" b="5555"/>
          <a:stretch/>
        </p:blipFill>
        <p:spPr>
          <a:xfrm>
            <a:off x="5589057" y="4044990"/>
            <a:ext cx="918018" cy="1687552"/>
          </a:xfrm>
          <a:prstGeom prst="rect">
            <a:avLst/>
          </a:prstGeom>
        </p:spPr>
      </p:pic>
      <p:pic>
        <p:nvPicPr>
          <p:cNvPr id="35" name="Picture 34">
            <a:extLst>
              <a:ext uri="{FF2B5EF4-FFF2-40B4-BE49-F238E27FC236}">
                <a16:creationId xmlns:a16="http://schemas.microsoft.com/office/drawing/2014/main" id="{4FF7F2A1-49BC-4B5D-AF0E-8DCDF4DCFF62}"/>
              </a:ext>
            </a:extLst>
          </p:cNvPr>
          <p:cNvPicPr>
            <a:picLocks noChangeAspect="1"/>
          </p:cNvPicPr>
          <p:nvPr/>
        </p:nvPicPr>
        <p:blipFill rotWithShape="1">
          <a:blip r:embed="rId13"/>
          <a:srcRect l="2500" t="14786" r="4521" b="5555"/>
          <a:stretch/>
        </p:blipFill>
        <p:spPr>
          <a:xfrm>
            <a:off x="8834756" y="4317903"/>
            <a:ext cx="1671748" cy="1074191"/>
          </a:xfrm>
          <a:prstGeom prst="rect">
            <a:avLst/>
          </a:prstGeom>
        </p:spPr>
      </p:pic>
      <p:pic>
        <p:nvPicPr>
          <p:cNvPr id="36" name="Picture 35">
            <a:extLst>
              <a:ext uri="{FF2B5EF4-FFF2-40B4-BE49-F238E27FC236}">
                <a16:creationId xmlns:a16="http://schemas.microsoft.com/office/drawing/2014/main" id="{83D9F10E-3F96-4E81-B44B-F5A56C29123B}"/>
              </a:ext>
            </a:extLst>
          </p:cNvPr>
          <p:cNvPicPr>
            <a:picLocks noChangeAspect="1"/>
          </p:cNvPicPr>
          <p:nvPr/>
        </p:nvPicPr>
        <p:blipFill rotWithShape="1">
          <a:blip r:embed="rId14"/>
          <a:srcRect l="30095" t="28846" r="31715" b="38058"/>
          <a:stretch/>
        </p:blipFill>
        <p:spPr>
          <a:xfrm>
            <a:off x="9678756" y="1991798"/>
            <a:ext cx="1598843" cy="1039198"/>
          </a:xfrm>
          <a:prstGeom prst="rect">
            <a:avLst/>
          </a:prstGeom>
        </p:spPr>
      </p:pic>
    </p:spTree>
    <p:extLst>
      <p:ext uri="{BB962C8B-B14F-4D97-AF65-F5344CB8AC3E}">
        <p14:creationId xmlns:p14="http://schemas.microsoft.com/office/powerpoint/2010/main" val="6549928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0" y="785018"/>
            <a:ext cx="12192000" cy="5691982"/>
          </a:xfrm>
        </p:spPr>
        <p:txBody>
          <a:bodyPr/>
          <a:lstStyle/>
          <a:p>
            <a:r>
              <a:rPr lang="en-US" sz="2200" dirty="0"/>
              <a:t>Testing Requirements</a:t>
            </a:r>
          </a:p>
          <a:p>
            <a:pPr lvl="1"/>
            <a:r>
              <a:rPr lang="en-US" sz="1800" dirty="0">
                <a:effectLst/>
                <a:ea typeface="Calibri" panose="020F0502020204030204" pitchFamily="34" charset="0"/>
                <a:cs typeface="Times New Roman" panose="02020603050405020304" pitchFamily="18" charset="0"/>
              </a:rPr>
              <a:t>The 40k chamber uses liquid oxygen/liquid hydrogen </a:t>
            </a:r>
            <a:r>
              <a:rPr lang="en-US" sz="1800" b="1" dirty="0">
                <a:effectLst/>
                <a:ea typeface="Calibri" panose="020F0502020204030204" pitchFamily="34" charset="0"/>
                <a:cs typeface="Times New Roman" panose="02020603050405020304" pitchFamily="18" charset="0"/>
              </a:rPr>
              <a:t>(LOX/LH2) </a:t>
            </a:r>
            <a:r>
              <a:rPr lang="en-US" sz="1800" dirty="0">
                <a:effectLst/>
                <a:ea typeface="Calibri" panose="020F0502020204030204" pitchFamily="34" charset="0"/>
                <a:cs typeface="Times New Roman" panose="02020603050405020304" pitchFamily="18" charset="0"/>
              </a:rPr>
              <a:t>propellants and the temperature range is </a:t>
            </a:r>
            <a:r>
              <a:rPr lang="en-US" sz="1800" b="1" dirty="0">
                <a:effectLst/>
                <a:ea typeface="Calibri" panose="020F0502020204030204" pitchFamily="34" charset="0"/>
                <a:cs typeface="Times New Roman" panose="02020603050405020304" pitchFamily="18" charset="0"/>
              </a:rPr>
              <a:t>-240 ℃ (-400 °F) to 66 ℃ (150 °F)</a:t>
            </a:r>
            <a:r>
              <a:rPr lang="en-US" sz="1800" dirty="0">
                <a:effectLst/>
                <a:ea typeface="Calibri" panose="020F0502020204030204" pitchFamily="34" charset="0"/>
                <a:cs typeface="Times New Roman" panose="02020603050405020304" pitchFamily="18" charset="0"/>
              </a:rPr>
              <a:t>. The internal combustion chamber pressure will be approaching </a:t>
            </a:r>
            <a:r>
              <a:rPr lang="en-US" sz="1800" b="1" dirty="0">
                <a:effectLst/>
                <a:ea typeface="Calibri" panose="020F0502020204030204" pitchFamily="34" charset="0"/>
                <a:cs typeface="Times New Roman" panose="02020603050405020304" pitchFamily="18" charset="0"/>
              </a:rPr>
              <a:t>11,031 kPa </a:t>
            </a:r>
            <a:r>
              <a:rPr lang="en-US" sz="1800" dirty="0">
                <a:effectLst/>
                <a:ea typeface="Calibri" panose="020F0502020204030204" pitchFamily="34" charset="0"/>
                <a:cs typeface="Times New Roman" panose="02020603050405020304" pitchFamily="18" charset="0"/>
              </a:rPr>
              <a:t>(1,600 </a:t>
            </a:r>
            <a:r>
              <a:rPr lang="en-US" sz="1800" dirty="0" err="1">
                <a:effectLst/>
                <a:ea typeface="Calibri" panose="020F0502020204030204" pitchFamily="34" charset="0"/>
                <a:cs typeface="Times New Roman" panose="02020603050405020304" pitchFamily="18" charset="0"/>
              </a:rPr>
              <a:t>psig</a:t>
            </a:r>
            <a:r>
              <a:rPr lang="en-US" sz="1800" dirty="0">
                <a:effectLst/>
                <a:ea typeface="Calibri" panose="020F0502020204030204" pitchFamily="34" charset="0"/>
                <a:cs typeface="Times New Roman" panose="02020603050405020304" pitchFamily="18" charset="0"/>
              </a:rPr>
              <a:t>).</a:t>
            </a:r>
          </a:p>
          <a:p>
            <a:r>
              <a:rPr lang="en-US" sz="2200" dirty="0">
                <a:effectLst/>
                <a:ea typeface="Calibri" panose="020F0502020204030204" pitchFamily="34" charset="0"/>
                <a:cs typeface="Times New Roman" panose="02020603050405020304" pitchFamily="18" charset="0"/>
              </a:rPr>
              <a:t>Fiber</a:t>
            </a:r>
          </a:p>
          <a:p>
            <a:pPr lvl="1"/>
            <a:r>
              <a:rPr lang="en-US" sz="1800" b="1" dirty="0">
                <a:effectLst/>
                <a:ea typeface="Calibri" panose="020F0502020204030204" pitchFamily="34" charset="0"/>
                <a:cs typeface="Times New Roman" panose="02020603050405020304" pitchFamily="18" charset="0"/>
              </a:rPr>
              <a:t>IM7G, 12K tow </a:t>
            </a:r>
            <a:r>
              <a:rPr lang="en-US" sz="1800" dirty="0">
                <a:effectLst/>
                <a:ea typeface="Calibri" panose="020F0502020204030204" pitchFamily="34" charset="0"/>
                <a:cs typeface="Times New Roman" panose="02020603050405020304" pitchFamily="18" charset="0"/>
              </a:rPr>
              <a:t>carbon fiber from Hexcel</a:t>
            </a:r>
            <a:r>
              <a:rPr lang="en-US" sz="1800" baseline="30000" dirty="0">
                <a:effectLst/>
                <a:ea typeface="Calibri" panose="020F0502020204030204" pitchFamily="34" charset="0"/>
                <a:cs typeface="Times New Roman" panose="02020603050405020304" pitchFamily="18" charset="0"/>
              </a:rPr>
              <a:t>®</a:t>
            </a:r>
            <a:r>
              <a:rPr lang="en-US" sz="1800" dirty="0">
                <a:effectLst/>
                <a:ea typeface="Calibri" panose="020F0502020204030204" pitchFamily="34" charset="0"/>
                <a:cs typeface="Times New Roman" panose="02020603050405020304" pitchFamily="18" charset="0"/>
              </a:rPr>
              <a:t> was selected because of advantageous mechanical properties, experience with the fiber from previous chamber builds, and its availability at the start of the project.</a:t>
            </a:r>
          </a:p>
          <a:p>
            <a:r>
              <a:rPr lang="en-US" sz="2200" dirty="0">
                <a:ea typeface="Calibri" panose="020F0502020204030204" pitchFamily="34" charset="0"/>
                <a:cs typeface="Times New Roman" panose="02020603050405020304" pitchFamily="18" charset="0"/>
              </a:rPr>
              <a:t>Resin</a:t>
            </a:r>
          </a:p>
          <a:p>
            <a:pPr lvl="1"/>
            <a:r>
              <a:rPr lang="en-US" sz="1800" b="1" dirty="0">
                <a:effectLst/>
                <a:ea typeface="Calibri" panose="020F0502020204030204" pitchFamily="34" charset="0"/>
              </a:rPr>
              <a:t>EPON</a:t>
            </a:r>
            <a:r>
              <a:rPr lang="en-US" sz="1800" b="1" baseline="30000" dirty="0">
                <a:effectLst/>
                <a:ea typeface="Calibri" panose="020F0502020204030204" pitchFamily="34" charset="0"/>
              </a:rPr>
              <a:t>®</a:t>
            </a:r>
            <a:r>
              <a:rPr lang="en-US" sz="1800" b="1" dirty="0">
                <a:effectLst/>
                <a:ea typeface="Calibri" panose="020F0502020204030204" pitchFamily="34" charset="0"/>
              </a:rPr>
              <a:t> 828 </a:t>
            </a:r>
            <a:r>
              <a:rPr lang="en-US" sz="1800" dirty="0">
                <a:effectLst/>
                <a:ea typeface="Calibri" panose="020F0502020204030204" pitchFamily="34" charset="0"/>
              </a:rPr>
              <a:t>epoxy combined with curing agent W was selected after the trials with the BMI for ease of manufacturing and versatility. Although the 828/W matrix was ultimately selected, resin material characterization of both the 828 and 5250-4 resins were evaluated and will be documented in future works. These studies looked at tests such as dynamic mechanical analysis (DMA) and differential scanning calorimetry (DSC) for both resin systems. </a:t>
            </a:r>
            <a:endParaRPr lang="en-US" sz="1800" dirty="0">
              <a:ea typeface="Calibri" panose="020F0502020204030204" pitchFamily="34" charset="0"/>
              <a:cs typeface="Times New Roman" panose="02020603050405020304" pitchFamily="18" charset="0"/>
            </a:endParaRPr>
          </a:p>
          <a:p>
            <a:r>
              <a:rPr lang="en-US" sz="2200" dirty="0">
                <a:effectLst/>
                <a:ea typeface="Calibri" panose="020F0502020204030204" pitchFamily="34" charset="0"/>
                <a:cs typeface="Times New Roman" panose="02020603050405020304" pitchFamily="18" charset="0"/>
              </a:rPr>
              <a:t>Surface Prep</a:t>
            </a:r>
          </a:p>
          <a:p>
            <a:pPr lvl="1"/>
            <a:r>
              <a:rPr lang="en-US" sz="1800" dirty="0">
                <a:effectLst/>
                <a:ea typeface="Calibri" panose="020F0502020204030204" pitchFamily="34" charset="0"/>
              </a:rPr>
              <a:t>Prior to filament winding, all chamber surfaces are polished with </a:t>
            </a:r>
            <a:r>
              <a:rPr lang="en-US" sz="1800" b="1" dirty="0">
                <a:effectLst/>
                <a:ea typeface="Calibri" panose="020F0502020204030204" pitchFamily="34" charset="0"/>
              </a:rPr>
              <a:t>aluminum free 80 grit then 120 grit</a:t>
            </a:r>
            <a:r>
              <a:rPr lang="en-US" sz="1800" dirty="0">
                <a:effectLst/>
                <a:ea typeface="Calibri" panose="020F0502020204030204" pitchFamily="34" charset="0"/>
              </a:rPr>
              <a:t> sandpaper to remove surface roughness and oxidation. The surfaces are washed clean with ethanol then treated with multiple coats of </a:t>
            </a:r>
            <a:r>
              <a:rPr lang="en-US" sz="1800" b="1" dirty="0" err="1">
                <a:effectLst/>
                <a:ea typeface="Calibri" panose="020F0502020204030204" pitchFamily="34" charset="0"/>
              </a:rPr>
              <a:t>Frekote</a:t>
            </a:r>
            <a:r>
              <a:rPr lang="en-US" sz="1800" b="1" dirty="0">
                <a:effectLst/>
                <a:ea typeface="Calibri" panose="020F0502020204030204" pitchFamily="34" charset="0"/>
              </a:rPr>
              <a:t> NC700</a:t>
            </a:r>
            <a:r>
              <a:rPr lang="en-US" sz="1800" dirty="0">
                <a:effectLst/>
                <a:ea typeface="Calibri" panose="020F0502020204030204" pitchFamily="34" charset="0"/>
              </a:rPr>
              <a:t> mold release agent [3].</a:t>
            </a:r>
            <a:endParaRPr lang="en-US" sz="1800" dirty="0">
              <a:effectLst/>
              <a:ea typeface="Calibri" panose="020F0502020204030204" pitchFamily="34" charset="0"/>
              <a:cs typeface="Times New Roman" panose="02020603050405020304" pitchFamily="18" charset="0"/>
            </a:endParaRPr>
          </a:p>
          <a:p>
            <a:pPr lvl="1"/>
            <a:endParaRPr lang="en-US" dirty="0">
              <a:solidFill>
                <a:schemeClr val="bg1"/>
              </a:solidFill>
            </a:endParaRPr>
          </a:p>
        </p:txBody>
      </p:sp>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10" name="Title 5">
            <a:extLst>
              <a:ext uri="{FF2B5EF4-FFF2-40B4-BE49-F238E27FC236}">
                <a16:creationId xmlns:a16="http://schemas.microsoft.com/office/drawing/2014/main" id="{D43D601F-681B-47FF-B6BF-24D6B02B6BC1}"/>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Materials</a:t>
            </a:r>
            <a:endParaRPr lang="en-US" b="1" u="sng" dirty="0">
              <a:solidFill>
                <a:srgbClr val="006491"/>
              </a:solidFill>
            </a:endParaRPr>
          </a:p>
        </p:txBody>
      </p:sp>
    </p:spTree>
    <p:extLst>
      <p:ext uri="{BB962C8B-B14F-4D97-AF65-F5344CB8AC3E}">
        <p14:creationId xmlns:p14="http://schemas.microsoft.com/office/powerpoint/2010/main" val="3290647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0" y="990601"/>
            <a:ext cx="8940036" cy="5135564"/>
          </a:xfrm>
        </p:spPr>
        <p:txBody>
          <a:bodyPr/>
          <a:lstStyle/>
          <a:p>
            <a:r>
              <a:rPr lang="en-US" dirty="0">
                <a:solidFill>
                  <a:schemeClr val="bg1"/>
                </a:solidFill>
              </a:rPr>
              <a:t>Using a CAD model of the 40k chamber, custom pieces of prepreg fabric strips were cut out using a Gerber cutting table to wrap around the port hole </a:t>
            </a:r>
          </a:p>
          <a:p>
            <a:r>
              <a:rPr lang="en-US" dirty="0"/>
              <a:t>P</a:t>
            </a:r>
            <a:r>
              <a:rPr lang="en-US" dirty="0">
                <a:solidFill>
                  <a:schemeClr val="bg1"/>
                </a:solidFill>
              </a:rPr>
              <a:t>repreg were made from </a:t>
            </a:r>
            <a:r>
              <a:rPr lang="en-US" b="1" dirty="0">
                <a:solidFill>
                  <a:schemeClr val="bg1"/>
                </a:solidFill>
              </a:rPr>
              <a:t>IM7G/8552 </a:t>
            </a:r>
            <a:r>
              <a:rPr lang="en-US" dirty="0">
                <a:solidFill>
                  <a:schemeClr val="bg1"/>
                </a:solidFill>
              </a:rPr>
              <a:t>fabric rolls</a:t>
            </a:r>
          </a:p>
          <a:p>
            <a:r>
              <a:rPr lang="en-US" dirty="0"/>
              <a:t>A</a:t>
            </a:r>
            <a:r>
              <a:rPr lang="en-US" dirty="0">
                <a:solidFill>
                  <a:schemeClr val="bg1"/>
                </a:solidFill>
              </a:rPr>
              <a:t>ngled butt joint fitting</a:t>
            </a:r>
          </a:p>
        </p:txBody>
      </p:sp>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Manufacturing Process</a:t>
            </a:r>
            <a:r>
              <a:rPr lang="en-US" u="sng" dirty="0"/>
              <a:t> Development Part 1</a:t>
            </a:r>
            <a:endParaRPr lang="en-US" b="1" u="sng" dirty="0">
              <a:solidFill>
                <a:srgbClr val="006491"/>
              </a:solidFill>
            </a:endParaRPr>
          </a:p>
        </p:txBody>
      </p:sp>
      <p:pic>
        <p:nvPicPr>
          <p:cNvPr id="9" name="Picture 8">
            <a:extLst>
              <a:ext uri="{FF2B5EF4-FFF2-40B4-BE49-F238E27FC236}">
                <a16:creationId xmlns:a16="http://schemas.microsoft.com/office/drawing/2014/main" id="{C45F8B44-6302-4582-AB85-EBBD60E312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0262"/>
          <a:stretch/>
        </p:blipFill>
        <p:spPr bwMode="auto">
          <a:xfrm>
            <a:off x="8940036" y="1600201"/>
            <a:ext cx="2705440" cy="2651867"/>
          </a:xfrm>
          <a:prstGeom prst="rect">
            <a:avLst/>
          </a:prstGeom>
          <a:noFill/>
          <a:ln>
            <a:noFill/>
          </a:ln>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C6A1EB7F-4AB1-4600-900B-6DC368EADA10}"/>
              </a:ext>
            </a:extLst>
          </p:cNvPr>
          <p:cNvPicPr>
            <a:picLocks noChangeAspect="1"/>
          </p:cNvPicPr>
          <p:nvPr/>
        </p:nvPicPr>
        <p:blipFill rotWithShape="1">
          <a:blip r:embed="rId4">
            <a:extLst>
              <a:ext uri="{28A0092B-C50C-407E-A947-70E740481C1C}">
                <a14:useLocalDpi xmlns:a14="http://schemas.microsoft.com/office/drawing/2010/main" val="0"/>
              </a:ext>
            </a:extLst>
          </a:blip>
          <a:srcRect b="39629"/>
          <a:stretch/>
        </p:blipFill>
        <p:spPr bwMode="auto">
          <a:xfrm>
            <a:off x="8686800" y="4511770"/>
            <a:ext cx="3282351" cy="1479503"/>
          </a:xfrm>
          <a:prstGeom prst="rect">
            <a:avLst/>
          </a:prstGeom>
          <a:noFill/>
        </p:spPr>
      </p:pic>
      <p:pic>
        <p:nvPicPr>
          <p:cNvPr id="5" name="Picture 4">
            <a:extLst>
              <a:ext uri="{FF2B5EF4-FFF2-40B4-BE49-F238E27FC236}">
                <a16:creationId xmlns:a16="http://schemas.microsoft.com/office/drawing/2014/main" id="{78B333C2-DB75-4480-AA25-9CC37322DFFD}"/>
              </a:ext>
            </a:extLst>
          </p:cNvPr>
          <p:cNvPicPr>
            <a:picLocks noChangeAspect="1"/>
          </p:cNvPicPr>
          <p:nvPr/>
        </p:nvPicPr>
        <p:blipFill>
          <a:blip r:embed="rId5"/>
          <a:stretch>
            <a:fillRect/>
          </a:stretch>
        </p:blipFill>
        <p:spPr>
          <a:xfrm>
            <a:off x="5962650" y="3740221"/>
            <a:ext cx="2266950" cy="3022600"/>
          </a:xfrm>
          <a:prstGeom prst="rect">
            <a:avLst/>
          </a:prstGeom>
        </p:spPr>
      </p:pic>
    </p:spTree>
    <p:extLst>
      <p:ext uri="{BB962C8B-B14F-4D97-AF65-F5344CB8AC3E}">
        <p14:creationId xmlns:p14="http://schemas.microsoft.com/office/powerpoint/2010/main" val="2276115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Manufacturing Process</a:t>
            </a:r>
            <a:r>
              <a:rPr lang="en-US" u="sng" dirty="0"/>
              <a:t> Development Part 1</a:t>
            </a:r>
            <a:endParaRPr lang="en-US" b="1" u="sng" dirty="0">
              <a:solidFill>
                <a:srgbClr val="006491"/>
              </a:solidFill>
            </a:endParaRPr>
          </a:p>
        </p:txBody>
      </p:sp>
      <p:pic>
        <p:nvPicPr>
          <p:cNvPr id="11" name="Picture 10">
            <a:extLst>
              <a:ext uri="{FF2B5EF4-FFF2-40B4-BE49-F238E27FC236}">
                <a16:creationId xmlns:a16="http://schemas.microsoft.com/office/drawing/2014/main" id="{D9DB0695-629B-4B63-8D0F-D99B0D4B1852}"/>
              </a:ext>
            </a:extLst>
          </p:cNvPr>
          <p:cNvPicPr>
            <a:picLocks noChangeAspect="1"/>
          </p:cNvPicPr>
          <p:nvPr/>
        </p:nvPicPr>
        <p:blipFill rotWithShape="1">
          <a:blip r:embed="rId3">
            <a:extLst>
              <a:ext uri="{28A0092B-C50C-407E-A947-70E740481C1C}">
                <a14:useLocalDpi xmlns:a14="http://schemas.microsoft.com/office/drawing/2010/main" val="0"/>
              </a:ext>
            </a:extLst>
          </a:blip>
          <a:srcRect l="9908" t="4477" r="13110" b="17663"/>
          <a:stretch/>
        </p:blipFill>
        <p:spPr bwMode="auto">
          <a:xfrm>
            <a:off x="1112110" y="1430694"/>
            <a:ext cx="2190599" cy="1599917"/>
          </a:xfrm>
          <a:prstGeom prst="rect">
            <a:avLst/>
          </a:prstGeom>
          <a:noFill/>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A5A01ACE-1EA4-462C-B047-874B0271FD07}"/>
              </a:ext>
            </a:extLst>
          </p:cNvPr>
          <p:cNvPicPr>
            <a:picLocks noChangeAspect="1"/>
          </p:cNvPicPr>
          <p:nvPr/>
        </p:nvPicPr>
        <p:blipFill rotWithShape="1">
          <a:blip r:embed="rId4">
            <a:extLst>
              <a:ext uri="{28A0092B-C50C-407E-A947-70E740481C1C}">
                <a14:useLocalDpi xmlns:a14="http://schemas.microsoft.com/office/drawing/2010/main" val="0"/>
              </a:ext>
            </a:extLst>
          </a:blip>
          <a:srcRect l="51605" t="10188" r="10253" b="6038"/>
          <a:stretch/>
        </p:blipFill>
        <p:spPr bwMode="auto">
          <a:xfrm>
            <a:off x="5064329" y="1386559"/>
            <a:ext cx="2063341" cy="1633019"/>
          </a:xfrm>
          <a:prstGeom prst="rect">
            <a:avLst/>
          </a:prstGeom>
          <a:noFill/>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3D4CD7C1-C340-41DD-97E7-682A7D39DCE9}"/>
              </a:ext>
            </a:extLst>
          </p:cNvPr>
          <p:cNvPicPr>
            <a:picLocks noChangeAspect="1"/>
          </p:cNvPicPr>
          <p:nvPr/>
        </p:nvPicPr>
        <p:blipFill rotWithShape="1">
          <a:blip r:embed="rId5">
            <a:extLst>
              <a:ext uri="{28A0092B-C50C-407E-A947-70E740481C1C}">
                <a14:useLocalDpi xmlns:a14="http://schemas.microsoft.com/office/drawing/2010/main" val="0"/>
              </a:ext>
            </a:extLst>
          </a:blip>
          <a:srcRect l="3829" t="7043" r="12872" b="16170"/>
          <a:stretch/>
        </p:blipFill>
        <p:spPr bwMode="auto">
          <a:xfrm>
            <a:off x="8884672" y="1414143"/>
            <a:ext cx="2288433" cy="1577849"/>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CB1BBC9D-A60C-41A7-BD23-7CC039CA0A3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941557" y="3977858"/>
            <a:ext cx="2162647" cy="1627134"/>
          </a:xfrm>
          <a:prstGeom prst="rect">
            <a:avLst/>
          </a:prstGeom>
          <a:noFill/>
        </p:spPr>
      </p:pic>
      <p:pic>
        <p:nvPicPr>
          <p:cNvPr id="15" name="Picture 14">
            <a:extLst>
              <a:ext uri="{FF2B5EF4-FFF2-40B4-BE49-F238E27FC236}">
                <a16:creationId xmlns:a16="http://schemas.microsoft.com/office/drawing/2014/main" id="{8DECE828-E35D-4BA5-8165-64A3C454149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01996" y="3972805"/>
            <a:ext cx="2188008" cy="1643321"/>
          </a:xfrm>
          <a:prstGeom prst="rect">
            <a:avLst/>
          </a:prstGeom>
          <a:noFill/>
        </p:spPr>
      </p:pic>
      <p:pic>
        <p:nvPicPr>
          <p:cNvPr id="16" name="Picture 15">
            <a:extLst>
              <a:ext uri="{FF2B5EF4-FFF2-40B4-BE49-F238E27FC236}">
                <a16:creationId xmlns:a16="http://schemas.microsoft.com/office/drawing/2014/main" id="{EA27F45C-C078-4FDE-B553-3B31CB8B626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12110" y="3972805"/>
            <a:ext cx="2228850" cy="1677154"/>
          </a:xfrm>
          <a:prstGeom prst="rect">
            <a:avLst/>
          </a:prstGeom>
          <a:noFill/>
        </p:spPr>
      </p:pic>
      <p:sp>
        <p:nvSpPr>
          <p:cNvPr id="5" name="Arrow: Right 4">
            <a:extLst>
              <a:ext uri="{FF2B5EF4-FFF2-40B4-BE49-F238E27FC236}">
                <a16:creationId xmlns:a16="http://schemas.microsoft.com/office/drawing/2014/main" id="{82522304-B133-4EF5-AE78-48D2BAD7FAB1}"/>
              </a:ext>
            </a:extLst>
          </p:cNvPr>
          <p:cNvSpPr/>
          <p:nvPr/>
        </p:nvSpPr>
        <p:spPr>
          <a:xfrm>
            <a:off x="3897769" y="2018339"/>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21ADA9DC-41DB-4F6C-A199-2053338AC040}"/>
              </a:ext>
            </a:extLst>
          </p:cNvPr>
          <p:cNvSpPr/>
          <p:nvPr/>
        </p:nvSpPr>
        <p:spPr>
          <a:xfrm>
            <a:off x="7789064" y="2018339"/>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92591B1D-1421-4C93-B1D5-0B2CFB20DEF2}"/>
              </a:ext>
            </a:extLst>
          </p:cNvPr>
          <p:cNvSpPr/>
          <p:nvPr/>
        </p:nvSpPr>
        <p:spPr>
          <a:xfrm rot="10800000">
            <a:off x="7789064" y="4668426"/>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25EC56A2-3A63-44DF-8C9C-070A975711FA}"/>
              </a:ext>
            </a:extLst>
          </p:cNvPr>
          <p:cNvSpPr/>
          <p:nvPr/>
        </p:nvSpPr>
        <p:spPr>
          <a:xfrm rot="5400000">
            <a:off x="11273406" y="3387808"/>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C245E509-95AD-4FC4-9493-15266DC3A6D6}"/>
              </a:ext>
            </a:extLst>
          </p:cNvPr>
          <p:cNvSpPr/>
          <p:nvPr/>
        </p:nvSpPr>
        <p:spPr>
          <a:xfrm rot="10800000">
            <a:off x="3915278" y="4532970"/>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49F4144E-148F-4472-9283-A0FDE563CDFF}"/>
              </a:ext>
            </a:extLst>
          </p:cNvPr>
          <p:cNvSpPr txBox="1"/>
          <p:nvPr/>
        </p:nvSpPr>
        <p:spPr>
          <a:xfrm>
            <a:off x="1778282" y="834568"/>
            <a:ext cx="8941557" cy="400110"/>
          </a:xfrm>
          <a:prstGeom prst="rect">
            <a:avLst/>
          </a:prstGeom>
          <a:noFill/>
        </p:spPr>
        <p:txBody>
          <a:bodyPr wrap="square">
            <a:spAutoFit/>
          </a:bodyPr>
          <a:lstStyle/>
          <a:p>
            <a:r>
              <a:rPr lang="en-US" sz="2000" b="1" i="1" dirty="0">
                <a:effectLst/>
                <a:ea typeface="Times New Roman" panose="02020603050405020304" pitchFamily="18" charset="0"/>
                <a:cs typeface="Times New Roman" panose="02020603050405020304" pitchFamily="18" charset="0"/>
              </a:rPr>
              <a:t>Chamber Trial 1: </a:t>
            </a:r>
            <a:r>
              <a:rPr lang="nn-NO" sz="2000" dirty="0"/>
              <a:t>([fiberglass][+90][prepreg][-90][prepreg][+90][prepreg][-90])</a:t>
            </a:r>
            <a:endParaRPr lang="en-US" sz="2000" dirty="0"/>
          </a:p>
        </p:txBody>
      </p:sp>
      <p:sp>
        <p:nvSpPr>
          <p:cNvPr id="34" name="TextBox 33">
            <a:extLst>
              <a:ext uri="{FF2B5EF4-FFF2-40B4-BE49-F238E27FC236}">
                <a16:creationId xmlns:a16="http://schemas.microsoft.com/office/drawing/2014/main" id="{45A0A231-A4E6-4499-8124-654ABEEB508D}"/>
              </a:ext>
            </a:extLst>
          </p:cNvPr>
          <p:cNvSpPr txBox="1"/>
          <p:nvPr/>
        </p:nvSpPr>
        <p:spPr>
          <a:xfrm>
            <a:off x="990600" y="3073884"/>
            <a:ext cx="2597727" cy="369332"/>
          </a:xfrm>
          <a:prstGeom prst="rect">
            <a:avLst/>
          </a:prstGeom>
          <a:noFill/>
        </p:spPr>
        <p:txBody>
          <a:bodyPr wrap="square">
            <a:spAutoFit/>
          </a:bodyPr>
          <a:lstStyle/>
          <a:p>
            <a:r>
              <a:rPr lang="en-US"/>
              <a:t>Resin/Fiberglass Layer</a:t>
            </a:r>
            <a:endParaRPr lang="en-US" dirty="0"/>
          </a:p>
        </p:txBody>
      </p:sp>
      <p:sp>
        <p:nvSpPr>
          <p:cNvPr id="36" name="TextBox 35">
            <a:extLst>
              <a:ext uri="{FF2B5EF4-FFF2-40B4-BE49-F238E27FC236}">
                <a16:creationId xmlns:a16="http://schemas.microsoft.com/office/drawing/2014/main" id="{BADA10FC-3902-4ED6-9389-F90061689848}"/>
              </a:ext>
            </a:extLst>
          </p:cNvPr>
          <p:cNvSpPr txBox="1"/>
          <p:nvPr/>
        </p:nvSpPr>
        <p:spPr>
          <a:xfrm>
            <a:off x="5407398" y="3073884"/>
            <a:ext cx="1683327" cy="369332"/>
          </a:xfrm>
          <a:prstGeom prst="rect">
            <a:avLst/>
          </a:prstGeom>
          <a:noFill/>
        </p:spPr>
        <p:txBody>
          <a:bodyPr wrap="square">
            <a:spAutoFit/>
          </a:bodyPr>
          <a:lstStyle/>
          <a:p>
            <a:r>
              <a:rPr lang="en-US" dirty="0"/>
              <a:t>Hoop Layer 1</a:t>
            </a:r>
          </a:p>
        </p:txBody>
      </p:sp>
      <p:sp>
        <p:nvSpPr>
          <p:cNvPr id="38" name="TextBox 37">
            <a:extLst>
              <a:ext uri="{FF2B5EF4-FFF2-40B4-BE49-F238E27FC236}">
                <a16:creationId xmlns:a16="http://schemas.microsoft.com/office/drawing/2014/main" id="{51DFBA85-4C52-4395-ABEC-082E7F032B9C}"/>
              </a:ext>
            </a:extLst>
          </p:cNvPr>
          <p:cNvSpPr txBox="1"/>
          <p:nvPr/>
        </p:nvSpPr>
        <p:spPr>
          <a:xfrm>
            <a:off x="9223875" y="3066345"/>
            <a:ext cx="1835727" cy="369332"/>
          </a:xfrm>
          <a:prstGeom prst="rect">
            <a:avLst/>
          </a:prstGeom>
          <a:noFill/>
        </p:spPr>
        <p:txBody>
          <a:bodyPr wrap="square">
            <a:spAutoFit/>
          </a:bodyPr>
          <a:lstStyle/>
          <a:p>
            <a:r>
              <a:rPr lang="en-US" sz="1800" dirty="0">
                <a:effectLst/>
                <a:ea typeface="Calibri" panose="020F0502020204030204" pitchFamily="34" charset="0"/>
              </a:rPr>
              <a:t>Prepreg Layer 1</a:t>
            </a:r>
            <a:endParaRPr lang="en-US" dirty="0"/>
          </a:p>
        </p:txBody>
      </p:sp>
      <p:sp>
        <p:nvSpPr>
          <p:cNvPr id="40" name="TextBox 39">
            <a:extLst>
              <a:ext uri="{FF2B5EF4-FFF2-40B4-BE49-F238E27FC236}">
                <a16:creationId xmlns:a16="http://schemas.microsoft.com/office/drawing/2014/main" id="{B13C8813-0B62-45B1-B3A5-1D583DE2FE0A}"/>
              </a:ext>
            </a:extLst>
          </p:cNvPr>
          <p:cNvSpPr txBox="1"/>
          <p:nvPr/>
        </p:nvSpPr>
        <p:spPr>
          <a:xfrm>
            <a:off x="1365745" y="5689534"/>
            <a:ext cx="1683327" cy="369332"/>
          </a:xfrm>
          <a:prstGeom prst="rect">
            <a:avLst/>
          </a:prstGeom>
          <a:noFill/>
        </p:spPr>
        <p:txBody>
          <a:bodyPr wrap="square">
            <a:spAutoFit/>
          </a:bodyPr>
          <a:lstStyle/>
          <a:p>
            <a:r>
              <a:rPr lang="en-US" dirty="0"/>
              <a:t>Hoop Layer 2</a:t>
            </a:r>
          </a:p>
        </p:txBody>
      </p:sp>
      <p:sp>
        <p:nvSpPr>
          <p:cNvPr id="44" name="TextBox 43">
            <a:extLst>
              <a:ext uri="{FF2B5EF4-FFF2-40B4-BE49-F238E27FC236}">
                <a16:creationId xmlns:a16="http://schemas.microsoft.com/office/drawing/2014/main" id="{B5103E4C-2781-46CA-8E8D-255B018BBE82}"/>
              </a:ext>
            </a:extLst>
          </p:cNvPr>
          <p:cNvSpPr txBox="1"/>
          <p:nvPr/>
        </p:nvSpPr>
        <p:spPr>
          <a:xfrm>
            <a:off x="5257948" y="5676385"/>
            <a:ext cx="1676102" cy="369332"/>
          </a:xfrm>
          <a:prstGeom prst="rect">
            <a:avLst/>
          </a:prstGeom>
          <a:noFill/>
        </p:spPr>
        <p:txBody>
          <a:bodyPr wrap="square">
            <a:spAutoFit/>
          </a:bodyPr>
          <a:lstStyle/>
          <a:p>
            <a:r>
              <a:rPr lang="en-US" dirty="0"/>
              <a:t>Butt Joint Cut</a:t>
            </a:r>
          </a:p>
        </p:txBody>
      </p:sp>
      <p:sp>
        <p:nvSpPr>
          <p:cNvPr id="46" name="TextBox 45">
            <a:extLst>
              <a:ext uri="{FF2B5EF4-FFF2-40B4-BE49-F238E27FC236}">
                <a16:creationId xmlns:a16="http://schemas.microsoft.com/office/drawing/2014/main" id="{36A79E93-C434-4AAC-A35C-899422102D1A}"/>
              </a:ext>
            </a:extLst>
          </p:cNvPr>
          <p:cNvSpPr txBox="1"/>
          <p:nvPr/>
        </p:nvSpPr>
        <p:spPr>
          <a:xfrm>
            <a:off x="9155041" y="5647626"/>
            <a:ext cx="1960923" cy="369332"/>
          </a:xfrm>
          <a:prstGeom prst="rect">
            <a:avLst/>
          </a:prstGeom>
          <a:noFill/>
        </p:spPr>
        <p:txBody>
          <a:bodyPr wrap="square">
            <a:spAutoFit/>
          </a:bodyPr>
          <a:lstStyle/>
          <a:p>
            <a:r>
              <a:rPr lang="en-US" dirty="0"/>
              <a:t>Final Hoop Layer</a:t>
            </a:r>
          </a:p>
        </p:txBody>
      </p:sp>
      <p:sp>
        <p:nvSpPr>
          <p:cNvPr id="48" name="TextBox 47">
            <a:extLst>
              <a:ext uri="{FF2B5EF4-FFF2-40B4-BE49-F238E27FC236}">
                <a16:creationId xmlns:a16="http://schemas.microsoft.com/office/drawing/2014/main" id="{8A7144F6-94B6-42A3-B3C0-6F750982F6FA}"/>
              </a:ext>
            </a:extLst>
          </p:cNvPr>
          <p:cNvSpPr txBox="1"/>
          <p:nvPr/>
        </p:nvSpPr>
        <p:spPr>
          <a:xfrm>
            <a:off x="76200" y="6179089"/>
            <a:ext cx="9303327" cy="646331"/>
          </a:xfrm>
          <a:prstGeom prst="rect">
            <a:avLst/>
          </a:prstGeom>
          <a:noFill/>
        </p:spPr>
        <p:txBody>
          <a:bodyPr wrap="square">
            <a:spAutoFit/>
          </a:bodyPr>
          <a:lstStyle/>
          <a:p>
            <a:r>
              <a:rPr lang="en-US" sz="1200" dirty="0"/>
              <a:t>*The viscous resin was heated to 82 ℃ (180 °F) to become thin enough for hand application, but prior to any the onset of resin cure. The team used a hand layup method due to the fact the resin would bead up and become too viscous too quickly from the resin bath to the part if the winder’s resin carriage was used.</a:t>
            </a:r>
          </a:p>
        </p:txBody>
      </p:sp>
    </p:spTree>
    <p:extLst>
      <p:ext uri="{BB962C8B-B14F-4D97-AF65-F5344CB8AC3E}">
        <p14:creationId xmlns:p14="http://schemas.microsoft.com/office/powerpoint/2010/main" val="1302553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Manufacturing Process</a:t>
            </a:r>
            <a:r>
              <a:rPr lang="en-US" u="sng" dirty="0"/>
              <a:t> Development Part 1</a:t>
            </a:r>
            <a:endParaRPr lang="en-US" b="1" u="sng" dirty="0">
              <a:solidFill>
                <a:srgbClr val="006491"/>
              </a:solidFill>
            </a:endParaRPr>
          </a:p>
        </p:txBody>
      </p:sp>
      <p:pic>
        <p:nvPicPr>
          <p:cNvPr id="19" name="Picture 18">
            <a:extLst>
              <a:ext uri="{FF2B5EF4-FFF2-40B4-BE49-F238E27FC236}">
                <a16:creationId xmlns:a16="http://schemas.microsoft.com/office/drawing/2014/main" id="{5166E653-4DE4-4196-9170-98533F16D4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399" y="1129660"/>
            <a:ext cx="2469933" cy="1921519"/>
          </a:xfrm>
          <a:prstGeom prst="rect">
            <a:avLst/>
          </a:prstGeom>
          <a:noFill/>
        </p:spPr>
      </p:pic>
      <p:pic>
        <p:nvPicPr>
          <p:cNvPr id="20" name="Picture 19">
            <a:extLst>
              <a:ext uri="{FF2B5EF4-FFF2-40B4-BE49-F238E27FC236}">
                <a16:creationId xmlns:a16="http://schemas.microsoft.com/office/drawing/2014/main" id="{E0FAA4E8-F25A-415F-A2D5-5EEAC162888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134740"/>
            <a:ext cx="2548514" cy="1914901"/>
          </a:xfrm>
          <a:prstGeom prst="rect">
            <a:avLst/>
          </a:prstGeom>
          <a:noFill/>
        </p:spPr>
      </p:pic>
      <p:pic>
        <p:nvPicPr>
          <p:cNvPr id="21" name="Picture 20">
            <a:extLst>
              <a:ext uri="{FF2B5EF4-FFF2-40B4-BE49-F238E27FC236}">
                <a16:creationId xmlns:a16="http://schemas.microsoft.com/office/drawing/2014/main" id="{C1976A3F-ECD4-4424-86A7-798EBA94A06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458200" y="1143312"/>
            <a:ext cx="2514600" cy="1885950"/>
          </a:xfrm>
          <a:prstGeom prst="rect">
            <a:avLst/>
          </a:prstGeom>
          <a:noFill/>
        </p:spPr>
      </p:pic>
      <p:sp>
        <p:nvSpPr>
          <p:cNvPr id="2" name="TextBox 1">
            <a:extLst>
              <a:ext uri="{FF2B5EF4-FFF2-40B4-BE49-F238E27FC236}">
                <a16:creationId xmlns:a16="http://schemas.microsoft.com/office/drawing/2014/main" id="{1A3031D7-DA62-485F-AD6B-7E3A8253FBD4}"/>
              </a:ext>
            </a:extLst>
          </p:cNvPr>
          <p:cNvSpPr txBox="1"/>
          <p:nvPr/>
        </p:nvSpPr>
        <p:spPr>
          <a:xfrm>
            <a:off x="0" y="3276600"/>
            <a:ext cx="12192000" cy="3108543"/>
          </a:xfrm>
          <a:prstGeom prst="rect">
            <a:avLst/>
          </a:prstGeom>
          <a:noFill/>
        </p:spPr>
        <p:txBody>
          <a:bodyPr wrap="square" rtlCol="0">
            <a:spAutoFit/>
          </a:bodyPr>
          <a:lstStyle/>
          <a:p>
            <a:pPr>
              <a:tabLst>
                <a:tab pos="400050" algn="l"/>
                <a:tab pos="914400" algn="l"/>
              </a:tabLst>
            </a:pPr>
            <a:r>
              <a:rPr lang="en-US" b="1" i="1" dirty="0">
                <a:effectLst/>
                <a:ea typeface="Times New Roman" panose="02020603050405020304" pitchFamily="18" charset="0"/>
                <a:cs typeface="Times New Roman" panose="02020603050405020304" pitchFamily="18" charset="0"/>
              </a:rPr>
              <a:t>Lessons Learned from Chamber Trial 1</a:t>
            </a:r>
          </a:p>
          <a:p>
            <a:pPr marR="0" lvl="2">
              <a:spcBef>
                <a:spcPts val="0"/>
              </a:spcBef>
              <a:spcAft>
                <a:spcPts val="0"/>
              </a:spcAft>
              <a:tabLst>
                <a:tab pos="400050" algn="l"/>
                <a:tab pos="914400" algn="l"/>
              </a:tabLst>
            </a:pPr>
            <a:endParaRPr lang="en-US" sz="2000" b="1" i="1" dirty="0">
              <a:ea typeface="Times New Roman" panose="02020603050405020304" pitchFamily="18" charset="0"/>
              <a:cs typeface="Times New Roman" panose="02020603050405020304" pitchFamily="18" charset="0"/>
            </a:endParaRPr>
          </a:p>
          <a:p>
            <a:pPr>
              <a:tabLst>
                <a:tab pos="400050" algn="l"/>
                <a:tab pos="914400" algn="l"/>
              </a:tabLst>
            </a:pPr>
            <a:r>
              <a:rPr lang="en-US" sz="2000" dirty="0">
                <a:effectLst/>
                <a:ea typeface="Calibri" panose="020F0502020204030204" pitchFamily="34" charset="0"/>
                <a:cs typeface="Times New Roman" panose="02020603050405020304" pitchFamily="18" charset="0"/>
              </a:rPr>
              <a:t>For this first chamber trial, only a single layer of shrink tape was applied to entire composite and preshrunk before oven curing. After cure the chamber was satisfactory, except for the area around the port. The prepreg pieces ended up wrinkling in the exposed regions and there was resin pooling around the port hole.</a:t>
            </a:r>
            <a:r>
              <a:rPr lang="en-US" sz="2000" b="1" i="1" dirty="0">
                <a:ea typeface="Calibri" panose="020F0502020204030204" pitchFamily="34" charset="0"/>
                <a:cs typeface="Times New Roman" panose="02020603050405020304" pitchFamily="18" charset="0"/>
              </a:rPr>
              <a:t> </a:t>
            </a:r>
            <a:r>
              <a:rPr lang="en-US" sz="2000" dirty="0">
                <a:effectLst/>
                <a:ea typeface="Calibri" panose="020F0502020204030204" pitchFamily="34" charset="0"/>
                <a:cs typeface="Times New Roman" panose="02020603050405020304" pitchFamily="18" charset="0"/>
              </a:rPr>
              <a:t>The main take away from trial 1 was that the team needed a better tooling system besides shrink tape alone to keep the fabric from wrinkling. While adding fabric in between wet wound layers is not a novel idea, usually they are fully covered after. The hoop wraps squeezed the prepreg causing them to buckle in the open regions when the resin reached low viscosity during oven cure. </a:t>
            </a:r>
          </a:p>
          <a:p>
            <a:pPr lvl="2">
              <a:tabLst>
                <a:tab pos="400050" algn="l"/>
                <a:tab pos="914400" algn="l"/>
              </a:tabLs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7016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a:solidFill>
                  <a:srgbClr val="006491"/>
                </a:solidFill>
              </a:rPr>
              <a:t>Manufacturing Process</a:t>
            </a:r>
            <a:r>
              <a:rPr lang="en-US" u="sng"/>
              <a:t> Development Part 1</a:t>
            </a:r>
            <a:endParaRPr lang="en-US" b="1" u="sng" dirty="0">
              <a:solidFill>
                <a:srgbClr val="006491"/>
              </a:solidFill>
            </a:endParaRPr>
          </a:p>
        </p:txBody>
      </p:sp>
      <p:pic>
        <p:nvPicPr>
          <p:cNvPr id="5" name="Picture 4">
            <a:extLst>
              <a:ext uri="{FF2B5EF4-FFF2-40B4-BE49-F238E27FC236}">
                <a16:creationId xmlns:a16="http://schemas.microsoft.com/office/drawing/2014/main" id="{0BC2D5FB-2D8D-43FF-96D9-F899E986F9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4379" y="1399233"/>
            <a:ext cx="2108227" cy="1847084"/>
          </a:xfrm>
          <a:prstGeom prst="rect">
            <a:avLst/>
          </a:prstGeom>
          <a:noFill/>
        </p:spPr>
      </p:pic>
      <p:pic>
        <p:nvPicPr>
          <p:cNvPr id="6" name="Picture 5">
            <a:extLst>
              <a:ext uri="{FF2B5EF4-FFF2-40B4-BE49-F238E27FC236}">
                <a16:creationId xmlns:a16="http://schemas.microsoft.com/office/drawing/2014/main" id="{D7BD7937-8548-49B9-A877-3AADDEA8C408}"/>
              </a:ext>
            </a:extLst>
          </p:cNvPr>
          <p:cNvPicPr>
            <a:picLocks noChangeAspect="1"/>
          </p:cNvPicPr>
          <p:nvPr/>
        </p:nvPicPr>
        <p:blipFill rotWithShape="1">
          <a:blip r:embed="rId4">
            <a:extLst>
              <a:ext uri="{28A0092B-C50C-407E-A947-70E740481C1C}">
                <a14:useLocalDpi xmlns:a14="http://schemas.microsoft.com/office/drawing/2010/main" val="0"/>
              </a:ext>
            </a:extLst>
          </a:blip>
          <a:srcRect l="7070" r="11587"/>
          <a:stretch/>
        </p:blipFill>
        <p:spPr bwMode="auto">
          <a:xfrm>
            <a:off x="5194759" y="1399233"/>
            <a:ext cx="2095213" cy="1837541"/>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A50F0489-80BC-41DE-B338-8B54BDE4E69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53456" y="1375808"/>
            <a:ext cx="2471744" cy="1860966"/>
          </a:xfrm>
          <a:prstGeom prst="rect">
            <a:avLst/>
          </a:prstGeom>
          <a:noFill/>
        </p:spPr>
      </p:pic>
      <p:pic>
        <p:nvPicPr>
          <p:cNvPr id="9" name="Picture 8">
            <a:extLst>
              <a:ext uri="{FF2B5EF4-FFF2-40B4-BE49-F238E27FC236}">
                <a16:creationId xmlns:a16="http://schemas.microsoft.com/office/drawing/2014/main" id="{E3CB2D49-9A42-45B9-B488-484964B01D5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786270" y="3985505"/>
            <a:ext cx="2363326" cy="1766408"/>
          </a:xfrm>
          <a:prstGeom prst="rect">
            <a:avLst/>
          </a:prstGeom>
          <a:noFill/>
        </p:spPr>
      </p:pic>
      <p:pic>
        <p:nvPicPr>
          <p:cNvPr id="10" name="Picture 9">
            <a:extLst>
              <a:ext uri="{FF2B5EF4-FFF2-40B4-BE49-F238E27FC236}">
                <a16:creationId xmlns:a16="http://schemas.microsoft.com/office/drawing/2014/main" id="{4FF92D48-F0E3-4875-9EDB-B4BE451074B6}"/>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47269" y="4008317"/>
            <a:ext cx="2390191" cy="1782883"/>
          </a:xfrm>
          <a:prstGeom prst="rect">
            <a:avLst/>
          </a:prstGeom>
          <a:noFill/>
        </p:spPr>
      </p:pic>
      <p:pic>
        <p:nvPicPr>
          <p:cNvPr id="11" name="Picture 10">
            <a:extLst>
              <a:ext uri="{FF2B5EF4-FFF2-40B4-BE49-F238E27FC236}">
                <a16:creationId xmlns:a16="http://schemas.microsoft.com/office/drawing/2014/main" id="{5BF29FF6-30F9-4E58-812E-2DD241F9060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66800" y="4038600"/>
            <a:ext cx="2340739" cy="1707403"/>
          </a:xfrm>
          <a:prstGeom prst="rect">
            <a:avLst/>
          </a:prstGeom>
          <a:noFill/>
        </p:spPr>
      </p:pic>
      <p:sp>
        <p:nvSpPr>
          <p:cNvPr id="12" name="TextBox 11">
            <a:extLst>
              <a:ext uri="{FF2B5EF4-FFF2-40B4-BE49-F238E27FC236}">
                <a16:creationId xmlns:a16="http://schemas.microsoft.com/office/drawing/2014/main" id="{AC6F0D64-B4C2-4912-9DCC-E4878094B760}"/>
              </a:ext>
            </a:extLst>
          </p:cNvPr>
          <p:cNvSpPr txBox="1"/>
          <p:nvPr/>
        </p:nvSpPr>
        <p:spPr>
          <a:xfrm>
            <a:off x="629756" y="773668"/>
            <a:ext cx="11225221" cy="369332"/>
          </a:xfrm>
          <a:prstGeom prst="rect">
            <a:avLst/>
          </a:prstGeom>
          <a:noFill/>
        </p:spPr>
        <p:txBody>
          <a:bodyPr wrap="square">
            <a:spAutoFit/>
          </a:bodyPr>
          <a:lstStyle/>
          <a:p>
            <a:r>
              <a:rPr lang="en-US" b="1" i="1" dirty="0"/>
              <a:t>Chamber Trial 2: </a:t>
            </a:r>
            <a:r>
              <a:rPr lang="en-US" dirty="0"/>
              <a:t>([fiberglass][+90][prepreg][-90][prepreg][+90][prepreg][-90][+90]</a:t>
            </a:r>
            <a:r>
              <a:rPr lang="en-US" dirty="0" err="1"/>
              <a:t>fwd</a:t>
            </a:r>
            <a:r>
              <a:rPr lang="en-US" dirty="0"/>
              <a:t>-end[-90]</a:t>
            </a:r>
            <a:r>
              <a:rPr lang="en-US" dirty="0" err="1"/>
              <a:t>fwd</a:t>
            </a:r>
            <a:r>
              <a:rPr lang="en-US" dirty="0"/>
              <a:t>-end)</a:t>
            </a:r>
          </a:p>
        </p:txBody>
      </p:sp>
      <p:sp>
        <p:nvSpPr>
          <p:cNvPr id="14" name="TextBox 13">
            <a:extLst>
              <a:ext uri="{FF2B5EF4-FFF2-40B4-BE49-F238E27FC236}">
                <a16:creationId xmlns:a16="http://schemas.microsoft.com/office/drawing/2014/main" id="{7B143594-FF80-4557-A783-9503B4539167}"/>
              </a:ext>
            </a:extLst>
          </p:cNvPr>
          <p:cNvSpPr txBox="1"/>
          <p:nvPr/>
        </p:nvSpPr>
        <p:spPr>
          <a:xfrm>
            <a:off x="0" y="6315976"/>
            <a:ext cx="9427248" cy="461665"/>
          </a:xfrm>
          <a:prstGeom prst="rect">
            <a:avLst/>
          </a:prstGeom>
          <a:noFill/>
        </p:spPr>
        <p:txBody>
          <a:bodyPr wrap="square">
            <a:spAutoFit/>
          </a:bodyPr>
          <a:lstStyle/>
          <a:p>
            <a:r>
              <a:rPr lang="en-US" sz="1200" dirty="0"/>
              <a:t>*Trial 2 had similar manufacturing steps as trial #1 with the additions of more hoop wraps to meet the 0.06-inch-thick minimum requirement and a silicone caul plate to aid in compaction and resin consolidation around the port region.</a:t>
            </a:r>
          </a:p>
        </p:txBody>
      </p:sp>
      <p:sp>
        <p:nvSpPr>
          <p:cNvPr id="15" name="Arrow: Right 14">
            <a:extLst>
              <a:ext uri="{FF2B5EF4-FFF2-40B4-BE49-F238E27FC236}">
                <a16:creationId xmlns:a16="http://schemas.microsoft.com/office/drawing/2014/main" id="{B39D6012-5D44-400D-9D99-45D660D2018E}"/>
              </a:ext>
            </a:extLst>
          </p:cNvPr>
          <p:cNvSpPr/>
          <p:nvPr/>
        </p:nvSpPr>
        <p:spPr>
          <a:xfrm>
            <a:off x="3897769" y="1835656"/>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9A4A8A00-F7FF-47C7-B5ED-313153AB182E}"/>
              </a:ext>
            </a:extLst>
          </p:cNvPr>
          <p:cNvSpPr/>
          <p:nvPr/>
        </p:nvSpPr>
        <p:spPr>
          <a:xfrm>
            <a:off x="7789064" y="1835656"/>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8ACE495F-6BAE-40C6-8837-7C294A215734}"/>
              </a:ext>
            </a:extLst>
          </p:cNvPr>
          <p:cNvSpPr/>
          <p:nvPr/>
        </p:nvSpPr>
        <p:spPr>
          <a:xfrm rot="10800000">
            <a:off x="7789064" y="4485743"/>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E26618DC-A2B0-4C75-99A2-1D1AA8795CA7}"/>
              </a:ext>
            </a:extLst>
          </p:cNvPr>
          <p:cNvSpPr/>
          <p:nvPr/>
        </p:nvSpPr>
        <p:spPr>
          <a:xfrm rot="5400000">
            <a:off x="11273406" y="3205125"/>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50D6D206-9DFA-48B0-929E-3804568885A8}"/>
              </a:ext>
            </a:extLst>
          </p:cNvPr>
          <p:cNvSpPr/>
          <p:nvPr/>
        </p:nvSpPr>
        <p:spPr>
          <a:xfrm rot="10800000">
            <a:off x="3915278" y="4350287"/>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2F6DFB0-AA00-4E1A-9312-C4F612142ED0}"/>
              </a:ext>
            </a:extLst>
          </p:cNvPr>
          <p:cNvSpPr txBox="1"/>
          <p:nvPr/>
        </p:nvSpPr>
        <p:spPr>
          <a:xfrm>
            <a:off x="1031524" y="3259349"/>
            <a:ext cx="2273935" cy="369332"/>
          </a:xfrm>
          <a:prstGeom prst="rect">
            <a:avLst/>
          </a:prstGeom>
          <a:noFill/>
        </p:spPr>
        <p:txBody>
          <a:bodyPr wrap="square">
            <a:spAutoFit/>
          </a:bodyPr>
          <a:lstStyle/>
          <a:p>
            <a:r>
              <a:rPr lang="en-US" dirty="0"/>
              <a:t>Resin and Fiberglass</a:t>
            </a:r>
          </a:p>
        </p:txBody>
      </p:sp>
      <p:sp>
        <p:nvSpPr>
          <p:cNvPr id="23" name="TextBox 22">
            <a:extLst>
              <a:ext uri="{FF2B5EF4-FFF2-40B4-BE49-F238E27FC236}">
                <a16:creationId xmlns:a16="http://schemas.microsoft.com/office/drawing/2014/main" id="{5C867CC9-0289-4A9D-A7C6-51995B5DA186}"/>
              </a:ext>
            </a:extLst>
          </p:cNvPr>
          <p:cNvSpPr txBox="1"/>
          <p:nvPr/>
        </p:nvSpPr>
        <p:spPr>
          <a:xfrm>
            <a:off x="5355607" y="3263905"/>
            <a:ext cx="2006196" cy="369332"/>
          </a:xfrm>
          <a:prstGeom prst="rect">
            <a:avLst/>
          </a:prstGeom>
          <a:noFill/>
        </p:spPr>
        <p:txBody>
          <a:bodyPr wrap="square">
            <a:spAutoFit/>
          </a:bodyPr>
          <a:lstStyle/>
          <a:p>
            <a:r>
              <a:rPr lang="en-US" dirty="0"/>
              <a:t>First Hoop Layer</a:t>
            </a:r>
          </a:p>
        </p:txBody>
      </p:sp>
      <p:sp>
        <p:nvSpPr>
          <p:cNvPr id="25" name="TextBox 24">
            <a:extLst>
              <a:ext uri="{FF2B5EF4-FFF2-40B4-BE49-F238E27FC236}">
                <a16:creationId xmlns:a16="http://schemas.microsoft.com/office/drawing/2014/main" id="{EAA37DD5-5C11-4045-87A1-2DF4830B4EC6}"/>
              </a:ext>
            </a:extLst>
          </p:cNvPr>
          <p:cNvSpPr txBox="1"/>
          <p:nvPr/>
        </p:nvSpPr>
        <p:spPr>
          <a:xfrm>
            <a:off x="8810666" y="3207287"/>
            <a:ext cx="2314534" cy="369332"/>
          </a:xfrm>
          <a:prstGeom prst="rect">
            <a:avLst/>
          </a:prstGeom>
          <a:noFill/>
        </p:spPr>
        <p:txBody>
          <a:bodyPr wrap="square">
            <a:spAutoFit/>
          </a:bodyPr>
          <a:lstStyle/>
          <a:p>
            <a:r>
              <a:rPr lang="en-US" dirty="0"/>
              <a:t>Second Hoop Layer</a:t>
            </a:r>
          </a:p>
        </p:txBody>
      </p:sp>
      <p:sp>
        <p:nvSpPr>
          <p:cNvPr id="27" name="TextBox 26">
            <a:extLst>
              <a:ext uri="{FF2B5EF4-FFF2-40B4-BE49-F238E27FC236}">
                <a16:creationId xmlns:a16="http://schemas.microsoft.com/office/drawing/2014/main" id="{C25A5FFC-7216-4F52-AD4D-DFC0B7B97CA1}"/>
              </a:ext>
            </a:extLst>
          </p:cNvPr>
          <p:cNvSpPr txBox="1"/>
          <p:nvPr/>
        </p:nvSpPr>
        <p:spPr>
          <a:xfrm>
            <a:off x="8732061" y="5695217"/>
            <a:ext cx="2471744" cy="369332"/>
          </a:xfrm>
          <a:prstGeom prst="rect">
            <a:avLst/>
          </a:prstGeom>
          <a:noFill/>
        </p:spPr>
        <p:txBody>
          <a:bodyPr wrap="square">
            <a:spAutoFit/>
          </a:bodyPr>
          <a:lstStyle/>
          <a:p>
            <a:r>
              <a:rPr lang="en-US" dirty="0"/>
              <a:t>Second Prepreg Layer</a:t>
            </a:r>
          </a:p>
        </p:txBody>
      </p:sp>
      <p:sp>
        <p:nvSpPr>
          <p:cNvPr id="29" name="TextBox 28">
            <a:extLst>
              <a:ext uri="{FF2B5EF4-FFF2-40B4-BE49-F238E27FC236}">
                <a16:creationId xmlns:a16="http://schemas.microsoft.com/office/drawing/2014/main" id="{ACBEA4D3-A672-4781-BE86-414F4026E82D}"/>
              </a:ext>
            </a:extLst>
          </p:cNvPr>
          <p:cNvSpPr txBox="1"/>
          <p:nvPr/>
        </p:nvSpPr>
        <p:spPr>
          <a:xfrm>
            <a:off x="5136286" y="5754142"/>
            <a:ext cx="2153686" cy="369332"/>
          </a:xfrm>
          <a:prstGeom prst="rect">
            <a:avLst/>
          </a:prstGeom>
          <a:noFill/>
        </p:spPr>
        <p:txBody>
          <a:bodyPr wrap="square">
            <a:spAutoFit/>
          </a:bodyPr>
          <a:lstStyle/>
          <a:p>
            <a:r>
              <a:rPr lang="en-US" dirty="0"/>
              <a:t>Fourth Hoop Layer</a:t>
            </a:r>
          </a:p>
        </p:txBody>
      </p:sp>
      <p:sp>
        <p:nvSpPr>
          <p:cNvPr id="31" name="TextBox 30">
            <a:extLst>
              <a:ext uri="{FF2B5EF4-FFF2-40B4-BE49-F238E27FC236}">
                <a16:creationId xmlns:a16="http://schemas.microsoft.com/office/drawing/2014/main" id="{A0CD0645-9EAB-4929-BD73-C85DF331CFFC}"/>
              </a:ext>
            </a:extLst>
          </p:cNvPr>
          <p:cNvSpPr txBox="1"/>
          <p:nvPr/>
        </p:nvSpPr>
        <p:spPr>
          <a:xfrm>
            <a:off x="1212527" y="5726668"/>
            <a:ext cx="1911927" cy="369332"/>
          </a:xfrm>
          <a:prstGeom prst="rect">
            <a:avLst/>
          </a:prstGeom>
          <a:noFill/>
        </p:spPr>
        <p:txBody>
          <a:bodyPr wrap="square">
            <a:spAutoFit/>
          </a:bodyPr>
          <a:lstStyle/>
          <a:p>
            <a:r>
              <a:rPr lang="en-US" dirty="0"/>
              <a:t>Final Hoop Layer</a:t>
            </a:r>
          </a:p>
        </p:txBody>
      </p:sp>
    </p:spTree>
    <p:extLst>
      <p:ext uri="{BB962C8B-B14F-4D97-AF65-F5344CB8AC3E}">
        <p14:creationId xmlns:p14="http://schemas.microsoft.com/office/powerpoint/2010/main" val="2274636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Manufacturing Process</a:t>
            </a:r>
            <a:r>
              <a:rPr lang="en-US" u="sng" dirty="0"/>
              <a:t> Development Part 1</a:t>
            </a:r>
            <a:endParaRPr lang="en-US" b="1" u="sng" dirty="0">
              <a:solidFill>
                <a:srgbClr val="006491"/>
              </a:solidFill>
            </a:endParaRPr>
          </a:p>
        </p:txBody>
      </p:sp>
      <p:sp>
        <p:nvSpPr>
          <p:cNvPr id="2" name="TextBox 1">
            <a:extLst>
              <a:ext uri="{FF2B5EF4-FFF2-40B4-BE49-F238E27FC236}">
                <a16:creationId xmlns:a16="http://schemas.microsoft.com/office/drawing/2014/main" id="{1A3031D7-DA62-485F-AD6B-7E3A8253FBD4}"/>
              </a:ext>
            </a:extLst>
          </p:cNvPr>
          <p:cNvSpPr txBox="1"/>
          <p:nvPr/>
        </p:nvSpPr>
        <p:spPr>
          <a:xfrm>
            <a:off x="0" y="3276600"/>
            <a:ext cx="12192000" cy="3662541"/>
          </a:xfrm>
          <a:prstGeom prst="rect">
            <a:avLst/>
          </a:prstGeom>
          <a:noFill/>
        </p:spPr>
        <p:txBody>
          <a:bodyPr wrap="square" rtlCol="0">
            <a:spAutoFit/>
          </a:bodyPr>
          <a:lstStyle/>
          <a:p>
            <a:pPr>
              <a:tabLst>
                <a:tab pos="400050" algn="l"/>
                <a:tab pos="914400" algn="l"/>
              </a:tabLst>
            </a:pPr>
            <a:r>
              <a:rPr lang="en-US" b="1" i="1" dirty="0">
                <a:effectLst/>
                <a:ea typeface="Times New Roman" panose="02020603050405020304" pitchFamily="18" charset="0"/>
                <a:cs typeface="Times New Roman" panose="02020603050405020304" pitchFamily="18" charset="0"/>
              </a:rPr>
              <a:t>Lessons Learned from Chamber Trial 2</a:t>
            </a:r>
          </a:p>
          <a:p>
            <a:pPr marR="0" lvl="2">
              <a:spcBef>
                <a:spcPts val="0"/>
              </a:spcBef>
              <a:spcAft>
                <a:spcPts val="0"/>
              </a:spcAft>
              <a:tabLst>
                <a:tab pos="400050" algn="l"/>
                <a:tab pos="914400" algn="l"/>
              </a:tabLst>
            </a:pPr>
            <a:endParaRPr lang="en-US" b="1" i="1" dirty="0">
              <a:ea typeface="Times New Roman" panose="02020603050405020304" pitchFamily="18" charset="0"/>
              <a:cs typeface="Times New Roman" panose="02020603050405020304" pitchFamily="18" charset="0"/>
            </a:endParaRPr>
          </a:p>
          <a:p>
            <a:pPr>
              <a:tabLst>
                <a:tab pos="400050" algn="l"/>
                <a:tab pos="914400" algn="l"/>
              </a:tabLst>
            </a:pPr>
            <a:r>
              <a:rPr lang="en-US" sz="2000" dirty="0">
                <a:effectLst/>
                <a:ea typeface="Calibri" panose="020F0502020204030204" pitchFamily="34" charset="0"/>
                <a:cs typeface="Times New Roman" panose="02020603050405020304" pitchFamily="18" charset="0"/>
              </a:rPr>
              <a:t>The filament winding process was essentially the same as the first trial but added hoop layers to the part. Along with shrink tape, a silicone caul sheet was made to wrap around the part during cure to help with the wrinkling. However, this still did not provide enough pressure to keep the prepreg from wrinkling in the exposed areas. It was hard to control resin application with it being too viscous at room temperature. With further improvements to techniques and modifications to machinery, the team believes it can be done, but in the interest of time to the project, the team decided to switch back to the 828 epoxy. For the wrinkle control, a soft caul plate was not enough to keep the ridges from forming in the prepreg; something more ridged needed to be added.</a:t>
            </a:r>
          </a:p>
          <a:p>
            <a:pPr>
              <a:tabLst>
                <a:tab pos="400050" algn="l"/>
                <a:tab pos="914400" algn="l"/>
              </a:tabLs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tabLst>
                <a:tab pos="400050" algn="l"/>
                <a:tab pos="914400" algn="l"/>
              </a:tabLs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32068686-56AB-466F-BB4F-081BFB667C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209555"/>
            <a:ext cx="2437421" cy="1771890"/>
          </a:xfrm>
          <a:prstGeom prst="rect">
            <a:avLst/>
          </a:prstGeom>
          <a:noFill/>
        </p:spPr>
      </p:pic>
      <p:pic>
        <p:nvPicPr>
          <p:cNvPr id="10" name="Picture 9">
            <a:extLst>
              <a:ext uri="{FF2B5EF4-FFF2-40B4-BE49-F238E27FC236}">
                <a16:creationId xmlns:a16="http://schemas.microsoft.com/office/drawing/2014/main" id="{47300324-26CD-4367-92D1-03DDFD579F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67771" y="1200594"/>
            <a:ext cx="2256458" cy="1827637"/>
          </a:xfrm>
          <a:prstGeom prst="rect">
            <a:avLst/>
          </a:prstGeom>
          <a:noFill/>
        </p:spPr>
      </p:pic>
      <p:pic>
        <p:nvPicPr>
          <p:cNvPr id="11" name="Picture 10">
            <a:extLst>
              <a:ext uri="{FF2B5EF4-FFF2-40B4-BE49-F238E27FC236}">
                <a16:creationId xmlns:a16="http://schemas.microsoft.com/office/drawing/2014/main" id="{2C3EFF4A-C5D2-4D49-A2E2-9536513A241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763000" y="1200594"/>
            <a:ext cx="2445139" cy="1836213"/>
          </a:xfrm>
          <a:prstGeom prst="rect">
            <a:avLst/>
          </a:prstGeom>
          <a:noFill/>
        </p:spPr>
      </p:pic>
    </p:spTree>
    <p:extLst>
      <p:ext uri="{BB962C8B-B14F-4D97-AF65-F5344CB8AC3E}">
        <p14:creationId xmlns:p14="http://schemas.microsoft.com/office/powerpoint/2010/main" val="2959245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Manufacturing Process</a:t>
            </a:r>
            <a:r>
              <a:rPr lang="en-US" u="sng" dirty="0"/>
              <a:t> Development Part 2</a:t>
            </a:r>
            <a:endParaRPr lang="en-US" b="1" u="sng" dirty="0">
              <a:solidFill>
                <a:srgbClr val="006491"/>
              </a:solidFill>
            </a:endParaRPr>
          </a:p>
        </p:txBody>
      </p:sp>
      <p:pic>
        <p:nvPicPr>
          <p:cNvPr id="12" name="Picture 11">
            <a:extLst>
              <a:ext uri="{FF2B5EF4-FFF2-40B4-BE49-F238E27FC236}">
                <a16:creationId xmlns:a16="http://schemas.microsoft.com/office/drawing/2014/main" id="{C732D084-E88C-4613-8EB0-DDEF7AFA6D17}"/>
              </a:ext>
            </a:extLst>
          </p:cNvPr>
          <p:cNvPicPr>
            <a:picLocks noChangeAspect="1"/>
          </p:cNvPicPr>
          <p:nvPr/>
        </p:nvPicPr>
        <p:blipFill rotWithShape="1">
          <a:blip r:embed="rId3">
            <a:extLst>
              <a:ext uri="{28A0092B-C50C-407E-A947-70E740481C1C}">
                <a14:useLocalDpi xmlns:a14="http://schemas.microsoft.com/office/drawing/2010/main" val="0"/>
              </a:ext>
            </a:extLst>
          </a:blip>
          <a:srcRect l="15509" t="24930" r="17348" b="13772"/>
          <a:stretch/>
        </p:blipFill>
        <p:spPr bwMode="auto">
          <a:xfrm rot="5400000">
            <a:off x="1306147" y="1105227"/>
            <a:ext cx="1855137" cy="2258714"/>
          </a:xfrm>
          <a:prstGeom prst="rect">
            <a:avLst/>
          </a:prstGeom>
          <a:noFill/>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57FDCC12-8427-4DA2-B119-ABDFBF360499}"/>
              </a:ext>
            </a:extLst>
          </p:cNvPr>
          <p:cNvPicPr>
            <a:picLocks noChangeAspect="1"/>
          </p:cNvPicPr>
          <p:nvPr/>
        </p:nvPicPr>
        <p:blipFill rotWithShape="1">
          <a:blip r:embed="rId4">
            <a:extLst>
              <a:ext uri="{28A0092B-C50C-407E-A947-70E740481C1C}">
                <a14:useLocalDpi xmlns:a14="http://schemas.microsoft.com/office/drawing/2010/main" val="0"/>
              </a:ext>
            </a:extLst>
          </a:blip>
          <a:srcRect l="23187" t="33338" r="41578" b="24463"/>
          <a:stretch/>
        </p:blipFill>
        <p:spPr bwMode="auto">
          <a:xfrm>
            <a:off x="5044239" y="1344343"/>
            <a:ext cx="2105830" cy="1890480"/>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60CDD1C3-61F5-432E-9A99-A187EFF61BF0}"/>
              </a:ext>
            </a:extLst>
          </p:cNvPr>
          <p:cNvPicPr>
            <a:picLocks noChangeAspect="1"/>
          </p:cNvPicPr>
          <p:nvPr/>
        </p:nvPicPr>
        <p:blipFill rotWithShape="1">
          <a:blip r:embed="rId5">
            <a:extLst>
              <a:ext uri="{28A0092B-C50C-407E-A947-70E740481C1C}">
                <a14:useLocalDpi xmlns:a14="http://schemas.microsoft.com/office/drawing/2010/main" val="0"/>
              </a:ext>
            </a:extLst>
          </a:blip>
          <a:srcRect l="25225" t="31252" r="42083" b="36473"/>
          <a:stretch/>
        </p:blipFill>
        <p:spPr bwMode="auto">
          <a:xfrm>
            <a:off x="8831236" y="1353773"/>
            <a:ext cx="2426390" cy="1798422"/>
          </a:xfrm>
          <a:prstGeom prst="rect">
            <a:avLst/>
          </a:prstGeom>
          <a:noFill/>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570C3E22-83E6-4620-AC77-63B0F2B5EF25}"/>
              </a:ext>
            </a:extLst>
          </p:cNvPr>
          <p:cNvPicPr>
            <a:picLocks noChangeAspect="1"/>
          </p:cNvPicPr>
          <p:nvPr/>
        </p:nvPicPr>
        <p:blipFill rotWithShape="1">
          <a:blip r:embed="rId6">
            <a:extLst>
              <a:ext uri="{28A0092B-C50C-407E-A947-70E740481C1C}">
                <a14:useLocalDpi xmlns:a14="http://schemas.microsoft.com/office/drawing/2010/main" val="0"/>
              </a:ext>
            </a:extLst>
          </a:blip>
          <a:srcRect l="35533" t="51877" r="30840" b="11473"/>
          <a:stretch/>
        </p:blipFill>
        <p:spPr bwMode="auto">
          <a:xfrm>
            <a:off x="9013741" y="3884046"/>
            <a:ext cx="2136859" cy="1748964"/>
          </a:xfrm>
          <a:prstGeom prst="rect">
            <a:avLst/>
          </a:prstGeom>
          <a:noFill/>
          <a:ln>
            <a:no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17E74271-579A-41B9-BF28-320A714C862E}"/>
              </a:ext>
            </a:extLst>
          </p:cNvPr>
          <p:cNvPicPr>
            <a:picLocks noChangeAspect="1"/>
          </p:cNvPicPr>
          <p:nvPr/>
        </p:nvPicPr>
        <p:blipFill rotWithShape="1">
          <a:blip r:embed="rId7">
            <a:extLst>
              <a:ext uri="{28A0092B-C50C-407E-A947-70E740481C1C}">
                <a14:useLocalDpi xmlns:a14="http://schemas.microsoft.com/office/drawing/2010/main" val="0"/>
              </a:ext>
            </a:extLst>
          </a:blip>
          <a:srcRect l="23732" t="36711" r="28783" b="25007"/>
          <a:stretch/>
        </p:blipFill>
        <p:spPr bwMode="auto">
          <a:xfrm>
            <a:off x="4619492" y="4133503"/>
            <a:ext cx="2392690" cy="1447450"/>
          </a:xfrm>
          <a:prstGeom prst="rect">
            <a:avLst/>
          </a:prstGeom>
          <a:noFill/>
          <a:ln>
            <a:noFill/>
          </a:ln>
          <a:extLst>
            <a:ext uri="{53640926-AAD7-44D8-BBD7-CCE9431645EC}">
              <a14:shadowObscured xmlns:a14="http://schemas.microsoft.com/office/drawing/2010/main"/>
            </a:ext>
          </a:extLst>
        </p:spPr>
      </p:pic>
      <p:pic>
        <p:nvPicPr>
          <p:cNvPr id="17" name="Picture 16">
            <a:extLst>
              <a:ext uri="{FF2B5EF4-FFF2-40B4-BE49-F238E27FC236}">
                <a16:creationId xmlns:a16="http://schemas.microsoft.com/office/drawing/2014/main" id="{79434443-96FC-49B1-8FBD-41CA3A4C4DA0}"/>
              </a:ext>
            </a:extLst>
          </p:cNvPr>
          <p:cNvPicPr>
            <a:picLocks noChangeAspect="1"/>
          </p:cNvPicPr>
          <p:nvPr/>
        </p:nvPicPr>
        <p:blipFill rotWithShape="1">
          <a:blip r:embed="rId8">
            <a:extLst>
              <a:ext uri="{28A0092B-C50C-407E-A947-70E740481C1C}">
                <a14:useLocalDpi xmlns:a14="http://schemas.microsoft.com/office/drawing/2010/main" val="0"/>
              </a:ext>
            </a:extLst>
          </a:blip>
          <a:srcRect l="29146" t="33286" r="24942" b="25273"/>
          <a:stretch/>
        </p:blipFill>
        <p:spPr bwMode="auto">
          <a:xfrm>
            <a:off x="1633453" y="3994028"/>
            <a:ext cx="2335976" cy="1579784"/>
          </a:xfrm>
          <a:prstGeom prst="rect">
            <a:avLst/>
          </a:prstGeom>
          <a:noFill/>
          <a:ln>
            <a:noFill/>
          </a:ln>
          <a:extLst>
            <a:ext uri="{53640926-AAD7-44D8-BBD7-CCE9431645EC}">
              <a14:shadowObscured xmlns:a14="http://schemas.microsoft.com/office/drawing/2010/main"/>
            </a:ext>
          </a:extLst>
        </p:spPr>
      </p:pic>
      <p:sp>
        <p:nvSpPr>
          <p:cNvPr id="18" name="TextBox 17">
            <a:extLst>
              <a:ext uri="{FF2B5EF4-FFF2-40B4-BE49-F238E27FC236}">
                <a16:creationId xmlns:a16="http://schemas.microsoft.com/office/drawing/2014/main" id="{8DC6FDB0-542D-4A14-8C1E-B834F6CDED52}"/>
              </a:ext>
            </a:extLst>
          </p:cNvPr>
          <p:cNvSpPr txBox="1"/>
          <p:nvPr/>
        </p:nvSpPr>
        <p:spPr>
          <a:xfrm>
            <a:off x="25169" y="6297990"/>
            <a:ext cx="9525000" cy="461665"/>
          </a:xfrm>
          <a:prstGeom prst="rect">
            <a:avLst/>
          </a:prstGeom>
          <a:noFill/>
        </p:spPr>
        <p:txBody>
          <a:bodyPr wrap="square">
            <a:spAutoFit/>
          </a:bodyPr>
          <a:lstStyle/>
          <a:p>
            <a:r>
              <a:rPr lang="en-US" sz="1200" dirty="0"/>
              <a:t>*The 40k manufacturing demonstration was sent back to MSFC where the team decided to switch to the 828/W resin matrix combination to help ease manufacturing difficulties and have better resin control overall</a:t>
            </a:r>
          </a:p>
        </p:txBody>
      </p:sp>
      <p:sp>
        <p:nvSpPr>
          <p:cNvPr id="19" name="TextBox 18">
            <a:extLst>
              <a:ext uri="{FF2B5EF4-FFF2-40B4-BE49-F238E27FC236}">
                <a16:creationId xmlns:a16="http://schemas.microsoft.com/office/drawing/2014/main" id="{7EBB9191-D9E7-4ACB-A447-231C1BB2A1EE}"/>
              </a:ext>
            </a:extLst>
          </p:cNvPr>
          <p:cNvSpPr txBox="1"/>
          <p:nvPr/>
        </p:nvSpPr>
        <p:spPr>
          <a:xfrm>
            <a:off x="2286000" y="819526"/>
            <a:ext cx="7924800" cy="369332"/>
          </a:xfrm>
          <a:prstGeom prst="rect">
            <a:avLst/>
          </a:prstGeom>
          <a:noFill/>
        </p:spPr>
        <p:txBody>
          <a:bodyPr wrap="square">
            <a:spAutoFit/>
          </a:bodyPr>
          <a:lstStyle/>
          <a:p>
            <a:r>
              <a:rPr lang="en-US" b="1" i="1" dirty="0"/>
              <a:t>MSFC Chamber Trial 3: </a:t>
            </a:r>
            <a:r>
              <a:rPr lang="nn-NO" dirty="0"/>
              <a:t>([prepreg][+90][prepreg][-90][prepreg][+90])</a:t>
            </a:r>
            <a:endParaRPr lang="en-US" dirty="0"/>
          </a:p>
        </p:txBody>
      </p:sp>
      <p:sp>
        <p:nvSpPr>
          <p:cNvPr id="20" name="Arrow: Right 19">
            <a:extLst>
              <a:ext uri="{FF2B5EF4-FFF2-40B4-BE49-F238E27FC236}">
                <a16:creationId xmlns:a16="http://schemas.microsoft.com/office/drawing/2014/main" id="{85C64461-CFDD-4902-BC96-6874703A3C46}"/>
              </a:ext>
            </a:extLst>
          </p:cNvPr>
          <p:cNvSpPr/>
          <p:nvPr/>
        </p:nvSpPr>
        <p:spPr>
          <a:xfrm>
            <a:off x="3897769" y="1835656"/>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EEC3C3F2-F433-4FD3-8ECC-C743C25E91B0}"/>
              </a:ext>
            </a:extLst>
          </p:cNvPr>
          <p:cNvSpPr/>
          <p:nvPr/>
        </p:nvSpPr>
        <p:spPr>
          <a:xfrm>
            <a:off x="7789064" y="1835656"/>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2997DE01-9DBA-4DE6-915D-BE4CEABD4684}"/>
              </a:ext>
            </a:extLst>
          </p:cNvPr>
          <p:cNvSpPr/>
          <p:nvPr/>
        </p:nvSpPr>
        <p:spPr>
          <a:xfrm rot="10800000">
            <a:off x="7789064" y="4485743"/>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F46CEE5B-B68D-41CA-AE86-4A3479E00305}"/>
              </a:ext>
            </a:extLst>
          </p:cNvPr>
          <p:cNvSpPr/>
          <p:nvPr/>
        </p:nvSpPr>
        <p:spPr>
          <a:xfrm rot="5400000">
            <a:off x="11273406" y="3205125"/>
            <a:ext cx="5715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367C5A1-F352-4B43-909A-82F3CBF3E18C}"/>
              </a:ext>
            </a:extLst>
          </p:cNvPr>
          <p:cNvSpPr txBox="1"/>
          <p:nvPr/>
        </p:nvSpPr>
        <p:spPr>
          <a:xfrm>
            <a:off x="1165285" y="3172859"/>
            <a:ext cx="2136859" cy="369332"/>
          </a:xfrm>
          <a:prstGeom prst="rect">
            <a:avLst/>
          </a:prstGeom>
          <a:noFill/>
        </p:spPr>
        <p:txBody>
          <a:bodyPr wrap="square">
            <a:spAutoFit/>
          </a:bodyPr>
          <a:lstStyle/>
          <a:p>
            <a:r>
              <a:rPr lang="en-US" dirty="0"/>
              <a:t>First Prepreg Layer</a:t>
            </a:r>
          </a:p>
        </p:txBody>
      </p:sp>
      <p:sp>
        <p:nvSpPr>
          <p:cNvPr id="26" name="TextBox 25">
            <a:extLst>
              <a:ext uri="{FF2B5EF4-FFF2-40B4-BE49-F238E27FC236}">
                <a16:creationId xmlns:a16="http://schemas.microsoft.com/office/drawing/2014/main" id="{9B112E71-E2AE-4B5A-A066-1E694179976C}"/>
              </a:ext>
            </a:extLst>
          </p:cNvPr>
          <p:cNvSpPr txBox="1"/>
          <p:nvPr/>
        </p:nvSpPr>
        <p:spPr>
          <a:xfrm>
            <a:off x="4907514" y="3214434"/>
            <a:ext cx="2799172" cy="646331"/>
          </a:xfrm>
          <a:prstGeom prst="rect">
            <a:avLst/>
          </a:prstGeom>
          <a:noFill/>
        </p:spPr>
        <p:txBody>
          <a:bodyPr wrap="square">
            <a:spAutoFit/>
          </a:bodyPr>
          <a:lstStyle/>
          <a:p>
            <a:r>
              <a:rPr lang="en-US" dirty="0"/>
              <a:t>First Hoop and Second Prepreg Layer</a:t>
            </a:r>
          </a:p>
        </p:txBody>
      </p:sp>
      <p:sp>
        <p:nvSpPr>
          <p:cNvPr id="28" name="TextBox 27">
            <a:extLst>
              <a:ext uri="{FF2B5EF4-FFF2-40B4-BE49-F238E27FC236}">
                <a16:creationId xmlns:a16="http://schemas.microsoft.com/office/drawing/2014/main" id="{919DFD44-4793-45DB-9A1A-7BD3D0C54406}"/>
              </a:ext>
            </a:extLst>
          </p:cNvPr>
          <p:cNvSpPr txBox="1"/>
          <p:nvPr/>
        </p:nvSpPr>
        <p:spPr>
          <a:xfrm>
            <a:off x="8866486" y="3154351"/>
            <a:ext cx="2258714" cy="369332"/>
          </a:xfrm>
          <a:prstGeom prst="rect">
            <a:avLst/>
          </a:prstGeom>
          <a:noFill/>
        </p:spPr>
        <p:txBody>
          <a:bodyPr wrap="square">
            <a:spAutoFit/>
          </a:bodyPr>
          <a:lstStyle/>
          <a:p>
            <a:r>
              <a:rPr lang="en-US" dirty="0"/>
              <a:t>Second Hoop Layer</a:t>
            </a:r>
          </a:p>
        </p:txBody>
      </p:sp>
      <p:sp>
        <p:nvSpPr>
          <p:cNvPr id="30" name="TextBox 29">
            <a:extLst>
              <a:ext uri="{FF2B5EF4-FFF2-40B4-BE49-F238E27FC236}">
                <a16:creationId xmlns:a16="http://schemas.microsoft.com/office/drawing/2014/main" id="{1E9A3AD6-6FA3-4C8A-B809-154F5FDAB09A}"/>
              </a:ext>
            </a:extLst>
          </p:cNvPr>
          <p:cNvSpPr txBox="1"/>
          <p:nvPr/>
        </p:nvSpPr>
        <p:spPr>
          <a:xfrm>
            <a:off x="9014455" y="5654200"/>
            <a:ext cx="2392690" cy="369332"/>
          </a:xfrm>
          <a:prstGeom prst="rect">
            <a:avLst/>
          </a:prstGeom>
          <a:noFill/>
        </p:spPr>
        <p:txBody>
          <a:bodyPr wrap="square">
            <a:spAutoFit/>
          </a:bodyPr>
          <a:lstStyle/>
          <a:p>
            <a:r>
              <a:rPr lang="en-US" dirty="0"/>
              <a:t>Final Prepreg Layer</a:t>
            </a:r>
          </a:p>
        </p:txBody>
      </p:sp>
      <p:sp>
        <p:nvSpPr>
          <p:cNvPr id="32" name="TextBox 31">
            <a:extLst>
              <a:ext uri="{FF2B5EF4-FFF2-40B4-BE49-F238E27FC236}">
                <a16:creationId xmlns:a16="http://schemas.microsoft.com/office/drawing/2014/main" id="{AE3FA6EA-3F63-41FC-8AC9-6981799A4986}"/>
              </a:ext>
            </a:extLst>
          </p:cNvPr>
          <p:cNvSpPr txBox="1"/>
          <p:nvPr/>
        </p:nvSpPr>
        <p:spPr>
          <a:xfrm>
            <a:off x="3073268" y="5571019"/>
            <a:ext cx="2799172" cy="369332"/>
          </a:xfrm>
          <a:prstGeom prst="rect">
            <a:avLst/>
          </a:prstGeom>
          <a:noFill/>
        </p:spPr>
        <p:txBody>
          <a:bodyPr wrap="square">
            <a:spAutoFit/>
          </a:bodyPr>
          <a:lstStyle/>
          <a:p>
            <a:r>
              <a:rPr lang="en-US" dirty="0"/>
              <a:t>Final Part Before Cure</a:t>
            </a:r>
          </a:p>
        </p:txBody>
      </p:sp>
    </p:spTree>
    <p:extLst>
      <p:ext uri="{BB962C8B-B14F-4D97-AF65-F5344CB8AC3E}">
        <p14:creationId xmlns:p14="http://schemas.microsoft.com/office/powerpoint/2010/main" val="2270688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Manufacturing Process</a:t>
            </a:r>
            <a:r>
              <a:rPr lang="en-US" u="sng" dirty="0"/>
              <a:t> Development Part 2</a:t>
            </a:r>
            <a:endParaRPr lang="en-US" b="1" u="sng" dirty="0">
              <a:solidFill>
                <a:srgbClr val="006491"/>
              </a:solidFill>
            </a:endParaRPr>
          </a:p>
        </p:txBody>
      </p:sp>
      <p:sp>
        <p:nvSpPr>
          <p:cNvPr id="5" name="TextBox 4">
            <a:extLst>
              <a:ext uri="{FF2B5EF4-FFF2-40B4-BE49-F238E27FC236}">
                <a16:creationId xmlns:a16="http://schemas.microsoft.com/office/drawing/2014/main" id="{9A04624F-9140-49EE-BB52-C2CACB24AB7A}"/>
              </a:ext>
            </a:extLst>
          </p:cNvPr>
          <p:cNvSpPr txBox="1"/>
          <p:nvPr/>
        </p:nvSpPr>
        <p:spPr>
          <a:xfrm>
            <a:off x="-13855" y="2535792"/>
            <a:ext cx="12192000" cy="4370427"/>
          </a:xfrm>
          <a:prstGeom prst="rect">
            <a:avLst/>
          </a:prstGeom>
          <a:noFill/>
        </p:spPr>
        <p:txBody>
          <a:bodyPr wrap="square">
            <a:spAutoFit/>
          </a:bodyPr>
          <a:lstStyle/>
          <a:p>
            <a:r>
              <a:rPr lang="en-US" b="1" i="1" dirty="0">
                <a:effectLst/>
                <a:ea typeface="Times New Roman" panose="02020603050405020304" pitchFamily="18" charset="0"/>
                <a:cs typeface="Times New Roman" panose="02020603050405020304" pitchFamily="18" charset="0"/>
              </a:rPr>
              <a:t>Lessons Learned from Chamber Trial 3</a:t>
            </a:r>
          </a:p>
          <a:p>
            <a:endParaRPr lang="en-US" dirty="0">
              <a:ea typeface="Calibri" panose="020F0502020204030204" pitchFamily="34" charset="0"/>
            </a:endParaRPr>
          </a:p>
          <a:p>
            <a:r>
              <a:rPr lang="en-US" sz="1600" dirty="0">
                <a:effectLst/>
                <a:ea typeface="Calibri" panose="020F0502020204030204" pitchFamily="34" charset="0"/>
              </a:rPr>
              <a:t>The main goal of this trial was to improve the tooling technique. </a:t>
            </a:r>
            <a:r>
              <a:rPr lang="en-US" sz="1600" dirty="0">
                <a:ea typeface="Calibri" panose="020F0502020204030204" pitchFamily="34" charset="0"/>
              </a:rPr>
              <a:t>A</a:t>
            </a:r>
            <a:r>
              <a:rPr lang="en-US" sz="1600" dirty="0">
                <a:effectLst/>
                <a:ea typeface="Calibri" panose="020F0502020204030204" pitchFamily="34" charset="0"/>
              </a:rPr>
              <a:t> gap </a:t>
            </a:r>
            <a:r>
              <a:rPr lang="en-US" sz="1600" dirty="0">
                <a:ea typeface="Calibri" panose="020F0502020204030204" pitchFamily="34" charset="0"/>
              </a:rPr>
              <a:t>had been </a:t>
            </a:r>
            <a:r>
              <a:rPr lang="en-US" sz="1600" dirty="0">
                <a:effectLst/>
                <a:ea typeface="Calibri" panose="020F0502020204030204" pitchFamily="34" charset="0"/>
              </a:rPr>
              <a:t>observed around the port hole and would extend circumferentially around the chamber. </a:t>
            </a:r>
            <a:r>
              <a:rPr lang="en-US" sz="1600" dirty="0">
                <a:ea typeface="Calibri" panose="020F0502020204030204" pitchFamily="34" charset="0"/>
              </a:rPr>
              <a:t>To reduce </a:t>
            </a:r>
            <a:r>
              <a:rPr lang="en-US" sz="1600" dirty="0">
                <a:effectLst/>
                <a:ea typeface="Calibri" panose="020F0502020204030204" pitchFamily="34" charset="0"/>
              </a:rPr>
              <a:t>this gap during winding, MSFC used manual techniques to guide the fibers while still under tension to close the gap as much as possible. Two triangular gap shapes were used around the port to reduce the discontinuity around the entire chamber. </a:t>
            </a:r>
          </a:p>
          <a:p>
            <a:endParaRPr lang="en-US" sz="1600" dirty="0"/>
          </a:p>
          <a:p>
            <a:r>
              <a:rPr lang="en-US" sz="1600" dirty="0">
                <a:effectLst/>
                <a:ea typeface="Calibri" panose="020F0502020204030204" pitchFamily="34" charset="0"/>
                <a:cs typeface="Times New Roman" panose="02020603050405020304" pitchFamily="18" charset="0"/>
              </a:rPr>
              <a:t>The team started with:</a:t>
            </a:r>
          </a:p>
          <a:p>
            <a:pPr marL="742950" lvl="1" indent="-285750">
              <a:buFont typeface="Arial" panose="020B0604020202020204" pitchFamily="34" charset="0"/>
              <a:buChar char="•"/>
            </a:pPr>
            <a:r>
              <a:rPr lang="en-US" sz="1600" dirty="0">
                <a:ea typeface="Calibri" panose="020F0502020204030204" pitchFamily="34" charset="0"/>
                <a:cs typeface="Times New Roman" panose="02020603050405020304" pitchFamily="18" charset="0"/>
              </a:rPr>
              <a:t> A</a:t>
            </a:r>
            <a:r>
              <a:rPr lang="en-US" sz="1600" dirty="0">
                <a:effectLst/>
                <a:ea typeface="Calibri" panose="020F0502020204030204" pitchFamily="34" charset="0"/>
                <a:cs typeface="Times New Roman" panose="02020603050405020304" pitchFamily="18" charset="0"/>
              </a:rPr>
              <a:t> shrink tape layer again and a layer of Teflon® tape for a resin leakage barrier</a:t>
            </a:r>
          </a:p>
          <a:p>
            <a:pPr marL="742950" lvl="1" indent="-285750">
              <a:buFont typeface="Arial" panose="020B0604020202020204" pitchFamily="34" charset="0"/>
              <a:buChar char="•"/>
            </a:pPr>
            <a:r>
              <a:rPr lang="en-US" sz="1600" dirty="0">
                <a:ea typeface="Calibri" panose="020F0502020204030204" pitchFamily="34" charset="0"/>
                <a:cs typeface="Times New Roman" panose="02020603050405020304" pitchFamily="18" charset="0"/>
              </a:rPr>
              <a:t> </a:t>
            </a:r>
            <a:r>
              <a:rPr lang="en-US" sz="1600" dirty="0">
                <a:effectLst/>
                <a:ea typeface="Calibri" panose="020F0502020204030204" pitchFamily="34" charset="0"/>
                <a:cs typeface="Times New Roman" panose="02020603050405020304" pitchFamily="18" charset="0"/>
              </a:rPr>
              <a:t>Two triangular rubber inserts to fit into the spaces between the hoop layers left open</a:t>
            </a:r>
          </a:p>
          <a:p>
            <a:pPr marL="742950" lvl="1" indent="-285750">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 A custom caul sheet made of IM7/8552 </a:t>
            </a:r>
          </a:p>
          <a:p>
            <a:pPr marL="742950" lvl="1" indent="-285750">
              <a:buFont typeface="Arial" panose="020B0604020202020204" pitchFamily="34" charset="0"/>
              <a:buChar char="•"/>
            </a:pPr>
            <a:r>
              <a:rPr lang="en-US" sz="1600" dirty="0">
                <a:ea typeface="Calibri" panose="020F0502020204030204" pitchFamily="34" charset="0"/>
                <a:cs typeface="Times New Roman" panose="02020603050405020304" pitchFamily="18" charset="0"/>
              </a:rPr>
              <a:t> T</a:t>
            </a:r>
            <a:r>
              <a:rPr lang="en-US" sz="1600" dirty="0">
                <a:effectLst/>
                <a:ea typeface="Calibri" panose="020F0502020204030204" pitchFamily="34" charset="0"/>
                <a:cs typeface="Times New Roman" panose="02020603050405020304" pitchFamily="18" charset="0"/>
              </a:rPr>
              <a:t>o provide significant pressure to the caul plate and rubber inserts, another layer of cheaper fiber was dry wound overtop at 8 </a:t>
            </a:r>
            <a:r>
              <a:rPr lang="en-US" sz="1600" dirty="0" err="1">
                <a:effectLst/>
                <a:ea typeface="Calibri" panose="020F0502020204030204" pitchFamily="34" charset="0"/>
                <a:cs typeface="Times New Roman" panose="02020603050405020304" pitchFamily="18" charset="0"/>
              </a:rPr>
              <a:t>lb</a:t>
            </a:r>
            <a:r>
              <a:rPr lang="en-US" sz="1600" baseline="-25000" dirty="0" err="1">
                <a:effectLst/>
                <a:ea typeface="Calibri" panose="020F0502020204030204" pitchFamily="34" charset="0"/>
                <a:cs typeface="Times New Roman" panose="02020603050405020304" pitchFamily="18" charset="0"/>
              </a:rPr>
              <a:t>f</a:t>
            </a:r>
            <a:r>
              <a:rPr lang="en-US" sz="1600" dirty="0">
                <a:effectLst/>
                <a:ea typeface="Calibri" panose="020F0502020204030204" pitchFamily="34" charset="0"/>
                <a:cs typeface="Times New Roman" panose="02020603050405020304" pitchFamily="18" charset="0"/>
              </a:rPr>
              <a:t> of tension. </a:t>
            </a:r>
          </a:p>
          <a:p>
            <a:endParaRPr lang="en-US" sz="1600" dirty="0">
              <a:ea typeface="Calibri" panose="020F0502020204030204" pitchFamily="34" charset="0"/>
              <a:cs typeface="Times New Roman" panose="02020603050405020304" pitchFamily="18" charset="0"/>
            </a:endParaRPr>
          </a:p>
          <a:p>
            <a:r>
              <a:rPr lang="en-US" sz="1600" dirty="0">
                <a:effectLst/>
                <a:ea typeface="Calibri" panose="020F0502020204030204" pitchFamily="34" charset="0"/>
                <a:cs typeface="Times New Roman" panose="02020603050405020304" pitchFamily="18" charset="0"/>
              </a:rPr>
              <a:t>The final product had significant improvement compared to the previous trials and reduced prepreg wrinkling and improved resin consolidation.</a:t>
            </a:r>
          </a:p>
          <a:p>
            <a:endParaRPr lang="en-US" dirty="0"/>
          </a:p>
        </p:txBody>
      </p:sp>
      <p:pic>
        <p:nvPicPr>
          <p:cNvPr id="6" name="Picture 5">
            <a:extLst>
              <a:ext uri="{FF2B5EF4-FFF2-40B4-BE49-F238E27FC236}">
                <a16:creationId xmlns:a16="http://schemas.microsoft.com/office/drawing/2014/main" id="{AE511C9D-81A6-4E6E-84F6-B222964E2B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74390" y="1033858"/>
            <a:ext cx="1912023" cy="1382476"/>
          </a:xfrm>
          <a:prstGeom prst="rect">
            <a:avLst/>
          </a:prstGeom>
          <a:noFill/>
        </p:spPr>
      </p:pic>
      <p:pic>
        <p:nvPicPr>
          <p:cNvPr id="7" name="Picture 6">
            <a:extLst>
              <a:ext uri="{FF2B5EF4-FFF2-40B4-BE49-F238E27FC236}">
                <a16:creationId xmlns:a16="http://schemas.microsoft.com/office/drawing/2014/main" id="{E6FE5A1C-9809-4D02-B911-2CD6928EBC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72193" y="1011967"/>
            <a:ext cx="1923662" cy="1412404"/>
          </a:xfrm>
          <a:prstGeom prst="rect">
            <a:avLst/>
          </a:prstGeom>
          <a:noFill/>
        </p:spPr>
      </p:pic>
      <p:pic>
        <p:nvPicPr>
          <p:cNvPr id="9" name="Picture 8">
            <a:extLst>
              <a:ext uri="{FF2B5EF4-FFF2-40B4-BE49-F238E27FC236}">
                <a16:creationId xmlns:a16="http://schemas.microsoft.com/office/drawing/2014/main" id="{CC38F630-E04F-4928-BB5E-EDCA7F514C9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81635" y="1006840"/>
            <a:ext cx="1644340" cy="1436511"/>
          </a:xfrm>
          <a:prstGeom prst="rect">
            <a:avLst/>
          </a:prstGeom>
          <a:noFill/>
        </p:spPr>
      </p:pic>
    </p:spTree>
    <p:extLst>
      <p:ext uri="{BB962C8B-B14F-4D97-AF65-F5344CB8AC3E}">
        <p14:creationId xmlns:p14="http://schemas.microsoft.com/office/powerpoint/2010/main" val="3202500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Manufacturing Process</a:t>
            </a:r>
            <a:r>
              <a:rPr lang="en-US" u="sng" dirty="0"/>
              <a:t> Development Part 2</a:t>
            </a:r>
            <a:endParaRPr lang="en-US" b="1" u="sng" dirty="0">
              <a:solidFill>
                <a:srgbClr val="006491"/>
              </a:solidFill>
            </a:endParaRPr>
          </a:p>
        </p:txBody>
      </p:sp>
      <p:pic>
        <p:nvPicPr>
          <p:cNvPr id="5" name="Picture 4">
            <a:extLst>
              <a:ext uri="{FF2B5EF4-FFF2-40B4-BE49-F238E27FC236}">
                <a16:creationId xmlns:a16="http://schemas.microsoft.com/office/drawing/2014/main" id="{12509452-8971-4B15-81FB-6F3FD1EE7F5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1295400"/>
            <a:ext cx="6175570" cy="4636800"/>
          </a:xfrm>
          <a:prstGeom prst="rect">
            <a:avLst/>
          </a:prstGeom>
          <a:noFill/>
        </p:spPr>
      </p:pic>
    </p:spTree>
    <p:extLst>
      <p:ext uri="{BB962C8B-B14F-4D97-AF65-F5344CB8AC3E}">
        <p14:creationId xmlns:p14="http://schemas.microsoft.com/office/powerpoint/2010/main" val="2211674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b="1" u="sng" dirty="0"/>
              <a:t>Test Article Development</a:t>
            </a:r>
            <a:endParaRPr lang="en-US" b="1" u="sng" dirty="0">
              <a:solidFill>
                <a:srgbClr val="006491"/>
              </a:solidFill>
            </a:endParaRPr>
          </a:p>
        </p:txBody>
      </p:sp>
      <p:pic>
        <p:nvPicPr>
          <p:cNvPr id="2" name="Picture 1">
            <a:extLst>
              <a:ext uri="{FF2B5EF4-FFF2-40B4-BE49-F238E27FC236}">
                <a16:creationId xmlns:a16="http://schemas.microsoft.com/office/drawing/2014/main" id="{7D74B227-A1BE-47EE-B4C5-36A0A09E42BD}"/>
              </a:ext>
            </a:extLst>
          </p:cNvPr>
          <p:cNvPicPr>
            <a:picLocks noChangeAspect="1"/>
          </p:cNvPicPr>
          <p:nvPr/>
        </p:nvPicPr>
        <p:blipFill>
          <a:blip r:embed="rId3"/>
          <a:stretch>
            <a:fillRect/>
          </a:stretch>
        </p:blipFill>
        <p:spPr>
          <a:xfrm>
            <a:off x="533400" y="1143000"/>
            <a:ext cx="3929008" cy="4838268"/>
          </a:xfrm>
          <a:prstGeom prst="rect">
            <a:avLst/>
          </a:prstGeom>
        </p:spPr>
      </p:pic>
      <p:sp>
        <p:nvSpPr>
          <p:cNvPr id="9" name="TextBox 8">
            <a:extLst>
              <a:ext uri="{FF2B5EF4-FFF2-40B4-BE49-F238E27FC236}">
                <a16:creationId xmlns:a16="http://schemas.microsoft.com/office/drawing/2014/main" id="{B56E1EE7-E327-4BAC-AD58-8CEC4B31BEFF}"/>
              </a:ext>
            </a:extLst>
          </p:cNvPr>
          <p:cNvSpPr txBox="1"/>
          <p:nvPr/>
        </p:nvSpPr>
        <p:spPr>
          <a:xfrm>
            <a:off x="4953000" y="2551837"/>
            <a:ext cx="6858000" cy="1938992"/>
          </a:xfrm>
          <a:prstGeom prst="rect">
            <a:avLst/>
          </a:prstGeom>
          <a:noFill/>
        </p:spPr>
        <p:txBody>
          <a:bodyPr wrap="square">
            <a:spAutoFit/>
          </a:bodyPr>
          <a:lstStyle/>
          <a:p>
            <a:r>
              <a:rPr lang="en-US" sz="2000" dirty="0"/>
              <a:t>Building on experience from all the previous trials, this winding diagram was chosen for the test article. The final article’s surface profile was slightly different from those of the manufacturing demonstration articles, which helped simplify the final layup. The wind was also conducted without cutting the layers between hoop layers. </a:t>
            </a:r>
          </a:p>
        </p:txBody>
      </p:sp>
    </p:spTree>
    <p:extLst>
      <p:ext uri="{BB962C8B-B14F-4D97-AF65-F5344CB8AC3E}">
        <p14:creationId xmlns:p14="http://schemas.microsoft.com/office/powerpoint/2010/main" val="3397992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b="1" u="sng" dirty="0"/>
              <a:t>Test Article Development</a:t>
            </a:r>
            <a:endParaRPr lang="en-US" b="1" u="sng" dirty="0">
              <a:solidFill>
                <a:srgbClr val="006491"/>
              </a:solidFill>
            </a:endParaRPr>
          </a:p>
        </p:txBody>
      </p:sp>
      <p:pic>
        <p:nvPicPr>
          <p:cNvPr id="5" name="Picture 4">
            <a:extLst>
              <a:ext uri="{FF2B5EF4-FFF2-40B4-BE49-F238E27FC236}">
                <a16:creationId xmlns:a16="http://schemas.microsoft.com/office/drawing/2014/main" id="{BE72EEC8-0B4C-4860-A799-2952D664E0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191" y="1041154"/>
            <a:ext cx="3117194" cy="2641735"/>
          </a:xfrm>
          <a:prstGeom prst="rect">
            <a:avLst/>
          </a:prstGeom>
          <a:noFill/>
        </p:spPr>
      </p:pic>
      <p:pic>
        <p:nvPicPr>
          <p:cNvPr id="6" name="Picture 5">
            <a:extLst>
              <a:ext uri="{FF2B5EF4-FFF2-40B4-BE49-F238E27FC236}">
                <a16:creationId xmlns:a16="http://schemas.microsoft.com/office/drawing/2014/main" id="{583BD33A-7815-4833-9BCA-639F6EBF962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076325"/>
            <a:ext cx="2562275" cy="2606564"/>
          </a:xfrm>
          <a:prstGeom prst="rect">
            <a:avLst/>
          </a:prstGeom>
          <a:noFill/>
        </p:spPr>
      </p:pic>
      <p:pic>
        <p:nvPicPr>
          <p:cNvPr id="7" name="Picture 6">
            <a:extLst>
              <a:ext uri="{FF2B5EF4-FFF2-40B4-BE49-F238E27FC236}">
                <a16:creationId xmlns:a16="http://schemas.microsoft.com/office/drawing/2014/main" id="{42D1EF7C-57BF-4A52-A0B7-FA7F2ECFFF0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229600" y="1293674"/>
            <a:ext cx="3361367" cy="2362200"/>
          </a:xfrm>
          <a:prstGeom prst="rect">
            <a:avLst/>
          </a:prstGeom>
          <a:noFill/>
        </p:spPr>
      </p:pic>
      <p:sp>
        <p:nvSpPr>
          <p:cNvPr id="11" name="TextBox 10">
            <a:extLst>
              <a:ext uri="{FF2B5EF4-FFF2-40B4-BE49-F238E27FC236}">
                <a16:creationId xmlns:a16="http://schemas.microsoft.com/office/drawing/2014/main" id="{1B5FB7F2-EDD9-4688-9459-0EFFBB356C3C}"/>
              </a:ext>
            </a:extLst>
          </p:cNvPr>
          <p:cNvSpPr txBox="1"/>
          <p:nvPr/>
        </p:nvSpPr>
        <p:spPr>
          <a:xfrm>
            <a:off x="8003719" y="3810000"/>
            <a:ext cx="3813128" cy="1754326"/>
          </a:xfrm>
          <a:prstGeom prst="rect">
            <a:avLst/>
          </a:prstGeom>
          <a:noFill/>
        </p:spPr>
        <p:txBody>
          <a:bodyPr wrap="square">
            <a:spAutoFit/>
          </a:bodyPr>
          <a:lstStyle/>
          <a:p>
            <a:r>
              <a:rPr lang="en-US" dirty="0"/>
              <a:t>The surface of the copper chamber was dark due to oxidation, so surf prep was needed before the winding procedure. Surface prep followed the same steps as the 7k chamber [3]. </a:t>
            </a:r>
          </a:p>
        </p:txBody>
      </p:sp>
      <p:sp>
        <p:nvSpPr>
          <p:cNvPr id="13" name="TextBox 12">
            <a:extLst>
              <a:ext uri="{FF2B5EF4-FFF2-40B4-BE49-F238E27FC236}">
                <a16:creationId xmlns:a16="http://schemas.microsoft.com/office/drawing/2014/main" id="{EEE400CB-032B-45FF-8FF5-8064A3CC8D2F}"/>
              </a:ext>
            </a:extLst>
          </p:cNvPr>
          <p:cNvSpPr txBox="1"/>
          <p:nvPr/>
        </p:nvSpPr>
        <p:spPr>
          <a:xfrm>
            <a:off x="1371600" y="3692125"/>
            <a:ext cx="4572000" cy="2308324"/>
          </a:xfrm>
          <a:prstGeom prst="rect">
            <a:avLst/>
          </a:prstGeom>
          <a:noFill/>
        </p:spPr>
        <p:txBody>
          <a:bodyPr wrap="square">
            <a:spAutoFit/>
          </a:bodyPr>
          <a:lstStyle/>
          <a:p>
            <a:r>
              <a:rPr lang="en-US" dirty="0"/>
              <a:t>A flange adapter was bolted to the forward end of the chamber and held in place on the shaft by a collar. A PTFE bell adapter plate was inserted in the aft-end bell to provide support for the nozzle to center around the shaft without flexing during winding.</a:t>
            </a:r>
          </a:p>
          <a:p>
            <a:endParaRPr lang="en-US" dirty="0"/>
          </a:p>
        </p:txBody>
      </p:sp>
    </p:spTree>
    <p:extLst>
      <p:ext uri="{BB962C8B-B14F-4D97-AF65-F5344CB8AC3E}">
        <p14:creationId xmlns:p14="http://schemas.microsoft.com/office/powerpoint/2010/main" val="1399869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b="1" u="sng" dirty="0"/>
              <a:t>Test Article Development</a:t>
            </a:r>
            <a:endParaRPr lang="en-US" b="1" u="sng" dirty="0">
              <a:solidFill>
                <a:srgbClr val="006491"/>
              </a:solidFill>
            </a:endParaRPr>
          </a:p>
        </p:txBody>
      </p:sp>
      <p:sp>
        <p:nvSpPr>
          <p:cNvPr id="7" name="TextBox 6">
            <a:extLst>
              <a:ext uri="{FF2B5EF4-FFF2-40B4-BE49-F238E27FC236}">
                <a16:creationId xmlns:a16="http://schemas.microsoft.com/office/drawing/2014/main" id="{27E7B821-C465-4D99-961A-875F5F9F90E5}"/>
              </a:ext>
            </a:extLst>
          </p:cNvPr>
          <p:cNvSpPr txBox="1"/>
          <p:nvPr/>
        </p:nvSpPr>
        <p:spPr>
          <a:xfrm>
            <a:off x="0" y="3482876"/>
            <a:ext cx="12192000" cy="2585323"/>
          </a:xfrm>
          <a:prstGeom prst="rect">
            <a:avLst/>
          </a:prstGeom>
          <a:noFill/>
        </p:spPr>
        <p:txBody>
          <a:bodyPr wrap="square">
            <a:spAutoFit/>
          </a:bodyPr>
          <a:lstStyle/>
          <a:p>
            <a:r>
              <a:rPr lang="en-US" dirty="0"/>
              <a:t>To prepare the article for cure the following steps were taken: </a:t>
            </a:r>
          </a:p>
          <a:p>
            <a:endParaRPr lang="en-US" dirty="0"/>
          </a:p>
          <a:p>
            <a:r>
              <a:rPr lang="en-US" dirty="0"/>
              <a:t>1.	Applied shrink tape to the entire chamber section starting on the aft end and traversing to the forward end. </a:t>
            </a:r>
          </a:p>
          <a:p>
            <a:r>
              <a:rPr lang="en-US" dirty="0"/>
              <a:t>2.	Applied the silicone rubber inserts and the NASA provided caul plate around the chamber port.</a:t>
            </a:r>
          </a:p>
          <a:p>
            <a:pPr marL="914400" indent="-914400"/>
            <a:r>
              <a:rPr lang="en-US" dirty="0"/>
              <a:t>3.	Covered the chamber region with high temperature vacuum bagging material and sealed the chamber port with bagging material and tacky tape. </a:t>
            </a:r>
          </a:p>
          <a:p>
            <a:pPr marL="914400" indent="-914400"/>
            <a:r>
              <a:rPr lang="en-US" dirty="0"/>
              <a:t>4.	Inserted the taped half inch strip of stick along the length of the chamber to be used as the cutting surface when removing the dry fiber. </a:t>
            </a:r>
          </a:p>
          <a:p>
            <a:r>
              <a:rPr lang="en-US" dirty="0"/>
              <a:t>5.	Wrapped the chamber region with dry fiber with high tension.</a:t>
            </a:r>
          </a:p>
        </p:txBody>
      </p:sp>
      <p:pic>
        <p:nvPicPr>
          <p:cNvPr id="3" name="Picture 2">
            <a:extLst>
              <a:ext uri="{FF2B5EF4-FFF2-40B4-BE49-F238E27FC236}">
                <a16:creationId xmlns:a16="http://schemas.microsoft.com/office/drawing/2014/main" id="{6B594541-5F78-42E6-97BA-7787F4EC599E}"/>
              </a:ext>
            </a:extLst>
          </p:cNvPr>
          <p:cNvPicPr>
            <a:picLocks noChangeAspect="1"/>
          </p:cNvPicPr>
          <p:nvPr/>
        </p:nvPicPr>
        <p:blipFill>
          <a:blip r:embed="rId3"/>
          <a:stretch>
            <a:fillRect/>
          </a:stretch>
        </p:blipFill>
        <p:spPr>
          <a:xfrm>
            <a:off x="871918" y="1276270"/>
            <a:ext cx="2345200" cy="1758901"/>
          </a:xfrm>
          <a:prstGeom prst="rect">
            <a:avLst/>
          </a:prstGeom>
        </p:spPr>
      </p:pic>
      <p:pic>
        <p:nvPicPr>
          <p:cNvPr id="9" name="Picture 8">
            <a:extLst>
              <a:ext uri="{FF2B5EF4-FFF2-40B4-BE49-F238E27FC236}">
                <a16:creationId xmlns:a16="http://schemas.microsoft.com/office/drawing/2014/main" id="{96C48189-E80B-4430-BC58-5043947038C1}"/>
              </a:ext>
            </a:extLst>
          </p:cNvPr>
          <p:cNvPicPr>
            <a:picLocks noChangeAspect="1"/>
          </p:cNvPicPr>
          <p:nvPr/>
        </p:nvPicPr>
        <p:blipFill>
          <a:blip r:embed="rId4"/>
          <a:stretch>
            <a:fillRect/>
          </a:stretch>
        </p:blipFill>
        <p:spPr>
          <a:xfrm>
            <a:off x="4876800" y="1313642"/>
            <a:ext cx="2313075" cy="1734806"/>
          </a:xfrm>
          <a:prstGeom prst="rect">
            <a:avLst/>
          </a:prstGeom>
        </p:spPr>
      </p:pic>
      <p:pic>
        <p:nvPicPr>
          <p:cNvPr id="10" name="Picture 9">
            <a:extLst>
              <a:ext uri="{FF2B5EF4-FFF2-40B4-BE49-F238E27FC236}">
                <a16:creationId xmlns:a16="http://schemas.microsoft.com/office/drawing/2014/main" id="{B57EC8C9-C9DE-4E8E-999B-D9D7600545D1}"/>
              </a:ext>
            </a:extLst>
          </p:cNvPr>
          <p:cNvPicPr>
            <a:picLocks noChangeAspect="1"/>
          </p:cNvPicPr>
          <p:nvPr/>
        </p:nvPicPr>
        <p:blipFill>
          <a:blip r:embed="rId5"/>
          <a:stretch>
            <a:fillRect/>
          </a:stretch>
        </p:blipFill>
        <p:spPr>
          <a:xfrm>
            <a:off x="8992871" y="1313642"/>
            <a:ext cx="2321107" cy="1742838"/>
          </a:xfrm>
          <a:prstGeom prst="rect">
            <a:avLst/>
          </a:prstGeom>
        </p:spPr>
      </p:pic>
    </p:spTree>
    <p:extLst>
      <p:ext uri="{BB962C8B-B14F-4D97-AF65-F5344CB8AC3E}">
        <p14:creationId xmlns:p14="http://schemas.microsoft.com/office/powerpoint/2010/main" val="858293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b="1" u="sng" dirty="0"/>
              <a:t>Test Article Development</a:t>
            </a:r>
            <a:endParaRPr lang="en-US" b="1" u="sng" dirty="0">
              <a:solidFill>
                <a:srgbClr val="006491"/>
              </a:solidFill>
            </a:endParaRPr>
          </a:p>
        </p:txBody>
      </p:sp>
      <p:sp>
        <p:nvSpPr>
          <p:cNvPr id="5" name="TextBox 4">
            <a:extLst>
              <a:ext uri="{FF2B5EF4-FFF2-40B4-BE49-F238E27FC236}">
                <a16:creationId xmlns:a16="http://schemas.microsoft.com/office/drawing/2014/main" id="{58FEE7AB-D591-4E4D-8443-A5F0CF6D17E1}"/>
              </a:ext>
            </a:extLst>
          </p:cNvPr>
          <p:cNvSpPr txBox="1"/>
          <p:nvPr/>
        </p:nvSpPr>
        <p:spPr>
          <a:xfrm>
            <a:off x="0" y="2971800"/>
            <a:ext cx="12192000" cy="3877985"/>
          </a:xfrm>
          <a:prstGeom prst="rect">
            <a:avLst/>
          </a:prstGeom>
          <a:noFill/>
        </p:spPr>
        <p:txBody>
          <a:bodyPr wrap="square">
            <a:spAutoFit/>
          </a:bodyPr>
          <a:lstStyle/>
          <a:p>
            <a:r>
              <a:rPr lang="en-US" sz="1900" b="1" i="1" dirty="0">
                <a:effectLst/>
                <a:ea typeface="Times New Roman" panose="02020603050405020304" pitchFamily="18" charset="0"/>
                <a:cs typeface="Times New Roman" panose="02020603050405020304" pitchFamily="18" charset="0"/>
              </a:rPr>
              <a:t>Lessons Learned from Test Article Development</a:t>
            </a:r>
          </a:p>
          <a:p>
            <a:endParaRPr lang="en-US" sz="1900" dirty="0">
              <a:ea typeface="Calibri" panose="020F0502020204030204" pitchFamily="34" charset="0"/>
            </a:endParaRPr>
          </a:p>
          <a:p>
            <a:r>
              <a:rPr lang="en-US" sz="1900" dirty="0">
                <a:effectLst/>
                <a:ea typeface="Calibri" panose="020F0502020204030204" pitchFamily="34" charset="0"/>
                <a:cs typeface="Times New Roman" panose="02020603050405020304" pitchFamily="18" charset="0"/>
              </a:rPr>
              <a:t>The overwrap was too thick with all the extra layers and caused significant build up around the port leading to the overwrap being higher than the actual port. The cap on the port concealed the edge so the overage was not noticed until the cap was removed. The inlet port attaches to a threaded flange for the final test chamber so a couple extra layers will be removed in future builds. The extra build up caused a small change in the tooling design where a shim was added between the port hole and the overwrap to open up the flat surface of the port hole again. This also changed where the sealing tacky tape was added before cure. The change in tooling design also caused resin to infiltrate inside of the port into the individual chamber cooling channels. The resin leaking into the port causes a significant risk to the test article due to the potential to block the internal cooling channels. The chamber did have uniform surface finish and good resin consolidation all around. There was also no wrinkling in the prepreg area around the port.</a:t>
            </a:r>
          </a:p>
          <a:p>
            <a:endParaRPr lang="en-US" dirty="0"/>
          </a:p>
        </p:txBody>
      </p:sp>
      <p:pic>
        <p:nvPicPr>
          <p:cNvPr id="2" name="Picture 1">
            <a:extLst>
              <a:ext uri="{FF2B5EF4-FFF2-40B4-BE49-F238E27FC236}">
                <a16:creationId xmlns:a16="http://schemas.microsoft.com/office/drawing/2014/main" id="{F75DEB14-F633-48FB-90F8-602F18182B24}"/>
              </a:ext>
            </a:extLst>
          </p:cNvPr>
          <p:cNvPicPr>
            <a:picLocks noChangeAspect="1"/>
          </p:cNvPicPr>
          <p:nvPr/>
        </p:nvPicPr>
        <p:blipFill>
          <a:blip r:embed="rId3"/>
          <a:stretch>
            <a:fillRect/>
          </a:stretch>
        </p:blipFill>
        <p:spPr>
          <a:xfrm>
            <a:off x="4706034" y="914400"/>
            <a:ext cx="2779931" cy="2083764"/>
          </a:xfrm>
          <a:prstGeom prst="rect">
            <a:avLst/>
          </a:prstGeom>
        </p:spPr>
      </p:pic>
    </p:spTree>
    <p:extLst>
      <p:ext uri="{BB962C8B-B14F-4D97-AF65-F5344CB8AC3E}">
        <p14:creationId xmlns:p14="http://schemas.microsoft.com/office/powerpoint/2010/main" val="1542817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0" indent="0">
              <a:buNone/>
            </a:pPr>
            <a:r>
              <a:rPr lang="en-US" sz="2000" dirty="0">
                <a:effectLst/>
                <a:ea typeface="Calibri" panose="020F0502020204030204" pitchFamily="34" charset="0"/>
              </a:rPr>
              <a:t>The RAMPT project team has designed and successfully manufactured a series of additively manufactured (AM) </a:t>
            </a:r>
            <a:r>
              <a:rPr lang="en-US" sz="2000" dirty="0" err="1">
                <a:effectLst/>
                <a:ea typeface="Calibri" panose="020F0502020204030204" pitchFamily="34" charset="0"/>
              </a:rPr>
              <a:t>GRCop</a:t>
            </a:r>
            <a:r>
              <a:rPr lang="en-US" sz="2000" dirty="0">
                <a:effectLst/>
                <a:ea typeface="Calibri" panose="020F0502020204030204" pitchFamily="34" charset="0"/>
              </a:rPr>
              <a:t> copper-alloy combustion chambers with a composite overwrap to push the boundaries of current engine designs. Significant progress on the designs up to 40k-lbf thrust chambers contributed to good progress of the combined AM-composite technology during 2021 and 2022. Despite the chamber being considerably more difficult to wrap, the team was able to reach a final layup and tooling configuration that meet the given requirements.</a:t>
            </a:r>
          </a:p>
          <a:p>
            <a:pPr marL="0" marR="0" indent="0" algn="just">
              <a:spcBef>
                <a:spcPts val="0"/>
              </a:spcBef>
              <a:spcAft>
                <a:spcPts val="0"/>
              </a:spcAft>
              <a:buNone/>
            </a:pPr>
            <a:endParaRPr lang="en-US" sz="2000" dirty="0"/>
          </a:p>
          <a:p>
            <a:pPr marL="0" marR="0" indent="0" algn="just">
              <a:spcBef>
                <a:spcPts val="0"/>
              </a:spcBef>
              <a:spcAft>
                <a:spcPts val="0"/>
              </a:spcAft>
              <a:buNone/>
            </a:pPr>
            <a:r>
              <a:rPr lang="en-US" sz="2000" dirty="0">
                <a:effectLst/>
                <a:ea typeface="Calibri" panose="020F0502020204030204" pitchFamily="34" charset="0"/>
                <a:cs typeface="Times New Roman" panose="02020603050405020304" pitchFamily="18" charset="0"/>
              </a:rPr>
              <a:t>With the successful build and demonstration of the 2k, 7k, and 40k chambers, the building block approach for RAMPT has been proven and the lessons learned can be applied to even larger sized thrust chambers. There have been successful tests of 2k and 7k chambers and the team anticipates the future testing of the 40k in 2023. This new hardware design and manufacturing approach can help the aerospace industry grow in creating more complex designs that lead to significant weight reduction, sustainable lower cost, and lead </a:t>
            </a:r>
            <a:r>
              <a:rPr lang="en-US" sz="2000">
                <a:effectLst/>
                <a:ea typeface="Calibri" panose="020F0502020204030204" pitchFamily="34" charset="0"/>
                <a:cs typeface="Times New Roman" panose="02020603050405020304" pitchFamily="18" charset="0"/>
              </a:rPr>
              <a:t>time </a:t>
            </a:r>
            <a:r>
              <a:rPr lang="en-US" sz="2000">
                <a:ea typeface="Calibri" panose="020F0502020204030204" pitchFamily="34" charset="0"/>
                <a:cs typeface="Times New Roman" panose="02020603050405020304" pitchFamily="18" charset="0"/>
              </a:rPr>
              <a:t>reduction of</a:t>
            </a:r>
            <a:r>
              <a:rPr lang="en-US" sz="2000">
                <a:effectLst/>
                <a:ea typeface="Calibri" panose="020F0502020204030204" pitchFamily="34" charset="0"/>
                <a:cs typeface="Times New Roman" panose="02020603050405020304" pitchFamily="18" charset="0"/>
              </a:rPr>
              <a:t> </a:t>
            </a:r>
            <a:r>
              <a:rPr lang="en-US" sz="2000" dirty="0">
                <a:effectLst/>
                <a:ea typeface="Calibri" panose="020F0502020204030204" pitchFamily="34" charset="0"/>
                <a:cs typeface="Times New Roman" panose="02020603050405020304" pitchFamily="18" charset="0"/>
              </a:rPr>
              <a:t>flight hardware.  </a:t>
            </a:r>
          </a:p>
          <a:p>
            <a:pPr marL="0" marR="0" indent="0" algn="just">
              <a:spcBef>
                <a:spcPts val="0"/>
              </a:spcBef>
              <a:spcAft>
                <a:spcPts val="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Conclusion</a:t>
            </a:r>
            <a:endParaRPr lang="en-US" b="1" u="sng" dirty="0">
              <a:solidFill>
                <a:srgbClr val="006491"/>
              </a:solidFill>
            </a:endParaRPr>
          </a:p>
        </p:txBody>
      </p:sp>
    </p:spTree>
    <p:extLst>
      <p:ext uri="{BB962C8B-B14F-4D97-AF65-F5344CB8AC3E}">
        <p14:creationId xmlns:p14="http://schemas.microsoft.com/office/powerpoint/2010/main" val="2371867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pic>
        <p:nvPicPr>
          <p:cNvPr id="6" name="Picture 5" descr="A group of people posing for a photo&#10;&#10;Description automatically generated with medium confidence">
            <a:extLst>
              <a:ext uri="{FF2B5EF4-FFF2-40B4-BE49-F238E27FC236}">
                <a16:creationId xmlns:a16="http://schemas.microsoft.com/office/drawing/2014/main" id="{9668D9E0-6D04-4D43-8CF9-37EDDE9708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342900"/>
            <a:ext cx="8229600" cy="6172200"/>
          </a:xfrm>
          <a:prstGeom prst="rect">
            <a:avLst/>
          </a:prstGeom>
        </p:spPr>
      </p:pic>
    </p:spTree>
    <p:extLst>
      <p:ext uri="{BB962C8B-B14F-4D97-AF65-F5344CB8AC3E}">
        <p14:creationId xmlns:p14="http://schemas.microsoft.com/office/powerpoint/2010/main" val="2398043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pic>
        <p:nvPicPr>
          <p:cNvPr id="4098" name="Picture 2">
            <a:extLst>
              <a:ext uri="{FF2B5EF4-FFF2-40B4-BE49-F238E27FC236}">
                <a16:creationId xmlns:a16="http://schemas.microsoft.com/office/drawing/2014/main" id="{66070486-D496-417A-8822-00E68E942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3924300" cy="28860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7CAEC6FE-266A-4711-8CEA-ED6A989A5A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3387" y="171450"/>
            <a:ext cx="3705225" cy="286702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8E11AF77-B4E7-4E71-BFDC-76DEC54DD5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3172886"/>
            <a:ext cx="2571750" cy="343852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62622A39-0B9B-4C58-B47D-A48286552F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728" y="3158138"/>
            <a:ext cx="4600575" cy="3438525"/>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1D66BF74-D811-4881-9773-6F1CDB3DF7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4447" y="3190256"/>
            <a:ext cx="2831153" cy="3406407"/>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a:extLst>
              <a:ext uri="{FF2B5EF4-FFF2-40B4-BE49-F238E27FC236}">
                <a16:creationId xmlns:a16="http://schemas.microsoft.com/office/drawing/2014/main" id="{0ED6895C-FDAF-42FB-983B-7EB3AAEC4B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68938" y="169698"/>
            <a:ext cx="3818262" cy="2863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7381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609600" y="1600201"/>
            <a:ext cx="10972800" cy="4996462"/>
          </a:xfrm>
        </p:spPr>
        <p:txBody>
          <a:bodyPr/>
          <a:lstStyle/>
          <a:p>
            <a:pPr marL="0" marR="0" indent="0" algn="just">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Protz, C.S., Gradl, P.R., Fikes, J., Garcia, C., Pelham, L., Clark, A., Hudson, T.B., Miller, S., Ogles, M., “Large-scale lightweight composite overwrap combustion chambers and nozzles under the rapid analysis and manufacturing propulsion technology (RAMPT project),” 2019 Joint Army-Navy-NASA-Air Force (JANNAF), 11th Liquid Propulsion Subcommittee (LPS) Proceedings, Tampa, FL, December 9-13, 2019. </a:t>
            </a:r>
          </a:p>
          <a:p>
            <a:pPr marL="0" marR="0" indent="0" algn="just">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Protz, C.S., W.C. Brandsmeier, K.G. Cooper, J.C. Fikes, P.R. Gradl, Z.C. Jones, C.R. Medina., D. L. Ellis, K.M.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Taminger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“Thrust Chamber Assembly Using GRCOP-84 Bimetallic Additive Manufacturing and Integrated Nozzle Film Coolant Ring Supporting Low-Cost Upper Stage Propulsion,” 10th JANNAF Liquid Propulsion Subcommittee Meeting, Long Beach, CA, 2018.  </a:t>
            </a:r>
          </a:p>
          <a:p>
            <a:pPr marL="0" marR="0" indent="0" algn="just">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3.	Clark, A., Hudson, T.B., Miller, S., Edrington, S., Park, C., Protz, C., “Lightweight Thrust Chamber Composite Overwrap Lessons Learned,” The Composite and Advanced Materials Expo, Dallas, TX, 2021.</a:t>
            </a:r>
          </a:p>
          <a:p>
            <a:pPr marL="0" marR="0" indent="0" algn="just">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4.	Gradl, P.R., Protz, C.S., Fikes, J., Clark, A., Evans, L., Miller, S., Ellis, D., Hudson, T.B., “Lightweight thrust chamber assemblies using multi-alloy additive manufacturing and composite overwrap,” AIAA Propulsion &amp; Energy Forum Proceedings, New Orleans, LA, August 24-26, 2020.</a:t>
            </a:r>
          </a:p>
          <a:p>
            <a:pPr marL="0" marR="0" indent="0" algn="just">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5.	Gibson, J.T., Gradl, P.R., Katsarelis, C.C., Teasley, T.W., Garcia, M.B., Clark, A.M., Stark, J.B., “Maturation and Hot Fire Testing of Additively Manufactured Bimetallic Composite Overwrap Thrust Chamber Assemblies,” 13</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JANNAF Liquid Propulsion, 12</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th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Spacecraft Propulsion Subcommittee Meeting, Huntsville, Al, 2022.</a:t>
            </a:r>
          </a:p>
          <a:p>
            <a:pPr marL="0" indent="0">
              <a:buNone/>
            </a:pPr>
            <a:endParaRPr lang="en-US" dirty="0">
              <a:solidFill>
                <a:schemeClr val="bg1"/>
              </a:solidFill>
            </a:endParaRPr>
          </a:p>
        </p:txBody>
      </p:sp>
      <p:pic>
        <p:nvPicPr>
          <p:cNvPr id="4" name="Picture 3">
            <a:extLst>
              <a:ext uri="{FF2B5EF4-FFF2-40B4-BE49-F238E27FC236}">
                <a16:creationId xmlns:a16="http://schemas.microsoft.com/office/drawing/2014/main" id="{F5D340AD-CA41-1F48-A58A-DF546D09FF8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0567980" y="6160800"/>
            <a:ext cx="1114441" cy="435863"/>
          </a:xfrm>
          <a:prstGeom prst="rect">
            <a:avLst/>
          </a:prstGeom>
        </p:spPr>
      </p:pic>
      <p:sp>
        <p:nvSpPr>
          <p:cNvPr id="8" name="Title 5">
            <a:extLst>
              <a:ext uri="{FF2B5EF4-FFF2-40B4-BE49-F238E27FC236}">
                <a16:creationId xmlns:a16="http://schemas.microsoft.com/office/drawing/2014/main" id="{D6F89A60-FFFD-4E74-ABE0-F38AFCC7FA65}"/>
              </a:ext>
            </a:extLst>
          </p:cNvPr>
          <p:cNvSpPr>
            <a:spLocks noGrp="1"/>
          </p:cNvSpPr>
          <p:nvPr>
            <p:ph type="title"/>
          </p:nvPr>
        </p:nvSpPr>
        <p:spPr>
          <a:xfrm>
            <a:off x="4916" y="0"/>
            <a:ext cx="12192000" cy="914400"/>
          </a:xfrm>
          <a:ln w="19050">
            <a:noFill/>
          </a:ln>
        </p:spPr>
        <p:txBody>
          <a:bodyPr/>
          <a:lstStyle/>
          <a:p>
            <a:r>
              <a:rPr lang="en-US" u="sng" dirty="0">
                <a:solidFill>
                  <a:srgbClr val="006491"/>
                </a:solidFill>
              </a:rPr>
              <a:t>References</a:t>
            </a:r>
            <a:endParaRPr lang="en-US" b="1" u="sng" dirty="0">
              <a:solidFill>
                <a:srgbClr val="006491"/>
              </a:solidFill>
            </a:endParaRPr>
          </a:p>
        </p:txBody>
      </p:sp>
    </p:spTree>
    <p:extLst>
      <p:ext uri="{BB962C8B-B14F-4D97-AF65-F5344CB8AC3E}">
        <p14:creationId xmlns:p14="http://schemas.microsoft.com/office/powerpoint/2010/main" val="903680410"/>
      </p:ext>
    </p:extLst>
  </p:cSld>
  <p:clrMapOvr>
    <a:masterClrMapping/>
  </p:clrMapOvr>
</p:sld>
</file>

<file path=ppt/theme/theme1.xml><?xml version="1.0" encoding="utf-8"?>
<a:theme xmlns:a="http://schemas.openxmlformats.org/drawingml/2006/main" name="Office Theme">
  <a:themeElements>
    <a:clrScheme name="SAMPE Theme">
      <a:dk1>
        <a:sysClr val="windowText" lastClr="000000"/>
      </a:dk1>
      <a:lt1>
        <a:srgbClr val="000000"/>
      </a:lt1>
      <a:dk2>
        <a:srgbClr val="000000"/>
      </a:dk2>
      <a:lt2>
        <a:srgbClr val="E7E6E6"/>
      </a:lt2>
      <a:accent1>
        <a:srgbClr val="006699"/>
      </a:accent1>
      <a:accent2>
        <a:srgbClr val="00A6E6"/>
      </a:accent2>
      <a:accent3>
        <a:srgbClr val="A5A5A5"/>
      </a:accent3>
      <a:accent4>
        <a:srgbClr val="FFC000"/>
      </a:accent4>
      <a:accent5>
        <a:srgbClr val="5B9BD5"/>
      </a:accent5>
      <a:accent6>
        <a:srgbClr val="70AD47"/>
      </a:accent6>
      <a:hlink>
        <a:srgbClr val="0563C1"/>
      </a:hlink>
      <a:folHlink>
        <a:srgbClr val="954F72"/>
      </a:folHlink>
    </a:clrScheme>
    <a:fontScheme name="SAMPE Brand 1">
      <a:majorFont>
        <a:latin typeface="Arial"/>
        <a:ea typeface=""/>
        <a:cs typeface=""/>
      </a:majorFont>
      <a:minorFont>
        <a:latin typeface="Arial Nov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B6969A382C7C94B8735A7EAAE0B341D" ma:contentTypeVersion="13" ma:contentTypeDescription="Create a new document." ma:contentTypeScope="" ma:versionID="979e71a1ad97f506da27ffac57943b06">
  <xsd:schema xmlns:xsd="http://www.w3.org/2001/XMLSchema" xmlns:xs="http://www.w3.org/2001/XMLSchema" xmlns:p="http://schemas.microsoft.com/office/2006/metadata/properties" xmlns:ns3="54a094f5-459c-4b50-80f3-59bdadfac681" xmlns:ns4="e8d6b2a4-d050-4774-b81a-c38881f63ba7" targetNamespace="http://schemas.microsoft.com/office/2006/metadata/properties" ma:root="true" ma:fieldsID="b1e6ed71187b44617b56ba79403b3089" ns3:_="" ns4:_="">
    <xsd:import namespace="54a094f5-459c-4b50-80f3-59bdadfac681"/>
    <xsd:import namespace="e8d6b2a4-d050-4774-b81a-c38881f63ba7"/>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EventHashCode" minOccurs="0"/>
                <xsd:element ref="ns4:MediaServiceGenerationTime" minOccurs="0"/>
                <xsd:element ref="ns4:MediaServiceLocation" minOccurs="0"/>
                <xsd:element ref="ns4:MediaServiceAutoKeyPoints" minOccurs="0"/>
                <xsd:element ref="ns4:MediaServiceKeyPoints"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a094f5-459c-4b50-80f3-59bdadfac68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d6b2a4-d050-4774-b81a-c38881f63ba7"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691C01-B941-4409-9638-D3BC583EDF92}">
  <ds:schemaRefs>
    <ds:schemaRef ds:uri="http://schemas.microsoft.com/sharepoint/v3/contenttype/forms"/>
  </ds:schemaRefs>
</ds:datastoreItem>
</file>

<file path=customXml/itemProps2.xml><?xml version="1.0" encoding="utf-8"?>
<ds:datastoreItem xmlns:ds="http://schemas.openxmlformats.org/officeDocument/2006/customXml" ds:itemID="{B73E82D1-3FDE-4D0E-95C1-D92740006F87}">
  <ds:schemaRefs>
    <ds:schemaRef ds:uri="54a094f5-459c-4b50-80f3-59bdadfac681"/>
    <ds:schemaRef ds:uri="http://schemas.microsoft.com/office/infopath/2007/PartnerControls"/>
    <ds:schemaRef ds:uri="http://purl.org/dc/dcmitype/"/>
    <ds:schemaRef ds:uri="http://purl.org/dc/elements/1.1/"/>
    <ds:schemaRef ds:uri="http://schemas.openxmlformats.org/package/2006/metadata/core-properties"/>
    <ds:schemaRef ds:uri="http://schemas.microsoft.com/office/2006/documentManagement/types"/>
    <ds:schemaRef ds:uri="http://www.w3.org/XML/1998/namespace"/>
    <ds:schemaRef ds:uri="e8d6b2a4-d050-4774-b81a-c38881f63ba7"/>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0E81BE25-051E-41A3-990E-D80EFE56E6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a094f5-459c-4b50-80f3-59bdadfac681"/>
    <ds:schemaRef ds:uri="e8d6b2a4-d050-4774-b81a-c38881f63b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4796</TotalTime>
  <Words>2501</Words>
  <Application>Microsoft Office PowerPoint</Application>
  <PresentationFormat>Widescreen</PresentationFormat>
  <Paragraphs>138</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 Nova</vt:lpstr>
      <vt:lpstr>Calibri</vt:lpstr>
      <vt:lpstr>Times New Roman</vt:lpstr>
      <vt:lpstr>Office Theme</vt:lpstr>
      <vt:lpstr>PowerPoint Presentation</vt:lpstr>
      <vt:lpstr>Paper Contributions</vt:lpstr>
      <vt:lpstr>Introduction</vt:lpstr>
      <vt:lpstr>PowerPoint Presentation</vt:lpstr>
      <vt:lpstr>Overview</vt:lpstr>
      <vt:lpstr>Overview</vt:lpstr>
      <vt:lpstr>Materials</vt:lpstr>
      <vt:lpstr>Manufacturing Process Development Part 1</vt:lpstr>
      <vt:lpstr>Manufacturing Process Development Part 1</vt:lpstr>
      <vt:lpstr>Manufacturing Process Development Part 1</vt:lpstr>
      <vt:lpstr>Manufacturing Process Development Part 1</vt:lpstr>
      <vt:lpstr>Manufacturing Process Development Part 1</vt:lpstr>
      <vt:lpstr>Manufacturing Process Development Part 2</vt:lpstr>
      <vt:lpstr>Manufacturing Process Development Part 2</vt:lpstr>
      <vt:lpstr>Manufacturing Process Development Part 2</vt:lpstr>
      <vt:lpstr>Test Article Development</vt:lpstr>
      <vt:lpstr>Test Article Development</vt:lpstr>
      <vt:lpstr>Test Article Development</vt:lpstr>
      <vt:lpstr>Test Article Development</vt:lpstr>
      <vt:lpstr>Conclusion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andrea</dc:creator>
  <cp:lastModifiedBy>Clark, Allison M. (MSFC-EM42)</cp:lastModifiedBy>
  <cp:revision>48</cp:revision>
  <dcterms:created xsi:type="dcterms:W3CDTF">2015-05-11T19:26:06Z</dcterms:created>
  <dcterms:modified xsi:type="dcterms:W3CDTF">2023-03-24T12:43:02Z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0x0101002B6969A382C7C94B8735A7EAAE0B341D</vt:lpwstr>
  </property>
</Properties>
</file>