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7D_14A8075D.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81_7CB3A0E8.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89_8C9FD366.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omments/modernComment_18B_CAB0094.xml" ContentType="application/vnd.ms-powerpoint.comments+xml"/>
  <Override PartName="/ppt/notesSlides/notesSlide20.xml" ContentType="application/vnd.openxmlformats-officedocument.presentationml.notesSlide+xml"/>
  <Override PartName="/ppt/comments/modernComment_195_63E3B7B3.xml" ContentType="application/vnd.ms-powerpoint.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35.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36.xml" ContentType="application/vnd.openxmlformats-officedocument.presentationml.notesSlide+xml"/>
  <Override PartName="/ppt/comments/modernComment_194_A029C7C0.xml" ContentType="application/vnd.ms-powerpoint.comment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3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38.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2.xml" ContentType="application/vnd.openxmlformats-officedocument.drawingml.chartshapes+xml"/>
  <Override PartName="/ppt/notesSlides/notesSlide39.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40.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omments/modernComment_1BD_145EB42.xml" ContentType="application/vnd.ms-powerpoint.comments+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omments/modernComment_196_9ADF47B2.xml" ContentType="application/vnd.ms-powerpoint.comments+xml"/>
  <Override PartName="/ppt/notesSlides/notesSlide5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8" r:id="rId4"/>
  </p:sldMasterIdLst>
  <p:notesMasterIdLst>
    <p:notesMasterId r:id="rId65"/>
  </p:notesMasterIdLst>
  <p:sldIdLst>
    <p:sldId id="377" r:id="rId5"/>
    <p:sldId id="378" r:id="rId6"/>
    <p:sldId id="381" r:id="rId7"/>
    <p:sldId id="383" r:id="rId8"/>
    <p:sldId id="379" r:id="rId9"/>
    <p:sldId id="384" r:id="rId10"/>
    <p:sldId id="385" r:id="rId11"/>
    <p:sldId id="392" r:id="rId12"/>
    <p:sldId id="393" r:id="rId13"/>
    <p:sldId id="387" r:id="rId14"/>
    <p:sldId id="391" r:id="rId15"/>
    <p:sldId id="389" r:id="rId16"/>
    <p:sldId id="390" r:id="rId17"/>
    <p:sldId id="421" r:id="rId18"/>
    <p:sldId id="431" r:id="rId19"/>
    <p:sldId id="435" r:id="rId20"/>
    <p:sldId id="386" r:id="rId21"/>
    <p:sldId id="416" r:id="rId22"/>
    <p:sldId id="395" r:id="rId23"/>
    <p:sldId id="405" r:id="rId24"/>
    <p:sldId id="388" r:id="rId25"/>
    <p:sldId id="394" r:id="rId26"/>
    <p:sldId id="428" r:id="rId27"/>
    <p:sldId id="430" r:id="rId28"/>
    <p:sldId id="444" r:id="rId29"/>
    <p:sldId id="398" r:id="rId30"/>
    <p:sldId id="433" r:id="rId31"/>
    <p:sldId id="422" r:id="rId32"/>
    <p:sldId id="432" r:id="rId33"/>
    <p:sldId id="449" r:id="rId34"/>
    <p:sldId id="434" r:id="rId35"/>
    <p:sldId id="402" r:id="rId36"/>
    <p:sldId id="417" r:id="rId37"/>
    <p:sldId id="415" r:id="rId38"/>
    <p:sldId id="410" r:id="rId39"/>
    <p:sldId id="404" r:id="rId40"/>
    <p:sldId id="411" r:id="rId41"/>
    <p:sldId id="413" r:id="rId42"/>
    <p:sldId id="412" r:id="rId43"/>
    <p:sldId id="414" r:id="rId44"/>
    <p:sldId id="397" r:id="rId45"/>
    <p:sldId id="445" r:id="rId46"/>
    <p:sldId id="447" r:id="rId47"/>
    <p:sldId id="446" r:id="rId48"/>
    <p:sldId id="448" r:id="rId49"/>
    <p:sldId id="407" r:id="rId50"/>
    <p:sldId id="408" r:id="rId51"/>
    <p:sldId id="426" r:id="rId52"/>
    <p:sldId id="441" r:id="rId53"/>
    <p:sldId id="423" r:id="rId54"/>
    <p:sldId id="425" r:id="rId55"/>
    <p:sldId id="442" r:id="rId56"/>
    <p:sldId id="443" r:id="rId57"/>
    <p:sldId id="429" r:id="rId58"/>
    <p:sldId id="427" r:id="rId59"/>
    <p:sldId id="436" r:id="rId60"/>
    <p:sldId id="439" r:id="rId61"/>
    <p:sldId id="440" r:id="rId62"/>
    <p:sldId id="406" r:id="rId63"/>
    <p:sldId id="438"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17D514-3FAA-8745-3A9A-6ACBD44B99E9}" name="Caroline Williams" initials="CW" userId="S::caroline.williams@ssaihq.com::3405ad4b-21d2-41c6-a596-6f003c38d3fb" providerId="AD"/>
  <p188:author id="{9DF49716-8287-707C-4FB9-22742C82B0A4}" name="Isabella St John" initials="IJ" userId="S::isabella.stjohn@ssaihq.com::3408f551-e6a6-4b91-915d-04d190d19125" providerId="AD"/>
  <p188:author id="{C4A59A28-5186-FBAC-6040-BFBCDC5A434B}" name="Vanessa Machuca" initials="VM" userId="S::vanesaa.machuca@ssaihq.com::27ddf80d-735b-4a89-b36b-d85a25e74389" providerId="AD"/>
  <p188:author id="{9D8AA032-6115-F5B6-CE74-8B3B7334F923}" name="Melodi Hess" initials="MH" userId="S::melodi.hess@ssaihq.com::d36743e0-bf4f-4a08-b26d-0bce7335fd07" providerId="AD"/>
  <p188:author id="{D39CA439-9E27-91D2-EB15-6E8B4D8AECF2}" name="Jillian Greene" initials="JG" userId="S::jillian.greene@ssaihq.com::bbbd19c5-8a91-4353-9d53-9e8b189fcad2" providerId="AD"/>
  <p188:author id="{EABB514C-5F0B-93A5-222B-B16DBF30FDD2}" name="Kathleen Lange" initials="KL" userId="Kathleen Lange" providerId="None"/>
  <p188:author id="{EE82185F-6D30-5BCA-ACE4-713FD0E0FA4A}" name="Robyn Holmes" initials="RH" userId="Robyn Holmes" providerId="None"/>
  <p188:author id="{7A86D069-BEFD-2ACF-30D6-210514BF779D}" name="Jillian Greene" initials="JG" userId="Jillian Greene" providerId="None"/>
  <p188:author id="{4553E56E-ADD0-A267-E979-4175E57E6AEB}" name="Laramie Plott" initials="LP" userId="S::laramie.plott@ssaihq.com::a8064d5a-ba34-4312-8c4f-d888f3e6b9b0" providerId="AD"/>
  <p188:author id="{AEBE8E89-4AD0-5B53-D6EE-1AC43F130785}" name="Robyn Holmes" initials="RH" userId="S::robyn.holmes@ssaihq.com::0c3f60af-a4ac-4c68-8229-9268557d3649" providerId="AD"/>
  <p188:author id="{76185FC1-D6B8-F1CB-BF40-1E082A500063}" name="Caroline Williams" initials="CW" userId="Caroline Williams" providerId="None"/>
  <p188:author id="{587118C4-0C1D-A2D9-8406-5C5CDAA5B449}" name="Isabella St John" initials="ISJ" userId="Isabella St John" providerId="None"/>
  <p188:author id="{C3E00CD3-E8F9-8265-0B4F-06B474C9FCAD}" name="Cecil Byles" initials="CB" userId="S::robert.byles@ssaihq.com::c798ae76-1ca0-48cd-999b-80a00bd13fc4" providerId="AD"/>
  <p188:author id="{664F7FE2-41A2-DE4B-8478-46BC0ADB4DB8}" name="Christian Bitzas" initials="CB" userId="Christian Bitzas" providerId="None"/>
  <p188:author id="{E5361BEC-FDEB-7B0E-1D75-A181005D660E}" name="Ben Dahan" initials="BD" userId="S::benjamin.dahan@ssaihq.com::89d5074a-c120-4fd2-83a7-c2acdd57447f" providerId="AD"/>
  <p188:author id="{EC9358F6-9463-76CA-DA82-8B0966E34F9E}" name="Christian Bitzas" initials="CB" userId="S::christian.bitzas@ssaihq.com::1c196a0f-6b0c-4710-ad7c-37c1764369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06E"/>
    <a:srgbClr val="006397"/>
    <a:srgbClr val="A8C470"/>
    <a:srgbClr val="BF4C49"/>
    <a:srgbClr val="7D61A0"/>
    <a:srgbClr val="010000"/>
    <a:srgbClr val="025257"/>
    <a:srgbClr val="BB9F06"/>
    <a:srgbClr val="FFFFFF"/>
    <a:srgbClr val="F1AFA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2.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istjohn\Desktop\Snow\SnowCoverGraph\TimeSeries.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7.2664405138488611E-2"/>
          <c:y val="0.14441255954919599"/>
          <c:w val="0.91014443003274526"/>
          <c:h val="0.58048362431727074"/>
        </c:manualLayout>
      </c:layout>
      <c:lineChart>
        <c:grouping val="standard"/>
        <c:varyColors val="0"/>
        <c:ser>
          <c:idx val="0"/>
          <c:order val="0"/>
          <c:tx>
            <c:strRef>
              <c:f>'Jason values'!$E$1</c:f>
              <c:strCache>
                <c:ptCount val="1"/>
                <c:pt idx="0">
                  <c:v>SEBank % Snow Covered Pixels</c:v>
                </c:pt>
              </c:strCache>
            </c:strRef>
          </c:tx>
          <c:spPr>
            <a:ln w="15875" cap="rnd">
              <a:solidFill>
                <a:srgbClr val="70AD47"/>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smooth val="0"/>
          <c:extLst>
            <c:ext xmlns:c16="http://schemas.microsoft.com/office/drawing/2014/chart" uri="{C3380CC4-5D6E-409C-BE32-E72D297353CC}">
              <c16:uniqueId val="{00000000-AF05-41C1-AF3A-5EF129E18FF5}"/>
            </c:ext>
          </c:extLst>
        </c:ser>
        <c:ser>
          <c:idx val="1"/>
          <c:order val="1"/>
          <c:tx>
            <c:strRef>
              <c:f>'Jason values'!$F$1</c:f>
              <c:strCache>
                <c:ptCount val="1"/>
                <c:pt idx="0">
                  <c:v>NWBank % Snow Covered Pixels</c:v>
                </c:pt>
              </c:strCache>
            </c:strRef>
          </c:tx>
          <c:spPr>
            <a:ln w="15875" cap="rnd">
              <a:solidFill>
                <a:schemeClr val="accent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smooth val="0"/>
          <c:extLst>
            <c:ext xmlns:c16="http://schemas.microsoft.com/office/drawing/2014/chart" uri="{C3380CC4-5D6E-409C-BE32-E72D297353CC}">
              <c16:uniqueId val="{00000001-AF05-41C1-AF3A-5EF129E18FF5}"/>
            </c:ext>
          </c:extLst>
        </c:ser>
        <c:ser>
          <c:idx val="2"/>
          <c:order val="2"/>
          <c:tx>
            <c:strRef>
              <c:f>'Jason values'!$G$1</c:f>
              <c:strCache>
                <c:ptCount val="1"/>
                <c:pt idx="0">
                  <c:v>FullSA % Snow Covered Pixels</c:v>
                </c:pt>
              </c:strCache>
            </c:strRef>
          </c:tx>
          <c:spPr>
            <a:ln w="15875" cap="rnd">
              <a:solidFill>
                <a:srgbClr val="E7E6E6">
                  <a:lumMod val="50000"/>
                </a:srgbClr>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smooth val="0"/>
          <c:extLst>
            <c:ext xmlns:c16="http://schemas.microsoft.com/office/drawing/2014/chart" uri="{C3380CC4-5D6E-409C-BE32-E72D297353CC}">
              <c16:uniqueId val="{00000002-AF05-41C1-AF3A-5EF129E18FF5}"/>
            </c:ext>
          </c:extLst>
        </c:ser>
        <c:dLbls>
          <c:showLegendKey val="0"/>
          <c:showVal val="0"/>
          <c:showCatName val="0"/>
          <c:showSerName val="0"/>
          <c:showPercent val="0"/>
          <c:showBubbleSize val="0"/>
        </c:dLbls>
        <c:smooth val="0"/>
        <c:axId val="732376383"/>
        <c:axId val="732386367"/>
      </c:lineChart>
      <c:dateAx>
        <c:axId val="73237638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732386367"/>
        <c:crosses val="autoZero"/>
        <c:auto val="1"/>
        <c:lblOffset val="100"/>
        <c:baseTimeUnit val="days"/>
      </c:dateAx>
      <c:valAx>
        <c:axId val="732386367"/>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732376383"/>
        <c:crosses val="autoZero"/>
        <c:crossBetween val="between"/>
      </c:valAx>
      <c:spPr>
        <a:noFill/>
        <a:ln>
          <a:noFill/>
        </a:ln>
        <a:effectLst/>
      </c:spPr>
    </c:plotArea>
    <c:legend>
      <c:legendPos val="b"/>
      <c:layout>
        <c:manualLayout>
          <c:xMode val="edge"/>
          <c:yMode val="edge"/>
          <c:x val="4.6474811370605003E-2"/>
          <c:y val="0.94572026796059072"/>
          <c:w val="0.89999993523215982"/>
          <c:h val="5.427973203940927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solidFill>
            <a:schemeClr val="tx1">
              <a:lumMod val="75000"/>
              <a:lumOff val="25000"/>
            </a:schemeClr>
          </a:solidFill>
          <a:latin typeface="Century Gothic" panose="020B0502020202020204" pitchFamily="34" charset="0"/>
        </a:defRPr>
      </a:pPr>
      <a:endParaRPr lang="en-US"/>
    </a:p>
  </c:txPr>
  <c:externalData r:id="rId4">
    <c:autoUpdate val="0"/>
  </c:externalData>
  <c:userShapes r:id="rId5"/>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388700860608585E-2"/>
          <c:y val="5.1823524021891262E-2"/>
          <c:w val="0.91591045455146447"/>
          <c:h val="0.55814603104885696"/>
        </c:manualLayout>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D4CC-4CD6-8160-79A69BA8B9C0}"/>
            </c:ext>
          </c:extLst>
        </c:ser>
        <c:dLbls>
          <c:showLegendKey val="0"/>
          <c:showVal val="0"/>
          <c:showCatName val="0"/>
          <c:showSerName val="0"/>
          <c:showPercent val="0"/>
          <c:showBubbleSize val="0"/>
        </c:dLbls>
        <c:gapWidth val="150"/>
        <c:axId val="599779135"/>
        <c:axId val="599778303"/>
      </c:barChart>
      <c:lineChart>
        <c:grouping val="standard"/>
        <c:varyColors val="0"/>
        <c:ser>
          <c:idx val="0"/>
          <c:order val="0"/>
          <c:tx>
            <c:strRef>
              <c:f>'Jason values'!$B$1</c:f>
              <c:strCache>
                <c:ptCount val="1"/>
                <c:pt idx="0">
                  <c:v>Discharge cubic ft per sec</c:v>
                </c:pt>
              </c:strCache>
            </c:strRef>
          </c:tx>
          <c:spPr>
            <a:ln w="15875" cap="rnd">
              <a:solidFill>
                <a:srgbClr val="095256"/>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values'!$B$2:$B$1037</c:f>
              <c:numCache>
                <c:formatCode>General</c:formatCode>
                <c:ptCount val="1036"/>
                <c:pt idx="0">
                  <c:v>491.66149369999999</c:v>
                </c:pt>
                <c:pt idx="1">
                  <c:v>489.64157770000003</c:v>
                </c:pt>
                <c:pt idx="2">
                  <c:v>487.54118849999998</c:v>
                </c:pt>
                <c:pt idx="3">
                  <c:v>487.55484740000003</c:v>
                </c:pt>
                <c:pt idx="4">
                  <c:v>488.74747769999999</c:v>
                </c:pt>
                <c:pt idx="5">
                  <c:v>489.70173440000002</c:v>
                </c:pt>
                <c:pt idx="6">
                  <c:v>490.47813680000002</c:v>
                </c:pt>
                <c:pt idx="7">
                  <c:v>491.31823659999998</c:v>
                </c:pt>
                <c:pt idx="8">
                  <c:v>487.23129080000001</c:v>
                </c:pt>
                <c:pt idx="9">
                  <c:v>489.30200250000001</c:v>
                </c:pt>
                <c:pt idx="10">
                  <c:v>488.55158340000003</c:v>
                </c:pt>
                <c:pt idx="11">
                  <c:v>488.39870869999999</c:v>
                </c:pt>
                <c:pt idx="12">
                  <c:v>487.91965320000003</c:v>
                </c:pt>
                <c:pt idx="13">
                  <c:v>486.45776619999998</c:v>
                </c:pt>
                <c:pt idx="14">
                  <c:v>486.75809400000003</c:v>
                </c:pt>
                <c:pt idx="15">
                  <c:v>483.62643750000001</c:v>
                </c:pt>
                <c:pt idx="16">
                  <c:v>483.72084100000001</c:v>
                </c:pt>
                <c:pt idx="17">
                  <c:v>484.96239220000001</c:v>
                </c:pt>
                <c:pt idx="18">
                  <c:v>487.51516409999999</c:v>
                </c:pt>
                <c:pt idx="19">
                  <c:v>487.05733550000002</c:v>
                </c:pt>
                <c:pt idx="20">
                  <c:v>489.79893090000002</c:v>
                </c:pt>
                <c:pt idx="21">
                  <c:v>493.15009600000002</c:v>
                </c:pt>
                <c:pt idx="22">
                  <c:v>488.8868602</c:v>
                </c:pt>
                <c:pt idx="23">
                  <c:v>488.50708709999998</c:v>
                </c:pt>
                <c:pt idx="24">
                  <c:v>488.24967199999998</c:v>
                </c:pt>
                <c:pt idx="25">
                  <c:v>486.27822170000002</c:v>
                </c:pt>
                <c:pt idx="26">
                  <c:v>486.99062570000001</c:v>
                </c:pt>
                <c:pt idx="27">
                  <c:v>489.82862720000003</c:v>
                </c:pt>
                <c:pt idx="28">
                  <c:v>488.2236901</c:v>
                </c:pt>
                <c:pt idx="29">
                  <c:v>483.41519940000001</c:v>
                </c:pt>
                <c:pt idx="30">
                  <c:v>482.71066610000003</c:v>
                </c:pt>
                <c:pt idx="31">
                  <c:v>486.37043419999998</c:v>
                </c:pt>
                <c:pt idx="32">
                  <c:v>490.7605342</c:v>
                </c:pt>
                <c:pt idx="33">
                  <c:v>494.77866699999998</c:v>
                </c:pt>
                <c:pt idx="34">
                  <c:v>488.59312990000001</c:v>
                </c:pt>
                <c:pt idx="35">
                  <c:v>480.78134560000001</c:v>
                </c:pt>
                <c:pt idx="36">
                  <c:v>483.5958038</c:v>
                </c:pt>
                <c:pt idx="37">
                  <c:v>481.39658930000002</c:v>
                </c:pt>
                <c:pt idx="38">
                  <c:v>481.21632949999997</c:v>
                </c:pt>
                <c:pt idx="39">
                  <c:v>476.75378339999997</c:v>
                </c:pt>
                <c:pt idx="40">
                  <c:v>475.59227390000001</c:v>
                </c:pt>
                <c:pt idx="41">
                  <c:v>473.14416440000002</c:v>
                </c:pt>
                <c:pt idx="42">
                  <c:v>474.9826559</c:v>
                </c:pt>
                <c:pt idx="43">
                  <c:v>476.59129180000002</c:v>
                </c:pt>
                <c:pt idx="44">
                  <c:v>481.35726169999998</c:v>
                </c:pt>
                <c:pt idx="45">
                  <c:v>482.56687010000002</c:v>
                </c:pt>
                <c:pt idx="46">
                  <c:v>484.89347249999997</c:v>
                </c:pt>
                <c:pt idx="47">
                  <c:v>484.6995397</c:v>
                </c:pt>
                <c:pt idx="48">
                  <c:v>482.01468110000002</c:v>
                </c:pt>
                <c:pt idx="49">
                  <c:v>481.58929669999998</c:v>
                </c:pt>
                <c:pt idx="50">
                  <c:v>476.29800410000001</c:v>
                </c:pt>
                <c:pt idx="51">
                  <c:v>485.4275475</c:v>
                </c:pt>
                <c:pt idx="52">
                  <c:v>475.99569009999999</c:v>
                </c:pt>
                <c:pt idx="53">
                  <c:v>472.35180939999998</c:v>
                </c:pt>
                <c:pt idx="54">
                  <c:v>468.7211173</c:v>
                </c:pt>
                <c:pt idx="55">
                  <c:v>469.43419779999999</c:v>
                </c:pt>
                <c:pt idx="56">
                  <c:v>468.74890599999998</c:v>
                </c:pt>
                <c:pt idx="57">
                  <c:v>467.16245600000002</c:v>
                </c:pt>
                <c:pt idx="58">
                  <c:v>465.4940416</c:v>
                </c:pt>
                <c:pt idx="59">
                  <c:v>462.08405490000001</c:v>
                </c:pt>
                <c:pt idx="60">
                  <c:v>462.33228939999998</c:v>
                </c:pt>
                <c:pt idx="61">
                  <c:v>457.81946379999999</c:v>
                </c:pt>
                <c:pt idx="62">
                  <c:v>456.29825369999998</c:v>
                </c:pt>
                <c:pt idx="63">
                  <c:v>451.56366750000001</c:v>
                </c:pt>
                <c:pt idx="64">
                  <c:v>450.90249080000001</c:v>
                </c:pt>
                <c:pt idx="65">
                  <c:v>453.27336709999997</c:v>
                </c:pt>
                <c:pt idx="66">
                  <c:v>455.4135703</c:v>
                </c:pt>
                <c:pt idx="67">
                  <c:v>449.3099795</c:v>
                </c:pt>
                <c:pt idx="68">
                  <c:v>450.34944849999999</c:v>
                </c:pt>
                <c:pt idx="69">
                  <c:v>449.75922250000002</c:v>
                </c:pt>
                <c:pt idx="70">
                  <c:v>448.58957600000002</c:v>
                </c:pt>
                <c:pt idx="71">
                  <c:v>451.30708090000002</c:v>
                </c:pt>
                <c:pt idx="72">
                  <c:v>453.49248110000002</c:v>
                </c:pt>
                <c:pt idx="73">
                  <c:v>453.0800036</c:v>
                </c:pt>
                <c:pt idx="74">
                  <c:v>551.92107369999997</c:v>
                </c:pt>
                <c:pt idx="75">
                  <c:v>868.50751709999997</c:v>
                </c:pt>
                <c:pt idx="76">
                  <c:v>963.01938050000001</c:v>
                </c:pt>
                <c:pt idx="77">
                  <c:v>945.53982299999996</c:v>
                </c:pt>
                <c:pt idx="78">
                  <c:v>931.12115310000002</c:v>
                </c:pt>
                <c:pt idx="79">
                  <c:v>919.66703310000003</c:v>
                </c:pt>
                <c:pt idx="80">
                  <c:v>915.06383510000001</c:v>
                </c:pt>
                <c:pt idx="81">
                  <c:v>910.44077159999995</c:v>
                </c:pt>
                <c:pt idx="82">
                  <c:v>904.49092480000002</c:v>
                </c:pt>
                <c:pt idx="83">
                  <c:v>896.03185199999996</c:v>
                </c:pt>
                <c:pt idx="84">
                  <c:v>895.68840499999999</c:v>
                </c:pt>
                <c:pt idx="85">
                  <c:v>884.41944799999999</c:v>
                </c:pt>
                <c:pt idx="86">
                  <c:v>876.96100869999998</c:v>
                </c:pt>
                <c:pt idx="87">
                  <c:v>871.3526895</c:v>
                </c:pt>
                <c:pt idx="88">
                  <c:v>859.51371019999999</c:v>
                </c:pt>
                <c:pt idx="89">
                  <c:v>840.18944069999998</c:v>
                </c:pt>
                <c:pt idx="90">
                  <c:v>839.28385419999995</c:v>
                </c:pt>
                <c:pt idx="91">
                  <c:v>868.65713149999999</c:v>
                </c:pt>
                <c:pt idx="92">
                  <c:v>870.55294560000004</c:v>
                </c:pt>
                <c:pt idx="93">
                  <c:v>1488.793889</c:v>
                </c:pt>
                <c:pt idx="94">
                  <c:v>1497.171251</c:v>
                </c:pt>
                <c:pt idx="95">
                  <c:v>1497.1307650000001</c:v>
                </c:pt>
                <c:pt idx="96">
                  <c:v>1491.1044449999999</c:v>
                </c:pt>
                <c:pt idx="97">
                  <c:v>1491.413661</c:v>
                </c:pt>
                <c:pt idx="98">
                  <c:v>1499.5837879999999</c:v>
                </c:pt>
                <c:pt idx="99">
                  <c:v>1509.4335739999999</c:v>
                </c:pt>
                <c:pt idx="100">
                  <c:v>1512.4579060000001</c:v>
                </c:pt>
                <c:pt idx="101">
                  <c:v>1564.5539060000001</c:v>
                </c:pt>
                <c:pt idx="102">
                  <c:v>1612.3425930000001</c:v>
                </c:pt>
                <c:pt idx="103">
                  <c:v>1637.119776</c:v>
                </c:pt>
                <c:pt idx="104">
                  <c:v>1632.048927</c:v>
                </c:pt>
                <c:pt idx="105">
                  <c:v>1565.8473590000001</c:v>
                </c:pt>
                <c:pt idx="106">
                  <c:v>1559.60941</c:v>
                </c:pt>
                <c:pt idx="107">
                  <c:v>1581.9419150000001</c:v>
                </c:pt>
                <c:pt idx="108">
                  <c:v>1585.904309</c:v>
                </c:pt>
                <c:pt idx="109">
                  <c:v>1579.565795</c:v>
                </c:pt>
                <c:pt idx="110">
                  <c:v>1550.8934369999999</c:v>
                </c:pt>
                <c:pt idx="111">
                  <c:v>1521.7332349999999</c:v>
                </c:pt>
                <c:pt idx="112">
                  <c:v>1520.363343</c:v>
                </c:pt>
                <c:pt idx="113">
                  <c:v>1585.1168520000001</c:v>
                </c:pt>
                <c:pt idx="114">
                  <c:v>1509.2046419999999</c:v>
                </c:pt>
                <c:pt idx="115">
                  <c:v>1433.214626</c:v>
                </c:pt>
                <c:pt idx="116">
                  <c:v>1396.0144069999999</c:v>
                </c:pt>
                <c:pt idx="117">
                  <c:v>1330.6951079999999</c:v>
                </c:pt>
                <c:pt idx="118">
                  <c:v>1400.1434870000001</c:v>
                </c:pt>
                <c:pt idx="119">
                  <c:v>1459.551438</c:v>
                </c:pt>
                <c:pt idx="120">
                  <c:v>1434.4998479999999</c:v>
                </c:pt>
                <c:pt idx="121">
                  <c:v>1605.51198</c:v>
                </c:pt>
                <c:pt idx="122">
                  <c:v>1663.196956</c:v>
                </c:pt>
                <c:pt idx="123">
                  <c:v>1501.942245</c:v>
                </c:pt>
                <c:pt idx="124">
                  <c:v>1460.4655210000001</c:v>
                </c:pt>
                <c:pt idx="125">
                  <c:v>1442.823122</c:v>
                </c:pt>
                <c:pt idx="126">
                  <c:v>1643.7922960000001</c:v>
                </c:pt>
                <c:pt idx="127">
                  <c:v>1619.994185</c:v>
                </c:pt>
                <c:pt idx="128">
                  <c:v>1488.1248860000001</c:v>
                </c:pt>
                <c:pt idx="129">
                  <c:v>1313.9059179999999</c:v>
                </c:pt>
                <c:pt idx="130">
                  <c:v>1297.913305</c:v>
                </c:pt>
                <c:pt idx="131">
                  <c:v>1215.0599400000001</c:v>
                </c:pt>
                <c:pt idx="132">
                  <c:v>1218.906796</c:v>
                </c:pt>
                <c:pt idx="133">
                  <c:v>1228.3653919999999</c:v>
                </c:pt>
                <c:pt idx="134">
                  <c:v>1251.1636800000001</c:v>
                </c:pt>
                <c:pt idx="135">
                  <c:v>1257.9563499999999</c:v>
                </c:pt>
                <c:pt idx="136">
                  <c:v>1260.030293</c:v>
                </c:pt>
                <c:pt idx="137">
                  <c:v>1258.3176109999999</c:v>
                </c:pt>
                <c:pt idx="138">
                  <c:v>1240.2841619999999</c:v>
                </c:pt>
                <c:pt idx="139">
                  <c:v>1230.9122110000001</c:v>
                </c:pt>
                <c:pt idx="140">
                  <c:v>1213.5683449999999</c:v>
                </c:pt>
                <c:pt idx="141">
                  <c:v>1213.1878019999999</c:v>
                </c:pt>
                <c:pt idx="142">
                  <c:v>1237.706246</c:v>
                </c:pt>
                <c:pt idx="143">
                  <c:v>1262.6885130000001</c:v>
                </c:pt>
                <c:pt idx="144">
                  <c:v>1284.063981</c:v>
                </c:pt>
                <c:pt idx="145">
                  <c:v>1227.3093140000001</c:v>
                </c:pt>
                <c:pt idx="146">
                  <c:v>1218.5861199999999</c:v>
                </c:pt>
                <c:pt idx="147">
                  <c:v>1720.2022770000001</c:v>
                </c:pt>
                <c:pt idx="148">
                  <c:v>2123.9693980000002</c:v>
                </c:pt>
                <c:pt idx="149">
                  <c:v>1517.983416</c:v>
                </c:pt>
                <c:pt idx="150">
                  <c:v>1379.3263420000001</c:v>
                </c:pt>
                <c:pt idx="151">
                  <c:v>1433.18271</c:v>
                </c:pt>
                <c:pt idx="152">
                  <c:v>1380.3762999999999</c:v>
                </c:pt>
                <c:pt idx="153">
                  <c:v>1422.3217689999999</c:v>
                </c:pt>
                <c:pt idx="154">
                  <c:v>1477.908414</c:v>
                </c:pt>
                <c:pt idx="155">
                  <c:v>1569.4329720000001</c:v>
                </c:pt>
                <c:pt idx="156">
                  <c:v>1740.082408</c:v>
                </c:pt>
                <c:pt idx="157">
                  <c:v>1773.4223199999999</c:v>
                </c:pt>
                <c:pt idx="158">
                  <c:v>1731.9543739999999</c:v>
                </c:pt>
                <c:pt idx="159">
                  <c:v>1702.3302140000001</c:v>
                </c:pt>
                <c:pt idx="160">
                  <c:v>1676.478527</c:v>
                </c:pt>
                <c:pt idx="161">
                  <c:v>1829.587503</c:v>
                </c:pt>
                <c:pt idx="162">
                  <c:v>1763.969096</c:v>
                </c:pt>
                <c:pt idx="163">
                  <c:v>1721.9757400000001</c:v>
                </c:pt>
                <c:pt idx="164">
                  <c:v>1853.8763329999999</c:v>
                </c:pt>
                <c:pt idx="165">
                  <c:v>2145.8233110000001</c:v>
                </c:pt>
                <c:pt idx="166">
                  <c:v>2113.018129</c:v>
                </c:pt>
                <c:pt idx="167">
                  <c:v>2258.9319839999998</c:v>
                </c:pt>
                <c:pt idx="168">
                  <c:v>2325.3800470000001</c:v>
                </c:pt>
                <c:pt idx="169">
                  <c:v>2129.6530309999998</c:v>
                </c:pt>
                <c:pt idx="170">
                  <c:v>2113.7630680000002</c:v>
                </c:pt>
                <c:pt idx="171">
                  <c:v>2333.1977900000002</c:v>
                </c:pt>
                <c:pt idx="172">
                  <c:v>2754.8970690000001</c:v>
                </c:pt>
                <c:pt idx="173">
                  <c:v>2787.2321769999999</c:v>
                </c:pt>
                <c:pt idx="174">
                  <c:v>2795.3771270000002</c:v>
                </c:pt>
                <c:pt idx="175">
                  <c:v>2763.727504</c:v>
                </c:pt>
                <c:pt idx="176">
                  <c:v>2735.7325230000001</c:v>
                </c:pt>
                <c:pt idx="177">
                  <c:v>2716.8361930000001</c:v>
                </c:pt>
                <c:pt idx="178">
                  <c:v>2670.612689</c:v>
                </c:pt>
                <c:pt idx="179">
                  <c:v>2621.1571800000002</c:v>
                </c:pt>
                <c:pt idx="180">
                  <c:v>2615.6838010000001</c:v>
                </c:pt>
                <c:pt idx="181">
                  <c:v>2612.0611170000002</c:v>
                </c:pt>
                <c:pt idx="182">
                  <c:v>2649.5057879999999</c:v>
                </c:pt>
                <c:pt idx="183">
                  <c:v>2707.385053</c:v>
                </c:pt>
                <c:pt idx="184">
                  <c:v>3432.1007199999999</c:v>
                </c:pt>
                <c:pt idx="185">
                  <c:v>3497.9703410000002</c:v>
                </c:pt>
                <c:pt idx="186">
                  <c:v>3801.5873099999999</c:v>
                </c:pt>
                <c:pt idx="187">
                  <c:v>4218.8971499999998</c:v>
                </c:pt>
                <c:pt idx="188">
                  <c:v>4182.592224</c:v>
                </c:pt>
                <c:pt idx="189">
                  <c:v>4175.1195610000004</c:v>
                </c:pt>
                <c:pt idx="190">
                  <c:v>4180.3957870000004</c:v>
                </c:pt>
                <c:pt idx="191">
                  <c:v>4160.2591359999997</c:v>
                </c:pt>
                <c:pt idx="192">
                  <c:v>3963.7825309999998</c:v>
                </c:pt>
                <c:pt idx="193">
                  <c:v>3256.213675</c:v>
                </c:pt>
                <c:pt idx="194">
                  <c:v>3161.4779279999998</c:v>
                </c:pt>
                <c:pt idx="195">
                  <c:v>3103.3390180000001</c:v>
                </c:pt>
                <c:pt idx="196">
                  <c:v>3078.6617500000002</c:v>
                </c:pt>
                <c:pt idx="197">
                  <c:v>3069.531297</c:v>
                </c:pt>
                <c:pt idx="198">
                  <c:v>3026.7087270000002</c:v>
                </c:pt>
                <c:pt idx="199">
                  <c:v>2854.2337630000002</c:v>
                </c:pt>
                <c:pt idx="200">
                  <c:v>2578.5492180000001</c:v>
                </c:pt>
                <c:pt idx="201">
                  <c:v>2531.6342540000001</c:v>
                </c:pt>
                <c:pt idx="202">
                  <c:v>2485.9923920000001</c:v>
                </c:pt>
                <c:pt idx="203">
                  <c:v>2297.5140430000001</c:v>
                </c:pt>
                <c:pt idx="204">
                  <c:v>1581.308241</c:v>
                </c:pt>
                <c:pt idx="205">
                  <c:v>1580.0968720000001</c:v>
                </c:pt>
                <c:pt idx="206">
                  <c:v>1548.6795090000001</c:v>
                </c:pt>
                <c:pt idx="207">
                  <c:v>1487.4745809999999</c:v>
                </c:pt>
                <c:pt idx="208">
                  <c:v>1276.1976830000001</c:v>
                </c:pt>
                <c:pt idx="209">
                  <c:v>1208.489139</c:v>
                </c:pt>
                <c:pt idx="210">
                  <c:v>1174.8562939999999</c:v>
                </c:pt>
                <c:pt idx="211">
                  <c:v>1135.968842</c:v>
                </c:pt>
                <c:pt idx="212">
                  <c:v>1096.3563200000001</c:v>
                </c:pt>
                <c:pt idx="213">
                  <c:v>1066.609819</c:v>
                </c:pt>
                <c:pt idx="214">
                  <c:v>1249.5055789999999</c:v>
                </c:pt>
                <c:pt idx="215">
                  <c:v>1212.886123</c:v>
                </c:pt>
                <c:pt idx="216">
                  <c:v>1215.370674</c:v>
                </c:pt>
                <c:pt idx="217">
                  <c:v>1200.856861</c:v>
                </c:pt>
                <c:pt idx="218">
                  <c:v>1167.0890750000001</c:v>
                </c:pt>
                <c:pt idx="219">
                  <c:v>1160.0994989999999</c:v>
                </c:pt>
                <c:pt idx="220">
                  <c:v>1160.145424</c:v>
                </c:pt>
                <c:pt idx="221">
                  <c:v>1163.0643930000001</c:v>
                </c:pt>
                <c:pt idx="222">
                  <c:v>1184.783496</c:v>
                </c:pt>
                <c:pt idx="223">
                  <c:v>1156.2236370000001</c:v>
                </c:pt>
                <c:pt idx="224">
                  <c:v>1138.5303980000001</c:v>
                </c:pt>
                <c:pt idx="225">
                  <c:v>1039.711859</c:v>
                </c:pt>
                <c:pt idx="226">
                  <c:v>1010.076575</c:v>
                </c:pt>
                <c:pt idx="227">
                  <c:v>1006.080531</c:v>
                </c:pt>
                <c:pt idx="228">
                  <c:v>1018.382898</c:v>
                </c:pt>
                <c:pt idx="229">
                  <c:v>1018.892123</c:v>
                </c:pt>
                <c:pt idx="230">
                  <c:v>1014.720253</c:v>
                </c:pt>
                <c:pt idx="231">
                  <c:v>1004.348931</c:v>
                </c:pt>
                <c:pt idx="232">
                  <c:v>980.72457750000001</c:v>
                </c:pt>
                <c:pt idx="233">
                  <c:v>930.58569009999997</c:v>
                </c:pt>
                <c:pt idx="234">
                  <c:v>923.93171359999997</c:v>
                </c:pt>
                <c:pt idx="235">
                  <c:v>930.15065660000005</c:v>
                </c:pt>
                <c:pt idx="236">
                  <c:v>934.36568260000001</c:v>
                </c:pt>
                <c:pt idx="237">
                  <c:v>929.0973765</c:v>
                </c:pt>
                <c:pt idx="238">
                  <c:v>933.89996189999999</c:v>
                </c:pt>
                <c:pt idx="239">
                  <c:v>865.66820949999999</c:v>
                </c:pt>
                <c:pt idx="240">
                  <c:v>857.63934719999997</c:v>
                </c:pt>
                <c:pt idx="241">
                  <c:v>857.01090959999999</c:v>
                </c:pt>
                <c:pt idx="242">
                  <c:v>860.14827519999994</c:v>
                </c:pt>
                <c:pt idx="243">
                  <c:v>867.40667089999999</c:v>
                </c:pt>
                <c:pt idx="244">
                  <c:v>859.77134190000004</c:v>
                </c:pt>
                <c:pt idx="245">
                  <c:v>846.52597700000001</c:v>
                </c:pt>
                <c:pt idx="246">
                  <c:v>755.15388889999997</c:v>
                </c:pt>
                <c:pt idx="247">
                  <c:v>767.87654620000001</c:v>
                </c:pt>
                <c:pt idx="248">
                  <c:v>784.09350070000005</c:v>
                </c:pt>
                <c:pt idx="249">
                  <c:v>794.57286739999995</c:v>
                </c:pt>
                <c:pt idx="250">
                  <c:v>794.57848409999997</c:v>
                </c:pt>
                <c:pt idx="251">
                  <c:v>805.41965000000005</c:v>
                </c:pt>
                <c:pt idx="252">
                  <c:v>794.36287689999995</c:v>
                </c:pt>
                <c:pt idx="253">
                  <c:v>803.81687839999995</c:v>
                </c:pt>
                <c:pt idx="254">
                  <c:v>913.8815141</c:v>
                </c:pt>
                <c:pt idx="255">
                  <c:v>856.94603749999999</c:v>
                </c:pt>
                <c:pt idx="256">
                  <c:v>827.09667969999998</c:v>
                </c:pt>
                <c:pt idx="257">
                  <c:v>817.67252599999995</c:v>
                </c:pt>
                <c:pt idx="258">
                  <c:v>811.77170139999998</c:v>
                </c:pt>
                <c:pt idx="259">
                  <c:v>796.18508299999996</c:v>
                </c:pt>
                <c:pt idx="260">
                  <c:v>782.04909580000003</c:v>
                </c:pt>
                <c:pt idx="261">
                  <c:v>773.80356900000004</c:v>
                </c:pt>
                <c:pt idx="262">
                  <c:v>784.4558634</c:v>
                </c:pt>
                <c:pt idx="263">
                  <c:v>799.85178370000006</c:v>
                </c:pt>
                <c:pt idx="264">
                  <c:v>795.32239670000001</c:v>
                </c:pt>
                <c:pt idx="265">
                  <c:v>778.20662849999997</c:v>
                </c:pt>
                <c:pt idx="266">
                  <c:v>769.08267690000002</c:v>
                </c:pt>
                <c:pt idx="267">
                  <c:v>767.02477629999998</c:v>
                </c:pt>
                <c:pt idx="268">
                  <c:v>764.02172499999995</c:v>
                </c:pt>
                <c:pt idx="269">
                  <c:v>758.04822969999998</c:v>
                </c:pt>
                <c:pt idx="270">
                  <c:v>755.26424970000005</c:v>
                </c:pt>
                <c:pt idx="271">
                  <c:v>756.69763020000005</c:v>
                </c:pt>
                <c:pt idx="272">
                  <c:v>766.04948639999998</c:v>
                </c:pt>
                <c:pt idx="273">
                  <c:v>751.9961571</c:v>
                </c:pt>
                <c:pt idx="274">
                  <c:v>737.53891669999996</c:v>
                </c:pt>
                <c:pt idx="275">
                  <c:v>737.65792060000001</c:v>
                </c:pt>
                <c:pt idx="276">
                  <c:v>732.27837469999997</c:v>
                </c:pt>
                <c:pt idx="277">
                  <c:v>725.64448609999999</c:v>
                </c:pt>
                <c:pt idx="278">
                  <c:v>765.67335660000003</c:v>
                </c:pt>
                <c:pt idx="279">
                  <c:v>788.28080399999999</c:v>
                </c:pt>
                <c:pt idx="280">
                  <c:v>766.5906645</c:v>
                </c:pt>
                <c:pt idx="281">
                  <c:v>768.13154789999999</c:v>
                </c:pt>
                <c:pt idx="282">
                  <c:v>754.73137870000005</c:v>
                </c:pt>
                <c:pt idx="283">
                  <c:v>740.18822230000001</c:v>
                </c:pt>
                <c:pt idx="284">
                  <c:v>713.139454</c:v>
                </c:pt>
                <c:pt idx="285">
                  <c:v>694.62706509999998</c:v>
                </c:pt>
                <c:pt idx="286">
                  <c:v>675.53858620000005</c:v>
                </c:pt>
                <c:pt idx="287">
                  <c:v>487.49228799999997</c:v>
                </c:pt>
                <c:pt idx="288">
                  <c:v>370.62016549999998</c:v>
                </c:pt>
                <c:pt idx="289">
                  <c:v>536.4101703</c:v>
                </c:pt>
                <c:pt idx="290">
                  <c:v>725.48091639999996</c:v>
                </c:pt>
                <c:pt idx="291">
                  <c:v>1018.446726</c:v>
                </c:pt>
                <c:pt idx="292">
                  <c:v>984.60430159999999</c:v>
                </c:pt>
                <c:pt idx="293">
                  <c:v>927.54877750000003</c:v>
                </c:pt>
                <c:pt idx="294">
                  <c:v>868.34117370000001</c:v>
                </c:pt>
                <c:pt idx="295">
                  <c:v>850.01684890000001</c:v>
                </c:pt>
                <c:pt idx="296">
                  <c:v>846.67934549999995</c:v>
                </c:pt>
                <c:pt idx="297">
                  <c:v>841.76427909999995</c:v>
                </c:pt>
                <c:pt idx="298">
                  <c:v>837.21067519999997</c:v>
                </c:pt>
                <c:pt idx="299">
                  <c:v>838.11220349999996</c:v>
                </c:pt>
                <c:pt idx="300">
                  <c:v>829.45406070000001</c:v>
                </c:pt>
                <c:pt idx="301">
                  <c:v>819.58331699999997</c:v>
                </c:pt>
                <c:pt idx="302">
                  <c:v>809.56713779999995</c:v>
                </c:pt>
                <c:pt idx="303">
                  <c:v>790.46639400000004</c:v>
                </c:pt>
                <c:pt idx="304">
                  <c:v>753.05437919999997</c:v>
                </c:pt>
                <c:pt idx="305">
                  <c:v>804.08432370000003</c:v>
                </c:pt>
                <c:pt idx="306">
                  <c:v>804.15233499999999</c:v>
                </c:pt>
                <c:pt idx="307">
                  <c:v>814.19471959999998</c:v>
                </c:pt>
                <c:pt idx="308">
                  <c:v>850.49820580000005</c:v>
                </c:pt>
                <c:pt idx="309">
                  <c:v>868.80779410000002</c:v>
                </c:pt>
                <c:pt idx="310">
                  <c:v>892.08428819999995</c:v>
                </c:pt>
                <c:pt idx="311">
                  <c:v>886.96547850000002</c:v>
                </c:pt>
                <c:pt idx="312">
                  <c:v>890.69205880000004</c:v>
                </c:pt>
                <c:pt idx="313">
                  <c:v>879.53484189999995</c:v>
                </c:pt>
                <c:pt idx="314">
                  <c:v>847.52266469999995</c:v>
                </c:pt>
                <c:pt idx="315">
                  <c:v>746.14649559999998</c:v>
                </c:pt>
                <c:pt idx="316">
                  <c:v>772.84848160000001</c:v>
                </c:pt>
                <c:pt idx="317">
                  <c:v>851.95944980000002</c:v>
                </c:pt>
                <c:pt idx="318">
                  <c:v>839.61831759999995</c:v>
                </c:pt>
                <c:pt idx="319">
                  <c:v>828.41541570000004</c:v>
                </c:pt>
                <c:pt idx="320">
                  <c:v>819.98202800000001</c:v>
                </c:pt>
                <c:pt idx="321">
                  <c:v>806.01068540000006</c:v>
                </c:pt>
                <c:pt idx="322">
                  <c:v>801.69215940000004</c:v>
                </c:pt>
                <c:pt idx="323">
                  <c:v>795.94926329999998</c:v>
                </c:pt>
                <c:pt idx="324">
                  <c:v>793.80984430000001</c:v>
                </c:pt>
                <c:pt idx="325">
                  <c:v>783.11670500000002</c:v>
                </c:pt>
                <c:pt idx="326">
                  <c:v>769.85207190000006</c:v>
                </c:pt>
                <c:pt idx="327">
                  <c:v>786.32093169999996</c:v>
                </c:pt>
                <c:pt idx="328">
                  <c:v>784.45360249999999</c:v>
                </c:pt>
                <c:pt idx="329">
                  <c:v>744.39548939999997</c:v>
                </c:pt>
                <c:pt idx="330">
                  <c:v>700.1820937</c:v>
                </c:pt>
                <c:pt idx="331">
                  <c:v>464.33260669999999</c:v>
                </c:pt>
                <c:pt idx="332">
                  <c:v>450.0181852</c:v>
                </c:pt>
                <c:pt idx="333">
                  <c:v>468.68098279999998</c:v>
                </c:pt>
                <c:pt idx="334">
                  <c:v>496.27460389999999</c:v>
                </c:pt>
                <c:pt idx="335">
                  <c:v>523.90086310000004</c:v>
                </c:pt>
                <c:pt idx="336">
                  <c:v>547.63571130000003</c:v>
                </c:pt>
                <c:pt idx="337">
                  <c:v>548.47704739999995</c:v>
                </c:pt>
                <c:pt idx="338">
                  <c:v>545.56094880000001</c:v>
                </c:pt>
                <c:pt idx="339">
                  <c:v>542.73879650000003</c:v>
                </c:pt>
                <c:pt idx="340">
                  <c:v>541.92456709999999</c:v>
                </c:pt>
                <c:pt idx="341">
                  <c:v>541.92456709999999</c:v>
                </c:pt>
                <c:pt idx="342">
                  <c:v>541.92456709999999</c:v>
                </c:pt>
                <c:pt idx="343">
                  <c:v>540.07197540000004</c:v>
                </c:pt>
                <c:pt idx="344">
                  <c:v>533.17797580000001</c:v>
                </c:pt>
                <c:pt idx="345">
                  <c:v>552.7926602</c:v>
                </c:pt>
                <c:pt idx="346">
                  <c:v>469.35064390000002</c:v>
                </c:pt>
                <c:pt idx="347">
                  <c:v>398.32357830000001</c:v>
                </c:pt>
                <c:pt idx="348">
                  <c:v>407.66299670000001</c:v>
                </c:pt>
                <c:pt idx="349">
                  <c:v>403.13124699999997</c:v>
                </c:pt>
                <c:pt idx="350">
                  <c:v>412.30253599999998</c:v>
                </c:pt>
                <c:pt idx="351">
                  <c:v>421.565449</c:v>
                </c:pt>
                <c:pt idx="352">
                  <c:v>449.14883909999998</c:v>
                </c:pt>
                <c:pt idx="353">
                  <c:v>487.9519363</c:v>
                </c:pt>
                <c:pt idx="354">
                  <c:v>509.82267569999999</c:v>
                </c:pt>
                <c:pt idx="355">
                  <c:v>522.84937149999996</c:v>
                </c:pt>
                <c:pt idx="356">
                  <c:v>522.96182610000005</c:v>
                </c:pt>
                <c:pt idx="357">
                  <c:v>536.999326</c:v>
                </c:pt>
                <c:pt idx="358">
                  <c:v>541.44638420000001</c:v>
                </c:pt>
                <c:pt idx="359">
                  <c:v>503.28071030000001</c:v>
                </c:pt>
                <c:pt idx="360">
                  <c:v>469.67479209999999</c:v>
                </c:pt>
                <c:pt idx="361">
                  <c:v>457.413904</c:v>
                </c:pt>
                <c:pt idx="362">
                  <c:v>481.64151930000003</c:v>
                </c:pt>
                <c:pt idx="363">
                  <c:v>539.42492389999995</c:v>
                </c:pt>
                <c:pt idx="364">
                  <c:v>550.85270830000002</c:v>
                </c:pt>
                <c:pt idx="365">
                  <c:v>529.21760759999995</c:v>
                </c:pt>
                <c:pt idx="366">
                  <c:v>535.82978609999998</c:v>
                </c:pt>
                <c:pt idx="367">
                  <c:v>521.90998530000002</c:v>
                </c:pt>
                <c:pt idx="368">
                  <c:v>482.79453080000002</c:v>
                </c:pt>
                <c:pt idx="369">
                  <c:v>499.43264470000003</c:v>
                </c:pt>
                <c:pt idx="370">
                  <c:v>519.11636269999997</c:v>
                </c:pt>
                <c:pt idx="371">
                  <c:v>527.68575940000005</c:v>
                </c:pt>
                <c:pt idx="372">
                  <c:v>515.08284160000005</c:v>
                </c:pt>
                <c:pt idx="373">
                  <c:v>501.02039079999997</c:v>
                </c:pt>
                <c:pt idx="374">
                  <c:v>487.34795370000001</c:v>
                </c:pt>
                <c:pt idx="375">
                  <c:v>513.64485579999996</c:v>
                </c:pt>
                <c:pt idx="376">
                  <c:v>548.72702100000004</c:v>
                </c:pt>
                <c:pt idx="377">
                  <c:v>525.50558049999995</c:v>
                </c:pt>
                <c:pt idx="378">
                  <c:v>585.29183579999994</c:v>
                </c:pt>
                <c:pt idx="379">
                  <c:v>583.23173599999996</c:v>
                </c:pt>
                <c:pt idx="380">
                  <c:v>573.72243319999995</c:v>
                </c:pt>
                <c:pt idx="381">
                  <c:v>542.74991299999999</c:v>
                </c:pt>
                <c:pt idx="382">
                  <c:v>510.99068319999998</c:v>
                </c:pt>
                <c:pt idx="383">
                  <c:v>499.04877529999999</c:v>
                </c:pt>
                <c:pt idx="384">
                  <c:v>490.60495200000003</c:v>
                </c:pt>
                <c:pt idx="385">
                  <c:v>476.78605640000001</c:v>
                </c:pt>
                <c:pt idx="386">
                  <c:v>489.18127479999998</c:v>
                </c:pt>
                <c:pt idx="387">
                  <c:v>502.49516390000002</c:v>
                </c:pt>
                <c:pt idx="388">
                  <c:v>515.61764259999995</c:v>
                </c:pt>
                <c:pt idx="389">
                  <c:v>522.93774670000005</c:v>
                </c:pt>
                <c:pt idx="390">
                  <c:v>522.96182610000005</c:v>
                </c:pt>
                <c:pt idx="391">
                  <c:v>520.65915940000002</c:v>
                </c:pt>
                <c:pt idx="392">
                  <c:v>513.59470859999999</c:v>
                </c:pt>
                <c:pt idx="393">
                  <c:v>511.29291790000002</c:v>
                </c:pt>
                <c:pt idx="394">
                  <c:v>491.08289250000001</c:v>
                </c:pt>
                <c:pt idx="395">
                  <c:v>466.9501477</c:v>
                </c:pt>
                <c:pt idx="396">
                  <c:v>459.95330610000002</c:v>
                </c:pt>
                <c:pt idx="397">
                  <c:v>478.07980570000001</c:v>
                </c:pt>
                <c:pt idx="398">
                  <c:v>550.66474419999997</c:v>
                </c:pt>
                <c:pt idx="399">
                  <c:v>599.12220649999995</c:v>
                </c:pt>
                <c:pt idx="400">
                  <c:v>610.57806330000005</c:v>
                </c:pt>
                <c:pt idx="401">
                  <c:v>570.23155980000001</c:v>
                </c:pt>
                <c:pt idx="402">
                  <c:v>533.38837990000002</c:v>
                </c:pt>
                <c:pt idx="403">
                  <c:v>513.66007909999996</c:v>
                </c:pt>
                <c:pt idx="404">
                  <c:v>493.22398079999999</c:v>
                </c:pt>
                <c:pt idx="405">
                  <c:v>480.28107820000002</c:v>
                </c:pt>
                <c:pt idx="406">
                  <c:v>475.97613890000002</c:v>
                </c:pt>
                <c:pt idx="407">
                  <c:v>475.55497350000002</c:v>
                </c:pt>
                <c:pt idx="408">
                  <c:v>475.41581259999998</c:v>
                </c:pt>
                <c:pt idx="409">
                  <c:v>472.26826979999998</c:v>
                </c:pt>
                <c:pt idx="410">
                  <c:v>467.99428990000001</c:v>
                </c:pt>
                <c:pt idx="411">
                  <c:v>479.2066815</c:v>
                </c:pt>
                <c:pt idx="412">
                  <c:v>499.50512049999998</c:v>
                </c:pt>
                <c:pt idx="413">
                  <c:v>506.7698575</c:v>
                </c:pt>
                <c:pt idx="414">
                  <c:v>491.1149972</c:v>
                </c:pt>
                <c:pt idx="415">
                  <c:v>476.38986749999998</c:v>
                </c:pt>
                <c:pt idx="416">
                  <c:v>476.36370149999999</c:v>
                </c:pt>
                <c:pt idx="417">
                  <c:v>489.1894388</c:v>
                </c:pt>
                <c:pt idx="418">
                  <c:v>493.9321885</c:v>
                </c:pt>
                <c:pt idx="419">
                  <c:v>484.99246749999998</c:v>
                </c:pt>
                <c:pt idx="420">
                  <c:v>476.112908</c:v>
                </c:pt>
                <c:pt idx="421">
                  <c:v>475.55497350000002</c:v>
                </c:pt>
                <c:pt idx="422">
                  <c:v>475.55497350000002</c:v>
                </c:pt>
                <c:pt idx="423">
                  <c:v>475.64071080000002</c:v>
                </c:pt>
                <c:pt idx="424">
                  <c:v>483.01626759999999</c:v>
                </c:pt>
                <c:pt idx="425">
                  <c:v>480.47346729999998</c:v>
                </c:pt>
                <c:pt idx="426">
                  <c:v>476.78285440000002</c:v>
                </c:pt>
                <c:pt idx="427">
                  <c:v>460.31172950000001</c:v>
                </c:pt>
                <c:pt idx="428">
                  <c:v>497.79569279999998</c:v>
                </c:pt>
                <c:pt idx="429">
                  <c:v>555.09474720000003</c:v>
                </c:pt>
                <c:pt idx="430">
                  <c:v>605.04817930000002</c:v>
                </c:pt>
                <c:pt idx="431">
                  <c:v>661.807864</c:v>
                </c:pt>
                <c:pt idx="432">
                  <c:v>684.14512479999996</c:v>
                </c:pt>
                <c:pt idx="433">
                  <c:v>679.40255860000002</c:v>
                </c:pt>
                <c:pt idx="434">
                  <c:v>660.21422919999998</c:v>
                </c:pt>
                <c:pt idx="435">
                  <c:v>641.17754600000001</c:v>
                </c:pt>
                <c:pt idx="436">
                  <c:v>636.73827219999998</c:v>
                </c:pt>
                <c:pt idx="437">
                  <c:v>631.7524138</c:v>
                </c:pt>
                <c:pt idx="438">
                  <c:v>614.00723200000004</c:v>
                </c:pt>
                <c:pt idx="439">
                  <c:v>617.23378969999999</c:v>
                </c:pt>
                <c:pt idx="440">
                  <c:v>628.89822560000005</c:v>
                </c:pt>
                <c:pt idx="441">
                  <c:v>640.50883880000004</c:v>
                </c:pt>
                <c:pt idx="442">
                  <c:v>630.54845690000002</c:v>
                </c:pt>
                <c:pt idx="443">
                  <c:v>618.38678930000003</c:v>
                </c:pt>
                <c:pt idx="444">
                  <c:v>608.96922010000003</c:v>
                </c:pt>
                <c:pt idx="445">
                  <c:v>608.29416070000002</c:v>
                </c:pt>
                <c:pt idx="446">
                  <c:v>603.60839799999997</c:v>
                </c:pt>
                <c:pt idx="447">
                  <c:v>574.33147050000002</c:v>
                </c:pt>
                <c:pt idx="448">
                  <c:v>568.82010579999996</c:v>
                </c:pt>
                <c:pt idx="449">
                  <c:v>583.04046270000003</c:v>
                </c:pt>
                <c:pt idx="450">
                  <c:v>568.68195539999999</c:v>
                </c:pt>
                <c:pt idx="451">
                  <c:v>527.63530470000001</c:v>
                </c:pt>
                <c:pt idx="452">
                  <c:v>489.33018399999997</c:v>
                </c:pt>
                <c:pt idx="453">
                  <c:v>453.21403930000002</c:v>
                </c:pt>
                <c:pt idx="454">
                  <c:v>498.64317190000003</c:v>
                </c:pt>
                <c:pt idx="455">
                  <c:v>553.66821570000002</c:v>
                </c:pt>
                <c:pt idx="456">
                  <c:v>564.77748480000002</c:v>
                </c:pt>
                <c:pt idx="457">
                  <c:v>621.70182039999997</c:v>
                </c:pt>
                <c:pt idx="458">
                  <c:v>689.91278620000003</c:v>
                </c:pt>
                <c:pt idx="459">
                  <c:v>882.48473120000006</c:v>
                </c:pt>
                <c:pt idx="460">
                  <c:v>1104.804607</c:v>
                </c:pt>
                <c:pt idx="461">
                  <c:v>1354.4160509999999</c:v>
                </c:pt>
                <c:pt idx="462">
                  <c:v>1351.1627860000001</c:v>
                </c:pt>
                <c:pt idx="463">
                  <c:v>1338.1303929999999</c:v>
                </c:pt>
                <c:pt idx="464">
                  <c:v>1336.5640699999999</c:v>
                </c:pt>
                <c:pt idx="465">
                  <c:v>1339.7514389999999</c:v>
                </c:pt>
                <c:pt idx="466">
                  <c:v>1415.83205</c:v>
                </c:pt>
                <c:pt idx="467">
                  <c:v>1462.5212059999999</c:v>
                </c:pt>
                <c:pt idx="468">
                  <c:v>1481.084529</c:v>
                </c:pt>
                <c:pt idx="469">
                  <c:v>1433.017996</c:v>
                </c:pt>
                <c:pt idx="470">
                  <c:v>1388.622795</c:v>
                </c:pt>
                <c:pt idx="471">
                  <c:v>1300.079483</c:v>
                </c:pt>
                <c:pt idx="472">
                  <c:v>1509.481301</c:v>
                </c:pt>
                <c:pt idx="473">
                  <c:v>1567.6958219999999</c:v>
                </c:pt>
                <c:pt idx="474">
                  <c:v>1574.547331</c:v>
                </c:pt>
                <c:pt idx="475">
                  <c:v>1546.520139</c:v>
                </c:pt>
                <c:pt idx="476">
                  <c:v>1525.246668</c:v>
                </c:pt>
                <c:pt idx="477">
                  <c:v>1519.5499150000001</c:v>
                </c:pt>
                <c:pt idx="478">
                  <c:v>1472.2928469999999</c:v>
                </c:pt>
                <c:pt idx="479">
                  <c:v>1498.982119</c:v>
                </c:pt>
                <c:pt idx="480">
                  <c:v>1467.4830790000001</c:v>
                </c:pt>
                <c:pt idx="481">
                  <c:v>1480.3466860000001</c:v>
                </c:pt>
                <c:pt idx="482">
                  <c:v>1443.6505790000001</c:v>
                </c:pt>
                <c:pt idx="483">
                  <c:v>1444.478163</c:v>
                </c:pt>
                <c:pt idx="484">
                  <c:v>1490.1398509999999</c:v>
                </c:pt>
                <c:pt idx="485">
                  <c:v>1495.8187479999999</c:v>
                </c:pt>
                <c:pt idx="486">
                  <c:v>1465.9733430000001</c:v>
                </c:pt>
                <c:pt idx="487">
                  <c:v>1429.584196</c:v>
                </c:pt>
                <c:pt idx="488">
                  <c:v>1370.295374</c:v>
                </c:pt>
                <c:pt idx="489">
                  <c:v>1333.4879699999999</c:v>
                </c:pt>
                <c:pt idx="490">
                  <c:v>1305.3577459999999</c:v>
                </c:pt>
                <c:pt idx="491">
                  <c:v>1278.517597</c:v>
                </c:pt>
                <c:pt idx="492">
                  <c:v>1224.370177</c:v>
                </c:pt>
                <c:pt idx="493">
                  <c:v>1178.0053170000001</c:v>
                </c:pt>
                <c:pt idx="494">
                  <c:v>1166.8209649999999</c:v>
                </c:pt>
                <c:pt idx="495">
                  <c:v>1138.456052</c:v>
                </c:pt>
                <c:pt idx="496">
                  <c:v>1112.0759760000001</c:v>
                </c:pt>
                <c:pt idx="497">
                  <c:v>1108.690435</c:v>
                </c:pt>
                <c:pt idx="498">
                  <c:v>1046.969893</c:v>
                </c:pt>
                <c:pt idx="499">
                  <c:v>987.563625</c:v>
                </c:pt>
                <c:pt idx="500">
                  <c:v>953.22582060000002</c:v>
                </c:pt>
                <c:pt idx="501">
                  <c:v>921.3040135</c:v>
                </c:pt>
                <c:pt idx="502">
                  <c:v>891.67602109999996</c:v>
                </c:pt>
                <c:pt idx="503">
                  <c:v>871.65952630000004</c:v>
                </c:pt>
                <c:pt idx="504">
                  <c:v>845.33107710000002</c:v>
                </c:pt>
                <c:pt idx="505">
                  <c:v>816.67475060000004</c:v>
                </c:pt>
                <c:pt idx="506">
                  <c:v>784.05078609999998</c:v>
                </c:pt>
                <c:pt idx="507">
                  <c:v>771.90672199999995</c:v>
                </c:pt>
                <c:pt idx="508">
                  <c:v>774.6592392</c:v>
                </c:pt>
                <c:pt idx="509">
                  <c:v>798.20120350000002</c:v>
                </c:pt>
                <c:pt idx="510">
                  <c:v>808.84652879999999</c:v>
                </c:pt>
                <c:pt idx="511">
                  <c:v>801.34188879999999</c:v>
                </c:pt>
                <c:pt idx="512">
                  <c:v>801.96191799999997</c:v>
                </c:pt>
                <c:pt idx="513">
                  <c:v>803.0939214</c:v>
                </c:pt>
                <c:pt idx="514">
                  <c:v>798.23286970000004</c:v>
                </c:pt>
                <c:pt idx="515">
                  <c:v>795.47299180000005</c:v>
                </c:pt>
                <c:pt idx="516">
                  <c:v>795.9029726</c:v>
                </c:pt>
                <c:pt idx="517">
                  <c:v>783.84135600000002</c:v>
                </c:pt>
                <c:pt idx="518">
                  <c:v>782.31637450000005</c:v>
                </c:pt>
                <c:pt idx="519">
                  <c:v>780.73490809999998</c:v>
                </c:pt>
                <c:pt idx="520">
                  <c:v>775.45360830000004</c:v>
                </c:pt>
                <c:pt idx="521">
                  <c:v>902.41566709999995</c:v>
                </c:pt>
                <c:pt idx="522">
                  <c:v>1234.824204</c:v>
                </c:pt>
                <c:pt idx="523">
                  <c:v>1256.0458980000001</c:v>
                </c:pt>
                <c:pt idx="524">
                  <c:v>1257.640752</c:v>
                </c:pt>
                <c:pt idx="525">
                  <c:v>1270.6025979999999</c:v>
                </c:pt>
                <c:pt idx="526">
                  <c:v>1300.9168079999999</c:v>
                </c:pt>
                <c:pt idx="527">
                  <c:v>1305.9152690000001</c:v>
                </c:pt>
                <c:pt idx="528">
                  <c:v>1297.5806540000001</c:v>
                </c:pt>
                <c:pt idx="529">
                  <c:v>1272.189204</c:v>
                </c:pt>
                <c:pt idx="530">
                  <c:v>1219.6641649999999</c:v>
                </c:pt>
                <c:pt idx="531">
                  <c:v>1214.412088</c:v>
                </c:pt>
                <c:pt idx="532">
                  <c:v>1210.3804090000001</c:v>
                </c:pt>
                <c:pt idx="533">
                  <c:v>1236.55006</c:v>
                </c:pt>
                <c:pt idx="534">
                  <c:v>1067.567485</c:v>
                </c:pt>
                <c:pt idx="535">
                  <c:v>871.43094350000001</c:v>
                </c:pt>
                <c:pt idx="536">
                  <c:v>813.81785360000003</c:v>
                </c:pt>
                <c:pt idx="537">
                  <c:v>809.30381550000004</c:v>
                </c:pt>
                <c:pt idx="538">
                  <c:v>814.66249259999995</c:v>
                </c:pt>
                <c:pt idx="539">
                  <c:v>819.27898900000002</c:v>
                </c:pt>
                <c:pt idx="540">
                  <c:v>815.95000760000005</c:v>
                </c:pt>
                <c:pt idx="541">
                  <c:v>810.40457360000005</c:v>
                </c:pt>
                <c:pt idx="542">
                  <c:v>1041.121578</c:v>
                </c:pt>
                <c:pt idx="543">
                  <c:v>2058.2003589999999</c:v>
                </c:pt>
                <c:pt idx="544">
                  <c:v>2076.9476690000001</c:v>
                </c:pt>
                <c:pt idx="545">
                  <c:v>2562.4705800000002</c:v>
                </c:pt>
                <c:pt idx="546">
                  <c:v>4630.5500899999997</c:v>
                </c:pt>
                <c:pt idx="547">
                  <c:v>6322.4743820000003</c:v>
                </c:pt>
                <c:pt idx="548">
                  <c:v>4843.9527749999997</c:v>
                </c:pt>
                <c:pt idx="549">
                  <c:v>3576.1833459999998</c:v>
                </c:pt>
                <c:pt idx="550">
                  <c:v>3044.4935890000002</c:v>
                </c:pt>
                <c:pt idx="551">
                  <c:v>2277.5471859999998</c:v>
                </c:pt>
                <c:pt idx="552">
                  <c:v>2238.3665080000001</c:v>
                </c:pt>
                <c:pt idx="553">
                  <c:v>1952.8238690000001</c:v>
                </c:pt>
                <c:pt idx="554">
                  <c:v>1542.7027860000001</c:v>
                </c:pt>
                <c:pt idx="555">
                  <c:v>1567.2509560000001</c:v>
                </c:pt>
                <c:pt idx="556">
                  <c:v>1564.00773</c:v>
                </c:pt>
                <c:pt idx="557">
                  <c:v>1266.4713180000001</c:v>
                </c:pt>
                <c:pt idx="558">
                  <c:v>1194.3365309999999</c:v>
                </c:pt>
                <c:pt idx="559">
                  <c:v>1199.365759</c:v>
                </c:pt>
                <c:pt idx="560">
                  <c:v>1268.889717</c:v>
                </c:pt>
                <c:pt idx="561">
                  <c:v>1363.119211</c:v>
                </c:pt>
                <c:pt idx="562">
                  <c:v>1112.7422839999999</c:v>
                </c:pt>
                <c:pt idx="563">
                  <c:v>1045.4747540000001</c:v>
                </c:pt>
                <c:pt idx="564">
                  <c:v>1038.6891559999999</c:v>
                </c:pt>
                <c:pt idx="565">
                  <c:v>1031.8362990000001</c:v>
                </c:pt>
                <c:pt idx="566">
                  <c:v>1028.4222689999999</c:v>
                </c:pt>
                <c:pt idx="567">
                  <c:v>1027.4345800000001</c:v>
                </c:pt>
                <c:pt idx="568">
                  <c:v>966.1784791</c:v>
                </c:pt>
                <c:pt idx="569">
                  <c:v>930.23852680000005</c:v>
                </c:pt>
                <c:pt idx="570">
                  <c:v>919.90185480000002</c:v>
                </c:pt>
                <c:pt idx="571">
                  <c:v>916.01530409999998</c:v>
                </c:pt>
                <c:pt idx="572">
                  <c:v>907.92212510000002</c:v>
                </c:pt>
                <c:pt idx="573">
                  <c:v>904.67644480000001</c:v>
                </c:pt>
                <c:pt idx="574">
                  <c:v>890.40083119999997</c:v>
                </c:pt>
                <c:pt idx="575">
                  <c:v>890.80722360000004</c:v>
                </c:pt>
                <c:pt idx="576">
                  <c:v>886.20482879999997</c:v>
                </c:pt>
                <c:pt idx="577">
                  <c:v>888.37419980000004</c:v>
                </c:pt>
                <c:pt idx="578">
                  <c:v>891.44789030000004</c:v>
                </c:pt>
                <c:pt idx="579">
                  <c:v>852.46448069999997</c:v>
                </c:pt>
                <c:pt idx="580">
                  <c:v>828.99456510000005</c:v>
                </c:pt>
                <c:pt idx="581">
                  <c:v>813.50099130000001</c:v>
                </c:pt>
                <c:pt idx="582">
                  <c:v>763.48603430000003</c:v>
                </c:pt>
                <c:pt idx="583">
                  <c:v>738.86412329999996</c:v>
                </c:pt>
                <c:pt idx="584">
                  <c:v>721.2835844</c:v>
                </c:pt>
                <c:pt idx="585">
                  <c:v>701.11446000000001</c:v>
                </c:pt>
                <c:pt idx="586">
                  <c:v>713.01608490000001</c:v>
                </c:pt>
                <c:pt idx="587">
                  <c:v>717.86737230000006</c:v>
                </c:pt>
                <c:pt idx="588">
                  <c:v>701.8127657</c:v>
                </c:pt>
                <c:pt idx="589">
                  <c:v>673.53615630000002</c:v>
                </c:pt>
                <c:pt idx="590">
                  <c:v>685.54032949999998</c:v>
                </c:pt>
                <c:pt idx="591">
                  <c:v>683.23913279999999</c:v>
                </c:pt>
                <c:pt idx="592">
                  <c:v>678.46035389999997</c:v>
                </c:pt>
                <c:pt idx="593">
                  <c:v>671.12926949999996</c:v>
                </c:pt>
                <c:pt idx="594">
                  <c:v>663.44157710000002</c:v>
                </c:pt>
                <c:pt idx="595">
                  <c:v>655.77335449999998</c:v>
                </c:pt>
                <c:pt idx="596">
                  <c:v>646.51636840000003</c:v>
                </c:pt>
                <c:pt idx="597">
                  <c:v>637.69577059999995</c:v>
                </c:pt>
                <c:pt idx="598">
                  <c:v>643.6901752</c:v>
                </c:pt>
                <c:pt idx="599">
                  <c:v>649.96233010000003</c:v>
                </c:pt>
                <c:pt idx="600">
                  <c:v>644.34694630000001</c:v>
                </c:pt>
                <c:pt idx="601">
                  <c:v>613.44542960000001</c:v>
                </c:pt>
                <c:pt idx="602">
                  <c:v>607.1343521</c:v>
                </c:pt>
                <c:pt idx="603">
                  <c:v>603.76285559999997</c:v>
                </c:pt>
                <c:pt idx="604">
                  <c:v>605.16146639999999</c:v>
                </c:pt>
                <c:pt idx="605">
                  <c:v>600.20370290000005</c:v>
                </c:pt>
                <c:pt idx="606">
                  <c:v>608.61922440000001</c:v>
                </c:pt>
                <c:pt idx="607">
                  <c:v>595.073036</c:v>
                </c:pt>
                <c:pt idx="608">
                  <c:v>590.71026159999997</c:v>
                </c:pt>
                <c:pt idx="609">
                  <c:v>601.46123050000006</c:v>
                </c:pt>
                <c:pt idx="610">
                  <c:v>599.49761320000005</c:v>
                </c:pt>
                <c:pt idx="611">
                  <c:v>576.77790930000003</c:v>
                </c:pt>
                <c:pt idx="612">
                  <c:v>555.97723910000002</c:v>
                </c:pt>
                <c:pt idx="613">
                  <c:v>538.83803950000004</c:v>
                </c:pt>
                <c:pt idx="614">
                  <c:v>527.83154490000004</c:v>
                </c:pt>
                <c:pt idx="615">
                  <c:v>520.98041839999996</c:v>
                </c:pt>
                <c:pt idx="616">
                  <c:v>523.82329370000002</c:v>
                </c:pt>
                <c:pt idx="617">
                  <c:v>556.04957149999996</c:v>
                </c:pt>
                <c:pt idx="618">
                  <c:v>554.18882329999997</c:v>
                </c:pt>
                <c:pt idx="619">
                  <c:v>545.82232950000002</c:v>
                </c:pt>
                <c:pt idx="620">
                  <c:v>539.73454730000003</c:v>
                </c:pt>
                <c:pt idx="621">
                  <c:v>536.60817459999998</c:v>
                </c:pt>
                <c:pt idx="622">
                  <c:v>533.21324790000006</c:v>
                </c:pt>
                <c:pt idx="623">
                  <c:v>520.98756590000005</c:v>
                </c:pt>
                <c:pt idx="624">
                  <c:v>500.10852410000001</c:v>
                </c:pt>
                <c:pt idx="625">
                  <c:v>505.34293350000002</c:v>
                </c:pt>
                <c:pt idx="626">
                  <c:v>507.64105610000001</c:v>
                </c:pt>
                <c:pt idx="627">
                  <c:v>499.92774589999999</c:v>
                </c:pt>
                <c:pt idx="628">
                  <c:v>501.93241260000002</c:v>
                </c:pt>
                <c:pt idx="629">
                  <c:v>502.7561771</c:v>
                </c:pt>
                <c:pt idx="630">
                  <c:v>508.30574009999998</c:v>
                </c:pt>
                <c:pt idx="631">
                  <c:v>507.58303310000002</c:v>
                </c:pt>
                <c:pt idx="632">
                  <c:v>509.56376230000001</c:v>
                </c:pt>
                <c:pt idx="633">
                  <c:v>513.21072779999997</c:v>
                </c:pt>
                <c:pt idx="634">
                  <c:v>512.4840805</c:v>
                </c:pt>
                <c:pt idx="635">
                  <c:v>515.96592520000002</c:v>
                </c:pt>
                <c:pt idx="636">
                  <c:v>533.08976040000005</c:v>
                </c:pt>
                <c:pt idx="637">
                  <c:v>544.11075740000001</c:v>
                </c:pt>
                <c:pt idx="638">
                  <c:v>535.04765250000003</c:v>
                </c:pt>
                <c:pt idx="639">
                  <c:v>520.70878440000001</c:v>
                </c:pt>
                <c:pt idx="640">
                  <c:v>521.20382830000005</c:v>
                </c:pt>
                <c:pt idx="641">
                  <c:v>519.018101</c:v>
                </c:pt>
                <c:pt idx="642">
                  <c:v>520.63907759999995</c:v>
                </c:pt>
                <c:pt idx="643">
                  <c:v>523.16510289999997</c:v>
                </c:pt>
                <c:pt idx="644">
                  <c:v>508.47403759999997</c:v>
                </c:pt>
                <c:pt idx="645">
                  <c:v>485.35243759999997</c:v>
                </c:pt>
                <c:pt idx="646">
                  <c:v>434.7204539</c:v>
                </c:pt>
                <c:pt idx="647">
                  <c:v>552.77870910000001</c:v>
                </c:pt>
                <c:pt idx="648">
                  <c:v>595.54754500000001</c:v>
                </c:pt>
                <c:pt idx="649">
                  <c:v>665.2217521</c:v>
                </c:pt>
                <c:pt idx="650">
                  <c:v>748.92974519999996</c:v>
                </c:pt>
                <c:pt idx="651">
                  <c:v>746.08014290000006</c:v>
                </c:pt>
                <c:pt idx="652">
                  <c:v>785.85013949999995</c:v>
                </c:pt>
                <c:pt idx="653">
                  <c:v>703.45382710000001</c:v>
                </c:pt>
                <c:pt idx="654">
                  <c:v>692.26697019999995</c:v>
                </c:pt>
                <c:pt idx="655">
                  <c:v>664.32095379999998</c:v>
                </c:pt>
                <c:pt idx="656">
                  <c:v>756.18895310000005</c:v>
                </c:pt>
                <c:pt idx="657">
                  <c:v>871.10514430000001</c:v>
                </c:pt>
                <c:pt idx="658">
                  <c:v>1326.489061</c:v>
                </c:pt>
                <c:pt idx="659">
                  <c:v>555.51690299999996</c:v>
                </c:pt>
                <c:pt idx="660">
                  <c:v>378.98739319999999</c:v>
                </c:pt>
                <c:pt idx="661">
                  <c:v>358.12853489999998</c:v>
                </c:pt>
                <c:pt idx="662">
                  <c:v>358.31938009999999</c:v>
                </c:pt>
                <c:pt idx="663">
                  <c:v>359.17796420000002</c:v>
                </c:pt>
                <c:pt idx="664">
                  <c:v>358.88561970000001</c:v>
                </c:pt>
                <c:pt idx="665">
                  <c:v>357.50595440000001</c:v>
                </c:pt>
                <c:pt idx="666">
                  <c:v>356.90015840000001</c:v>
                </c:pt>
                <c:pt idx="667">
                  <c:v>359.72591139999997</c:v>
                </c:pt>
                <c:pt idx="668">
                  <c:v>370.05523699999998</c:v>
                </c:pt>
                <c:pt idx="669">
                  <c:v>376.93111620000002</c:v>
                </c:pt>
                <c:pt idx="670">
                  <c:v>370.11151159999997</c:v>
                </c:pt>
                <c:pt idx="671">
                  <c:v>363.51126069999998</c:v>
                </c:pt>
                <c:pt idx="672">
                  <c:v>361.52393619999998</c:v>
                </c:pt>
                <c:pt idx="673">
                  <c:v>362.97561510000003</c:v>
                </c:pt>
                <c:pt idx="674">
                  <c:v>377.10349689999998</c:v>
                </c:pt>
                <c:pt idx="675">
                  <c:v>376.76700249999999</c:v>
                </c:pt>
                <c:pt idx="676">
                  <c:v>378.40562610000001</c:v>
                </c:pt>
                <c:pt idx="677">
                  <c:v>377.70169920000001</c:v>
                </c:pt>
                <c:pt idx="678">
                  <c:v>376.95360620000002</c:v>
                </c:pt>
                <c:pt idx="679">
                  <c:v>377.2127448</c:v>
                </c:pt>
                <c:pt idx="680">
                  <c:v>376.0309772</c:v>
                </c:pt>
                <c:pt idx="681">
                  <c:v>373.70999499999999</c:v>
                </c:pt>
                <c:pt idx="682">
                  <c:v>372.54099000000002</c:v>
                </c:pt>
                <c:pt idx="683">
                  <c:v>372.2880323</c:v>
                </c:pt>
                <c:pt idx="684">
                  <c:v>372.04541549999999</c:v>
                </c:pt>
                <c:pt idx="685">
                  <c:v>370.67591040000002</c:v>
                </c:pt>
                <c:pt idx="686">
                  <c:v>368.05213229999998</c:v>
                </c:pt>
                <c:pt idx="687">
                  <c:v>371.30995159999998</c:v>
                </c:pt>
                <c:pt idx="688">
                  <c:v>374.5117535</c:v>
                </c:pt>
                <c:pt idx="689">
                  <c:v>367.12660990000001</c:v>
                </c:pt>
                <c:pt idx="690">
                  <c:v>363.12733020000002</c:v>
                </c:pt>
                <c:pt idx="691">
                  <c:v>355.03518439999999</c:v>
                </c:pt>
                <c:pt idx="692">
                  <c:v>352.84247870000002</c:v>
                </c:pt>
                <c:pt idx="693">
                  <c:v>354.04930109999998</c:v>
                </c:pt>
                <c:pt idx="694">
                  <c:v>354.1923602</c:v>
                </c:pt>
                <c:pt idx="695">
                  <c:v>353.1296845</c:v>
                </c:pt>
                <c:pt idx="696">
                  <c:v>352.98050869999997</c:v>
                </c:pt>
                <c:pt idx="697">
                  <c:v>352.21776130000001</c:v>
                </c:pt>
                <c:pt idx="698">
                  <c:v>352.47153680000002</c:v>
                </c:pt>
                <c:pt idx="699">
                  <c:v>353.31237019999998</c:v>
                </c:pt>
                <c:pt idx="700">
                  <c:v>357.23938939999999</c:v>
                </c:pt>
                <c:pt idx="701">
                  <c:v>359.07118170000001</c:v>
                </c:pt>
                <c:pt idx="702">
                  <c:v>360.31940530000003</c:v>
                </c:pt>
                <c:pt idx="703">
                  <c:v>360.52948850000001</c:v>
                </c:pt>
                <c:pt idx="704">
                  <c:v>359.45006419999999</c:v>
                </c:pt>
                <c:pt idx="705">
                  <c:v>360.8965086</c:v>
                </c:pt>
                <c:pt idx="706">
                  <c:v>362.33999549999999</c:v>
                </c:pt>
                <c:pt idx="707">
                  <c:v>362.14906450000001</c:v>
                </c:pt>
                <c:pt idx="708">
                  <c:v>362.98866889999999</c:v>
                </c:pt>
                <c:pt idx="709">
                  <c:v>364.21017970000003</c:v>
                </c:pt>
                <c:pt idx="710">
                  <c:v>363.76203520000001</c:v>
                </c:pt>
                <c:pt idx="711">
                  <c:v>363.00778229999997</c:v>
                </c:pt>
                <c:pt idx="712">
                  <c:v>362.0931124</c:v>
                </c:pt>
                <c:pt idx="713">
                  <c:v>356.4747782</c:v>
                </c:pt>
                <c:pt idx="714">
                  <c:v>359.13907829999999</c:v>
                </c:pt>
                <c:pt idx="715">
                  <c:v>358.47671509999998</c:v>
                </c:pt>
                <c:pt idx="716">
                  <c:v>362.06048650000002</c:v>
                </c:pt>
                <c:pt idx="717">
                  <c:v>356.42077829999999</c:v>
                </c:pt>
                <c:pt idx="718">
                  <c:v>357.61610810000002</c:v>
                </c:pt>
                <c:pt idx="719">
                  <c:v>357.24174950000003</c:v>
                </c:pt>
                <c:pt idx="720">
                  <c:v>358.31247889999997</c:v>
                </c:pt>
                <c:pt idx="721">
                  <c:v>360.98527130000002</c:v>
                </c:pt>
                <c:pt idx="722">
                  <c:v>361.19511540000002</c:v>
                </c:pt>
                <c:pt idx="723">
                  <c:v>356.28876170000001</c:v>
                </c:pt>
                <c:pt idx="724">
                  <c:v>355.40985339999997</c:v>
                </c:pt>
                <c:pt idx="725">
                  <c:v>355.62234380000001</c:v>
                </c:pt>
                <c:pt idx="726">
                  <c:v>358.11617180000002</c:v>
                </c:pt>
                <c:pt idx="727">
                  <c:v>358.24179420000002</c:v>
                </c:pt>
                <c:pt idx="728">
                  <c:v>354.02469910000002</c:v>
                </c:pt>
                <c:pt idx="729">
                  <c:v>351.88948529999999</c:v>
                </c:pt>
                <c:pt idx="730">
                  <c:v>350.84670720000003</c:v>
                </c:pt>
                <c:pt idx="731">
                  <c:v>352.4667326</c:v>
                </c:pt>
                <c:pt idx="732">
                  <c:v>352.18852709999999</c:v>
                </c:pt>
                <c:pt idx="733">
                  <c:v>352.29034130000002</c:v>
                </c:pt>
                <c:pt idx="734">
                  <c:v>352.35789729999999</c:v>
                </c:pt>
                <c:pt idx="735">
                  <c:v>351.91743600000001</c:v>
                </c:pt>
                <c:pt idx="736">
                  <c:v>352.51573079999997</c:v>
                </c:pt>
                <c:pt idx="737">
                  <c:v>351.1951732</c:v>
                </c:pt>
                <c:pt idx="738">
                  <c:v>351.96185759999997</c:v>
                </c:pt>
                <c:pt idx="739">
                  <c:v>353.6453277</c:v>
                </c:pt>
                <c:pt idx="740">
                  <c:v>353.9674728</c:v>
                </c:pt>
                <c:pt idx="741">
                  <c:v>351.64935029999998</c:v>
                </c:pt>
                <c:pt idx="742">
                  <c:v>351.00589000000002</c:v>
                </c:pt>
                <c:pt idx="743">
                  <c:v>351.98649599999999</c:v>
                </c:pt>
                <c:pt idx="744">
                  <c:v>353.17778340000001</c:v>
                </c:pt>
                <c:pt idx="745">
                  <c:v>349.98393170000003</c:v>
                </c:pt>
                <c:pt idx="746">
                  <c:v>348.96791150000001</c:v>
                </c:pt>
                <c:pt idx="747">
                  <c:v>351.57546070000001</c:v>
                </c:pt>
                <c:pt idx="748">
                  <c:v>351.25220669999999</c:v>
                </c:pt>
                <c:pt idx="749">
                  <c:v>351.42173179999998</c:v>
                </c:pt>
                <c:pt idx="750">
                  <c:v>348.54368069999998</c:v>
                </c:pt>
                <c:pt idx="751">
                  <c:v>349.01087209999997</c:v>
                </c:pt>
                <c:pt idx="752">
                  <c:v>350.72131519999999</c:v>
                </c:pt>
                <c:pt idx="753">
                  <c:v>351.85124209999998</c:v>
                </c:pt>
                <c:pt idx="754">
                  <c:v>351.87420530000003</c:v>
                </c:pt>
                <c:pt idx="755">
                  <c:v>350.23757119999999</c:v>
                </c:pt>
                <c:pt idx="756">
                  <c:v>349.36707610000002</c:v>
                </c:pt>
                <c:pt idx="757">
                  <c:v>350.6993023</c:v>
                </c:pt>
                <c:pt idx="758">
                  <c:v>348.39778519999999</c:v>
                </c:pt>
                <c:pt idx="759">
                  <c:v>350.51854839999999</c:v>
                </c:pt>
                <c:pt idx="760">
                  <c:v>351.7604503</c:v>
                </c:pt>
                <c:pt idx="761">
                  <c:v>353.29687960000001</c:v>
                </c:pt>
                <c:pt idx="762">
                  <c:v>353.18661559999998</c:v>
                </c:pt>
                <c:pt idx="763">
                  <c:v>354.31501939999998</c:v>
                </c:pt>
                <c:pt idx="764">
                  <c:v>356.013732</c:v>
                </c:pt>
                <c:pt idx="765">
                  <c:v>357.5243226</c:v>
                </c:pt>
                <c:pt idx="766">
                  <c:v>355.22165200000001</c:v>
                </c:pt>
                <c:pt idx="767">
                  <c:v>357.31008580000002</c:v>
                </c:pt>
                <c:pt idx="768">
                  <c:v>356.64808870000002</c:v>
                </c:pt>
                <c:pt idx="769">
                  <c:v>354.62399069999998</c:v>
                </c:pt>
                <c:pt idx="770">
                  <c:v>355.56182310000003</c:v>
                </c:pt>
                <c:pt idx="771">
                  <c:v>354.1160873</c:v>
                </c:pt>
                <c:pt idx="772">
                  <c:v>353.49865310000001</c:v>
                </c:pt>
                <c:pt idx="773">
                  <c:v>338.2360999</c:v>
                </c:pt>
                <c:pt idx="774">
                  <c:v>334.6517771</c:v>
                </c:pt>
                <c:pt idx="775">
                  <c:v>341.22844140000001</c:v>
                </c:pt>
                <c:pt idx="776">
                  <c:v>356.33019730000001</c:v>
                </c:pt>
                <c:pt idx="777">
                  <c:v>354.18757529999999</c:v>
                </c:pt>
                <c:pt idx="778">
                  <c:v>350.77905070000003</c:v>
                </c:pt>
                <c:pt idx="779">
                  <c:v>349.00529169999999</c:v>
                </c:pt>
                <c:pt idx="780">
                  <c:v>347.58169290000001</c:v>
                </c:pt>
                <c:pt idx="781">
                  <c:v>347.78745259999999</c:v>
                </c:pt>
                <c:pt idx="782">
                  <c:v>347.72680600000001</c:v>
                </c:pt>
                <c:pt idx="783">
                  <c:v>347.50871810000001</c:v>
                </c:pt>
                <c:pt idx="784">
                  <c:v>349.46965299999999</c:v>
                </c:pt>
                <c:pt idx="785">
                  <c:v>352.81383369999998</c:v>
                </c:pt>
                <c:pt idx="786">
                  <c:v>349.21160659999998</c:v>
                </c:pt>
                <c:pt idx="787">
                  <c:v>347.94102190000001</c:v>
                </c:pt>
                <c:pt idx="788">
                  <c:v>348.58668440000002</c:v>
                </c:pt>
                <c:pt idx="789">
                  <c:v>349.94671469999997</c:v>
                </c:pt>
                <c:pt idx="790">
                  <c:v>347.18424820000001</c:v>
                </c:pt>
                <c:pt idx="791">
                  <c:v>348.15456319999998</c:v>
                </c:pt>
                <c:pt idx="792">
                  <c:v>351.66099630000002</c:v>
                </c:pt>
                <c:pt idx="793">
                  <c:v>355.99774869999999</c:v>
                </c:pt>
                <c:pt idx="794">
                  <c:v>356.68239080000001</c:v>
                </c:pt>
                <c:pt idx="795">
                  <c:v>358.0875916</c:v>
                </c:pt>
                <c:pt idx="796">
                  <c:v>359.88439940000001</c:v>
                </c:pt>
                <c:pt idx="797">
                  <c:v>359.57221929999997</c:v>
                </c:pt>
                <c:pt idx="798">
                  <c:v>357.25392499999998</c:v>
                </c:pt>
                <c:pt idx="799">
                  <c:v>355.80509480000001</c:v>
                </c:pt>
                <c:pt idx="800">
                  <c:v>353.51897159999999</c:v>
                </c:pt>
                <c:pt idx="801">
                  <c:v>350.9543946</c:v>
                </c:pt>
                <c:pt idx="802">
                  <c:v>348.91956850000003</c:v>
                </c:pt>
                <c:pt idx="803">
                  <c:v>348.47395820000003</c:v>
                </c:pt>
                <c:pt idx="804">
                  <c:v>349.63664299999999</c:v>
                </c:pt>
                <c:pt idx="805">
                  <c:v>350.27930429999998</c:v>
                </c:pt>
                <c:pt idx="806">
                  <c:v>349.28991860000002</c:v>
                </c:pt>
                <c:pt idx="807">
                  <c:v>347.45119319999998</c:v>
                </c:pt>
                <c:pt idx="808">
                  <c:v>347.21043859999997</c:v>
                </c:pt>
                <c:pt idx="809">
                  <c:v>348.32034429999999</c:v>
                </c:pt>
                <c:pt idx="810">
                  <c:v>349.71020170000003</c:v>
                </c:pt>
                <c:pt idx="811">
                  <c:v>348.46827539999998</c:v>
                </c:pt>
                <c:pt idx="812">
                  <c:v>345.56803020000001</c:v>
                </c:pt>
                <c:pt idx="813">
                  <c:v>344.66548449999999</c:v>
                </c:pt>
                <c:pt idx="814">
                  <c:v>342.49078650000001</c:v>
                </c:pt>
                <c:pt idx="815">
                  <c:v>342.88694190000001</c:v>
                </c:pt>
                <c:pt idx="816">
                  <c:v>342.39126220000003</c:v>
                </c:pt>
                <c:pt idx="817">
                  <c:v>341.16348290000002</c:v>
                </c:pt>
                <c:pt idx="818">
                  <c:v>340.60917799999999</c:v>
                </c:pt>
                <c:pt idx="819">
                  <c:v>346.45670619999999</c:v>
                </c:pt>
                <c:pt idx="820">
                  <c:v>608.08622479999997</c:v>
                </c:pt>
                <c:pt idx="821">
                  <c:v>959.44473210000001</c:v>
                </c:pt>
                <c:pt idx="822">
                  <c:v>909.4813226</c:v>
                </c:pt>
                <c:pt idx="823">
                  <c:v>896.13755519999995</c:v>
                </c:pt>
                <c:pt idx="824">
                  <c:v>895.77819769999996</c:v>
                </c:pt>
                <c:pt idx="825">
                  <c:v>905.86466089999999</c:v>
                </c:pt>
                <c:pt idx="826">
                  <c:v>916.31592250000006</c:v>
                </c:pt>
                <c:pt idx="827">
                  <c:v>945.31249649999995</c:v>
                </c:pt>
                <c:pt idx="828">
                  <c:v>1948.451982</c:v>
                </c:pt>
                <c:pt idx="829">
                  <c:v>3964.4875069999998</c:v>
                </c:pt>
                <c:pt idx="830">
                  <c:v>3758.184487</c:v>
                </c:pt>
                <c:pt idx="831">
                  <c:v>3503.8557329999999</c:v>
                </c:pt>
                <c:pt idx="832">
                  <c:v>1320.4830790000001</c:v>
                </c:pt>
                <c:pt idx="833">
                  <c:v>1127.4836539999999</c:v>
                </c:pt>
                <c:pt idx="834">
                  <c:v>1124.0239099999999</c:v>
                </c:pt>
                <c:pt idx="835">
                  <c:v>899.23481419999996</c:v>
                </c:pt>
                <c:pt idx="836">
                  <c:v>895.28933029999996</c:v>
                </c:pt>
                <c:pt idx="837">
                  <c:v>844.78731440000001</c:v>
                </c:pt>
                <c:pt idx="838">
                  <c:v>861.01720230000001</c:v>
                </c:pt>
                <c:pt idx="839">
                  <c:v>721.75292579999996</c:v>
                </c:pt>
                <c:pt idx="840">
                  <c:v>617.21237499999995</c:v>
                </c:pt>
                <c:pt idx="841">
                  <c:v>647.88473499999998</c:v>
                </c:pt>
                <c:pt idx="842">
                  <c:v>551.55174190000002</c:v>
                </c:pt>
                <c:pt idx="843">
                  <c:v>699.02924310000003</c:v>
                </c:pt>
                <c:pt idx="844">
                  <c:v>778.90764449999995</c:v>
                </c:pt>
                <c:pt idx="845">
                  <c:v>776.67705330000001</c:v>
                </c:pt>
                <c:pt idx="846">
                  <c:v>766.13732919999995</c:v>
                </c:pt>
                <c:pt idx="847">
                  <c:v>666.64159370000004</c:v>
                </c:pt>
                <c:pt idx="848">
                  <c:v>591.27477920000001</c:v>
                </c:pt>
                <c:pt idx="849">
                  <c:v>549.04750979999994</c:v>
                </c:pt>
                <c:pt idx="850">
                  <c:v>435.46396729999998</c:v>
                </c:pt>
                <c:pt idx="851">
                  <c:v>609.19884609999997</c:v>
                </c:pt>
                <c:pt idx="852">
                  <c:v>578.24382849999995</c:v>
                </c:pt>
                <c:pt idx="853">
                  <c:v>598.68353709999997</c:v>
                </c:pt>
                <c:pt idx="854">
                  <c:v>591.31049859999996</c:v>
                </c:pt>
                <c:pt idx="855">
                  <c:v>552.09783970000001</c:v>
                </c:pt>
                <c:pt idx="856">
                  <c:v>382.03221289999999</c:v>
                </c:pt>
                <c:pt idx="857">
                  <c:v>304.0826108</c:v>
                </c:pt>
                <c:pt idx="858">
                  <c:v>522.46667430000002</c:v>
                </c:pt>
                <c:pt idx="859">
                  <c:v>587.959835</c:v>
                </c:pt>
                <c:pt idx="860">
                  <c:v>616.87867800000004</c:v>
                </c:pt>
                <c:pt idx="861">
                  <c:v>626.63228049999998</c:v>
                </c:pt>
                <c:pt idx="862">
                  <c:v>571.31586279999999</c:v>
                </c:pt>
                <c:pt idx="863">
                  <c:v>537.38976969999999</c:v>
                </c:pt>
                <c:pt idx="864">
                  <c:v>534.16086519999999</c:v>
                </c:pt>
                <c:pt idx="865">
                  <c:v>427.62521559999999</c:v>
                </c:pt>
                <c:pt idx="866">
                  <c:v>387.8820005</c:v>
                </c:pt>
                <c:pt idx="867">
                  <c:v>408.09340109999999</c:v>
                </c:pt>
                <c:pt idx="868">
                  <c:v>401.10086949999999</c:v>
                </c:pt>
                <c:pt idx="869">
                  <c:v>407.92262169999998</c:v>
                </c:pt>
                <c:pt idx="870">
                  <c:v>347.19057320000002</c:v>
                </c:pt>
                <c:pt idx="871">
                  <c:v>429.2507033</c:v>
                </c:pt>
                <c:pt idx="872">
                  <c:v>511.91882520000001</c:v>
                </c:pt>
                <c:pt idx="873">
                  <c:v>586.64351490000001</c:v>
                </c:pt>
                <c:pt idx="874">
                  <c:v>620.70947049999995</c:v>
                </c:pt>
                <c:pt idx="875">
                  <c:v>603.27348629999995</c:v>
                </c:pt>
                <c:pt idx="876">
                  <c:v>558.19177239999999</c:v>
                </c:pt>
                <c:pt idx="877">
                  <c:v>580.87465480000003</c:v>
                </c:pt>
                <c:pt idx="878">
                  <c:v>603.74600080000005</c:v>
                </c:pt>
                <c:pt idx="879">
                  <c:v>553.95173950000003</c:v>
                </c:pt>
                <c:pt idx="880">
                  <c:v>515.47534280000002</c:v>
                </c:pt>
                <c:pt idx="881">
                  <c:v>527.51737349999996</c:v>
                </c:pt>
                <c:pt idx="882">
                  <c:v>519.95003599999995</c:v>
                </c:pt>
                <c:pt idx="883">
                  <c:v>491.26462720000001</c:v>
                </c:pt>
                <c:pt idx="884">
                  <c:v>481.39331490000001</c:v>
                </c:pt>
                <c:pt idx="885">
                  <c:v>461.52228710000003</c:v>
                </c:pt>
                <c:pt idx="886">
                  <c:v>424.30661459999999</c:v>
                </c:pt>
                <c:pt idx="887">
                  <c:v>470.60464250000001</c:v>
                </c:pt>
                <c:pt idx="888">
                  <c:v>495.79840030000003</c:v>
                </c:pt>
                <c:pt idx="889">
                  <c:v>507.86279880000001</c:v>
                </c:pt>
                <c:pt idx="890">
                  <c:v>534.03820570000005</c:v>
                </c:pt>
                <c:pt idx="891">
                  <c:v>542.37087629999996</c:v>
                </c:pt>
                <c:pt idx="892">
                  <c:v>515.10577939999996</c:v>
                </c:pt>
                <c:pt idx="893">
                  <c:v>542.70402899999999</c:v>
                </c:pt>
                <c:pt idx="894">
                  <c:v>558.88177599999995</c:v>
                </c:pt>
                <c:pt idx="895">
                  <c:v>550.59025919999999</c:v>
                </c:pt>
                <c:pt idx="896">
                  <c:v>555.33152749999999</c:v>
                </c:pt>
                <c:pt idx="897">
                  <c:v>524.07801229999995</c:v>
                </c:pt>
                <c:pt idx="898">
                  <c:v>517.85091990000001</c:v>
                </c:pt>
                <c:pt idx="899">
                  <c:v>526.10289279999995</c:v>
                </c:pt>
                <c:pt idx="900">
                  <c:v>536.60023090000004</c:v>
                </c:pt>
                <c:pt idx="901">
                  <c:v>551.46361209999998</c:v>
                </c:pt>
                <c:pt idx="902">
                  <c:v>587.45949350000001</c:v>
                </c:pt>
                <c:pt idx="903">
                  <c:v>586.10677499999997</c:v>
                </c:pt>
                <c:pt idx="904">
                  <c:v>473.26801330000001</c:v>
                </c:pt>
                <c:pt idx="905">
                  <c:v>416.91525289999998</c:v>
                </c:pt>
                <c:pt idx="906">
                  <c:v>451.27816890000003</c:v>
                </c:pt>
                <c:pt idx="907">
                  <c:v>498.88792460000002</c:v>
                </c:pt>
                <c:pt idx="908">
                  <c:v>569.47942109999997</c:v>
                </c:pt>
                <c:pt idx="909">
                  <c:v>612.30614009999999</c:v>
                </c:pt>
                <c:pt idx="910">
                  <c:v>639.99401609999995</c:v>
                </c:pt>
                <c:pt idx="911">
                  <c:v>606.14225099999999</c:v>
                </c:pt>
                <c:pt idx="912">
                  <c:v>575.30562499999996</c:v>
                </c:pt>
                <c:pt idx="913">
                  <c:v>549.32589299999995</c:v>
                </c:pt>
                <c:pt idx="914">
                  <c:v>522.0858207</c:v>
                </c:pt>
                <c:pt idx="915">
                  <c:v>539.31864919999998</c:v>
                </c:pt>
                <c:pt idx="916">
                  <c:v>572.75699169999996</c:v>
                </c:pt>
                <c:pt idx="917">
                  <c:v>585.04588679999995</c:v>
                </c:pt>
                <c:pt idx="918">
                  <c:v>587.11405090000005</c:v>
                </c:pt>
                <c:pt idx="919">
                  <c:v>570.42846020000002</c:v>
                </c:pt>
                <c:pt idx="920">
                  <c:v>568.77471549999996</c:v>
                </c:pt>
                <c:pt idx="921">
                  <c:v>578.22483120000004</c:v>
                </c:pt>
                <c:pt idx="922">
                  <c:v>571.78918150000004</c:v>
                </c:pt>
                <c:pt idx="923">
                  <c:v>570.53528700000004</c:v>
                </c:pt>
                <c:pt idx="924">
                  <c:v>565.32592499999998</c:v>
                </c:pt>
                <c:pt idx="925">
                  <c:v>579.14679860000001</c:v>
                </c:pt>
                <c:pt idx="926">
                  <c:v>576.18349750000004</c:v>
                </c:pt>
                <c:pt idx="927">
                  <c:v>532.08654799999999</c:v>
                </c:pt>
                <c:pt idx="928">
                  <c:v>488.84824680000003</c:v>
                </c:pt>
                <c:pt idx="929">
                  <c:v>464.01190780000002</c:v>
                </c:pt>
                <c:pt idx="930">
                  <c:v>451.79965920000001</c:v>
                </c:pt>
                <c:pt idx="931">
                  <c:v>437.93031589999998</c:v>
                </c:pt>
                <c:pt idx="932">
                  <c:v>421.77946850000001</c:v>
                </c:pt>
                <c:pt idx="933">
                  <c:v>426.2550895</c:v>
                </c:pt>
                <c:pt idx="934">
                  <c:v>433.83141999999998</c:v>
                </c:pt>
                <c:pt idx="935">
                  <c:v>410.68329340000003</c:v>
                </c:pt>
                <c:pt idx="936">
                  <c:v>325.16465119999998</c:v>
                </c:pt>
                <c:pt idx="937">
                  <c:v>347.90365329999997</c:v>
                </c:pt>
                <c:pt idx="938">
                  <c:v>559.64458620000005</c:v>
                </c:pt>
                <c:pt idx="939">
                  <c:v>545.4778781</c:v>
                </c:pt>
                <c:pt idx="940">
                  <c:v>475.47306459999999</c:v>
                </c:pt>
                <c:pt idx="941">
                  <c:v>460.81233880000002</c:v>
                </c:pt>
                <c:pt idx="942">
                  <c:v>505.29168970000001</c:v>
                </c:pt>
                <c:pt idx="943">
                  <c:v>539.80567780000001</c:v>
                </c:pt>
                <c:pt idx="944">
                  <c:v>537.36535570000001</c:v>
                </c:pt>
                <c:pt idx="945">
                  <c:v>535.57911530000001</c:v>
                </c:pt>
                <c:pt idx="946">
                  <c:v>527.75804470000003</c:v>
                </c:pt>
                <c:pt idx="947">
                  <c:v>516.87538529999995</c:v>
                </c:pt>
                <c:pt idx="948">
                  <c:v>508.89414429999999</c:v>
                </c:pt>
                <c:pt idx="949">
                  <c:v>516.21430399999997</c:v>
                </c:pt>
                <c:pt idx="950">
                  <c:v>487.4631043</c:v>
                </c:pt>
                <c:pt idx="951">
                  <c:v>418.02974419999998</c:v>
                </c:pt>
                <c:pt idx="952">
                  <c:v>428.46080439999997</c:v>
                </c:pt>
                <c:pt idx="953">
                  <c:v>411.35123779999998</c:v>
                </c:pt>
                <c:pt idx="954">
                  <c:v>408.95425990000001</c:v>
                </c:pt>
                <c:pt idx="955">
                  <c:v>302.4803751</c:v>
                </c:pt>
                <c:pt idx="956">
                  <c:v>333.40408669999999</c:v>
                </c:pt>
                <c:pt idx="957">
                  <c:v>262.09739280000002</c:v>
                </c:pt>
                <c:pt idx="958">
                  <c:v>287.84761170000002</c:v>
                </c:pt>
                <c:pt idx="959">
                  <c:v>349.03265729999998</c:v>
                </c:pt>
                <c:pt idx="960">
                  <c:v>353.22542449999997</c:v>
                </c:pt>
                <c:pt idx="961">
                  <c:v>379.56055939999999</c:v>
                </c:pt>
                <c:pt idx="962">
                  <c:v>477.24935360000001</c:v>
                </c:pt>
                <c:pt idx="963">
                  <c:v>790.74911629999997</c:v>
                </c:pt>
                <c:pt idx="964">
                  <c:v>604.00801030000002</c:v>
                </c:pt>
                <c:pt idx="965">
                  <c:v>582.56222119999995</c:v>
                </c:pt>
                <c:pt idx="966">
                  <c:v>603.0228161</c:v>
                </c:pt>
                <c:pt idx="967">
                  <c:v>524.03916800000002</c:v>
                </c:pt>
                <c:pt idx="968">
                  <c:v>500.00333319999999</c:v>
                </c:pt>
                <c:pt idx="969">
                  <c:v>483.60041109999997</c:v>
                </c:pt>
                <c:pt idx="970">
                  <c:v>465.8320281</c:v>
                </c:pt>
                <c:pt idx="971">
                  <c:v>452.37824890000002</c:v>
                </c:pt>
                <c:pt idx="972">
                  <c:v>448.54655830000002</c:v>
                </c:pt>
                <c:pt idx="973">
                  <c:v>391.1105652</c:v>
                </c:pt>
                <c:pt idx="974">
                  <c:v>321.74073859999999</c:v>
                </c:pt>
                <c:pt idx="975">
                  <c:v>313.56872770000001</c:v>
                </c:pt>
                <c:pt idx="976">
                  <c:v>388.87443839999997</c:v>
                </c:pt>
                <c:pt idx="977">
                  <c:v>400.51840650000003</c:v>
                </c:pt>
                <c:pt idx="978">
                  <c:v>416.22746410000002</c:v>
                </c:pt>
                <c:pt idx="979">
                  <c:v>408.79273449999999</c:v>
                </c:pt>
                <c:pt idx="980">
                  <c:v>378.99921740000002</c:v>
                </c:pt>
                <c:pt idx="981">
                  <c:v>386.53515010000001</c:v>
                </c:pt>
                <c:pt idx="982">
                  <c:v>342.37014499999998</c:v>
                </c:pt>
                <c:pt idx="983">
                  <c:v>363.81292830000001</c:v>
                </c:pt>
                <c:pt idx="984">
                  <c:v>373.24741590000002</c:v>
                </c:pt>
                <c:pt idx="985">
                  <c:v>372.6220591</c:v>
                </c:pt>
                <c:pt idx="986">
                  <c:v>378.81440070000002</c:v>
                </c:pt>
                <c:pt idx="987">
                  <c:v>365.44190529999997</c:v>
                </c:pt>
                <c:pt idx="988">
                  <c:v>375.89921609999999</c:v>
                </c:pt>
                <c:pt idx="989">
                  <c:v>380.11136249999998</c:v>
                </c:pt>
                <c:pt idx="990">
                  <c:v>412.18742320000001</c:v>
                </c:pt>
                <c:pt idx="991">
                  <c:v>437.2897524</c:v>
                </c:pt>
                <c:pt idx="992">
                  <c:v>393.26960029999998</c:v>
                </c:pt>
                <c:pt idx="993">
                  <c:v>414.88845240000001</c:v>
                </c:pt>
                <c:pt idx="994">
                  <c:v>492.2621977</c:v>
                </c:pt>
                <c:pt idx="995">
                  <c:v>474.87977260000002</c:v>
                </c:pt>
                <c:pt idx="996">
                  <c:v>466.45336939999999</c:v>
                </c:pt>
                <c:pt idx="997">
                  <c:v>436.36924749999997</c:v>
                </c:pt>
                <c:pt idx="998">
                  <c:v>439.65408389999999</c:v>
                </c:pt>
                <c:pt idx="999">
                  <c:v>455.91952989999999</c:v>
                </c:pt>
                <c:pt idx="1000">
                  <c:v>441.56685590000001</c:v>
                </c:pt>
                <c:pt idx="1001">
                  <c:v>463.79011170000001</c:v>
                </c:pt>
                <c:pt idx="1002">
                  <c:v>448.83338909999998</c:v>
                </c:pt>
                <c:pt idx="1003">
                  <c:v>436.36544120000002</c:v>
                </c:pt>
                <c:pt idx="1004">
                  <c:v>456.19938519999999</c:v>
                </c:pt>
                <c:pt idx="1005">
                  <c:v>473.320989</c:v>
                </c:pt>
                <c:pt idx="1006">
                  <c:v>474.9112465</c:v>
                </c:pt>
                <c:pt idx="1007">
                  <c:v>474.99509610000001</c:v>
                </c:pt>
                <c:pt idx="1008">
                  <c:v>466.384187</c:v>
                </c:pt>
                <c:pt idx="1009">
                  <c:v>459.46690160000003</c:v>
                </c:pt>
                <c:pt idx="1010">
                  <c:v>417.67523729999999</c:v>
                </c:pt>
                <c:pt idx="1011">
                  <c:v>393.86074409999998</c:v>
                </c:pt>
                <c:pt idx="1012">
                  <c:v>407.67765789999999</c:v>
                </c:pt>
                <c:pt idx="1013">
                  <c:v>446.37250119999999</c:v>
                </c:pt>
                <c:pt idx="1014">
                  <c:v>424.00736080000001</c:v>
                </c:pt>
                <c:pt idx="1015">
                  <c:v>476.96425649999998</c:v>
                </c:pt>
                <c:pt idx="1016">
                  <c:v>466.5176548</c:v>
                </c:pt>
                <c:pt idx="1017">
                  <c:v>408.21208730000001</c:v>
                </c:pt>
                <c:pt idx="1018">
                  <c:v>516.08692189999999</c:v>
                </c:pt>
                <c:pt idx="1019">
                  <c:v>629.29569000000004</c:v>
                </c:pt>
                <c:pt idx="1020">
                  <c:v>644.46655350000003</c:v>
                </c:pt>
                <c:pt idx="1021">
                  <c:v>607.52787799999999</c:v>
                </c:pt>
                <c:pt idx="1022">
                  <c:v>506.19158490000001</c:v>
                </c:pt>
                <c:pt idx="1023">
                  <c:v>358.38905690000001</c:v>
                </c:pt>
                <c:pt idx="1024">
                  <c:v>425.40820980000001</c:v>
                </c:pt>
                <c:pt idx="1025">
                  <c:v>414.22857479999999</c:v>
                </c:pt>
                <c:pt idx="1026">
                  <c:v>410.85899699999999</c:v>
                </c:pt>
                <c:pt idx="1027">
                  <c:v>412.28053510000001</c:v>
                </c:pt>
                <c:pt idx="1028">
                  <c:v>410.08996739999998</c:v>
                </c:pt>
                <c:pt idx="1029">
                  <c:v>418.44047389999997</c:v>
                </c:pt>
                <c:pt idx="1030">
                  <c:v>405.71597250000002</c:v>
                </c:pt>
                <c:pt idx="1031">
                  <c:v>386.19207940000001</c:v>
                </c:pt>
                <c:pt idx="1032">
                  <c:v>389.0890741</c:v>
                </c:pt>
                <c:pt idx="1033">
                  <c:v>379.2594977</c:v>
                </c:pt>
                <c:pt idx="1034">
                  <c:v>382.350325</c:v>
                </c:pt>
              </c:numCache>
            </c:numRef>
          </c:val>
          <c:smooth val="0"/>
          <c:extLst>
            <c:ext xmlns:c16="http://schemas.microsoft.com/office/drawing/2014/chart" uri="{C3380CC4-5D6E-409C-BE32-E72D297353CC}">
              <c16:uniqueId val="{00000001-D4CC-4CD6-8160-79A69BA8B9C0}"/>
            </c:ext>
          </c:extLst>
        </c:ser>
        <c:dLbls>
          <c:showLegendKey val="0"/>
          <c:showVal val="0"/>
          <c:showCatName val="0"/>
          <c:showSerName val="0"/>
          <c:showPercent val="0"/>
          <c:showBubbleSize val="0"/>
        </c:dLbls>
        <c:marker val="1"/>
        <c:smooth val="0"/>
        <c:axId val="395029391"/>
        <c:axId val="395029807"/>
      </c:lineChart>
      <c:dateAx>
        <c:axId val="39502939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95029807"/>
        <c:crosses val="autoZero"/>
        <c:auto val="1"/>
        <c:lblOffset val="100"/>
        <c:baseTimeUnit val="days"/>
      </c:dateAx>
      <c:valAx>
        <c:axId val="3950298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95029391"/>
        <c:crosses val="autoZero"/>
        <c:crossBetween val="between"/>
      </c:valAx>
      <c:valAx>
        <c:axId val="59977830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9779135"/>
        <c:crosses val="max"/>
        <c:crossBetween val="between"/>
      </c:valAx>
      <c:dateAx>
        <c:axId val="599779135"/>
        <c:scaling>
          <c:orientation val="minMax"/>
        </c:scaling>
        <c:delete val="1"/>
        <c:axPos val="b"/>
        <c:numFmt formatCode="m/d/yyyy" sourceLinked="1"/>
        <c:majorTickMark val="out"/>
        <c:minorTickMark val="none"/>
        <c:tickLblPos val="nextTo"/>
        <c:crossAx val="599778303"/>
        <c:crosses val="autoZero"/>
        <c:auto val="1"/>
        <c:lblOffset val="100"/>
        <c:baseTimeUnit val="days"/>
      </c:dateAx>
      <c:spPr>
        <a:noFill/>
        <a:ln>
          <a:noFill/>
        </a:ln>
        <a:effectLst/>
      </c:spPr>
    </c:plotArea>
    <c:legend>
      <c:legendPos val="b"/>
      <c:layout>
        <c:manualLayout>
          <c:xMode val="edge"/>
          <c:yMode val="edge"/>
          <c:x val="0.25175751940743635"/>
          <c:y val="0.86907085281043384"/>
          <c:w val="0.49280793034217329"/>
          <c:h val="0.1215066882764950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69B2-4939-82E9-2C7F199722E0}"/>
            </c:ext>
          </c:extLst>
        </c:ser>
        <c:dLbls>
          <c:showLegendKey val="0"/>
          <c:showVal val="0"/>
          <c:showCatName val="0"/>
          <c:showSerName val="0"/>
          <c:showPercent val="0"/>
          <c:showBubbleSize val="0"/>
        </c:dLbls>
        <c:gapWidth val="150"/>
        <c:axId val="321169583"/>
        <c:axId val="451074159"/>
      </c:barChart>
      <c:lineChart>
        <c:grouping val="standard"/>
        <c:varyColors val="0"/>
        <c:ser>
          <c:idx val="0"/>
          <c:order val="0"/>
          <c:tx>
            <c:strRef>
              <c:f>'Jason values'!$B$1</c:f>
              <c:strCache>
                <c:ptCount val="1"/>
                <c:pt idx="0">
                  <c:v>Discharge cubic ft per sec</c:v>
                </c:pt>
              </c:strCache>
            </c:strRef>
          </c:tx>
          <c:spPr>
            <a:ln w="15875" cap="rnd">
              <a:solidFill>
                <a:srgbClr val="095256"/>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values'!$B$2:$B$1037</c:f>
              <c:numCache>
                <c:formatCode>General</c:formatCode>
                <c:ptCount val="1036"/>
                <c:pt idx="0">
                  <c:v>491.66149369999999</c:v>
                </c:pt>
                <c:pt idx="1">
                  <c:v>489.64157770000003</c:v>
                </c:pt>
                <c:pt idx="2">
                  <c:v>487.54118849999998</c:v>
                </c:pt>
                <c:pt idx="3">
                  <c:v>487.55484740000003</c:v>
                </c:pt>
                <c:pt idx="4">
                  <c:v>488.74747769999999</c:v>
                </c:pt>
                <c:pt idx="5">
                  <c:v>489.70173440000002</c:v>
                </c:pt>
                <c:pt idx="6">
                  <c:v>490.47813680000002</c:v>
                </c:pt>
                <c:pt idx="7">
                  <c:v>491.31823659999998</c:v>
                </c:pt>
                <c:pt idx="8">
                  <c:v>487.23129080000001</c:v>
                </c:pt>
                <c:pt idx="9">
                  <c:v>489.30200250000001</c:v>
                </c:pt>
                <c:pt idx="10">
                  <c:v>488.55158340000003</c:v>
                </c:pt>
                <c:pt idx="11">
                  <c:v>488.39870869999999</c:v>
                </c:pt>
                <c:pt idx="12">
                  <c:v>487.91965320000003</c:v>
                </c:pt>
                <c:pt idx="13">
                  <c:v>486.45776619999998</c:v>
                </c:pt>
                <c:pt idx="14">
                  <c:v>486.75809400000003</c:v>
                </c:pt>
                <c:pt idx="15">
                  <c:v>483.62643750000001</c:v>
                </c:pt>
                <c:pt idx="16">
                  <c:v>483.72084100000001</c:v>
                </c:pt>
                <c:pt idx="17">
                  <c:v>484.96239220000001</c:v>
                </c:pt>
                <c:pt idx="18">
                  <c:v>487.51516409999999</c:v>
                </c:pt>
                <c:pt idx="19">
                  <c:v>487.05733550000002</c:v>
                </c:pt>
                <c:pt idx="20">
                  <c:v>489.79893090000002</c:v>
                </c:pt>
                <c:pt idx="21">
                  <c:v>493.15009600000002</c:v>
                </c:pt>
                <c:pt idx="22">
                  <c:v>488.8868602</c:v>
                </c:pt>
                <c:pt idx="23">
                  <c:v>488.50708709999998</c:v>
                </c:pt>
                <c:pt idx="24">
                  <c:v>488.24967199999998</c:v>
                </c:pt>
                <c:pt idx="25">
                  <c:v>486.27822170000002</c:v>
                </c:pt>
                <c:pt idx="26">
                  <c:v>486.99062570000001</c:v>
                </c:pt>
                <c:pt idx="27">
                  <c:v>489.82862720000003</c:v>
                </c:pt>
                <c:pt idx="28">
                  <c:v>488.2236901</c:v>
                </c:pt>
                <c:pt idx="29">
                  <c:v>483.41519940000001</c:v>
                </c:pt>
                <c:pt idx="30">
                  <c:v>482.71066610000003</c:v>
                </c:pt>
                <c:pt idx="31">
                  <c:v>486.37043419999998</c:v>
                </c:pt>
                <c:pt idx="32">
                  <c:v>490.7605342</c:v>
                </c:pt>
                <c:pt idx="33">
                  <c:v>494.77866699999998</c:v>
                </c:pt>
                <c:pt idx="34">
                  <c:v>488.59312990000001</c:v>
                </c:pt>
                <c:pt idx="35">
                  <c:v>480.78134560000001</c:v>
                </c:pt>
                <c:pt idx="36">
                  <c:v>483.5958038</c:v>
                </c:pt>
                <c:pt idx="37">
                  <c:v>481.39658930000002</c:v>
                </c:pt>
                <c:pt idx="38">
                  <c:v>481.21632949999997</c:v>
                </c:pt>
                <c:pt idx="39">
                  <c:v>476.75378339999997</c:v>
                </c:pt>
                <c:pt idx="40">
                  <c:v>475.59227390000001</c:v>
                </c:pt>
                <c:pt idx="41">
                  <c:v>473.14416440000002</c:v>
                </c:pt>
                <c:pt idx="42">
                  <c:v>474.9826559</c:v>
                </c:pt>
                <c:pt idx="43">
                  <c:v>476.59129180000002</c:v>
                </c:pt>
                <c:pt idx="44">
                  <c:v>481.35726169999998</c:v>
                </c:pt>
                <c:pt idx="45">
                  <c:v>482.56687010000002</c:v>
                </c:pt>
                <c:pt idx="46">
                  <c:v>484.89347249999997</c:v>
                </c:pt>
                <c:pt idx="47">
                  <c:v>484.6995397</c:v>
                </c:pt>
                <c:pt idx="48">
                  <c:v>482.01468110000002</c:v>
                </c:pt>
                <c:pt idx="49">
                  <c:v>481.58929669999998</c:v>
                </c:pt>
                <c:pt idx="50">
                  <c:v>476.29800410000001</c:v>
                </c:pt>
                <c:pt idx="51">
                  <c:v>485.4275475</c:v>
                </c:pt>
                <c:pt idx="52">
                  <c:v>475.99569009999999</c:v>
                </c:pt>
                <c:pt idx="53">
                  <c:v>472.35180939999998</c:v>
                </c:pt>
                <c:pt idx="54">
                  <c:v>468.7211173</c:v>
                </c:pt>
                <c:pt idx="55">
                  <c:v>469.43419779999999</c:v>
                </c:pt>
                <c:pt idx="56">
                  <c:v>468.74890599999998</c:v>
                </c:pt>
                <c:pt idx="57">
                  <c:v>467.16245600000002</c:v>
                </c:pt>
                <c:pt idx="58">
                  <c:v>465.4940416</c:v>
                </c:pt>
                <c:pt idx="59">
                  <c:v>462.08405490000001</c:v>
                </c:pt>
                <c:pt idx="60">
                  <c:v>462.33228939999998</c:v>
                </c:pt>
                <c:pt idx="61">
                  <c:v>457.81946379999999</c:v>
                </c:pt>
                <c:pt idx="62">
                  <c:v>456.29825369999998</c:v>
                </c:pt>
                <c:pt idx="63">
                  <c:v>451.56366750000001</c:v>
                </c:pt>
                <c:pt idx="64">
                  <c:v>450.90249080000001</c:v>
                </c:pt>
                <c:pt idx="65">
                  <c:v>453.27336709999997</c:v>
                </c:pt>
                <c:pt idx="66">
                  <c:v>455.4135703</c:v>
                </c:pt>
                <c:pt idx="67">
                  <c:v>449.3099795</c:v>
                </c:pt>
                <c:pt idx="68">
                  <c:v>450.34944849999999</c:v>
                </c:pt>
                <c:pt idx="69">
                  <c:v>449.75922250000002</c:v>
                </c:pt>
                <c:pt idx="70">
                  <c:v>448.58957600000002</c:v>
                </c:pt>
                <c:pt idx="71">
                  <c:v>451.30708090000002</c:v>
                </c:pt>
                <c:pt idx="72">
                  <c:v>453.49248110000002</c:v>
                </c:pt>
                <c:pt idx="73">
                  <c:v>453.0800036</c:v>
                </c:pt>
                <c:pt idx="74">
                  <c:v>551.92107369999997</c:v>
                </c:pt>
                <c:pt idx="75">
                  <c:v>868.50751709999997</c:v>
                </c:pt>
                <c:pt idx="76">
                  <c:v>963.01938050000001</c:v>
                </c:pt>
                <c:pt idx="77">
                  <c:v>945.53982299999996</c:v>
                </c:pt>
                <c:pt idx="78">
                  <c:v>931.12115310000002</c:v>
                </c:pt>
                <c:pt idx="79">
                  <c:v>919.66703310000003</c:v>
                </c:pt>
                <c:pt idx="80">
                  <c:v>915.06383510000001</c:v>
                </c:pt>
                <c:pt idx="81">
                  <c:v>910.44077159999995</c:v>
                </c:pt>
                <c:pt idx="82">
                  <c:v>904.49092480000002</c:v>
                </c:pt>
                <c:pt idx="83">
                  <c:v>896.03185199999996</c:v>
                </c:pt>
                <c:pt idx="84">
                  <c:v>895.68840499999999</c:v>
                </c:pt>
                <c:pt idx="85">
                  <c:v>884.41944799999999</c:v>
                </c:pt>
                <c:pt idx="86">
                  <c:v>876.96100869999998</c:v>
                </c:pt>
                <c:pt idx="87">
                  <c:v>871.3526895</c:v>
                </c:pt>
                <c:pt idx="88">
                  <c:v>859.51371019999999</c:v>
                </c:pt>
                <c:pt idx="89">
                  <c:v>840.18944069999998</c:v>
                </c:pt>
                <c:pt idx="90">
                  <c:v>839.28385419999995</c:v>
                </c:pt>
                <c:pt idx="91">
                  <c:v>868.65713149999999</c:v>
                </c:pt>
                <c:pt idx="92">
                  <c:v>870.55294560000004</c:v>
                </c:pt>
                <c:pt idx="93">
                  <c:v>1488.793889</c:v>
                </c:pt>
                <c:pt idx="94">
                  <c:v>1497.171251</c:v>
                </c:pt>
                <c:pt idx="95">
                  <c:v>1497.1307650000001</c:v>
                </c:pt>
                <c:pt idx="96">
                  <c:v>1491.1044449999999</c:v>
                </c:pt>
                <c:pt idx="97">
                  <c:v>1491.413661</c:v>
                </c:pt>
                <c:pt idx="98">
                  <c:v>1499.5837879999999</c:v>
                </c:pt>
                <c:pt idx="99">
                  <c:v>1509.4335739999999</c:v>
                </c:pt>
                <c:pt idx="100">
                  <c:v>1512.4579060000001</c:v>
                </c:pt>
                <c:pt idx="101">
                  <c:v>1564.5539060000001</c:v>
                </c:pt>
                <c:pt idx="102">
                  <c:v>1612.3425930000001</c:v>
                </c:pt>
                <c:pt idx="103">
                  <c:v>1637.119776</c:v>
                </c:pt>
                <c:pt idx="104">
                  <c:v>1632.048927</c:v>
                </c:pt>
                <c:pt idx="105">
                  <c:v>1565.8473590000001</c:v>
                </c:pt>
                <c:pt idx="106">
                  <c:v>1559.60941</c:v>
                </c:pt>
                <c:pt idx="107">
                  <c:v>1581.9419150000001</c:v>
                </c:pt>
                <c:pt idx="108">
                  <c:v>1585.904309</c:v>
                </c:pt>
                <c:pt idx="109">
                  <c:v>1579.565795</c:v>
                </c:pt>
                <c:pt idx="110">
                  <c:v>1550.8934369999999</c:v>
                </c:pt>
                <c:pt idx="111">
                  <c:v>1521.7332349999999</c:v>
                </c:pt>
                <c:pt idx="112">
                  <c:v>1520.363343</c:v>
                </c:pt>
                <c:pt idx="113">
                  <c:v>1585.1168520000001</c:v>
                </c:pt>
                <c:pt idx="114">
                  <c:v>1509.2046419999999</c:v>
                </c:pt>
                <c:pt idx="115">
                  <c:v>1433.214626</c:v>
                </c:pt>
                <c:pt idx="116">
                  <c:v>1396.0144069999999</c:v>
                </c:pt>
                <c:pt idx="117">
                  <c:v>1330.6951079999999</c:v>
                </c:pt>
                <c:pt idx="118">
                  <c:v>1400.1434870000001</c:v>
                </c:pt>
                <c:pt idx="119">
                  <c:v>1459.551438</c:v>
                </c:pt>
                <c:pt idx="120">
                  <c:v>1434.4998479999999</c:v>
                </c:pt>
                <c:pt idx="121">
                  <c:v>1605.51198</c:v>
                </c:pt>
                <c:pt idx="122">
                  <c:v>1663.196956</c:v>
                </c:pt>
                <c:pt idx="123">
                  <c:v>1501.942245</c:v>
                </c:pt>
                <c:pt idx="124">
                  <c:v>1460.4655210000001</c:v>
                </c:pt>
                <c:pt idx="125">
                  <c:v>1442.823122</c:v>
                </c:pt>
                <c:pt idx="126">
                  <c:v>1643.7922960000001</c:v>
                </c:pt>
                <c:pt idx="127">
                  <c:v>1619.994185</c:v>
                </c:pt>
                <c:pt idx="128">
                  <c:v>1488.1248860000001</c:v>
                </c:pt>
                <c:pt idx="129">
                  <c:v>1313.9059179999999</c:v>
                </c:pt>
                <c:pt idx="130">
                  <c:v>1297.913305</c:v>
                </c:pt>
                <c:pt idx="131">
                  <c:v>1215.0599400000001</c:v>
                </c:pt>
                <c:pt idx="132">
                  <c:v>1218.906796</c:v>
                </c:pt>
                <c:pt idx="133">
                  <c:v>1228.3653919999999</c:v>
                </c:pt>
                <c:pt idx="134">
                  <c:v>1251.1636800000001</c:v>
                </c:pt>
                <c:pt idx="135">
                  <c:v>1257.9563499999999</c:v>
                </c:pt>
                <c:pt idx="136">
                  <c:v>1260.030293</c:v>
                </c:pt>
                <c:pt idx="137">
                  <c:v>1258.3176109999999</c:v>
                </c:pt>
                <c:pt idx="138">
                  <c:v>1240.2841619999999</c:v>
                </c:pt>
                <c:pt idx="139">
                  <c:v>1230.9122110000001</c:v>
                </c:pt>
                <c:pt idx="140">
                  <c:v>1213.5683449999999</c:v>
                </c:pt>
                <c:pt idx="141">
                  <c:v>1213.1878019999999</c:v>
                </c:pt>
                <c:pt idx="142">
                  <c:v>1237.706246</c:v>
                </c:pt>
                <c:pt idx="143">
                  <c:v>1262.6885130000001</c:v>
                </c:pt>
                <c:pt idx="144">
                  <c:v>1284.063981</c:v>
                </c:pt>
                <c:pt idx="145">
                  <c:v>1227.3093140000001</c:v>
                </c:pt>
                <c:pt idx="146">
                  <c:v>1218.5861199999999</c:v>
                </c:pt>
                <c:pt idx="147">
                  <c:v>1720.2022770000001</c:v>
                </c:pt>
                <c:pt idx="148">
                  <c:v>2123.9693980000002</c:v>
                </c:pt>
                <c:pt idx="149">
                  <c:v>1517.983416</c:v>
                </c:pt>
                <c:pt idx="150">
                  <c:v>1379.3263420000001</c:v>
                </c:pt>
                <c:pt idx="151">
                  <c:v>1433.18271</c:v>
                </c:pt>
                <c:pt idx="152">
                  <c:v>1380.3762999999999</c:v>
                </c:pt>
                <c:pt idx="153">
                  <c:v>1422.3217689999999</c:v>
                </c:pt>
                <c:pt idx="154">
                  <c:v>1477.908414</c:v>
                </c:pt>
                <c:pt idx="155">
                  <c:v>1569.4329720000001</c:v>
                </c:pt>
                <c:pt idx="156">
                  <c:v>1740.082408</c:v>
                </c:pt>
                <c:pt idx="157">
                  <c:v>1773.4223199999999</c:v>
                </c:pt>
                <c:pt idx="158">
                  <c:v>1731.9543739999999</c:v>
                </c:pt>
                <c:pt idx="159">
                  <c:v>1702.3302140000001</c:v>
                </c:pt>
                <c:pt idx="160">
                  <c:v>1676.478527</c:v>
                </c:pt>
                <c:pt idx="161">
                  <c:v>1829.587503</c:v>
                </c:pt>
                <c:pt idx="162">
                  <c:v>1763.969096</c:v>
                </c:pt>
                <c:pt idx="163">
                  <c:v>1721.9757400000001</c:v>
                </c:pt>
                <c:pt idx="164">
                  <c:v>1853.8763329999999</c:v>
                </c:pt>
                <c:pt idx="165">
                  <c:v>2145.8233110000001</c:v>
                </c:pt>
                <c:pt idx="166">
                  <c:v>2113.018129</c:v>
                </c:pt>
                <c:pt idx="167">
                  <c:v>2258.9319839999998</c:v>
                </c:pt>
                <c:pt idx="168">
                  <c:v>2325.3800470000001</c:v>
                </c:pt>
                <c:pt idx="169">
                  <c:v>2129.6530309999998</c:v>
                </c:pt>
                <c:pt idx="170">
                  <c:v>2113.7630680000002</c:v>
                </c:pt>
                <c:pt idx="171">
                  <c:v>2333.1977900000002</c:v>
                </c:pt>
                <c:pt idx="172">
                  <c:v>2754.8970690000001</c:v>
                </c:pt>
                <c:pt idx="173">
                  <c:v>2787.2321769999999</c:v>
                </c:pt>
                <c:pt idx="174">
                  <c:v>2795.3771270000002</c:v>
                </c:pt>
                <c:pt idx="175">
                  <c:v>2763.727504</c:v>
                </c:pt>
                <c:pt idx="176">
                  <c:v>2735.7325230000001</c:v>
                </c:pt>
                <c:pt idx="177">
                  <c:v>2716.8361930000001</c:v>
                </c:pt>
                <c:pt idx="178">
                  <c:v>2670.612689</c:v>
                </c:pt>
                <c:pt idx="179">
                  <c:v>2621.1571800000002</c:v>
                </c:pt>
                <c:pt idx="180">
                  <c:v>2615.6838010000001</c:v>
                </c:pt>
                <c:pt idx="181">
                  <c:v>2612.0611170000002</c:v>
                </c:pt>
                <c:pt idx="182">
                  <c:v>2649.5057879999999</c:v>
                </c:pt>
                <c:pt idx="183">
                  <c:v>2707.385053</c:v>
                </c:pt>
                <c:pt idx="184">
                  <c:v>3432.1007199999999</c:v>
                </c:pt>
                <c:pt idx="185">
                  <c:v>3497.9703410000002</c:v>
                </c:pt>
                <c:pt idx="186">
                  <c:v>3801.5873099999999</c:v>
                </c:pt>
                <c:pt idx="187">
                  <c:v>4218.8971499999998</c:v>
                </c:pt>
                <c:pt idx="188">
                  <c:v>4182.592224</c:v>
                </c:pt>
                <c:pt idx="189">
                  <c:v>4175.1195610000004</c:v>
                </c:pt>
                <c:pt idx="190">
                  <c:v>4180.3957870000004</c:v>
                </c:pt>
                <c:pt idx="191">
                  <c:v>4160.2591359999997</c:v>
                </c:pt>
                <c:pt idx="192">
                  <c:v>3963.7825309999998</c:v>
                </c:pt>
                <c:pt idx="193">
                  <c:v>3256.213675</c:v>
                </c:pt>
                <c:pt idx="194">
                  <c:v>3161.4779279999998</c:v>
                </c:pt>
                <c:pt idx="195">
                  <c:v>3103.3390180000001</c:v>
                </c:pt>
                <c:pt idx="196">
                  <c:v>3078.6617500000002</c:v>
                </c:pt>
                <c:pt idx="197">
                  <c:v>3069.531297</c:v>
                </c:pt>
                <c:pt idx="198">
                  <c:v>3026.7087270000002</c:v>
                </c:pt>
                <c:pt idx="199">
                  <c:v>2854.2337630000002</c:v>
                </c:pt>
                <c:pt idx="200">
                  <c:v>2578.5492180000001</c:v>
                </c:pt>
                <c:pt idx="201">
                  <c:v>2531.6342540000001</c:v>
                </c:pt>
                <c:pt idx="202">
                  <c:v>2485.9923920000001</c:v>
                </c:pt>
                <c:pt idx="203">
                  <c:v>2297.5140430000001</c:v>
                </c:pt>
                <c:pt idx="204">
                  <c:v>1581.308241</c:v>
                </c:pt>
                <c:pt idx="205">
                  <c:v>1580.0968720000001</c:v>
                </c:pt>
                <c:pt idx="206">
                  <c:v>1548.6795090000001</c:v>
                </c:pt>
                <c:pt idx="207">
                  <c:v>1487.4745809999999</c:v>
                </c:pt>
                <c:pt idx="208">
                  <c:v>1276.1976830000001</c:v>
                </c:pt>
                <c:pt idx="209">
                  <c:v>1208.489139</c:v>
                </c:pt>
                <c:pt idx="210">
                  <c:v>1174.8562939999999</c:v>
                </c:pt>
                <c:pt idx="211">
                  <c:v>1135.968842</c:v>
                </c:pt>
                <c:pt idx="212">
                  <c:v>1096.3563200000001</c:v>
                </c:pt>
                <c:pt idx="213">
                  <c:v>1066.609819</c:v>
                </c:pt>
                <c:pt idx="214">
                  <c:v>1249.5055789999999</c:v>
                </c:pt>
                <c:pt idx="215">
                  <c:v>1212.886123</c:v>
                </c:pt>
                <c:pt idx="216">
                  <c:v>1215.370674</c:v>
                </c:pt>
                <c:pt idx="217">
                  <c:v>1200.856861</c:v>
                </c:pt>
                <c:pt idx="218">
                  <c:v>1167.0890750000001</c:v>
                </c:pt>
                <c:pt idx="219">
                  <c:v>1160.0994989999999</c:v>
                </c:pt>
                <c:pt idx="220">
                  <c:v>1160.145424</c:v>
                </c:pt>
                <c:pt idx="221">
                  <c:v>1163.0643930000001</c:v>
                </c:pt>
                <c:pt idx="222">
                  <c:v>1184.783496</c:v>
                </c:pt>
                <c:pt idx="223">
                  <c:v>1156.2236370000001</c:v>
                </c:pt>
                <c:pt idx="224">
                  <c:v>1138.5303980000001</c:v>
                </c:pt>
                <c:pt idx="225">
                  <c:v>1039.711859</c:v>
                </c:pt>
                <c:pt idx="226">
                  <c:v>1010.076575</c:v>
                </c:pt>
                <c:pt idx="227">
                  <c:v>1006.080531</c:v>
                </c:pt>
                <c:pt idx="228">
                  <c:v>1018.382898</c:v>
                </c:pt>
                <c:pt idx="229">
                  <c:v>1018.892123</c:v>
                </c:pt>
                <c:pt idx="230">
                  <c:v>1014.720253</c:v>
                </c:pt>
                <c:pt idx="231">
                  <c:v>1004.348931</c:v>
                </c:pt>
                <c:pt idx="232">
                  <c:v>980.72457750000001</c:v>
                </c:pt>
                <c:pt idx="233">
                  <c:v>930.58569009999997</c:v>
                </c:pt>
                <c:pt idx="234">
                  <c:v>923.93171359999997</c:v>
                </c:pt>
                <c:pt idx="235">
                  <c:v>930.15065660000005</c:v>
                </c:pt>
                <c:pt idx="236">
                  <c:v>934.36568260000001</c:v>
                </c:pt>
                <c:pt idx="237">
                  <c:v>929.0973765</c:v>
                </c:pt>
                <c:pt idx="238">
                  <c:v>933.89996189999999</c:v>
                </c:pt>
                <c:pt idx="239">
                  <c:v>865.66820949999999</c:v>
                </c:pt>
                <c:pt idx="240">
                  <c:v>857.63934719999997</c:v>
                </c:pt>
                <c:pt idx="241">
                  <c:v>857.01090959999999</c:v>
                </c:pt>
                <c:pt idx="242">
                  <c:v>860.14827519999994</c:v>
                </c:pt>
                <c:pt idx="243">
                  <c:v>867.40667089999999</c:v>
                </c:pt>
                <c:pt idx="244">
                  <c:v>859.77134190000004</c:v>
                </c:pt>
                <c:pt idx="245">
                  <c:v>846.52597700000001</c:v>
                </c:pt>
                <c:pt idx="246">
                  <c:v>755.15388889999997</c:v>
                </c:pt>
                <c:pt idx="247">
                  <c:v>767.87654620000001</c:v>
                </c:pt>
                <c:pt idx="248">
                  <c:v>784.09350070000005</c:v>
                </c:pt>
                <c:pt idx="249">
                  <c:v>794.57286739999995</c:v>
                </c:pt>
                <c:pt idx="250">
                  <c:v>794.57848409999997</c:v>
                </c:pt>
                <c:pt idx="251">
                  <c:v>805.41965000000005</c:v>
                </c:pt>
                <c:pt idx="252">
                  <c:v>794.36287689999995</c:v>
                </c:pt>
                <c:pt idx="253">
                  <c:v>803.81687839999995</c:v>
                </c:pt>
                <c:pt idx="254">
                  <c:v>913.8815141</c:v>
                </c:pt>
                <c:pt idx="255">
                  <c:v>856.94603749999999</c:v>
                </c:pt>
                <c:pt idx="256">
                  <c:v>827.09667969999998</c:v>
                </c:pt>
                <c:pt idx="257">
                  <c:v>817.67252599999995</c:v>
                </c:pt>
                <c:pt idx="258">
                  <c:v>811.77170139999998</c:v>
                </c:pt>
                <c:pt idx="259">
                  <c:v>796.18508299999996</c:v>
                </c:pt>
                <c:pt idx="260">
                  <c:v>782.04909580000003</c:v>
                </c:pt>
                <c:pt idx="261">
                  <c:v>773.80356900000004</c:v>
                </c:pt>
                <c:pt idx="262">
                  <c:v>784.4558634</c:v>
                </c:pt>
                <c:pt idx="263">
                  <c:v>799.85178370000006</c:v>
                </c:pt>
                <c:pt idx="264">
                  <c:v>795.32239670000001</c:v>
                </c:pt>
                <c:pt idx="265">
                  <c:v>778.20662849999997</c:v>
                </c:pt>
                <c:pt idx="266">
                  <c:v>769.08267690000002</c:v>
                </c:pt>
                <c:pt idx="267">
                  <c:v>767.02477629999998</c:v>
                </c:pt>
                <c:pt idx="268">
                  <c:v>764.02172499999995</c:v>
                </c:pt>
                <c:pt idx="269">
                  <c:v>758.04822969999998</c:v>
                </c:pt>
                <c:pt idx="270">
                  <c:v>755.26424970000005</c:v>
                </c:pt>
                <c:pt idx="271">
                  <c:v>756.69763020000005</c:v>
                </c:pt>
                <c:pt idx="272">
                  <c:v>766.04948639999998</c:v>
                </c:pt>
                <c:pt idx="273">
                  <c:v>751.9961571</c:v>
                </c:pt>
                <c:pt idx="274">
                  <c:v>737.53891669999996</c:v>
                </c:pt>
                <c:pt idx="275">
                  <c:v>737.65792060000001</c:v>
                </c:pt>
                <c:pt idx="276">
                  <c:v>732.27837469999997</c:v>
                </c:pt>
                <c:pt idx="277">
                  <c:v>725.64448609999999</c:v>
                </c:pt>
                <c:pt idx="278">
                  <c:v>765.67335660000003</c:v>
                </c:pt>
                <c:pt idx="279">
                  <c:v>788.28080399999999</c:v>
                </c:pt>
                <c:pt idx="280">
                  <c:v>766.5906645</c:v>
                </c:pt>
                <c:pt idx="281">
                  <c:v>768.13154789999999</c:v>
                </c:pt>
                <c:pt idx="282">
                  <c:v>754.73137870000005</c:v>
                </c:pt>
                <c:pt idx="283">
                  <c:v>740.18822230000001</c:v>
                </c:pt>
                <c:pt idx="284">
                  <c:v>713.139454</c:v>
                </c:pt>
                <c:pt idx="285">
                  <c:v>694.62706509999998</c:v>
                </c:pt>
                <c:pt idx="286">
                  <c:v>675.53858620000005</c:v>
                </c:pt>
                <c:pt idx="287">
                  <c:v>487.49228799999997</c:v>
                </c:pt>
                <c:pt idx="288">
                  <c:v>370.62016549999998</c:v>
                </c:pt>
                <c:pt idx="289">
                  <c:v>536.4101703</c:v>
                </c:pt>
                <c:pt idx="290">
                  <c:v>725.48091639999996</c:v>
                </c:pt>
                <c:pt idx="291">
                  <c:v>1018.446726</c:v>
                </c:pt>
                <c:pt idx="292">
                  <c:v>984.60430159999999</c:v>
                </c:pt>
                <c:pt idx="293">
                  <c:v>927.54877750000003</c:v>
                </c:pt>
                <c:pt idx="294">
                  <c:v>868.34117370000001</c:v>
                </c:pt>
                <c:pt idx="295">
                  <c:v>850.01684890000001</c:v>
                </c:pt>
                <c:pt idx="296">
                  <c:v>846.67934549999995</c:v>
                </c:pt>
                <c:pt idx="297">
                  <c:v>841.76427909999995</c:v>
                </c:pt>
                <c:pt idx="298">
                  <c:v>837.21067519999997</c:v>
                </c:pt>
                <c:pt idx="299">
                  <c:v>838.11220349999996</c:v>
                </c:pt>
                <c:pt idx="300">
                  <c:v>829.45406070000001</c:v>
                </c:pt>
                <c:pt idx="301">
                  <c:v>819.58331699999997</c:v>
                </c:pt>
                <c:pt idx="302">
                  <c:v>809.56713779999995</c:v>
                </c:pt>
                <c:pt idx="303">
                  <c:v>790.46639400000004</c:v>
                </c:pt>
                <c:pt idx="304">
                  <c:v>753.05437919999997</c:v>
                </c:pt>
                <c:pt idx="305">
                  <c:v>804.08432370000003</c:v>
                </c:pt>
                <c:pt idx="306">
                  <c:v>804.15233499999999</c:v>
                </c:pt>
                <c:pt idx="307">
                  <c:v>814.19471959999998</c:v>
                </c:pt>
                <c:pt idx="308">
                  <c:v>850.49820580000005</c:v>
                </c:pt>
                <c:pt idx="309">
                  <c:v>868.80779410000002</c:v>
                </c:pt>
                <c:pt idx="310">
                  <c:v>892.08428819999995</c:v>
                </c:pt>
                <c:pt idx="311">
                  <c:v>886.96547850000002</c:v>
                </c:pt>
                <c:pt idx="312">
                  <c:v>890.69205880000004</c:v>
                </c:pt>
                <c:pt idx="313">
                  <c:v>879.53484189999995</c:v>
                </c:pt>
                <c:pt idx="314">
                  <c:v>847.52266469999995</c:v>
                </c:pt>
                <c:pt idx="315">
                  <c:v>746.14649559999998</c:v>
                </c:pt>
                <c:pt idx="316">
                  <c:v>772.84848160000001</c:v>
                </c:pt>
                <c:pt idx="317">
                  <c:v>851.95944980000002</c:v>
                </c:pt>
                <c:pt idx="318">
                  <c:v>839.61831759999995</c:v>
                </c:pt>
                <c:pt idx="319">
                  <c:v>828.41541570000004</c:v>
                </c:pt>
                <c:pt idx="320">
                  <c:v>819.98202800000001</c:v>
                </c:pt>
                <c:pt idx="321">
                  <c:v>806.01068540000006</c:v>
                </c:pt>
                <c:pt idx="322">
                  <c:v>801.69215940000004</c:v>
                </c:pt>
                <c:pt idx="323">
                  <c:v>795.94926329999998</c:v>
                </c:pt>
                <c:pt idx="324">
                  <c:v>793.80984430000001</c:v>
                </c:pt>
                <c:pt idx="325">
                  <c:v>783.11670500000002</c:v>
                </c:pt>
                <c:pt idx="326">
                  <c:v>769.85207190000006</c:v>
                </c:pt>
                <c:pt idx="327">
                  <c:v>786.32093169999996</c:v>
                </c:pt>
                <c:pt idx="328">
                  <c:v>784.45360249999999</c:v>
                </c:pt>
                <c:pt idx="329">
                  <c:v>744.39548939999997</c:v>
                </c:pt>
                <c:pt idx="330">
                  <c:v>700.1820937</c:v>
                </c:pt>
                <c:pt idx="331">
                  <c:v>464.33260669999999</c:v>
                </c:pt>
                <c:pt idx="332">
                  <c:v>450.0181852</c:v>
                </c:pt>
                <c:pt idx="333">
                  <c:v>468.68098279999998</c:v>
                </c:pt>
                <c:pt idx="334">
                  <c:v>496.27460389999999</c:v>
                </c:pt>
                <c:pt idx="335">
                  <c:v>523.90086310000004</c:v>
                </c:pt>
                <c:pt idx="336">
                  <c:v>547.63571130000003</c:v>
                </c:pt>
                <c:pt idx="337">
                  <c:v>548.47704739999995</c:v>
                </c:pt>
                <c:pt idx="338">
                  <c:v>545.56094880000001</c:v>
                </c:pt>
                <c:pt idx="339">
                  <c:v>542.73879650000003</c:v>
                </c:pt>
                <c:pt idx="340">
                  <c:v>541.92456709999999</c:v>
                </c:pt>
                <c:pt idx="341">
                  <c:v>541.92456709999999</c:v>
                </c:pt>
                <c:pt idx="342">
                  <c:v>541.92456709999999</c:v>
                </c:pt>
                <c:pt idx="343">
                  <c:v>540.07197540000004</c:v>
                </c:pt>
                <c:pt idx="344">
                  <c:v>533.17797580000001</c:v>
                </c:pt>
                <c:pt idx="345">
                  <c:v>552.7926602</c:v>
                </c:pt>
                <c:pt idx="346">
                  <c:v>469.35064390000002</c:v>
                </c:pt>
                <c:pt idx="347">
                  <c:v>398.32357830000001</c:v>
                </c:pt>
                <c:pt idx="348">
                  <c:v>407.66299670000001</c:v>
                </c:pt>
                <c:pt idx="349">
                  <c:v>403.13124699999997</c:v>
                </c:pt>
                <c:pt idx="350">
                  <c:v>412.30253599999998</c:v>
                </c:pt>
                <c:pt idx="351">
                  <c:v>421.565449</c:v>
                </c:pt>
                <c:pt idx="352">
                  <c:v>449.14883909999998</c:v>
                </c:pt>
                <c:pt idx="353">
                  <c:v>487.9519363</c:v>
                </c:pt>
                <c:pt idx="354">
                  <c:v>509.82267569999999</c:v>
                </c:pt>
                <c:pt idx="355">
                  <c:v>522.84937149999996</c:v>
                </c:pt>
                <c:pt idx="356">
                  <c:v>522.96182610000005</c:v>
                </c:pt>
                <c:pt idx="357">
                  <c:v>536.999326</c:v>
                </c:pt>
                <c:pt idx="358">
                  <c:v>541.44638420000001</c:v>
                </c:pt>
                <c:pt idx="359">
                  <c:v>503.28071030000001</c:v>
                </c:pt>
                <c:pt idx="360">
                  <c:v>469.67479209999999</c:v>
                </c:pt>
                <c:pt idx="361">
                  <c:v>457.413904</c:v>
                </c:pt>
                <c:pt idx="362">
                  <c:v>481.64151930000003</c:v>
                </c:pt>
                <c:pt idx="363">
                  <c:v>539.42492389999995</c:v>
                </c:pt>
                <c:pt idx="364">
                  <c:v>550.85270830000002</c:v>
                </c:pt>
                <c:pt idx="365">
                  <c:v>529.21760759999995</c:v>
                </c:pt>
                <c:pt idx="366">
                  <c:v>535.82978609999998</c:v>
                </c:pt>
                <c:pt idx="367">
                  <c:v>521.90998530000002</c:v>
                </c:pt>
                <c:pt idx="368">
                  <c:v>482.79453080000002</c:v>
                </c:pt>
                <c:pt idx="369">
                  <c:v>499.43264470000003</c:v>
                </c:pt>
                <c:pt idx="370">
                  <c:v>519.11636269999997</c:v>
                </c:pt>
                <c:pt idx="371">
                  <c:v>527.68575940000005</c:v>
                </c:pt>
                <c:pt idx="372">
                  <c:v>515.08284160000005</c:v>
                </c:pt>
                <c:pt idx="373">
                  <c:v>501.02039079999997</c:v>
                </c:pt>
                <c:pt idx="374">
                  <c:v>487.34795370000001</c:v>
                </c:pt>
                <c:pt idx="375">
                  <c:v>513.64485579999996</c:v>
                </c:pt>
                <c:pt idx="376">
                  <c:v>548.72702100000004</c:v>
                </c:pt>
                <c:pt idx="377">
                  <c:v>525.50558049999995</c:v>
                </c:pt>
                <c:pt idx="378">
                  <c:v>585.29183579999994</c:v>
                </c:pt>
                <c:pt idx="379">
                  <c:v>583.23173599999996</c:v>
                </c:pt>
                <c:pt idx="380">
                  <c:v>573.72243319999995</c:v>
                </c:pt>
                <c:pt idx="381">
                  <c:v>542.74991299999999</c:v>
                </c:pt>
                <c:pt idx="382">
                  <c:v>510.99068319999998</c:v>
                </c:pt>
                <c:pt idx="383">
                  <c:v>499.04877529999999</c:v>
                </c:pt>
                <c:pt idx="384">
                  <c:v>490.60495200000003</c:v>
                </c:pt>
                <c:pt idx="385">
                  <c:v>476.78605640000001</c:v>
                </c:pt>
                <c:pt idx="386">
                  <c:v>489.18127479999998</c:v>
                </c:pt>
                <c:pt idx="387">
                  <c:v>502.49516390000002</c:v>
                </c:pt>
                <c:pt idx="388">
                  <c:v>515.61764259999995</c:v>
                </c:pt>
                <c:pt idx="389">
                  <c:v>522.93774670000005</c:v>
                </c:pt>
                <c:pt idx="390">
                  <c:v>522.96182610000005</c:v>
                </c:pt>
                <c:pt idx="391">
                  <c:v>520.65915940000002</c:v>
                </c:pt>
                <c:pt idx="392">
                  <c:v>513.59470859999999</c:v>
                </c:pt>
                <c:pt idx="393">
                  <c:v>511.29291790000002</c:v>
                </c:pt>
                <c:pt idx="394">
                  <c:v>491.08289250000001</c:v>
                </c:pt>
                <c:pt idx="395">
                  <c:v>466.9501477</c:v>
                </c:pt>
                <c:pt idx="396">
                  <c:v>459.95330610000002</c:v>
                </c:pt>
                <c:pt idx="397">
                  <c:v>478.07980570000001</c:v>
                </c:pt>
                <c:pt idx="398">
                  <c:v>550.66474419999997</c:v>
                </c:pt>
                <c:pt idx="399">
                  <c:v>599.12220649999995</c:v>
                </c:pt>
                <c:pt idx="400">
                  <c:v>610.57806330000005</c:v>
                </c:pt>
                <c:pt idx="401">
                  <c:v>570.23155980000001</c:v>
                </c:pt>
                <c:pt idx="402">
                  <c:v>533.38837990000002</c:v>
                </c:pt>
                <c:pt idx="403">
                  <c:v>513.66007909999996</c:v>
                </c:pt>
                <c:pt idx="404">
                  <c:v>493.22398079999999</c:v>
                </c:pt>
                <c:pt idx="405">
                  <c:v>480.28107820000002</c:v>
                </c:pt>
                <c:pt idx="406">
                  <c:v>475.97613890000002</c:v>
                </c:pt>
                <c:pt idx="407">
                  <c:v>475.55497350000002</c:v>
                </c:pt>
                <c:pt idx="408">
                  <c:v>475.41581259999998</c:v>
                </c:pt>
                <c:pt idx="409">
                  <c:v>472.26826979999998</c:v>
                </c:pt>
                <c:pt idx="410">
                  <c:v>467.99428990000001</c:v>
                </c:pt>
                <c:pt idx="411">
                  <c:v>479.2066815</c:v>
                </c:pt>
                <c:pt idx="412">
                  <c:v>499.50512049999998</c:v>
                </c:pt>
                <c:pt idx="413">
                  <c:v>506.7698575</c:v>
                </c:pt>
                <c:pt idx="414">
                  <c:v>491.1149972</c:v>
                </c:pt>
                <c:pt idx="415">
                  <c:v>476.38986749999998</c:v>
                </c:pt>
                <c:pt idx="416">
                  <c:v>476.36370149999999</c:v>
                </c:pt>
                <c:pt idx="417">
                  <c:v>489.1894388</c:v>
                </c:pt>
                <c:pt idx="418">
                  <c:v>493.9321885</c:v>
                </c:pt>
                <c:pt idx="419">
                  <c:v>484.99246749999998</c:v>
                </c:pt>
                <c:pt idx="420">
                  <c:v>476.112908</c:v>
                </c:pt>
                <c:pt idx="421">
                  <c:v>475.55497350000002</c:v>
                </c:pt>
                <c:pt idx="422">
                  <c:v>475.55497350000002</c:v>
                </c:pt>
                <c:pt idx="423">
                  <c:v>475.64071080000002</c:v>
                </c:pt>
                <c:pt idx="424">
                  <c:v>483.01626759999999</c:v>
                </c:pt>
                <c:pt idx="425">
                  <c:v>480.47346729999998</c:v>
                </c:pt>
                <c:pt idx="426">
                  <c:v>476.78285440000002</c:v>
                </c:pt>
                <c:pt idx="427">
                  <c:v>460.31172950000001</c:v>
                </c:pt>
                <c:pt idx="428">
                  <c:v>497.79569279999998</c:v>
                </c:pt>
                <c:pt idx="429">
                  <c:v>555.09474720000003</c:v>
                </c:pt>
                <c:pt idx="430">
                  <c:v>605.04817930000002</c:v>
                </c:pt>
                <c:pt idx="431">
                  <c:v>661.807864</c:v>
                </c:pt>
                <c:pt idx="432">
                  <c:v>684.14512479999996</c:v>
                </c:pt>
                <c:pt idx="433">
                  <c:v>679.40255860000002</c:v>
                </c:pt>
                <c:pt idx="434">
                  <c:v>660.21422919999998</c:v>
                </c:pt>
                <c:pt idx="435">
                  <c:v>641.17754600000001</c:v>
                </c:pt>
                <c:pt idx="436">
                  <c:v>636.73827219999998</c:v>
                </c:pt>
                <c:pt idx="437">
                  <c:v>631.7524138</c:v>
                </c:pt>
                <c:pt idx="438">
                  <c:v>614.00723200000004</c:v>
                </c:pt>
                <c:pt idx="439">
                  <c:v>617.23378969999999</c:v>
                </c:pt>
                <c:pt idx="440">
                  <c:v>628.89822560000005</c:v>
                </c:pt>
                <c:pt idx="441">
                  <c:v>640.50883880000004</c:v>
                </c:pt>
                <c:pt idx="442">
                  <c:v>630.54845690000002</c:v>
                </c:pt>
                <c:pt idx="443">
                  <c:v>618.38678930000003</c:v>
                </c:pt>
                <c:pt idx="444">
                  <c:v>608.96922010000003</c:v>
                </c:pt>
                <c:pt idx="445">
                  <c:v>608.29416070000002</c:v>
                </c:pt>
                <c:pt idx="446">
                  <c:v>603.60839799999997</c:v>
                </c:pt>
                <c:pt idx="447">
                  <c:v>574.33147050000002</c:v>
                </c:pt>
                <c:pt idx="448">
                  <c:v>568.82010579999996</c:v>
                </c:pt>
                <c:pt idx="449">
                  <c:v>583.04046270000003</c:v>
                </c:pt>
                <c:pt idx="450">
                  <c:v>568.68195539999999</c:v>
                </c:pt>
                <c:pt idx="451">
                  <c:v>527.63530470000001</c:v>
                </c:pt>
                <c:pt idx="452">
                  <c:v>489.33018399999997</c:v>
                </c:pt>
                <c:pt idx="453">
                  <c:v>453.21403930000002</c:v>
                </c:pt>
                <c:pt idx="454">
                  <c:v>498.64317190000003</c:v>
                </c:pt>
                <c:pt idx="455">
                  <c:v>553.66821570000002</c:v>
                </c:pt>
                <c:pt idx="456">
                  <c:v>564.77748480000002</c:v>
                </c:pt>
                <c:pt idx="457">
                  <c:v>621.70182039999997</c:v>
                </c:pt>
                <c:pt idx="458">
                  <c:v>689.91278620000003</c:v>
                </c:pt>
                <c:pt idx="459">
                  <c:v>882.48473120000006</c:v>
                </c:pt>
                <c:pt idx="460">
                  <c:v>1104.804607</c:v>
                </c:pt>
                <c:pt idx="461">
                  <c:v>1354.4160509999999</c:v>
                </c:pt>
                <c:pt idx="462">
                  <c:v>1351.1627860000001</c:v>
                </c:pt>
                <c:pt idx="463">
                  <c:v>1338.1303929999999</c:v>
                </c:pt>
                <c:pt idx="464">
                  <c:v>1336.5640699999999</c:v>
                </c:pt>
                <c:pt idx="465">
                  <c:v>1339.7514389999999</c:v>
                </c:pt>
                <c:pt idx="466">
                  <c:v>1415.83205</c:v>
                </c:pt>
                <c:pt idx="467">
                  <c:v>1462.5212059999999</c:v>
                </c:pt>
                <c:pt idx="468">
                  <c:v>1481.084529</c:v>
                </c:pt>
                <c:pt idx="469">
                  <c:v>1433.017996</c:v>
                </c:pt>
                <c:pt idx="470">
                  <c:v>1388.622795</c:v>
                </c:pt>
                <c:pt idx="471">
                  <c:v>1300.079483</c:v>
                </c:pt>
                <c:pt idx="472">
                  <c:v>1509.481301</c:v>
                </c:pt>
                <c:pt idx="473">
                  <c:v>1567.6958219999999</c:v>
                </c:pt>
                <c:pt idx="474">
                  <c:v>1574.547331</c:v>
                </c:pt>
                <c:pt idx="475">
                  <c:v>1546.520139</c:v>
                </c:pt>
                <c:pt idx="476">
                  <c:v>1525.246668</c:v>
                </c:pt>
                <c:pt idx="477">
                  <c:v>1519.5499150000001</c:v>
                </c:pt>
                <c:pt idx="478">
                  <c:v>1472.2928469999999</c:v>
                </c:pt>
                <c:pt idx="479">
                  <c:v>1498.982119</c:v>
                </c:pt>
                <c:pt idx="480">
                  <c:v>1467.4830790000001</c:v>
                </c:pt>
                <c:pt idx="481">
                  <c:v>1480.3466860000001</c:v>
                </c:pt>
                <c:pt idx="482">
                  <c:v>1443.6505790000001</c:v>
                </c:pt>
                <c:pt idx="483">
                  <c:v>1444.478163</c:v>
                </c:pt>
                <c:pt idx="484">
                  <c:v>1490.1398509999999</c:v>
                </c:pt>
                <c:pt idx="485">
                  <c:v>1495.8187479999999</c:v>
                </c:pt>
                <c:pt idx="486">
                  <c:v>1465.9733430000001</c:v>
                </c:pt>
                <c:pt idx="487">
                  <c:v>1429.584196</c:v>
                </c:pt>
                <c:pt idx="488">
                  <c:v>1370.295374</c:v>
                </c:pt>
                <c:pt idx="489">
                  <c:v>1333.4879699999999</c:v>
                </c:pt>
                <c:pt idx="490">
                  <c:v>1305.3577459999999</c:v>
                </c:pt>
                <c:pt idx="491">
                  <c:v>1278.517597</c:v>
                </c:pt>
                <c:pt idx="492">
                  <c:v>1224.370177</c:v>
                </c:pt>
                <c:pt idx="493">
                  <c:v>1178.0053170000001</c:v>
                </c:pt>
                <c:pt idx="494">
                  <c:v>1166.8209649999999</c:v>
                </c:pt>
                <c:pt idx="495">
                  <c:v>1138.456052</c:v>
                </c:pt>
                <c:pt idx="496">
                  <c:v>1112.0759760000001</c:v>
                </c:pt>
                <c:pt idx="497">
                  <c:v>1108.690435</c:v>
                </c:pt>
                <c:pt idx="498">
                  <c:v>1046.969893</c:v>
                </c:pt>
                <c:pt idx="499">
                  <c:v>987.563625</c:v>
                </c:pt>
                <c:pt idx="500">
                  <c:v>953.22582060000002</c:v>
                </c:pt>
                <c:pt idx="501">
                  <c:v>921.3040135</c:v>
                </c:pt>
                <c:pt idx="502">
                  <c:v>891.67602109999996</c:v>
                </c:pt>
                <c:pt idx="503">
                  <c:v>871.65952630000004</c:v>
                </c:pt>
                <c:pt idx="504">
                  <c:v>845.33107710000002</c:v>
                </c:pt>
                <c:pt idx="505">
                  <c:v>816.67475060000004</c:v>
                </c:pt>
                <c:pt idx="506">
                  <c:v>784.05078609999998</c:v>
                </c:pt>
                <c:pt idx="507">
                  <c:v>771.90672199999995</c:v>
                </c:pt>
                <c:pt idx="508">
                  <c:v>774.6592392</c:v>
                </c:pt>
                <c:pt idx="509">
                  <c:v>798.20120350000002</c:v>
                </c:pt>
                <c:pt idx="510">
                  <c:v>808.84652879999999</c:v>
                </c:pt>
                <c:pt idx="511">
                  <c:v>801.34188879999999</c:v>
                </c:pt>
                <c:pt idx="512">
                  <c:v>801.96191799999997</c:v>
                </c:pt>
                <c:pt idx="513">
                  <c:v>803.0939214</c:v>
                </c:pt>
                <c:pt idx="514">
                  <c:v>798.23286970000004</c:v>
                </c:pt>
                <c:pt idx="515">
                  <c:v>795.47299180000005</c:v>
                </c:pt>
                <c:pt idx="516">
                  <c:v>795.9029726</c:v>
                </c:pt>
                <c:pt idx="517">
                  <c:v>783.84135600000002</c:v>
                </c:pt>
                <c:pt idx="518">
                  <c:v>782.31637450000005</c:v>
                </c:pt>
                <c:pt idx="519">
                  <c:v>780.73490809999998</c:v>
                </c:pt>
                <c:pt idx="520">
                  <c:v>775.45360830000004</c:v>
                </c:pt>
                <c:pt idx="521">
                  <c:v>902.41566709999995</c:v>
                </c:pt>
                <c:pt idx="522">
                  <c:v>1234.824204</c:v>
                </c:pt>
                <c:pt idx="523">
                  <c:v>1256.0458980000001</c:v>
                </c:pt>
                <c:pt idx="524">
                  <c:v>1257.640752</c:v>
                </c:pt>
                <c:pt idx="525">
                  <c:v>1270.6025979999999</c:v>
                </c:pt>
                <c:pt idx="526">
                  <c:v>1300.9168079999999</c:v>
                </c:pt>
                <c:pt idx="527">
                  <c:v>1305.9152690000001</c:v>
                </c:pt>
                <c:pt idx="528">
                  <c:v>1297.5806540000001</c:v>
                </c:pt>
                <c:pt idx="529">
                  <c:v>1272.189204</c:v>
                </c:pt>
                <c:pt idx="530">
                  <c:v>1219.6641649999999</c:v>
                </c:pt>
                <c:pt idx="531">
                  <c:v>1214.412088</c:v>
                </c:pt>
                <c:pt idx="532">
                  <c:v>1210.3804090000001</c:v>
                </c:pt>
                <c:pt idx="533">
                  <c:v>1236.55006</c:v>
                </c:pt>
                <c:pt idx="534">
                  <c:v>1067.567485</c:v>
                </c:pt>
                <c:pt idx="535">
                  <c:v>871.43094350000001</c:v>
                </c:pt>
                <c:pt idx="536">
                  <c:v>813.81785360000003</c:v>
                </c:pt>
                <c:pt idx="537">
                  <c:v>809.30381550000004</c:v>
                </c:pt>
                <c:pt idx="538">
                  <c:v>814.66249259999995</c:v>
                </c:pt>
                <c:pt idx="539">
                  <c:v>819.27898900000002</c:v>
                </c:pt>
                <c:pt idx="540">
                  <c:v>815.95000760000005</c:v>
                </c:pt>
                <c:pt idx="541">
                  <c:v>810.40457360000005</c:v>
                </c:pt>
                <c:pt idx="542">
                  <c:v>1041.121578</c:v>
                </c:pt>
                <c:pt idx="543">
                  <c:v>2058.2003589999999</c:v>
                </c:pt>
                <c:pt idx="544">
                  <c:v>2076.9476690000001</c:v>
                </c:pt>
                <c:pt idx="545">
                  <c:v>2562.4705800000002</c:v>
                </c:pt>
                <c:pt idx="546">
                  <c:v>4630.5500899999997</c:v>
                </c:pt>
                <c:pt idx="547">
                  <c:v>6322.4743820000003</c:v>
                </c:pt>
                <c:pt idx="548">
                  <c:v>4843.9527749999997</c:v>
                </c:pt>
                <c:pt idx="549">
                  <c:v>3576.1833459999998</c:v>
                </c:pt>
                <c:pt idx="550">
                  <c:v>3044.4935890000002</c:v>
                </c:pt>
                <c:pt idx="551">
                  <c:v>2277.5471859999998</c:v>
                </c:pt>
                <c:pt idx="552">
                  <c:v>2238.3665080000001</c:v>
                </c:pt>
                <c:pt idx="553">
                  <c:v>1952.8238690000001</c:v>
                </c:pt>
                <c:pt idx="554">
                  <c:v>1542.7027860000001</c:v>
                </c:pt>
                <c:pt idx="555">
                  <c:v>1567.2509560000001</c:v>
                </c:pt>
                <c:pt idx="556">
                  <c:v>1564.00773</c:v>
                </c:pt>
                <c:pt idx="557">
                  <c:v>1266.4713180000001</c:v>
                </c:pt>
                <c:pt idx="558">
                  <c:v>1194.3365309999999</c:v>
                </c:pt>
                <c:pt idx="559">
                  <c:v>1199.365759</c:v>
                </c:pt>
                <c:pt idx="560">
                  <c:v>1268.889717</c:v>
                </c:pt>
                <c:pt idx="561">
                  <c:v>1363.119211</c:v>
                </c:pt>
                <c:pt idx="562">
                  <c:v>1112.7422839999999</c:v>
                </c:pt>
                <c:pt idx="563">
                  <c:v>1045.4747540000001</c:v>
                </c:pt>
                <c:pt idx="564">
                  <c:v>1038.6891559999999</c:v>
                </c:pt>
                <c:pt idx="565">
                  <c:v>1031.8362990000001</c:v>
                </c:pt>
                <c:pt idx="566">
                  <c:v>1028.4222689999999</c:v>
                </c:pt>
                <c:pt idx="567">
                  <c:v>1027.4345800000001</c:v>
                </c:pt>
                <c:pt idx="568">
                  <c:v>966.1784791</c:v>
                </c:pt>
                <c:pt idx="569">
                  <c:v>930.23852680000005</c:v>
                </c:pt>
                <c:pt idx="570">
                  <c:v>919.90185480000002</c:v>
                </c:pt>
                <c:pt idx="571">
                  <c:v>916.01530409999998</c:v>
                </c:pt>
                <c:pt idx="572">
                  <c:v>907.92212510000002</c:v>
                </c:pt>
                <c:pt idx="573">
                  <c:v>904.67644480000001</c:v>
                </c:pt>
                <c:pt idx="574">
                  <c:v>890.40083119999997</c:v>
                </c:pt>
                <c:pt idx="575">
                  <c:v>890.80722360000004</c:v>
                </c:pt>
                <c:pt idx="576">
                  <c:v>886.20482879999997</c:v>
                </c:pt>
                <c:pt idx="577">
                  <c:v>888.37419980000004</c:v>
                </c:pt>
                <c:pt idx="578">
                  <c:v>891.44789030000004</c:v>
                </c:pt>
                <c:pt idx="579">
                  <c:v>852.46448069999997</c:v>
                </c:pt>
                <c:pt idx="580">
                  <c:v>828.99456510000005</c:v>
                </c:pt>
                <c:pt idx="581">
                  <c:v>813.50099130000001</c:v>
                </c:pt>
                <c:pt idx="582">
                  <c:v>763.48603430000003</c:v>
                </c:pt>
                <c:pt idx="583">
                  <c:v>738.86412329999996</c:v>
                </c:pt>
                <c:pt idx="584">
                  <c:v>721.2835844</c:v>
                </c:pt>
                <c:pt idx="585">
                  <c:v>701.11446000000001</c:v>
                </c:pt>
                <c:pt idx="586">
                  <c:v>713.01608490000001</c:v>
                </c:pt>
                <c:pt idx="587">
                  <c:v>717.86737230000006</c:v>
                </c:pt>
                <c:pt idx="588">
                  <c:v>701.8127657</c:v>
                </c:pt>
                <c:pt idx="589">
                  <c:v>673.53615630000002</c:v>
                </c:pt>
                <c:pt idx="590">
                  <c:v>685.54032949999998</c:v>
                </c:pt>
                <c:pt idx="591">
                  <c:v>683.23913279999999</c:v>
                </c:pt>
                <c:pt idx="592">
                  <c:v>678.46035389999997</c:v>
                </c:pt>
                <c:pt idx="593">
                  <c:v>671.12926949999996</c:v>
                </c:pt>
                <c:pt idx="594">
                  <c:v>663.44157710000002</c:v>
                </c:pt>
                <c:pt idx="595">
                  <c:v>655.77335449999998</c:v>
                </c:pt>
                <c:pt idx="596">
                  <c:v>646.51636840000003</c:v>
                </c:pt>
                <c:pt idx="597">
                  <c:v>637.69577059999995</c:v>
                </c:pt>
                <c:pt idx="598">
                  <c:v>643.6901752</c:v>
                </c:pt>
                <c:pt idx="599">
                  <c:v>649.96233010000003</c:v>
                </c:pt>
                <c:pt idx="600">
                  <c:v>644.34694630000001</c:v>
                </c:pt>
                <c:pt idx="601">
                  <c:v>613.44542960000001</c:v>
                </c:pt>
                <c:pt idx="602">
                  <c:v>607.1343521</c:v>
                </c:pt>
                <c:pt idx="603">
                  <c:v>603.76285559999997</c:v>
                </c:pt>
                <c:pt idx="604">
                  <c:v>605.16146639999999</c:v>
                </c:pt>
                <c:pt idx="605">
                  <c:v>600.20370290000005</c:v>
                </c:pt>
                <c:pt idx="606">
                  <c:v>608.61922440000001</c:v>
                </c:pt>
                <c:pt idx="607">
                  <c:v>595.073036</c:v>
                </c:pt>
                <c:pt idx="608">
                  <c:v>590.71026159999997</c:v>
                </c:pt>
                <c:pt idx="609">
                  <c:v>601.46123050000006</c:v>
                </c:pt>
                <c:pt idx="610">
                  <c:v>599.49761320000005</c:v>
                </c:pt>
                <c:pt idx="611">
                  <c:v>576.77790930000003</c:v>
                </c:pt>
                <c:pt idx="612">
                  <c:v>555.97723910000002</c:v>
                </c:pt>
                <c:pt idx="613">
                  <c:v>538.83803950000004</c:v>
                </c:pt>
                <c:pt idx="614">
                  <c:v>527.83154490000004</c:v>
                </c:pt>
                <c:pt idx="615">
                  <c:v>520.98041839999996</c:v>
                </c:pt>
                <c:pt idx="616">
                  <c:v>523.82329370000002</c:v>
                </c:pt>
                <c:pt idx="617">
                  <c:v>556.04957149999996</c:v>
                </c:pt>
                <c:pt idx="618">
                  <c:v>554.18882329999997</c:v>
                </c:pt>
                <c:pt idx="619">
                  <c:v>545.82232950000002</c:v>
                </c:pt>
                <c:pt idx="620">
                  <c:v>539.73454730000003</c:v>
                </c:pt>
                <c:pt idx="621">
                  <c:v>536.60817459999998</c:v>
                </c:pt>
                <c:pt idx="622">
                  <c:v>533.21324790000006</c:v>
                </c:pt>
                <c:pt idx="623">
                  <c:v>520.98756590000005</c:v>
                </c:pt>
                <c:pt idx="624">
                  <c:v>500.10852410000001</c:v>
                </c:pt>
                <c:pt idx="625">
                  <c:v>505.34293350000002</c:v>
                </c:pt>
                <c:pt idx="626">
                  <c:v>507.64105610000001</c:v>
                </c:pt>
                <c:pt idx="627">
                  <c:v>499.92774589999999</c:v>
                </c:pt>
                <c:pt idx="628">
                  <c:v>501.93241260000002</c:v>
                </c:pt>
                <c:pt idx="629">
                  <c:v>502.7561771</c:v>
                </c:pt>
                <c:pt idx="630">
                  <c:v>508.30574009999998</c:v>
                </c:pt>
                <c:pt idx="631">
                  <c:v>507.58303310000002</c:v>
                </c:pt>
                <c:pt idx="632">
                  <c:v>509.56376230000001</c:v>
                </c:pt>
                <c:pt idx="633">
                  <c:v>513.21072779999997</c:v>
                </c:pt>
                <c:pt idx="634">
                  <c:v>512.4840805</c:v>
                </c:pt>
                <c:pt idx="635">
                  <c:v>515.96592520000002</c:v>
                </c:pt>
                <c:pt idx="636">
                  <c:v>533.08976040000005</c:v>
                </c:pt>
                <c:pt idx="637">
                  <c:v>544.11075740000001</c:v>
                </c:pt>
                <c:pt idx="638">
                  <c:v>535.04765250000003</c:v>
                </c:pt>
                <c:pt idx="639">
                  <c:v>520.70878440000001</c:v>
                </c:pt>
                <c:pt idx="640">
                  <c:v>521.20382830000005</c:v>
                </c:pt>
                <c:pt idx="641">
                  <c:v>519.018101</c:v>
                </c:pt>
                <c:pt idx="642">
                  <c:v>520.63907759999995</c:v>
                </c:pt>
                <c:pt idx="643">
                  <c:v>523.16510289999997</c:v>
                </c:pt>
                <c:pt idx="644">
                  <c:v>508.47403759999997</c:v>
                </c:pt>
                <c:pt idx="645">
                  <c:v>485.35243759999997</c:v>
                </c:pt>
                <c:pt idx="646">
                  <c:v>434.7204539</c:v>
                </c:pt>
                <c:pt idx="647">
                  <c:v>552.77870910000001</c:v>
                </c:pt>
                <c:pt idx="648">
                  <c:v>595.54754500000001</c:v>
                </c:pt>
                <c:pt idx="649">
                  <c:v>665.2217521</c:v>
                </c:pt>
                <c:pt idx="650">
                  <c:v>748.92974519999996</c:v>
                </c:pt>
                <c:pt idx="651">
                  <c:v>746.08014290000006</c:v>
                </c:pt>
                <c:pt idx="652">
                  <c:v>785.85013949999995</c:v>
                </c:pt>
                <c:pt idx="653">
                  <c:v>703.45382710000001</c:v>
                </c:pt>
                <c:pt idx="654">
                  <c:v>692.26697019999995</c:v>
                </c:pt>
                <c:pt idx="655">
                  <c:v>664.32095379999998</c:v>
                </c:pt>
                <c:pt idx="656">
                  <c:v>756.18895310000005</c:v>
                </c:pt>
                <c:pt idx="657">
                  <c:v>871.10514430000001</c:v>
                </c:pt>
                <c:pt idx="658">
                  <c:v>1326.489061</c:v>
                </c:pt>
                <c:pt idx="659">
                  <c:v>555.51690299999996</c:v>
                </c:pt>
                <c:pt idx="660">
                  <c:v>378.98739319999999</c:v>
                </c:pt>
                <c:pt idx="661">
                  <c:v>358.12853489999998</c:v>
                </c:pt>
                <c:pt idx="662">
                  <c:v>358.31938009999999</c:v>
                </c:pt>
                <c:pt idx="663">
                  <c:v>359.17796420000002</c:v>
                </c:pt>
                <c:pt idx="664">
                  <c:v>358.88561970000001</c:v>
                </c:pt>
                <c:pt idx="665">
                  <c:v>357.50595440000001</c:v>
                </c:pt>
                <c:pt idx="666">
                  <c:v>356.90015840000001</c:v>
                </c:pt>
                <c:pt idx="667">
                  <c:v>359.72591139999997</c:v>
                </c:pt>
                <c:pt idx="668">
                  <c:v>370.05523699999998</c:v>
                </c:pt>
                <c:pt idx="669">
                  <c:v>376.93111620000002</c:v>
                </c:pt>
                <c:pt idx="670">
                  <c:v>370.11151159999997</c:v>
                </c:pt>
                <c:pt idx="671">
                  <c:v>363.51126069999998</c:v>
                </c:pt>
                <c:pt idx="672">
                  <c:v>361.52393619999998</c:v>
                </c:pt>
                <c:pt idx="673">
                  <c:v>362.97561510000003</c:v>
                </c:pt>
                <c:pt idx="674">
                  <c:v>377.10349689999998</c:v>
                </c:pt>
                <c:pt idx="675">
                  <c:v>376.76700249999999</c:v>
                </c:pt>
                <c:pt idx="676">
                  <c:v>378.40562610000001</c:v>
                </c:pt>
                <c:pt idx="677">
                  <c:v>377.70169920000001</c:v>
                </c:pt>
                <c:pt idx="678">
                  <c:v>376.95360620000002</c:v>
                </c:pt>
                <c:pt idx="679">
                  <c:v>377.2127448</c:v>
                </c:pt>
                <c:pt idx="680">
                  <c:v>376.0309772</c:v>
                </c:pt>
                <c:pt idx="681">
                  <c:v>373.70999499999999</c:v>
                </c:pt>
                <c:pt idx="682">
                  <c:v>372.54099000000002</c:v>
                </c:pt>
                <c:pt idx="683">
                  <c:v>372.2880323</c:v>
                </c:pt>
                <c:pt idx="684">
                  <c:v>372.04541549999999</c:v>
                </c:pt>
                <c:pt idx="685">
                  <c:v>370.67591040000002</c:v>
                </c:pt>
                <c:pt idx="686">
                  <c:v>368.05213229999998</c:v>
                </c:pt>
                <c:pt idx="687">
                  <c:v>371.30995159999998</c:v>
                </c:pt>
                <c:pt idx="688">
                  <c:v>374.5117535</c:v>
                </c:pt>
                <c:pt idx="689">
                  <c:v>367.12660990000001</c:v>
                </c:pt>
                <c:pt idx="690">
                  <c:v>363.12733020000002</c:v>
                </c:pt>
                <c:pt idx="691">
                  <c:v>355.03518439999999</c:v>
                </c:pt>
                <c:pt idx="692">
                  <c:v>352.84247870000002</c:v>
                </c:pt>
                <c:pt idx="693">
                  <c:v>354.04930109999998</c:v>
                </c:pt>
                <c:pt idx="694">
                  <c:v>354.1923602</c:v>
                </c:pt>
                <c:pt idx="695">
                  <c:v>353.1296845</c:v>
                </c:pt>
                <c:pt idx="696">
                  <c:v>352.98050869999997</c:v>
                </c:pt>
                <c:pt idx="697">
                  <c:v>352.21776130000001</c:v>
                </c:pt>
                <c:pt idx="698">
                  <c:v>352.47153680000002</c:v>
                </c:pt>
                <c:pt idx="699">
                  <c:v>353.31237019999998</c:v>
                </c:pt>
                <c:pt idx="700">
                  <c:v>357.23938939999999</c:v>
                </c:pt>
                <c:pt idx="701">
                  <c:v>359.07118170000001</c:v>
                </c:pt>
                <c:pt idx="702">
                  <c:v>360.31940530000003</c:v>
                </c:pt>
                <c:pt idx="703">
                  <c:v>360.52948850000001</c:v>
                </c:pt>
                <c:pt idx="704">
                  <c:v>359.45006419999999</c:v>
                </c:pt>
                <c:pt idx="705">
                  <c:v>360.8965086</c:v>
                </c:pt>
                <c:pt idx="706">
                  <c:v>362.33999549999999</c:v>
                </c:pt>
                <c:pt idx="707">
                  <c:v>362.14906450000001</c:v>
                </c:pt>
                <c:pt idx="708">
                  <c:v>362.98866889999999</c:v>
                </c:pt>
                <c:pt idx="709">
                  <c:v>364.21017970000003</c:v>
                </c:pt>
                <c:pt idx="710">
                  <c:v>363.76203520000001</c:v>
                </c:pt>
                <c:pt idx="711">
                  <c:v>363.00778229999997</c:v>
                </c:pt>
                <c:pt idx="712">
                  <c:v>362.0931124</c:v>
                </c:pt>
                <c:pt idx="713">
                  <c:v>356.4747782</c:v>
                </c:pt>
                <c:pt idx="714">
                  <c:v>359.13907829999999</c:v>
                </c:pt>
                <c:pt idx="715">
                  <c:v>358.47671509999998</c:v>
                </c:pt>
                <c:pt idx="716">
                  <c:v>362.06048650000002</c:v>
                </c:pt>
                <c:pt idx="717">
                  <c:v>356.42077829999999</c:v>
                </c:pt>
                <c:pt idx="718">
                  <c:v>357.61610810000002</c:v>
                </c:pt>
                <c:pt idx="719">
                  <c:v>357.24174950000003</c:v>
                </c:pt>
                <c:pt idx="720">
                  <c:v>358.31247889999997</c:v>
                </c:pt>
                <c:pt idx="721">
                  <c:v>360.98527130000002</c:v>
                </c:pt>
                <c:pt idx="722">
                  <c:v>361.19511540000002</c:v>
                </c:pt>
                <c:pt idx="723">
                  <c:v>356.28876170000001</c:v>
                </c:pt>
                <c:pt idx="724">
                  <c:v>355.40985339999997</c:v>
                </c:pt>
                <c:pt idx="725">
                  <c:v>355.62234380000001</c:v>
                </c:pt>
                <c:pt idx="726">
                  <c:v>358.11617180000002</c:v>
                </c:pt>
                <c:pt idx="727">
                  <c:v>358.24179420000002</c:v>
                </c:pt>
                <c:pt idx="728">
                  <c:v>354.02469910000002</c:v>
                </c:pt>
                <c:pt idx="729">
                  <c:v>351.88948529999999</c:v>
                </c:pt>
                <c:pt idx="730">
                  <c:v>350.84670720000003</c:v>
                </c:pt>
                <c:pt idx="731">
                  <c:v>352.4667326</c:v>
                </c:pt>
                <c:pt idx="732">
                  <c:v>352.18852709999999</c:v>
                </c:pt>
                <c:pt idx="733">
                  <c:v>352.29034130000002</c:v>
                </c:pt>
                <c:pt idx="734">
                  <c:v>352.35789729999999</c:v>
                </c:pt>
                <c:pt idx="735">
                  <c:v>351.91743600000001</c:v>
                </c:pt>
                <c:pt idx="736">
                  <c:v>352.51573079999997</c:v>
                </c:pt>
                <c:pt idx="737">
                  <c:v>351.1951732</c:v>
                </c:pt>
                <c:pt idx="738">
                  <c:v>351.96185759999997</c:v>
                </c:pt>
                <c:pt idx="739">
                  <c:v>353.6453277</c:v>
                </c:pt>
                <c:pt idx="740">
                  <c:v>353.9674728</c:v>
                </c:pt>
                <c:pt idx="741">
                  <c:v>351.64935029999998</c:v>
                </c:pt>
                <c:pt idx="742">
                  <c:v>351.00589000000002</c:v>
                </c:pt>
                <c:pt idx="743">
                  <c:v>351.98649599999999</c:v>
                </c:pt>
                <c:pt idx="744">
                  <c:v>353.17778340000001</c:v>
                </c:pt>
                <c:pt idx="745">
                  <c:v>349.98393170000003</c:v>
                </c:pt>
                <c:pt idx="746">
                  <c:v>348.96791150000001</c:v>
                </c:pt>
                <c:pt idx="747">
                  <c:v>351.57546070000001</c:v>
                </c:pt>
                <c:pt idx="748">
                  <c:v>351.25220669999999</c:v>
                </c:pt>
                <c:pt idx="749">
                  <c:v>351.42173179999998</c:v>
                </c:pt>
                <c:pt idx="750">
                  <c:v>348.54368069999998</c:v>
                </c:pt>
                <c:pt idx="751">
                  <c:v>349.01087209999997</c:v>
                </c:pt>
                <c:pt idx="752">
                  <c:v>350.72131519999999</c:v>
                </c:pt>
                <c:pt idx="753">
                  <c:v>351.85124209999998</c:v>
                </c:pt>
                <c:pt idx="754">
                  <c:v>351.87420530000003</c:v>
                </c:pt>
                <c:pt idx="755">
                  <c:v>350.23757119999999</c:v>
                </c:pt>
                <c:pt idx="756">
                  <c:v>349.36707610000002</c:v>
                </c:pt>
                <c:pt idx="757">
                  <c:v>350.6993023</c:v>
                </c:pt>
                <c:pt idx="758">
                  <c:v>348.39778519999999</c:v>
                </c:pt>
                <c:pt idx="759">
                  <c:v>350.51854839999999</c:v>
                </c:pt>
                <c:pt idx="760">
                  <c:v>351.7604503</c:v>
                </c:pt>
                <c:pt idx="761">
                  <c:v>353.29687960000001</c:v>
                </c:pt>
                <c:pt idx="762">
                  <c:v>353.18661559999998</c:v>
                </c:pt>
                <c:pt idx="763">
                  <c:v>354.31501939999998</c:v>
                </c:pt>
                <c:pt idx="764">
                  <c:v>356.013732</c:v>
                </c:pt>
                <c:pt idx="765">
                  <c:v>357.5243226</c:v>
                </c:pt>
                <c:pt idx="766">
                  <c:v>355.22165200000001</c:v>
                </c:pt>
                <c:pt idx="767">
                  <c:v>357.31008580000002</c:v>
                </c:pt>
                <c:pt idx="768">
                  <c:v>356.64808870000002</c:v>
                </c:pt>
                <c:pt idx="769">
                  <c:v>354.62399069999998</c:v>
                </c:pt>
                <c:pt idx="770">
                  <c:v>355.56182310000003</c:v>
                </c:pt>
                <c:pt idx="771">
                  <c:v>354.1160873</c:v>
                </c:pt>
                <c:pt idx="772">
                  <c:v>353.49865310000001</c:v>
                </c:pt>
                <c:pt idx="773">
                  <c:v>338.2360999</c:v>
                </c:pt>
                <c:pt idx="774">
                  <c:v>334.6517771</c:v>
                </c:pt>
                <c:pt idx="775">
                  <c:v>341.22844140000001</c:v>
                </c:pt>
                <c:pt idx="776">
                  <c:v>356.33019730000001</c:v>
                </c:pt>
                <c:pt idx="777">
                  <c:v>354.18757529999999</c:v>
                </c:pt>
                <c:pt idx="778">
                  <c:v>350.77905070000003</c:v>
                </c:pt>
                <c:pt idx="779">
                  <c:v>349.00529169999999</c:v>
                </c:pt>
                <c:pt idx="780">
                  <c:v>347.58169290000001</c:v>
                </c:pt>
                <c:pt idx="781">
                  <c:v>347.78745259999999</c:v>
                </c:pt>
                <c:pt idx="782">
                  <c:v>347.72680600000001</c:v>
                </c:pt>
                <c:pt idx="783">
                  <c:v>347.50871810000001</c:v>
                </c:pt>
                <c:pt idx="784">
                  <c:v>349.46965299999999</c:v>
                </c:pt>
                <c:pt idx="785">
                  <c:v>352.81383369999998</c:v>
                </c:pt>
                <c:pt idx="786">
                  <c:v>349.21160659999998</c:v>
                </c:pt>
                <c:pt idx="787">
                  <c:v>347.94102190000001</c:v>
                </c:pt>
                <c:pt idx="788">
                  <c:v>348.58668440000002</c:v>
                </c:pt>
                <c:pt idx="789">
                  <c:v>349.94671469999997</c:v>
                </c:pt>
                <c:pt idx="790">
                  <c:v>347.18424820000001</c:v>
                </c:pt>
                <c:pt idx="791">
                  <c:v>348.15456319999998</c:v>
                </c:pt>
                <c:pt idx="792">
                  <c:v>351.66099630000002</c:v>
                </c:pt>
                <c:pt idx="793">
                  <c:v>355.99774869999999</c:v>
                </c:pt>
                <c:pt idx="794">
                  <c:v>356.68239080000001</c:v>
                </c:pt>
                <c:pt idx="795">
                  <c:v>358.0875916</c:v>
                </c:pt>
                <c:pt idx="796">
                  <c:v>359.88439940000001</c:v>
                </c:pt>
                <c:pt idx="797">
                  <c:v>359.57221929999997</c:v>
                </c:pt>
                <c:pt idx="798">
                  <c:v>357.25392499999998</c:v>
                </c:pt>
                <c:pt idx="799">
                  <c:v>355.80509480000001</c:v>
                </c:pt>
                <c:pt idx="800">
                  <c:v>353.51897159999999</c:v>
                </c:pt>
                <c:pt idx="801">
                  <c:v>350.9543946</c:v>
                </c:pt>
                <c:pt idx="802">
                  <c:v>348.91956850000003</c:v>
                </c:pt>
                <c:pt idx="803">
                  <c:v>348.47395820000003</c:v>
                </c:pt>
                <c:pt idx="804">
                  <c:v>349.63664299999999</c:v>
                </c:pt>
                <c:pt idx="805">
                  <c:v>350.27930429999998</c:v>
                </c:pt>
                <c:pt idx="806">
                  <c:v>349.28991860000002</c:v>
                </c:pt>
                <c:pt idx="807">
                  <c:v>347.45119319999998</c:v>
                </c:pt>
                <c:pt idx="808">
                  <c:v>347.21043859999997</c:v>
                </c:pt>
                <c:pt idx="809">
                  <c:v>348.32034429999999</c:v>
                </c:pt>
                <c:pt idx="810">
                  <c:v>349.71020170000003</c:v>
                </c:pt>
                <c:pt idx="811">
                  <c:v>348.46827539999998</c:v>
                </c:pt>
                <c:pt idx="812">
                  <c:v>345.56803020000001</c:v>
                </c:pt>
                <c:pt idx="813">
                  <c:v>344.66548449999999</c:v>
                </c:pt>
                <c:pt idx="814">
                  <c:v>342.49078650000001</c:v>
                </c:pt>
                <c:pt idx="815">
                  <c:v>342.88694190000001</c:v>
                </c:pt>
                <c:pt idx="816">
                  <c:v>342.39126220000003</c:v>
                </c:pt>
                <c:pt idx="817">
                  <c:v>341.16348290000002</c:v>
                </c:pt>
                <c:pt idx="818">
                  <c:v>340.60917799999999</c:v>
                </c:pt>
                <c:pt idx="819">
                  <c:v>346.45670619999999</c:v>
                </c:pt>
                <c:pt idx="820">
                  <c:v>608.08622479999997</c:v>
                </c:pt>
                <c:pt idx="821">
                  <c:v>959.44473210000001</c:v>
                </c:pt>
                <c:pt idx="822">
                  <c:v>909.4813226</c:v>
                </c:pt>
                <c:pt idx="823">
                  <c:v>896.13755519999995</c:v>
                </c:pt>
                <c:pt idx="824">
                  <c:v>895.77819769999996</c:v>
                </c:pt>
                <c:pt idx="825">
                  <c:v>905.86466089999999</c:v>
                </c:pt>
                <c:pt idx="826">
                  <c:v>916.31592250000006</c:v>
                </c:pt>
                <c:pt idx="827">
                  <c:v>945.31249649999995</c:v>
                </c:pt>
                <c:pt idx="828">
                  <c:v>1948.451982</c:v>
                </c:pt>
                <c:pt idx="829">
                  <c:v>3964.4875069999998</c:v>
                </c:pt>
                <c:pt idx="830">
                  <c:v>3758.184487</c:v>
                </c:pt>
                <c:pt idx="831">
                  <c:v>3503.8557329999999</c:v>
                </c:pt>
                <c:pt idx="832">
                  <c:v>1320.4830790000001</c:v>
                </c:pt>
                <c:pt idx="833">
                  <c:v>1127.4836539999999</c:v>
                </c:pt>
                <c:pt idx="834">
                  <c:v>1124.0239099999999</c:v>
                </c:pt>
                <c:pt idx="835">
                  <c:v>899.23481419999996</c:v>
                </c:pt>
                <c:pt idx="836">
                  <c:v>895.28933029999996</c:v>
                </c:pt>
                <c:pt idx="837">
                  <c:v>844.78731440000001</c:v>
                </c:pt>
                <c:pt idx="838">
                  <c:v>861.01720230000001</c:v>
                </c:pt>
                <c:pt idx="839">
                  <c:v>721.75292579999996</c:v>
                </c:pt>
                <c:pt idx="840">
                  <c:v>617.21237499999995</c:v>
                </c:pt>
                <c:pt idx="841">
                  <c:v>647.88473499999998</c:v>
                </c:pt>
                <c:pt idx="842">
                  <c:v>551.55174190000002</c:v>
                </c:pt>
                <c:pt idx="843">
                  <c:v>699.02924310000003</c:v>
                </c:pt>
                <c:pt idx="844">
                  <c:v>778.90764449999995</c:v>
                </c:pt>
                <c:pt idx="845">
                  <c:v>776.67705330000001</c:v>
                </c:pt>
                <c:pt idx="846">
                  <c:v>766.13732919999995</c:v>
                </c:pt>
                <c:pt idx="847">
                  <c:v>666.64159370000004</c:v>
                </c:pt>
                <c:pt idx="848">
                  <c:v>591.27477920000001</c:v>
                </c:pt>
                <c:pt idx="849">
                  <c:v>549.04750979999994</c:v>
                </c:pt>
                <c:pt idx="850">
                  <c:v>435.46396729999998</c:v>
                </c:pt>
                <c:pt idx="851">
                  <c:v>609.19884609999997</c:v>
                </c:pt>
                <c:pt idx="852">
                  <c:v>578.24382849999995</c:v>
                </c:pt>
                <c:pt idx="853">
                  <c:v>598.68353709999997</c:v>
                </c:pt>
                <c:pt idx="854">
                  <c:v>591.31049859999996</c:v>
                </c:pt>
                <c:pt idx="855">
                  <c:v>552.09783970000001</c:v>
                </c:pt>
                <c:pt idx="856">
                  <c:v>382.03221289999999</c:v>
                </c:pt>
                <c:pt idx="857">
                  <c:v>304.0826108</c:v>
                </c:pt>
                <c:pt idx="858">
                  <c:v>522.46667430000002</c:v>
                </c:pt>
                <c:pt idx="859">
                  <c:v>587.959835</c:v>
                </c:pt>
                <c:pt idx="860">
                  <c:v>616.87867800000004</c:v>
                </c:pt>
                <c:pt idx="861">
                  <c:v>626.63228049999998</c:v>
                </c:pt>
                <c:pt idx="862">
                  <c:v>571.31586279999999</c:v>
                </c:pt>
                <c:pt idx="863">
                  <c:v>537.38976969999999</c:v>
                </c:pt>
                <c:pt idx="864">
                  <c:v>534.16086519999999</c:v>
                </c:pt>
                <c:pt idx="865">
                  <c:v>427.62521559999999</c:v>
                </c:pt>
                <c:pt idx="866">
                  <c:v>387.8820005</c:v>
                </c:pt>
                <c:pt idx="867">
                  <c:v>408.09340109999999</c:v>
                </c:pt>
                <c:pt idx="868">
                  <c:v>401.10086949999999</c:v>
                </c:pt>
                <c:pt idx="869">
                  <c:v>407.92262169999998</c:v>
                </c:pt>
                <c:pt idx="870">
                  <c:v>347.19057320000002</c:v>
                </c:pt>
                <c:pt idx="871">
                  <c:v>429.2507033</c:v>
                </c:pt>
                <c:pt idx="872">
                  <c:v>511.91882520000001</c:v>
                </c:pt>
                <c:pt idx="873">
                  <c:v>586.64351490000001</c:v>
                </c:pt>
                <c:pt idx="874">
                  <c:v>620.70947049999995</c:v>
                </c:pt>
                <c:pt idx="875">
                  <c:v>603.27348629999995</c:v>
                </c:pt>
                <c:pt idx="876">
                  <c:v>558.19177239999999</c:v>
                </c:pt>
                <c:pt idx="877">
                  <c:v>580.87465480000003</c:v>
                </c:pt>
                <c:pt idx="878">
                  <c:v>603.74600080000005</c:v>
                </c:pt>
                <c:pt idx="879">
                  <c:v>553.95173950000003</c:v>
                </c:pt>
                <c:pt idx="880">
                  <c:v>515.47534280000002</c:v>
                </c:pt>
                <c:pt idx="881">
                  <c:v>527.51737349999996</c:v>
                </c:pt>
                <c:pt idx="882">
                  <c:v>519.95003599999995</c:v>
                </c:pt>
                <c:pt idx="883">
                  <c:v>491.26462720000001</c:v>
                </c:pt>
                <c:pt idx="884">
                  <c:v>481.39331490000001</c:v>
                </c:pt>
                <c:pt idx="885">
                  <c:v>461.52228710000003</c:v>
                </c:pt>
                <c:pt idx="886">
                  <c:v>424.30661459999999</c:v>
                </c:pt>
                <c:pt idx="887">
                  <c:v>470.60464250000001</c:v>
                </c:pt>
                <c:pt idx="888">
                  <c:v>495.79840030000003</c:v>
                </c:pt>
                <c:pt idx="889">
                  <c:v>507.86279880000001</c:v>
                </c:pt>
                <c:pt idx="890">
                  <c:v>534.03820570000005</c:v>
                </c:pt>
                <c:pt idx="891">
                  <c:v>542.37087629999996</c:v>
                </c:pt>
                <c:pt idx="892">
                  <c:v>515.10577939999996</c:v>
                </c:pt>
                <c:pt idx="893">
                  <c:v>542.70402899999999</c:v>
                </c:pt>
                <c:pt idx="894">
                  <c:v>558.88177599999995</c:v>
                </c:pt>
                <c:pt idx="895">
                  <c:v>550.59025919999999</c:v>
                </c:pt>
                <c:pt idx="896">
                  <c:v>555.33152749999999</c:v>
                </c:pt>
                <c:pt idx="897">
                  <c:v>524.07801229999995</c:v>
                </c:pt>
                <c:pt idx="898">
                  <c:v>517.85091990000001</c:v>
                </c:pt>
                <c:pt idx="899">
                  <c:v>526.10289279999995</c:v>
                </c:pt>
                <c:pt idx="900">
                  <c:v>536.60023090000004</c:v>
                </c:pt>
                <c:pt idx="901">
                  <c:v>551.46361209999998</c:v>
                </c:pt>
                <c:pt idx="902">
                  <c:v>587.45949350000001</c:v>
                </c:pt>
                <c:pt idx="903">
                  <c:v>586.10677499999997</c:v>
                </c:pt>
                <c:pt idx="904">
                  <c:v>473.26801330000001</c:v>
                </c:pt>
                <c:pt idx="905">
                  <c:v>416.91525289999998</c:v>
                </c:pt>
                <c:pt idx="906">
                  <c:v>451.27816890000003</c:v>
                </c:pt>
                <c:pt idx="907">
                  <c:v>498.88792460000002</c:v>
                </c:pt>
                <c:pt idx="908">
                  <c:v>569.47942109999997</c:v>
                </c:pt>
                <c:pt idx="909">
                  <c:v>612.30614009999999</c:v>
                </c:pt>
                <c:pt idx="910">
                  <c:v>639.99401609999995</c:v>
                </c:pt>
                <c:pt idx="911">
                  <c:v>606.14225099999999</c:v>
                </c:pt>
                <c:pt idx="912">
                  <c:v>575.30562499999996</c:v>
                </c:pt>
                <c:pt idx="913">
                  <c:v>549.32589299999995</c:v>
                </c:pt>
                <c:pt idx="914">
                  <c:v>522.0858207</c:v>
                </c:pt>
                <c:pt idx="915">
                  <c:v>539.31864919999998</c:v>
                </c:pt>
                <c:pt idx="916">
                  <c:v>572.75699169999996</c:v>
                </c:pt>
                <c:pt idx="917">
                  <c:v>585.04588679999995</c:v>
                </c:pt>
                <c:pt idx="918">
                  <c:v>587.11405090000005</c:v>
                </c:pt>
                <c:pt idx="919">
                  <c:v>570.42846020000002</c:v>
                </c:pt>
                <c:pt idx="920">
                  <c:v>568.77471549999996</c:v>
                </c:pt>
                <c:pt idx="921">
                  <c:v>578.22483120000004</c:v>
                </c:pt>
                <c:pt idx="922">
                  <c:v>571.78918150000004</c:v>
                </c:pt>
                <c:pt idx="923">
                  <c:v>570.53528700000004</c:v>
                </c:pt>
                <c:pt idx="924">
                  <c:v>565.32592499999998</c:v>
                </c:pt>
                <c:pt idx="925">
                  <c:v>579.14679860000001</c:v>
                </c:pt>
                <c:pt idx="926">
                  <c:v>576.18349750000004</c:v>
                </c:pt>
                <c:pt idx="927">
                  <c:v>532.08654799999999</c:v>
                </c:pt>
                <c:pt idx="928">
                  <c:v>488.84824680000003</c:v>
                </c:pt>
                <c:pt idx="929">
                  <c:v>464.01190780000002</c:v>
                </c:pt>
                <c:pt idx="930">
                  <c:v>451.79965920000001</c:v>
                </c:pt>
                <c:pt idx="931">
                  <c:v>437.93031589999998</c:v>
                </c:pt>
                <c:pt idx="932">
                  <c:v>421.77946850000001</c:v>
                </c:pt>
                <c:pt idx="933">
                  <c:v>426.2550895</c:v>
                </c:pt>
                <c:pt idx="934">
                  <c:v>433.83141999999998</c:v>
                </c:pt>
                <c:pt idx="935">
                  <c:v>410.68329340000003</c:v>
                </c:pt>
                <c:pt idx="936">
                  <c:v>325.16465119999998</c:v>
                </c:pt>
                <c:pt idx="937">
                  <c:v>347.90365329999997</c:v>
                </c:pt>
                <c:pt idx="938">
                  <c:v>559.64458620000005</c:v>
                </c:pt>
                <c:pt idx="939">
                  <c:v>545.4778781</c:v>
                </c:pt>
                <c:pt idx="940">
                  <c:v>475.47306459999999</c:v>
                </c:pt>
                <c:pt idx="941">
                  <c:v>460.81233880000002</c:v>
                </c:pt>
                <c:pt idx="942">
                  <c:v>505.29168970000001</c:v>
                </c:pt>
                <c:pt idx="943">
                  <c:v>539.80567780000001</c:v>
                </c:pt>
                <c:pt idx="944">
                  <c:v>537.36535570000001</c:v>
                </c:pt>
                <c:pt idx="945">
                  <c:v>535.57911530000001</c:v>
                </c:pt>
                <c:pt idx="946">
                  <c:v>527.75804470000003</c:v>
                </c:pt>
                <c:pt idx="947">
                  <c:v>516.87538529999995</c:v>
                </c:pt>
                <c:pt idx="948">
                  <c:v>508.89414429999999</c:v>
                </c:pt>
                <c:pt idx="949">
                  <c:v>516.21430399999997</c:v>
                </c:pt>
                <c:pt idx="950">
                  <c:v>487.4631043</c:v>
                </c:pt>
                <c:pt idx="951">
                  <c:v>418.02974419999998</c:v>
                </c:pt>
                <c:pt idx="952">
                  <c:v>428.46080439999997</c:v>
                </c:pt>
                <c:pt idx="953">
                  <c:v>411.35123779999998</c:v>
                </c:pt>
                <c:pt idx="954">
                  <c:v>408.95425990000001</c:v>
                </c:pt>
                <c:pt idx="955">
                  <c:v>302.4803751</c:v>
                </c:pt>
                <c:pt idx="956">
                  <c:v>333.40408669999999</c:v>
                </c:pt>
                <c:pt idx="957">
                  <c:v>262.09739280000002</c:v>
                </c:pt>
                <c:pt idx="958">
                  <c:v>287.84761170000002</c:v>
                </c:pt>
                <c:pt idx="959">
                  <c:v>349.03265729999998</c:v>
                </c:pt>
                <c:pt idx="960">
                  <c:v>353.22542449999997</c:v>
                </c:pt>
                <c:pt idx="961">
                  <c:v>379.56055939999999</c:v>
                </c:pt>
                <c:pt idx="962">
                  <c:v>477.24935360000001</c:v>
                </c:pt>
                <c:pt idx="963">
                  <c:v>790.74911629999997</c:v>
                </c:pt>
                <c:pt idx="964">
                  <c:v>604.00801030000002</c:v>
                </c:pt>
                <c:pt idx="965">
                  <c:v>582.56222119999995</c:v>
                </c:pt>
                <c:pt idx="966">
                  <c:v>603.0228161</c:v>
                </c:pt>
                <c:pt idx="967">
                  <c:v>524.03916800000002</c:v>
                </c:pt>
                <c:pt idx="968">
                  <c:v>500.00333319999999</c:v>
                </c:pt>
                <c:pt idx="969">
                  <c:v>483.60041109999997</c:v>
                </c:pt>
                <c:pt idx="970">
                  <c:v>465.8320281</c:v>
                </c:pt>
                <c:pt idx="971">
                  <c:v>452.37824890000002</c:v>
                </c:pt>
                <c:pt idx="972">
                  <c:v>448.54655830000002</c:v>
                </c:pt>
                <c:pt idx="973">
                  <c:v>391.1105652</c:v>
                </c:pt>
                <c:pt idx="974">
                  <c:v>321.74073859999999</c:v>
                </c:pt>
                <c:pt idx="975">
                  <c:v>313.56872770000001</c:v>
                </c:pt>
                <c:pt idx="976">
                  <c:v>388.87443839999997</c:v>
                </c:pt>
                <c:pt idx="977">
                  <c:v>400.51840650000003</c:v>
                </c:pt>
                <c:pt idx="978">
                  <c:v>416.22746410000002</c:v>
                </c:pt>
                <c:pt idx="979">
                  <c:v>408.79273449999999</c:v>
                </c:pt>
                <c:pt idx="980">
                  <c:v>378.99921740000002</c:v>
                </c:pt>
                <c:pt idx="981">
                  <c:v>386.53515010000001</c:v>
                </c:pt>
                <c:pt idx="982">
                  <c:v>342.37014499999998</c:v>
                </c:pt>
                <c:pt idx="983">
                  <c:v>363.81292830000001</c:v>
                </c:pt>
                <c:pt idx="984">
                  <c:v>373.24741590000002</c:v>
                </c:pt>
                <c:pt idx="985">
                  <c:v>372.6220591</c:v>
                </c:pt>
                <c:pt idx="986">
                  <c:v>378.81440070000002</c:v>
                </c:pt>
                <c:pt idx="987">
                  <c:v>365.44190529999997</c:v>
                </c:pt>
                <c:pt idx="988">
                  <c:v>375.89921609999999</c:v>
                </c:pt>
                <c:pt idx="989">
                  <c:v>380.11136249999998</c:v>
                </c:pt>
                <c:pt idx="990">
                  <c:v>412.18742320000001</c:v>
                </c:pt>
                <c:pt idx="991">
                  <c:v>437.2897524</c:v>
                </c:pt>
                <c:pt idx="992">
                  <c:v>393.26960029999998</c:v>
                </c:pt>
                <c:pt idx="993">
                  <c:v>414.88845240000001</c:v>
                </c:pt>
                <c:pt idx="994">
                  <c:v>492.2621977</c:v>
                </c:pt>
                <c:pt idx="995">
                  <c:v>474.87977260000002</c:v>
                </c:pt>
                <c:pt idx="996">
                  <c:v>466.45336939999999</c:v>
                </c:pt>
                <c:pt idx="997">
                  <c:v>436.36924749999997</c:v>
                </c:pt>
                <c:pt idx="998">
                  <c:v>439.65408389999999</c:v>
                </c:pt>
                <c:pt idx="999">
                  <c:v>455.91952989999999</c:v>
                </c:pt>
                <c:pt idx="1000">
                  <c:v>441.56685590000001</c:v>
                </c:pt>
                <c:pt idx="1001">
                  <c:v>463.79011170000001</c:v>
                </c:pt>
                <c:pt idx="1002">
                  <c:v>448.83338909999998</c:v>
                </c:pt>
                <c:pt idx="1003">
                  <c:v>436.36544120000002</c:v>
                </c:pt>
                <c:pt idx="1004">
                  <c:v>456.19938519999999</c:v>
                </c:pt>
                <c:pt idx="1005">
                  <c:v>473.320989</c:v>
                </c:pt>
                <c:pt idx="1006">
                  <c:v>474.9112465</c:v>
                </c:pt>
                <c:pt idx="1007">
                  <c:v>474.99509610000001</c:v>
                </c:pt>
                <c:pt idx="1008">
                  <c:v>466.384187</c:v>
                </c:pt>
                <c:pt idx="1009">
                  <c:v>459.46690160000003</c:v>
                </c:pt>
                <c:pt idx="1010">
                  <c:v>417.67523729999999</c:v>
                </c:pt>
                <c:pt idx="1011">
                  <c:v>393.86074409999998</c:v>
                </c:pt>
                <c:pt idx="1012">
                  <c:v>407.67765789999999</c:v>
                </c:pt>
                <c:pt idx="1013">
                  <c:v>446.37250119999999</c:v>
                </c:pt>
                <c:pt idx="1014">
                  <c:v>424.00736080000001</c:v>
                </c:pt>
                <c:pt idx="1015">
                  <c:v>476.96425649999998</c:v>
                </c:pt>
                <c:pt idx="1016">
                  <c:v>466.5176548</c:v>
                </c:pt>
                <c:pt idx="1017">
                  <c:v>408.21208730000001</c:v>
                </c:pt>
                <c:pt idx="1018">
                  <c:v>516.08692189999999</c:v>
                </c:pt>
                <c:pt idx="1019">
                  <c:v>629.29569000000004</c:v>
                </c:pt>
                <c:pt idx="1020">
                  <c:v>644.46655350000003</c:v>
                </c:pt>
                <c:pt idx="1021">
                  <c:v>607.52787799999999</c:v>
                </c:pt>
                <c:pt idx="1022">
                  <c:v>506.19158490000001</c:v>
                </c:pt>
                <c:pt idx="1023">
                  <c:v>358.38905690000001</c:v>
                </c:pt>
                <c:pt idx="1024">
                  <c:v>425.40820980000001</c:v>
                </c:pt>
                <c:pt idx="1025">
                  <c:v>414.22857479999999</c:v>
                </c:pt>
                <c:pt idx="1026">
                  <c:v>410.85899699999999</c:v>
                </c:pt>
                <c:pt idx="1027">
                  <c:v>412.28053510000001</c:v>
                </c:pt>
                <c:pt idx="1028">
                  <c:v>410.08996739999998</c:v>
                </c:pt>
                <c:pt idx="1029">
                  <c:v>418.44047389999997</c:v>
                </c:pt>
                <c:pt idx="1030">
                  <c:v>405.71597250000002</c:v>
                </c:pt>
                <c:pt idx="1031">
                  <c:v>386.19207940000001</c:v>
                </c:pt>
                <c:pt idx="1032">
                  <c:v>389.0890741</c:v>
                </c:pt>
                <c:pt idx="1033">
                  <c:v>379.2594977</c:v>
                </c:pt>
                <c:pt idx="1034">
                  <c:v>382.350325</c:v>
                </c:pt>
              </c:numCache>
            </c:numRef>
          </c:val>
          <c:smooth val="0"/>
          <c:extLst>
            <c:ext xmlns:c16="http://schemas.microsoft.com/office/drawing/2014/chart" uri="{C3380CC4-5D6E-409C-BE32-E72D297353CC}">
              <c16:uniqueId val="{00000001-69B2-4939-82E9-2C7F199722E0}"/>
            </c:ext>
          </c:extLst>
        </c:ser>
        <c:dLbls>
          <c:showLegendKey val="0"/>
          <c:showVal val="0"/>
          <c:showCatName val="0"/>
          <c:showSerName val="0"/>
          <c:showPercent val="0"/>
          <c:showBubbleSize val="0"/>
        </c:dLbls>
        <c:marker val="1"/>
        <c:smooth val="0"/>
        <c:axId val="282543423"/>
        <c:axId val="282543839"/>
      </c:lineChart>
      <c:dateAx>
        <c:axId val="28254342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2543839"/>
        <c:crosses val="autoZero"/>
        <c:auto val="1"/>
        <c:lblOffset val="100"/>
        <c:baseTimeUnit val="days"/>
      </c:dateAx>
      <c:valAx>
        <c:axId val="282543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2543423"/>
        <c:crosses val="autoZero"/>
        <c:crossBetween val="between"/>
      </c:valAx>
      <c:valAx>
        <c:axId val="451074159"/>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1169583"/>
        <c:crosses val="max"/>
        <c:crossBetween val="between"/>
      </c:valAx>
      <c:dateAx>
        <c:axId val="321169583"/>
        <c:scaling>
          <c:orientation val="minMax"/>
        </c:scaling>
        <c:delete val="1"/>
        <c:axPos val="b"/>
        <c:numFmt formatCode="m/d/yyyy" sourceLinked="1"/>
        <c:majorTickMark val="out"/>
        <c:minorTickMark val="none"/>
        <c:tickLblPos val="nextTo"/>
        <c:crossAx val="451074159"/>
        <c:crosses val="autoZero"/>
        <c:auto val="1"/>
        <c:lblOffset val="100"/>
        <c:baseTimeUnit val="days"/>
      </c:dateAx>
      <c:spPr>
        <a:noFill/>
        <a:ln>
          <a:noFill/>
        </a:ln>
        <a:effectLst/>
      </c:spPr>
    </c:plotArea>
    <c:legend>
      <c:legendPos val="b"/>
      <c:layout>
        <c:manualLayout>
          <c:xMode val="edge"/>
          <c:yMode val="edge"/>
          <c:x val="0.26278002254666522"/>
          <c:y val="0.91003447163102391"/>
          <c:w val="0.47443985839667363"/>
          <c:h val="8.5177801837883815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862852530487438E-2"/>
          <c:y val="1.2539820173909135E-2"/>
          <c:w val="0.92052730282166195"/>
          <c:h val="0.80398646616070435"/>
        </c:manualLayout>
      </c:layout>
      <c:barChart>
        <c:barDir val="col"/>
        <c:grouping val="clustered"/>
        <c:varyColors val="0"/>
        <c:ser>
          <c:idx val="1"/>
          <c:order val="1"/>
          <c:tx>
            <c:strRef>
              <c:f>'Jason values'!$G$1</c:f>
              <c:strCache>
                <c:ptCount val="1"/>
                <c:pt idx="0">
                  <c:v>FullSA % Snow Covered Pixels</c:v>
                </c:pt>
              </c:strCache>
            </c:strRef>
          </c:tx>
          <c:spPr>
            <a:solidFill>
              <a:schemeClr val="bg2">
                <a:lumMod val="75000"/>
              </a:schemeClr>
            </a:solidFill>
            <a:ln w="15875">
              <a:solidFill>
                <a:schemeClr val="bg2">
                  <a:lumMod val="75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extLst>
            <c:ext xmlns:c16="http://schemas.microsoft.com/office/drawing/2014/chart" uri="{C3380CC4-5D6E-409C-BE32-E72D297353CC}">
              <c16:uniqueId val="{00000000-E8AB-4AC2-A423-241643FB7033}"/>
            </c:ext>
          </c:extLst>
        </c:ser>
        <c:dLbls>
          <c:showLegendKey val="0"/>
          <c:showVal val="0"/>
          <c:showCatName val="0"/>
          <c:showSerName val="0"/>
          <c:showPercent val="0"/>
          <c:showBubbleSize val="0"/>
        </c:dLbls>
        <c:gapWidth val="150"/>
        <c:axId val="435287839"/>
        <c:axId val="435286591"/>
      </c:barChart>
      <c:lineChart>
        <c:grouping val="standard"/>
        <c:varyColors val="0"/>
        <c:ser>
          <c:idx val="0"/>
          <c:order val="0"/>
          <c:tx>
            <c:strRef>
              <c:f>'Jason values'!$B$1</c:f>
              <c:strCache>
                <c:ptCount val="1"/>
                <c:pt idx="0">
                  <c:v>Discharge cubic ft per sec</c:v>
                </c:pt>
              </c:strCache>
            </c:strRef>
          </c:tx>
          <c:spPr>
            <a:ln w="15875" cap="rnd">
              <a:solidFill>
                <a:srgbClr val="095256"/>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values'!$B$2:$B$1037</c:f>
              <c:numCache>
                <c:formatCode>General</c:formatCode>
                <c:ptCount val="1036"/>
                <c:pt idx="0">
                  <c:v>491.66149369999999</c:v>
                </c:pt>
                <c:pt idx="1">
                  <c:v>489.64157770000003</c:v>
                </c:pt>
                <c:pt idx="2">
                  <c:v>487.54118849999998</c:v>
                </c:pt>
                <c:pt idx="3">
                  <c:v>487.55484740000003</c:v>
                </c:pt>
                <c:pt idx="4">
                  <c:v>488.74747769999999</c:v>
                </c:pt>
                <c:pt idx="5">
                  <c:v>489.70173440000002</c:v>
                </c:pt>
                <c:pt idx="6">
                  <c:v>490.47813680000002</c:v>
                </c:pt>
                <c:pt idx="7">
                  <c:v>491.31823659999998</c:v>
                </c:pt>
                <c:pt idx="8">
                  <c:v>487.23129080000001</c:v>
                </c:pt>
                <c:pt idx="9">
                  <c:v>489.30200250000001</c:v>
                </c:pt>
                <c:pt idx="10">
                  <c:v>488.55158340000003</c:v>
                </c:pt>
                <c:pt idx="11">
                  <c:v>488.39870869999999</c:v>
                </c:pt>
                <c:pt idx="12">
                  <c:v>487.91965320000003</c:v>
                </c:pt>
                <c:pt idx="13">
                  <c:v>486.45776619999998</c:v>
                </c:pt>
                <c:pt idx="14">
                  <c:v>486.75809400000003</c:v>
                </c:pt>
                <c:pt idx="15">
                  <c:v>483.62643750000001</c:v>
                </c:pt>
                <c:pt idx="16">
                  <c:v>483.72084100000001</c:v>
                </c:pt>
                <c:pt idx="17">
                  <c:v>484.96239220000001</c:v>
                </c:pt>
                <c:pt idx="18">
                  <c:v>487.51516409999999</c:v>
                </c:pt>
                <c:pt idx="19">
                  <c:v>487.05733550000002</c:v>
                </c:pt>
                <c:pt idx="20">
                  <c:v>489.79893090000002</c:v>
                </c:pt>
                <c:pt idx="21">
                  <c:v>493.15009600000002</c:v>
                </c:pt>
                <c:pt idx="22">
                  <c:v>488.8868602</c:v>
                </c:pt>
                <c:pt idx="23">
                  <c:v>488.50708709999998</c:v>
                </c:pt>
                <c:pt idx="24">
                  <c:v>488.24967199999998</c:v>
                </c:pt>
                <c:pt idx="25">
                  <c:v>486.27822170000002</c:v>
                </c:pt>
                <c:pt idx="26">
                  <c:v>486.99062570000001</c:v>
                </c:pt>
                <c:pt idx="27">
                  <c:v>489.82862720000003</c:v>
                </c:pt>
                <c:pt idx="28">
                  <c:v>488.2236901</c:v>
                </c:pt>
                <c:pt idx="29">
                  <c:v>483.41519940000001</c:v>
                </c:pt>
                <c:pt idx="30">
                  <c:v>482.71066610000003</c:v>
                </c:pt>
                <c:pt idx="31">
                  <c:v>486.37043419999998</c:v>
                </c:pt>
                <c:pt idx="32">
                  <c:v>490.7605342</c:v>
                </c:pt>
                <c:pt idx="33">
                  <c:v>494.77866699999998</c:v>
                </c:pt>
                <c:pt idx="34">
                  <c:v>488.59312990000001</c:v>
                </c:pt>
                <c:pt idx="35">
                  <c:v>480.78134560000001</c:v>
                </c:pt>
                <c:pt idx="36">
                  <c:v>483.5958038</c:v>
                </c:pt>
                <c:pt idx="37">
                  <c:v>481.39658930000002</c:v>
                </c:pt>
                <c:pt idx="38">
                  <c:v>481.21632949999997</c:v>
                </c:pt>
                <c:pt idx="39">
                  <c:v>476.75378339999997</c:v>
                </c:pt>
                <c:pt idx="40">
                  <c:v>475.59227390000001</c:v>
                </c:pt>
                <c:pt idx="41">
                  <c:v>473.14416440000002</c:v>
                </c:pt>
                <c:pt idx="42">
                  <c:v>474.9826559</c:v>
                </c:pt>
                <c:pt idx="43">
                  <c:v>476.59129180000002</c:v>
                </c:pt>
                <c:pt idx="44">
                  <c:v>481.35726169999998</c:v>
                </c:pt>
                <c:pt idx="45">
                  <c:v>482.56687010000002</c:v>
                </c:pt>
                <c:pt idx="46">
                  <c:v>484.89347249999997</c:v>
                </c:pt>
                <c:pt idx="47">
                  <c:v>484.6995397</c:v>
                </c:pt>
                <c:pt idx="48">
                  <c:v>482.01468110000002</c:v>
                </c:pt>
                <c:pt idx="49">
                  <c:v>481.58929669999998</c:v>
                </c:pt>
                <c:pt idx="50">
                  <c:v>476.29800410000001</c:v>
                </c:pt>
                <c:pt idx="51">
                  <c:v>485.4275475</c:v>
                </c:pt>
                <c:pt idx="52">
                  <c:v>475.99569009999999</c:v>
                </c:pt>
                <c:pt idx="53">
                  <c:v>472.35180939999998</c:v>
                </c:pt>
                <c:pt idx="54">
                  <c:v>468.7211173</c:v>
                </c:pt>
                <c:pt idx="55">
                  <c:v>469.43419779999999</c:v>
                </c:pt>
                <c:pt idx="56">
                  <c:v>468.74890599999998</c:v>
                </c:pt>
                <c:pt idx="57">
                  <c:v>467.16245600000002</c:v>
                </c:pt>
                <c:pt idx="58">
                  <c:v>465.4940416</c:v>
                </c:pt>
                <c:pt idx="59">
                  <c:v>462.08405490000001</c:v>
                </c:pt>
                <c:pt idx="60">
                  <c:v>462.33228939999998</c:v>
                </c:pt>
                <c:pt idx="61">
                  <c:v>457.81946379999999</c:v>
                </c:pt>
                <c:pt idx="62">
                  <c:v>456.29825369999998</c:v>
                </c:pt>
                <c:pt idx="63">
                  <c:v>451.56366750000001</c:v>
                </c:pt>
                <c:pt idx="64">
                  <c:v>450.90249080000001</c:v>
                </c:pt>
                <c:pt idx="65">
                  <c:v>453.27336709999997</c:v>
                </c:pt>
                <c:pt idx="66">
                  <c:v>455.4135703</c:v>
                </c:pt>
                <c:pt idx="67">
                  <c:v>449.3099795</c:v>
                </c:pt>
                <c:pt idx="68">
                  <c:v>450.34944849999999</c:v>
                </c:pt>
                <c:pt idx="69">
                  <c:v>449.75922250000002</c:v>
                </c:pt>
                <c:pt idx="70">
                  <c:v>448.58957600000002</c:v>
                </c:pt>
                <c:pt idx="71">
                  <c:v>451.30708090000002</c:v>
                </c:pt>
                <c:pt idx="72">
                  <c:v>453.49248110000002</c:v>
                </c:pt>
                <c:pt idx="73">
                  <c:v>453.0800036</c:v>
                </c:pt>
                <c:pt idx="74">
                  <c:v>551.92107369999997</c:v>
                </c:pt>
                <c:pt idx="75">
                  <c:v>868.50751709999997</c:v>
                </c:pt>
                <c:pt idx="76">
                  <c:v>963.01938050000001</c:v>
                </c:pt>
                <c:pt idx="77">
                  <c:v>945.53982299999996</c:v>
                </c:pt>
                <c:pt idx="78">
                  <c:v>931.12115310000002</c:v>
                </c:pt>
                <c:pt idx="79">
                  <c:v>919.66703310000003</c:v>
                </c:pt>
                <c:pt idx="80">
                  <c:v>915.06383510000001</c:v>
                </c:pt>
                <c:pt idx="81">
                  <c:v>910.44077159999995</c:v>
                </c:pt>
                <c:pt idx="82">
                  <c:v>904.49092480000002</c:v>
                </c:pt>
                <c:pt idx="83">
                  <c:v>896.03185199999996</c:v>
                </c:pt>
                <c:pt idx="84">
                  <c:v>895.68840499999999</c:v>
                </c:pt>
                <c:pt idx="85">
                  <c:v>884.41944799999999</c:v>
                </c:pt>
                <c:pt idx="86">
                  <c:v>876.96100869999998</c:v>
                </c:pt>
                <c:pt idx="87">
                  <c:v>871.3526895</c:v>
                </c:pt>
                <c:pt idx="88">
                  <c:v>859.51371019999999</c:v>
                </c:pt>
                <c:pt idx="89">
                  <c:v>840.18944069999998</c:v>
                </c:pt>
                <c:pt idx="90">
                  <c:v>839.28385419999995</c:v>
                </c:pt>
                <c:pt idx="91">
                  <c:v>868.65713149999999</c:v>
                </c:pt>
                <c:pt idx="92">
                  <c:v>870.55294560000004</c:v>
                </c:pt>
                <c:pt idx="93">
                  <c:v>1488.793889</c:v>
                </c:pt>
                <c:pt idx="94">
                  <c:v>1497.171251</c:v>
                </c:pt>
                <c:pt idx="95">
                  <c:v>1497.1307650000001</c:v>
                </c:pt>
                <c:pt idx="96">
                  <c:v>1491.1044449999999</c:v>
                </c:pt>
                <c:pt idx="97">
                  <c:v>1491.413661</c:v>
                </c:pt>
                <c:pt idx="98">
                  <c:v>1499.5837879999999</c:v>
                </c:pt>
                <c:pt idx="99">
                  <c:v>1509.4335739999999</c:v>
                </c:pt>
                <c:pt idx="100">
                  <c:v>1512.4579060000001</c:v>
                </c:pt>
                <c:pt idx="101">
                  <c:v>1564.5539060000001</c:v>
                </c:pt>
                <c:pt idx="102">
                  <c:v>1612.3425930000001</c:v>
                </c:pt>
                <c:pt idx="103">
                  <c:v>1637.119776</c:v>
                </c:pt>
                <c:pt idx="104">
                  <c:v>1632.048927</c:v>
                </c:pt>
                <c:pt idx="105">
                  <c:v>1565.8473590000001</c:v>
                </c:pt>
                <c:pt idx="106">
                  <c:v>1559.60941</c:v>
                </c:pt>
                <c:pt idx="107">
                  <c:v>1581.9419150000001</c:v>
                </c:pt>
                <c:pt idx="108">
                  <c:v>1585.904309</c:v>
                </c:pt>
                <c:pt idx="109">
                  <c:v>1579.565795</c:v>
                </c:pt>
                <c:pt idx="110">
                  <c:v>1550.8934369999999</c:v>
                </c:pt>
                <c:pt idx="111">
                  <c:v>1521.7332349999999</c:v>
                </c:pt>
                <c:pt idx="112">
                  <c:v>1520.363343</c:v>
                </c:pt>
                <c:pt idx="113">
                  <c:v>1585.1168520000001</c:v>
                </c:pt>
                <c:pt idx="114">
                  <c:v>1509.2046419999999</c:v>
                </c:pt>
                <c:pt idx="115">
                  <c:v>1433.214626</c:v>
                </c:pt>
                <c:pt idx="116">
                  <c:v>1396.0144069999999</c:v>
                </c:pt>
                <c:pt idx="117">
                  <c:v>1330.6951079999999</c:v>
                </c:pt>
                <c:pt idx="118">
                  <c:v>1400.1434870000001</c:v>
                </c:pt>
                <c:pt idx="119">
                  <c:v>1459.551438</c:v>
                </c:pt>
                <c:pt idx="120">
                  <c:v>1434.4998479999999</c:v>
                </c:pt>
                <c:pt idx="121">
                  <c:v>1605.51198</c:v>
                </c:pt>
                <c:pt idx="122">
                  <c:v>1663.196956</c:v>
                </c:pt>
                <c:pt idx="123">
                  <c:v>1501.942245</c:v>
                </c:pt>
                <c:pt idx="124">
                  <c:v>1460.4655210000001</c:v>
                </c:pt>
                <c:pt idx="125">
                  <c:v>1442.823122</c:v>
                </c:pt>
                <c:pt idx="126">
                  <c:v>1643.7922960000001</c:v>
                </c:pt>
                <c:pt idx="127">
                  <c:v>1619.994185</c:v>
                </c:pt>
                <c:pt idx="128">
                  <c:v>1488.1248860000001</c:v>
                </c:pt>
                <c:pt idx="129">
                  <c:v>1313.9059179999999</c:v>
                </c:pt>
                <c:pt idx="130">
                  <c:v>1297.913305</c:v>
                </c:pt>
                <c:pt idx="131">
                  <c:v>1215.0599400000001</c:v>
                </c:pt>
                <c:pt idx="132">
                  <c:v>1218.906796</c:v>
                </c:pt>
                <c:pt idx="133">
                  <c:v>1228.3653919999999</c:v>
                </c:pt>
                <c:pt idx="134">
                  <c:v>1251.1636800000001</c:v>
                </c:pt>
                <c:pt idx="135">
                  <c:v>1257.9563499999999</c:v>
                </c:pt>
                <c:pt idx="136">
                  <c:v>1260.030293</c:v>
                </c:pt>
                <c:pt idx="137">
                  <c:v>1258.3176109999999</c:v>
                </c:pt>
                <c:pt idx="138">
                  <c:v>1240.2841619999999</c:v>
                </c:pt>
                <c:pt idx="139">
                  <c:v>1230.9122110000001</c:v>
                </c:pt>
                <c:pt idx="140">
                  <c:v>1213.5683449999999</c:v>
                </c:pt>
                <c:pt idx="141">
                  <c:v>1213.1878019999999</c:v>
                </c:pt>
                <c:pt idx="142">
                  <c:v>1237.706246</c:v>
                </c:pt>
                <c:pt idx="143">
                  <c:v>1262.6885130000001</c:v>
                </c:pt>
                <c:pt idx="144">
                  <c:v>1284.063981</c:v>
                </c:pt>
                <c:pt idx="145">
                  <c:v>1227.3093140000001</c:v>
                </c:pt>
                <c:pt idx="146">
                  <c:v>1218.5861199999999</c:v>
                </c:pt>
                <c:pt idx="147">
                  <c:v>1720.2022770000001</c:v>
                </c:pt>
                <c:pt idx="148">
                  <c:v>2123.9693980000002</c:v>
                </c:pt>
                <c:pt idx="149">
                  <c:v>1517.983416</c:v>
                </c:pt>
                <c:pt idx="150">
                  <c:v>1379.3263420000001</c:v>
                </c:pt>
                <c:pt idx="151">
                  <c:v>1433.18271</c:v>
                </c:pt>
                <c:pt idx="152">
                  <c:v>1380.3762999999999</c:v>
                </c:pt>
                <c:pt idx="153">
                  <c:v>1422.3217689999999</c:v>
                </c:pt>
                <c:pt idx="154">
                  <c:v>1477.908414</c:v>
                </c:pt>
                <c:pt idx="155">
                  <c:v>1569.4329720000001</c:v>
                </c:pt>
                <c:pt idx="156">
                  <c:v>1740.082408</c:v>
                </c:pt>
                <c:pt idx="157">
                  <c:v>1773.4223199999999</c:v>
                </c:pt>
                <c:pt idx="158">
                  <c:v>1731.9543739999999</c:v>
                </c:pt>
                <c:pt idx="159">
                  <c:v>1702.3302140000001</c:v>
                </c:pt>
                <c:pt idx="160">
                  <c:v>1676.478527</c:v>
                </c:pt>
                <c:pt idx="161">
                  <c:v>1829.587503</c:v>
                </c:pt>
                <c:pt idx="162">
                  <c:v>1763.969096</c:v>
                </c:pt>
                <c:pt idx="163">
                  <c:v>1721.9757400000001</c:v>
                </c:pt>
                <c:pt idx="164">
                  <c:v>1853.8763329999999</c:v>
                </c:pt>
                <c:pt idx="165">
                  <c:v>2145.8233110000001</c:v>
                </c:pt>
                <c:pt idx="166">
                  <c:v>2113.018129</c:v>
                </c:pt>
                <c:pt idx="167">
                  <c:v>2258.9319839999998</c:v>
                </c:pt>
                <c:pt idx="168">
                  <c:v>2325.3800470000001</c:v>
                </c:pt>
                <c:pt idx="169">
                  <c:v>2129.6530309999998</c:v>
                </c:pt>
                <c:pt idx="170">
                  <c:v>2113.7630680000002</c:v>
                </c:pt>
                <c:pt idx="171">
                  <c:v>2333.1977900000002</c:v>
                </c:pt>
                <c:pt idx="172">
                  <c:v>2754.8970690000001</c:v>
                </c:pt>
                <c:pt idx="173">
                  <c:v>2787.2321769999999</c:v>
                </c:pt>
                <c:pt idx="174">
                  <c:v>2795.3771270000002</c:v>
                </c:pt>
                <c:pt idx="175">
                  <c:v>2763.727504</c:v>
                </c:pt>
                <c:pt idx="176">
                  <c:v>2735.7325230000001</c:v>
                </c:pt>
                <c:pt idx="177">
                  <c:v>2716.8361930000001</c:v>
                </c:pt>
                <c:pt idx="178">
                  <c:v>2670.612689</c:v>
                </c:pt>
                <c:pt idx="179">
                  <c:v>2621.1571800000002</c:v>
                </c:pt>
                <c:pt idx="180">
                  <c:v>2615.6838010000001</c:v>
                </c:pt>
                <c:pt idx="181">
                  <c:v>2612.0611170000002</c:v>
                </c:pt>
                <c:pt idx="182">
                  <c:v>2649.5057879999999</c:v>
                </c:pt>
                <c:pt idx="183">
                  <c:v>2707.385053</c:v>
                </c:pt>
                <c:pt idx="184">
                  <c:v>3432.1007199999999</c:v>
                </c:pt>
                <c:pt idx="185">
                  <c:v>3497.9703410000002</c:v>
                </c:pt>
                <c:pt idx="186">
                  <c:v>3801.5873099999999</c:v>
                </c:pt>
                <c:pt idx="187">
                  <c:v>4218.8971499999998</c:v>
                </c:pt>
                <c:pt idx="188">
                  <c:v>4182.592224</c:v>
                </c:pt>
                <c:pt idx="189">
                  <c:v>4175.1195610000004</c:v>
                </c:pt>
                <c:pt idx="190">
                  <c:v>4180.3957870000004</c:v>
                </c:pt>
                <c:pt idx="191">
                  <c:v>4160.2591359999997</c:v>
                </c:pt>
                <c:pt idx="192">
                  <c:v>3963.7825309999998</c:v>
                </c:pt>
                <c:pt idx="193">
                  <c:v>3256.213675</c:v>
                </c:pt>
                <c:pt idx="194">
                  <c:v>3161.4779279999998</c:v>
                </c:pt>
                <c:pt idx="195">
                  <c:v>3103.3390180000001</c:v>
                </c:pt>
                <c:pt idx="196">
                  <c:v>3078.6617500000002</c:v>
                </c:pt>
                <c:pt idx="197">
                  <c:v>3069.531297</c:v>
                </c:pt>
                <c:pt idx="198">
                  <c:v>3026.7087270000002</c:v>
                </c:pt>
                <c:pt idx="199">
                  <c:v>2854.2337630000002</c:v>
                </c:pt>
                <c:pt idx="200">
                  <c:v>2578.5492180000001</c:v>
                </c:pt>
                <c:pt idx="201">
                  <c:v>2531.6342540000001</c:v>
                </c:pt>
                <c:pt idx="202">
                  <c:v>2485.9923920000001</c:v>
                </c:pt>
                <c:pt idx="203">
                  <c:v>2297.5140430000001</c:v>
                </c:pt>
                <c:pt idx="204">
                  <c:v>1581.308241</c:v>
                </c:pt>
                <c:pt idx="205">
                  <c:v>1580.0968720000001</c:v>
                </c:pt>
                <c:pt idx="206">
                  <c:v>1548.6795090000001</c:v>
                </c:pt>
                <c:pt idx="207">
                  <c:v>1487.4745809999999</c:v>
                </c:pt>
                <c:pt idx="208">
                  <c:v>1276.1976830000001</c:v>
                </c:pt>
                <c:pt idx="209">
                  <c:v>1208.489139</c:v>
                </c:pt>
                <c:pt idx="210">
                  <c:v>1174.8562939999999</c:v>
                </c:pt>
                <c:pt idx="211">
                  <c:v>1135.968842</c:v>
                </c:pt>
                <c:pt idx="212">
                  <c:v>1096.3563200000001</c:v>
                </c:pt>
                <c:pt idx="213">
                  <c:v>1066.609819</c:v>
                </c:pt>
                <c:pt idx="214">
                  <c:v>1249.5055789999999</c:v>
                </c:pt>
                <c:pt idx="215">
                  <c:v>1212.886123</c:v>
                </c:pt>
                <c:pt idx="216">
                  <c:v>1215.370674</c:v>
                </c:pt>
                <c:pt idx="217">
                  <c:v>1200.856861</c:v>
                </c:pt>
                <c:pt idx="218">
                  <c:v>1167.0890750000001</c:v>
                </c:pt>
                <c:pt idx="219">
                  <c:v>1160.0994989999999</c:v>
                </c:pt>
                <c:pt idx="220">
                  <c:v>1160.145424</c:v>
                </c:pt>
                <c:pt idx="221">
                  <c:v>1163.0643930000001</c:v>
                </c:pt>
                <c:pt idx="222">
                  <c:v>1184.783496</c:v>
                </c:pt>
                <c:pt idx="223">
                  <c:v>1156.2236370000001</c:v>
                </c:pt>
                <c:pt idx="224">
                  <c:v>1138.5303980000001</c:v>
                </c:pt>
                <c:pt idx="225">
                  <c:v>1039.711859</c:v>
                </c:pt>
                <c:pt idx="226">
                  <c:v>1010.076575</c:v>
                </c:pt>
                <c:pt idx="227">
                  <c:v>1006.080531</c:v>
                </c:pt>
                <c:pt idx="228">
                  <c:v>1018.382898</c:v>
                </c:pt>
                <c:pt idx="229">
                  <c:v>1018.892123</c:v>
                </c:pt>
                <c:pt idx="230">
                  <c:v>1014.720253</c:v>
                </c:pt>
                <c:pt idx="231">
                  <c:v>1004.348931</c:v>
                </c:pt>
                <c:pt idx="232">
                  <c:v>980.72457750000001</c:v>
                </c:pt>
                <c:pt idx="233">
                  <c:v>930.58569009999997</c:v>
                </c:pt>
                <c:pt idx="234">
                  <c:v>923.93171359999997</c:v>
                </c:pt>
                <c:pt idx="235">
                  <c:v>930.15065660000005</c:v>
                </c:pt>
                <c:pt idx="236">
                  <c:v>934.36568260000001</c:v>
                </c:pt>
                <c:pt idx="237">
                  <c:v>929.0973765</c:v>
                </c:pt>
                <c:pt idx="238">
                  <c:v>933.89996189999999</c:v>
                </c:pt>
                <c:pt idx="239">
                  <c:v>865.66820949999999</c:v>
                </c:pt>
                <c:pt idx="240">
                  <c:v>857.63934719999997</c:v>
                </c:pt>
                <c:pt idx="241">
                  <c:v>857.01090959999999</c:v>
                </c:pt>
                <c:pt idx="242">
                  <c:v>860.14827519999994</c:v>
                </c:pt>
                <c:pt idx="243">
                  <c:v>867.40667089999999</c:v>
                </c:pt>
                <c:pt idx="244">
                  <c:v>859.77134190000004</c:v>
                </c:pt>
                <c:pt idx="245">
                  <c:v>846.52597700000001</c:v>
                </c:pt>
                <c:pt idx="246">
                  <c:v>755.15388889999997</c:v>
                </c:pt>
                <c:pt idx="247">
                  <c:v>767.87654620000001</c:v>
                </c:pt>
                <c:pt idx="248">
                  <c:v>784.09350070000005</c:v>
                </c:pt>
                <c:pt idx="249">
                  <c:v>794.57286739999995</c:v>
                </c:pt>
                <c:pt idx="250">
                  <c:v>794.57848409999997</c:v>
                </c:pt>
                <c:pt idx="251">
                  <c:v>805.41965000000005</c:v>
                </c:pt>
                <c:pt idx="252">
                  <c:v>794.36287689999995</c:v>
                </c:pt>
                <c:pt idx="253">
                  <c:v>803.81687839999995</c:v>
                </c:pt>
                <c:pt idx="254">
                  <c:v>913.8815141</c:v>
                </c:pt>
                <c:pt idx="255">
                  <c:v>856.94603749999999</c:v>
                </c:pt>
                <c:pt idx="256">
                  <c:v>827.09667969999998</c:v>
                </c:pt>
                <c:pt idx="257">
                  <c:v>817.67252599999995</c:v>
                </c:pt>
                <c:pt idx="258">
                  <c:v>811.77170139999998</c:v>
                </c:pt>
                <c:pt idx="259">
                  <c:v>796.18508299999996</c:v>
                </c:pt>
                <c:pt idx="260">
                  <c:v>782.04909580000003</c:v>
                </c:pt>
                <c:pt idx="261">
                  <c:v>773.80356900000004</c:v>
                </c:pt>
                <c:pt idx="262">
                  <c:v>784.4558634</c:v>
                </c:pt>
                <c:pt idx="263">
                  <c:v>799.85178370000006</c:v>
                </c:pt>
                <c:pt idx="264">
                  <c:v>795.32239670000001</c:v>
                </c:pt>
                <c:pt idx="265">
                  <c:v>778.20662849999997</c:v>
                </c:pt>
                <c:pt idx="266">
                  <c:v>769.08267690000002</c:v>
                </c:pt>
                <c:pt idx="267">
                  <c:v>767.02477629999998</c:v>
                </c:pt>
                <c:pt idx="268">
                  <c:v>764.02172499999995</c:v>
                </c:pt>
                <c:pt idx="269">
                  <c:v>758.04822969999998</c:v>
                </c:pt>
                <c:pt idx="270">
                  <c:v>755.26424970000005</c:v>
                </c:pt>
                <c:pt idx="271">
                  <c:v>756.69763020000005</c:v>
                </c:pt>
                <c:pt idx="272">
                  <c:v>766.04948639999998</c:v>
                </c:pt>
                <c:pt idx="273">
                  <c:v>751.9961571</c:v>
                </c:pt>
                <c:pt idx="274">
                  <c:v>737.53891669999996</c:v>
                </c:pt>
                <c:pt idx="275">
                  <c:v>737.65792060000001</c:v>
                </c:pt>
                <c:pt idx="276">
                  <c:v>732.27837469999997</c:v>
                </c:pt>
                <c:pt idx="277">
                  <c:v>725.64448609999999</c:v>
                </c:pt>
                <c:pt idx="278">
                  <c:v>765.67335660000003</c:v>
                </c:pt>
                <c:pt idx="279">
                  <c:v>788.28080399999999</c:v>
                </c:pt>
                <c:pt idx="280">
                  <c:v>766.5906645</c:v>
                </c:pt>
                <c:pt idx="281">
                  <c:v>768.13154789999999</c:v>
                </c:pt>
                <c:pt idx="282">
                  <c:v>754.73137870000005</c:v>
                </c:pt>
                <c:pt idx="283">
                  <c:v>740.18822230000001</c:v>
                </c:pt>
                <c:pt idx="284">
                  <c:v>713.139454</c:v>
                </c:pt>
                <c:pt idx="285">
                  <c:v>694.62706509999998</c:v>
                </c:pt>
                <c:pt idx="286">
                  <c:v>675.53858620000005</c:v>
                </c:pt>
                <c:pt idx="287">
                  <c:v>487.49228799999997</c:v>
                </c:pt>
                <c:pt idx="288">
                  <c:v>370.62016549999998</c:v>
                </c:pt>
                <c:pt idx="289">
                  <c:v>536.4101703</c:v>
                </c:pt>
                <c:pt idx="290">
                  <c:v>725.48091639999996</c:v>
                </c:pt>
                <c:pt idx="291">
                  <c:v>1018.446726</c:v>
                </c:pt>
                <c:pt idx="292">
                  <c:v>984.60430159999999</c:v>
                </c:pt>
                <c:pt idx="293">
                  <c:v>927.54877750000003</c:v>
                </c:pt>
                <c:pt idx="294">
                  <c:v>868.34117370000001</c:v>
                </c:pt>
                <c:pt idx="295">
                  <c:v>850.01684890000001</c:v>
                </c:pt>
                <c:pt idx="296">
                  <c:v>846.67934549999995</c:v>
                </c:pt>
                <c:pt idx="297">
                  <c:v>841.76427909999995</c:v>
                </c:pt>
                <c:pt idx="298">
                  <c:v>837.21067519999997</c:v>
                </c:pt>
                <c:pt idx="299">
                  <c:v>838.11220349999996</c:v>
                </c:pt>
                <c:pt idx="300">
                  <c:v>829.45406070000001</c:v>
                </c:pt>
                <c:pt idx="301">
                  <c:v>819.58331699999997</c:v>
                </c:pt>
                <c:pt idx="302">
                  <c:v>809.56713779999995</c:v>
                </c:pt>
                <c:pt idx="303">
                  <c:v>790.46639400000004</c:v>
                </c:pt>
                <c:pt idx="304">
                  <c:v>753.05437919999997</c:v>
                </c:pt>
                <c:pt idx="305">
                  <c:v>804.08432370000003</c:v>
                </c:pt>
                <c:pt idx="306">
                  <c:v>804.15233499999999</c:v>
                </c:pt>
                <c:pt idx="307">
                  <c:v>814.19471959999998</c:v>
                </c:pt>
                <c:pt idx="308">
                  <c:v>850.49820580000005</c:v>
                </c:pt>
                <c:pt idx="309">
                  <c:v>868.80779410000002</c:v>
                </c:pt>
                <c:pt idx="310">
                  <c:v>892.08428819999995</c:v>
                </c:pt>
                <c:pt idx="311">
                  <c:v>886.96547850000002</c:v>
                </c:pt>
                <c:pt idx="312">
                  <c:v>890.69205880000004</c:v>
                </c:pt>
                <c:pt idx="313">
                  <c:v>879.53484189999995</c:v>
                </c:pt>
                <c:pt idx="314">
                  <c:v>847.52266469999995</c:v>
                </c:pt>
                <c:pt idx="315">
                  <c:v>746.14649559999998</c:v>
                </c:pt>
                <c:pt idx="316">
                  <c:v>772.84848160000001</c:v>
                </c:pt>
                <c:pt idx="317">
                  <c:v>851.95944980000002</c:v>
                </c:pt>
                <c:pt idx="318">
                  <c:v>839.61831759999995</c:v>
                </c:pt>
                <c:pt idx="319">
                  <c:v>828.41541570000004</c:v>
                </c:pt>
                <c:pt idx="320">
                  <c:v>819.98202800000001</c:v>
                </c:pt>
                <c:pt idx="321">
                  <c:v>806.01068540000006</c:v>
                </c:pt>
                <c:pt idx="322">
                  <c:v>801.69215940000004</c:v>
                </c:pt>
                <c:pt idx="323">
                  <c:v>795.94926329999998</c:v>
                </c:pt>
                <c:pt idx="324">
                  <c:v>793.80984430000001</c:v>
                </c:pt>
                <c:pt idx="325">
                  <c:v>783.11670500000002</c:v>
                </c:pt>
                <c:pt idx="326">
                  <c:v>769.85207190000006</c:v>
                </c:pt>
                <c:pt idx="327">
                  <c:v>786.32093169999996</c:v>
                </c:pt>
                <c:pt idx="328">
                  <c:v>784.45360249999999</c:v>
                </c:pt>
                <c:pt idx="329">
                  <c:v>744.39548939999997</c:v>
                </c:pt>
                <c:pt idx="330">
                  <c:v>700.1820937</c:v>
                </c:pt>
                <c:pt idx="331">
                  <c:v>464.33260669999999</c:v>
                </c:pt>
                <c:pt idx="332">
                  <c:v>450.0181852</c:v>
                </c:pt>
                <c:pt idx="333">
                  <c:v>468.68098279999998</c:v>
                </c:pt>
                <c:pt idx="334">
                  <c:v>496.27460389999999</c:v>
                </c:pt>
                <c:pt idx="335">
                  <c:v>523.90086310000004</c:v>
                </c:pt>
                <c:pt idx="336">
                  <c:v>547.63571130000003</c:v>
                </c:pt>
                <c:pt idx="337">
                  <c:v>548.47704739999995</c:v>
                </c:pt>
                <c:pt idx="338">
                  <c:v>545.56094880000001</c:v>
                </c:pt>
                <c:pt idx="339">
                  <c:v>542.73879650000003</c:v>
                </c:pt>
                <c:pt idx="340">
                  <c:v>541.92456709999999</c:v>
                </c:pt>
                <c:pt idx="341">
                  <c:v>541.92456709999999</c:v>
                </c:pt>
                <c:pt idx="342">
                  <c:v>541.92456709999999</c:v>
                </c:pt>
                <c:pt idx="343">
                  <c:v>540.07197540000004</c:v>
                </c:pt>
                <c:pt idx="344">
                  <c:v>533.17797580000001</c:v>
                </c:pt>
                <c:pt idx="345">
                  <c:v>552.7926602</c:v>
                </c:pt>
                <c:pt idx="346">
                  <c:v>469.35064390000002</c:v>
                </c:pt>
                <c:pt idx="347">
                  <c:v>398.32357830000001</c:v>
                </c:pt>
                <c:pt idx="348">
                  <c:v>407.66299670000001</c:v>
                </c:pt>
                <c:pt idx="349">
                  <c:v>403.13124699999997</c:v>
                </c:pt>
                <c:pt idx="350">
                  <c:v>412.30253599999998</c:v>
                </c:pt>
                <c:pt idx="351">
                  <c:v>421.565449</c:v>
                </c:pt>
                <c:pt idx="352">
                  <c:v>449.14883909999998</c:v>
                </c:pt>
                <c:pt idx="353">
                  <c:v>487.9519363</c:v>
                </c:pt>
                <c:pt idx="354">
                  <c:v>509.82267569999999</c:v>
                </c:pt>
                <c:pt idx="355">
                  <c:v>522.84937149999996</c:v>
                </c:pt>
                <c:pt idx="356">
                  <c:v>522.96182610000005</c:v>
                </c:pt>
                <c:pt idx="357">
                  <c:v>536.999326</c:v>
                </c:pt>
                <c:pt idx="358">
                  <c:v>541.44638420000001</c:v>
                </c:pt>
                <c:pt idx="359">
                  <c:v>503.28071030000001</c:v>
                </c:pt>
                <c:pt idx="360">
                  <c:v>469.67479209999999</c:v>
                </c:pt>
                <c:pt idx="361">
                  <c:v>457.413904</c:v>
                </c:pt>
                <c:pt idx="362">
                  <c:v>481.64151930000003</c:v>
                </c:pt>
                <c:pt idx="363">
                  <c:v>539.42492389999995</c:v>
                </c:pt>
                <c:pt idx="364">
                  <c:v>550.85270830000002</c:v>
                </c:pt>
                <c:pt idx="365">
                  <c:v>529.21760759999995</c:v>
                </c:pt>
                <c:pt idx="366">
                  <c:v>535.82978609999998</c:v>
                </c:pt>
                <c:pt idx="367">
                  <c:v>521.90998530000002</c:v>
                </c:pt>
                <c:pt idx="368">
                  <c:v>482.79453080000002</c:v>
                </c:pt>
                <c:pt idx="369">
                  <c:v>499.43264470000003</c:v>
                </c:pt>
                <c:pt idx="370">
                  <c:v>519.11636269999997</c:v>
                </c:pt>
                <c:pt idx="371">
                  <c:v>527.68575940000005</c:v>
                </c:pt>
                <c:pt idx="372">
                  <c:v>515.08284160000005</c:v>
                </c:pt>
                <c:pt idx="373">
                  <c:v>501.02039079999997</c:v>
                </c:pt>
                <c:pt idx="374">
                  <c:v>487.34795370000001</c:v>
                </c:pt>
                <c:pt idx="375">
                  <c:v>513.64485579999996</c:v>
                </c:pt>
                <c:pt idx="376">
                  <c:v>548.72702100000004</c:v>
                </c:pt>
                <c:pt idx="377">
                  <c:v>525.50558049999995</c:v>
                </c:pt>
                <c:pt idx="378">
                  <c:v>585.29183579999994</c:v>
                </c:pt>
                <c:pt idx="379">
                  <c:v>583.23173599999996</c:v>
                </c:pt>
                <c:pt idx="380">
                  <c:v>573.72243319999995</c:v>
                </c:pt>
                <c:pt idx="381">
                  <c:v>542.74991299999999</c:v>
                </c:pt>
                <c:pt idx="382">
                  <c:v>510.99068319999998</c:v>
                </c:pt>
                <c:pt idx="383">
                  <c:v>499.04877529999999</c:v>
                </c:pt>
                <c:pt idx="384">
                  <c:v>490.60495200000003</c:v>
                </c:pt>
                <c:pt idx="385">
                  <c:v>476.78605640000001</c:v>
                </c:pt>
                <c:pt idx="386">
                  <c:v>489.18127479999998</c:v>
                </c:pt>
                <c:pt idx="387">
                  <c:v>502.49516390000002</c:v>
                </c:pt>
                <c:pt idx="388">
                  <c:v>515.61764259999995</c:v>
                </c:pt>
                <c:pt idx="389">
                  <c:v>522.93774670000005</c:v>
                </c:pt>
                <c:pt idx="390">
                  <c:v>522.96182610000005</c:v>
                </c:pt>
                <c:pt idx="391">
                  <c:v>520.65915940000002</c:v>
                </c:pt>
                <c:pt idx="392">
                  <c:v>513.59470859999999</c:v>
                </c:pt>
                <c:pt idx="393">
                  <c:v>511.29291790000002</c:v>
                </c:pt>
                <c:pt idx="394">
                  <c:v>491.08289250000001</c:v>
                </c:pt>
                <c:pt idx="395">
                  <c:v>466.9501477</c:v>
                </c:pt>
                <c:pt idx="396">
                  <c:v>459.95330610000002</c:v>
                </c:pt>
                <c:pt idx="397">
                  <c:v>478.07980570000001</c:v>
                </c:pt>
                <c:pt idx="398">
                  <c:v>550.66474419999997</c:v>
                </c:pt>
                <c:pt idx="399">
                  <c:v>599.12220649999995</c:v>
                </c:pt>
                <c:pt idx="400">
                  <c:v>610.57806330000005</c:v>
                </c:pt>
                <c:pt idx="401">
                  <c:v>570.23155980000001</c:v>
                </c:pt>
                <c:pt idx="402">
                  <c:v>533.38837990000002</c:v>
                </c:pt>
                <c:pt idx="403">
                  <c:v>513.66007909999996</c:v>
                </c:pt>
                <c:pt idx="404">
                  <c:v>493.22398079999999</c:v>
                </c:pt>
                <c:pt idx="405">
                  <c:v>480.28107820000002</c:v>
                </c:pt>
                <c:pt idx="406">
                  <c:v>475.97613890000002</c:v>
                </c:pt>
                <c:pt idx="407">
                  <c:v>475.55497350000002</c:v>
                </c:pt>
                <c:pt idx="408">
                  <c:v>475.41581259999998</c:v>
                </c:pt>
                <c:pt idx="409">
                  <c:v>472.26826979999998</c:v>
                </c:pt>
                <c:pt idx="410">
                  <c:v>467.99428990000001</c:v>
                </c:pt>
                <c:pt idx="411">
                  <c:v>479.2066815</c:v>
                </c:pt>
                <c:pt idx="412">
                  <c:v>499.50512049999998</c:v>
                </c:pt>
                <c:pt idx="413">
                  <c:v>506.7698575</c:v>
                </c:pt>
                <c:pt idx="414">
                  <c:v>491.1149972</c:v>
                </c:pt>
                <c:pt idx="415">
                  <c:v>476.38986749999998</c:v>
                </c:pt>
                <c:pt idx="416">
                  <c:v>476.36370149999999</c:v>
                </c:pt>
                <c:pt idx="417">
                  <c:v>489.1894388</c:v>
                </c:pt>
                <c:pt idx="418">
                  <c:v>493.9321885</c:v>
                </c:pt>
                <c:pt idx="419">
                  <c:v>484.99246749999998</c:v>
                </c:pt>
                <c:pt idx="420">
                  <c:v>476.112908</c:v>
                </c:pt>
                <c:pt idx="421">
                  <c:v>475.55497350000002</c:v>
                </c:pt>
                <c:pt idx="422">
                  <c:v>475.55497350000002</c:v>
                </c:pt>
                <c:pt idx="423">
                  <c:v>475.64071080000002</c:v>
                </c:pt>
                <c:pt idx="424">
                  <c:v>483.01626759999999</c:v>
                </c:pt>
                <c:pt idx="425">
                  <c:v>480.47346729999998</c:v>
                </c:pt>
                <c:pt idx="426">
                  <c:v>476.78285440000002</c:v>
                </c:pt>
                <c:pt idx="427">
                  <c:v>460.31172950000001</c:v>
                </c:pt>
                <c:pt idx="428">
                  <c:v>497.79569279999998</c:v>
                </c:pt>
                <c:pt idx="429">
                  <c:v>555.09474720000003</c:v>
                </c:pt>
                <c:pt idx="430">
                  <c:v>605.04817930000002</c:v>
                </c:pt>
                <c:pt idx="431">
                  <c:v>661.807864</c:v>
                </c:pt>
                <c:pt idx="432">
                  <c:v>684.14512479999996</c:v>
                </c:pt>
                <c:pt idx="433">
                  <c:v>679.40255860000002</c:v>
                </c:pt>
                <c:pt idx="434">
                  <c:v>660.21422919999998</c:v>
                </c:pt>
                <c:pt idx="435">
                  <c:v>641.17754600000001</c:v>
                </c:pt>
                <c:pt idx="436">
                  <c:v>636.73827219999998</c:v>
                </c:pt>
                <c:pt idx="437">
                  <c:v>631.7524138</c:v>
                </c:pt>
                <c:pt idx="438">
                  <c:v>614.00723200000004</c:v>
                </c:pt>
                <c:pt idx="439">
                  <c:v>617.23378969999999</c:v>
                </c:pt>
                <c:pt idx="440">
                  <c:v>628.89822560000005</c:v>
                </c:pt>
                <c:pt idx="441">
                  <c:v>640.50883880000004</c:v>
                </c:pt>
                <c:pt idx="442">
                  <c:v>630.54845690000002</c:v>
                </c:pt>
                <c:pt idx="443">
                  <c:v>618.38678930000003</c:v>
                </c:pt>
                <c:pt idx="444">
                  <c:v>608.96922010000003</c:v>
                </c:pt>
                <c:pt idx="445">
                  <c:v>608.29416070000002</c:v>
                </c:pt>
                <c:pt idx="446">
                  <c:v>603.60839799999997</c:v>
                </c:pt>
                <c:pt idx="447">
                  <c:v>574.33147050000002</c:v>
                </c:pt>
                <c:pt idx="448">
                  <c:v>568.82010579999996</c:v>
                </c:pt>
                <c:pt idx="449">
                  <c:v>583.04046270000003</c:v>
                </c:pt>
                <c:pt idx="450">
                  <c:v>568.68195539999999</c:v>
                </c:pt>
                <c:pt idx="451">
                  <c:v>527.63530470000001</c:v>
                </c:pt>
                <c:pt idx="452">
                  <c:v>489.33018399999997</c:v>
                </c:pt>
                <c:pt idx="453">
                  <c:v>453.21403930000002</c:v>
                </c:pt>
                <c:pt idx="454">
                  <c:v>498.64317190000003</c:v>
                </c:pt>
                <c:pt idx="455">
                  <c:v>553.66821570000002</c:v>
                </c:pt>
                <c:pt idx="456">
                  <c:v>564.77748480000002</c:v>
                </c:pt>
                <c:pt idx="457">
                  <c:v>621.70182039999997</c:v>
                </c:pt>
                <c:pt idx="458">
                  <c:v>689.91278620000003</c:v>
                </c:pt>
                <c:pt idx="459">
                  <c:v>882.48473120000006</c:v>
                </c:pt>
                <c:pt idx="460">
                  <c:v>1104.804607</c:v>
                </c:pt>
                <c:pt idx="461">
                  <c:v>1354.4160509999999</c:v>
                </c:pt>
                <c:pt idx="462">
                  <c:v>1351.1627860000001</c:v>
                </c:pt>
                <c:pt idx="463">
                  <c:v>1338.1303929999999</c:v>
                </c:pt>
                <c:pt idx="464">
                  <c:v>1336.5640699999999</c:v>
                </c:pt>
                <c:pt idx="465">
                  <c:v>1339.7514389999999</c:v>
                </c:pt>
                <c:pt idx="466">
                  <c:v>1415.83205</c:v>
                </c:pt>
                <c:pt idx="467">
                  <c:v>1462.5212059999999</c:v>
                </c:pt>
                <c:pt idx="468">
                  <c:v>1481.084529</c:v>
                </c:pt>
                <c:pt idx="469">
                  <c:v>1433.017996</c:v>
                </c:pt>
                <c:pt idx="470">
                  <c:v>1388.622795</c:v>
                </c:pt>
                <c:pt idx="471">
                  <c:v>1300.079483</c:v>
                </c:pt>
                <c:pt idx="472">
                  <c:v>1509.481301</c:v>
                </c:pt>
                <c:pt idx="473">
                  <c:v>1567.6958219999999</c:v>
                </c:pt>
                <c:pt idx="474">
                  <c:v>1574.547331</c:v>
                </c:pt>
                <c:pt idx="475">
                  <c:v>1546.520139</c:v>
                </c:pt>
                <c:pt idx="476">
                  <c:v>1525.246668</c:v>
                </c:pt>
                <c:pt idx="477">
                  <c:v>1519.5499150000001</c:v>
                </c:pt>
                <c:pt idx="478">
                  <c:v>1472.2928469999999</c:v>
                </c:pt>
                <c:pt idx="479">
                  <c:v>1498.982119</c:v>
                </c:pt>
                <c:pt idx="480">
                  <c:v>1467.4830790000001</c:v>
                </c:pt>
                <c:pt idx="481">
                  <c:v>1480.3466860000001</c:v>
                </c:pt>
                <c:pt idx="482">
                  <c:v>1443.6505790000001</c:v>
                </c:pt>
                <c:pt idx="483">
                  <c:v>1444.478163</c:v>
                </c:pt>
                <c:pt idx="484">
                  <c:v>1490.1398509999999</c:v>
                </c:pt>
                <c:pt idx="485">
                  <c:v>1495.8187479999999</c:v>
                </c:pt>
                <c:pt idx="486">
                  <c:v>1465.9733430000001</c:v>
                </c:pt>
                <c:pt idx="487">
                  <c:v>1429.584196</c:v>
                </c:pt>
                <c:pt idx="488">
                  <c:v>1370.295374</c:v>
                </c:pt>
                <c:pt idx="489">
                  <c:v>1333.4879699999999</c:v>
                </c:pt>
                <c:pt idx="490">
                  <c:v>1305.3577459999999</c:v>
                </c:pt>
                <c:pt idx="491">
                  <c:v>1278.517597</c:v>
                </c:pt>
                <c:pt idx="492">
                  <c:v>1224.370177</c:v>
                </c:pt>
                <c:pt idx="493">
                  <c:v>1178.0053170000001</c:v>
                </c:pt>
                <c:pt idx="494">
                  <c:v>1166.8209649999999</c:v>
                </c:pt>
                <c:pt idx="495">
                  <c:v>1138.456052</c:v>
                </c:pt>
                <c:pt idx="496">
                  <c:v>1112.0759760000001</c:v>
                </c:pt>
                <c:pt idx="497">
                  <c:v>1108.690435</c:v>
                </c:pt>
                <c:pt idx="498">
                  <c:v>1046.969893</c:v>
                </c:pt>
                <c:pt idx="499">
                  <c:v>987.563625</c:v>
                </c:pt>
                <c:pt idx="500">
                  <c:v>953.22582060000002</c:v>
                </c:pt>
                <c:pt idx="501">
                  <c:v>921.3040135</c:v>
                </c:pt>
                <c:pt idx="502">
                  <c:v>891.67602109999996</c:v>
                </c:pt>
                <c:pt idx="503">
                  <c:v>871.65952630000004</c:v>
                </c:pt>
                <c:pt idx="504">
                  <c:v>845.33107710000002</c:v>
                </c:pt>
                <c:pt idx="505">
                  <c:v>816.67475060000004</c:v>
                </c:pt>
                <c:pt idx="506">
                  <c:v>784.05078609999998</c:v>
                </c:pt>
                <c:pt idx="507">
                  <c:v>771.90672199999995</c:v>
                </c:pt>
                <c:pt idx="508">
                  <c:v>774.6592392</c:v>
                </c:pt>
                <c:pt idx="509">
                  <c:v>798.20120350000002</c:v>
                </c:pt>
                <c:pt idx="510">
                  <c:v>808.84652879999999</c:v>
                </c:pt>
                <c:pt idx="511">
                  <c:v>801.34188879999999</c:v>
                </c:pt>
                <c:pt idx="512">
                  <c:v>801.96191799999997</c:v>
                </c:pt>
                <c:pt idx="513">
                  <c:v>803.0939214</c:v>
                </c:pt>
                <c:pt idx="514">
                  <c:v>798.23286970000004</c:v>
                </c:pt>
                <c:pt idx="515">
                  <c:v>795.47299180000005</c:v>
                </c:pt>
                <c:pt idx="516">
                  <c:v>795.9029726</c:v>
                </c:pt>
                <c:pt idx="517">
                  <c:v>783.84135600000002</c:v>
                </c:pt>
                <c:pt idx="518">
                  <c:v>782.31637450000005</c:v>
                </c:pt>
                <c:pt idx="519">
                  <c:v>780.73490809999998</c:v>
                </c:pt>
                <c:pt idx="520">
                  <c:v>775.45360830000004</c:v>
                </c:pt>
                <c:pt idx="521">
                  <c:v>902.41566709999995</c:v>
                </c:pt>
                <c:pt idx="522">
                  <c:v>1234.824204</c:v>
                </c:pt>
                <c:pt idx="523">
                  <c:v>1256.0458980000001</c:v>
                </c:pt>
                <c:pt idx="524">
                  <c:v>1257.640752</c:v>
                </c:pt>
                <c:pt idx="525">
                  <c:v>1270.6025979999999</c:v>
                </c:pt>
                <c:pt idx="526">
                  <c:v>1300.9168079999999</c:v>
                </c:pt>
                <c:pt idx="527">
                  <c:v>1305.9152690000001</c:v>
                </c:pt>
                <c:pt idx="528">
                  <c:v>1297.5806540000001</c:v>
                </c:pt>
                <c:pt idx="529">
                  <c:v>1272.189204</c:v>
                </c:pt>
                <c:pt idx="530">
                  <c:v>1219.6641649999999</c:v>
                </c:pt>
                <c:pt idx="531">
                  <c:v>1214.412088</c:v>
                </c:pt>
                <c:pt idx="532">
                  <c:v>1210.3804090000001</c:v>
                </c:pt>
                <c:pt idx="533">
                  <c:v>1236.55006</c:v>
                </c:pt>
                <c:pt idx="534">
                  <c:v>1067.567485</c:v>
                </c:pt>
                <c:pt idx="535">
                  <c:v>871.43094350000001</c:v>
                </c:pt>
                <c:pt idx="536">
                  <c:v>813.81785360000003</c:v>
                </c:pt>
                <c:pt idx="537">
                  <c:v>809.30381550000004</c:v>
                </c:pt>
                <c:pt idx="538">
                  <c:v>814.66249259999995</c:v>
                </c:pt>
                <c:pt idx="539">
                  <c:v>819.27898900000002</c:v>
                </c:pt>
                <c:pt idx="540">
                  <c:v>815.95000760000005</c:v>
                </c:pt>
                <c:pt idx="541">
                  <c:v>810.40457360000005</c:v>
                </c:pt>
                <c:pt idx="542">
                  <c:v>1041.121578</c:v>
                </c:pt>
                <c:pt idx="543">
                  <c:v>2058.2003589999999</c:v>
                </c:pt>
                <c:pt idx="544">
                  <c:v>2076.9476690000001</c:v>
                </c:pt>
                <c:pt idx="545">
                  <c:v>2562.4705800000002</c:v>
                </c:pt>
                <c:pt idx="546">
                  <c:v>4630.5500899999997</c:v>
                </c:pt>
                <c:pt idx="547">
                  <c:v>6322.4743820000003</c:v>
                </c:pt>
                <c:pt idx="548">
                  <c:v>4843.9527749999997</c:v>
                </c:pt>
                <c:pt idx="549">
                  <c:v>3576.1833459999998</c:v>
                </c:pt>
                <c:pt idx="550">
                  <c:v>3044.4935890000002</c:v>
                </c:pt>
                <c:pt idx="551">
                  <c:v>2277.5471859999998</c:v>
                </c:pt>
                <c:pt idx="552">
                  <c:v>2238.3665080000001</c:v>
                </c:pt>
                <c:pt idx="553">
                  <c:v>1952.8238690000001</c:v>
                </c:pt>
                <c:pt idx="554">
                  <c:v>1542.7027860000001</c:v>
                </c:pt>
                <c:pt idx="555">
                  <c:v>1567.2509560000001</c:v>
                </c:pt>
                <c:pt idx="556">
                  <c:v>1564.00773</c:v>
                </c:pt>
                <c:pt idx="557">
                  <c:v>1266.4713180000001</c:v>
                </c:pt>
                <c:pt idx="558">
                  <c:v>1194.3365309999999</c:v>
                </c:pt>
                <c:pt idx="559">
                  <c:v>1199.365759</c:v>
                </c:pt>
                <c:pt idx="560">
                  <c:v>1268.889717</c:v>
                </c:pt>
                <c:pt idx="561">
                  <c:v>1363.119211</c:v>
                </c:pt>
                <c:pt idx="562">
                  <c:v>1112.7422839999999</c:v>
                </c:pt>
                <c:pt idx="563">
                  <c:v>1045.4747540000001</c:v>
                </c:pt>
                <c:pt idx="564">
                  <c:v>1038.6891559999999</c:v>
                </c:pt>
                <c:pt idx="565">
                  <c:v>1031.8362990000001</c:v>
                </c:pt>
                <c:pt idx="566">
                  <c:v>1028.4222689999999</c:v>
                </c:pt>
                <c:pt idx="567">
                  <c:v>1027.4345800000001</c:v>
                </c:pt>
                <c:pt idx="568">
                  <c:v>966.1784791</c:v>
                </c:pt>
                <c:pt idx="569">
                  <c:v>930.23852680000005</c:v>
                </c:pt>
                <c:pt idx="570">
                  <c:v>919.90185480000002</c:v>
                </c:pt>
                <c:pt idx="571">
                  <c:v>916.01530409999998</c:v>
                </c:pt>
                <c:pt idx="572">
                  <c:v>907.92212510000002</c:v>
                </c:pt>
                <c:pt idx="573">
                  <c:v>904.67644480000001</c:v>
                </c:pt>
                <c:pt idx="574">
                  <c:v>890.40083119999997</c:v>
                </c:pt>
                <c:pt idx="575">
                  <c:v>890.80722360000004</c:v>
                </c:pt>
                <c:pt idx="576">
                  <c:v>886.20482879999997</c:v>
                </c:pt>
                <c:pt idx="577">
                  <c:v>888.37419980000004</c:v>
                </c:pt>
                <c:pt idx="578">
                  <c:v>891.44789030000004</c:v>
                </c:pt>
                <c:pt idx="579">
                  <c:v>852.46448069999997</c:v>
                </c:pt>
                <c:pt idx="580">
                  <c:v>828.99456510000005</c:v>
                </c:pt>
                <c:pt idx="581">
                  <c:v>813.50099130000001</c:v>
                </c:pt>
                <c:pt idx="582">
                  <c:v>763.48603430000003</c:v>
                </c:pt>
                <c:pt idx="583">
                  <c:v>738.86412329999996</c:v>
                </c:pt>
                <c:pt idx="584">
                  <c:v>721.2835844</c:v>
                </c:pt>
                <c:pt idx="585">
                  <c:v>701.11446000000001</c:v>
                </c:pt>
                <c:pt idx="586">
                  <c:v>713.01608490000001</c:v>
                </c:pt>
                <c:pt idx="587">
                  <c:v>717.86737230000006</c:v>
                </c:pt>
                <c:pt idx="588">
                  <c:v>701.8127657</c:v>
                </c:pt>
                <c:pt idx="589">
                  <c:v>673.53615630000002</c:v>
                </c:pt>
                <c:pt idx="590">
                  <c:v>685.54032949999998</c:v>
                </c:pt>
                <c:pt idx="591">
                  <c:v>683.23913279999999</c:v>
                </c:pt>
                <c:pt idx="592">
                  <c:v>678.46035389999997</c:v>
                </c:pt>
                <c:pt idx="593">
                  <c:v>671.12926949999996</c:v>
                </c:pt>
                <c:pt idx="594">
                  <c:v>663.44157710000002</c:v>
                </c:pt>
                <c:pt idx="595">
                  <c:v>655.77335449999998</c:v>
                </c:pt>
                <c:pt idx="596">
                  <c:v>646.51636840000003</c:v>
                </c:pt>
                <c:pt idx="597">
                  <c:v>637.69577059999995</c:v>
                </c:pt>
                <c:pt idx="598">
                  <c:v>643.6901752</c:v>
                </c:pt>
                <c:pt idx="599">
                  <c:v>649.96233010000003</c:v>
                </c:pt>
                <c:pt idx="600">
                  <c:v>644.34694630000001</c:v>
                </c:pt>
                <c:pt idx="601">
                  <c:v>613.44542960000001</c:v>
                </c:pt>
                <c:pt idx="602">
                  <c:v>607.1343521</c:v>
                </c:pt>
                <c:pt idx="603">
                  <c:v>603.76285559999997</c:v>
                </c:pt>
                <c:pt idx="604">
                  <c:v>605.16146639999999</c:v>
                </c:pt>
                <c:pt idx="605">
                  <c:v>600.20370290000005</c:v>
                </c:pt>
                <c:pt idx="606">
                  <c:v>608.61922440000001</c:v>
                </c:pt>
                <c:pt idx="607">
                  <c:v>595.073036</c:v>
                </c:pt>
                <c:pt idx="608">
                  <c:v>590.71026159999997</c:v>
                </c:pt>
                <c:pt idx="609">
                  <c:v>601.46123050000006</c:v>
                </c:pt>
                <c:pt idx="610">
                  <c:v>599.49761320000005</c:v>
                </c:pt>
                <c:pt idx="611">
                  <c:v>576.77790930000003</c:v>
                </c:pt>
                <c:pt idx="612">
                  <c:v>555.97723910000002</c:v>
                </c:pt>
                <c:pt idx="613">
                  <c:v>538.83803950000004</c:v>
                </c:pt>
                <c:pt idx="614">
                  <c:v>527.83154490000004</c:v>
                </c:pt>
                <c:pt idx="615">
                  <c:v>520.98041839999996</c:v>
                </c:pt>
                <c:pt idx="616">
                  <c:v>523.82329370000002</c:v>
                </c:pt>
                <c:pt idx="617">
                  <c:v>556.04957149999996</c:v>
                </c:pt>
                <c:pt idx="618">
                  <c:v>554.18882329999997</c:v>
                </c:pt>
                <c:pt idx="619">
                  <c:v>545.82232950000002</c:v>
                </c:pt>
                <c:pt idx="620">
                  <c:v>539.73454730000003</c:v>
                </c:pt>
                <c:pt idx="621">
                  <c:v>536.60817459999998</c:v>
                </c:pt>
                <c:pt idx="622">
                  <c:v>533.21324790000006</c:v>
                </c:pt>
                <c:pt idx="623">
                  <c:v>520.98756590000005</c:v>
                </c:pt>
                <c:pt idx="624">
                  <c:v>500.10852410000001</c:v>
                </c:pt>
                <c:pt idx="625">
                  <c:v>505.34293350000002</c:v>
                </c:pt>
                <c:pt idx="626">
                  <c:v>507.64105610000001</c:v>
                </c:pt>
                <c:pt idx="627">
                  <c:v>499.92774589999999</c:v>
                </c:pt>
                <c:pt idx="628">
                  <c:v>501.93241260000002</c:v>
                </c:pt>
                <c:pt idx="629">
                  <c:v>502.7561771</c:v>
                </c:pt>
                <c:pt idx="630">
                  <c:v>508.30574009999998</c:v>
                </c:pt>
                <c:pt idx="631">
                  <c:v>507.58303310000002</c:v>
                </c:pt>
                <c:pt idx="632">
                  <c:v>509.56376230000001</c:v>
                </c:pt>
                <c:pt idx="633">
                  <c:v>513.21072779999997</c:v>
                </c:pt>
                <c:pt idx="634">
                  <c:v>512.4840805</c:v>
                </c:pt>
                <c:pt idx="635">
                  <c:v>515.96592520000002</c:v>
                </c:pt>
                <c:pt idx="636">
                  <c:v>533.08976040000005</c:v>
                </c:pt>
                <c:pt idx="637">
                  <c:v>544.11075740000001</c:v>
                </c:pt>
                <c:pt idx="638">
                  <c:v>535.04765250000003</c:v>
                </c:pt>
                <c:pt idx="639">
                  <c:v>520.70878440000001</c:v>
                </c:pt>
                <c:pt idx="640">
                  <c:v>521.20382830000005</c:v>
                </c:pt>
                <c:pt idx="641">
                  <c:v>519.018101</c:v>
                </c:pt>
                <c:pt idx="642">
                  <c:v>520.63907759999995</c:v>
                </c:pt>
                <c:pt idx="643">
                  <c:v>523.16510289999997</c:v>
                </c:pt>
                <c:pt idx="644">
                  <c:v>508.47403759999997</c:v>
                </c:pt>
                <c:pt idx="645">
                  <c:v>485.35243759999997</c:v>
                </c:pt>
                <c:pt idx="646">
                  <c:v>434.7204539</c:v>
                </c:pt>
                <c:pt idx="647">
                  <c:v>552.77870910000001</c:v>
                </c:pt>
                <c:pt idx="648">
                  <c:v>595.54754500000001</c:v>
                </c:pt>
                <c:pt idx="649">
                  <c:v>665.2217521</c:v>
                </c:pt>
                <c:pt idx="650">
                  <c:v>748.92974519999996</c:v>
                </c:pt>
                <c:pt idx="651">
                  <c:v>746.08014290000006</c:v>
                </c:pt>
                <c:pt idx="652">
                  <c:v>785.85013949999995</c:v>
                </c:pt>
                <c:pt idx="653">
                  <c:v>703.45382710000001</c:v>
                </c:pt>
                <c:pt idx="654">
                  <c:v>692.26697019999995</c:v>
                </c:pt>
                <c:pt idx="655">
                  <c:v>664.32095379999998</c:v>
                </c:pt>
                <c:pt idx="656">
                  <c:v>756.18895310000005</c:v>
                </c:pt>
                <c:pt idx="657">
                  <c:v>871.10514430000001</c:v>
                </c:pt>
                <c:pt idx="658">
                  <c:v>1326.489061</c:v>
                </c:pt>
                <c:pt idx="659">
                  <c:v>555.51690299999996</c:v>
                </c:pt>
                <c:pt idx="660">
                  <c:v>378.98739319999999</c:v>
                </c:pt>
                <c:pt idx="661">
                  <c:v>358.12853489999998</c:v>
                </c:pt>
                <c:pt idx="662">
                  <c:v>358.31938009999999</c:v>
                </c:pt>
                <c:pt idx="663">
                  <c:v>359.17796420000002</c:v>
                </c:pt>
                <c:pt idx="664">
                  <c:v>358.88561970000001</c:v>
                </c:pt>
                <c:pt idx="665">
                  <c:v>357.50595440000001</c:v>
                </c:pt>
                <c:pt idx="666">
                  <c:v>356.90015840000001</c:v>
                </c:pt>
                <c:pt idx="667">
                  <c:v>359.72591139999997</c:v>
                </c:pt>
                <c:pt idx="668">
                  <c:v>370.05523699999998</c:v>
                </c:pt>
                <c:pt idx="669">
                  <c:v>376.93111620000002</c:v>
                </c:pt>
                <c:pt idx="670">
                  <c:v>370.11151159999997</c:v>
                </c:pt>
                <c:pt idx="671">
                  <c:v>363.51126069999998</c:v>
                </c:pt>
                <c:pt idx="672">
                  <c:v>361.52393619999998</c:v>
                </c:pt>
                <c:pt idx="673">
                  <c:v>362.97561510000003</c:v>
                </c:pt>
                <c:pt idx="674">
                  <c:v>377.10349689999998</c:v>
                </c:pt>
                <c:pt idx="675">
                  <c:v>376.76700249999999</c:v>
                </c:pt>
                <c:pt idx="676">
                  <c:v>378.40562610000001</c:v>
                </c:pt>
                <c:pt idx="677">
                  <c:v>377.70169920000001</c:v>
                </c:pt>
                <c:pt idx="678">
                  <c:v>376.95360620000002</c:v>
                </c:pt>
                <c:pt idx="679">
                  <c:v>377.2127448</c:v>
                </c:pt>
                <c:pt idx="680">
                  <c:v>376.0309772</c:v>
                </c:pt>
                <c:pt idx="681">
                  <c:v>373.70999499999999</c:v>
                </c:pt>
                <c:pt idx="682">
                  <c:v>372.54099000000002</c:v>
                </c:pt>
                <c:pt idx="683">
                  <c:v>372.2880323</c:v>
                </c:pt>
                <c:pt idx="684">
                  <c:v>372.04541549999999</c:v>
                </c:pt>
                <c:pt idx="685">
                  <c:v>370.67591040000002</c:v>
                </c:pt>
                <c:pt idx="686">
                  <c:v>368.05213229999998</c:v>
                </c:pt>
                <c:pt idx="687">
                  <c:v>371.30995159999998</c:v>
                </c:pt>
                <c:pt idx="688">
                  <c:v>374.5117535</c:v>
                </c:pt>
                <c:pt idx="689">
                  <c:v>367.12660990000001</c:v>
                </c:pt>
                <c:pt idx="690">
                  <c:v>363.12733020000002</c:v>
                </c:pt>
                <c:pt idx="691">
                  <c:v>355.03518439999999</c:v>
                </c:pt>
                <c:pt idx="692">
                  <c:v>352.84247870000002</c:v>
                </c:pt>
                <c:pt idx="693">
                  <c:v>354.04930109999998</c:v>
                </c:pt>
                <c:pt idx="694">
                  <c:v>354.1923602</c:v>
                </c:pt>
                <c:pt idx="695">
                  <c:v>353.1296845</c:v>
                </c:pt>
                <c:pt idx="696">
                  <c:v>352.98050869999997</c:v>
                </c:pt>
                <c:pt idx="697">
                  <c:v>352.21776130000001</c:v>
                </c:pt>
                <c:pt idx="698">
                  <c:v>352.47153680000002</c:v>
                </c:pt>
                <c:pt idx="699">
                  <c:v>353.31237019999998</c:v>
                </c:pt>
                <c:pt idx="700">
                  <c:v>357.23938939999999</c:v>
                </c:pt>
                <c:pt idx="701">
                  <c:v>359.07118170000001</c:v>
                </c:pt>
                <c:pt idx="702">
                  <c:v>360.31940530000003</c:v>
                </c:pt>
                <c:pt idx="703">
                  <c:v>360.52948850000001</c:v>
                </c:pt>
                <c:pt idx="704">
                  <c:v>359.45006419999999</c:v>
                </c:pt>
                <c:pt idx="705">
                  <c:v>360.8965086</c:v>
                </c:pt>
                <c:pt idx="706">
                  <c:v>362.33999549999999</c:v>
                </c:pt>
                <c:pt idx="707">
                  <c:v>362.14906450000001</c:v>
                </c:pt>
                <c:pt idx="708">
                  <c:v>362.98866889999999</c:v>
                </c:pt>
                <c:pt idx="709">
                  <c:v>364.21017970000003</c:v>
                </c:pt>
                <c:pt idx="710">
                  <c:v>363.76203520000001</c:v>
                </c:pt>
                <c:pt idx="711">
                  <c:v>363.00778229999997</c:v>
                </c:pt>
                <c:pt idx="712">
                  <c:v>362.0931124</c:v>
                </c:pt>
                <c:pt idx="713">
                  <c:v>356.4747782</c:v>
                </c:pt>
                <c:pt idx="714">
                  <c:v>359.13907829999999</c:v>
                </c:pt>
                <c:pt idx="715">
                  <c:v>358.47671509999998</c:v>
                </c:pt>
                <c:pt idx="716">
                  <c:v>362.06048650000002</c:v>
                </c:pt>
                <c:pt idx="717">
                  <c:v>356.42077829999999</c:v>
                </c:pt>
                <c:pt idx="718">
                  <c:v>357.61610810000002</c:v>
                </c:pt>
                <c:pt idx="719">
                  <c:v>357.24174950000003</c:v>
                </c:pt>
                <c:pt idx="720">
                  <c:v>358.31247889999997</c:v>
                </c:pt>
                <c:pt idx="721">
                  <c:v>360.98527130000002</c:v>
                </c:pt>
                <c:pt idx="722">
                  <c:v>361.19511540000002</c:v>
                </c:pt>
                <c:pt idx="723">
                  <c:v>356.28876170000001</c:v>
                </c:pt>
                <c:pt idx="724">
                  <c:v>355.40985339999997</c:v>
                </c:pt>
                <c:pt idx="725">
                  <c:v>355.62234380000001</c:v>
                </c:pt>
                <c:pt idx="726">
                  <c:v>358.11617180000002</c:v>
                </c:pt>
                <c:pt idx="727">
                  <c:v>358.24179420000002</c:v>
                </c:pt>
                <c:pt idx="728">
                  <c:v>354.02469910000002</c:v>
                </c:pt>
                <c:pt idx="729">
                  <c:v>351.88948529999999</c:v>
                </c:pt>
                <c:pt idx="730">
                  <c:v>350.84670720000003</c:v>
                </c:pt>
                <c:pt idx="731">
                  <c:v>352.4667326</c:v>
                </c:pt>
                <c:pt idx="732">
                  <c:v>352.18852709999999</c:v>
                </c:pt>
                <c:pt idx="733">
                  <c:v>352.29034130000002</c:v>
                </c:pt>
                <c:pt idx="734">
                  <c:v>352.35789729999999</c:v>
                </c:pt>
                <c:pt idx="735">
                  <c:v>351.91743600000001</c:v>
                </c:pt>
                <c:pt idx="736">
                  <c:v>352.51573079999997</c:v>
                </c:pt>
                <c:pt idx="737">
                  <c:v>351.1951732</c:v>
                </c:pt>
                <c:pt idx="738">
                  <c:v>351.96185759999997</c:v>
                </c:pt>
                <c:pt idx="739">
                  <c:v>353.6453277</c:v>
                </c:pt>
                <c:pt idx="740">
                  <c:v>353.9674728</c:v>
                </c:pt>
                <c:pt idx="741">
                  <c:v>351.64935029999998</c:v>
                </c:pt>
                <c:pt idx="742">
                  <c:v>351.00589000000002</c:v>
                </c:pt>
                <c:pt idx="743">
                  <c:v>351.98649599999999</c:v>
                </c:pt>
                <c:pt idx="744">
                  <c:v>353.17778340000001</c:v>
                </c:pt>
                <c:pt idx="745">
                  <c:v>349.98393170000003</c:v>
                </c:pt>
                <c:pt idx="746">
                  <c:v>348.96791150000001</c:v>
                </c:pt>
                <c:pt idx="747">
                  <c:v>351.57546070000001</c:v>
                </c:pt>
                <c:pt idx="748">
                  <c:v>351.25220669999999</c:v>
                </c:pt>
                <c:pt idx="749">
                  <c:v>351.42173179999998</c:v>
                </c:pt>
                <c:pt idx="750">
                  <c:v>348.54368069999998</c:v>
                </c:pt>
                <c:pt idx="751">
                  <c:v>349.01087209999997</c:v>
                </c:pt>
                <c:pt idx="752">
                  <c:v>350.72131519999999</c:v>
                </c:pt>
                <c:pt idx="753">
                  <c:v>351.85124209999998</c:v>
                </c:pt>
                <c:pt idx="754">
                  <c:v>351.87420530000003</c:v>
                </c:pt>
                <c:pt idx="755">
                  <c:v>350.23757119999999</c:v>
                </c:pt>
                <c:pt idx="756">
                  <c:v>349.36707610000002</c:v>
                </c:pt>
                <c:pt idx="757">
                  <c:v>350.6993023</c:v>
                </c:pt>
                <c:pt idx="758">
                  <c:v>348.39778519999999</c:v>
                </c:pt>
                <c:pt idx="759">
                  <c:v>350.51854839999999</c:v>
                </c:pt>
                <c:pt idx="760">
                  <c:v>351.7604503</c:v>
                </c:pt>
                <c:pt idx="761">
                  <c:v>353.29687960000001</c:v>
                </c:pt>
                <c:pt idx="762">
                  <c:v>353.18661559999998</c:v>
                </c:pt>
                <c:pt idx="763">
                  <c:v>354.31501939999998</c:v>
                </c:pt>
                <c:pt idx="764">
                  <c:v>356.013732</c:v>
                </c:pt>
                <c:pt idx="765">
                  <c:v>357.5243226</c:v>
                </c:pt>
                <c:pt idx="766">
                  <c:v>355.22165200000001</c:v>
                </c:pt>
                <c:pt idx="767">
                  <c:v>357.31008580000002</c:v>
                </c:pt>
                <c:pt idx="768">
                  <c:v>356.64808870000002</c:v>
                </c:pt>
                <c:pt idx="769">
                  <c:v>354.62399069999998</c:v>
                </c:pt>
                <c:pt idx="770">
                  <c:v>355.56182310000003</c:v>
                </c:pt>
                <c:pt idx="771">
                  <c:v>354.1160873</c:v>
                </c:pt>
                <c:pt idx="772">
                  <c:v>353.49865310000001</c:v>
                </c:pt>
                <c:pt idx="773">
                  <c:v>338.2360999</c:v>
                </c:pt>
                <c:pt idx="774">
                  <c:v>334.6517771</c:v>
                </c:pt>
                <c:pt idx="775">
                  <c:v>341.22844140000001</c:v>
                </c:pt>
                <c:pt idx="776">
                  <c:v>356.33019730000001</c:v>
                </c:pt>
                <c:pt idx="777">
                  <c:v>354.18757529999999</c:v>
                </c:pt>
                <c:pt idx="778">
                  <c:v>350.77905070000003</c:v>
                </c:pt>
                <c:pt idx="779">
                  <c:v>349.00529169999999</c:v>
                </c:pt>
                <c:pt idx="780">
                  <c:v>347.58169290000001</c:v>
                </c:pt>
                <c:pt idx="781">
                  <c:v>347.78745259999999</c:v>
                </c:pt>
                <c:pt idx="782">
                  <c:v>347.72680600000001</c:v>
                </c:pt>
                <c:pt idx="783">
                  <c:v>347.50871810000001</c:v>
                </c:pt>
                <c:pt idx="784">
                  <c:v>349.46965299999999</c:v>
                </c:pt>
                <c:pt idx="785">
                  <c:v>352.81383369999998</c:v>
                </c:pt>
                <c:pt idx="786">
                  <c:v>349.21160659999998</c:v>
                </c:pt>
                <c:pt idx="787">
                  <c:v>347.94102190000001</c:v>
                </c:pt>
                <c:pt idx="788">
                  <c:v>348.58668440000002</c:v>
                </c:pt>
                <c:pt idx="789">
                  <c:v>349.94671469999997</c:v>
                </c:pt>
                <c:pt idx="790">
                  <c:v>347.18424820000001</c:v>
                </c:pt>
                <c:pt idx="791">
                  <c:v>348.15456319999998</c:v>
                </c:pt>
                <c:pt idx="792">
                  <c:v>351.66099630000002</c:v>
                </c:pt>
                <c:pt idx="793">
                  <c:v>355.99774869999999</c:v>
                </c:pt>
                <c:pt idx="794">
                  <c:v>356.68239080000001</c:v>
                </c:pt>
                <c:pt idx="795">
                  <c:v>358.0875916</c:v>
                </c:pt>
                <c:pt idx="796">
                  <c:v>359.88439940000001</c:v>
                </c:pt>
                <c:pt idx="797">
                  <c:v>359.57221929999997</c:v>
                </c:pt>
                <c:pt idx="798">
                  <c:v>357.25392499999998</c:v>
                </c:pt>
                <c:pt idx="799">
                  <c:v>355.80509480000001</c:v>
                </c:pt>
                <c:pt idx="800">
                  <c:v>353.51897159999999</c:v>
                </c:pt>
                <c:pt idx="801">
                  <c:v>350.9543946</c:v>
                </c:pt>
                <c:pt idx="802">
                  <c:v>348.91956850000003</c:v>
                </c:pt>
                <c:pt idx="803">
                  <c:v>348.47395820000003</c:v>
                </c:pt>
                <c:pt idx="804">
                  <c:v>349.63664299999999</c:v>
                </c:pt>
                <c:pt idx="805">
                  <c:v>350.27930429999998</c:v>
                </c:pt>
                <c:pt idx="806">
                  <c:v>349.28991860000002</c:v>
                </c:pt>
                <c:pt idx="807">
                  <c:v>347.45119319999998</c:v>
                </c:pt>
                <c:pt idx="808">
                  <c:v>347.21043859999997</c:v>
                </c:pt>
                <c:pt idx="809">
                  <c:v>348.32034429999999</c:v>
                </c:pt>
                <c:pt idx="810">
                  <c:v>349.71020170000003</c:v>
                </c:pt>
                <c:pt idx="811">
                  <c:v>348.46827539999998</c:v>
                </c:pt>
                <c:pt idx="812">
                  <c:v>345.56803020000001</c:v>
                </c:pt>
                <c:pt idx="813">
                  <c:v>344.66548449999999</c:v>
                </c:pt>
                <c:pt idx="814">
                  <c:v>342.49078650000001</c:v>
                </c:pt>
                <c:pt idx="815">
                  <c:v>342.88694190000001</c:v>
                </c:pt>
                <c:pt idx="816">
                  <c:v>342.39126220000003</c:v>
                </c:pt>
                <c:pt idx="817">
                  <c:v>341.16348290000002</c:v>
                </c:pt>
                <c:pt idx="818">
                  <c:v>340.60917799999999</c:v>
                </c:pt>
                <c:pt idx="819">
                  <c:v>346.45670619999999</c:v>
                </c:pt>
                <c:pt idx="820">
                  <c:v>608.08622479999997</c:v>
                </c:pt>
                <c:pt idx="821">
                  <c:v>959.44473210000001</c:v>
                </c:pt>
                <c:pt idx="822">
                  <c:v>909.4813226</c:v>
                </c:pt>
                <c:pt idx="823">
                  <c:v>896.13755519999995</c:v>
                </c:pt>
                <c:pt idx="824">
                  <c:v>895.77819769999996</c:v>
                </c:pt>
                <c:pt idx="825">
                  <c:v>905.86466089999999</c:v>
                </c:pt>
                <c:pt idx="826">
                  <c:v>916.31592250000006</c:v>
                </c:pt>
                <c:pt idx="827">
                  <c:v>945.31249649999995</c:v>
                </c:pt>
                <c:pt idx="828">
                  <c:v>1948.451982</c:v>
                </c:pt>
                <c:pt idx="829">
                  <c:v>3964.4875069999998</c:v>
                </c:pt>
                <c:pt idx="830">
                  <c:v>3758.184487</c:v>
                </c:pt>
                <c:pt idx="831">
                  <c:v>3503.8557329999999</c:v>
                </c:pt>
                <c:pt idx="832">
                  <c:v>1320.4830790000001</c:v>
                </c:pt>
                <c:pt idx="833">
                  <c:v>1127.4836539999999</c:v>
                </c:pt>
                <c:pt idx="834">
                  <c:v>1124.0239099999999</c:v>
                </c:pt>
                <c:pt idx="835">
                  <c:v>899.23481419999996</c:v>
                </c:pt>
                <c:pt idx="836">
                  <c:v>895.28933029999996</c:v>
                </c:pt>
                <c:pt idx="837">
                  <c:v>844.78731440000001</c:v>
                </c:pt>
                <c:pt idx="838">
                  <c:v>861.01720230000001</c:v>
                </c:pt>
                <c:pt idx="839">
                  <c:v>721.75292579999996</c:v>
                </c:pt>
                <c:pt idx="840">
                  <c:v>617.21237499999995</c:v>
                </c:pt>
                <c:pt idx="841">
                  <c:v>647.88473499999998</c:v>
                </c:pt>
                <c:pt idx="842">
                  <c:v>551.55174190000002</c:v>
                </c:pt>
                <c:pt idx="843">
                  <c:v>699.02924310000003</c:v>
                </c:pt>
                <c:pt idx="844">
                  <c:v>778.90764449999995</c:v>
                </c:pt>
                <c:pt idx="845">
                  <c:v>776.67705330000001</c:v>
                </c:pt>
                <c:pt idx="846">
                  <c:v>766.13732919999995</c:v>
                </c:pt>
                <c:pt idx="847">
                  <c:v>666.64159370000004</c:v>
                </c:pt>
                <c:pt idx="848">
                  <c:v>591.27477920000001</c:v>
                </c:pt>
                <c:pt idx="849">
                  <c:v>549.04750979999994</c:v>
                </c:pt>
                <c:pt idx="850">
                  <c:v>435.46396729999998</c:v>
                </c:pt>
                <c:pt idx="851">
                  <c:v>609.19884609999997</c:v>
                </c:pt>
                <c:pt idx="852">
                  <c:v>578.24382849999995</c:v>
                </c:pt>
                <c:pt idx="853">
                  <c:v>598.68353709999997</c:v>
                </c:pt>
                <c:pt idx="854">
                  <c:v>591.31049859999996</c:v>
                </c:pt>
                <c:pt idx="855">
                  <c:v>552.09783970000001</c:v>
                </c:pt>
                <c:pt idx="856">
                  <c:v>382.03221289999999</c:v>
                </c:pt>
                <c:pt idx="857">
                  <c:v>304.0826108</c:v>
                </c:pt>
                <c:pt idx="858">
                  <c:v>522.46667430000002</c:v>
                </c:pt>
                <c:pt idx="859">
                  <c:v>587.959835</c:v>
                </c:pt>
                <c:pt idx="860">
                  <c:v>616.87867800000004</c:v>
                </c:pt>
                <c:pt idx="861">
                  <c:v>626.63228049999998</c:v>
                </c:pt>
                <c:pt idx="862">
                  <c:v>571.31586279999999</c:v>
                </c:pt>
                <c:pt idx="863">
                  <c:v>537.38976969999999</c:v>
                </c:pt>
                <c:pt idx="864">
                  <c:v>534.16086519999999</c:v>
                </c:pt>
                <c:pt idx="865">
                  <c:v>427.62521559999999</c:v>
                </c:pt>
                <c:pt idx="866">
                  <c:v>387.8820005</c:v>
                </c:pt>
                <c:pt idx="867">
                  <c:v>408.09340109999999</c:v>
                </c:pt>
                <c:pt idx="868">
                  <c:v>401.10086949999999</c:v>
                </c:pt>
                <c:pt idx="869">
                  <c:v>407.92262169999998</c:v>
                </c:pt>
                <c:pt idx="870">
                  <c:v>347.19057320000002</c:v>
                </c:pt>
                <c:pt idx="871">
                  <c:v>429.2507033</c:v>
                </c:pt>
                <c:pt idx="872">
                  <c:v>511.91882520000001</c:v>
                </c:pt>
                <c:pt idx="873">
                  <c:v>586.64351490000001</c:v>
                </c:pt>
                <c:pt idx="874">
                  <c:v>620.70947049999995</c:v>
                </c:pt>
                <c:pt idx="875">
                  <c:v>603.27348629999995</c:v>
                </c:pt>
                <c:pt idx="876">
                  <c:v>558.19177239999999</c:v>
                </c:pt>
                <c:pt idx="877">
                  <c:v>580.87465480000003</c:v>
                </c:pt>
                <c:pt idx="878">
                  <c:v>603.74600080000005</c:v>
                </c:pt>
                <c:pt idx="879">
                  <c:v>553.95173950000003</c:v>
                </c:pt>
                <c:pt idx="880">
                  <c:v>515.47534280000002</c:v>
                </c:pt>
                <c:pt idx="881">
                  <c:v>527.51737349999996</c:v>
                </c:pt>
                <c:pt idx="882">
                  <c:v>519.95003599999995</c:v>
                </c:pt>
                <c:pt idx="883">
                  <c:v>491.26462720000001</c:v>
                </c:pt>
                <c:pt idx="884">
                  <c:v>481.39331490000001</c:v>
                </c:pt>
                <c:pt idx="885">
                  <c:v>461.52228710000003</c:v>
                </c:pt>
                <c:pt idx="886">
                  <c:v>424.30661459999999</c:v>
                </c:pt>
                <c:pt idx="887">
                  <c:v>470.60464250000001</c:v>
                </c:pt>
                <c:pt idx="888">
                  <c:v>495.79840030000003</c:v>
                </c:pt>
                <c:pt idx="889">
                  <c:v>507.86279880000001</c:v>
                </c:pt>
                <c:pt idx="890">
                  <c:v>534.03820570000005</c:v>
                </c:pt>
                <c:pt idx="891">
                  <c:v>542.37087629999996</c:v>
                </c:pt>
                <c:pt idx="892">
                  <c:v>515.10577939999996</c:v>
                </c:pt>
                <c:pt idx="893">
                  <c:v>542.70402899999999</c:v>
                </c:pt>
                <c:pt idx="894">
                  <c:v>558.88177599999995</c:v>
                </c:pt>
                <c:pt idx="895">
                  <c:v>550.59025919999999</c:v>
                </c:pt>
                <c:pt idx="896">
                  <c:v>555.33152749999999</c:v>
                </c:pt>
                <c:pt idx="897">
                  <c:v>524.07801229999995</c:v>
                </c:pt>
                <c:pt idx="898">
                  <c:v>517.85091990000001</c:v>
                </c:pt>
                <c:pt idx="899">
                  <c:v>526.10289279999995</c:v>
                </c:pt>
                <c:pt idx="900">
                  <c:v>536.60023090000004</c:v>
                </c:pt>
                <c:pt idx="901">
                  <c:v>551.46361209999998</c:v>
                </c:pt>
                <c:pt idx="902">
                  <c:v>587.45949350000001</c:v>
                </c:pt>
                <c:pt idx="903">
                  <c:v>586.10677499999997</c:v>
                </c:pt>
                <c:pt idx="904">
                  <c:v>473.26801330000001</c:v>
                </c:pt>
                <c:pt idx="905">
                  <c:v>416.91525289999998</c:v>
                </c:pt>
                <c:pt idx="906">
                  <c:v>451.27816890000003</c:v>
                </c:pt>
                <c:pt idx="907">
                  <c:v>498.88792460000002</c:v>
                </c:pt>
                <c:pt idx="908">
                  <c:v>569.47942109999997</c:v>
                </c:pt>
                <c:pt idx="909">
                  <c:v>612.30614009999999</c:v>
                </c:pt>
                <c:pt idx="910">
                  <c:v>639.99401609999995</c:v>
                </c:pt>
                <c:pt idx="911">
                  <c:v>606.14225099999999</c:v>
                </c:pt>
                <c:pt idx="912">
                  <c:v>575.30562499999996</c:v>
                </c:pt>
                <c:pt idx="913">
                  <c:v>549.32589299999995</c:v>
                </c:pt>
                <c:pt idx="914">
                  <c:v>522.0858207</c:v>
                </c:pt>
                <c:pt idx="915">
                  <c:v>539.31864919999998</c:v>
                </c:pt>
                <c:pt idx="916">
                  <c:v>572.75699169999996</c:v>
                </c:pt>
                <c:pt idx="917">
                  <c:v>585.04588679999995</c:v>
                </c:pt>
                <c:pt idx="918">
                  <c:v>587.11405090000005</c:v>
                </c:pt>
                <c:pt idx="919">
                  <c:v>570.42846020000002</c:v>
                </c:pt>
                <c:pt idx="920">
                  <c:v>568.77471549999996</c:v>
                </c:pt>
                <c:pt idx="921">
                  <c:v>578.22483120000004</c:v>
                </c:pt>
                <c:pt idx="922">
                  <c:v>571.78918150000004</c:v>
                </c:pt>
                <c:pt idx="923">
                  <c:v>570.53528700000004</c:v>
                </c:pt>
                <c:pt idx="924">
                  <c:v>565.32592499999998</c:v>
                </c:pt>
                <c:pt idx="925">
                  <c:v>579.14679860000001</c:v>
                </c:pt>
                <c:pt idx="926">
                  <c:v>576.18349750000004</c:v>
                </c:pt>
                <c:pt idx="927">
                  <c:v>532.08654799999999</c:v>
                </c:pt>
                <c:pt idx="928">
                  <c:v>488.84824680000003</c:v>
                </c:pt>
                <c:pt idx="929">
                  <c:v>464.01190780000002</c:v>
                </c:pt>
                <c:pt idx="930">
                  <c:v>451.79965920000001</c:v>
                </c:pt>
                <c:pt idx="931">
                  <c:v>437.93031589999998</c:v>
                </c:pt>
                <c:pt idx="932">
                  <c:v>421.77946850000001</c:v>
                </c:pt>
                <c:pt idx="933">
                  <c:v>426.2550895</c:v>
                </c:pt>
                <c:pt idx="934">
                  <c:v>433.83141999999998</c:v>
                </c:pt>
                <c:pt idx="935">
                  <c:v>410.68329340000003</c:v>
                </c:pt>
                <c:pt idx="936">
                  <c:v>325.16465119999998</c:v>
                </c:pt>
                <c:pt idx="937">
                  <c:v>347.90365329999997</c:v>
                </c:pt>
                <c:pt idx="938">
                  <c:v>559.64458620000005</c:v>
                </c:pt>
                <c:pt idx="939">
                  <c:v>545.4778781</c:v>
                </c:pt>
                <c:pt idx="940">
                  <c:v>475.47306459999999</c:v>
                </c:pt>
                <c:pt idx="941">
                  <c:v>460.81233880000002</c:v>
                </c:pt>
                <c:pt idx="942">
                  <c:v>505.29168970000001</c:v>
                </c:pt>
                <c:pt idx="943">
                  <c:v>539.80567780000001</c:v>
                </c:pt>
                <c:pt idx="944">
                  <c:v>537.36535570000001</c:v>
                </c:pt>
                <c:pt idx="945">
                  <c:v>535.57911530000001</c:v>
                </c:pt>
                <c:pt idx="946">
                  <c:v>527.75804470000003</c:v>
                </c:pt>
                <c:pt idx="947">
                  <c:v>516.87538529999995</c:v>
                </c:pt>
                <c:pt idx="948">
                  <c:v>508.89414429999999</c:v>
                </c:pt>
                <c:pt idx="949">
                  <c:v>516.21430399999997</c:v>
                </c:pt>
                <c:pt idx="950">
                  <c:v>487.4631043</c:v>
                </c:pt>
                <c:pt idx="951">
                  <c:v>418.02974419999998</c:v>
                </c:pt>
                <c:pt idx="952">
                  <c:v>428.46080439999997</c:v>
                </c:pt>
                <c:pt idx="953">
                  <c:v>411.35123779999998</c:v>
                </c:pt>
                <c:pt idx="954">
                  <c:v>408.95425990000001</c:v>
                </c:pt>
                <c:pt idx="955">
                  <c:v>302.4803751</c:v>
                </c:pt>
                <c:pt idx="956">
                  <c:v>333.40408669999999</c:v>
                </c:pt>
                <c:pt idx="957">
                  <c:v>262.09739280000002</c:v>
                </c:pt>
                <c:pt idx="958">
                  <c:v>287.84761170000002</c:v>
                </c:pt>
                <c:pt idx="959">
                  <c:v>349.03265729999998</c:v>
                </c:pt>
                <c:pt idx="960">
                  <c:v>353.22542449999997</c:v>
                </c:pt>
                <c:pt idx="961">
                  <c:v>379.56055939999999</c:v>
                </c:pt>
                <c:pt idx="962">
                  <c:v>477.24935360000001</c:v>
                </c:pt>
                <c:pt idx="963">
                  <c:v>790.74911629999997</c:v>
                </c:pt>
                <c:pt idx="964">
                  <c:v>604.00801030000002</c:v>
                </c:pt>
                <c:pt idx="965">
                  <c:v>582.56222119999995</c:v>
                </c:pt>
                <c:pt idx="966">
                  <c:v>603.0228161</c:v>
                </c:pt>
                <c:pt idx="967">
                  <c:v>524.03916800000002</c:v>
                </c:pt>
                <c:pt idx="968">
                  <c:v>500.00333319999999</c:v>
                </c:pt>
                <c:pt idx="969">
                  <c:v>483.60041109999997</c:v>
                </c:pt>
                <c:pt idx="970">
                  <c:v>465.8320281</c:v>
                </c:pt>
                <c:pt idx="971">
                  <c:v>452.37824890000002</c:v>
                </c:pt>
                <c:pt idx="972">
                  <c:v>448.54655830000002</c:v>
                </c:pt>
                <c:pt idx="973">
                  <c:v>391.1105652</c:v>
                </c:pt>
                <c:pt idx="974">
                  <c:v>321.74073859999999</c:v>
                </c:pt>
                <c:pt idx="975">
                  <c:v>313.56872770000001</c:v>
                </c:pt>
                <c:pt idx="976">
                  <c:v>388.87443839999997</c:v>
                </c:pt>
                <c:pt idx="977">
                  <c:v>400.51840650000003</c:v>
                </c:pt>
                <c:pt idx="978">
                  <c:v>416.22746410000002</c:v>
                </c:pt>
                <c:pt idx="979">
                  <c:v>408.79273449999999</c:v>
                </c:pt>
                <c:pt idx="980">
                  <c:v>378.99921740000002</c:v>
                </c:pt>
                <c:pt idx="981">
                  <c:v>386.53515010000001</c:v>
                </c:pt>
                <c:pt idx="982">
                  <c:v>342.37014499999998</c:v>
                </c:pt>
                <c:pt idx="983">
                  <c:v>363.81292830000001</c:v>
                </c:pt>
                <c:pt idx="984">
                  <c:v>373.24741590000002</c:v>
                </c:pt>
                <c:pt idx="985">
                  <c:v>372.6220591</c:v>
                </c:pt>
                <c:pt idx="986">
                  <c:v>378.81440070000002</c:v>
                </c:pt>
                <c:pt idx="987">
                  <c:v>365.44190529999997</c:v>
                </c:pt>
                <c:pt idx="988">
                  <c:v>375.89921609999999</c:v>
                </c:pt>
                <c:pt idx="989">
                  <c:v>380.11136249999998</c:v>
                </c:pt>
                <c:pt idx="990">
                  <c:v>412.18742320000001</c:v>
                </c:pt>
                <c:pt idx="991">
                  <c:v>437.2897524</c:v>
                </c:pt>
                <c:pt idx="992">
                  <c:v>393.26960029999998</c:v>
                </c:pt>
                <c:pt idx="993">
                  <c:v>414.88845240000001</c:v>
                </c:pt>
                <c:pt idx="994">
                  <c:v>492.2621977</c:v>
                </c:pt>
                <c:pt idx="995">
                  <c:v>474.87977260000002</c:v>
                </c:pt>
                <c:pt idx="996">
                  <c:v>466.45336939999999</c:v>
                </c:pt>
                <c:pt idx="997">
                  <c:v>436.36924749999997</c:v>
                </c:pt>
                <c:pt idx="998">
                  <c:v>439.65408389999999</c:v>
                </c:pt>
                <c:pt idx="999">
                  <c:v>455.91952989999999</c:v>
                </c:pt>
                <c:pt idx="1000">
                  <c:v>441.56685590000001</c:v>
                </c:pt>
                <c:pt idx="1001">
                  <c:v>463.79011170000001</c:v>
                </c:pt>
                <c:pt idx="1002">
                  <c:v>448.83338909999998</c:v>
                </c:pt>
                <c:pt idx="1003">
                  <c:v>436.36544120000002</c:v>
                </c:pt>
                <c:pt idx="1004">
                  <c:v>456.19938519999999</c:v>
                </c:pt>
                <c:pt idx="1005">
                  <c:v>473.320989</c:v>
                </c:pt>
                <c:pt idx="1006">
                  <c:v>474.9112465</c:v>
                </c:pt>
                <c:pt idx="1007">
                  <c:v>474.99509610000001</c:v>
                </c:pt>
                <c:pt idx="1008">
                  <c:v>466.384187</c:v>
                </c:pt>
                <c:pt idx="1009">
                  <c:v>459.46690160000003</c:v>
                </c:pt>
                <c:pt idx="1010">
                  <c:v>417.67523729999999</c:v>
                </c:pt>
                <c:pt idx="1011">
                  <c:v>393.86074409999998</c:v>
                </c:pt>
                <c:pt idx="1012">
                  <c:v>407.67765789999999</c:v>
                </c:pt>
                <c:pt idx="1013">
                  <c:v>446.37250119999999</c:v>
                </c:pt>
                <c:pt idx="1014">
                  <c:v>424.00736080000001</c:v>
                </c:pt>
                <c:pt idx="1015">
                  <c:v>476.96425649999998</c:v>
                </c:pt>
                <c:pt idx="1016">
                  <c:v>466.5176548</c:v>
                </c:pt>
                <c:pt idx="1017">
                  <c:v>408.21208730000001</c:v>
                </c:pt>
                <c:pt idx="1018">
                  <c:v>516.08692189999999</c:v>
                </c:pt>
                <c:pt idx="1019">
                  <c:v>629.29569000000004</c:v>
                </c:pt>
                <c:pt idx="1020">
                  <c:v>644.46655350000003</c:v>
                </c:pt>
                <c:pt idx="1021">
                  <c:v>607.52787799999999</c:v>
                </c:pt>
                <c:pt idx="1022">
                  <c:v>506.19158490000001</c:v>
                </c:pt>
                <c:pt idx="1023">
                  <c:v>358.38905690000001</c:v>
                </c:pt>
                <c:pt idx="1024">
                  <c:v>425.40820980000001</c:v>
                </c:pt>
                <c:pt idx="1025">
                  <c:v>414.22857479999999</c:v>
                </c:pt>
                <c:pt idx="1026">
                  <c:v>410.85899699999999</c:v>
                </c:pt>
                <c:pt idx="1027">
                  <c:v>412.28053510000001</c:v>
                </c:pt>
                <c:pt idx="1028">
                  <c:v>410.08996739999998</c:v>
                </c:pt>
                <c:pt idx="1029">
                  <c:v>418.44047389999997</c:v>
                </c:pt>
                <c:pt idx="1030">
                  <c:v>405.71597250000002</c:v>
                </c:pt>
                <c:pt idx="1031">
                  <c:v>386.19207940000001</c:v>
                </c:pt>
                <c:pt idx="1032">
                  <c:v>389.0890741</c:v>
                </c:pt>
                <c:pt idx="1033">
                  <c:v>379.2594977</c:v>
                </c:pt>
                <c:pt idx="1034">
                  <c:v>382.350325</c:v>
                </c:pt>
              </c:numCache>
            </c:numRef>
          </c:val>
          <c:smooth val="0"/>
          <c:extLst>
            <c:ext xmlns:c16="http://schemas.microsoft.com/office/drawing/2014/chart" uri="{C3380CC4-5D6E-409C-BE32-E72D297353CC}">
              <c16:uniqueId val="{00000001-E8AB-4AC2-A423-241643FB7033}"/>
            </c:ext>
          </c:extLst>
        </c:ser>
        <c:dLbls>
          <c:showLegendKey val="0"/>
          <c:showVal val="0"/>
          <c:showCatName val="0"/>
          <c:showSerName val="0"/>
          <c:showPercent val="0"/>
          <c:showBubbleSize val="0"/>
        </c:dLbls>
        <c:marker val="1"/>
        <c:smooth val="0"/>
        <c:axId val="283935935"/>
        <c:axId val="283936351"/>
      </c:lineChart>
      <c:dateAx>
        <c:axId val="28393593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3936351"/>
        <c:crosses val="autoZero"/>
        <c:auto val="1"/>
        <c:lblOffset val="100"/>
        <c:baseTimeUnit val="days"/>
      </c:dateAx>
      <c:valAx>
        <c:axId val="2839363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3935935"/>
        <c:crosses val="autoZero"/>
        <c:crossBetween val="between"/>
      </c:valAx>
      <c:valAx>
        <c:axId val="435286591"/>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35287839"/>
        <c:crosses val="max"/>
        <c:crossBetween val="between"/>
      </c:valAx>
      <c:dateAx>
        <c:axId val="435287839"/>
        <c:scaling>
          <c:orientation val="minMax"/>
        </c:scaling>
        <c:delete val="1"/>
        <c:axPos val="b"/>
        <c:numFmt formatCode="m/d/yyyy" sourceLinked="1"/>
        <c:majorTickMark val="out"/>
        <c:minorTickMark val="none"/>
        <c:tickLblPos val="nextTo"/>
        <c:crossAx val="435286591"/>
        <c:crosses val="autoZero"/>
        <c:auto val="1"/>
        <c:lblOffset val="100"/>
        <c:baseTimeUnit val="days"/>
      </c:dateAx>
      <c:spPr>
        <a:noFill/>
        <a:ln>
          <a:noFill/>
        </a:ln>
        <a:effectLst/>
      </c:spPr>
    </c:plotArea>
    <c:legend>
      <c:legendPos val="b"/>
      <c:layout>
        <c:manualLayout>
          <c:xMode val="edge"/>
          <c:yMode val="edge"/>
          <c:x val="0.30518792701036906"/>
          <c:y val="0.9611343312946361"/>
          <c:w val="0.4109506649966107"/>
          <c:h val="3.88656687053637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923992233785533E-2"/>
          <c:y val="5.1927139940854357E-2"/>
          <c:w val="0.91624152911393986"/>
          <c:h val="0.59974843029125291"/>
        </c:manualLayout>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D9EF-4C5E-8FF3-8E6973379381}"/>
            </c:ext>
          </c:extLst>
        </c:ser>
        <c:dLbls>
          <c:showLegendKey val="0"/>
          <c:showVal val="0"/>
          <c:showCatName val="0"/>
          <c:showSerName val="0"/>
          <c:showPercent val="0"/>
          <c:showBubbleSize val="0"/>
        </c:dLbls>
        <c:gapWidth val="150"/>
        <c:axId val="599394159"/>
        <c:axId val="440375935"/>
      </c:barChart>
      <c:lineChart>
        <c:grouping val="standard"/>
        <c:varyColors val="0"/>
        <c:ser>
          <c:idx val="0"/>
          <c:order val="0"/>
          <c:tx>
            <c:strRef>
              <c:f>'Jason values'!$D$1</c:f>
              <c:strCache>
                <c:ptCount val="1"/>
                <c:pt idx="0">
                  <c:v>Turbidity FNU</c:v>
                </c:pt>
              </c:strCache>
            </c:strRef>
          </c:tx>
          <c:spPr>
            <a:ln w="15875" cap="rnd">
              <a:solidFill>
                <a:srgbClr val="776504"/>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values'!$D$2:$D$1037</c:f>
              <c:numCache>
                <c:formatCode>General</c:formatCode>
                <c:ptCount val="1036"/>
                <c:pt idx="74">
                  <c:v>17.227929490000001</c:v>
                </c:pt>
                <c:pt idx="75">
                  <c:v>33.915829080000002</c:v>
                </c:pt>
                <c:pt idx="76">
                  <c:v>35.53768839</c:v>
                </c:pt>
                <c:pt idx="77">
                  <c:v>29.419399460000001</c:v>
                </c:pt>
                <c:pt idx="78">
                  <c:v>25.245501520000001</c:v>
                </c:pt>
                <c:pt idx="79">
                  <c:v>24.55598239</c:v>
                </c:pt>
                <c:pt idx="80">
                  <c:v>31.461189900000001</c:v>
                </c:pt>
                <c:pt idx="81">
                  <c:v>38.138626340000002</c:v>
                </c:pt>
                <c:pt idx="82">
                  <c:v>38.858166429999997</c:v>
                </c:pt>
                <c:pt idx="83">
                  <c:v>36.681615389999997</c:v>
                </c:pt>
                <c:pt idx="84">
                  <c:v>42.330628189999999</c:v>
                </c:pt>
                <c:pt idx="85">
                  <c:v>27.441919729999999</c:v>
                </c:pt>
                <c:pt idx="86">
                  <c:v>19.185752619999999</c:v>
                </c:pt>
                <c:pt idx="87">
                  <c:v>15.117760090000001</c:v>
                </c:pt>
                <c:pt idx="88">
                  <c:v>12.59833435</c:v>
                </c:pt>
                <c:pt idx="89">
                  <c:v>10.621038950000001</c:v>
                </c:pt>
                <c:pt idx="90">
                  <c:v>9.8020258229999992</c:v>
                </c:pt>
                <c:pt idx="91">
                  <c:v>20.616044160000001</c:v>
                </c:pt>
                <c:pt idx="92">
                  <c:v>27.967455009999998</c:v>
                </c:pt>
                <c:pt idx="93">
                  <c:v>22.604418899999999</c:v>
                </c:pt>
                <c:pt idx="94">
                  <c:v>16.731764609999999</c:v>
                </c:pt>
                <c:pt idx="95">
                  <c:v>14.28441684</c:v>
                </c:pt>
                <c:pt idx="96">
                  <c:v>12.84132116</c:v>
                </c:pt>
                <c:pt idx="97">
                  <c:v>12.699596079999999</c:v>
                </c:pt>
                <c:pt idx="98">
                  <c:v>11.54253475</c:v>
                </c:pt>
                <c:pt idx="99">
                  <c:v>11.16463166</c:v>
                </c:pt>
                <c:pt idx="100">
                  <c:v>11.64204354</c:v>
                </c:pt>
                <c:pt idx="101">
                  <c:v>11.5958535</c:v>
                </c:pt>
                <c:pt idx="102">
                  <c:v>10.05430117</c:v>
                </c:pt>
                <c:pt idx="103">
                  <c:v>36.680980900000002</c:v>
                </c:pt>
                <c:pt idx="104">
                  <c:v>25.896448159999998</c:v>
                </c:pt>
                <c:pt idx="105">
                  <c:v>33.209012080000001</c:v>
                </c:pt>
                <c:pt idx="106">
                  <c:v>39.924161380000001</c:v>
                </c:pt>
                <c:pt idx="107">
                  <c:v>52.399329209999998</c:v>
                </c:pt>
                <c:pt idx="108">
                  <c:v>34.354252539999997</c:v>
                </c:pt>
                <c:pt idx="109">
                  <c:v>26.650945440000001</c:v>
                </c:pt>
                <c:pt idx="110">
                  <c:v>22.286940250000001</c:v>
                </c:pt>
                <c:pt idx="111">
                  <c:v>20.778167570000001</c:v>
                </c:pt>
                <c:pt idx="112">
                  <c:v>50.0836477</c:v>
                </c:pt>
                <c:pt idx="113">
                  <c:v>15.898246110000001</c:v>
                </c:pt>
                <c:pt idx="114">
                  <c:v>13.25861572</c:v>
                </c:pt>
                <c:pt idx="115">
                  <c:v>19.1126465</c:v>
                </c:pt>
                <c:pt idx="116">
                  <c:v>29.080652829999998</c:v>
                </c:pt>
                <c:pt idx="117">
                  <c:v>59.538304109999999</c:v>
                </c:pt>
                <c:pt idx="118">
                  <c:v>33.251335699999998</c:v>
                </c:pt>
                <c:pt idx="119">
                  <c:v>26.237898609999998</c:v>
                </c:pt>
                <c:pt idx="120">
                  <c:v>19.323500790000001</c:v>
                </c:pt>
                <c:pt idx="121">
                  <c:v>92.025163950000007</c:v>
                </c:pt>
                <c:pt idx="122">
                  <c:v>50.933018660000002</c:v>
                </c:pt>
                <c:pt idx="123">
                  <c:v>31.307967040000001</c:v>
                </c:pt>
                <c:pt idx="124">
                  <c:v>20.146620729999999</c:v>
                </c:pt>
                <c:pt idx="125">
                  <c:v>15.3363736</c:v>
                </c:pt>
                <c:pt idx="126">
                  <c:v>14.627722609999999</c:v>
                </c:pt>
                <c:pt idx="127">
                  <c:v>94.971395060000006</c:v>
                </c:pt>
                <c:pt idx="128">
                  <c:v>56.290994849999997</c:v>
                </c:pt>
                <c:pt idx="129">
                  <c:v>27.170757630000001</c:v>
                </c:pt>
                <c:pt idx="130">
                  <c:v>18.65619315</c:v>
                </c:pt>
                <c:pt idx="131">
                  <c:v>27.329241979999999</c:v>
                </c:pt>
                <c:pt idx="132">
                  <c:v>22.641151069999999</c:v>
                </c:pt>
                <c:pt idx="133">
                  <c:v>16.3660025</c:v>
                </c:pt>
                <c:pt idx="134">
                  <c:v>16.91866035</c:v>
                </c:pt>
                <c:pt idx="135">
                  <c:v>16.472822180000001</c:v>
                </c:pt>
                <c:pt idx="136">
                  <c:v>16.500570010000001</c:v>
                </c:pt>
                <c:pt idx="137">
                  <c:v>319.46477149999998</c:v>
                </c:pt>
                <c:pt idx="138">
                  <c:v>318.49368279999999</c:v>
                </c:pt>
                <c:pt idx="139">
                  <c:v>97.138914040000003</c:v>
                </c:pt>
                <c:pt idx="140">
                  <c:v>71.885374470000002</c:v>
                </c:pt>
                <c:pt idx="141">
                  <c:v>615.24746889999994</c:v>
                </c:pt>
                <c:pt idx="142">
                  <c:v>1209.5438549999999</c:v>
                </c:pt>
                <c:pt idx="143">
                  <c:v>497.70669070000002</c:v>
                </c:pt>
                <c:pt idx="144">
                  <c:v>846.45330920000004</c:v>
                </c:pt>
                <c:pt idx="145">
                  <c:v>116.36048700000001</c:v>
                </c:pt>
                <c:pt idx="146">
                  <c:v>56.891366949999998</c:v>
                </c:pt>
                <c:pt idx="147">
                  <c:v>3986.1377870000001</c:v>
                </c:pt>
                <c:pt idx="148">
                  <c:v>1165.2099270000001</c:v>
                </c:pt>
                <c:pt idx="149">
                  <c:v>257.72410289999999</c:v>
                </c:pt>
                <c:pt idx="150">
                  <c:v>137.1808905</c:v>
                </c:pt>
                <c:pt idx="151">
                  <c:v>128.08362049999999</c:v>
                </c:pt>
                <c:pt idx="152">
                  <c:v>111.8047266</c:v>
                </c:pt>
                <c:pt idx="153">
                  <c:v>71.470220510000004</c:v>
                </c:pt>
                <c:pt idx="154">
                  <c:v>79.63159211</c:v>
                </c:pt>
                <c:pt idx="155">
                  <c:v>88.250302090000005</c:v>
                </c:pt>
                <c:pt idx="156">
                  <c:v>69.661699889999994</c:v>
                </c:pt>
                <c:pt idx="157">
                  <c:v>66.78955148</c:v>
                </c:pt>
                <c:pt idx="158">
                  <c:v>65.753431539999994</c:v>
                </c:pt>
                <c:pt idx="159">
                  <c:v>54.970846600000002</c:v>
                </c:pt>
                <c:pt idx="160">
                  <c:v>55.699378179999997</c:v>
                </c:pt>
                <c:pt idx="161">
                  <c:v>50.069196030000001</c:v>
                </c:pt>
                <c:pt idx="162">
                  <c:v>49.856668460000002</c:v>
                </c:pt>
                <c:pt idx="163">
                  <c:v>59.315459480000001</c:v>
                </c:pt>
                <c:pt idx="164">
                  <c:v>65.333323010000001</c:v>
                </c:pt>
                <c:pt idx="165">
                  <c:v>58.048991710000003</c:v>
                </c:pt>
                <c:pt idx="166">
                  <c:v>58.511357660000002</c:v>
                </c:pt>
                <c:pt idx="167">
                  <c:v>124.1853115</c:v>
                </c:pt>
                <c:pt idx="168">
                  <c:v>119.2256946</c:v>
                </c:pt>
                <c:pt idx="169">
                  <c:v>55.278379659999999</c:v>
                </c:pt>
                <c:pt idx="170">
                  <c:v>66.292059199999997</c:v>
                </c:pt>
                <c:pt idx="171">
                  <c:v>67.302037530000007</c:v>
                </c:pt>
                <c:pt idx="172">
                  <c:v>61.474264210000001</c:v>
                </c:pt>
                <c:pt idx="173">
                  <c:v>57.354598940000002</c:v>
                </c:pt>
                <c:pt idx="174">
                  <c:v>54.914997909999997</c:v>
                </c:pt>
                <c:pt idx="175">
                  <c:v>50.288800219999999</c:v>
                </c:pt>
                <c:pt idx="176">
                  <c:v>45.388120100000002</c:v>
                </c:pt>
                <c:pt idx="177">
                  <c:v>38.658053379999998</c:v>
                </c:pt>
                <c:pt idx="178">
                  <c:v>34.825674599999999</c:v>
                </c:pt>
                <c:pt idx="179">
                  <c:v>33.408694160000003</c:v>
                </c:pt>
                <c:pt idx="180">
                  <c:v>32.527135569999999</c:v>
                </c:pt>
                <c:pt idx="181">
                  <c:v>39.270365959999999</c:v>
                </c:pt>
                <c:pt idx="182">
                  <c:v>37.217694080000001</c:v>
                </c:pt>
                <c:pt idx="183">
                  <c:v>64.531062120000001</c:v>
                </c:pt>
                <c:pt idx="184">
                  <c:v>52.676722920000003</c:v>
                </c:pt>
                <c:pt idx="185">
                  <c:v>331.49461100000002</c:v>
                </c:pt>
                <c:pt idx="186">
                  <c:v>91.143858480000006</c:v>
                </c:pt>
                <c:pt idx="187">
                  <c:v>53.475853409999999</c:v>
                </c:pt>
                <c:pt idx="188">
                  <c:v>72.085624600000003</c:v>
                </c:pt>
                <c:pt idx="189">
                  <c:v>83.97233439</c:v>
                </c:pt>
                <c:pt idx="190">
                  <c:v>42.76539537</c:v>
                </c:pt>
                <c:pt idx="191">
                  <c:v>35.712490690000003</c:v>
                </c:pt>
                <c:pt idx="192">
                  <c:v>29.237131160000001</c:v>
                </c:pt>
                <c:pt idx="193">
                  <c:v>27.495693960000001</c:v>
                </c:pt>
                <c:pt idx="194">
                  <c:v>27.980119779999999</c:v>
                </c:pt>
                <c:pt idx="195">
                  <c:v>27.462078689999998</c:v>
                </c:pt>
                <c:pt idx="196">
                  <c:v>83.987135140000007</c:v>
                </c:pt>
                <c:pt idx="197">
                  <c:v>27.098842940000001</c:v>
                </c:pt>
                <c:pt idx="198">
                  <c:v>25.884582890000001</c:v>
                </c:pt>
                <c:pt idx="199">
                  <c:v>23.68433821</c:v>
                </c:pt>
                <c:pt idx="200">
                  <c:v>21.777477780000002</c:v>
                </c:pt>
                <c:pt idx="201">
                  <c:v>21.38966593</c:v>
                </c:pt>
                <c:pt idx="202">
                  <c:v>24.378035430000001</c:v>
                </c:pt>
                <c:pt idx="203">
                  <c:v>26.765658999999999</c:v>
                </c:pt>
                <c:pt idx="204">
                  <c:v>27.97106359</c:v>
                </c:pt>
                <c:pt idx="205">
                  <c:v>27.51164052</c:v>
                </c:pt>
                <c:pt idx="206">
                  <c:v>29.719933449999999</c:v>
                </c:pt>
                <c:pt idx="207">
                  <c:v>36.443305379999998</c:v>
                </c:pt>
                <c:pt idx="208">
                  <c:v>33.517119090000001</c:v>
                </c:pt>
                <c:pt idx="209">
                  <c:v>39.422354810000002</c:v>
                </c:pt>
                <c:pt idx="210">
                  <c:v>42.635378359999997</c:v>
                </c:pt>
                <c:pt idx="211">
                  <c:v>43.044006529999997</c:v>
                </c:pt>
                <c:pt idx="212">
                  <c:v>39.11804515</c:v>
                </c:pt>
                <c:pt idx="213">
                  <c:v>59.7894243</c:v>
                </c:pt>
                <c:pt idx="214">
                  <c:v>169.53202379999999</c:v>
                </c:pt>
                <c:pt idx="215">
                  <c:v>51.521475109999997</c:v>
                </c:pt>
                <c:pt idx="216">
                  <c:v>24.527360290000001</c:v>
                </c:pt>
                <c:pt idx="217">
                  <c:v>15.495251659999999</c:v>
                </c:pt>
                <c:pt idx="218">
                  <c:v>14.696710360000001</c:v>
                </c:pt>
                <c:pt idx="219">
                  <c:v>16.295830899999999</c:v>
                </c:pt>
                <c:pt idx="220">
                  <c:v>17.304174190000001</c:v>
                </c:pt>
                <c:pt idx="221">
                  <c:v>16.73675939</c:v>
                </c:pt>
                <c:pt idx="222">
                  <c:v>15.823738069999999</c:v>
                </c:pt>
                <c:pt idx="223">
                  <c:v>16.173264660000001</c:v>
                </c:pt>
                <c:pt idx="224">
                  <c:v>15.77244625</c:v>
                </c:pt>
                <c:pt idx="225">
                  <c:v>66.688445450000003</c:v>
                </c:pt>
                <c:pt idx="226">
                  <c:v>32.95392545</c:v>
                </c:pt>
                <c:pt idx="227">
                  <c:v>20.106162090000002</c:v>
                </c:pt>
                <c:pt idx="228">
                  <c:v>17.93492548</c:v>
                </c:pt>
                <c:pt idx="229">
                  <c:v>18.470749380000001</c:v>
                </c:pt>
                <c:pt idx="230">
                  <c:v>19.222574259999998</c:v>
                </c:pt>
                <c:pt idx="231">
                  <c:v>19.200030129999998</c:v>
                </c:pt>
                <c:pt idx="232">
                  <c:v>17.527229640000002</c:v>
                </c:pt>
                <c:pt idx="233">
                  <c:v>16.573179679999999</c:v>
                </c:pt>
                <c:pt idx="234">
                  <c:v>19.152915839999999</c:v>
                </c:pt>
                <c:pt idx="235">
                  <c:v>19.164391439999999</c:v>
                </c:pt>
                <c:pt idx="236">
                  <c:v>14.81696781</c:v>
                </c:pt>
                <c:pt idx="237">
                  <c:v>13.81918509</c:v>
                </c:pt>
                <c:pt idx="238">
                  <c:v>15.30726222</c:v>
                </c:pt>
                <c:pt idx="239">
                  <c:v>16.446417090000001</c:v>
                </c:pt>
                <c:pt idx="240">
                  <c:v>16.571880419999999</c:v>
                </c:pt>
                <c:pt idx="241">
                  <c:v>26.383283550000002</c:v>
                </c:pt>
                <c:pt idx="242">
                  <c:v>30.336187890000001</c:v>
                </c:pt>
                <c:pt idx="243">
                  <c:v>987.55550100000005</c:v>
                </c:pt>
                <c:pt idx="244">
                  <c:v>149.48798239999999</c:v>
                </c:pt>
                <c:pt idx="245">
                  <c:v>54.513881589999997</c:v>
                </c:pt>
                <c:pt idx="246">
                  <c:v>29.92096991</c:v>
                </c:pt>
                <c:pt idx="247">
                  <c:v>23.833144969999999</c:v>
                </c:pt>
                <c:pt idx="248">
                  <c:v>20.63374383</c:v>
                </c:pt>
                <c:pt idx="249">
                  <c:v>19.143950740000001</c:v>
                </c:pt>
                <c:pt idx="250">
                  <c:v>18.791336340000001</c:v>
                </c:pt>
                <c:pt idx="251">
                  <c:v>209.31893529999999</c:v>
                </c:pt>
                <c:pt idx="252">
                  <c:v>174.4309916</c:v>
                </c:pt>
                <c:pt idx="253">
                  <c:v>49.826416809999998</c:v>
                </c:pt>
                <c:pt idx="254">
                  <c:v>25.215288610000002</c:v>
                </c:pt>
                <c:pt idx="255">
                  <c:v>21.232505740000001</c:v>
                </c:pt>
                <c:pt idx="256">
                  <c:v>16.93379431</c:v>
                </c:pt>
                <c:pt idx="257">
                  <c:v>15.57456002</c:v>
                </c:pt>
                <c:pt idx="258">
                  <c:v>15.111586129999999</c:v>
                </c:pt>
                <c:pt idx="259">
                  <c:v>235.03237569999999</c:v>
                </c:pt>
                <c:pt idx="260">
                  <c:v>320.01595470000001</c:v>
                </c:pt>
                <c:pt idx="261">
                  <c:v>66.965205780000005</c:v>
                </c:pt>
                <c:pt idx="262">
                  <c:v>24.064220840000001</c:v>
                </c:pt>
                <c:pt idx="263">
                  <c:v>20.144697480000001</c:v>
                </c:pt>
                <c:pt idx="264">
                  <c:v>16.04485584</c:v>
                </c:pt>
                <c:pt idx="265">
                  <c:v>14.00379708</c:v>
                </c:pt>
                <c:pt idx="266">
                  <c:v>20.01115046</c:v>
                </c:pt>
                <c:pt idx="267">
                  <c:v>17.315189220000001</c:v>
                </c:pt>
                <c:pt idx="268">
                  <c:v>15.46287869</c:v>
                </c:pt>
                <c:pt idx="269">
                  <c:v>15.17053514</c:v>
                </c:pt>
                <c:pt idx="270">
                  <c:v>12.51998888</c:v>
                </c:pt>
                <c:pt idx="271">
                  <c:v>13.52473535</c:v>
                </c:pt>
                <c:pt idx="272">
                  <c:v>17.004936499999999</c:v>
                </c:pt>
                <c:pt idx="273">
                  <c:v>17.078219969999999</c:v>
                </c:pt>
                <c:pt idx="274">
                  <c:v>17.688284339999999</c:v>
                </c:pt>
                <c:pt idx="275">
                  <c:v>32.666138009999997</c:v>
                </c:pt>
                <c:pt idx="276">
                  <c:v>52.665980490000003</c:v>
                </c:pt>
                <c:pt idx="277">
                  <c:v>41.130998200000001</c:v>
                </c:pt>
                <c:pt idx="278">
                  <c:v>20.628565049999999</c:v>
                </c:pt>
                <c:pt idx="279">
                  <c:v>144.36388640000001</c:v>
                </c:pt>
                <c:pt idx="280">
                  <c:v>20.658851640000002</c:v>
                </c:pt>
                <c:pt idx="281">
                  <c:v>106.53657339999999</c:v>
                </c:pt>
                <c:pt idx="282">
                  <c:v>57.127415120000002</c:v>
                </c:pt>
                <c:pt idx="283">
                  <c:v>16.703778190000001</c:v>
                </c:pt>
                <c:pt idx="284">
                  <c:v>26.39424511</c:v>
                </c:pt>
                <c:pt idx="285">
                  <c:v>13.136588209999999</c:v>
                </c:pt>
                <c:pt idx="286">
                  <c:v>9.3462520229999999</c:v>
                </c:pt>
                <c:pt idx="287">
                  <c:v>8.5870824979999991</c:v>
                </c:pt>
                <c:pt idx="288">
                  <c:v>8.5943524960000008</c:v>
                </c:pt>
                <c:pt idx="289">
                  <c:v>11.21623819</c:v>
                </c:pt>
                <c:pt idx="290">
                  <c:v>9.5599320460000001</c:v>
                </c:pt>
                <c:pt idx="291">
                  <c:v>8.8344490150000006</c:v>
                </c:pt>
                <c:pt idx="292">
                  <c:v>8.1387024760000006</c:v>
                </c:pt>
                <c:pt idx="293">
                  <c:v>8.0087812960000004</c:v>
                </c:pt>
                <c:pt idx="294">
                  <c:v>9.9633830490000008</c:v>
                </c:pt>
                <c:pt idx="295">
                  <c:v>28.822095010000002</c:v>
                </c:pt>
                <c:pt idx="296">
                  <c:v>30.389397979999998</c:v>
                </c:pt>
                <c:pt idx="297">
                  <c:v>20.219135659999999</c:v>
                </c:pt>
                <c:pt idx="298">
                  <c:v>18.35078656</c:v>
                </c:pt>
                <c:pt idx="299">
                  <c:v>14.51097759</c:v>
                </c:pt>
                <c:pt idx="300">
                  <c:v>11.27833244</c:v>
                </c:pt>
                <c:pt idx="301">
                  <c:v>12.68851323</c:v>
                </c:pt>
                <c:pt idx="302">
                  <c:v>11.711700560000001</c:v>
                </c:pt>
                <c:pt idx="303">
                  <c:v>9.5288905439999994</c:v>
                </c:pt>
                <c:pt idx="304">
                  <c:v>9.4148232220000008</c:v>
                </c:pt>
                <c:pt idx="305">
                  <c:v>10.947345909999999</c:v>
                </c:pt>
                <c:pt idx="306">
                  <c:v>13.66927102</c:v>
                </c:pt>
                <c:pt idx="307">
                  <c:v>16.036974369999999</c:v>
                </c:pt>
                <c:pt idx="308">
                  <c:v>99.038342130000004</c:v>
                </c:pt>
                <c:pt idx="309">
                  <c:v>28.23931129</c:v>
                </c:pt>
                <c:pt idx="310">
                  <c:v>16.611746220000001</c:v>
                </c:pt>
                <c:pt idx="311">
                  <c:v>9.5488567950000007</c:v>
                </c:pt>
                <c:pt idx="312">
                  <c:v>8.2402325409999992</c:v>
                </c:pt>
                <c:pt idx="313">
                  <c:v>7.9102834440000001</c:v>
                </c:pt>
                <c:pt idx="314">
                  <c:v>7.8439308920000004</c:v>
                </c:pt>
                <c:pt idx="315">
                  <c:v>7.5886785200000002</c:v>
                </c:pt>
                <c:pt idx="316">
                  <c:v>7.334371977</c:v>
                </c:pt>
                <c:pt idx="317">
                  <c:v>7.8020745910000002</c:v>
                </c:pt>
                <c:pt idx="318">
                  <c:v>6.5374033410000001</c:v>
                </c:pt>
                <c:pt idx="319">
                  <c:v>12.92761692</c:v>
                </c:pt>
                <c:pt idx="320">
                  <c:v>8.0557360849999995</c:v>
                </c:pt>
                <c:pt idx="321">
                  <c:v>5.7635284609999999</c:v>
                </c:pt>
                <c:pt idx="322">
                  <c:v>6.0643179710000004</c:v>
                </c:pt>
                <c:pt idx="323">
                  <c:v>6.4908389399999997</c:v>
                </c:pt>
                <c:pt idx="324">
                  <c:v>6.6616721329999997</c:v>
                </c:pt>
                <c:pt idx="325">
                  <c:v>16.10646186</c:v>
                </c:pt>
                <c:pt idx="326">
                  <c:v>11.50874357</c:v>
                </c:pt>
                <c:pt idx="327">
                  <c:v>9.446528786</c:v>
                </c:pt>
                <c:pt idx="328">
                  <c:v>7.8872431509999998</c:v>
                </c:pt>
                <c:pt idx="329">
                  <c:v>8.8470153049999993</c:v>
                </c:pt>
                <c:pt idx="330">
                  <c:v>15.591522360000001</c:v>
                </c:pt>
                <c:pt idx="331">
                  <c:v>10.51118939</c:v>
                </c:pt>
                <c:pt idx="332">
                  <c:v>9.8238981820000006</c:v>
                </c:pt>
                <c:pt idx="333">
                  <c:v>9.3302460739999997</c:v>
                </c:pt>
                <c:pt idx="334">
                  <c:v>8.0394103460000004</c:v>
                </c:pt>
                <c:pt idx="335">
                  <c:v>8.0843749999999996</c:v>
                </c:pt>
                <c:pt idx="336">
                  <c:v>7.3046875</c:v>
                </c:pt>
                <c:pt idx="337">
                  <c:v>7.030208333</c:v>
                </c:pt>
                <c:pt idx="338">
                  <c:v>7.5739583330000002</c:v>
                </c:pt>
                <c:pt idx="339">
                  <c:v>7.5520833329999997</c:v>
                </c:pt>
                <c:pt idx="340">
                  <c:v>7.6458333329999997</c:v>
                </c:pt>
                <c:pt idx="341">
                  <c:v>8.3000000000000007</c:v>
                </c:pt>
                <c:pt idx="342">
                  <c:v>8.9010416669999994</c:v>
                </c:pt>
                <c:pt idx="343">
                  <c:v>8.9197916670000001</c:v>
                </c:pt>
                <c:pt idx="344">
                  <c:v>9.7312499999999993</c:v>
                </c:pt>
                <c:pt idx="345">
                  <c:v>9.8000000000000007</c:v>
                </c:pt>
                <c:pt idx="346">
                  <c:v>9.7786458330000006</c:v>
                </c:pt>
                <c:pt idx="347">
                  <c:v>10.65885417</c:v>
                </c:pt>
                <c:pt idx="348">
                  <c:v>11.266666669999999</c:v>
                </c:pt>
                <c:pt idx="349">
                  <c:v>11.75520833</c:v>
                </c:pt>
                <c:pt idx="350">
                  <c:v>13.30833333</c:v>
                </c:pt>
                <c:pt idx="351">
                  <c:v>15.78385417</c:v>
                </c:pt>
                <c:pt idx="352">
                  <c:v>18.219791669999999</c:v>
                </c:pt>
                <c:pt idx="353">
                  <c:v>21.04878472</c:v>
                </c:pt>
                <c:pt idx="354">
                  <c:v>20.034548610000002</c:v>
                </c:pt>
                <c:pt idx="355">
                  <c:v>18.884895830000001</c:v>
                </c:pt>
                <c:pt idx="356">
                  <c:v>18.01927083</c:v>
                </c:pt>
                <c:pt idx="357">
                  <c:v>15.464062500000001</c:v>
                </c:pt>
                <c:pt idx="358">
                  <c:v>16.171875</c:v>
                </c:pt>
                <c:pt idx="359">
                  <c:v>17.615625000000001</c:v>
                </c:pt>
                <c:pt idx="360">
                  <c:v>18.30104167</c:v>
                </c:pt>
                <c:pt idx="361">
                  <c:v>17.809374999999999</c:v>
                </c:pt>
                <c:pt idx="362">
                  <c:v>18.744270830000001</c:v>
                </c:pt>
                <c:pt idx="363">
                  <c:v>21.708854169999999</c:v>
                </c:pt>
                <c:pt idx="364">
                  <c:v>22.770312499999999</c:v>
                </c:pt>
                <c:pt idx="365">
                  <c:v>23.565625000000001</c:v>
                </c:pt>
                <c:pt idx="366">
                  <c:v>25.272916670000001</c:v>
                </c:pt>
                <c:pt idx="367">
                  <c:v>26.256250000000001</c:v>
                </c:pt>
                <c:pt idx="368">
                  <c:v>29.927083329999999</c:v>
                </c:pt>
                <c:pt idx="369">
                  <c:v>27.682812500000001</c:v>
                </c:pt>
                <c:pt idx="370">
                  <c:v>21.83229167</c:v>
                </c:pt>
                <c:pt idx="371">
                  <c:v>22.864583329999999</c:v>
                </c:pt>
                <c:pt idx="372">
                  <c:v>21.92552083</c:v>
                </c:pt>
                <c:pt idx="373">
                  <c:v>23.793749999999999</c:v>
                </c:pt>
                <c:pt idx="374">
                  <c:v>18.630729169999999</c:v>
                </c:pt>
                <c:pt idx="375">
                  <c:v>11.2578125</c:v>
                </c:pt>
                <c:pt idx="376">
                  <c:v>11.36875</c:v>
                </c:pt>
                <c:pt idx="377">
                  <c:v>9.9203124999999996</c:v>
                </c:pt>
                <c:pt idx="378">
                  <c:v>8.2229166669999998</c:v>
                </c:pt>
                <c:pt idx="379">
                  <c:v>8.7651041670000005</c:v>
                </c:pt>
                <c:pt idx="380">
                  <c:v>8.4807291669999998</c:v>
                </c:pt>
                <c:pt idx="381">
                  <c:v>9.1005208329999991</c:v>
                </c:pt>
                <c:pt idx="382">
                  <c:v>9.3859375000000007</c:v>
                </c:pt>
                <c:pt idx="383">
                  <c:v>8.7458333330000002</c:v>
                </c:pt>
                <c:pt idx="384">
                  <c:v>9.25</c:v>
                </c:pt>
                <c:pt idx="385">
                  <c:v>13.594791669999999</c:v>
                </c:pt>
                <c:pt idx="386">
                  <c:v>10.346875000000001</c:v>
                </c:pt>
                <c:pt idx="387">
                  <c:v>8.8546875000000007</c:v>
                </c:pt>
                <c:pt idx="388">
                  <c:v>10.01770833</c:v>
                </c:pt>
                <c:pt idx="389">
                  <c:v>11.834375</c:v>
                </c:pt>
                <c:pt idx="390">
                  <c:v>11.353125</c:v>
                </c:pt>
                <c:pt idx="391">
                  <c:v>11.31041667</c:v>
                </c:pt>
                <c:pt idx="392">
                  <c:v>11.390104170000001</c:v>
                </c:pt>
                <c:pt idx="393">
                  <c:v>11.824999999999999</c:v>
                </c:pt>
                <c:pt idx="394">
                  <c:v>11.421875</c:v>
                </c:pt>
                <c:pt idx="395">
                  <c:v>11.94401042</c:v>
                </c:pt>
                <c:pt idx="396">
                  <c:v>10.67942708</c:v>
                </c:pt>
                <c:pt idx="397">
                  <c:v>10.680208329999999</c:v>
                </c:pt>
                <c:pt idx="398">
                  <c:v>9.9385416670000009</c:v>
                </c:pt>
                <c:pt idx="399">
                  <c:v>9.2265625</c:v>
                </c:pt>
                <c:pt idx="400">
                  <c:v>8.9072916670000009</c:v>
                </c:pt>
                <c:pt idx="401">
                  <c:v>7.9124999999999996</c:v>
                </c:pt>
                <c:pt idx="402">
                  <c:v>7.1916666669999998</c:v>
                </c:pt>
                <c:pt idx="403">
                  <c:v>8.2791666670000001</c:v>
                </c:pt>
                <c:pt idx="404">
                  <c:v>7.8229166670000003</c:v>
                </c:pt>
                <c:pt idx="405">
                  <c:v>7.5489583329999999</c:v>
                </c:pt>
                <c:pt idx="406">
                  <c:v>20.545833330000001</c:v>
                </c:pt>
                <c:pt idx="407">
                  <c:v>77.066666670000004</c:v>
                </c:pt>
                <c:pt idx="408">
                  <c:v>87.546875</c:v>
                </c:pt>
                <c:pt idx="409">
                  <c:v>38.036979170000002</c:v>
                </c:pt>
                <c:pt idx="410">
                  <c:v>22.622916669999999</c:v>
                </c:pt>
                <c:pt idx="411">
                  <c:v>24.439062499999999</c:v>
                </c:pt>
                <c:pt idx="412">
                  <c:v>100.6203125</c:v>
                </c:pt>
                <c:pt idx="413">
                  <c:v>342.0000187</c:v>
                </c:pt>
                <c:pt idx="414">
                  <c:v>197.36467780000001</c:v>
                </c:pt>
                <c:pt idx="415">
                  <c:v>42.970312499999999</c:v>
                </c:pt>
                <c:pt idx="416">
                  <c:v>327.47765909999998</c:v>
                </c:pt>
                <c:pt idx="417">
                  <c:v>654.45283440000003</c:v>
                </c:pt>
                <c:pt idx="418">
                  <c:v>267.32218280000001</c:v>
                </c:pt>
                <c:pt idx="419">
                  <c:v>306.28172080000002</c:v>
                </c:pt>
                <c:pt idx="420">
                  <c:v>698.9954851</c:v>
                </c:pt>
                <c:pt idx="421">
                  <c:v>283.87187499999999</c:v>
                </c:pt>
                <c:pt idx="422">
                  <c:v>159.1182292</c:v>
                </c:pt>
                <c:pt idx="423">
                  <c:v>71.530208329999994</c:v>
                </c:pt>
                <c:pt idx="424">
                  <c:v>185.81770829999999</c:v>
                </c:pt>
                <c:pt idx="425">
                  <c:v>221.55886079999999</c:v>
                </c:pt>
                <c:pt idx="426">
                  <c:v>53.689062499999999</c:v>
                </c:pt>
                <c:pt idx="427">
                  <c:v>21.997395829999999</c:v>
                </c:pt>
                <c:pt idx="428">
                  <c:v>13.25260417</c:v>
                </c:pt>
                <c:pt idx="429">
                  <c:v>10.160937499999999</c:v>
                </c:pt>
                <c:pt idx="430">
                  <c:v>59.636458330000004</c:v>
                </c:pt>
                <c:pt idx="431">
                  <c:v>70.159374999999997</c:v>
                </c:pt>
                <c:pt idx="432">
                  <c:v>18.4921875</c:v>
                </c:pt>
                <c:pt idx="433">
                  <c:v>14.399479169999999</c:v>
                </c:pt>
                <c:pt idx="434">
                  <c:v>18.029166669999999</c:v>
                </c:pt>
                <c:pt idx="435">
                  <c:v>40.694270830000001</c:v>
                </c:pt>
                <c:pt idx="436">
                  <c:v>75.152083329999996</c:v>
                </c:pt>
                <c:pt idx="437">
                  <c:v>109.3119792</c:v>
                </c:pt>
                <c:pt idx="438">
                  <c:v>56.386458330000004</c:v>
                </c:pt>
                <c:pt idx="439">
                  <c:v>19.24635417</c:v>
                </c:pt>
                <c:pt idx="440">
                  <c:v>12.975520830000001</c:v>
                </c:pt>
                <c:pt idx="441">
                  <c:v>14.14635417</c:v>
                </c:pt>
                <c:pt idx="442">
                  <c:v>38.647395830000001</c:v>
                </c:pt>
                <c:pt idx="443">
                  <c:v>80.298958330000005</c:v>
                </c:pt>
                <c:pt idx="444">
                  <c:v>58.833854170000002</c:v>
                </c:pt>
                <c:pt idx="445">
                  <c:v>27.55833333</c:v>
                </c:pt>
                <c:pt idx="446">
                  <c:v>30.190625000000001</c:v>
                </c:pt>
                <c:pt idx="447">
                  <c:v>95.862499999999997</c:v>
                </c:pt>
                <c:pt idx="448">
                  <c:v>181.85729169999999</c:v>
                </c:pt>
                <c:pt idx="449">
                  <c:v>123.0076471</c:v>
                </c:pt>
                <c:pt idx="450">
                  <c:v>91.196875000000006</c:v>
                </c:pt>
                <c:pt idx="451">
                  <c:v>60.4453125</c:v>
                </c:pt>
                <c:pt idx="452">
                  <c:v>37.884895829999998</c:v>
                </c:pt>
                <c:pt idx="453">
                  <c:v>21.424479170000001</c:v>
                </c:pt>
                <c:pt idx="454">
                  <c:v>25.735937499999999</c:v>
                </c:pt>
                <c:pt idx="455">
                  <c:v>29.149479169999999</c:v>
                </c:pt>
                <c:pt idx="456">
                  <c:v>17.133333329999999</c:v>
                </c:pt>
                <c:pt idx="457">
                  <c:v>10.703645829999999</c:v>
                </c:pt>
                <c:pt idx="458">
                  <c:v>8.2895833329999995</c:v>
                </c:pt>
                <c:pt idx="459">
                  <c:v>8.1182291670000009</c:v>
                </c:pt>
                <c:pt idx="460">
                  <c:v>50.297916669999999</c:v>
                </c:pt>
                <c:pt idx="461">
                  <c:v>45.614583330000002</c:v>
                </c:pt>
                <c:pt idx="462">
                  <c:v>28.403124999999999</c:v>
                </c:pt>
                <c:pt idx="463">
                  <c:v>22.90208333</c:v>
                </c:pt>
                <c:pt idx="464">
                  <c:v>20.782812499999999</c:v>
                </c:pt>
                <c:pt idx="465">
                  <c:v>17.942708329999999</c:v>
                </c:pt>
                <c:pt idx="466">
                  <c:v>28.330208330000001</c:v>
                </c:pt>
                <c:pt idx="467">
                  <c:v>33.660416669999996</c:v>
                </c:pt>
                <c:pt idx="468">
                  <c:v>31.646875000000001</c:v>
                </c:pt>
                <c:pt idx="469">
                  <c:v>26.010937500000001</c:v>
                </c:pt>
                <c:pt idx="470">
                  <c:v>14.48645833</c:v>
                </c:pt>
                <c:pt idx="471">
                  <c:v>19.41041667</c:v>
                </c:pt>
                <c:pt idx="472">
                  <c:v>19.842187500000001</c:v>
                </c:pt>
                <c:pt idx="473">
                  <c:v>16.431249999999999</c:v>
                </c:pt>
                <c:pt idx="474">
                  <c:v>14.288020830000001</c:v>
                </c:pt>
                <c:pt idx="475">
                  <c:v>16.586458329999999</c:v>
                </c:pt>
                <c:pt idx="476">
                  <c:v>15.84375</c:v>
                </c:pt>
                <c:pt idx="477">
                  <c:v>13.61354167</c:v>
                </c:pt>
                <c:pt idx="478">
                  <c:v>14.2890625</c:v>
                </c:pt>
                <c:pt idx="479">
                  <c:v>17.256770830000001</c:v>
                </c:pt>
                <c:pt idx="480">
                  <c:v>15.5796875</c:v>
                </c:pt>
                <c:pt idx="481">
                  <c:v>14.79114583</c:v>
                </c:pt>
                <c:pt idx="482">
                  <c:v>21.111458330000001</c:v>
                </c:pt>
                <c:pt idx="483">
                  <c:v>17.1484375</c:v>
                </c:pt>
                <c:pt idx="484">
                  <c:v>13.766666669999999</c:v>
                </c:pt>
                <c:pt idx="485">
                  <c:v>12.00364583</c:v>
                </c:pt>
                <c:pt idx="486">
                  <c:v>11.27604167</c:v>
                </c:pt>
                <c:pt idx="487">
                  <c:v>11.18541667</c:v>
                </c:pt>
                <c:pt idx="488">
                  <c:v>11.709375</c:v>
                </c:pt>
                <c:pt idx="489">
                  <c:v>13.54036458</c:v>
                </c:pt>
                <c:pt idx="490">
                  <c:v>13.69713542</c:v>
                </c:pt>
                <c:pt idx="491">
                  <c:v>12.188541669999999</c:v>
                </c:pt>
                <c:pt idx="492">
                  <c:v>10.945833329999999</c:v>
                </c:pt>
                <c:pt idx="493">
                  <c:v>7.8697916670000003</c:v>
                </c:pt>
                <c:pt idx="494">
                  <c:v>8.1937499999999996</c:v>
                </c:pt>
                <c:pt idx="495">
                  <c:v>10.065591400000001</c:v>
                </c:pt>
                <c:pt idx="496">
                  <c:v>9.9875000000000007</c:v>
                </c:pt>
                <c:pt idx="497">
                  <c:v>33.416145829999998</c:v>
                </c:pt>
                <c:pt idx="498">
                  <c:v>166.3672795</c:v>
                </c:pt>
                <c:pt idx="499">
                  <c:v>28.074137929999999</c:v>
                </c:pt>
                <c:pt idx="500">
                  <c:v>18.948177080000001</c:v>
                </c:pt>
                <c:pt idx="501">
                  <c:v>16.367592590000001</c:v>
                </c:pt>
                <c:pt idx="502">
                  <c:v>18.913541670000001</c:v>
                </c:pt>
                <c:pt idx="503">
                  <c:v>16.452604170000001</c:v>
                </c:pt>
                <c:pt idx="504">
                  <c:v>18.359375</c:v>
                </c:pt>
                <c:pt idx="505">
                  <c:v>18.738461539999999</c:v>
                </c:pt>
                <c:pt idx="506">
                  <c:v>26.26521739</c:v>
                </c:pt>
                <c:pt idx="507">
                  <c:v>77.638513509999996</c:v>
                </c:pt>
                <c:pt idx="508">
                  <c:v>83.372395830000002</c:v>
                </c:pt>
                <c:pt idx="509">
                  <c:v>73.498958329999994</c:v>
                </c:pt>
                <c:pt idx="510">
                  <c:v>59.290624999999999</c:v>
                </c:pt>
                <c:pt idx="511">
                  <c:v>55.183333330000004</c:v>
                </c:pt>
                <c:pt idx="512">
                  <c:v>53.392708329999998</c:v>
                </c:pt>
                <c:pt idx="513">
                  <c:v>50.417187499999997</c:v>
                </c:pt>
                <c:pt idx="514">
                  <c:v>45.7578125</c:v>
                </c:pt>
                <c:pt idx="515">
                  <c:v>46.047916669999999</c:v>
                </c:pt>
                <c:pt idx="516">
                  <c:v>43.151562499999997</c:v>
                </c:pt>
                <c:pt idx="517">
                  <c:v>38.793750000000003</c:v>
                </c:pt>
                <c:pt idx="518">
                  <c:v>36.031886489999998</c:v>
                </c:pt>
                <c:pt idx="519">
                  <c:v>34.890405549999997</c:v>
                </c:pt>
                <c:pt idx="520">
                  <c:v>353.31652580000002</c:v>
                </c:pt>
                <c:pt idx="521">
                  <c:v>64.902485130000002</c:v>
                </c:pt>
                <c:pt idx="522">
                  <c:v>33.01236961</c:v>
                </c:pt>
                <c:pt idx="523">
                  <c:v>28.397642359999999</c:v>
                </c:pt>
                <c:pt idx="524">
                  <c:v>40.336048859999998</c:v>
                </c:pt>
                <c:pt idx="525">
                  <c:v>36.778604510000001</c:v>
                </c:pt>
                <c:pt idx="526">
                  <c:v>27.617523080000002</c:v>
                </c:pt>
                <c:pt idx="527">
                  <c:v>39.862227910000001</c:v>
                </c:pt>
                <c:pt idx="528">
                  <c:v>63.904536530000001</c:v>
                </c:pt>
                <c:pt idx="529">
                  <c:v>67.928503969999994</c:v>
                </c:pt>
                <c:pt idx="530">
                  <c:v>46.322676559999998</c:v>
                </c:pt>
                <c:pt idx="531">
                  <c:v>207.9610514</c:v>
                </c:pt>
                <c:pt idx="532">
                  <c:v>956.16790749999996</c:v>
                </c:pt>
                <c:pt idx="533">
                  <c:v>177.93194560000001</c:v>
                </c:pt>
                <c:pt idx="534">
                  <c:v>90.175985510000004</c:v>
                </c:pt>
                <c:pt idx="535">
                  <c:v>72.264665269999995</c:v>
                </c:pt>
                <c:pt idx="536">
                  <c:v>65.31347968</c:v>
                </c:pt>
                <c:pt idx="537">
                  <c:v>46.293023259999998</c:v>
                </c:pt>
                <c:pt idx="538">
                  <c:v>39.665275170000001</c:v>
                </c:pt>
                <c:pt idx="539">
                  <c:v>36.039089570000002</c:v>
                </c:pt>
                <c:pt idx="540">
                  <c:v>32.769153979999999</c:v>
                </c:pt>
                <c:pt idx="541">
                  <c:v>28.741405889999999</c:v>
                </c:pt>
                <c:pt idx="542">
                  <c:v>27.137616139999999</c:v>
                </c:pt>
                <c:pt idx="543">
                  <c:v>25.90986805</c:v>
                </c:pt>
                <c:pt idx="544">
                  <c:v>23.392015789999999</c:v>
                </c:pt>
                <c:pt idx="545">
                  <c:v>20.81687187</c:v>
                </c:pt>
                <c:pt idx="546">
                  <c:v>20.415165439999999</c:v>
                </c:pt>
                <c:pt idx="547">
                  <c:v>19.79262568</c:v>
                </c:pt>
                <c:pt idx="548">
                  <c:v>22.03154426</c:v>
                </c:pt>
                <c:pt idx="549">
                  <c:v>18.9496295</c:v>
                </c:pt>
                <c:pt idx="550">
                  <c:v>14.67344391</c:v>
                </c:pt>
                <c:pt idx="551">
                  <c:v>14.29934166</c:v>
                </c:pt>
                <c:pt idx="552">
                  <c:v>14.885135229999999</c:v>
                </c:pt>
                <c:pt idx="553">
                  <c:v>16.106866310000001</c:v>
                </c:pt>
                <c:pt idx="554">
                  <c:v>13.68797238</c:v>
                </c:pt>
                <c:pt idx="555">
                  <c:v>14.03262013</c:v>
                </c:pt>
                <c:pt idx="556">
                  <c:v>14.3246637</c:v>
                </c:pt>
                <c:pt idx="557">
                  <c:v>12.174519780000001</c:v>
                </c:pt>
                <c:pt idx="558">
                  <c:v>11.266042519999999</c:v>
                </c:pt>
                <c:pt idx="559">
                  <c:v>16.904961100000001</c:v>
                </c:pt>
                <c:pt idx="560">
                  <c:v>16.17981717</c:v>
                </c:pt>
                <c:pt idx="561">
                  <c:v>16.395819079999999</c:v>
                </c:pt>
                <c:pt idx="562">
                  <c:v>16.82067516</c:v>
                </c:pt>
                <c:pt idx="563">
                  <c:v>48.492666649999997</c:v>
                </c:pt>
                <c:pt idx="564">
                  <c:v>33.682145550000001</c:v>
                </c:pt>
                <c:pt idx="565">
                  <c:v>10.91275755</c:v>
                </c:pt>
                <c:pt idx="566">
                  <c:v>9.6892857140000004</c:v>
                </c:pt>
                <c:pt idx="567">
                  <c:v>10.547584710000001</c:v>
                </c:pt>
                <c:pt idx="568">
                  <c:v>9.9147378659999994</c:v>
                </c:pt>
                <c:pt idx="569">
                  <c:v>8.0761275179999998</c:v>
                </c:pt>
                <c:pt idx="570">
                  <c:v>7.565155678</c:v>
                </c:pt>
                <c:pt idx="571">
                  <c:v>8.9677255040000006</c:v>
                </c:pt>
                <c:pt idx="572">
                  <c:v>9.7114411629999999</c:v>
                </c:pt>
                <c:pt idx="573">
                  <c:v>10.279245360000001</c:v>
                </c:pt>
                <c:pt idx="574">
                  <c:v>11.20794192</c:v>
                </c:pt>
                <c:pt idx="575">
                  <c:v>15.170282719999999</c:v>
                </c:pt>
                <c:pt idx="576">
                  <c:v>13.429620849999999</c:v>
                </c:pt>
                <c:pt idx="577">
                  <c:v>11.92363819</c:v>
                </c:pt>
                <c:pt idx="578">
                  <c:v>9.7023809520000004</c:v>
                </c:pt>
                <c:pt idx="579">
                  <c:v>9.2247424450000004</c:v>
                </c:pt>
                <c:pt idx="580">
                  <c:v>9.1557844930000005</c:v>
                </c:pt>
                <c:pt idx="581">
                  <c:v>9.7956807080000008</c:v>
                </c:pt>
                <c:pt idx="582">
                  <c:v>10.54642965</c:v>
                </c:pt>
                <c:pt idx="583">
                  <c:v>15.801202180000001</c:v>
                </c:pt>
                <c:pt idx="584">
                  <c:v>14.081069680000001</c:v>
                </c:pt>
                <c:pt idx="585">
                  <c:v>13.52577883</c:v>
                </c:pt>
                <c:pt idx="586">
                  <c:v>12.72568111</c:v>
                </c:pt>
                <c:pt idx="587">
                  <c:v>13.18809336</c:v>
                </c:pt>
                <c:pt idx="588">
                  <c:v>13.92546402</c:v>
                </c:pt>
                <c:pt idx="589">
                  <c:v>14.88827128</c:v>
                </c:pt>
                <c:pt idx="590">
                  <c:v>13.32425926</c:v>
                </c:pt>
                <c:pt idx="591">
                  <c:v>15.08252575</c:v>
                </c:pt>
                <c:pt idx="592">
                  <c:v>13.69834908</c:v>
                </c:pt>
                <c:pt idx="593">
                  <c:v>14.60810066</c:v>
                </c:pt>
                <c:pt idx="594">
                  <c:v>16.20840381</c:v>
                </c:pt>
                <c:pt idx="595">
                  <c:v>17.962020420000002</c:v>
                </c:pt>
                <c:pt idx="596">
                  <c:v>15.05639938</c:v>
                </c:pt>
                <c:pt idx="597">
                  <c:v>13.12138951</c:v>
                </c:pt>
                <c:pt idx="598">
                  <c:v>14.28686385</c:v>
                </c:pt>
                <c:pt idx="599">
                  <c:v>13.60540683</c:v>
                </c:pt>
                <c:pt idx="600">
                  <c:v>12.37439034</c:v>
                </c:pt>
                <c:pt idx="601">
                  <c:v>11.13916508</c:v>
                </c:pt>
                <c:pt idx="602">
                  <c:v>13.400167550000001</c:v>
                </c:pt>
                <c:pt idx="603">
                  <c:v>19.331537319999999</c:v>
                </c:pt>
                <c:pt idx="604">
                  <c:v>15.34542521</c:v>
                </c:pt>
                <c:pt idx="605">
                  <c:v>19.30266052</c:v>
                </c:pt>
                <c:pt idx="606">
                  <c:v>16.94469118</c:v>
                </c:pt>
                <c:pt idx="607">
                  <c:v>14.282695029999999</c:v>
                </c:pt>
                <c:pt idx="608">
                  <c:v>12.462135549999999</c:v>
                </c:pt>
                <c:pt idx="609">
                  <c:v>9.4430744170000001</c:v>
                </c:pt>
                <c:pt idx="610">
                  <c:v>8.3390791219999993</c:v>
                </c:pt>
                <c:pt idx="611">
                  <c:v>8.2978155149999999</c:v>
                </c:pt>
                <c:pt idx="612">
                  <c:v>13.34668007</c:v>
                </c:pt>
                <c:pt idx="613">
                  <c:v>8.8784599190000009</c:v>
                </c:pt>
                <c:pt idx="614">
                  <c:v>7.6258794510000003</c:v>
                </c:pt>
                <c:pt idx="615">
                  <c:v>7.9386666540000004</c:v>
                </c:pt>
                <c:pt idx="616">
                  <c:v>6.2785895099999998</c:v>
                </c:pt>
                <c:pt idx="617">
                  <c:v>6.2701201519999996</c:v>
                </c:pt>
                <c:pt idx="618">
                  <c:v>6.241246265</c:v>
                </c:pt>
                <c:pt idx="619">
                  <c:v>6.3158303670000002</c:v>
                </c:pt>
                <c:pt idx="620">
                  <c:v>6.6576658770000003</c:v>
                </c:pt>
                <c:pt idx="621">
                  <c:v>7.3587274359999997</c:v>
                </c:pt>
                <c:pt idx="622">
                  <c:v>8.5713264599999999</c:v>
                </c:pt>
                <c:pt idx="623">
                  <c:v>7.5768312460000002</c:v>
                </c:pt>
                <c:pt idx="624">
                  <c:v>7.3247675970000001</c:v>
                </c:pt>
                <c:pt idx="625">
                  <c:v>7.3062550709999998</c:v>
                </c:pt>
                <c:pt idx="626">
                  <c:v>8.1227100869999997</c:v>
                </c:pt>
                <c:pt idx="627">
                  <c:v>9.6818260160000005</c:v>
                </c:pt>
                <c:pt idx="628">
                  <c:v>11.65880604</c:v>
                </c:pt>
                <c:pt idx="629">
                  <c:v>13.218634700000001</c:v>
                </c:pt>
                <c:pt idx="630">
                  <c:v>14.061545219999999</c:v>
                </c:pt>
                <c:pt idx="631">
                  <c:v>17.197187670000002</c:v>
                </c:pt>
                <c:pt idx="632">
                  <c:v>14.59698536</c:v>
                </c:pt>
                <c:pt idx="633">
                  <c:v>13.51069036</c:v>
                </c:pt>
                <c:pt idx="634">
                  <c:v>14.935398210000001</c:v>
                </c:pt>
                <c:pt idx="635">
                  <c:v>11.978397230000001</c:v>
                </c:pt>
                <c:pt idx="636">
                  <c:v>11.46000162</c:v>
                </c:pt>
                <c:pt idx="637">
                  <c:v>11.309187980000001</c:v>
                </c:pt>
                <c:pt idx="638">
                  <c:v>14.82987451</c:v>
                </c:pt>
                <c:pt idx="639">
                  <c:v>16.240571920000001</c:v>
                </c:pt>
                <c:pt idx="640">
                  <c:v>9.4443320489999998</c:v>
                </c:pt>
                <c:pt idx="641">
                  <c:v>11.410811369999999</c:v>
                </c:pt>
                <c:pt idx="642">
                  <c:v>12.075064019999999</c:v>
                </c:pt>
                <c:pt idx="643">
                  <c:v>14.93494621</c:v>
                </c:pt>
                <c:pt idx="644">
                  <c:v>81.490811809999997</c:v>
                </c:pt>
                <c:pt idx="645">
                  <c:v>22.039583329999999</c:v>
                </c:pt>
                <c:pt idx="646">
                  <c:v>9.1875</c:v>
                </c:pt>
                <c:pt idx="647">
                  <c:v>7.0182291670000003</c:v>
                </c:pt>
                <c:pt idx="648">
                  <c:v>7.7104166669999996</c:v>
                </c:pt>
                <c:pt idx="649">
                  <c:v>7.2609374999999998</c:v>
                </c:pt>
                <c:pt idx="650">
                  <c:v>6.8552083330000002</c:v>
                </c:pt>
                <c:pt idx="651">
                  <c:v>6.9552083329999999</c:v>
                </c:pt>
                <c:pt idx="652">
                  <c:v>367.9703422</c:v>
                </c:pt>
                <c:pt idx="653">
                  <c:v>417.99780779999998</c:v>
                </c:pt>
                <c:pt idx="654">
                  <c:v>172.6913735</c:v>
                </c:pt>
                <c:pt idx="655">
                  <c:v>41.068229170000002</c:v>
                </c:pt>
                <c:pt idx="656">
                  <c:v>29.860416669999999</c:v>
                </c:pt>
                <c:pt idx="657">
                  <c:v>20.103124999999999</c:v>
                </c:pt>
                <c:pt idx="658">
                  <c:v>15.1953125</c:v>
                </c:pt>
                <c:pt idx="659">
                  <c:v>15.487500000000001</c:v>
                </c:pt>
                <c:pt idx="660">
                  <c:v>16.047395829999999</c:v>
                </c:pt>
                <c:pt idx="661">
                  <c:v>13.65208333</c:v>
                </c:pt>
                <c:pt idx="662">
                  <c:v>14.331250000000001</c:v>
                </c:pt>
                <c:pt idx="663">
                  <c:v>16.03541667</c:v>
                </c:pt>
                <c:pt idx="664">
                  <c:v>16.647916670000001</c:v>
                </c:pt>
                <c:pt idx="665">
                  <c:v>15.860416669999999</c:v>
                </c:pt>
                <c:pt idx="666">
                  <c:v>17.484895829999999</c:v>
                </c:pt>
                <c:pt idx="667">
                  <c:v>16.938541669999999</c:v>
                </c:pt>
                <c:pt idx="668">
                  <c:v>16.421875</c:v>
                </c:pt>
                <c:pt idx="669">
                  <c:v>16.728645830000001</c:v>
                </c:pt>
                <c:pt idx="670">
                  <c:v>17.708333329999999</c:v>
                </c:pt>
                <c:pt idx="671">
                  <c:v>20.89263158</c:v>
                </c:pt>
                <c:pt idx="672">
                  <c:v>5.0151041669999996</c:v>
                </c:pt>
                <c:pt idx="673">
                  <c:v>4.2338541669999996</c:v>
                </c:pt>
                <c:pt idx="674">
                  <c:v>3.9234374999999999</c:v>
                </c:pt>
                <c:pt idx="675">
                  <c:v>4.264583333</c:v>
                </c:pt>
                <c:pt idx="676">
                  <c:v>4.4390625000000004</c:v>
                </c:pt>
                <c:pt idx="677">
                  <c:v>4.4390625000000004</c:v>
                </c:pt>
                <c:pt idx="678">
                  <c:v>4.1723958330000004</c:v>
                </c:pt>
                <c:pt idx="679">
                  <c:v>3.850520833</c:v>
                </c:pt>
                <c:pt idx="680">
                  <c:v>4.3197916669999996</c:v>
                </c:pt>
                <c:pt idx="681">
                  <c:v>4.4104166669999998</c:v>
                </c:pt>
                <c:pt idx="682">
                  <c:v>4.4614583330000004</c:v>
                </c:pt>
                <c:pt idx="683">
                  <c:v>4.3250000000000002</c:v>
                </c:pt>
                <c:pt idx="684">
                  <c:v>4.3656249999999996</c:v>
                </c:pt>
                <c:pt idx="685">
                  <c:v>4.454166667</c:v>
                </c:pt>
                <c:pt idx="686">
                  <c:v>4.0281250000000002</c:v>
                </c:pt>
                <c:pt idx="687">
                  <c:v>3.9458333329999999</c:v>
                </c:pt>
                <c:pt idx="688">
                  <c:v>4.0437500000000002</c:v>
                </c:pt>
                <c:pt idx="689">
                  <c:v>4.1442708330000002</c:v>
                </c:pt>
                <c:pt idx="690">
                  <c:v>4.8406250000000002</c:v>
                </c:pt>
                <c:pt idx="691">
                  <c:v>4.0703125</c:v>
                </c:pt>
                <c:pt idx="692">
                  <c:v>4.0744791669999998</c:v>
                </c:pt>
                <c:pt idx="693">
                  <c:v>3.8963541670000001</c:v>
                </c:pt>
                <c:pt idx="694">
                  <c:v>3.704166667</c:v>
                </c:pt>
                <c:pt idx="695">
                  <c:v>3.5125000000000002</c:v>
                </c:pt>
                <c:pt idx="696">
                  <c:v>4.1453125000000002</c:v>
                </c:pt>
                <c:pt idx="697">
                  <c:v>5.0744791669999998</c:v>
                </c:pt>
                <c:pt idx="698">
                  <c:v>4.7557291670000001</c:v>
                </c:pt>
                <c:pt idx="699">
                  <c:v>4.334895833</c:v>
                </c:pt>
                <c:pt idx="700">
                  <c:v>4.5015625000000004</c:v>
                </c:pt>
                <c:pt idx="701">
                  <c:v>3.8932291669999999</c:v>
                </c:pt>
                <c:pt idx="702">
                  <c:v>4.1015625</c:v>
                </c:pt>
                <c:pt idx="703">
                  <c:v>4.2468750000000002</c:v>
                </c:pt>
                <c:pt idx="704">
                  <c:v>4.4031250000000002</c:v>
                </c:pt>
                <c:pt idx="705">
                  <c:v>4.7661458330000004</c:v>
                </c:pt>
                <c:pt idx="706">
                  <c:v>4.7854166669999998</c:v>
                </c:pt>
                <c:pt idx="707">
                  <c:v>4.618229167</c:v>
                </c:pt>
                <c:pt idx="708">
                  <c:v>5.1505208329999999</c:v>
                </c:pt>
                <c:pt idx="709">
                  <c:v>4.790104167</c:v>
                </c:pt>
                <c:pt idx="710">
                  <c:v>4.819270833</c:v>
                </c:pt>
                <c:pt idx="711">
                  <c:v>5.0437500000000002</c:v>
                </c:pt>
                <c:pt idx="712">
                  <c:v>5.836979167</c:v>
                </c:pt>
                <c:pt idx="713">
                  <c:v>5.0994791670000001</c:v>
                </c:pt>
                <c:pt idx="714">
                  <c:v>5.4026041669999998</c:v>
                </c:pt>
                <c:pt idx="715">
                  <c:v>5.571354167</c:v>
                </c:pt>
                <c:pt idx="716">
                  <c:v>5.4145833330000004</c:v>
                </c:pt>
                <c:pt idx="717">
                  <c:v>5.9203124999999996</c:v>
                </c:pt>
                <c:pt idx="718">
                  <c:v>6.3703124999999998</c:v>
                </c:pt>
                <c:pt idx="719">
                  <c:v>7.5031249999999998</c:v>
                </c:pt>
                <c:pt idx="720">
                  <c:v>6.303645833</c:v>
                </c:pt>
                <c:pt idx="721">
                  <c:v>6.6018229169999998</c:v>
                </c:pt>
                <c:pt idx="722">
                  <c:v>6.9138020830000002</c:v>
                </c:pt>
                <c:pt idx="723">
                  <c:v>7.344791667</c:v>
                </c:pt>
                <c:pt idx="724">
                  <c:v>6.336979167</c:v>
                </c:pt>
                <c:pt idx="725">
                  <c:v>5.975520833</c:v>
                </c:pt>
                <c:pt idx="726">
                  <c:v>5.3546874999999998</c:v>
                </c:pt>
                <c:pt idx="727">
                  <c:v>5.1916666669999998</c:v>
                </c:pt>
                <c:pt idx="728">
                  <c:v>4.5130208329999997</c:v>
                </c:pt>
                <c:pt idx="729">
                  <c:v>4.3145833329999999</c:v>
                </c:pt>
                <c:pt idx="730">
                  <c:v>4.6510416670000003</c:v>
                </c:pt>
                <c:pt idx="731">
                  <c:v>4.7171874999999996</c:v>
                </c:pt>
                <c:pt idx="732">
                  <c:v>4.2682291670000003</c:v>
                </c:pt>
                <c:pt idx="733">
                  <c:v>4.3328125000000002</c:v>
                </c:pt>
                <c:pt idx="734">
                  <c:v>4.2125000000000004</c:v>
                </c:pt>
                <c:pt idx="735">
                  <c:v>4.0572916670000003</c:v>
                </c:pt>
                <c:pt idx="736">
                  <c:v>4.7208333329999999</c:v>
                </c:pt>
                <c:pt idx="737">
                  <c:v>6.6442708330000002</c:v>
                </c:pt>
                <c:pt idx="738">
                  <c:v>8.5005208329999995</c:v>
                </c:pt>
                <c:pt idx="739">
                  <c:v>9.7604166669999994</c:v>
                </c:pt>
                <c:pt idx="740">
                  <c:v>9.6010416670000005</c:v>
                </c:pt>
                <c:pt idx="741">
                  <c:v>6.6848958329999997</c:v>
                </c:pt>
                <c:pt idx="742">
                  <c:v>6.2374999999999998</c:v>
                </c:pt>
                <c:pt idx="743">
                  <c:v>9.3791666669999998</c:v>
                </c:pt>
                <c:pt idx="744">
                  <c:v>9.9078125000000004</c:v>
                </c:pt>
                <c:pt idx="745">
                  <c:v>12.727604169999999</c:v>
                </c:pt>
                <c:pt idx="746">
                  <c:v>12.72864583</c:v>
                </c:pt>
                <c:pt idx="747">
                  <c:v>11.227083329999999</c:v>
                </c:pt>
                <c:pt idx="748">
                  <c:v>10.16770833</c:v>
                </c:pt>
                <c:pt idx="749">
                  <c:v>9.1494791670000009</c:v>
                </c:pt>
                <c:pt idx="750">
                  <c:v>8.4442708329999991</c:v>
                </c:pt>
                <c:pt idx="751">
                  <c:v>6.9802083330000002</c:v>
                </c:pt>
                <c:pt idx="752">
                  <c:v>10.43333333</c:v>
                </c:pt>
                <c:pt idx="753">
                  <c:v>49.818750000000001</c:v>
                </c:pt>
                <c:pt idx="754">
                  <c:v>17.565104170000001</c:v>
                </c:pt>
                <c:pt idx="755">
                  <c:v>14.188541669999999</c:v>
                </c:pt>
                <c:pt idx="756">
                  <c:v>8.4130208329999991</c:v>
                </c:pt>
                <c:pt idx="757">
                  <c:v>6.0494791670000003</c:v>
                </c:pt>
                <c:pt idx="758">
                  <c:v>5.5114583330000002</c:v>
                </c:pt>
                <c:pt idx="759">
                  <c:v>5.0432291669999998</c:v>
                </c:pt>
                <c:pt idx="760">
                  <c:v>23.78489583</c:v>
                </c:pt>
                <c:pt idx="761">
                  <c:v>114.68906250000001</c:v>
                </c:pt>
                <c:pt idx="762">
                  <c:v>135.6395833</c:v>
                </c:pt>
                <c:pt idx="763">
                  <c:v>137.4067708</c:v>
                </c:pt>
                <c:pt idx="764">
                  <c:v>173.2416667</c:v>
                </c:pt>
                <c:pt idx="765">
                  <c:v>187.35547199999999</c:v>
                </c:pt>
                <c:pt idx="766">
                  <c:v>84.317257170000005</c:v>
                </c:pt>
                <c:pt idx="767">
                  <c:v>53.055170560000001</c:v>
                </c:pt>
                <c:pt idx="768">
                  <c:v>25.039583329999999</c:v>
                </c:pt>
                <c:pt idx="769">
                  <c:v>16.88645833</c:v>
                </c:pt>
                <c:pt idx="770">
                  <c:v>11.926562499999999</c:v>
                </c:pt>
                <c:pt idx="771">
                  <c:v>10.02916667</c:v>
                </c:pt>
                <c:pt idx="772">
                  <c:v>21.454166669999999</c:v>
                </c:pt>
                <c:pt idx="773">
                  <c:v>42.50077375</c:v>
                </c:pt>
                <c:pt idx="774">
                  <c:v>34.014460550000003</c:v>
                </c:pt>
                <c:pt idx="775">
                  <c:v>13.42708333</c:v>
                </c:pt>
                <c:pt idx="776">
                  <c:v>15.251041669999999</c:v>
                </c:pt>
                <c:pt idx="777">
                  <c:v>60.179983919999998</c:v>
                </c:pt>
                <c:pt idx="778">
                  <c:v>45.079938929999997</c:v>
                </c:pt>
                <c:pt idx="779">
                  <c:v>25.951041669999999</c:v>
                </c:pt>
                <c:pt idx="780">
                  <c:v>10.086458329999999</c:v>
                </c:pt>
                <c:pt idx="781">
                  <c:v>7.25</c:v>
                </c:pt>
                <c:pt idx="782">
                  <c:v>6.53125</c:v>
                </c:pt>
                <c:pt idx="783">
                  <c:v>6.2229166669999998</c:v>
                </c:pt>
                <c:pt idx="784">
                  <c:v>6.4958333330000002</c:v>
                </c:pt>
                <c:pt idx="785">
                  <c:v>9.5515624999999993</c:v>
                </c:pt>
                <c:pt idx="786">
                  <c:v>28.418635829999999</c:v>
                </c:pt>
                <c:pt idx="787">
                  <c:v>20.59375</c:v>
                </c:pt>
                <c:pt idx="788">
                  <c:v>57.130826939999999</c:v>
                </c:pt>
                <c:pt idx="789">
                  <c:v>45.567187500000003</c:v>
                </c:pt>
                <c:pt idx="790">
                  <c:v>22.02708333</c:v>
                </c:pt>
                <c:pt idx="791">
                  <c:v>16.764062500000001</c:v>
                </c:pt>
                <c:pt idx="792">
                  <c:v>17.55104167</c:v>
                </c:pt>
                <c:pt idx="793">
                  <c:v>16.052604169999999</c:v>
                </c:pt>
                <c:pt idx="794">
                  <c:v>13.57447917</c:v>
                </c:pt>
                <c:pt idx="795">
                  <c:v>50.119804279999997</c:v>
                </c:pt>
                <c:pt idx="796">
                  <c:v>568.61674919999996</c:v>
                </c:pt>
                <c:pt idx="797">
                  <c:v>126.4243527</c:v>
                </c:pt>
                <c:pt idx="798">
                  <c:v>39.375856470000002</c:v>
                </c:pt>
                <c:pt idx="799">
                  <c:v>29.285675569999999</c:v>
                </c:pt>
                <c:pt idx="800">
                  <c:v>18.068943050000001</c:v>
                </c:pt>
                <c:pt idx="801">
                  <c:v>8.6093570249999996</c:v>
                </c:pt>
                <c:pt idx="802">
                  <c:v>7.1175825059999998</c:v>
                </c:pt>
                <c:pt idx="803">
                  <c:v>7.4339386059999999</c:v>
                </c:pt>
                <c:pt idx="804">
                  <c:v>31.12238043</c:v>
                </c:pt>
                <c:pt idx="805">
                  <c:v>112.673799</c:v>
                </c:pt>
                <c:pt idx="806">
                  <c:v>216.20998940000001</c:v>
                </c:pt>
                <c:pt idx="807">
                  <c:v>94.862061170000004</c:v>
                </c:pt>
                <c:pt idx="808">
                  <c:v>70.599191939999997</c:v>
                </c:pt>
                <c:pt idx="809">
                  <c:v>69.518275529999997</c:v>
                </c:pt>
                <c:pt idx="810">
                  <c:v>67.711297920000007</c:v>
                </c:pt>
                <c:pt idx="811">
                  <c:v>93.814242300000004</c:v>
                </c:pt>
                <c:pt idx="812">
                  <c:v>99.53934744</c:v>
                </c:pt>
                <c:pt idx="813">
                  <c:v>135.50330779999999</c:v>
                </c:pt>
                <c:pt idx="814">
                  <c:v>60.85455838</c:v>
                </c:pt>
                <c:pt idx="815">
                  <c:v>29.92910564</c:v>
                </c:pt>
                <c:pt idx="816">
                  <c:v>35.117570870000002</c:v>
                </c:pt>
                <c:pt idx="817">
                  <c:v>23.342112119999999</c:v>
                </c:pt>
                <c:pt idx="818">
                  <c:v>22.27116595</c:v>
                </c:pt>
                <c:pt idx="819">
                  <c:v>20.294616749999999</c:v>
                </c:pt>
                <c:pt idx="820">
                  <c:v>15.5660262</c:v>
                </c:pt>
                <c:pt idx="821">
                  <c:v>20.95833197</c:v>
                </c:pt>
                <c:pt idx="822">
                  <c:v>22.820484409999999</c:v>
                </c:pt>
                <c:pt idx="823">
                  <c:v>17.908485899999999</c:v>
                </c:pt>
                <c:pt idx="824">
                  <c:v>18.941251569999999</c:v>
                </c:pt>
                <c:pt idx="825">
                  <c:v>11.063020829999999</c:v>
                </c:pt>
                <c:pt idx="826">
                  <c:v>12.75572917</c:v>
                </c:pt>
                <c:pt idx="827">
                  <c:v>13.93385417</c:v>
                </c:pt>
                <c:pt idx="828">
                  <c:v>18.834895830000001</c:v>
                </c:pt>
                <c:pt idx="829">
                  <c:v>19.848958329999999</c:v>
                </c:pt>
                <c:pt idx="830">
                  <c:v>16.282812499999999</c:v>
                </c:pt>
                <c:pt idx="831">
                  <c:v>14.44114583</c:v>
                </c:pt>
                <c:pt idx="832">
                  <c:v>25.03541667</c:v>
                </c:pt>
                <c:pt idx="833">
                  <c:v>26.109895829999999</c:v>
                </c:pt>
                <c:pt idx="834">
                  <c:v>27.397126440000001</c:v>
                </c:pt>
                <c:pt idx="835">
                  <c:v>311.64346540000003</c:v>
                </c:pt>
                <c:pt idx="836">
                  <c:v>43.748555629999998</c:v>
                </c:pt>
                <c:pt idx="837">
                  <c:v>25.38164557</c:v>
                </c:pt>
                <c:pt idx="838">
                  <c:v>13.69297242</c:v>
                </c:pt>
                <c:pt idx="839">
                  <c:v>11.80826465</c:v>
                </c:pt>
                <c:pt idx="840">
                  <c:v>12.71927807</c:v>
                </c:pt>
                <c:pt idx="841">
                  <c:v>13.16666667</c:v>
                </c:pt>
                <c:pt idx="842">
                  <c:v>12.7984375</c:v>
                </c:pt>
                <c:pt idx="843">
                  <c:v>16.8515625</c:v>
                </c:pt>
                <c:pt idx="844">
                  <c:v>18.113802079999999</c:v>
                </c:pt>
                <c:pt idx="845">
                  <c:v>20.430989579999999</c:v>
                </c:pt>
                <c:pt idx="846">
                  <c:v>23.919037360000001</c:v>
                </c:pt>
                <c:pt idx="847">
                  <c:v>22.946115450000001</c:v>
                </c:pt>
                <c:pt idx="848">
                  <c:v>25.397940070000001</c:v>
                </c:pt>
                <c:pt idx="849">
                  <c:v>27.610111109999998</c:v>
                </c:pt>
                <c:pt idx="850">
                  <c:v>23.876046509999998</c:v>
                </c:pt>
                <c:pt idx="851">
                  <c:v>22.428125000000001</c:v>
                </c:pt>
                <c:pt idx="852">
                  <c:v>21.204687499999999</c:v>
                </c:pt>
                <c:pt idx="853">
                  <c:v>19.041666670000001</c:v>
                </c:pt>
                <c:pt idx="854">
                  <c:v>18.40625</c:v>
                </c:pt>
                <c:pt idx="855">
                  <c:v>17.538020830000001</c:v>
                </c:pt>
                <c:pt idx="856">
                  <c:v>15.850520830000001</c:v>
                </c:pt>
                <c:pt idx="857">
                  <c:v>15.9453125</c:v>
                </c:pt>
                <c:pt idx="858">
                  <c:v>19.322916670000001</c:v>
                </c:pt>
                <c:pt idx="859">
                  <c:v>18.147916670000001</c:v>
                </c:pt>
                <c:pt idx="860">
                  <c:v>15.065625000000001</c:v>
                </c:pt>
                <c:pt idx="861">
                  <c:v>13.37467532</c:v>
                </c:pt>
                <c:pt idx="862">
                  <c:v>13.54947917</c:v>
                </c:pt>
                <c:pt idx="863">
                  <c:v>16.259374999999999</c:v>
                </c:pt>
                <c:pt idx="864">
                  <c:v>15.477083329999999</c:v>
                </c:pt>
                <c:pt idx="865">
                  <c:v>14.387499999999999</c:v>
                </c:pt>
                <c:pt idx="866">
                  <c:v>13.33385417</c:v>
                </c:pt>
                <c:pt idx="867">
                  <c:v>9.7588541670000009</c:v>
                </c:pt>
                <c:pt idx="868">
                  <c:v>9.2817708329999995</c:v>
                </c:pt>
                <c:pt idx="869">
                  <c:v>8.5734375000000007</c:v>
                </c:pt>
                <c:pt idx="870">
                  <c:v>8.2156249999999993</c:v>
                </c:pt>
                <c:pt idx="871">
                  <c:v>9.1632812500000007</c:v>
                </c:pt>
                <c:pt idx="872">
                  <c:v>14.08984375</c:v>
                </c:pt>
                <c:pt idx="873">
                  <c:v>14.4453125</c:v>
                </c:pt>
                <c:pt idx="874">
                  <c:v>16.009635419999999</c:v>
                </c:pt>
                <c:pt idx="875">
                  <c:v>24.497135419999999</c:v>
                </c:pt>
                <c:pt idx="876">
                  <c:v>12.538541670000001</c:v>
                </c:pt>
                <c:pt idx="877">
                  <c:v>9.4260416669999998</c:v>
                </c:pt>
                <c:pt idx="878">
                  <c:v>9.6473958329999991</c:v>
                </c:pt>
                <c:pt idx="879">
                  <c:v>9.6411458329999995</c:v>
                </c:pt>
                <c:pt idx="880">
                  <c:v>6.7874999999999996</c:v>
                </c:pt>
                <c:pt idx="881">
                  <c:v>6.3375000000000004</c:v>
                </c:pt>
                <c:pt idx="882">
                  <c:v>6.5340277779999996</c:v>
                </c:pt>
                <c:pt idx="883">
                  <c:v>6.6404513889999999</c:v>
                </c:pt>
                <c:pt idx="884">
                  <c:v>6.6656250000000004</c:v>
                </c:pt>
                <c:pt idx="885">
                  <c:v>6.0229166669999996</c:v>
                </c:pt>
                <c:pt idx="886">
                  <c:v>6.0776041669999996</c:v>
                </c:pt>
                <c:pt idx="887">
                  <c:v>6.7833333329999999</c:v>
                </c:pt>
                <c:pt idx="888">
                  <c:v>5.0901041669999998</c:v>
                </c:pt>
                <c:pt idx="889">
                  <c:v>5.0335227270000003</c:v>
                </c:pt>
                <c:pt idx="890">
                  <c:v>4.3325520830000004</c:v>
                </c:pt>
                <c:pt idx="891">
                  <c:v>4.008854167</c:v>
                </c:pt>
                <c:pt idx="892">
                  <c:v>3.413020833</c:v>
                </c:pt>
                <c:pt idx="893">
                  <c:v>3.626041667</c:v>
                </c:pt>
                <c:pt idx="894">
                  <c:v>3.8083333330000002</c:v>
                </c:pt>
                <c:pt idx="895">
                  <c:v>9.6942708329999991</c:v>
                </c:pt>
                <c:pt idx="896">
                  <c:v>23.532291669999999</c:v>
                </c:pt>
                <c:pt idx="897">
                  <c:v>104.34676450000001</c:v>
                </c:pt>
                <c:pt idx="898">
                  <c:v>30.869791670000001</c:v>
                </c:pt>
                <c:pt idx="899">
                  <c:v>11.84791667</c:v>
                </c:pt>
                <c:pt idx="900">
                  <c:v>10.1859375</c:v>
                </c:pt>
                <c:pt idx="901">
                  <c:v>9.1519230769999993</c:v>
                </c:pt>
                <c:pt idx="902">
                  <c:v>7.8579427080000004</c:v>
                </c:pt>
                <c:pt idx="903">
                  <c:v>7.7279947919999996</c:v>
                </c:pt>
                <c:pt idx="904">
                  <c:v>9.1276041669999994</c:v>
                </c:pt>
                <c:pt idx="905">
                  <c:v>9.6338541670000009</c:v>
                </c:pt>
                <c:pt idx="906">
                  <c:v>8.5765624999999996</c:v>
                </c:pt>
                <c:pt idx="907">
                  <c:v>7.0262820509999999</c:v>
                </c:pt>
                <c:pt idx="908">
                  <c:v>6.936458333</c:v>
                </c:pt>
                <c:pt idx="909">
                  <c:v>6.7067708330000002</c:v>
                </c:pt>
                <c:pt idx="910">
                  <c:v>7.5963541670000003</c:v>
                </c:pt>
                <c:pt idx="911">
                  <c:v>7.8961538459999998</c:v>
                </c:pt>
                <c:pt idx="912">
                  <c:v>11.036923079999999</c:v>
                </c:pt>
                <c:pt idx="913">
                  <c:v>12.4546875</c:v>
                </c:pt>
                <c:pt idx="914">
                  <c:v>13.7576087</c:v>
                </c:pt>
                <c:pt idx="915">
                  <c:v>2519.3168620000001</c:v>
                </c:pt>
                <c:pt idx="916">
                  <c:v>111.36959640000001</c:v>
                </c:pt>
                <c:pt idx="917">
                  <c:v>42.294270830000002</c:v>
                </c:pt>
                <c:pt idx="918">
                  <c:v>49.123958330000001</c:v>
                </c:pt>
                <c:pt idx="919">
                  <c:v>35.873437500000001</c:v>
                </c:pt>
                <c:pt idx="920">
                  <c:v>27.91822917</c:v>
                </c:pt>
                <c:pt idx="921">
                  <c:v>24.834375000000001</c:v>
                </c:pt>
                <c:pt idx="922">
                  <c:v>22.811458330000001</c:v>
                </c:pt>
                <c:pt idx="923">
                  <c:v>22.310416669999999</c:v>
                </c:pt>
                <c:pt idx="924">
                  <c:v>21.09010417</c:v>
                </c:pt>
                <c:pt idx="925">
                  <c:v>18.440625000000001</c:v>
                </c:pt>
                <c:pt idx="926">
                  <c:v>16.338020830000001</c:v>
                </c:pt>
                <c:pt idx="927">
                  <c:v>16.102604169999999</c:v>
                </c:pt>
                <c:pt idx="928">
                  <c:v>17.873958330000001</c:v>
                </c:pt>
                <c:pt idx="929">
                  <c:v>17.6875</c:v>
                </c:pt>
                <c:pt idx="930">
                  <c:v>17.335416670000001</c:v>
                </c:pt>
                <c:pt idx="931">
                  <c:v>16.483333330000001</c:v>
                </c:pt>
                <c:pt idx="932">
                  <c:v>15.953645829999999</c:v>
                </c:pt>
                <c:pt idx="933">
                  <c:v>15.395312499999999</c:v>
                </c:pt>
                <c:pt idx="934">
                  <c:v>14.99427083</c:v>
                </c:pt>
                <c:pt idx="935">
                  <c:v>15.23072917</c:v>
                </c:pt>
                <c:pt idx="936">
                  <c:v>14.899479169999999</c:v>
                </c:pt>
                <c:pt idx="937">
                  <c:v>15.721875000000001</c:v>
                </c:pt>
                <c:pt idx="938">
                  <c:v>15.71510417</c:v>
                </c:pt>
                <c:pt idx="939">
                  <c:v>16.069270830000001</c:v>
                </c:pt>
                <c:pt idx="940">
                  <c:v>16.438020829999999</c:v>
                </c:pt>
                <c:pt idx="941">
                  <c:v>16.361458330000001</c:v>
                </c:pt>
                <c:pt idx="942">
                  <c:v>15.147395830000001</c:v>
                </c:pt>
                <c:pt idx="943">
                  <c:v>15.706250000000001</c:v>
                </c:pt>
                <c:pt idx="944">
                  <c:v>14.10416667</c:v>
                </c:pt>
                <c:pt idx="945">
                  <c:v>14.129687499999999</c:v>
                </c:pt>
                <c:pt idx="946">
                  <c:v>15.13647059</c:v>
                </c:pt>
                <c:pt idx="947">
                  <c:v>12.524479169999999</c:v>
                </c:pt>
                <c:pt idx="948">
                  <c:v>10.85</c:v>
                </c:pt>
                <c:pt idx="949">
                  <c:v>9.6734375000000004</c:v>
                </c:pt>
                <c:pt idx="950">
                  <c:v>9.5489583329999999</c:v>
                </c:pt>
                <c:pt idx="951">
                  <c:v>9.4609375</c:v>
                </c:pt>
                <c:pt idx="952">
                  <c:v>9.0291666670000001</c:v>
                </c:pt>
                <c:pt idx="953">
                  <c:v>9.0958333329999999</c:v>
                </c:pt>
                <c:pt idx="954">
                  <c:v>8.2531250000000007</c:v>
                </c:pt>
                <c:pt idx="955">
                  <c:v>8.0692708329999991</c:v>
                </c:pt>
                <c:pt idx="956">
                  <c:v>9.0963541669999994</c:v>
                </c:pt>
                <c:pt idx="957">
                  <c:v>9.6510416669999994</c:v>
                </c:pt>
                <c:pt idx="958">
                  <c:v>9.96875</c:v>
                </c:pt>
                <c:pt idx="959">
                  <c:v>10.053125</c:v>
                </c:pt>
                <c:pt idx="960">
                  <c:v>9.6666666669999994</c:v>
                </c:pt>
                <c:pt idx="961">
                  <c:v>9.4906249999999996</c:v>
                </c:pt>
                <c:pt idx="962">
                  <c:v>8.3104166670000001</c:v>
                </c:pt>
                <c:pt idx="963">
                  <c:v>8.0473958329999995</c:v>
                </c:pt>
                <c:pt idx="964">
                  <c:v>8.6182291670000009</c:v>
                </c:pt>
                <c:pt idx="965">
                  <c:v>24.26619517</c:v>
                </c:pt>
                <c:pt idx="966">
                  <c:v>25.947916670000001</c:v>
                </c:pt>
                <c:pt idx="967">
                  <c:v>33.287500000000001</c:v>
                </c:pt>
                <c:pt idx="968">
                  <c:v>44.308854169999996</c:v>
                </c:pt>
                <c:pt idx="969">
                  <c:v>251.56025750000001</c:v>
                </c:pt>
                <c:pt idx="970">
                  <c:v>245.97694820000001</c:v>
                </c:pt>
                <c:pt idx="971">
                  <c:v>301.92131119999999</c:v>
                </c:pt>
                <c:pt idx="972">
                  <c:v>426.11991230000001</c:v>
                </c:pt>
                <c:pt idx="973">
                  <c:v>223.7752538</c:v>
                </c:pt>
                <c:pt idx="974">
                  <c:v>114.6331555</c:v>
                </c:pt>
                <c:pt idx="975">
                  <c:v>48.285937500000003</c:v>
                </c:pt>
                <c:pt idx="976">
                  <c:v>23.099479169999999</c:v>
                </c:pt>
                <c:pt idx="977">
                  <c:v>23.948437500000001</c:v>
                </c:pt>
                <c:pt idx="978">
                  <c:v>21.29322917</c:v>
                </c:pt>
                <c:pt idx="979">
                  <c:v>18.129687499999999</c:v>
                </c:pt>
                <c:pt idx="980">
                  <c:v>16.649999999999999</c:v>
                </c:pt>
                <c:pt idx="981">
                  <c:v>15.5796875</c:v>
                </c:pt>
                <c:pt idx="982">
                  <c:v>50.042798060000003</c:v>
                </c:pt>
                <c:pt idx="983">
                  <c:v>41.177023509999998</c:v>
                </c:pt>
                <c:pt idx="984">
                  <c:v>16.477083329999999</c:v>
                </c:pt>
                <c:pt idx="985">
                  <c:v>14.272395830000001</c:v>
                </c:pt>
                <c:pt idx="986">
                  <c:v>12.5015625</c:v>
                </c:pt>
              </c:numCache>
            </c:numRef>
          </c:val>
          <c:smooth val="0"/>
          <c:extLst>
            <c:ext xmlns:c16="http://schemas.microsoft.com/office/drawing/2014/chart" uri="{C3380CC4-5D6E-409C-BE32-E72D297353CC}">
              <c16:uniqueId val="{00000001-D9EF-4C5E-8FF3-8E6973379381}"/>
            </c:ext>
          </c:extLst>
        </c:ser>
        <c:dLbls>
          <c:showLegendKey val="0"/>
          <c:showVal val="0"/>
          <c:showCatName val="0"/>
          <c:showSerName val="0"/>
          <c:showPercent val="0"/>
          <c:showBubbleSize val="0"/>
        </c:dLbls>
        <c:marker val="1"/>
        <c:smooth val="0"/>
        <c:axId val="440373855"/>
        <c:axId val="440374687"/>
      </c:lineChart>
      <c:dateAx>
        <c:axId val="44037385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0374687"/>
        <c:crosses val="autoZero"/>
        <c:auto val="1"/>
        <c:lblOffset val="100"/>
        <c:baseTimeUnit val="days"/>
      </c:dateAx>
      <c:valAx>
        <c:axId val="440374687"/>
        <c:scaling>
          <c:orientation val="minMax"/>
        </c:scaling>
        <c:delete val="0"/>
        <c:axPos val="l"/>
        <c:majorGridlines>
          <c:spPr>
            <a:ln w="127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0373855"/>
        <c:crosses val="autoZero"/>
        <c:crossBetween val="between"/>
      </c:valAx>
      <c:valAx>
        <c:axId val="440375935"/>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9394159"/>
        <c:crosses val="max"/>
        <c:crossBetween val="between"/>
      </c:valAx>
      <c:dateAx>
        <c:axId val="599394159"/>
        <c:scaling>
          <c:orientation val="minMax"/>
        </c:scaling>
        <c:delete val="1"/>
        <c:axPos val="b"/>
        <c:numFmt formatCode="m/d/yyyy" sourceLinked="1"/>
        <c:majorTickMark val="out"/>
        <c:minorTickMark val="none"/>
        <c:tickLblPos val="nextTo"/>
        <c:crossAx val="440375935"/>
        <c:crosses val="autoZero"/>
        <c:auto val="1"/>
        <c:lblOffset val="100"/>
        <c:baseTimeUnit val="days"/>
      </c:dateAx>
      <c:spPr>
        <a:noFill/>
        <a:ln>
          <a:noFill/>
        </a:ln>
        <a:effectLst/>
      </c:spPr>
    </c:plotArea>
    <c:legend>
      <c:legendPos val="b"/>
      <c:layout>
        <c:manualLayout>
          <c:xMode val="edge"/>
          <c:yMode val="edge"/>
          <c:x val="0.30006860074167524"/>
          <c:y val="0.91065748662298074"/>
          <c:w val="0.40241323592670647"/>
          <c:h val="8.9342513377019206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566C-4014-BCB0-4C0A1FB43F99}"/>
            </c:ext>
          </c:extLst>
        </c:ser>
        <c:dLbls>
          <c:showLegendKey val="0"/>
          <c:showVal val="0"/>
          <c:showCatName val="0"/>
          <c:showSerName val="0"/>
          <c:showPercent val="0"/>
          <c:showBubbleSize val="0"/>
        </c:dLbls>
        <c:gapWidth val="150"/>
        <c:axId val="596989183"/>
        <c:axId val="596990847"/>
      </c:barChart>
      <c:lineChart>
        <c:grouping val="standard"/>
        <c:varyColors val="0"/>
        <c:ser>
          <c:idx val="0"/>
          <c:order val="0"/>
          <c:tx>
            <c:strRef>
              <c:f>'Jason values'!$D$1</c:f>
              <c:strCache>
                <c:ptCount val="1"/>
                <c:pt idx="0">
                  <c:v>Turbidity FNU</c:v>
                </c:pt>
              </c:strCache>
            </c:strRef>
          </c:tx>
          <c:spPr>
            <a:ln w="15875" cap="rnd">
              <a:solidFill>
                <a:srgbClr val="776504"/>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values'!$D$2:$D$1037</c:f>
              <c:numCache>
                <c:formatCode>General</c:formatCode>
                <c:ptCount val="1036"/>
                <c:pt idx="74">
                  <c:v>17.227929490000001</c:v>
                </c:pt>
                <c:pt idx="75">
                  <c:v>33.915829080000002</c:v>
                </c:pt>
                <c:pt idx="76">
                  <c:v>35.53768839</c:v>
                </c:pt>
                <c:pt idx="77">
                  <c:v>29.419399460000001</c:v>
                </c:pt>
                <c:pt idx="78">
                  <c:v>25.245501520000001</c:v>
                </c:pt>
                <c:pt idx="79">
                  <c:v>24.55598239</c:v>
                </c:pt>
                <c:pt idx="80">
                  <c:v>31.461189900000001</c:v>
                </c:pt>
                <c:pt idx="81">
                  <c:v>38.138626340000002</c:v>
                </c:pt>
                <c:pt idx="82">
                  <c:v>38.858166429999997</c:v>
                </c:pt>
                <c:pt idx="83">
                  <c:v>36.681615389999997</c:v>
                </c:pt>
                <c:pt idx="84">
                  <c:v>42.330628189999999</c:v>
                </c:pt>
                <c:pt idx="85">
                  <c:v>27.441919729999999</c:v>
                </c:pt>
                <c:pt idx="86">
                  <c:v>19.185752619999999</c:v>
                </c:pt>
                <c:pt idx="87">
                  <c:v>15.117760090000001</c:v>
                </c:pt>
                <c:pt idx="88">
                  <c:v>12.59833435</c:v>
                </c:pt>
                <c:pt idx="89">
                  <c:v>10.621038950000001</c:v>
                </c:pt>
                <c:pt idx="90">
                  <c:v>9.8020258229999992</c:v>
                </c:pt>
                <c:pt idx="91">
                  <c:v>20.616044160000001</c:v>
                </c:pt>
                <c:pt idx="92">
                  <c:v>27.967455009999998</c:v>
                </c:pt>
                <c:pt idx="93">
                  <c:v>22.604418899999999</c:v>
                </c:pt>
                <c:pt idx="94">
                  <c:v>16.731764609999999</c:v>
                </c:pt>
                <c:pt idx="95">
                  <c:v>14.28441684</c:v>
                </c:pt>
                <c:pt idx="96">
                  <c:v>12.84132116</c:v>
                </c:pt>
                <c:pt idx="97">
                  <c:v>12.699596079999999</c:v>
                </c:pt>
                <c:pt idx="98">
                  <c:v>11.54253475</c:v>
                </c:pt>
                <c:pt idx="99">
                  <c:v>11.16463166</c:v>
                </c:pt>
                <c:pt idx="100">
                  <c:v>11.64204354</c:v>
                </c:pt>
                <c:pt idx="101">
                  <c:v>11.5958535</c:v>
                </c:pt>
                <c:pt idx="102">
                  <c:v>10.05430117</c:v>
                </c:pt>
                <c:pt idx="103">
                  <c:v>36.680980900000002</c:v>
                </c:pt>
                <c:pt idx="104">
                  <c:v>25.896448159999998</c:v>
                </c:pt>
                <c:pt idx="105">
                  <c:v>33.209012080000001</c:v>
                </c:pt>
                <c:pt idx="106">
                  <c:v>39.924161380000001</c:v>
                </c:pt>
                <c:pt idx="107">
                  <c:v>52.399329209999998</c:v>
                </c:pt>
                <c:pt idx="108">
                  <c:v>34.354252539999997</c:v>
                </c:pt>
                <c:pt idx="109">
                  <c:v>26.650945440000001</c:v>
                </c:pt>
                <c:pt idx="110">
                  <c:v>22.286940250000001</c:v>
                </c:pt>
                <c:pt idx="111">
                  <c:v>20.778167570000001</c:v>
                </c:pt>
                <c:pt idx="112">
                  <c:v>50.0836477</c:v>
                </c:pt>
                <c:pt idx="113">
                  <c:v>15.898246110000001</c:v>
                </c:pt>
                <c:pt idx="114">
                  <c:v>13.25861572</c:v>
                </c:pt>
                <c:pt idx="115">
                  <c:v>19.1126465</c:v>
                </c:pt>
                <c:pt idx="116">
                  <c:v>29.080652829999998</c:v>
                </c:pt>
                <c:pt idx="117">
                  <c:v>59.538304109999999</c:v>
                </c:pt>
                <c:pt idx="118">
                  <c:v>33.251335699999998</c:v>
                </c:pt>
                <c:pt idx="119">
                  <c:v>26.237898609999998</c:v>
                </c:pt>
                <c:pt idx="120">
                  <c:v>19.323500790000001</c:v>
                </c:pt>
                <c:pt idx="121">
                  <c:v>92.025163950000007</c:v>
                </c:pt>
                <c:pt idx="122">
                  <c:v>50.933018660000002</c:v>
                </c:pt>
                <c:pt idx="123">
                  <c:v>31.307967040000001</c:v>
                </c:pt>
                <c:pt idx="124">
                  <c:v>20.146620729999999</c:v>
                </c:pt>
                <c:pt idx="125">
                  <c:v>15.3363736</c:v>
                </c:pt>
                <c:pt idx="126">
                  <c:v>14.627722609999999</c:v>
                </c:pt>
                <c:pt idx="127">
                  <c:v>94.971395060000006</c:v>
                </c:pt>
                <c:pt idx="128">
                  <c:v>56.290994849999997</c:v>
                </c:pt>
                <c:pt idx="129">
                  <c:v>27.170757630000001</c:v>
                </c:pt>
                <c:pt idx="130">
                  <c:v>18.65619315</c:v>
                </c:pt>
                <c:pt idx="131">
                  <c:v>27.329241979999999</c:v>
                </c:pt>
                <c:pt idx="132">
                  <c:v>22.641151069999999</c:v>
                </c:pt>
                <c:pt idx="133">
                  <c:v>16.3660025</c:v>
                </c:pt>
                <c:pt idx="134">
                  <c:v>16.91866035</c:v>
                </c:pt>
                <c:pt idx="135">
                  <c:v>16.472822180000001</c:v>
                </c:pt>
                <c:pt idx="136">
                  <c:v>16.500570010000001</c:v>
                </c:pt>
                <c:pt idx="137">
                  <c:v>319.46477149999998</c:v>
                </c:pt>
                <c:pt idx="138">
                  <c:v>318.49368279999999</c:v>
                </c:pt>
                <c:pt idx="139">
                  <c:v>97.138914040000003</c:v>
                </c:pt>
                <c:pt idx="140">
                  <c:v>71.885374470000002</c:v>
                </c:pt>
                <c:pt idx="141">
                  <c:v>615.24746889999994</c:v>
                </c:pt>
                <c:pt idx="142">
                  <c:v>1209.5438549999999</c:v>
                </c:pt>
                <c:pt idx="143">
                  <c:v>497.70669070000002</c:v>
                </c:pt>
                <c:pt idx="144">
                  <c:v>846.45330920000004</c:v>
                </c:pt>
                <c:pt idx="145">
                  <c:v>116.36048700000001</c:v>
                </c:pt>
                <c:pt idx="146">
                  <c:v>56.891366949999998</c:v>
                </c:pt>
                <c:pt idx="147">
                  <c:v>3986.1377870000001</c:v>
                </c:pt>
                <c:pt idx="148">
                  <c:v>1165.2099270000001</c:v>
                </c:pt>
                <c:pt idx="149">
                  <c:v>257.72410289999999</c:v>
                </c:pt>
                <c:pt idx="150">
                  <c:v>137.1808905</c:v>
                </c:pt>
                <c:pt idx="151">
                  <c:v>128.08362049999999</c:v>
                </c:pt>
                <c:pt idx="152">
                  <c:v>111.8047266</c:v>
                </c:pt>
                <c:pt idx="153">
                  <c:v>71.470220510000004</c:v>
                </c:pt>
                <c:pt idx="154">
                  <c:v>79.63159211</c:v>
                </c:pt>
                <c:pt idx="155">
                  <c:v>88.250302090000005</c:v>
                </c:pt>
                <c:pt idx="156">
                  <c:v>69.661699889999994</c:v>
                </c:pt>
                <c:pt idx="157">
                  <c:v>66.78955148</c:v>
                </c:pt>
                <c:pt idx="158">
                  <c:v>65.753431539999994</c:v>
                </c:pt>
                <c:pt idx="159">
                  <c:v>54.970846600000002</c:v>
                </c:pt>
                <c:pt idx="160">
                  <c:v>55.699378179999997</c:v>
                </c:pt>
                <c:pt idx="161">
                  <c:v>50.069196030000001</c:v>
                </c:pt>
                <c:pt idx="162">
                  <c:v>49.856668460000002</c:v>
                </c:pt>
                <c:pt idx="163">
                  <c:v>59.315459480000001</c:v>
                </c:pt>
                <c:pt idx="164">
                  <c:v>65.333323010000001</c:v>
                </c:pt>
                <c:pt idx="165">
                  <c:v>58.048991710000003</c:v>
                </c:pt>
                <c:pt idx="166">
                  <c:v>58.511357660000002</c:v>
                </c:pt>
                <c:pt idx="167">
                  <c:v>124.1853115</c:v>
                </c:pt>
                <c:pt idx="168">
                  <c:v>119.2256946</c:v>
                </c:pt>
                <c:pt idx="169">
                  <c:v>55.278379659999999</c:v>
                </c:pt>
                <c:pt idx="170">
                  <c:v>66.292059199999997</c:v>
                </c:pt>
                <c:pt idx="171">
                  <c:v>67.302037530000007</c:v>
                </c:pt>
                <c:pt idx="172">
                  <c:v>61.474264210000001</c:v>
                </c:pt>
                <c:pt idx="173">
                  <c:v>57.354598940000002</c:v>
                </c:pt>
                <c:pt idx="174">
                  <c:v>54.914997909999997</c:v>
                </c:pt>
                <c:pt idx="175">
                  <c:v>50.288800219999999</c:v>
                </c:pt>
                <c:pt idx="176">
                  <c:v>45.388120100000002</c:v>
                </c:pt>
                <c:pt idx="177">
                  <c:v>38.658053379999998</c:v>
                </c:pt>
                <c:pt idx="178">
                  <c:v>34.825674599999999</c:v>
                </c:pt>
                <c:pt idx="179">
                  <c:v>33.408694160000003</c:v>
                </c:pt>
                <c:pt idx="180">
                  <c:v>32.527135569999999</c:v>
                </c:pt>
                <c:pt idx="181">
                  <c:v>39.270365959999999</c:v>
                </c:pt>
                <c:pt idx="182">
                  <c:v>37.217694080000001</c:v>
                </c:pt>
                <c:pt idx="183">
                  <c:v>64.531062120000001</c:v>
                </c:pt>
                <c:pt idx="184">
                  <c:v>52.676722920000003</c:v>
                </c:pt>
                <c:pt idx="185">
                  <c:v>331.49461100000002</c:v>
                </c:pt>
                <c:pt idx="186">
                  <c:v>91.143858480000006</c:v>
                </c:pt>
                <c:pt idx="187">
                  <c:v>53.475853409999999</c:v>
                </c:pt>
                <c:pt idx="188">
                  <c:v>72.085624600000003</c:v>
                </c:pt>
                <c:pt idx="189">
                  <c:v>83.97233439</c:v>
                </c:pt>
                <c:pt idx="190">
                  <c:v>42.76539537</c:v>
                </c:pt>
                <c:pt idx="191">
                  <c:v>35.712490690000003</c:v>
                </c:pt>
                <c:pt idx="192">
                  <c:v>29.237131160000001</c:v>
                </c:pt>
                <c:pt idx="193">
                  <c:v>27.495693960000001</c:v>
                </c:pt>
                <c:pt idx="194">
                  <c:v>27.980119779999999</c:v>
                </c:pt>
                <c:pt idx="195">
                  <c:v>27.462078689999998</c:v>
                </c:pt>
                <c:pt idx="196">
                  <c:v>83.987135140000007</c:v>
                </c:pt>
                <c:pt idx="197">
                  <c:v>27.098842940000001</c:v>
                </c:pt>
                <c:pt idx="198">
                  <c:v>25.884582890000001</c:v>
                </c:pt>
                <c:pt idx="199">
                  <c:v>23.68433821</c:v>
                </c:pt>
                <c:pt idx="200">
                  <c:v>21.777477780000002</c:v>
                </c:pt>
                <c:pt idx="201">
                  <c:v>21.38966593</c:v>
                </c:pt>
                <c:pt idx="202">
                  <c:v>24.378035430000001</c:v>
                </c:pt>
                <c:pt idx="203">
                  <c:v>26.765658999999999</c:v>
                </c:pt>
                <c:pt idx="204">
                  <c:v>27.97106359</c:v>
                </c:pt>
                <c:pt idx="205">
                  <c:v>27.51164052</c:v>
                </c:pt>
                <c:pt idx="206">
                  <c:v>29.719933449999999</c:v>
                </c:pt>
                <c:pt idx="207">
                  <c:v>36.443305379999998</c:v>
                </c:pt>
                <c:pt idx="208">
                  <c:v>33.517119090000001</c:v>
                </c:pt>
                <c:pt idx="209">
                  <c:v>39.422354810000002</c:v>
                </c:pt>
                <c:pt idx="210">
                  <c:v>42.635378359999997</c:v>
                </c:pt>
                <c:pt idx="211">
                  <c:v>43.044006529999997</c:v>
                </c:pt>
                <c:pt idx="212">
                  <c:v>39.11804515</c:v>
                </c:pt>
                <c:pt idx="213">
                  <c:v>59.7894243</c:v>
                </c:pt>
                <c:pt idx="214">
                  <c:v>169.53202379999999</c:v>
                </c:pt>
                <c:pt idx="215">
                  <c:v>51.521475109999997</c:v>
                </c:pt>
                <c:pt idx="216">
                  <c:v>24.527360290000001</c:v>
                </c:pt>
                <c:pt idx="217">
                  <c:v>15.495251659999999</c:v>
                </c:pt>
                <c:pt idx="218">
                  <c:v>14.696710360000001</c:v>
                </c:pt>
                <c:pt idx="219">
                  <c:v>16.295830899999999</c:v>
                </c:pt>
                <c:pt idx="220">
                  <c:v>17.304174190000001</c:v>
                </c:pt>
                <c:pt idx="221">
                  <c:v>16.73675939</c:v>
                </c:pt>
                <c:pt idx="222">
                  <c:v>15.823738069999999</c:v>
                </c:pt>
                <c:pt idx="223">
                  <c:v>16.173264660000001</c:v>
                </c:pt>
                <c:pt idx="224">
                  <c:v>15.77244625</c:v>
                </c:pt>
                <c:pt idx="225">
                  <c:v>66.688445450000003</c:v>
                </c:pt>
                <c:pt idx="226">
                  <c:v>32.95392545</c:v>
                </c:pt>
                <c:pt idx="227">
                  <c:v>20.106162090000002</c:v>
                </c:pt>
                <c:pt idx="228">
                  <c:v>17.93492548</c:v>
                </c:pt>
                <c:pt idx="229">
                  <c:v>18.470749380000001</c:v>
                </c:pt>
                <c:pt idx="230">
                  <c:v>19.222574259999998</c:v>
                </c:pt>
                <c:pt idx="231">
                  <c:v>19.200030129999998</c:v>
                </c:pt>
                <c:pt idx="232">
                  <c:v>17.527229640000002</c:v>
                </c:pt>
                <c:pt idx="233">
                  <c:v>16.573179679999999</c:v>
                </c:pt>
                <c:pt idx="234">
                  <c:v>19.152915839999999</c:v>
                </c:pt>
                <c:pt idx="235">
                  <c:v>19.164391439999999</c:v>
                </c:pt>
                <c:pt idx="236">
                  <c:v>14.81696781</c:v>
                </c:pt>
                <c:pt idx="237">
                  <c:v>13.81918509</c:v>
                </c:pt>
                <c:pt idx="238">
                  <c:v>15.30726222</c:v>
                </c:pt>
                <c:pt idx="239">
                  <c:v>16.446417090000001</c:v>
                </c:pt>
                <c:pt idx="240">
                  <c:v>16.571880419999999</c:v>
                </c:pt>
                <c:pt idx="241">
                  <c:v>26.383283550000002</c:v>
                </c:pt>
                <c:pt idx="242">
                  <c:v>30.336187890000001</c:v>
                </c:pt>
                <c:pt idx="243">
                  <c:v>987.55550100000005</c:v>
                </c:pt>
                <c:pt idx="244">
                  <c:v>149.48798239999999</c:v>
                </c:pt>
                <c:pt idx="245">
                  <c:v>54.513881589999997</c:v>
                </c:pt>
                <c:pt idx="246">
                  <c:v>29.92096991</c:v>
                </c:pt>
                <c:pt idx="247">
                  <c:v>23.833144969999999</c:v>
                </c:pt>
                <c:pt idx="248">
                  <c:v>20.63374383</c:v>
                </c:pt>
                <c:pt idx="249">
                  <c:v>19.143950740000001</c:v>
                </c:pt>
                <c:pt idx="250">
                  <c:v>18.791336340000001</c:v>
                </c:pt>
                <c:pt idx="251">
                  <c:v>209.31893529999999</c:v>
                </c:pt>
                <c:pt idx="252">
                  <c:v>174.4309916</c:v>
                </c:pt>
                <c:pt idx="253">
                  <c:v>49.826416809999998</c:v>
                </c:pt>
                <c:pt idx="254">
                  <c:v>25.215288610000002</c:v>
                </c:pt>
                <c:pt idx="255">
                  <c:v>21.232505740000001</c:v>
                </c:pt>
                <c:pt idx="256">
                  <c:v>16.93379431</c:v>
                </c:pt>
                <c:pt idx="257">
                  <c:v>15.57456002</c:v>
                </c:pt>
                <c:pt idx="258">
                  <c:v>15.111586129999999</c:v>
                </c:pt>
                <c:pt idx="259">
                  <c:v>235.03237569999999</c:v>
                </c:pt>
                <c:pt idx="260">
                  <c:v>320.01595470000001</c:v>
                </c:pt>
                <c:pt idx="261">
                  <c:v>66.965205780000005</c:v>
                </c:pt>
                <c:pt idx="262">
                  <c:v>24.064220840000001</c:v>
                </c:pt>
                <c:pt idx="263">
                  <c:v>20.144697480000001</c:v>
                </c:pt>
                <c:pt idx="264">
                  <c:v>16.04485584</c:v>
                </c:pt>
                <c:pt idx="265">
                  <c:v>14.00379708</c:v>
                </c:pt>
                <c:pt idx="266">
                  <c:v>20.01115046</c:v>
                </c:pt>
                <c:pt idx="267">
                  <c:v>17.315189220000001</c:v>
                </c:pt>
                <c:pt idx="268">
                  <c:v>15.46287869</c:v>
                </c:pt>
                <c:pt idx="269">
                  <c:v>15.17053514</c:v>
                </c:pt>
                <c:pt idx="270">
                  <c:v>12.51998888</c:v>
                </c:pt>
                <c:pt idx="271">
                  <c:v>13.52473535</c:v>
                </c:pt>
                <c:pt idx="272">
                  <c:v>17.004936499999999</c:v>
                </c:pt>
                <c:pt idx="273">
                  <c:v>17.078219969999999</c:v>
                </c:pt>
                <c:pt idx="274">
                  <c:v>17.688284339999999</c:v>
                </c:pt>
                <c:pt idx="275">
                  <c:v>32.666138009999997</c:v>
                </c:pt>
                <c:pt idx="276">
                  <c:v>52.665980490000003</c:v>
                </c:pt>
                <c:pt idx="277">
                  <c:v>41.130998200000001</c:v>
                </c:pt>
                <c:pt idx="278">
                  <c:v>20.628565049999999</c:v>
                </c:pt>
                <c:pt idx="279">
                  <c:v>144.36388640000001</c:v>
                </c:pt>
                <c:pt idx="280">
                  <c:v>20.658851640000002</c:v>
                </c:pt>
                <c:pt idx="281">
                  <c:v>106.53657339999999</c:v>
                </c:pt>
                <c:pt idx="282">
                  <c:v>57.127415120000002</c:v>
                </c:pt>
                <c:pt idx="283">
                  <c:v>16.703778190000001</c:v>
                </c:pt>
                <c:pt idx="284">
                  <c:v>26.39424511</c:v>
                </c:pt>
                <c:pt idx="285">
                  <c:v>13.136588209999999</c:v>
                </c:pt>
                <c:pt idx="286">
                  <c:v>9.3462520229999999</c:v>
                </c:pt>
                <c:pt idx="287">
                  <c:v>8.5870824979999991</c:v>
                </c:pt>
                <c:pt idx="288">
                  <c:v>8.5943524960000008</c:v>
                </c:pt>
                <c:pt idx="289">
                  <c:v>11.21623819</c:v>
                </c:pt>
                <c:pt idx="290">
                  <c:v>9.5599320460000001</c:v>
                </c:pt>
                <c:pt idx="291">
                  <c:v>8.8344490150000006</c:v>
                </c:pt>
                <c:pt idx="292">
                  <c:v>8.1387024760000006</c:v>
                </c:pt>
                <c:pt idx="293">
                  <c:v>8.0087812960000004</c:v>
                </c:pt>
                <c:pt idx="294">
                  <c:v>9.9633830490000008</c:v>
                </c:pt>
                <c:pt idx="295">
                  <c:v>28.822095010000002</c:v>
                </c:pt>
                <c:pt idx="296">
                  <c:v>30.389397979999998</c:v>
                </c:pt>
                <c:pt idx="297">
                  <c:v>20.219135659999999</c:v>
                </c:pt>
                <c:pt idx="298">
                  <c:v>18.35078656</c:v>
                </c:pt>
                <c:pt idx="299">
                  <c:v>14.51097759</c:v>
                </c:pt>
                <c:pt idx="300">
                  <c:v>11.27833244</c:v>
                </c:pt>
                <c:pt idx="301">
                  <c:v>12.68851323</c:v>
                </c:pt>
                <c:pt idx="302">
                  <c:v>11.711700560000001</c:v>
                </c:pt>
                <c:pt idx="303">
                  <c:v>9.5288905439999994</c:v>
                </c:pt>
                <c:pt idx="304">
                  <c:v>9.4148232220000008</c:v>
                </c:pt>
                <c:pt idx="305">
                  <c:v>10.947345909999999</c:v>
                </c:pt>
                <c:pt idx="306">
                  <c:v>13.66927102</c:v>
                </c:pt>
                <c:pt idx="307">
                  <c:v>16.036974369999999</c:v>
                </c:pt>
                <c:pt idx="308">
                  <c:v>99.038342130000004</c:v>
                </c:pt>
                <c:pt idx="309">
                  <c:v>28.23931129</c:v>
                </c:pt>
                <c:pt idx="310">
                  <c:v>16.611746220000001</c:v>
                </c:pt>
                <c:pt idx="311">
                  <c:v>9.5488567950000007</c:v>
                </c:pt>
                <c:pt idx="312">
                  <c:v>8.2402325409999992</c:v>
                </c:pt>
                <c:pt idx="313">
                  <c:v>7.9102834440000001</c:v>
                </c:pt>
                <c:pt idx="314">
                  <c:v>7.8439308920000004</c:v>
                </c:pt>
                <c:pt idx="315">
                  <c:v>7.5886785200000002</c:v>
                </c:pt>
                <c:pt idx="316">
                  <c:v>7.334371977</c:v>
                </c:pt>
                <c:pt idx="317">
                  <c:v>7.8020745910000002</c:v>
                </c:pt>
                <c:pt idx="318">
                  <c:v>6.5374033410000001</c:v>
                </c:pt>
                <c:pt idx="319">
                  <c:v>12.92761692</c:v>
                </c:pt>
                <c:pt idx="320">
                  <c:v>8.0557360849999995</c:v>
                </c:pt>
                <c:pt idx="321">
                  <c:v>5.7635284609999999</c:v>
                </c:pt>
                <c:pt idx="322">
                  <c:v>6.0643179710000004</c:v>
                </c:pt>
                <c:pt idx="323">
                  <c:v>6.4908389399999997</c:v>
                </c:pt>
                <c:pt idx="324">
                  <c:v>6.6616721329999997</c:v>
                </c:pt>
                <c:pt idx="325">
                  <c:v>16.10646186</c:v>
                </c:pt>
                <c:pt idx="326">
                  <c:v>11.50874357</c:v>
                </c:pt>
                <c:pt idx="327">
                  <c:v>9.446528786</c:v>
                </c:pt>
                <c:pt idx="328">
                  <c:v>7.8872431509999998</c:v>
                </c:pt>
                <c:pt idx="329">
                  <c:v>8.8470153049999993</c:v>
                </c:pt>
                <c:pt idx="330">
                  <c:v>15.591522360000001</c:v>
                </c:pt>
                <c:pt idx="331">
                  <c:v>10.51118939</c:v>
                </c:pt>
                <c:pt idx="332">
                  <c:v>9.8238981820000006</c:v>
                </c:pt>
                <c:pt idx="333">
                  <c:v>9.3302460739999997</c:v>
                </c:pt>
                <c:pt idx="334">
                  <c:v>8.0394103460000004</c:v>
                </c:pt>
                <c:pt idx="335">
                  <c:v>8.0843749999999996</c:v>
                </c:pt>
                <c:pt idx="336">
                  <c:v>7.3046875</c:v>
                </c:pt>
                <c:pt idx="337">
                  <c:v>7.030208333</c:v>
                </c:pt>
                <c:pt idx="338">
                  <c:v>7.5739583330000002</c:v>
                </c:pt>
                <c:pt idx="339">
                  <c:v>7.5520833329999997</c:v>
                </c:pt>
                <c:pt idx="340">
                  <c:v>7.6458333329999997</c:v>
                </c:pt>
                <c:pt idx="341">
                  <c:v>8.3000000000000007</c:v>
                </c:pt>
                <c:pt idx="342">
                  <c:v>8.9010416669999994</c:v>
                </c:pt>
                <c:pt idx="343">
                  <c:v>8.9197916670000001</c:v>
                </c:pt>
                <c:pt idx="344">
                  <c:v>9.7312499999999993</c:v>
                </c:pt>
                <c:pt idx="345">
                  <c:v>9.8000000000000007</c:v>
                </c:pt>
                <c:pt idx="346">
                  <c:v>9.7786458330000006</c:v>
                </c:pt>
                <c:pt idx="347">
                  <c:v>10.65885417</c:v>
                </c:pt>
                <c:pt idx="348">
                  <c:v>11.266666669999999</c:v>
                </c:pt>
                <c:pt idx="349">
                  <c:v>11.75520833</c:v>
                </c:pt>
                <c:pt idx="350">
                  <c:v>13.30833333</c:v>
                </c:pt>
                <c:pt idx="351">
                  <c:v>15.78385417</c:v>
                </c:pt>
                <c:pt idx="352">
                  <c:v>18.219791669999999</c:v>
                </c:pt>
                <c:pt idx="353">
                  <c:v>21.04878472</c:v>
                </c:pt>
                <c:pt idx="354">
                  <c:v>20.034548610000002</c:v>
                </c:pt>
                <c:pt idx="355">
                  <c:v>18.884895830000001</c:v>
                </c:pt>
                <c:pt idx="356">
                  <c:v>18.01927083</c:v>
                </c:pt>
                <c:pt idx="357">
                  <c:v>15.464062500000001</c:v>
                </c:pt>
                <c:pt idx="358">
                  <c:v>16.171875</c:v>
                </c:pt>
                <c:pt idx="359">
                  <c:v>17.615625000000001</c:v>
                </c:pt>
                <c:pt idx="360">
                  <c:v>18.30104167</c:v>
                </c:pt>
                <c:pt idx="361">
                  <c:v>17.809374999999999</c:v>
                </c:pt>
                <c:pt idx="362">
                  <c:v>18.744270830000001</c:v>
                </c:pt>
                <c:pt idx="363">
                  <c:v>21.708854169999999</c:v>
                </c:pt>
                <c:pt idx="364">
                  <c:v>22.770312499999999</c:v>
                </c:pt>
                <c:pt idx="365">
                  <c:v>23.565625000000001</c:v>
                </c:pt>
                <c:pt idx="366">
                  <c:v>25.272916670000001</c:v>
                </c:pt>
                <c:pt idx="367">
                  <c:v>26.256250000000001</c:v>
                </c:pt>
                <c:pt idx="368">
                  <c:v>29.927083329999999</c:v>
                </c:pt>
                <c:pt idx="369">
                  <c:v>27.682812500000001</c:v>
                </c:pt>
                <c:pt idx="370">
                  <c:v>21.83229167</c:v>
                </c:pt>
                <c:pt idx="371">
                  <c:v>22.864583329999999</c:v>
                </c:pt>
                <c:pt idx="372">
                  <c:v>21.92552083</c:v>
                </c:pt>
                <c:pt idx="373">
                  <c:v>23.793749999999999</c:v>
                </c:pt>
                <c:pt idx="374">
                  <c:v>18.630729169999999</c:v>
                </c:pt>
                <c:pt idx="375">
                  <c:v>11.2578125</c:v>
                </c:pt>
                <c:pt idx="376">
                  <c:v>11.36875</c:v>
                </c:pt>
                <c:pt idx="377">
                  <c:v>9.9203124999999996</c:v>
                </c:pt>
                <c:pt idx="378">
                  <c:v>8.2229166669999998</c:v>
                </c:pt>
                <c:pt idx="379">
                  <c:v>8.7651041670000005</c:v>
                </c:pt>
                <c:pt idx="380">
                  <c:v>8.4807291669999998</c:v>
                </c:pt>
                <c:pt idx="381">
                  <c:v>9.1005208329999991</c:v>
                </c:pt>
                <c:pt idx="382">
                  <c:v>9.3859375000000007</c:v>
                </c:pt>
                <c:pt idx="383">
                  <c:v>8.7458333330000002</c:v>
                </c:pt>
                <c:pt idx="384">
                  <c:v>9.25</c:v>
                </c:pt>
                <c:pt idx="385">
                  <c:v>13.594791669999999</c:v>
                </c:pt>
                <c:pt idx="386">
                  <c:v>10.346875000000001</c:v>
                </c:pt>
                <c:pt idx="387">
                  <c:v>8.8546875000000007</c:v>
                </c:pt>
                <c:pt idx="388">
                  <c:v>10.01770833</c:v>
                </c:pt>
                <c:pt idx="389">
                  <c:v>11.834375</c:v>
                </c:pt>
                <c:pt idx="390">
                  <c:v>11.353125</c:v>
                </c:pt>
                <c:pt idx="391">
                  <c:v>11.31041667</c:v>
                </c:pt>
                <c:pt idx="392">
                  <c:v>11.390104170000001</c:v>
                </c:pt>
                <c:pt idx="393">
                  <c:v>11.824999999999999</c:v>
                </c:pt>
                <c:pt idx="394">
                  <c:v>11.421875</c:v>
                </c:pt>
                <c:pt idx="395">
                  <c:v>11.94401042</c:v>
                </c:pt>
                <c:pt idx="396">
                  <c:v>10.67942708</c:v>
                </c:pt>
                <c:pt idx="397">
                  <c:v>10.680208329999999</c:v>
                </c:pt>
                <c:pt idx="398">
                  <c:v>9.9385416670000009</c:v>
                </c:pt>
                <c:pt idx="399">
                  <c:v>9.2265625</c:v>
                </c:pt>
                <c:pt idx="400">
                  <c:v>8.9072916670000009</c:v>
                </c:pt>
                <c:pt idx="401">
                  <c:v>7.9124999999999996</c:v>
                </c:pt>
                <c:pt idx="402">
                  <c:v>7.1916666669999998</c:v>
                </c:pt>
                <c:pt idx="403">
                  <c:v>8.2791666670000001</c:v>
                </c:pt>
                <c:pt idx="404">
                  <c:v>7.8229166670000003</c:v>
                </c:pt>
                <c:pt idx="405">
                  <c:v>7.5489583329999999</c:v>
                </c:pt>
                <c:pt idx="406">
                  <c:v>20.545833330000001</c:v>
                </c:pt>
                <c:pt idx="407">
                  <c:v>77.066666670000004</c:v>
                </c:pt>
                <c:pt idx="408">
                  <c:v>87.546875</c:v>
                </c:pt>
                <c:pt idx="409">
                  <c:v>38.036979170000002</c:v>
                </c:pt>
                <c:pt idx="410">
                  <c:v>22.622916669999999</c:v>
                </c:pt>
                <c:pt idx="411">
                  <c:v>24.439062499999999</c:v>
                </c:pt>
                <c:pt idx="412">
                  <c:v>100.6203125</c:v>
                </c:pt>
                <c:pt idx="413">
                  <c:v>342.0000187</c:v>
                </c:pt>
                <c:pt idx="414">
                  <c:v>197.36467780000001</c:v>
                </c:pt>
                <c:pt idx="415">
                  <c:v>42.970312499999999</c:v>
                </c:pt>
                <c:pt idx="416">
                  <c:v>327.47765909999998</c:v>
                </c:pt>
                <c:pt idx="417">
                  <c:v>654.45283440000003</c:v>
                </c:pt>
                <c:pt idx="418">
                  <c:v>267.32218280000001</c:v>
                </c:pt>
                <c:pt idx="419">
                  <c:v>306.28172080000002</c:v>
                </c:pt>
                <c:pt idx="420">
                  <c:v>698.9954851</c:v>
                </c:pt>
                <c:pt idx="421">
                  <c:v>283.87187499999999</c:v>
                </c:pt>
                <c:pt idx="422">
                  <c:v>159.1182292</c:v>
                </c:pt>
                <c:pt idx="423">
                  <c:v>71.530208329999994</c:v>
                </c:pt>
                <c:pt idx="424">
                  <c:v>185.81770829999999</c:v>
                </c:pt>
                <c:pt idx="425">
                  <c:v>221.55886079999999</c:v>
                </c:pt>
                <c:pt idx="426">
                  <c:v>53.689062499999999</c:v>
                </c:pt>
                <c:pt idx="427">
                  <c:v>21.997395829999999</c:v>
                </c:pt>
                <c:pt idx="428">
                  <c:v>13.25260417</c:v>
                </c:pt>
                <c:pt idx="429">
                  <c:v>10.160937499999999</c:v>
                </c:pt>
                <c:pt idx="430">
                  <c:v>59.636458330000004</c:v>
                </c:pt>
                <c:pt idx="431">
                  <c:v>70.159374999999997</c:v>
                </c:pt>
                <c:pt idx="432">
                  <c:v>18.4921875</c:v>
                </c:pt>
                <c:pt idx="433">
                  <c:v>14.399479169999999</c:v>
                </c:pt>
                <c:pt idx="434">
                  <c:v>18.029166669999999</c:v>
                </c:pt>
                <c:pt idx="435">
                  <c:v>40.694270830000001</c:v>
                </c:pt>
                <c:pt idx="436">
                  <c:v>75.152083329999996</c:v>
                </c:pt>
                <c:pt idx="437">
                  <c:v>109.3119792</c:v>
                </c:pt>
                <c:pt idx="438">
                  <c:v>56.386458330000004</c:v>
                </c:pt>
                <c:pt idx="439">
                  <c:v>19.24635417</c:v>
                </c:pt>
                <c:pt idx="440">
                  <c:v>12.975520830000001</c:v>
                </c:pt>
                <c:pt idx="441">
                  <c:v>14.14635417</c:v>
                </c:pt>
                <c:pt idx="442">
                  <c:v>38.647395830000001</c:v>
                </c:pt>
                <c:pt idx="443">
                  <c:v>80.298958330000005</c:v>
                </c:pt>
                <c:pt idx="444">
                  <c:v>58.833854170000002</c:v>
                </c:pt>
                <c:pt idx="445">
                  <c:v>27.55833333</c:v>
                </c:pt>
                <c:pt idx="446">
                  <c:v>30.190625000000001</c:v>
                </c:pt>
                <c:pt idx="447">
                  <c:v>95.862499999999997</c:v>
                </c:pt>
                <c:pt idx="448">
                  <c:v>181.85729169999999</c:v>
                </c:pt>
                <c:pt idx="449">
                  <c:v>123.0076471</c:v>
                </c:pt>
                <c:pt idx="450">
                  <c:v>91.196875000000006</c:v>
                </c:pt>
                <c:pt idx="451">
                  <c:v>60.4453125</c:v>
                </c:pt>
                <c:pt idx="452">
                  <c:v>37.884895829999998</c:v>
                </c:pt>
                <c:pt idx="453">
                  <c:v>21.424479170000001</c:v>
                </c:pt>
                <c:pt idx="454">
                  <c:v>25.735937499999999</c:v>
                </c:pt>
                <c:pt idx="455">
                  <c:v>29.149479169999999</c:v>
                </c:pt>
                <c:pt idx="456">
                  <c:v>17.133333329999999</c:v>
                </c:pt>
                <c:pt idx="457">
                  <c:v>10.703645829999999</c:v>
                </c:pt>
                <c:pt idx="458">
                  <c:v>8.2895833329999995</c:v>
                </c:pt>
                <c:pt idx="459">
                  <c:v>8.1182291670000009</c:v>
                </c:pt>
                <c:pt idx="460">
                  <c:v>50.297916669999999</c:v>
                </c:pt>
                <c:pt idx="461">
                  <c:v>45.614583330000002</c:v>
                </c:pt>
                <c:pt idx="462">
                  <c:v>28.403124999999999</c:v>
                </c:pt>
                <c:pt idx="463">
                  <c:v>22.90208333</c:v>
                </c:pt>
                <c:pt idx="464">
                  <c:v>20.782812499999999</c:v>
                </c:pt>
                <c:pt idx="465">
                  <c:v>17.942708329999999</c:v>
                </c:pt>
                <c:pt idx="466">
                  <c:v>28.330208330000001</c:v>
                </c:pt>
                <c:pt idx="467">
                  <c:v>33.660416669999996</c:v>
                </c:pt>
                <c:pt idx="468">
                  <c:v>31.646875000000001</c:v>
                </c:pt>
                <c:pt idx="469">
                  <c:v>26.010937500000001</c:v>
                </c:pt>
                <c:pt idx="470">
                  <c:v>14.48645833</c:v>
                </c:pt>
                <c:pt idx="471">
                  <c:v>19.41041667</c:v>
                </c:pt>
                <c:pt idx="472">
                  <c:v>19.842187500000001</c:v>
                </c:pt>
                <c:pt idx="473">
                  <c:v>16.431249999999999</c:v>
                </c:pt>
                <c:pt idx="474">
                  <c:v>14.288020830000001</c:v>
                </c:pt>
                <c:pt idx="475">
                  <c:v>16.586458329999999</c:v>
                </c:pt>
                <c:pt idx="476">
                  <c:v>15.84375</c:v>
                </c:pt>
                <c:pt idx="477">
                  <c:v>13.61354167</c:v>
                </c:pt>
                <c:pt idx="478">
                  <c:v>14.2890625</c:v>
                </c:pt>
                <c:pt idx="479">
                  <c:v>17.256770830000001</c:v>
                </c:pt>
                <c:pt idx="480">
                  <c:v>15.5796875</c:v>
                </c:pt>
                <c:pt idx="481">
                  <c:v>14.79114583</c:v>
                </c:pt>
                <c:pt idx="482">
                  <c:v>21.111458330000001</c:v>
                </c:pt>
                <c:pt idx="483">
                  <c:v>17.1484375</c:v>
                </c:pt>
                <c:pt idx="484">
                  <c:v>13.766666669999999</c:v>
                </c:pt>
                <c:pt idx="485">
                  <c:v>12.00364583</c:v>
                </c:pt>
                <c:pt idx="486">
                  <c:v>11.27604167</c:v>
                </c:pt>
                <c:pt idx="487">
                  <c:v>11.18541667</c:v>
                </c:pt>
                <c:pt idx="488">
                  <c:v>11.709375</c:v>
                </c:pt>
                <c:pt idx="489">
                  <c:v>13.54036458</c:v>
                </c:pt>
                <c:pt idx="490">
                  <c:v>13.69713542</c:v>
                </c:pt>
                <c:pt idx="491">
                  <c:v>12.188541669999999</c:v>
                </c:pt>
                <c:pt idx="492">
                  <c:v>10.945833329999999</c:v>
                </c:pt>
                <c:pt idx="493">
                  <c:v>7.8697916670000003</c:v>
                </c:pt>
                <c:pt idx="494">
                  <c:v>8.1937499999999996</c:v>
                </c:pt>
                <c:pt idx="495">
                  <c:v>10.065591400000001</c:v>
                </c:pt>
                <c:pt idx="496">
                  <c:v>9.9875000000000007</c:v>
                </c:pt>
                <c:pt idx="497">
                  <c:v>33.416145829999998</c:v>
                </c:pt>
                <c:pt idx="498">
                  <c:v>166.3672795</c:v>
                </c:pt>
                <c:pt idx="499">
                  <c:v>28.074137929999999</c:v>
                </c:pt>
                <c:pt idx="500">
                  <c:v>18.948177080000001</c:v>
                </c:pt>
                <c:pt idx="501">
                  <c:v>16.367592590000001</c:v>
                </c:pt>
                <c:pt idx="502">
                  <c:v>18.913541670000001</c:v>
                </c:pt>
                <c:pt idx="503">
                  <c:v>16.452604170000001</c:v>
                </c:pt>
                <c:pt idx="504">
                  <c:v>18.359375</c:v>
                </c:pt>
                <c:pt idx="505">
                  <c:v>18.738461539999999</c:v>
                </c:pt>
                <c:pt idx="506">
                  <c:v>26.26521739</c:v>
                </c:pt>
                <c:pt idx="507">
                  <c:v>77.638513509999996</c:v>
                </c:pt>
                <c:pt idx="508">
                  <c:v>83.372395830000002</c:v>
                </c:pt>
                <c:pt idx="509">
                  <c:v>73.498958329999994</c:v>
                </c:pt>
                <c:pt idx="510">
                  <c:v>59.290624999999999</c:v>
                </c:pt>
                <c:pt idx="511">
                  <c:v>55.183333330000004</c:v>
                </c:pt>
                <c:pt idx="512">
                  <c:v>53.392708329999998</c:v>
                </c:pt>
                <c:pt idx="513">
                  <c:v>50.417187499999997</c:v>
                </c:pt>
                <c:pt idx="514">
                  <c:v>45.7578125</c:v>
                </c:pt>
                <c:pt idx="515">
                  <c:v>46.047916669999999</c:v>
                </c:pt>
                <c:pt idx="516">
                  <c:v>43.151562499999997</c:v>
                </c:pt>
                <c:pt idx="517">
                  <c:v>38.793750000000003</c:v>
                </c:pt>
                <c:pt idx="518">
                  <c:v>36.031886489999998</c:v>
                </c:pt>
                <c:pt idx="519">
                  <c:v>34.890405549999997</c:v>
                </c:pt>
                <c:pt idx="520">
                  <c:v>353.31652580000002</c:v>
                </c:pt>
                <c:pt idx="521">
                  <c:v>64.902485130000002</c:v>
                </c:pt>
                <c:pt idx="522">
                  <c:v>33.01236961</c:v>
                </c:pt>
                <c:pt idx="523">
                  <c:v>28.397642359999999</c:v>
                </c:pt>
                <c:pt idx="524">
                  <c:v>40.336048859999998</c:v>
                </c:pt>
                <c:pt idx="525">
                  <c:v>36.778604510000001</c:v>
                </c:pt>
                <c:pt idx="526">
                  <c:v>27.617523080000002</c:v>
                </c:pt>
                <c:pt idx="527">
                  <c:v>39.862227910000001</c:v>
                </c:pt>
                <c:pt idx="528">
                  <c:v>63.904536530000001</c:v>
                </c:pt>
                <c:pt idx="529">
                  <c:v>67.928503969999994</c:v>
                </c:pt>
                <c:pt idx="530">
                  <c:v>46.322676559999998</c:v>
                </c:pt>
                <c:pt idx="531">
                  <c:v>207.9610514</c:v>
                </c:pt>
                <c:pt idx="532">
                  <c:v>956.16790749999996</c:v>
                </c:pt>
                <c:pt idx="533">
                  <c:v>177.93194560000001</c:v>
                </c:pt>
                <c:pt idx="534">
                  <c:v>90.175985510000004</c:v>
                </c:pt>
                <c:pt idx="535">
                  <c:v>72.264665269999995</c:v>
                </c:pt>
                <c:pt idx="536">
                  <c:v>65.31347968</c:v>
                </c:pt>
                <c:pt idx="537">
                  <c:v>46.293023259999998</c:v>
                </c:pt>
                <c:pt idx="538">
                  <c:v>39.665275170000001</c:v>
                </c:pt>
                <c:pt idx="539">
                  <c:v>36.039089570000002</c:v>
                </c:pt>
                <c:pt idx="540">
                  <c:v>32.769153979999999</c:v>
                </c:pt>
                <c:pt idx="541">
                  <c:v>28.741405889999999</c:v>
                </c:pt>
                <c:pt idx="542">
                  <c:v>27.137616139999999</c:v>
                </c:pt>
                <c:pt idx="543">
                  <c:v>25.90986805</c:v>
                </c:pt>
                <c:pt idx="544">
                  <c:v>23.392015789999999</c:v>
                </c:pt>
                <c:pt idx="545">
                  <c:v>20.81687187</c:v>
                </c:pt>
                <c:pt idx="546">
                  <c:v>20.415165439999999</c:v>
                </c:pt>
                <c:pt idx="547">
                  <c:v>19.79262568</c:v>
                </c:pt>
                <c:pt idx="548">
                  <c:v>22.03154426</c:v>
                </c:pt>
                <c:pt idx="549">
                  <c:v>18.9496295</c:v>
                </c:pt>
                <c:pt idx="550">
                  <c:v>14.67344391</c:v>
                </c:pt>
                <c:pt idx="551">
                  <c:v>14.29934166</c:v>
                </c:pt>
                <c:pt idx="552">
                  <c:v>14.885135229999999</c:v>
                </c:pt>
                <c:pt idx="553">
                  <c:v>16.106866310000001</c:v>
                </c:pt>
                <c:pt idx="554">
                  <c:v>13.68797238</c:v>
                </c:pt>
                <c:pt idx="555">
                  <c:v>14.03262013</c:v>
                </c:pt>
                <c:pt idx="556">
                  <c:v>14.3246637</c:v>
                </c:pt>
                <c:pt idx="557">
                  <c:v>12.174519780000001</c:v>
                </c:pt>
                <c:pt idx="558">
                  <c:v>11.266042519999999</c:v>
                </c:pt>
                <c:pt idx="559">
                  <c:v>16.904961100000001</c:v>
                </c:pt>
                <c:pt idx="560">
                  <c:v>16.17981717</c:v>
                </c:pt>
                <c:pt idx="561">
                  <c:v>16.395819079999999</c:v>
                </c:pt>
                <c:pt idx="562">
                  <c:v>16.82067516</c:v>
                </c:pt>
                <c:pt idx="563">
                  <c:v>48.492666649999997</c:v>
                </c:pt>
                <c:pt idx="564">
                  <c:v>33.682145550000001</c:v>
                </c:pt>
                <c:pt idx="565">
                  <c:v>10.91275755</c:v>
                </c:pt>
                <c:pt idx="566">
                  <c:v>9.6892857140000004</c:v>
                </c:pt>
                <c:pt idx="567">
                  <c:v>10.547584710000001</c:v>
                </c:pt>
                <c:pt idx="568">
                  <c:v>9.9147378659999994</c:v>
                </c:pt>
                <c:pt idx="569">
                  <c:v>8.0761275179999998</c:v>
                </c:pt>
                <c:pt idx="570">
                  <c:v>7.565155678</c:v>
                </c:pt>
                <c:pt idx="571">
                  <c:v>8.9677255040000006</c:v>
                </c:pt>
                <c:pt idx="572">
                  <c:v>9.7114411629999999</c:v>
                </c:pt>
                <c:pt idx="573">
                  <c:v>10.279245360000001</c:v>
                </c:pt>
                <c:pt idx="574">
                  <c:v>11.20794192</c:v>
                </c:pt>
                <c:pt idx="575">
                  <c:v>15.170282719999999</c:v>
                </c:pt>
                <c:pt idx="576">
                  <c:v>13.429620849999999</c:v>
                </c:pt>
                <c:pt idx="577">
                  <c:v>11.92363819</c:v>
                </c:pt>
                <c:pt idx="578">
                  <c:v>9.7023809520000004</c:v>
                </c:pt>
                <c:pt idx="579">
                  <c:v>9.2247424450000004</c:v>
                </c:pt>
                <c:pt idx="580">
                  <c:v>9.1557844930000005</c:v>
                </c:pt>
                <c:pt idx="581">
                  <c:v>9.7956807080000008</c:v>
                </c:pt>
                <c:pt idx="582">
                  <c:v>10.54642965</c:v>
                </c:pt>
                <c:pt idx="583">
                  <c:v>15.801202180000001</c:v>
                </c:pt>
                <c:pt idx="584">
                  <c:v>14.081069680000001</c:v>
                </c:pt>
                <c:pt idx="585">
                  <c:v>13.52577883</c:v>
                </c:pt>
                <c:pt idx="586">
                  <c:v>12.72568111</c:v>
                </c:pt>
                <c:pt idx="587">
                  <c:v>13.18809336</c:v>
                </c:pt>
                <c:pt idx="588">
                  <c:v>13.92546402</c:v>
                </c:pt>
                <c:pt idx="589">
                  <c:v>14.88827128</c:v>
                </c:pt>
                <c:pt idx="590">
                  <c:v>13.32425926</c:v>
                </c:pt>
                <c:pt idx="591">
                  <c:v>15.08252575</c:v>
                </c:pt>
                <c:pt idx="592">
                  <c:v>13.69834908</c:v>
                </c:pt>
                <c:pt idx="593">
                  <c:v>14.60810066</c:v>
                </c:pt>
                <c:pt idx="594">
                  <c:v>16.20840381</c:v>
                </c:pt>
                <c:pt idx="595">
                  <c:v>17.962020420000002</c:v>
                </c:pt>
                <c:pt idx="596">
                  <c:v>15.05639938</c:v>
                </c:pt>
                <c:pt idx="597">
                  <c:v>13.12138951</c:v>
                </c:pt>
                <c:pt idx="598">
                  <c:v>14.28686385</c:v>
                </c:pt>
                <c:pt idx="599">
                  <c:v>13.60540683</c:v>
                </c:pt>
                <c:pt idx="600">
                  <c:v>12.37439034</c:v>
                </c:pt>
                <c:pt idx="601">
                  <c:v>11.13916508</c:v>
                </c:pt>
                <c:pt idx="602">
                  <c:v>13.400167550000001</c:v>
                </c:pt>
                <c:pt idx="603">
                  <c:v>19.331537319999999</c:v>
                </c:pt>
                <c:pt idx="604">
                  <c:v>15.34542521</c:v>
                </c:pt>
                <c:pt idx="605">
                  <c:v>19.30266052</c:v>
                </c:pt>
                <c:pt idx="606">
                  <c:v>16.94469118</c:v>
                </c:pt>
                <c:pt idx="607">
                  <c:v>14.282695029999999</c:v>
                </c:pt>
                <c:pt idx="608">
                  <c:v>12.462135549999999</c:v>
                </c:pt>
                <c:pt idx="609">
                  <c:v>9.4430744170000001</c:v>
                </c:pt>
                <c:pt idx="610">
                  <c:v>8.3390791219999993</c:v>
                </c:pt>
                <c:pt idx="611">
                  <c:v>8.2978155149999999</c:v>
                </c:pt>
                <c:pt idx="612">
                  <c:v>13.34668007</c:v>
                </c:pt>
                <c:pt idx="613">
                  <c:v>8.8784599190000009</c:v>
                </c:pt>
                <c:pt idx="614">
                  <c:v>7.6258794510000003</c:v>
                </c:pt>
                <c:pt idx="615">
                  <c:v>7.9386666540000004</c:v>
                </c:pt>
                <c:pt idx="616">
                  <c:v>6.2785895099999998</c:v>
                </c:pt>
                <c:pt idx="617">
                  <c:v>6.2701201519999996</c:v>
                </c:pt>
                <c:pt idx="618">
                  <c:v>6.241246265</c:v>
                </c:pt>
                <c:pt idx="619">
                  <c:v>6.3158303670000002</c:v>
                </c:pt>
                <c:pt idx="620">
                  <c:v>6.6576658770000003</c:v>
                </c:pt>
                <c:pt idx="621">
                  <c:v>7.3587274359999997</c:v>
                </c:pt>
                <c:pt idx="622">
                  <c:v>8.5713264599999999</c:v>
                </c:pt>
                <c:pt idx="623">
                  <c:v>7.5768312460000002</c:v>
                </c:pt>
                <c:pt idx="624">
                  <c:v>7.3247675970000001</c:v>
                </c:pt>
                <c:pt idx="625">
                  <c:v>7.3062550709999998</c:v>
                </c:pt>
                <c:pt idx="626">
                  <c:v>8.1227100869999997</c:v>
                </c:pt>
                <c:pt idx="627">
                  <c:v>9.6818260160000005</c:v>
                </c:pt>
                <c:pt idx="628">
                  <c:v>11.65880604</c:v>
                </c:pt>
                <c:pt idx="629">
                  <c:v>13.218634700000001</c:v>
                </c:pt>
                <c:pt idx="630">
                  <c:v>14.061545219999999</c:v>
                </c:pt>
                <c:pt idx="631">
                  <c:v>17.197187670000002</c:v>
                </c:pt>
                <c:pt idx="632">
                  <c:v>14.59698536</c:v>
                </c:pt>
                <c:pt idx="633">
                  <c:v>13.51069036</c:v>
                </c:pt>
                <c:pt idx="634">
                  <c:v>14.935398210000001</c:v>
                </c:pt>
                <c:pt idx="635">
                  <c:v>11.978397230000001</c:v>
                </c:pt>
                <c:pt idx="636">
                  <c:v>11.46000162</c:v>
                </c:pt>
                <c:pt idx="637">
                  <c:v>11.309187980000001</c:v>
                </c:pt>
                <c:pt idx="638">
                  <c:v>14.82987451</c:v>
                </c:pt>
                <c:pt idx="639">
                  <c:v>16.240571920000001</c:v>
                </c:pt>
                <c:pt idx="640">
                  <c:v>9.4443320489999998</c:v>
                </c:pt>
                <c:pt idx="641">
                  <c:v>11.410811369999999</c:v>
                </c:pt>
                <c:pt idx="642">
                  <c:v>12.075064019999999</c:v>
                </c:pt>
                <c:pt idx="643">
                  <c:v>14.93494621</c:v>
                </c:pt>
                <c:pt idx="644">
                  <c:v>81.490811809999997</c:v>
                </c:pt>
                <c:pt idx="645">
                  <c:v>22.039583329999999</c:v>
                </c:pt>
                <c:pt idx="646">
                  <c:v>9.1875</c:v>
                </c:pt>
                <c:pt idx="647">
                  <c:v>7.0182291670000003</c:v>
                </c:pt>
                <c:pt idx="648">
                  <c:v>7.7104166669999996</c:v>
                </c:pt>
                <c:pt idx="649">
                  <c:v>7.2609374999999998</c:v>
                </c:pt>
                <c:pt idx="650">
                  <c:v>6.8552083330000002</c:v>
                </c:pt>
                <c:pt idx="651">
                  <c:v>6.9552083329999999</c:v>
                </c:pt>
                <c:pt idx="652">
                  <c:v>367.9703422</c:v>
                </c:pt>
                <c:pt idx="653">
                  <c:v>417.99780779999998</c:v>
                </c:pt>
                <c:pt idx="654">
                  <c:v>172.6913735</c:v>
                </c:pt>
                <c:pt idx="655">
                  <c:v>41.068229170000002</c:v>
                </c:pt>
                <c:pt idx="656">
                  <c:v>29.860416669999999</c:v>
                </c:pt>
                <c:pt idx="657">
                  <c:v>20.103124999999999</c:v>
                </c:pt>
                <c:pt idx="658">
                  <c:v>15.1953125</c:v>
                </c:pt>
                <c:pt idx="659">
                  <c:v>15.487500000000001</c:v>
                </c:pt>
                <c:pt idx="660">
                  <c:v>16.047395829999999</c:v>
                </c:pt>
                <c:pt idx="661">
                  <c:v>13.65208333</c:v>
                </c:pt>
                <c:pt idx="662">
                  <c:v>14.331250000000001</c:v>
                </c:pt>
                <c:pt idx="663">
                  <c:v>16.03541667</c:v>
                </c:pt>
                <c:pt idx="664">
                  <c:v>16.647916670000001</c:v>
                </c:pt>
                <c:pt idx="665">
                  <c:v>15.860416669999999</c:v>
                </c:pt>
                <c:pt idx="666">
                  <c:v>17.484895829999999</c:v>
                </c:pt>
                <c:pt idx="667">
                  <c:v>16.938541669999999</c:v>
                </c:pt>
                <c:pt idx="668">
                  <c:v>16.421875</c:v>
                </c:pt>
                <c:pt idx="669">
                  <c:v>16.728645830000001</c:v>
                </c:pt>
                <c:pt idx="670">
                  <c:v>17.708333329999999</c:v>
                </c:pt>
                <c:pt idx="671">
                  <c:v>20.89263158</c:v>
                </c:pt>
                <c:pt idx="672">
                  <c:v>5.0151041669999996</c:v>
                </c:pt>
                <c:pt idx="673">
                  <c:v>4.2338541669999996</c:v>
                </c:pt>
                <c:pt idx="674">
                  <c:v>3.9234374999999999</c:v>
                </c:pt>
                <c:pt idx="675">
                  <c:v>4.264583333</c:v>
                </c:pt>
                <c:pt idx="676">
                  <c:v>4.4390625000000004</c:v>
                </c:pt>
                <c:pt idx="677">
                  <c:v>4.4390625000000004</c:v>
                </c:pt>
                <c:pt idx="678">
                  <c:v>4.1723958330000004</c:v>
                </c:pt>
                <c:pt idx="679">
                  <c:v>3.850520833</c:v>
                </c:pt>
                <c:pt idx="680">
                  <c:v>4.3197916669999996</c:v>
                </c:pt>
                <c:pt idx="681">
                  <c:v>4.4104166669999998</c:v>
                </c:pt>
                <c:pt idx="682">
                  <c:v>4.4614583330000004</c:v>
                </c:pt>
                <c:pt idx="683">
                  <c:v>4.3250000000000002</c:v>
                </c:pt>
                <c:pt idx="684">
                  <c:v>4.3656249999999996</c:v>
                </c:pt>
                <c:pt idx="685">
                  <c:v>4.454166667</c:v>
                </c:pt>
                <c:pt idx="686">
                  <c:v>4.0281250000000002</c:v>
                </c:pt>
                <c:pt idx="687">
                  <c:v>3.9458333329999999</c:v>
                </c:pt>
                <c:pt idx="688">
                  <c:v>4.0437500000000002</c:v>
                </c:pt>
                <c:pt idx="689">
                  <c:v>4.1442708330000002</c:v>
                </c:pt>
                <c:pt idx="690">
                  <c:v>4.8406250000000002</c:v>
                </c:pt>
                <c:pt idx="691">
                  <c:v>4.0703125</c:v>
                </c:pt>
                <c:pt idx="692">
                  <c:v>4.0744791669999998</c:v>
                </c:pt>
                <c:pt idx="693">
                  <c:v>3.8963541670000001</c:v>
                </c:pt>
                <c:pt idx="694">
                  <c:v>3.704166667</c:v>
                </c:pt>
                <c:pt idx="695">
                  <c:v>3.5125000000000002</c:v>
                </c:pt>
                <c:pt idx="696">
                  <c:v>4.1453125000000002</c:v>
                </c:pt>
                <c:pt idx="697">
                  <c:v>5.0744791669999998</c:v>
                </c:pt>
                <c:pt idx="698">
                  <c:v>4.7557291670000001</c:v>
                </c:pt>
                <c:pt idx="699">
                  <c:v>4.334895833</c:v>
                </c:pt>
                <c:pt idx="700">
                  <c:v>4.5015625000000004</c:v>
                </c:pt>
                <c:pt idx="701">
                  <c:v>3.8932291669999999</c:v>
                </c:pt>
                <c:pt idx="702">
                  <c:v>4.1015625</c:v>
                </c:pt>
                <c:pt idx="703">
                  <c:v>4.2468750000000002</c:v>
                </c:pt>
                <c:pt idx="704">
                  <c:v>4.4031250000000002</c:v>
                </c:pt>
                <c:pt idx="705">
                  <c:v>4.7661458330000004</c:v>
                </c:pt>
                <c:pt idx="706">
                  <c:v>4.7854166669999998</c:v>
                </c:pt>
                <c:pt idx="707">
                  <c:v>4.618229167</c:v>
                </c:pt>
                <c:pt idx="708">
                  <c:v>5.1505208329999999</c:v>
                </c:pt>
                <c:pt idx="709">
                  <c:v>4.790104167</c:v>
                </c:pt>
                <c:pt idx="710">
                  <c:v>4.819270833</c:v>
                </c:pt>
                <c:pt idx="711">
                  <c:v>5.0437500000000002</c:v>
                </c:pt>
                <c:pt idx="712">
                  <c:v>5.836979167</c:v>
                </c:pt>
                <c:pt idx="713">
                  <c:v>5.0994791670000001</c:v>
                </c:pt>
                <c:pt idx="714">
                  <c:v>5.4026041669999998</c:v>
                </c:pt>
                <c:pt idx="715">
                  <c:v>5.571354167</c:v>
                </c:pt>
                <c:pt idx="716">
                  <c:v>5.4145833330000004</c:v>
                </c:pt>
                <c:pt idx="717">
                  <c:v>5.9203124999999996</c:v>
                </c:pt>
                <c:pt idx="718">
                  <c:v>6.3703124999999998</c:v>
                </c:pt>
                <c:pt idx="719">
                  <c:v>7.5031249999999998</c:v>
                </c:pt>
                <c:pt idx="720">
                  <c:v>6.303645833</c:v>
                </c:pt>
                <c:pt idx="721">
                  <c:v>6.6018229169999998</c:v>
                </c:pt>
                <c:pt idx="722">
                  <c:v>6.9138020830000002</c:v>
                </c:pt>
                <c:pt idx="723">
                  <c:v>7.344791667</c:v>
                </c:pt>
                <c:pt idx="724">
                  <c:v>6.336979167</c:v>
                </c:pt>
                <c:pt idx="725">
                  <c:v>5.975520833</c:v>
                </c:pt>
                <c:pt idx="726">
                  <c:v>5.3546874999999998</c:v>
                </c:pt>
                <c:pt idx="727">
                  <c:v>5.1916666669999998</c:v>
                </c:pt>
                <c:pt idx="728">
                  <c:v>4.5130208329999997</c:v>
                </c:pt>
                <c:pt idx="729">
                  <c:v>4.3145833329999999</c:v>
                </c:pt>
                <c:pt idx="730">
                  <c:v>4.6510416670000003</c:v>
                </c:pt>
                <c:pt idx="731">
                  <c:v>4.7171874999999996</c:v>
                </c:pt>
                <c:pt idx="732">
                  <c:v>4.2682291670000003</c:v>
                </c:pt>
                <c:pt idx="733">
                  <c:v>4.3328125000000002</c:v>
                </c:pt>
                <c:pt idx="734">
                  <c:v>4.2125000000000004</c:v>
                </c:pt>
                <c:pt idx="735">
                  <c:v>4.0572916670000003</c:v>
                </c:pt>
                <c:pt idx="736">
                  <c:v>4.7208333329999999</c:v>
                </c:pt>
                <c:pt idx="737">
                  <c:v>6.6442708330000002</c:v>
                </c:pt>
                <c:pt idx="738">
                  <c:v>8.5005208329999995</c:v>
                </c:pt>
                <c:pt idx="739">
                  <c:v>9.7604166669999994</c:v>
                </c:pt>
                <c:pt idx="740">
                  <c:v>9.6010416670000005</c:v>
                </c:pt>
                <c:pt idx="741">
                  <c:v>6.6848958329999997</c:v>
                </c:pt>
                <c:pt idx="742">
                  <c:v>6.2374999999999998</c:v>
                </c:pt>
                <c:pt idx="743">
                  <c:v>9.3791666669999998</c:v>
                </c:pt>
                <c:pt idx="744">
                  <c:v>9.9078125000000004</c:v>
                </c:pt>
                <c:pt idx="745">
                  <c:v>12.727604169999999</c:v>
                </c:pt>
                <c:pt idx="746">
                  <c:v>12.72864583</c:v>
                </c:pt>
                <c:pt idx="747">
                  <c:v>11.227083329999999</c:v>
                </c:pt>
                <c:pt idx="748">
                  <c:v>10.16770833</c:v>
                </c:pt>
                <c:pt idx="749">
                  <c:v>9.1494791670000009</c:v>
                </c:pt>
                <c:pt idx="750">
                  <c:v>8.4442708329999991</c:v>
                </c:pt>
                <c:pt idx="751">
                  <c:v>6.9802083330000002</c:v>
                </c:pt>
                <c:pt idx="752">
                  <c:v>10.43333333</c:v>
                </c:pt>
                <c:pt idx="753">
                  <c:v>49.818750000000001</c:v>
                </c:pt>
                <c:pt idx="754">
                  <c:v>17.565104170000001</c:v>
                </c:pt>
                <c:pt idx="755">
                  <c:v>14.188541669999999</c:v>
                </c:pt>
                <c:pt idx="756">
                  <c:v>8.4130208329999991</c:v>
                </c:pt>
                <c:pt idx="757">
                  <c:v>6.0494791670000003</c:v>
                </c:pt>
                <c:pt idx="758">
                  <c:v>5.5114583330000002</c:v>
                </c:pt>
                <c:pt idx="759">
                  <c:v>5.0432291669999998</c:v>
                </c:pt>
                <c:pt idx="760">
                  <c:v>23.78489583</c:v>
                </c:pt>
                <c:pt idx="761">
                  <c:v>114.68906250000001</c:v>
                </c:pt>
                <c:pt idx="762">
                  <c:v>135.6395833</c:v>
                </c:pt>
                <c:pt idx="763">
                  <c:v>137.4067708</c:v>
                </c:pt>
                <c:pt idx="764">
                  <c:v>173.2416667</c:v>
                </c:pt>
                <c:pt idx="765">
                  <c:v>187.35547199999999</c:v>
                </c:pt>
                <c:pt idx="766">
                  <c:v>84.317257170000005</c:v>
                </c:pt>
                <c:pt idx="767">
                  <c:v>53.055170560000001</c:v>
                </c:pt>
                <c:pt idx="768">
                  <c:v>25.039583329999999</c:v>
                </c:pt>
                <c:pt idx="769">
                  <c:v>16.88645833</c:v>
                </c:pt>
                <c:pt idx="770">
                  <c:v>11.926562499999999</c:v>
                </c:pt>
                <c:pt idx="771">
                  <c:v>10.02916667</c:v>
                </c:pt>
                <c:pt idx="772">
                  <c:v>21.454166669999999</c:v>
                </c:pt>
                <c:pt idx="773">
                  <c:v>42.50077375</c:v>
                </c:pt>
                <c:pt idx="774">
                  <c:v>34.014460550000003</c:v>
                </c:pt>
                <c:pt idx="775">
                  <c:v>13.42708333</c:v>
                </c:pt>
                <c:pt idx="776">
                  <c:v>15.251041669999999</c:v>
                </c:pt>
                <c:pt idx="777">
                  <c:v>60.179983919999998</c:v>
                </c:pt>
                <c:pt idx="778">
                  <c:v>45.079938929999997</c:v>
                </c:pt>
                <c:pt idx="779">
                  <c:v>25.951041669999999</c:v>
                </c:pt>
                <c:pt idx="780">
                  <c:v>10.086458329999999</c:v>
                </c:pt>
                <c:pt idx="781">
                  <c:v>7.25</c:v>
                </c:pt>
                <c:pt idx="782">
                  <c:v>6.53125</c:v>
                </c:pt>
                <c:pt idx="783">
                  <c:v>6.2229166669999998</c:v>
                </c:pt>
                <c:pt idx="784">
                  <c:v>6.4958333330000002</c:v>
                </c:pt>
                <c:pt idx="785">
                  <c:v>9.5515624999999993</c:v>
                </c:pt>
                <c:pt idx="786">
                  <c:v>28.418635829999999</c:v>
                </c:pt>
                <c:pt idx="787">
                  <c:v>20.59375</c:v>
                </c:pt>
                <c:pt idx="788">
                  <c:v>57.130826939999999</c:v>
                </c:pt>
                <c:pt idx="789">
                  <c:v>45.567187500000003</c:v>
                </c:pt>
                <c:pt idx="790">
                  <c:v>22.02708333</c:v>
                </c:pt>
                <c:pt idx="791">
                  <c:v>16.764062500000001</c:v>
                </c:pt>
                <c:pt idx="792">
                  <c:v>17.55104167</c:v>
                </c:pt>
                <c:pt idx="793">
                  <c:v>16.052604169999999</c:v>
                </c:pt>
                <c:pt idx="794">
                  <c:v>13.57447917</c:v>
                </c:pt>
                <c:pt idx="795">
                  <c:v>50.119804279999997</c:v>
                </c:pt>
                <c:pt idx="796">
                  <c:v>568.61674919999996</c:v>
                </c:pt>
                <c:pt idx="797">
                  <c:v>126.4243527</c:v>
                </c:pt>
                <c:pt idx="798">
                  <c:v>39.375856470000002</c:v>
                </c:pt>
                <c:pt idx="799">
                  <c:v>29.285675569999999</c:v>
                </c:pt>
                <c:pt idx="800">
                  <c:v>18.068943050000001</c:v>
                </c:pt>
                <c:pt idx="801">
                  <c:v>8.6093570249999996</c:v>
                </c:pt>
                <c:pt idx="802">
                  <c:v>7.1175825059999998</c:v>
                </c:pt>
                <c:pt idx="803">
                  <c:v>7.4339386059999999</c:v>
                </c:pt>
                <c:pt idx="804">
                  <c:v>31.12238043</c:v>
                </c:pt>
                <c:pt idx="805">
                  <c:v>112.673799</c:v>
                </c:pt>
                <c:pt idx="806">
                  <c:v>216.20998940000001</c:v>
                </c:pt>
                <c:pt idx="807">
                  <c:v>94.862061170000004</c:v>
                </c:pt>
                <c:pt idx="808">
                  <c:v>70.599191939999997</c:v>
                </c:pt>
                <c:pt idx="809">
                  <c:v>69.518275529999997</c:v>
                </c:pt>
                <c:pt idx="810">
                  <c:v>67.711297920000007</c:v>
                </c:pt>
                <c:pt idx="811">
                  <c:v>93.814242300000004</c:v>
                </c:pt>
                <c:pt idx="812">
                  <c:v>99.53934744</c:v>
                </c:pt>
                <c:pt idx="813">
                  <c:v>135.50330779999999</c:v>
                </c:pt>
                <c:pt idx="814">
                  <c:v>60.85455838</c:v>
                </c:pt>
                <c:pt idx="815">
                  <c:v>29.92910564</c:v>
                </c:pt>
                <c:pt idx="816">
                  <c:v>35.117570870000002</c:v>
                </c:pt>
                <c:pt idx="817">
                  <c:v>23.342112119999999</c:v>
                </c:pt>
                <c:pt idx="818">
                  <c:v>22.27116595</c:v>
                </c:pt>
                <c:pt idx="819">
                  <c:v>20.294616749999999</c:v>
                </c:pt>
                <c:pt idx="820">
                  <c:v>15.5660262</c:v>
                </c:pt>
                <c:pt idx="821">
                  <c:v>20.95833197</c:v>
                </c:pt>
                <c:pt idx="822">
                  <c:v>22.820484409999999</c:v>
                </c:pt>
                <c:pt idx="823">
                  <c:v>17.908485899999999</c:v>
                </c:pt>
                <c:pt idx="824">
                  <c:v>18.941251569999999</c:v>
                </c:pt>
                <c:pt idx="825">
                  <c:v>11.063020829999999</c:v>
                </c:pt>
                <c:pt idx="826">
                  <c:v>12.75572917</c:v>
                </c:pt>
                <c:pt idx="827">
                  <c:v>13.93385417</c:v>
                </c:pt>
                <c:pt idx="828">
                  <c:v>18.834895830000001</c:v>
                </c:pt>
                <c:pt idx="829">
                  <c:v>19.848958329999999</c:v>
                </c:pt>
                <c:pt idx="830">
                  <c:v>16.282812499999999</c:v>
                </c:pt>
                <c:pt idx="831">
                  <c:v>14.44114583</c:v>
                </c:pt>
                <c:pt idx="832">
                  <c:v>25.03541667</c:v>
                </c:pt>
                <c:pt idx="833">
                  <c:v>26.109895829999999</c:v>
                </c:pt>
                <c:pt idx="834">
                  <c:v>27.397126440000001</c:v>
                </c:pt>
                <c:pt idx="835">
                  <c:v>311.64346540000003</c:v>
                </c:pt>
                <c:pt idx="836">
                  <c:v>43.748555629999998</c:v>
                </c:pt>
                <c:pt idx="837">
                  <c:v>25.38164557</c:v>
                </c:pt>
                <c:pt idx="838">
                  <c:v>13.69297242</c:v>
                </c:pt>
                <c:pt idx="839">
                  <c:v>11.80826465</c:v>
                </c:pt>
                <c:pt idx="840">
                  <c:v>12.71927807</c:v>
                </c:pt>
                <c:pt idx="841">
                  <c:v>13.16666667</c:v>
                </c:pt>
                <c:pt idx="842">
                  <c:v>12.7984375</c:v>
                </c:pt>
                <c:pt idx="843">
                  <c:v>16.8515625</c:v>
                </c:pt>
                <c:pt idx="844">
                  <c:v>18.113802079999999</c:v>
                </c:pt>
                <c:pt idx="845">
                  <c:v>20.430989579999999</c:v>
                </c:pt>
                <c:pt idx="846">
                  <c:v>23.919037360000001</c:v>
                </c:pt>
                <c:pt idx="847">
                  <c:v>22.946115450000001</c:v>
                </c:pt>
                <c:pt idx="848">
                  <c:v>25.397940070000001</c:v>
                </c:pt>
                <c:pt idx="849">
                  <c:v>27.610111109999998</c:v>
                </c:pt>
                <c:pt idx="850">
                  <c:v>23.876046509999998</c:v>
                </c:pt>
                <c:pt idx="851">
                  <c:v>22.428125000000001</c:v>
                </c:pt>
                <c:pt idx="852">
                  <c:v>21.204687499999999</c:v>
                </c:pt>
                <c:pt idx="853">
                  <c:v>19.041666670000001</c:v>
                </c:pt>
                <c:pt idx="854">
                  <c:v>18.40625</c:v>
                </c:pt>
                <c:pt idx="855">
                  <c:v>17.538020830000001</c:v>
                </c:pt>
                <c:pt idx="856">
                  <c:v>15.850520830000001</c:v>
                </c:pt>
                <c:pt idx="857">
                  <c:v>15.9453125</c:v>
                </c:pt>
                <c:pt idx="858">
                  <c:v>19.322916670000001</c:v>
                </c:pt>
                <c:pt idx="859">
                  <c:v>18.147916670000001</c:v>
                </c:pt>
                <c:pt idx="860">
                  <c:v>15.065625000000001</c:v>
                </c:pt>
                <c:pt idx="861">
                  <c:v>13.37467532</c:v>
                </c:pt>
                <c:pt idx="862">
                  <c:v>13.54947917</c:v>
                </c:pt>
                <c:pt idx="863">
                  <c:v>16.259374999999999</c:v>
                </c:pt>
                <c:pt idx="864">
                  <c:v>15.477083329999999</c:v>
                </c:pt>
                <c:pt idx="865">
                  <c:v>14.387499999999999</c:v>
                </c:pt>
                <c:pt idx="866">
                  <c:v>13.33385417</c:v>
                </c:pt>
                <c:pt idx="867">
                  <c:v>9.7588541670000009</c:v>
                </c:pt>
                <c:pt idx="868">
                  <c:v>9.2817708329999995</c:v>
                </c:pt>
                <c:pt idx="869">
                  <c:v>8.5734375000000007</c:v>
                </c:pt>
                <c:pt idx="870">
                  <c:v>8.2156249999999993</c:v>
                </c:pt>
                <c:pt idx="871">
                  <c:v>9.1632812500000007</c:v>
                </c:pt>
                <c:pt idx="872">
                  <c:v>14.08984375</c:v>
                </c:pt>
                <c:pt idx="873">
                  <c:v>14.4453125</c:v>
                </c:pt>
                <c:pt idx="874">
                  <c:v>16.009635419999999</c:v>
                </c:pt>
                <c:pt idx="875">
                  <c:v>24.497135419999999</c:v>
                </c:pt>
                <c:pt idx="876">
                  <c:v>12.538541670000001</c:v>
                </c:pt>
                <c:pt idx="877">
                  <c:v>9.4260416669999998</c:v>
                </c:pt>
                <c:pt idx="878">
                  <c:v>9.6473958329999991</c:v>
                </c:pt>
                <c:pt idx="879">
                  <c:v>9.6411458329999995</c:v>
                </c:pt>
                <c:pt idx="880">
                  <c:v>6.7874999999999996</c:v>
                </c:pt>
                <c:pt idx="881">
                  <c:v>6.3375000000000004</c:v>
                </c:pt>
                <c:pt idx="882">
                  <c:v>6.5340277779999996</c:v>
                </c:pt>
                <c:pt idx="883">
                  <c:v>6.6404513889999999</c:v>
                </c:pt>
                <c:pt idx="884">
                  <c:v>6.6656250000000004</c:v>
                </c:pt>
                <c:pt idx="885">
                  <c:v>6.0229166669999996</c:v>
                </c:pt>
                <c:pt idx="886">
                  <c:v>6.0776041669999996</c:v>
                </c:pt>
                <c:pt idx="887">
                  <c:v>6.7833333329999999</c:v>
                </c:pt>
                <c:pt idx="888">
                  <c:v>5.0901041669999998</c:v>
                </c:pt>
                <c:pt idx="889">
                  <c:v>5.0335227270000003</c:v>
                </c:pt>
                <c:pt idx="890">
                  <c:v>4.3325520830000004</c:v>
                </c:pt>
                <c:pt idx="891">
                  <c:v>4.008854167</c:v>
                </c:pt>
                <c:pt idx="892">
                  <c:v>3.413020833</c:v>
                </c:pt>
                <c:pt idx="893">
                  <c:v>3.626041667</c:v>
                </c:pt>
                <c:pt idx="894">
                  <c:v>3.8083333330000002</c:v>
                </c:pt>
                <c:pt idx="895">
                  <c:v>9.6942708329999991</c:v>
                </c:pt>
                <c:pt idx="896">
                  <c:v>23.532291669999999</c:v>
                </c:pt>
                <c:pt idx="897">
                  <c:v>104.34676450000001</c:v>
                </c:pt>
                <c:pt idx="898">
                  <c:v>30.869791670000001</c:v>
                </c:pt>
                <c:pt idx="899">
                  <c:v>11.84791667</c:v>
                </c:pt>
                <c:pt idx="900">
                  <c:v>10.1859375</c:v>
                </c:pt>
                <c:pt idx="901">
                  <c:v>9.1519230769999993</c:v>
                </c:pt>
                <c:pt idx="902">
                  <c:v>7.8579427080000004</c:v>
                </c:pt>
                <c:pt idx="903">
                  <c:v>7.7279947919999996</c:v>
                </c:pt>
                <c:pt idx="904">
                  <c:v>9.1276041669999994</c:v>
                </c:pt>
                <c:pt idx="905">
                  <c:v>9.6338541670000009</c:v>
                </c:pt>
                <c:pt idx="906">
                  <c:v>8.5765624999999996</c:v>
                </c:pt>
                <c:pt idx="907">
                  <c:v>7.0262820509999999</c:v>
                </c:pt>
                <c:pt idx="908">
                  <c:v>6.936458333</c:v>
                </c:pt>
                <c:pt idx="909">
                  <c:v>6.7067708330000002</c:v>
                </c:pt>
                <c:pt idx="910">
                  <c:v>7.5963541670000003</c:v>
                </c:pt>
                <c:pt idx="911">
                  <c:v>7.8961538459999998</c:v>
                </c:pt>
                <c:pt idx="912">
                  <c:v>11.036923079999999</c:v>
                </c:pt>
                <c:pt idx="913">
                  <c:v>12.4546875</c:v>
                </c:pt>
                <c:pt idx="914">
                  <c:v>13.7576087</c:v>
                </c:pt>
                <c:pt idx="915">
                  <c:v>2519.3168620000001</c:v>
                </c:pt>
                <c:pt idx="916">
                  <c:v>111.36959640000001</c:v>
                </c:pt>
                <c:pt idx="917">
                  <c:v>42.294270830000002</c:v>
                </c:pt>
                <c:pt idx="918">
                  <c:v>49.123958330000001</c:v>
                </c:pt>
                <c:pt idx="919">
                  <c:v>35.873437500000001</c:v>
                </c:pt>
                <c:pt idx="920">
                  <c:v>27.91822917</c:v>
                </c:pt>
                <c:pt idx="921">
                  <c:v>24.834375000000001</c:v>
                </c:pt>
                <c:pt idx="922">
                  <c:v>22.811458330000001</c:v>
                </c:pt>
                <c:pt idx="923">
                  <c:v>22.310416669999999</c:v>
                </c:pt>
                <c:pt idx="924">
                  <c:v>21.09010417</c:v>
                </c:pt>
                <c:pt idx="925">
                  <c:v>18.440625000000001</c:v>
                </c:pt>
                <c:pt idx="926">
                  <c:v>16.338020830000001</c:v>
                </c:pt>
                <c:pt idx="927">
                  <c:v>16.102604169999999</c:v>
                </c:pt>
                <c:pt idx="928">
                  <c:v>17.873958330000001</c:v>
                </c:pt>
                <c:pt idx="929">
                  <c:v>17.6875</c:v>
                </c:pt>
                <c:pt idx="930">
                  <c:v>17.335416670000001</c:v>
                </c:pt>
                <c:pt idx="931">
                  <c:v>16.483333330000001</c:v>
                </c:pt>
                <c:pt idx="932">
                  <c:v>15.953645829999999</c:v>
                </c:pt>
                <c:pt idx="933">
                  <c:v>15.395312499999999</c:v>
                </c:pt>
                <c:pt idx="934">
                  <c:v>14.99427083</c:v>
                </c:pt>
                <c:pt idx="935">
                  <c:v>15.23072917</c:v>
                </c:pt>
                <c:pt idx="936">
                  <c:v>14.899479169999999</c:v>
                </c:pt>
                <c:pt idx="937">
                  <c:v>15.721875000000001</c:v>
                </c:pt>
                <c:pt idx="938">
                  <c:v>15.71510417</c:v>
                </c:pt>
                <c:pt idx="939">
                  <c:v>16.069270830000001</c:v>
                </c:pt>
                <c:pt idx="940">
                  <c:v>16.438020829999999</c:v>
                </c:pt>
                <c:pt idx="941">
                  <c:v>16.361458330000001</c:v>
                </c:pt>
                <c:pt idx="942">
                  <c:v>15.147395830000001</c:v>
                </c:pt>
                <c:pt idx="943">
                  <c:v>15.706250000000001</c:v>
                </c:pt>
                <c:pt idx="944">
                  <c:v>14.10416667</c:v>
                </c:pt>
                <c:pt idx="945">
                  <c:v>14.129687499999999</c:v>
                </c:pt>
                <c:pt idx="946">
                  <c:v>15.13647059</c:v>
                </c:pt>
                <c:pt idx="947">
                  <c:v>12.524479169999999</c:v>
                </c:pt>
                <c:pt idx="948">
                  <c:v>10.85</c:v>
                </c:pt>
                <c:pt idx="949">
                  <c:v>9.6734375000000004</c:v>
                </c:pt>
                <c:pt idx="950">
                  <c:v>9.5489583329999999</c:v>
                </c:pt>
                <c:pt idx="951">
                  <c:v>9.4609375</c:v>
                </c:pt>
                <c:pt idx="952">
                  <c:v>9.0291666670000001</c:v>
                </c:pt>
                <c:pt idx="953">
                  <c:v>9.0958333329999999</c:v>
                </c:pt>
                <c:pt idx="954">
                  <c:v>8.2531250000000007</c:v>
                </c:pt>
                <c:pt idx="955">
                  <c:v>8.0692708329999991</c:v>
                </c:pt>
                <c:pt idx="956">
                  <c:v>9.0963541669999994</c:v>
                </c:pt>
                <c:pt idx="957">
                  <c:v>9.6510416669999994</c:v>
                </c:pt>
                <c:pt idx="958">
                  <c:v>9.96875</c:v>
                </c:pt>
                <c:pt idx="959">
                  <c:v>10.053125</c:v>
                </c:pt>
                <c:pt idx="960">
                  <c:v>9.6666666669999994</c:v>
                </c:pt>
                <c:pt idx="961">
                  <c:v>9.4906249999999996</c:v>
                </c:pt>
                <c:pt idx="962">
                  <c:v>8.3104166670000001</c:v>
                </c:pt>
                <c:pt idx="963">
                  <c:v>8.0473958329999995</c:v>
                </c:pt>
                <c:pt idx="964">
                  <c:v>8.6182291670000009</c:v>
                </c:pt>
                <c:pt idx="965">
                  <c:v>24.26619517</c:v>
                </c:pt>
                <c:pt idx="966">
                  <c:v>25.947916670000001</c:v>
                </c:pt>
                <c:pt idx="967">
                  <c:v>33.287500000000001</c:v>
                </c:pt>
                <c:pt idx="968">
                  <c:v>44.308854169999996</c:v>
                </c:pt>
                <c:pt idx="969">
                  <c:v>251.56025750000001</c:v>
                </c:pt>
                <c:pt idx="970">
                  <c:v>245.97694820000001</c:v>
                </c:pt>
                <c:pt idx="971">
                  <c:v>301.92131119999999</c:v>
                </c:pt>
                <c:pt idx="972">
                  <c:v>426.11991230000001</c:v>
                </c:pt>
                <c:pt idx="973">
                  <c:v>223.7752538</c:v>
                </c:pt>
                <c:pt idx="974">
                  <c:v>114.6331555</c:v>
                </c:pt>
                <c:pt idx="975">
                  <c:v>48.285937500000003</c:v>
                </c:pt>
                <c:pt idx="976">
                  <c:v>23.099479169999999</c:v>
                </c:pt>
                <c:pt idx="977">
                  <c:v>23.948437500000001</c:v>
                </c:pt>
                <c:pt idx="978">
                  <c:v>21.29322917</c:v>
                </c:pt>
                <c:pt idx="979">
                  <c:v>18.129687499999999</c:v>
                </c:pt>
                <c:pt idx="980">
                  <c:v>16.649999999999999</c:v>
                </c:pt>
                <c:pt idx="981">
                  <c:v>15.5796875</c:v>
                </c:pt>
                <c:pt idx="982">
                  <c:v>50.042798060000003</c:v>
                </c:pt>
                <c:pt idx="983">
                  <c:v>41.177023509999998</c:v>
                </c:pt>
                <c:pt idx="984">
                  <c:v>16.477083329999999</c:v>
                </c:pt>
                <c:pt idx="985">
                  <c:v>14.272395830000001</c:v>
                </c:pt>
                <c:pt idx="986">
                  <c:v>12.5015625</c:v>
                </c:pt>
              </c:numCache>
            </c:numRef>
          </c:val>
          <c:smooth val="0"/>
          <c:extLst>
            <c:ext xmlns:c16="http://schemas.microsoft.com/office/drawing/2014/chart" uri="{C3380CC4-5D6E-409C-BE32-E72D297353CC}">
              <c16:uniqueId val="{00000001-566C-4014-BCB0-4C0A1FB43F99}"/>
            </c:ext>
          </c:extLst>
        </c:ser>
        <c:dLbls>
          <c:showLegendKey val="0"/>
          <c:showVal val="0"/>
          <c:showCatName val="0"/>
          <c:showSerName val="0"/>
          <c:showPercent val="0"/>
          <c:showBubbleSize val="0"/>
        </c:dLbls>
        <c:marker val="1"/>
        <c:smooth val="0"/>
        <c:axId val="451075407"/>
        <c:axId val="451074991"/>
      </c:lineChart>
      <c:dateAx>
        <c:axId val="45107540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51074991"/>
        <c:crosses val="autoZero"/>
        <c:auto val="1"/>
        <c:lblOffset val="100"/>
        <c:baseTimeUnit val="days"/>
      </c:dateAx>
      <c:valAx>
        <c:axId val="4510749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51075407"/>
        <c:crosses val="autoZero"/>
        <c:crossBetween val="between"/>
      </c:valAx>
      <c:valAx>
        <c:axId val="596990847"/>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6989183"/>
        <c:crosses val="max"/>
        <c:crossBetween val="between"/>
      </c:valAx>
      <c:dateAx>
        <c:axId val="596989183"/>
        <c:scaling>
          <c:orientation val="minMax"/>
        </c:scaling>
        <c:delete val="1"/>
        <c:axPos val="b"/>
        <c:numFmt formatCode="m/d/yyyy" sourceLinked="1"/>
        <c:majorTickMark val="out"/>
        <c:minorTickMark val="none"/>
        <c:tickLblPos val="nextTo"/>
        <c:crossAx val="596990847"/>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3581631197119289E-2"/>
          <c:y val="2.5367971782534922E-2"/>
          <c:w val="0.91932946563936468"/>
          <c:h val="0.75730253489886434"/>
        </c:manualLayout>
      </c:layout>
      <c:barChart>
        <c:barDir val="col"/>
        <c:grouping val="clustered"/>
        <c:varyColors val="0"/>
        <c:ser>
          <c:idx val="1"/>
          <c:order val="1"/>
          <c:tx>
            <c:strRef>
              <c:f>'Jason values'!$G$1</c:f>
              <c:strCache>
                <c:ptCount val="1"/>
                <c:pt idx="0">
                  <c:v>FullSA % Snow Covered Pixels</c:v>
                </c:pt>
              </c:strCache>
            </c:strRef>
          </c:tx>
          <c:spPr>
            <a:solidFill>
              <a:schemeClr val="bg2">
                <a:lumMod val="75000"/>
              </a:schemeClr>
            </a:solidFill>
            <a:ln w="15875">
              <a:solidFill>
                <a:schemeClr val="bg2">
                  <a:lumMod val="75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extLst>
            <c:ext xmlns:c16="http://schemas.microsoft.com/office/drawing/2014/chart" uri="{C3380CC4-5D6E-409C-BE32-E72D297353CC}">
              <c16:uniqueId val="{00000000-0996-430B-ACD8-42227671053D}"/>
            </c:ext>
          </c:extLst>
        </c:ser>
        <c:dLbls>
          <c:showLegendKey val="0"/>
          <c:showVal val="0"/>
          <c:showCatName val="0"/>
          <c:showSerName val="0"/>
          <c:showPercent val="0"/>
          <c:showBubbleSize val="0"/>
        </c:dLbls>
        <c:gapWidth val="150"/>
        <c:axId val="325699263"/>
        <c:axId val="325697599"/>
      </c:barChart>
      <c:lineChart>
        <c:grouping val="standard"/>
        <c:varyColors val="0"/>
        <c:ser>
          <c:idx val="0"/>
          <c:order val="0"/>
          <c:tx>
            <c:strRef>
              <c:f>'Jason values'!$D$1</c:f>
              <c:strCache>
                <c:ptCount val="1"/>
                <c:pt idx="0">
                  <c:v>Turbidity FNU</c:v>
                </c:pt>
              </c:strCache>
            </c:strRef>
          </c:tx>
          <c:spPr>
            <a:ln w="15875" cap="rnd">
              <a:solidFill>
                <a:srgbClr val="776504"/>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values'!$D$2:$D$1037</c:f>
              <c:numCache>
                <c:formatCode>General</c:formatCode>
                <c:ptCount val="1036"/>
                <c:pt idx="74">
                  <c:v>17.227929490000001</c:v>
                </c:pt>
                <c:pt idx="75">
                  <c:v>33.915829080000002</c:v>
                </c:pt>
                <c:pt idx="76">
                  <c:v>35.53768839</c:v>
                </c:pt>
                <c:pt idx="77">
                  <c:v>29.419399460000001</c:v>
                </c:pt>
                <c:pt idx="78">
                  <c:v>25.245501520000001</c:v>
                </c:pt>
                <c:pt idx="79">
                  <c:v>24.55598239</c:v>
                </c:pt>
                <c:pt idx="80">
                  <c:v>31.461189900000001</c:v>
                </c:pt>
                <c:pt idx="81">
                  <c:v>38.138626340000002</c:v>
                </c:pt>
                <c:pt idx="82">
                  <c:v>38.858166429999997</c:v>
                </c:pt>
                <c:pt idx="83">
                  <c:v>36.681615389999997</c:v>
                </c:pt>
                <c:pt idx="84">
                  <c:v>42.330628189999999</c:v>
                </c:pt>
                <c:pt idx="85">
                  <c:v>27.441919729999999</c:v>
                </c:pt>
                <c:pt idx="86">
                  <c:v>19.185752619999999</c:v>
                </c:pt>
                <c:pt idx="87">
                  <c:v>15.117760090000001</c:v>
                </c:pt>
                <c:pt idx="88">
                  <c:v>12.59833435</c:v>
                </c:pt>
                <c:pt idx="89">
                  <c:v>10.621038950000001</c:v>
                </c:pt>
                <c:pt idx="90">
                  <c:v>9.8020258229999992</c:v>
                </c:pt>
                <c:pt idx="91">
                  <c:v>20.616044160000001</c:v>
                </c:pt>
                <c:pt idx="92">
                  <c:v>27.967455009999998</c:v>
                </c:pt>
                <c:pt idx="93">
                  <c:v>22.604418899999999</c:v>
                </c:pt>
                <c:pt idx="94">
                  <c:v>16.731764609999999</c:v>
                </c:pt>
                <c:pt idx="95">
                  <c:v>14.28441684</c:v>
                </c:pt>
                <c:pt idx="96">
                  <c:v>12.84132116</c:v>
                </c:pt>
                <c:pt idx="97">
                  <c:v>12.699596079999999</c:v>
                </c:pt>
                <c:pt idx="98">
                  <c:v>11.54253475</c:v>
                </c:pt>
                <c:pt idx="99">
                  <c:v>11.16463166</c:v>
                </c:pt>
                <c:pt idx="100">
                  <c:v>11.64204354</c:v>
                </c:pt>
                <c:pt idx="101">
                  <c:v>11.5958535</c:v>
                </c:pt>
                <c:pt idx="102">
                  <c:v>10.05430117</c:v>
                </c:pt>
                <c:pt idx="103">
                  <c:v>36.680980900000002</c:v>
                </c:pt>
                <c:pt idx="104">
                  <c:v>25.896448159999998</c:v>
                </c:pt>
                <c:pt idx="105">
                  <c:v>33.209012080000001</c:v>
                </c:pt>
                <c:pt idx="106">
                  <c:v>39.924161380000001</c:v>
                </c:pt>
                <c:pt idx="107">
                  <c:v>52.399329209999998</c:v>
                </c:pt>
                <c:pt idx="108">
                  <c:v>34.354252539999997</c:v>
                </c:pt>
                <c:pt idx="109">
                  <c:v>26.650945440000001</c:v>
                </c:pt>
                <c:pt idx="110">
                  <c:v>22.286940250000001</c:v>
                </c:pt>
                <c:pt idx="111">
                  <c:v>20.778167570000001</c:v>
                </c:pt>
                <c:pt idx="112">
                  <c:v>50.0836477</c:v>
                </c:pt>
                <c:pt idx="113">
                  <c:v>15.898246110000001</c:v>
                </c:pt>
                <c:pt idx="114">
                  <c:v>13.25861572</c:v>
                </c:pt>
                <c:pt idx="115">
                  <c:v>19.1126465</c:v>
                </c:pt>
                <c:pt idx="116">
                  <c:v>29.080652829999998</c:v>
                </c:pt>
                <c:pt idx="117">
                  <c:v>59.538304109999999</c:v>
                </c:pt>
                <c:pt idx="118">
                  <c:v>33.251335699999998</c:v>
                </c:pt>
                <c:pt idx="119">
                  <c:v>26.237898609999998</c:v>
                </c:pt>
                <c:pt idx="120">
                  <c:v>19.323500790000001</c:v>
                </c:pt>
                <c:pt idx="121">
                  <c:v>92.025163950000007</c:v>
                </c:pt>
                <c:pt idx="122">
                  <c:v>50.933018660000002</c:v>
                </c:pt>
                <c:pt idx="123">
                  <c:v>31.307967040000001</c:v>
                </c:pt>
                <c:pt idx="124">
                  <c:v>20.146620729999999</c:v>
                </c:pt>
                <c:pt idx="125">
                  <c:v>15.3363736</c:v>
                </c:pt>
                <c:pt idx="126">
                  <c:v>14.627722609999999</c:v>
                </c:pt>
                <c:pt idx="127">
                  <c:v>94.971395060000006</c:v>
                </c:pt>
                <c:pt idx="128">
                  <c:v>56.290994849999997</c:v>
                </c:pt>
                <c:pt idx="129">
                  <c:v>27.170757630000001</c:v>
                </c:pt>
                <c:pt idx="130">
                  <c:v>18.65619315</c:v>
                </c:pt>
                <c:pt idx="131">
                  <c:v>27.329241979999999</c:v>
                </c:pt>
                <c:pt idx="132">
                  <c:v>22.641151069999999</c:v>
                </c:pt>
                <c:pt idx="133">
                  <c:v>16.3660025</c:v>
                </c:pt>
                <c:pt idx="134">
                  <c:v>16.91866035</c:v>
                </c:pt>
                <c:pt idx="135">
                  <c:v>16.472822180000001</c:v>
                </c:pt>
                <c:pt idx="136">
                  <c:v>16.500570010000001</c:v>
                </c:pt>
                <c:pt idx="137">
                  <c:v>319.46477149999998</c:v>
                </c:pt>
                <c:pt idx="138">
                  <c:v>318.49368279999999</c:v>
                </c:pt>
                <c:pt idx="139">
                  <c:v>97.138914040000003</c:v>
                </c:pt>
                <c:pt idx="140">
                  <c:v>71.885374470000002</c:v>
                </c:pt>
                <c:pt idx="141">
                  <c:v>615.24746889999994</c:v>
                </c:pt>
                <c:pt idx="142">
                  <c:v>1209.5438549999999</c:v>
                </c:pt>
                <c:pt idx="143">
                  <c:v>497.70669070000002</c:v>
                </c:pt>
                <c:pt idx="144">
                  <c:v>846.45330920000004</c:v>
                </c:pt>
                <c:pt idx="145">
                  <c:v>116.36048700000001</c:v>
                </c:pt>
                <c:pt idx="146">
                  <c:v>56.891366949999998</c:v>
                </c:pt>
                <c:pt idx="147">
                  <c:v>3986.1377870000001</c:v>
                </c:pt>
                <c:pt idx="148">
                  <c:v>1165.2099270000001</c:v>
                </c:pt>
                <c:pt idx="149">
                  <c:v>257.72410289999999</c:v>
                </c:pt>
                <c:pt idx="150">
                  <c:v>137.1808905</c:v>
                </c:pt>
                <c:pt idx="151">
                  <c:v>128.08362049999999</c:v>
                </c:pt>
                <c:pt idx="152">
                  <c:v>111.8047266</c:v>
                </c:pt>
                <c:pt idx="153">
                  <c:v>71.470220510000004</c:v>
                </c:pt>
                <c:pt idx="154">
                  <c:v>79.63159211</c:v>
                </c:pt>
                <c:pt idx="155">
                  <c:v>88.250302090000005</c:v>
                </c:pt>
                <c:pt idx="156">
                  <c:v>69.661699889999994</c:v>
                </c:pt>
                <c:pt idx="157">
                  <c:v>66.78955148</c:v>
                </c:pt>
                <c:pt idx="158">
                  <c:v>65.753431539999994</c:v>
                </c:pt>
                <c:pt idx="159">
                  <c:v>54.970846600000002</c:v>
                </c:pt>
                <c:pt idx="160">
                  <c:v>55.699378179999997</c:v>
                </c:pt>
                <c:pt idx="161">
                  <c:v>50.069196030000001</c:v>
                </c:pt>
                <c:pt idx="162">
                  <c:v>49.856668460000002</c:v>
                </c:pt>
                <c:pt idx="163">
                  <c:v>59.315459480000001</c:v>
                </c:pt>
                <c:pt idx="164">
                  <c:v>65.333323010000001</c:v>
                </c:pt>
                <c:pt idx="165">
                  <c:v>58.048991710000003</c:v>
                </c:pt>
                <c:pt idx="166">
                  <c:v>58.511357660000002</c:v>
                </c:pt>
                <c:pt idx="167">
                  <c:v>124.1853115</c:v>
                </c:pt>
                <c:pt idx="168">
                  <c:v>119.2256946</c:v>
                </c:pt>
                <c:pt idx="169">
                  <c:v>55.278379659999999</c:v>
                </c:pt>
                <c:pt idx="170">
                  <c:v>66.292059199999997</c:v>
                </c:pt>
                <c:pt idx="171">
                  <c:v>67.302037530000007</c:v>
                </c:pt>
                <c:pt idx="172">
                  <c:v>61.474264210000001</c:v>
                </c:pt>
                <c:pt idx="173">
                  <c:v>57.354598940000002</c:v>
                </c:pt>
                <c:pt idx="174">
                  <c:v>54.914997909999997</c:v>
                </c:pt>
                <c:pt idx="175">
                  <c:v>50.288800219999999</c:v>
                </c:pt>
                <c:pt idx="176">
                  <c:v>45.388120100000002</c:v>
                </c:pt>
                <c:pt idx="177">
                  <c:v>38.658053379999998</c:v>
                </c:pt>
                <c:pt idx="178">
                  <c:v>34.825674599999999</c:v>
                </c:pt>
                <c:pt idx="179">
                  <c:v>33.408694160000003</c:v>
                </c:pt>
                <c:pt idx="180">
                  <c:v>32.527135569999999</c:v>
                </c:pt>
                <c:pt idx="181">
                  <c:v>39.270365959999999</c:v>
                </c:pt>
                <c:pt idx="182">
                  <c:v>37.217694080000001</c:v>
                </c:pt>
                <c:pt idx="183">
                  <c:v>64.531062120000001</c:v>
                </c:pt>
                <c:pt idx="184">
                  <c:v>52.676722920000003</c:v>
                </c:pt>
                <c:pt idx="185">
                  <c:v>331.49461100000002</c:v>
                </c:pt>
                <c:pt idx="186">
                  <c:v>91.143858480000006</c:v>
                </c:pt>
                <c:pt idx="187">
                  <c:v>53.475853409999999</c:v>
                </c:pt>
                <c:pt idx="188">
                  <c:v>72.085624600000003</c:v>
                </c:pt>
                <c:pt idx="189">
                  <c:v>83.97233439</c:v>
                </c:pt>
                <c:pt idx="190">
                  <c:v>42.76539537</c:v>
                </c:pt>
                <c:pt idx="191">
                  <c:v>35.712490690000003</c:v>
                </c:pt>
                <c:pt idx="192">
                  <c:v>29.237131160000001</c:v>
                </c:pt>
                <c:pt idx="193">
                  <c:v>27.495693960000001</c:v>
                </c:pt>
                <c:pt idx="194">
                  <c:v>27.980119779999999</c:v>
                </c:pt>
                <c:pt idx="195">
                  <c:v>27.462078689999998</c:v>
                </c:pt>
                <c:pt idx="196">
                  <c:v>83.987135140000007</c:v>
                </c:pt>
                <c:pt idx="197">
                  <c:v>27.098842940000001</c:v>
                </c:pt>
                <c:pt idx="198">
                  <c:v>25.884582890000001</c:v>
                </c:pt>
                <c:pt idx="199">
                  <c:v>23.68433821</c:v>
                </c:pt>
                <c:pt idx="200">
                  <c:v>21.777477780000002</c:v>
                </c:pt>
                <c:pt idx="201">
                  <c:v>21.38966593</c:v>
                </c:pt>
                <c:pt idx="202">
                  <c:v>24.378035430000001</c:v>
                </c:pt>
                <c:pt idx="203">
                  <c:v>26.765658999999999</c:v>
                </c:pt>
                <c:pt idx="204">
                  <c:v>27.97106359</c:v>
                </c:pt>
                <c:pt idx="205">
                  <c:v>27.51164052</c:v>
                </c:pt>
                <c:pt idx="206">
                  <c:v>29.719933449999999</c:v>
                </c:pt>
                <c:pt idx="207">
                  <c:v>36.443305379999998</c:v>
                </c:pt>
                <c:pt idx="208">
                  <c:v>33.517119090000001</c:v>
                </c:pt>
                <c:pt idx="209">
                  <c:v>39.422354810000002</c:v>
                </c:pt>
                <c:pt idx="210">
                  <c:v>42.635378359999997</c:v>
                </c:pt>
                <c:pt idx="211">
                  <c:v>43.044006529999997</c:v>
                </c:pt>
                <c:pt idx="212">
                  <c:v>39.11804515</c:v>
                </c:pt>
                <c:pt idx="213">
                  <c:v>59.7894243</c:v>
                </c:pt>
                <c:pt idx="214">
                  <c:v>169.53202379999999</c:v>
                </c:pt>
                <c:pt idx="215">
                  <c:v>51.521475109999997</c:v>
                </c:pt>
                <c:pt idx="216">
                  <c:v>24.527360290000001</c:v>
                </c:pt>
                <c:pt idx="217">
                  <c:v>15.495251659999999</c:v>
                </c:pt>
                <c:pt idx="218">
                  <c:v>14.696710360000001</c:v>
                </c:pt>
                <c:pt idx="219">
                  <c:v>16.295830899999999</c:v>
                </c:pt>
                <c:pt idx="220">
                  <c:v>17.304174190000001</c:v>
                </c:pt>
                <c:pt idx="221">
                  <c:v>16.73675939</c:v>
                </c:pt>
                <c:pt idx="222">
                  <c:v>15.823738069999999</c:v>
                </c:pt>
                <c:pt idx="223">
                  <c:v>16.173264660000001</c:v>
                </c:pt>
                <c:pt idx="224">
                  <c:v>15.77244625</c:v>
                </c:pt>
                <c:pt idx="225">
                  <c:v>66.688445450000003</c:v>
                </c:pt>
                <c:pt idx="226">
                  <c:v>32.95392545</c:v>
                </c:pt>
                <c:pt idx="227">
                  <c:v>20.106162090000002</c:v>
                </c:pt>
                <c:pt idx="228">
                  <c:v>17.93492548</c:v>
                </c:pt>
                <c:pt idx="229">
                  <c:v>18.470749380000001</c:v>
                </c:pt>
                <c:pt idx="230">
                  <c:v>19.222574259999998</c:v>
                </c:pt>
                <c:pt idx="231">
                  <c:v>19.200030129999998</c:v>
                </c:pt>
                <c:pt idx="232">
                  <c:v>17.527229640000002</c:v>
                </c:pt>
                <c:pt idx="233">
                  <c:v>16.573179679999999</c:v>
                </c:pt>
                <c:pt idx="234">
                  <c:v>19.152915839999999</c:v>
                </c:pt>
                <c:pt idx="235">
                  <c:v>19.164391439999999</c:v>
                </c:pt>
                <c:pt idx="236">
                  <c:v>14.81696781</c:v>
                </c:pt>
                <c:pt idx="237">
                  <c:v>13.81918509</c:v>
                </c:pt>
                <c:pt idx="238">
                  <c:v>15.30726222</c:v>
                </c:pt>
                <c:pt idx="239">
                  <c:v>16.446417090000001</c:v>
                </c:pt>
                <c:pt idx="240">
                  <c:v>16.571880419999999</c:v>
                </c:pt>
                <c:pt idx="241">
                  <c:v>26.383283550000002</c:v>
                </c:pt>
                <c:pt idx="242">
                  <c:v>30.336187890000001</c:v>
                </c:pt>
                <c:pt idx="243">
                  <c:v>987.55550100000005</c:v>
                </c:pt>
                <c:pt idx="244">
                  <c:v>149.48798239999999</c:v>
                </c:pt>
                <c:pt idx="245">
                  <c:v>54.513881589999997</c:v>
                </c:pt>
                <c:pt idx="246">
                  <c:v>29.92096991</c:v>
                </c:pt>
                <c:pt idx="247">
                  <c:v>23.833144969999999</c:v>
                </c:pt>
                <c:pt idx="248">
                  <c:v>20.63374383</c:v>
                </c:pt>
                <c:pt idx="249">
                  <c:v>19.143950740000001</c:v>
                </c:pt>
                <c:pt idx="250">
                  <c:v>18.791336340000001</c:v>
                </c:pt>
                <c:pt idx="251">
                  <c:v>209.31893529999999</c:v>
                </c:pt>
                <c:pt idx="252">
                  <c:v>174.4309916</c:v>
                </c:pt>
                <c:pt idx="253">
                  <c:v>49.826416809999998</c:v>
                </c:pt>
                <c:pt idx="254">
                  <c:v>25.215288610000002</c:v>
                </c:pt>
                <c:pt idx="255">
                  <c:v>21.232505740000001</c:v>
                </c:pt>
                <c:pt idx="256">
                  <c:v>16.93379431</c:v>
                </c:pt>
                <c:pt idx="257">
                  <c:v>15.57456002</c:v>
                </c:pt>
                <c:pt idx="258">
                  <c:v>15.111586129999999</c:v>
                </c:pt>
                <c:pt idx="259">
                  <c:v>235.03237569999999</c:v>
                </c:pt>
                <c:pt idx="260">
                  <c:v>320.01595470000001</c:v>
                </c:pt>
                <c:pt idx="261">
                  <c:v>66.965205780000005</c:v>
                </c:pt>
                <c:pt idx="262">
                  <c:v>24.064220840000001</c:v>
                </c:pt>
                <c:pt idx="263">
                  <c:v>20.144697480000001</c:v>
                </c:pt>
                <c:pt idx="264">
                  <c:v>16.04485584</c:v>
                </c:pt>
                <c:pt idx="265">
                  <c:v>14.00379708</c:v>
                </c:pt>
                <c:pt idx="266">
                  <c:v>20.01115046</c:v>
                </c:pt>
                <c:pt idx="267">
                  <c:v>17.315189220000001</c:v>
                </c:pt>
                <c:pt idx="268">
                  <c:v>15.46287869</c:v>
                </c:pt>
                <c:pt idx="269">
                  <c:v>15.17053514</c:v>
                </c:pt>
                <c:pt idx="270">
                  <c:v>12.51998888</c:v>
                </c:pt>
                <c:pt idx="271">
                  <c:v>13.52473535</c:v>
                </c:pt>
                <c:pt idx="272">
                  <c:v>17.004936499999999</c:v>
                </c:pt>
                <c:pt idx="273">
                  <c:v>17.078219969999999</c:v>
                </c:pt>
                <c:pt idx="274">
                  <c:v>17.688284339999999</c:v>
                </c:pt>
                <c:pt idx="275">
                  <c:v>32.666138009999997</c:v>
                </c:pt>
                <c:pt idx="276">
                  <c:v>52.665980490000003</c:v>
                </c:pt>
                <c:pt idx="277">
                  <c:v>41.130998200000001</c:v>
                </c:pt>
                <c:pt idx="278">
                  <c:v>20.628565049999999</c:v>
                </c:pt>
                <c:pt idx="279">
                  <c:v>144.36388640000001</c:v>
                </c:pt>
                <c:pt idx="280">
                  <c:v>20.658851640000002</c:v>
                </c:pt>
                <c:pt idx="281">
                  <c:v>106.53657339999999</c:v>
                </c:pt>
                <c:pt idx="282">
                  <c:v>57.127415120000002</c:v>
                </c:pt>
                <c:pt idx="283">
                  <c:v>16.703778190000001</c:v>
                </c:pt>
                <c:pt idx="284">
                  <c:v>26.39424511</c:v>
                </c:pt>
                <c:pt idx="285">
                  <c:v>13.136588209999999</c:v>
                </c:pt>
                <c:pt idx="286">
                  <c:v>9.3462520229999999</c:v>
                </c:pt>
                <c:pt idx="287">
                  <c:v>8.5870824979999991</c:v>
                </c:pt>
                <c:pt idx="288">
                  <c:v>8.5943524960000008</c:v>
                </c:pt>
                <c:pt idx="289">
                  <c:v>11.21623819</c:v>
                </c:pt>
                <c:pt idx="290">
                  <c:v>9.5599320460000001</c:v>
                </c:pt>
                <c:pt idx="291">
                  <c:v>8.8344490150000006</c:v>
                </c:pt>
                <c:pt idx="292">
                  <c:v>8.1387024760000006</c:v>
                </c:pt>
                <c:pt idx="293">
                  <c:v>8.0087812960000004</c:v>
                </c:pt>
                <c:pt idx="294">
                  <c:v>9.9633830490000008</c:v>
                </c:pt>
                <c:pt idx="295">
                  <c:v>28.822095010000002</c:v>
                </c:pt>
                <c:pt idx="296">
                  <c:v>30.389397979999998</c:v>
                </c:pt>
                <c:pt idx="297">
                  <c:v>20.219135659999999</c:v>
                </c:pt>
                <c:pt idx="298">
                  <c:v>18.35078656</c:v>
                </c:pt>
                <c:pt idx="299">
                  <c:v>14.51097759</c:v>
                </c:pt>
                <c:pt idx="300">
                  <c:v>11.27833244</c:v>
                </c:pt>
                <c:pt idx="301">
                  <c:v>12.68851323</c:v>
                </c:pt>
                <c:pt idx="302">
                  <c:v>11.711700560000001</c:v>
                </c:pt>
                <c:pt idx="303">
                  <c:v>9.5288905439999994</c:v>
                </c:pt>
                <c:pt idx="304">
                  <c:v>9.4148232220000008</c:v>
                </c:pt>
                <c:pt idx="305">
                  <c:v>10.947345909999999</c:v>
                </c:pt>
                <c:pt idx="306">
                  <c:v>13.66927102</c:v>
                </c:pt>
                <c:pt idx="307">
                  <c:v>16.036974369999999</c:v>
                </c:pt>
                <c:pt idx="308">
                  <c:v>99.038342130000004</c:v>
                </c:pt>
                <c:pt idx="309">
                  <c:v>28.23931129</c:v>
                </c:pt>
                <c:pt idx="310">
                  <c:v>16.611746220000001</c:v>
                </c:pt>
                <c:pt idx="311">
                  <c:v>9.5488567950000007</c:v>
                </c:pt>
                <c:pt idx="312">
                  <c:v>8.2402325409999992</c:v>
                </c:pt>
                <c:pt idx="313">
                  <c:v>7.9102834440000001</c:v>
                </c:pt>
                <c:pt idx="314">
                  <c:v>7.8439308920000004</c:v>
                </c:pt>
                <c:pt idx="315">
                  <c:v>7.5886785200000002</c:v>
                </c:pt>
                <c:pt idx="316">
                  <c:v>7.334371977</c:v>
                </c:pt>
                <c:pt idx="317">
                  <c:v>7.8020745910000002</c:v>
                </c:pt>
                <c:pt idx="318">
                  <c:v>6.5374033410000001</c:v>
                </c:pt>
                <c:pt idx="319">
                  <c:v>12.92761692</c:v>
                </c:pt>
                <c:pt idx="320">
                  <c:v>8.0557360849999995</c:v>
                </c:pt>
                <c:pt idx="321">
                  <c:v>5.7635284609999999</c:v>
                </c:pt>
                <c:pt idx="322">
                  <c:v>6.0643179710000004</c:v>
                </c:pt>
                <c:pt idx="323">
                  <c:v>6.4908389399999997</c:v>
                </c:pt>
                <c:pt idx="324">
                  <c:v>6.6616721329999997</c:v>
                </c:pt>
                <c:pt idx="325">
                  <c:v>16.10646186</c:v>
                </c:pt>
                <c:pt idx="326">
                  <c:v>11.50874357</c:v>
                </c:pt>
                <c:pt idx="327">
                  <c:v>9.446528786</c:v>
                </c:pt>
                <c:pt idx="328">
                  <c:v>7.8872431509999998</c:v>
                </c:pt>
                <c:pt idx="329">
                  <c:v>8.8470153049999993</c:v>
                </c:pt>
                <c:pt idx="330">
                  <c:v>15.591522360000001</c:v>
                </c:pt>
                <c:pt idx="331">
                  <c:v>10.51118939</c:v>
                </c:pt>
                <c:pt idx="332">
                  <c:v>9.8238981820000006</c:v>
                </c:pt>
                <c:pt idx="333">
                  <c:v>9.3302460739999997</c:v>
                </c:pt>
                <c:pt idx="334">
                  <c:v>8.0394103460000004</c:v>
                </c:pt>
                <c:pt idx="335">
                  <c:v>8.0843749999999996</c:v>
                </c:pt>
                <c:pt idx="336">
                  <c:v>7.3046875</c:v>
                </c:pt>
                <c:pt idx="337">
                  <c:v>7.030208333</c:v>
                </c:pt>
                <c:pt idx="338">
                  <c:v>7.5739583330000002</c:v>
                </c:pt>
                <c:pt idx="339">
                  <c:v>7.5520833329999997</c:v>
                </c:pt>
                <c:pt idx="340">
                  <c:v>7.6458333329999997</c:v>
                </c:pt>
                <c:pt idx="341">
                  <c:v>8.3000000000000007</c:v>
                </c:pt>
                <c:pt idx="342">
                  <c:v>8.9010416669999994</c:v>
                </c:pt>
                <c:pt idx="343">
                  <c:v>8.9197916670000001</c:v>
                </c:pt>
                <c:pt idx="344">
                  <c:v>9.7312499999999993</c:v>
                </c:pt>
                <c:pt idx="345">
                  <c:v>9.8000000000000007</c:v>
                </c:pt>
                <c:pt idx="346">
                  <c:v>9.7786458330000006</c:v>
                </c:pt>
                <c:pt idx="347">
                  <c:v>10.65885417</c:v>
                </c:pt>
                <c:pt idx="348">
                  <c:v>11.266666669999999</c:v>
                </c:pt>
                <c:pt idx="349">
                  <c:v>11.75520833</c:v>
                </c:pt>
                <c:pt idx="350">
                  <c:v>13.30833333</c:v>
                </c:pt>
                <c:pt idx="351">
                  <c:v>15.78385417</c:v>
                </c:pt>
                <c:pt idx="352">
                  <c:v>18.219791669999999</c:v>
                </c:pt>
                <c:pt idx="353">
                  <c:v>21.04878472</c:v>
                </c:pt>
                <c:pt idx="354">
                  <c:v>20.034548610000002</c:v>
                </c:pt>
                <c:pt idx="355">
                  <c:v>18.884895830000001</c:v>
                </c:pt>
                <c:pt idx="356">
                  <c:v>18.01927083</c:v>
                </c:pt>
                <c:pt idx="357">
                  <c:v>15.464062500000001</c:v>
                </c:pt>
                <c:pt idx="358">
                  <c:v>16.171875</c:v>
                </c:pt>
                <c:pt idx="359">
                  <c:v>17.615625000000001</c:v>
                </c:pt>
                <c:pt idx="360">
                  <c:v>18.30104167</c:v>
                </c:pt>
                <c:pt idx="361">
                  <c:v>17.809374999999999</c:v>
                </c:pt>
                <c:pt idx="362">
                  <c:v>18.744270830000001</c:v>
                </c:pt>
                <c:pt idx="363">
                  <c:v>21.708854169999999</c:v>
                </c:pt>
                <c:pt idx="364">
                  <c:v>22.770312499999999</c:v>
                </c:pt>
                <c:pt idx="365">
                  <c:v>23.565625000000001</c:v>
                </c:pt>
                <c:pt idx="366">
                  <c:v>25.272916670000001</c:v>
                </c:pt>
                <c:pt idx="367">
                  <c:v>26.256250000000001</c:v>
                </c:pt>
                <c:pt idx="368">
                  <c:v>29.927083329999999</c:v>
                </c:pt>
                <c:pt idx="369">
                  <c:v>27.682812500000001</c:v>
                </c:pt>
                <c:pt idx="370">
                  <c:v>21.83229167</c:v>
                </c:pt>
                <c:pt idx="371">
                  <c:v>22.864583329999999</c:v>
                </c:pt>
                <c:pt idx="372">
                  <c:v>21.92552083</c:v>
                </c:pt>
                <c:pt idx="373">
                  <c:v>23.793749999999999</c:v>
                </c:pt>
                <c:pt idx="374">
                  <c:v>18.630729169999999</c:v>
                </c:pt>
                <c:pt idx="375">
                  <c:v>11.2578125</c:v>
                </c:pt>
                <c:pt idx="376">
                  <c:v>11.36875</c:v>
                </c:pt>
                <c:pt idx="377">
                  <c:v>9.9203124999999996</c:v>
                </c:pt>
                <c:pt idx="378">
                  <c:v>8.2229166669999998</c:v>
                </c:pt>
                <c:pt idx="379">
                  <c:v>8.7651041670000005</c:v>
                </c:pt>
                <c:pt idx="380">
                  <c:v>8.4807291669999998</c:v>
                </c:pt>
                <c:pt idx="381">
                  <c:v>9.1005208329999991</c:v>
                </c:pt>
                <c:pt idx="382">
                  <c:v>9.3859375000000007</c:v>
                </c:pt>
                <c:pt idx="383">
                  <c:v>8.7458333330000002</c:v>
                </c:pt>
                <c:pt idx="384">
                  <c:v>9.25</c:v>
                </c:pt>
                <c:pt idx="385">
                  <c:v>13.594791669999999</c:v>
                </c:pt>
                <c:pt idx="386">
                  <c:v>10.346875000000001</c:v>
                </c:pt>
                <c:pt idx="387">
                  <c:v>8.8546875000000007</c:v>
                </c:pt>
                <c:pt idx="388">
                  <c:v>10.01770833</c:v>
                </c:pt>
                <c:pt idx="389">
                  <c:v>11.834375</c:v>
                </c:pt>
                <c:pt idx="390">
                  <c:v>11.353125</c:v>
                </c:pt>
                <c:pt idx="391">
                  <c:v>11.31041667</c:v>
                </c:pt>
                <c:pt idx="392">
                  <c:v>11.390104170000001</c:v>
                </c:pt>
                <c:pt idx="393">
                  <c:v>11.824999999999999</c:v>
                </c:pt>
                <c:pt idx="394">
                  <c:v>11.421875</c:v>
                </c:pt>
                <c:pt idx="395">
                  <c:v>11.94401042</c:v>
                </c:pt>
                <c:pt idx="396">
                  <c:v>10.67942708</c:v>
                </c:pt>
                <c:pt idx="397">
                  <c:v>10.680208329999999</c:v>
                </c:pt>
                <c:pt idx="398">
                  <c:v>9.9385416670000009</c:v>
                </c:pt>
                <c:pt idx="399">
                  <c:v>9.2265625</c:v>
                </c:pt>
                <c:pt idx="400">
                  <c:v>8.9072916670000009</c:v>
                </c:pt>
                <c:pt idx="401">
                  <c:v>7.9124999999999996</c:v>
                </c:pt>
                <c:pt idx="402">
                  <c:v>7.1916666669999998</c:v>
                </c:pt>
                <c:pt idx="403">
                  <c:v>8.2791666670000001</c:v>
                </c:pt>
                <c:pt idx="404">
                  <c:v>7.8229166670000003</c:v>
                </c:pt>
                <c:pt idx="405">
                  <c:v>7.5489583329999999</c:v>
                </c:pt>
                <c:pt idx="406">
                  <c:v>20.545833330000001</c:v>
                </c:pt>
                <c:pt idx="407">
                  <c:v>77.066666670000004</c:v>
                </c:pt>
                <c:pt idx="408">
                  <c:v>87.546875</c:v>
                </c:pt>
                <c:pt idx="409">
                  <c:v>38.036979170000002</c:v>
                </c:pt>
                <c:pt idx="410">
                  <c:v>22.622916669999999</c:v>
                </c:pt>
                <c:pt idx="411">
                  <c:v>24.439062499999999</c:v>
                </c:pt>
                <c:pt idx="412">
                  <c:v>100.6203125</c:v>
                </c:pt>
                <c:pt idx="413">
                  <c:v>342.0000187</c:v>
                </c:pt>
                <c:pt idx="414">
                  <c:v>197.36467780000001</c:v>
                </c:pt>
                <c:pt idx="415">
                  <c:v>42.970312499999999</c:v>
                </c:pt>
                <c:pt idx="416">
                  <c:v>327.47765909999998</c:v>
                </c:pt>
                <c:pt idx="417">
                  <c:v>654.45283440000003</c:v>
                </c:pt>
                <c:pt idx="418">
                  <c:v>267.32218280000001</c:v>
                </c:pt>
                <c:pt idx="419">
                  <c:v>306.28172080000002</c:v>
                </c:pt>
                <c:pt idx="420">
                  <c:v>698.9954851</c:v>
                </c:pt>
                <c:pt idx="421">
                  <c:v>283.87187499999999</c:v>
                </c:pt>
                <c:pt idx="422">
                  <c:v>159.1182292</c:v>
                </c:pt>
                <c:pt idx="423">
                  <c:v>71.530208329999994</c:v>
                </c:pt>
                <c:pt idx="424">
                  <c:v>185.81770829999999</c:v>
                </c:pt>
                <c:pt idx="425">
                  <c:v>221.55886079999999</c:v>
                </c:pt>
                <c:pt idx="426">
                  <c:v>53.689062499999999</c:v>
                </c:pt>
                <c:pt idx="427">
                  <c:v>21.997395829999999</c:v>
                </c:pt>
                <c:pt idx="428">
                  <c:v>13.25260417</c:v>
                </c:pt>
                <c:pt idx="429">
                  <c:v>10.160937499999999</c:v>
                </c:pt>
                <c:pt idx="430">
                  <c:v>59.636458330000004</c:v>
                </c:pt>
                <c:pt idx="431">
                  <c:v>70.159374999999997</c:v>
                </c:pt>
                <c:pt idx="432">
                  <c:v>18.4921875</c:v>
                </c:pt>
                <c:pt idx="433">
                  <c:v>14.399479169999999</c:v>
                </c:pt>
                <c:pt idx="434">
                  <c:v>18.029166669999999</c:v>
                </c:pt>
                <c:pt idx="435">
                  <c:v>40.694270830000001</c:v>
                </c:pt>
                <c:pt idx="436">
                  <c:v>75.152083329999996</c:v>
                </c:pt>
                <c:pt idx="437">
                  <c:v>109.3119792</c:v>
                </c:pt>
                <c:pt idx="438">
                  <c:v>56.386458330000004</c:v>
                </c:pt>
                <c:pt idx="439">
                  <c:v>19.24635417</c:v>
                </c:pt>
                <c:pt idx="440">
                  <c:v>12.975520830000001</c:v>
                </c:pt>
                <c:pt idx="441">
                  <c:v>14.14635417</c:v>
                </c:pt>
                <c:pt idx="442">
                  <c:v>38.647395830000001</c:v>
                </c:pt>
                <c:pt idx="443">
                  <c:v>80.298958330000005</c:v>
                </c:pt>
                <c:pt idx="444">
                  <c:v>58.833854170000002</c:v>
                </c:pt>
                <c:pt idx="445">
                  <c:v>27.55833333</c:v>
                </c:pt>
                <c:pt idx="446">
                  <c:v>30.190625000000001</c:v>
                </c:pt>
                <c:pt idx="447">
                  <c:v>95.862499999999997</c:v>
                </c:pt>
                <c:pt idx="448">
                  <c:v>181.85729169999999</c:v>
                </c:pt>
                <c:pt idx="449">
                  <c:v>123.0076471</c:v>
                </c:pt>
                <c:pt idx="450">
                  <c:v>91.196875000000006</c:v>
                </c:pt>
                <c:pt idx="451">
                  <c:v>60.4453125</c:v>
                </c:pt>
                <c:pt idx="452">
                  <c:v>37.884895829999998</c:v>
                </c:pt>
                <c:pt idx="453">
                  <c:v>21.424479170000001</c:v>
                </c:pt>
                <c:pt idx="454">
                  <c:v>25.735937499999999</c:v>
                </c:pt>
                <c:pt idx="455">
                  <c:v>29.149479169999999</c:v>
                </c:pt>
                <c:pt idx="456">
                  <c:v>17.133333329999999</c:v>
                </c:pt>
                <c:pt idx="457">
                  <c:v>10.703645829999999</c:v>
                </c:pt>
                <c:pt idx="458">
                  <c:v>8.2895833329999995</c:v>
                </c:pt>
                <c:pt idx="459">
                  <c:v>8.1182291670000009</c:v>
                </c:pt>
                <c:pt idx="460">
                  <c:v>50.297916669999999</c:v>
                </c:pt>
                <c:pt idx="461">
                  <c:v>45.614583330000002</c:v>
                </c:pt>
                <c:pt idx="462">
                  <c:v>28.403124999999999</c:v>
                </c:pt>
                <c:pt idx="463">
                  <c:v>22.90208333</c:v>
                </c:pt>
                <c:pt idx="464">
                  <c:v>20.782812499999999</c:v>
                </c:pt>
                <c:pt idx="465">
                  <c:v>17.942708329999999</c:v>
                </c:pt>
                <c:pt idx="466">
                  <c:v>28.330208330000001</c:v>
                </c:pt>
                <c:pt idx="467">
                  <c:v>33.660416669999996</c:v>
                </c:pt>
                <c:pt idx="468">
                  <c:v>31.646875000000001</c:v>
                </c:pt>
                <c:pt idx="469">
                  <c:v>26.010937500000001</c:v>
                </c:pt>
                <c:pt idx="470">
                  <c:v>14.48645833</c:v>
                </c:pt>
                <c:pt idx="471">
                  <c:v>19.41041667</c:v>
                </c:pt>
                <c:pt idx="472">
                  <c:v>19.842187500000001</c:v>
                </c:pt>
                <c:pt idx="473">
                  <c:v>16.431249999999999</c:v>
                </c:pt>
                <c:pt idx="474">
                  <c:v>14.288020830000001</c:v>
                </c:pt>
                <c:pt idx="475">
                  <c:v>16.586458329999999</c:v>
                </c:pt>
                <c:pt idx="476">
                  <c:v>15.84375</c:v>
                </c:pt>
                <c:pt idx="477">
                  <c:v>13.61354167</c:v>
                </c:pt>
                <c:pt idx="478">
                  <c:v>14.2890625</c:v>
                </c:pt>
                <c:pt idx="479">
                  <c:v>17.256770830000001</c:v>
                </c:pt>
                <c:pt idx="480">
                  <c:v>15.5796875</c:v>
                </c:pt>
                <c:pt idx="481">
                  <c:v>14.79114583</c:v>
                </c:pt>
                <c:pt idx="482">
                  <c:v>21.111458330000001</c:v>
                </c:pt>
                <c:pt idx="483">
                  <c:v>17.1484375</c:v>
                </c:pt>
                <c:pt idx="484">
                  <c:v>13.766666669999999</c:v>
                </c:pt>
                <c:pt idx="485">
                  <c:v>12.00364583</c:v>
                </c:pt>
                <c:pt idx="486">
                  <c:v>11.27604167</c:v>
                </c:pt>
                <c:pt idx="487">
                  <c:v>11.18541667</c:v>
                </c:pt>
                <c:pt idx="488">
                  <c:v>11.709375</c:v>
                </c:pt>
                <c:pt idx="489">
                  <c:v>13.54036458</c:v>
                </c:pt>
                <c:pt idx="490">
                  <c:v>13.69713542</c:v>
                </c:pt>
                <c:pt idx="491">
                  <c:v>12.188541669999999</c:v>
                </c:pt>
                <c:pt idx="492">
                  <c:v>10.945833329999999</c:v>
                </c:pt>
                <c:pt idx="493">
                  <c:v>7.8697916670000003</c:v>
                </c:pt>
                <c:pt idx="494">
                  <c:v>8.1937499999999996</c:v>
                </c:pt>
                <c:pt idx="495">
                  <c:v>10.065591400000001</c:v>
                </c:pt>
                <c:pt idx="496">
                  <c:v>9.9875000000000007</c:v>
                </c:pt>
                <c:pt idx="497">
                  <c:v>33.416145829999998</c:v>
                </c:pt>
                <c:pt idx="498">
                  <c:v>166.3672795</c:v>
                </c:pt>
                <c:pt idx="499">
                  <c:v>28.074137929999999</c:v>
                </c:pt>
                <c:pt idx="500">
                  <c:v>18.948177080000001</c:v>
                </c:pt>
                <c:pt idx="501">
                  <c:v>16.367592590000001</c:v>
                </c:pt>
                <c:pt idx="502">
                  <c:v>18.913541670000001</c:v>
                </c:pt>
                <c:pt idx="503">
                  <c:v>16.452604170000001</c:v>
                </c:pt>
                <c:pt idx="504">
                  <c:v>18.359375</c:v>
                </c:pt>
                <c:pt idx="505">
                  <c:v>18.738461539999999</c:v>
                </c:pt>
                <c:pt idx="506">
                  <c:v>26.26521739</c:v>
                </c:pt>
                <c:pt idx="507">
                  <c:v>77.638513509999996</c:v>
                </c:pt>
                <c:pt idx="508">
                  <c:v>83.372395830000002</c:v>
                </c:pt>
                <c:pt idx="509">
                  <c:v>73.498958329999994</c:v>
                </c:pt>
                <c:pt idx="510">
                  <c:v>59.290624999999999</c:v>
                </c:pt>
                <c:pt idx="511">
                  <c:v>55.183333330000004</c:v>
                </c:pt>
                <c:pt idx="512">
                  <c:v>53.392708329999998</c:v>
                </c:pt>
                <c:pt idx="513">
                  <c:v>50.417187499999997</c:v>
                </c:pt>
                <c:pt idx="514">
                  <c:v>45.7578125</c:v>
                </c:pt>
                <c:pt idx="515">
                  <c:v>46.047916669999999</c:v>
                </c:pt>
                <c:pt idx="516">
                  <c:v>43.151562499999997</c:v>
                </c:pt>
                <c:pt idx="517">
                  <c:v>38.793750000000003</c:v>
                </c:pt>
                <c:pt idx="518">
                  <c:v>36.031886489999998</c:v>
                </c:pt>
                <c:pt idx="519">
                  <c:v>34.890405549999997</c:v>
                </c:pt>
                <c:pt idx="520">
                  <c:v>353.31652580000002</c:v>
                </c:pt>
                <c:pt idx="521">
                  <c:v>64.902485130000002</c:v>
                </c:pt>
                <c:pt idx="522">
                  <c:v>33.01236961</c:v>
                </c:pt>
                <c:pt idx="523">
                  <c:v>28.397642359999999</c:v>
                </c:pt>
                <c:pt idx="524">
                  <c:v>40.336048859999998</c:v>
                </c:pt>
                <c:pt idx="525">
                  <c:v>36.778604510000001</c:v>
                </c:pt>
                <c:pt idx="526">
                  <c:v>27.617523080000002</c:v>
                </c:pt>
                <c:pt idx="527">
                  <c:v>39.862227910000001</c:v>
                </c:pt>
                <c:pt idx="528">
                  <c:v>63.904536530000001</c:v>
                </c:pt>
                <c:pt idx="529">
                  <c:v>67.928503969999994</c:v>
                </c:pt>
                <c:pt idx="530">
                  <c:v>46.322676559999998</c:v>
                </c:pt>
                <c:pt idx="531">
                  <c:v>207.9610514</c:v>
                </c:pt>
                <c:pt idx="532">
                  <c:v>956.16790749999996</c:v>
                </c:pt>
                <c:pt idx="533">
                  <c:v>177.93194560000001</c:v>
                </c:pt>
                <c:pt idx="534">
                  <c:v>90.175985510000004</c:v>
                </c:pt>
                <c:pt idx="535">
                  <c:v>72.264665269999995</c:v>
                </c:pt>
                <c:pt idx="536">
                  <c:v>65.31347968</c:v>
                </c:pt>
                <c:pt idx="537">
                  <c:v>46.293023259999998</c:v>
                </c:pt>
                <c:pt idx="538">
                  <c:v>39.665275170000001</c:v>
                </c:pt>
                <c:pt idx="539">
                  <c:v>36.039089570000002</c:v>
                </c:pt>
                <c:pt idx="540">
                  <c:v>32.769153979999999</c:v>
                </c:pt>
                <c:pt idx="541">
                  <c:v>28.741405889999999</c:v>
                </c:pt>
                <c:pt idx="542">
                  <c:v>27.137616139999999</c:v>
                </c:pt>
                <c:pt idx="543">
                  <c:v>25.90986805</c:v>
                </c:pt>
                <c:pt idx="544">
                  <c:v>23.392015789999999</c:v>
                </c:pt>
                <c:pt idx="545">
                  <c:v>20.81687187</c:v>
                </c:pt>
                <c:pt idx="546">
                  <c:v>20.415165439999999</c:v>
                </c:pt>
                <c:pt idx="547">
                  <c:v>19.79262568</c:v>
                </c:pt>
                <c:pt idx="548">
                  <c:v>22.03154426</c:v>
                </c:pt>
                <c:pt idx="549">
                  <c:v>18.9496295</c:v>
                </c:pt>
                <c:pt idx="550">
                  <c:v>14.67344391</c:v>
                </c:pt>
                <c:pt idx="551">
                  <c:v>14.29934166</c:v>
                </c:pt>
                <c:pt idx="552">
                  <c:v>14.885135229999999</c:v>
                </c:pt>
                <c:pt idx="553">
                  <c:v>16.106866310000001</c:v>
                </c:pt>
                <c:pt idx="554">
                  <c:v>13.68797238</c:v>
                </c:pt>
                <c:pt idx="555">
                  <c:v>14.03262013</c:v>
                </c:pt>
                <c:pt idx="556">
                  <c:v>14.3246637</c:v>
                </c:pt>
                <c:pt idx="557">
                  <c:v>12.174519780000001</c:v>
                </c:pt>
                <c:pt idx="558">
                  <c:v>11.266042519999999</c:v>
                </c:pt>
                <c:pt idx="559">
                  <c:v>16.904961100000001</c:v>
                </c:pt>
                <c:pt idx="560">
                  <c:v>16.17981717</c:v>
                </c:pt>
                <c:pt idx="561">
                  <c:v>16.395819079999999</c:v>
                </c:pt>
                <c:pt idx="562">
                  <c:v>16.82067516</c:v>
                </c:pt>
                <c:pt idx="563">
                  <c:v>48.492666649999997</c:v>
                </c:pt>
                <c:pt idx="564">
                  <c:v>33.682145550000001</c:v>
                </c:pt>
                <c:pt idx="565">
                  <c:v>10.91275755</c:v>
                </c:pt>
                <c:pt idx="566">
                  <c:v>9.6892857140000004</c:v>
                </c:pt>
                <c:pt idx="567">
                  <c:v>10.547584710000001</c:v>
                </c:pt>
                <c:pt idx="568">
                  <c:v>9.9147378659999994</c:v>
                </c:pt>
                <c:pt idx="569">
                  <c:v>8.0761275179999998</c:v>
                </c:pt>
                <c:pt idx="570">
                  <c:v>7.565155678</c:v>
                </c:pt>
                <c:pt idx="571">
                  <c:v>8.9677255040000006</c:v>
                </c:pt>
                <c:pt idx="572">
                  <c:v>9.7114411629999999</c:v>
                </c:pt>
                <c:pt idx="573">
                  <c:v>10.279245360000001</c:v>
                </c:pt>
                <c:pt idx="574">
                  <c:v>11.20794192</c:v>
                </c:pt>
                <c:pt idx="575">
                  <c:v>15.170282719999999</c:v>
                </c:pt>
                <c:pt idx="576">
                  <c:v>13.429620849999999</c:v>
                </c:pt>
                <c:pt idx="577">
                  <c:v>11.92363819</c:v>
                </c:pt>
                <c:pt idx="578">
                  <c:v>9.7023809520000004</c:v>
                </c:pt>
                <c:pt idx="579">
                  <c:v>9.2247424450000004</c:v>
                </c:pt>
                <c:pt idx="580">
                  <c:v>9.1557844930000005</c:v>
                </c:pt>
                <c:pt idx="581">
                  <c:v>9.7956807080000008</c:v>
                </c:pt>
                <c:pt idx="582">
                  <c:v>10.54642965</c:v>
                </c:pt>
                <c:pt idx="583">
                  <c:v>15.801202180000001</c:v>
                </c:pt>
                <c:pt idx="584">
                  <c:v>14.081069680000001</c:v>
                </c:pt>
                <c:pt idx="585">
                  <c:v>13.52577883</c:v>
                </c:pt>
                <c:pt idx="586">
                  <c:v>12.72568111</c:v>
                </c:pt>
                <c:pt idx="587">
                  <c:v>13.18809336</c:v>
                </c:pt>
                <c:pt idx="588">
                  <c:v>13.92546402</c:v>
                </c:pt>
                <c:pt idx="589">
                  <c:v>14.88827128</c:v>
                </c:pt>
                <c:pt idx="590">
                  <c:v>13.32425926</c:v>
                </c:pt>
                <c:pt idx="591">
                  <c:v>15.08252575</c:v>
                </c:pt>
                <c:pt idx="592">
                  <c:v>13.69834908</c:v>
                </c:pt>
                <c:pt idx="593">
                  <c:v>14.60810066</c:v>
                </c:pt>
                <c:pt idx="594">
                  <c:v>16.20840381</c:v>
                </c:pt>
                <c:pt idx="595">
                  <c:v>17.962020420000002</c:v>
                </c:pt>
                <c:pt idx="596">
                  <c:v>15.05639938</c:v>
                </c:pt>
                <c:pt idx="597">
                  <c:v>13.12138951</c:v>
                </c:pt>
                <c:pt idx="598">
                  <c:v>14.28686385</c:v>
                </c:pt>
                <c:pt idx="599">
                  <c:v>13.60540683</c:v>
                </c:pt>
                <c:pt idx="600">
                  <c:v>12.37439034</c:v>
                </c:pt>
                <c:pt idx="601">
                  <c:v>11.13916508</c:v>
                </c:pt>
                <c:pt idx="602">
                  <c:v>13.400167550000001</c:v>
                </c:pt>
                <c:pt idx="603">
                  <c:v>19.331537319999999</c:v>
                </c:pt>
                <c:pt idx="604">
                  <c:v>15.34542521</c:v>
                </c:pt>
                <c:pt idx="605">
                  <c:v>19.30266052</c:v>
                </c:pt>
                <c:pt idx="606">
                  <c:v>16.94469118</c:v>
                </c:pt>
                <c:pt idx="607">
                  <c:v>14.282695029999999</c:v>
                </c:pt>
                <c:pt idx="608">
                  <c:v>12.462135549999999</c:v>
                </c:pt>
                <c:pt idx="609">
                  <c:v>9.4430744170000001</c:v>
                </c:pt>
                <c:pt idx="610">
                  <c:v>8.3390791219999993</c:v>
                </c:pt>
                <c:pt idx="611">
                  <c:v>8.2978155149999999</c:v>
                </c:pt>
                <c:pt idx="612">
                  <c:v>13.34668007</c:v>
                </c:pt>
                <c:pt idx="613">
                  <c:v>8.8784599190000009</c:v>
                </c:pt>
                <c:pt idx="614">
                  <c:v>7.6258794510000003</c:v>
                </c:pt>
                <c:pt idx="615">
                  <c:v>7.9386666540000004</c:v>
                </c:pt>
                <c:pt idx="616">
                  <c:v>6.2785895099999998</c:v>
                </c:pt>
                <c:pt idx="617">
                  <c:v>6.2701201519999996</c:v>
                </c:pt>
                <c:pt idx="618">
                  <c:v>6.241246265</c:v>
                </c:pt>
                <c:pt idx="619">
                  <c:v>6.3158303670000002</c:v>
                </c:pt>
                <c:pt idx="620">
                  <c:v>6.6576658770000003</c:v>
                </c:pt>
                <c:pt idx="621">
                  <c:v>7.3587274359999997</c:v>
                </c:pt>
                <c:pt idx="622">
                  <c:v>8.5713264599999999</c:v>
                </c:pt>
                <c:pt idx="623">
                  <c:v>7.5768312460000002</c:v>
                </c:pt>
                <c:pt idx="624">
                  <c:v>7.3247675970000001</c:v>
                </c:pt>
                <c:pt idx="625">
                  <c:v>7.3062550709999998</c:v>
                </c:pt>
                <c:pt idx="626">
                  <c:v>8.1227100869999997</c:v>
                </c:pt>
                <c:pt idx="627">
                  <c:v>9.6818260160000005</c:v>
                </c:pt>
                <c:pt idx="628">
                  <c:v>11.65880604</c:v>
                </c:pt>
                <c:pt idx="629">
                  <c:v>13.218634700000001</c:v>
                </c:pt>
                <c:pt idx="630">
                  <c:v>14.061545219999999</c:v>
                </c:pt>
                <c:pt idx="631">
                  <c:v>17.197187670000002</c:v>
                </c:pt>
                <c:pt idx="632">
                  <c:v>14.59698536</c:v>
                </c:pt>
                <c:pt idx="633">
                  <c:v>13.51069036</c:v>
                </c:pt>
                <c:pt idx="634">
                  <c:v>14.935398210000001</c:v>
                </c:pt>
                <c:pt idx="635">
                  <c:v>11.978397230000001</c:v>
                </c:pt>
                <c:pt idx="636">
                  <c:v>11.46000162</c:v>
                </c:pt>
                <c:pt idx="637">
                  <c:v>11.309187980000001</c:v>
                </c:pt>
                <c:pt idx="638">
                  <c:v>14.82987451</c:v>
                </c:pt>
                <c:pt idx="639">
                  <c:v>16.240571920000001</c:v>
                </c:pt>
                <c:pt idx="640">
                  <c:v>9.4443320489999998</c:v>
                </c:pt>
                <c:pt idx="641">
                  <c:v>11.410811369999999</c:v>
                </c:pt>
                <c:pt idx="642">
                  <c:v>12.075064019999999</c:v>
                </c:pt>
                <c:pt idx="643">
                  <c:v>14.93494621</c:v>
                </c:pt>
                <c:pt idx="644">
                  <c:v>81.490811809999997</c:v>
                </c:pt>
                <c:pt idx="645">
                  <c:v>22.039583329999999</c:v>
                </c:pt>
                <c:pt idx="646">
                  <c:v>9.1875</c:v>
                </c:pt>
                <c:pt idx="647">
                  <c:v>7.0182291670000003</c:v>
                </c:pt>
                <c:pt idx="648">
                  <c:v>7.7104166669999996</c:v>
                </c:pt>
                <c:pt idx="649">
                  <c:v>7.2609374999999998</c:v>
                </c:pt>
                <c:pt idx="650">
                  <c:v>6.8552083330000002</c:v>
                </c:pt>
                <c:pt idx="651">
                  <c:v>6.9552083329999999</c:v>
                </c:pt>
                <c:pt idx="652">
                  <c:v>367.9703422</c:v>
                </c:pt>
                <c:pt idx="653">
                  <c:v>417.99780779999998</c:v>
                </c:pt>
                <c:pt idx="654">
                  <c:v>172.6913735</c:v>
                </c:pt>
                <c:pt idx="655">
                  <c:v>41.068229170000002</c:v>
                </c:pt>
                <c:pt idx="656">
                  <c:v>29.860416669999999</c:v>
                </c:pt>
                <c:pt idx="657">
                  <c:v>20.103124999999999</c:v>
                </c:pt>
                <c:pt idx="658">
                  <c:v>15.1953125</c:v>
                </c:pt>
                <c:pt idx="659">
                  <c:v>15.487500000000001</c:v>
                </c:pt>
                <c:pt idx="660">
                  <c:v>16.047395829999999</c:v>
                </c:pt>
                <c:pt idx="661">
                  <c:v>13.65208333</c:v>
                </c:pt>
                <c:pt idx="662">
                  <c:v>14.331250000000001</c:v>
                </c:pt>
                <c:pt idx="663">
                  <c:v>16.03541667</c:v>
                </c:pt>
                <c:pt idx="664">
                  <c:v>16.647916670000001</c:v>
                </c:pt>
                <c:pt idx="665">
                  <c:v>15.860416669999999</c:v>
                </c:pt>
                <c:pt idx="666">
                  <c:v>17.484895829999999</c:v>
                </c:pt>
                <c:pt idx="667">
                  <c:v>16.938541669999999</c:v>
                </c:pt>
                <c:pt idx="668">
                  <c:v>16.421875</c:v>
                </c:pt>
                <c:pt idx="669">
                  <c:v>16.728645830000001</c:v>
                </c:pt>
                <c:pt idx="670">
                  <c:v>17.708333329999999</c:v>
                </c:pt>
                <c:pt idx="671">
                  <c:v>20.89263158</c:v>
                </c:pt>
                <c:pt idx="672">
                  <c:v>5.0151041669999996</c:v>
                </c:pt>
                <c:pt idx="673">
                  <c:v>4.2338541669999996</c:v>
                </c:pt>
                <c:pt idx="674">
                  <c:v>3.9234374999999999</c:v>
                </c:pt>
                <c:pt idx="675">
                  <c:v>4.264583333</c:v>
                </c:pt>
                <c:pt idx="676">
                  <c:v>4.4390625000000004</c:v>
                </c:pt>
                <c:pt idx="677">
                  <c:v>4.4390625000000004</c:v>
                </c:pt>
                <c:pt idx="678">
                  <c:v>4.1723958330000004</c:v>
                </c:pt>
                <c:pt idx="679">
                  <c:v>3.850520833</c:v>
                </c:pt>
                <c:pt idx="680">
                  <c:v>4.3197916669999996</c:v>
                </c:pt>
                <c:pt idx="681">
                  <c:v>4.4104166669999998</c:v>
                </c:pt>
                <c:pt idx="682">
                  <c:v>4.4614583330000004</c:v>
                </c:pt>
                <c:pt idx="683">
                  <c:v>4.3250000000000002</c:v>
                </c:pt>
                <c:pt idx="684">
                  <c:v>4.3656249999999996</c:v>
                </c:pt>
                <c:pt idx="685">
                  <c:v>4.454166667</c:v>
                </c:pt>
                <c:pt idx="686">
                  <c:v>4.0281250000000002</c:v>
                </c:pt>
                <c:pt idx="687">
                  <c:v>3.9458333329999999</c:v>
                </c:pt>
                <c:pt idx="688">
                  <c:v>4.0437500000000002</c:v>
                </c:pt>
                <c:pt idx="689">
                  <c:v>4.1442708330000002</c:v>
                </c:pt>
                <c:pt idx="690">
                  <c:v>4.8406250000000002</c:v>
                </c:pt>
                <c:pt idx="691">
                  <c:v>4.0703125</c:v>
                </c:pt>
                <c:pt idx="692">
                  <c:v>4.0744791669999998</c:v>
                </c:pt>
                <c:pt idx="693">
                  <c:v>3.8963541670000001</c:v>
                </c:pt>
                <c:pt idx="694">
                  <c:v>3.704166667</c:v>
                </c:pt>
                <c:pt idx="695">
                  <c:v>3.5125000000000002</c:v>
                </c:pt>
                <c:pt idx="696">
                  <c:v>4.1453125000000002</c:v>
                </c:pt>
                <c:pt idx="697">
                  <c:v>5.0744791669999998</c:v>
                </c:pt>
                <c:pt idx="698">
                  <c:v>4.7557291670000001</c:v>
                </c:pt>
                <c:pt idx="699">
                  <c:v>4.334895833</c:v>
                </c:pt>
                <c:pt idx="700">
                  <c:v>4.5015625000000004</c:v>
                </c:pt>
                <c:pt idx="701">
                  <c:v>3.8932291669999999</c:v>
                </c:pt>
                <c:pt idx="702">
                  <c:v>4.1015625</c:v>
                </c:pt>
                <c:pt idx="703">
                  <c:v>4.2468750000000002</c:v>
                </c:pt>
                <c:pt idx="704">
                  <c:v>4.4031250000000002</c:v>
                </c:pt>
                <c:pt idx="705">
                  <c:v>4.7661458330000004</c:v>
                </c:pt>
                <c:pt idx="706">
                  <c:v>4.7854166669999998</c:v>
                </c:pt>
                <c:pt idx="707">
                  <c:v>4.618229167</c:v>
                </c:pt>
                <c:pt idx="708">
                  <c:v>5.1505208329999999</c:v>
                </c:pt>
                <c:pt idx="709">
                  <c:v>4.790104167</c:v>
                </c:pt>
                <c:pt idx="710">
                  <c:v>4.819270833</c:v>
                </c:pt>
                <c:pt idx="711">
                  <c:v>5.0437500000000002</c:v>
                </c:pt>
                <c:pt idx="712">
                  <c:v>5.836979167</c:v>
                </c:pt>
                <c:pt idx="713">
                  <c:v>5.0994791670000001</c:v>
                </c:pt>
                <c:pt idx="714">
                  <c:v>5.4026041669999998</c:v>
                </c:pt>
                <c:pt idx="715">
                  <c:v>5.571354167</c:v>
                </c:pt>
                <c:pt idx="716">
                  <c:v>5.4145833330000004</c:v>
                </c:pt>
                <c:pt idx="717">
                  <c:v>5.9203124999999996</c:v>
                </c:pt>
                <c:pt idx="718">
                  <c:v>6.3703124999999998</c:v>
                </c:pt>
                <c:pt idx="719">
                  <c:v>7.5031249999999998</c:v>
                </c:pt>
                <c:pt idx="720">
                  <c:v>6.303645833</c:v>
                </c:pt>
                <c:pt idx="721">
                  <c:v>6.6018229169999998</c:v>
                </c:pt>
                <c:pt idx="722">
                  <c:v>6.9138020830000002</c:v>
                </c:pt>
                <c:pt idx="723">
                  <c:v>7.344791667</c:v>
                </c:pt>
                <c:pt idx="724">
                  <c:v>6.336979167</c:v>
                </c:pt>
                <c:pt idx="725">
                  <c:v>5.975520833</c:v>
                </c:pt>
                <c:pt idx="726">
                  <c:v>5.3546874999999998</c:v>
                </c:pt>
                <c:pt idx="727">
                  <c:v>5.1916666669999998</c:v>
                </c:pt>
                <c:pt idx="728">
                  <c:v>4.5130208329999997</c:v>
                </c:pt>
                <c:pt idx="729">
                  <c:v>4.3145833329999999</c:v>
                </c:pt>
                <c:pt idx="730">
                  <c:v>4.6510416670000003</c:v>
                </c:pt>
                <c:pt idx="731">
                  <c:v>4.7171874999999996</c:v>
                </c:pt>
                <c:pt idx="732">
                  <c:v>4.2682291670000003</c:v>
                </c:pt>
                <c:pt idx="733">
                  <c:v>4.3328125000000002</c:v>
                </c:pt>
                <c:pt idx="734">
                  <c:v>4.2125000000000004</c:v>
                </c:pt>
                <c:pt idx="735">
                  <c:v>4.0572916670000003</c:v>
                </c:pt>
                <c:pt idx="736">
                  <c:v>4.7208333329999999</c:v>
                </c:pt>
                <c:pt idx="737">
                  <c:v>6.6442708330000002</c:v>
                </c:pt>
                <c:pt idx="738">
                  <c:v>8.5005208329999995</c:v>
                </c:pt>
                <c:pt idx="739">
                  <c:v>9.7604166669999994</c:v>
                </c:pt>
                <c:pt idx="740">
                  <c:v>9.6010416670000005</c:v>
                </c:pt>
                <c:pt idx="741">
                  <c:v>6.6848958329999997</c:v>
                </c:pt>
                <c:pt idx="742">
                  <c:v>6.2374999999999998</c:v>
                </c:pt>
                <c:pt idx="743">
                  <c:v>9.3791666669999998</c:v>
                </c:pt>
                <c:pt idx="744">
                  <c:v>9.9078125000000004</c:v>
                </c:pt>
                <c:pt idx="745">
                  <c:v>12.727604169999999</c:v>
                </c:pt>
                <c:pt idx="746">
                  <c:v>12.72864583</c:v>
                </c:pt>
                <c:pt idx="747">
                  <c:v>11.227083329999999</c:v>
                </c:pt>
                <c:pt idx="748">
                  <c:v>10.16770833</c:v>
                </c:pt>
                <c:pt idx="749">
                  <c:v>9.1494791670000009</c:v>
                </c:pt>
                <c:pt idx="750">
                  <c:v>8.4442708329999991</c:v>
                </c:pt>
                <c:pt idx="751">
                  <c:v>6.9802083330000002</c:v>
                </c:pt>
                <c:pt idx="752">
                  <c:v>10.43333333</c:v>
                </c:pt>
                <c:pt idx="753">
                  <c:v>49.818750000000001</c:v>
                </c:pt>
                <c:pt idx="754">
                  <c:v>17.565104170000001</c:v>
                </c:pt>
                <c:pt idx="755">
                  <c:v>14.188541669999999</c:v>
                </c:pt>
                <c:pt idx="756">
                  <c:v>8.4130208329999991</c:v>
                </c:pt>
                <c:pt idx="757">
                  <c:v>6.0494791670000003</c:v>
                </c:pt>
                <c:pt idx="758">
                  <c:v>5.5114583330000002</c:v>
                </c:pt>
                <c:pt idx="759">
                  <c:v>5.0432291669999998</c:v>
                </c:pt>
                <c:pt idx="760">
                  <c:v>23.78489583</c:v>
                </c:pt>
                <c:pt idx="761">
                  <c:v>114.68906250000001</c:v>
                </c:pt>
                <c:pt idx="762">
                  <c:v>135.6395833</c:v>
                </c:pt>
                <c:pt idx="763">
                  <c:v>137.4067708</c:v>
                </c:pt>
                <c:pt idx="764">
                  <c:v>173.2416667</c:v>
                </c:pt>
                <c:pt idx="765">
                  <c:v>187.35547199999999</c:v>
                </c:pt>
                <c:pt idx="766">
                  <c:v>84.317257170000005</c:v>
                </c:pt>
                <c:pt idx="767">
                  <c:v>53.055170560000001</c:v>
                </c:pt>
                <c:pt idx="768">
                  <c:v>25.039583329999999</c:v>
                </c:pt>
                <c:pt idx="769">
                  <c:v>16.88645833</c:v>
                </c:pt>
                <c:pt idx="770">
                  <c:v>11.926562499999999</c:v>
                </c:pt>
                <c:pt idx="771">
                  <c:v>10.02916667</c:v>
                </c:pt>
                <c:pt idx="772">
                  <c:v>21.454166669999999</c:v>
                </c:pt>
                <c:pt idx="773">
                  <c:v>42.50077375</c:v>
                </c:pt>
                <c:pt idx="774">
                  <c:v>34.014460550000003</c:v>
                </c:pt>
                <c:pt idx="775">
                  <c:v>13.42708333</c:v>
                </c:pt>
                <c:pt idx="776">
                  <c:v>15.251041669999999</c:v>
                </c:pt>
                <c:pt idx="777">
                  <c:v>60.179983919999998</c:v>
                </c:pt>
                <c:pt idx="778">
                  <c:v>45.079938929999997</c:v>
                </c:pt>
                <c:pt idx="779">
                  <c:v>25.951041669999999</c:v>
                </c:pt>
                <c:pt idx="780">
                  <c:v>10.086458329999999</c:v>
                </c:pt>
                <c:pt idx="781">
                  <c:v>7.25</c:v>
                </c:pt>
                <c:pt idx="782">
                  <c:v>6.53125</c:v>
                </c:pt>
                <c:pt idx="783">
                  <c:v>6.2229166669999998</c:v>
                </c:pt>
                <c:pt idx="784">
                  <c:v>6.4958333330000002</c:v>
                </c:pt>
                <c:pt idx="785">
                  <c:v>9.5515624999999993</c:v>
                </c:pt>
                <c:pt idx="786">
                  <c:v>28.418635829999999</c:v>
                </c:pt>
                <c:pt idx="787">
                  <c:v>20.59375</c:v>
                </c:pt>
                <c:pt idx="788">
                  <c:v>57.130826939999999</c:v>
                </c:pt>
                <c:pt idx="789">
                  <c:v>45.567187500000003</c:v>
                </c:pt>
                <c:pt idx="790">
                  <c:v>22.02708333</c:v>
                </c:pt>
                <c:pt idx="791">
                  <c:v>16.764062500000001</c:v>
                </c:pt>
                <c:pt idx="792">
                  <c:v>17.55104167</c:v>
                </c:pt>
                <c:pt idx="793">
                  <c:v>16.052604169999999</c:v>
                </c:pt>
                <c:pt idx="794">
                  <c:v>13.57447917</c:v>
                </c:pt>
                <c:pt idx="795">
                  <c:v>50.119804279999997</c:v>
                </c:pt>
                <c:pt idx="796">
                  <c:v>568.61674919999996</c:v>
                </c:pt>
                <c:pt idx="797">
                  <c:v>126.4243527</c:v>
                </c:pt>
                <c:pt idx="798">
                  <c:v>39.375856470000002</c:v>
                </c:pt>
                <c:pt idx="799">
                  <c:v>29.285675569999999</c:v>
                </c:pt>
                <c:pt idx="800">
                  <c:v>18.068943050000001</c:v>
                </c:pt>
                <c:pt idx="801">
                  <c:v>8.6093570249999996</c:v>
                </c:pt>
                <c:pt idx="802">
                  <c:v>7.1175825059999998</c:v>
                </c:pt>
                <c:pt idx="803">
                  <c:v>7.4339386059999999</c:v>
                </c:pt>
                <c:pt idx="804">
                  <c:v>31.12238043</c:v>
                </c:pt>
                <c:pt idx="805">
                  <c:v>112.673799</c:v>
                </c:pt>
                <c:pt idx="806">
                  <c:v>216.20998940000001</c:v>
                </c:pt>
                <c:pt idx="807">
                  <c:v>94.862061170000004</c:v>
                </c:pt>
                <c:pt idx="808">
                  <c:v>70.599191939999997</c:v>
                </c:pt>
                <c:pt idx="809">
                  <c:v>69.518275529999997</c:v>
                </c:pt>
                <c:pt idx="810">
                  <c:v>67.711297920000007</c:v>
                </c:pt>
                <c:pt idx="811">
                  <c:v>93.814242300000004</c:v>
                </c:pt>
                <c:pt idx="812">
                  <c:v>99.53934744</c:v>
                </c:pt>
                <c:pt idx="813">
                  <c:v>135.50330779999999</c:v>
                </c:pt>
                <c:pt idx="814">
                  <c:v>60.85455838</c:v>
                </c:pt>
                <c:pt idx="815">
                  <c:v>29.92910564</c:v>
                </c:pt>
                <c:pt idx="816">
                  <c:v>35.117570870000002</c:v>
                </c:pt>
                <c:pt idx="817">
                  <c:v>23.342112119999999</c:v>
                </c:pt>
                <c:pt idx="818">
                  <c:v>22.27116595</c:v>
                </c:pt>
                <c:pt idx="819">
                  <c:v>20.294616749999999</c:v>
                </c:pt>
                <c:pt idx="820">
                  <c:v>15.5660262</c:v>
                </c:pt>
                <c:pt idx="821">
                  <c:v>20.95833197</c:v>
                </c:pt>
                <c:pt idx="822">
                  <c:v>22.820484409999999</c:v>
                </c:pt>
                <c:pt idx="823">
                  <c:v>17.908485899999999</c:v>
                </c:pt>
                <c:pt idx="824">
                  <c:v>18.941251569999999</c:v>
                </c:pt>
                <c:pt idx="825">
                  <c:v>11.063020829999999</c:v>
                </c:pt>
                <c:pt idx="826">
                  <c:v>12.75572917</c:v>
                </c:pt>
                <c:pt idx="827">
                  <c:v>13.93385417</c:v>
                </c:pt>
                <c:pt idx="828">
                  <c:v>18.834895830000001</c:v>
                </c:pt>
                <c:pt idx="829">
                  <c:v>19.848958329999999</c:v>
                </c:pt>
                <c:pt idx="830">
                  <c:v>16.282812499999999</c:v>
                </c:pt>
                <c:pt idx="831">
                  <c:v>14.44114583</c:v>
                </c:pt>
                <c:pt idx="832">
                  <c:v>25.03541667</c:v>
                </c:pt>
                <c:pt idx="833">
                  <c:v>26.109895829999999</c:v>
                </c:pt>
                <c:pt idx="834">
                  <c:v>27.397126440000001</c:v>
                </c:pt>
                <c:pt idx="835">
                  <c:v>311.64346540000003</c:v>
                </c:pt>
                <c:pt idx="836">
                  <c:v>43.748555629999998</c:v>
                </c:pt>
                <c:pt idx="837">
                  <c:v>25.38164557</c:v>
                </c:pt>
                <c:pt idx="838">
                  <c:v>13.69297242</c:v>
                </c:pt>
                <c:pt idx="839">
                  <c:v>11.80826465</c:v>
                </c:pt>
                <c:pt idx="840">
                  <c:v>12.71927807</c:v>
                </c:pt>
                <c:pt idx="841">
                  <c:v>13.16666667</c:v>
                </c:pt>
                <c:pt idx="842">
                  <c:v>12.7984375</c:v>
                </c:pt>
                <c:pt idx="843">
                  <c:v>16.8515625</c:v>
                </c:pt>
                <c:pt idx="844">
                  <c:v>18.113802079999999</c:v>
                </c:pt>
                <c:pt idx="845">
                  <c:v>20.430989579999999</c:v>
                </c:pt>
                <c:pt idx="846">
                  <c:v>23.919037360000001</c:v>
                </c:pt>
                <c:pt idx="847">
                  <c:v>22.946115450000001</c:v>
                </c:pt>
                <c:pt idx="848">
                  <c:v>25.397940070000001</c:v>
                </c:pt>
                <c:pt idx="849">
                  <c:v>27.610111109999998</c:v>
                </c:pt>
                <c:pt idx="850">
                  <c:v>23.876046509999998</c:v>
                </c:pt>
                <c:pt idx="851">
                  <c:v>22.428125000000001</c:v>
                </c:pt>
                <c:pt idx="852">
                  <c:v>21.204687499999999</c:v>
                </c:pt>
                <c:pt idx="853">
                  <c:v>19.041666670000001</c:v>
                </c:pt>
                <c:pt idx="854">
                  <c:v>18.40625</c:v>
                </c:pt>
                <c:pt idx="855">
                  <c:v>17.538020830000001</c:v>
                </c:pt>
                <c:pt idx="856">
                  <c:v>15.850520830000001</c:v>
                </c:pt>
                <c:pt idx="857">
                  <c:v>15.9453125</c:v>
                </c:pt>
                <c:pt idx="858">
                  <c:v>19.322916670000001</c:v>
                </c:pt>
                <c:pt idx="859">
                  <c:v>18.147916670000001</c:v>
                </c:pt>
                <c:pt idx="860">
                  <c:v>15.065625000000001</c:v>
                </c:pt>
                <c:pt idx="861">
                  <c:v>13.37467532</c:v>
                </c:pt>
                <c:pt idx="862">
                  <c:v>13.54947917</c:v>
                </c:pt>
                <c:pt idx="863">
                  <c:v>16.259374999999999</c:v>
                </c:pt>
                <c:pt idx="864">
                  <c:v>15.477083329999999</c:v>
                </c:pt>
                <c:pt idx="865">
                  <c:v>14.387499999999999</c:v>
                </c:pt>
                <c:pt idx="866">
                  <c:v>13.33385417</c:v>
                </c:pt>
                <c:pt idx="867">
                  <c:v>9.7588541670000009</c:v>
                </c:pt>
                <c:pt idx="868">
                  <c:v>9.2817708329999995</c:v>
                </c:pt>
                <c:pt idx="869">
                  <c:v>8.5734375000000007</c:v>
                </c:pt>
                <c:pt idx="870">
                  <c:v>8.2156249999999993</c:v>
                </c:pt>
                <c:pt idx="871">
                  <c:v>9.1632812500000007</c:v>
                </c:pt>
                <c:pt idx="872">
                  <c:v>14.08984375</c:v>
                </c:pt>
                <c:pt idx="873">
                  <c:v>14.4453125</c:v>
                </c:pt>
                <c:pt idx="874">
                  <c:v>16.009635419999999</c:v>
                </c:pt>
                <c:pt idx="875">
                  <c:v>24.497135419999999</c:v>
                </c:pt>
                <c:pt idx="876">
                  <c:v>12.538541670000001</c:v>
                </c:pt>
                <c:pt idx="877">
                  <c:v>9.4260416669999998</c:v>
                </c:pt>
                <c:pt idx="878">
                  <c:v>9.6473958329999991</c:v>
                </c:pt>
                <c:pt idx="879">
                  <c:v>9.6411458329999995</c:v>
                </c:pt>
                <c:pt idx="880">
                  <c:v>6.7874999999999996</c:v>
                </c:pt>
                <c:pt idx="881">
                  <c:v>6.3375000000000004</c:v>
                </c:pt>
                <c:pt idx="882">
                  <c:v>6.5340277779999996</c:v>
                </c:pt>
                <c:pt idx="883">
                  <c:v>6.6404513889999999</c:v>
                </c:pt>
                <c:pt idx="884">
                  <c:v>6.6656250000000004</c:v>
                </c:pt>
                <c:pt idx="885">
                  <c:v>6.0229166669999996</c:v>
                </c:pt>
                <c:pt idx="886">
                  <c:v>6.0776041669999996</c:v>
                </c:pt>
                <c:pt idx="887">
                  <c:v>6.7833333329999999</c:v>
                </c:pt>
                <c:pt idx="888">
                  <c:v>5.0901041669999998</c:v>
                </c:pt>
                <c:pt idx="889">
                  <c:v>5.0335227270000003</c:v>
                </c:pt>
                <c:pt idx="890">
                  <c:v>4.3325520830000004</c:v>
                </c:pt>
                <c:pt idx="891">
                  <c:v>4.008854167</c:v>
                </c:pt>
                <c:pt idx="892">
                  <c:v>3.413020833</c:v>
                </c:pt>
                <c:pt idx="893">
                  <c:v>3.626041667</c:v>
                </c:pt>
                <c:pt idx="894">
                  <c:v>3.8083333330000002</c:v>
                </c:pt>
                <c:pt idx="895">
                  <c:v>9.6942708329999991</c:v>
                </c:pt>
                <c:pt idx="896">
                  <c:v>23.532291669999999</c:v>
                </c:pt>
                <c:pt idx="897">
                  <c:v>104.34676450000001</c:v>
                </c:pt>
                <c:pt idx="898">
                  <c:v>30.869791670000001</c:v>
                </c:pt>
                <c:pt idx="899">
                  <c:v>11.84791667</c:v>
                </c:pt>
                <c:pt idx="900">
                  <c:v>10.1859375</c:v>
                </c:pt>
                <c:pt idx="901">
                  <c:v>9.1519230769999993</c:v>
                </c:pt>
                <c:pt idx="902">
                  <c:v>7.8579427080000004</c:v>
                </c:pt>
                <c:pt idx="903">
                  <c:v>7.7279947919999996</c:v>
                </c:pt>
                <c:pt idx="904">
                  <c:v>9.1276041669999994</c:v>
                </c:pt>
                <c:pt idx="905">
                  <c:v>9.6338541670000009</c:v>
                </c:pt>
                <c:pt idx="906">
                  <c:v>8.5765624999999996</c:v>
                </c:pt>
                <c:pt idx="907">
                  <c:v>7.0262820509999999</c:v>
                </c:pt>
                <c:pt idx="908">
                  <c:v>6.936458333</c:v>
                </c:pt>
                <c:pt idx="909">
                  <c:v>6.7067708330000002</c:v>
                </c:pt>
                <c:pt idx="910">
                  <c:v>7.5963541670000003</c:v>
                </c:pt>
                <c:pt idx="911">
                  <c:v>7.8961538459999998</c:v>
                </c:pt>
                <c:pt idx="912">
                  <c:v>11.036923079999999</c:v>
                </c:pt>
                <c:pt idx="913">
                  <c:v>12.4546875</c:v>
                </c:pt>
                <c:pt idx="914">
                  <c:v>13.7576087</c:v>
                </c:pt>
                <c:pt idx="915">
                  <c:v>2519.3168620000001</c:v>
                </c:pt>
                <c:pt idx="916">
                  <c:v>111.36959640000001</c:v>
                </c:pt>
                <c:pt idx="917">
                  <c:v>42.294270830000002</c:v>
                </c:pt>
                <c:pt idx="918">
                  <c:v>49.123958330000001</c:v>
                </c:pt>
                <c:pt idx="919">
                  <c:v>35.873437500000001</c:v>
                </c:pt>
                <c:pt idx="920">
                  <c:v>27.91822917</c:v>
                </c:pt>
                <c:pt idx="921">
                  <c:v>24.834375000000001</c:v>
                </c:pt>
                <c:pt idx="922">
                  <c:v>22.811458330000001</c:v>
                </c:pt>
                <c:pt idx="923">
                  <c:v>22.310416669999999</c:v>
                </c:pt>
                <c:pt idx="924">
                  <c:v>21.09010417</c:v>
                </c:pt>
                <c:pt idx="925">
                  <c:v>18.440625000000001</c:v>
                </c:pt>
                <c:pt idx="926">
                  <c:v>16.338020830000001</c:v>
                </c:pt>
                <c:pt idx="927">
                  <c:v>16.102604169999999</c:v>
                </c:pt>
                <c:pt idx="928">
                  <c:v>17.873958330000001</c:v>
                </c:pt>
                <c:pt idx="929">
                  <c:v>17.6875</c:v>
                </c:pt>
                <c:pt idx="930">
                  <c:v>17.335416670000001</c:v>
                </c:pt>
                <c:pt idx="931">
                  <c:v>16.483333330000001</c:v>
                </c:pt>
                <c:pt idx="932">
                  <c:v>15.953645829999999</c:v>
                </c:pt>
                <c:pt idx="933">
                  <c:v>15.395312499999999</c:v>
                </c:pt>
                <c:pt idx="934">
                  <c:v>14.99427083</c:v>
                </c:pt>
                <c:pt idx="935">
                  <c:v>15.23072917</c:v>
                </c:pt>
                <c:pt idx="936">
                  <c:v>14.899479169999999</c:v>
                </c:pt>
                <c:pt idx="937">
                  <c:v>15.721875000000001</c:v>
                </c:pt>
                <c:pt idx="938">
                  <c:v>15.71510417</c:v>
                </c:pt>
                <c:pt idx="939">
                  <c:v>16.069270830000001</c:v>
                </c:pt>
                <c:pt idx="940">
                  <c:v>16.438020829999999</c:v>
                </c:pt>
                <c:pt idx="941">
                  <c:v>16.361458330000001</c:v>
                </c:pt>
                <c:pt idx="942">
                  <c:v>15.147395830000001</c:v>
                </c:pt>
                <c:pt idx="943">
                  <c:v>15.706250000000001</c:v>
                </c:pt>
                <c:pt idx="944">
                  <c:v>14.10416667</c:v>
                </c:pt>
                <c:pt idx="945">
                  <c:v>14.129687499999999</c:v>
                </c:pt>
                <c:pt idx="946">
                  <c:v>15.13647059</c:v>
                </c:pt>
                <c:pt idx="947">
                  <c:v>12.524479169999999</c:v>
                </c:pt>
                <c:pt idx="948">
                  <c:v>10.85</c:v>
                </c:pt>
                <c:pt idx="949">
                  <c:v>9.6734375000000004</c:v>
                </c:pt>
                <c:pt idx="950">
                  <c:v>9.5489583329999999</c:v>
                </c:pt>
                <c:pt idx="951">
                  <c:v>9.4609375</c:v>
                </c:pt>
                <c:pt idx="952">
                  <c:v>9.0291666670000001</c:v>
                </c:pt>
                <c:pt idx="953">
                  <c:v>9.0958333329999999</c:v>
                </c:pt>
                <c:pt idx="954">
                  <c:v>8.2531250000000007</c:v>
                </c:pt>
                <c:pt idx="955">
                  <c:v>8.0692708329999991</c:v>
                </c:pt>
                <c:pt idx="956">
                  <c:v>9.0963541669999994</c:v>
                </c:pt>
                <c:pt idx="957">
                  <c:v>9.6510416669999994</c:v>
                </c:pt>
                <c:pt idx="958">
                  <c:v>9.96875</c:v>
                </c:pt>
                <c:pt idx="959">
                  <c:v>10.053125</c:v>
                </c:pt>
                <c:pt idx="960">
                  <c:v>9.6666666669999994</c:v>
                </c:pt>
                <c:pt idx="961">
                  <c:v>9.4906249999999996</c:v>
                </c:pt>
                <c:pt idx="962">
                  <c:v>8.3104166670000001</c:v>
                </c:pt>
                <c:pt idx="963">
                  <c:v>8.0473958329999995</c:v>
                </c:pt>
                <c:pt idx="964">
                  <c:v>8.6182291670000009</c:v>
                </c:pt>
                <c:pt idx="965">
                  <c:v>24.26619517</c:v>
                </c:pt>
                <c:pt idx="966">
                  <c:v>25.947916670000001</c:v>
                </c:pt>
                <c:pt idx="967">
                  <c:v>33.287500000000001</c:v>
                </c:pt>
                <c:pt idx="968">
                  <c:v>44.308854169999996</c:v>
                </c:pt>
                <c:pt idx="969">
                  <c:v>251.56025750000001</c:v>
                </c:pt>
                <c:pt idx="970">
                  <c:v>245.97694820000001</c:v>
                </c:pt>
                <c:pt idx="971">
                  <c:v>301.92131119999999</c:v>
                </c:pt>
                <c:pt idx="972">
                  <c:v>426.11991230000001</c:v>
                </c:pt>
                <c:pt idx="973">
                  <c:v>223.7752538</c:v>
                </c:pt>
                <c:pt idx="974">
                  <c:v>114.6331555</c:v>
                </c:pt>
                <c:pt idx="975">
                  <c:v>48.285937500000003</c:v>
                </c:pt>
                <c:pt idx="976">
                  <c:v>23.099479169999999</c:v>
                </c:pt>
                <c:pt idx="977">
                  <c:v>23.948437500000001</c:v>
                </c:pt>
                <c:pt idx="978">
                  <c:v>21.29322917</c:v>
                </c:pt>
                <c:pt idx="979">
                  <c:v>18.129687499999999</c:v>
                </c:pt>
                <c:pt idx="980">
                  <c:v>16.649999999999999</c:v>
                </c:pt>
                <c:pt idx="981">
                  <c:v>15.5796875</c:v>
                </c:pt>
                <c:pt idx="982">
                  <c:v>50.042798060000003</c:v>
                </c:pt>
                <c:pt idx="983">
                  <c:v>41.177023509999998</c:v>
                </c:pt>
                <c:pt idx="984">
                  <c:v>16.477083329999999</c:v>
                </c:pt>
                <c:pt idx="985">
                  <c:v>14.272395830000001</c:v>
                </c:pt>
                <c:pt idx="986">
                  <c:v>12.5015625</c:v>
                </c:pt>
              </c:numCache>
            </c:numRef>
          </c:val>
          <c:smooth val="0"/>
          <c:extLst>
            <c:ext xmlns:c16="http://schemas.microsoft.com/office/drawing/2014/chart" uri="{C3380CC4-5D6E-409C-BE32-E72D297353CC}">
              <c16:uniqueId val="{00000001-0996-430B-ACD8-42227671053D}"/>
            </c:ext>
          </c:extLst>
        </c:ser>
        <c:dLbls>
          <c:showLegendKey val="0"/>
          <c:showVal val="0"/>
          <c:showCatName val="0"/>
          <c:showSerName val="0"/>
          <c:showPercent val="0"/>
          <c:showBubbleSize val="0"/>
        </c:dLbls>
        <c:marker val="1"/>
        <c:smooth val="0"/>
        <c:axId val="384921679"/>
        <c:axId val="384925007"/>
      </c:lineChart>
      <c:dateAx>
        <c:axId val="384921679"/>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84925007"/>
        <c:crosses val="autoZero"/>
        <c:auto val="1"/>
        <c:lblOffset val="100"/>
        <c:baseTimeUnit val="days"/>
      </c:dateAx>
      <c:valAx>
        <c:axId val="384925007"/>
        <c:scaling>
          <c:orientation val="minMax"/>
          <c:max val="15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84921679"/>
        <c:crosses val="autoZero"/>
        <c:crossBetween val="between"/>
      </c:valAx>
      <c:valAx>
        <c:axId val="325697599"/>
        <c:scaling>
          <c:orientation val="minMax"/>
          <c:max val="100"/>
          <c:min val="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5699263"/>
        <c:crosses val="max"/>
        <c:crossBetween val="between"/>
      </c:valAx>
      <c:dateAx>
        <c:axId val="325699263"/>
        <c:scaling>
          <c:orientation val="minMax"/>
        </c:scaling>
        <c:delete val="1"/>
        <c:axPos val="b"/>
        <c:numFmt formatCode="m/d/yyyy" sourceLinked="1"/>
        <c:majorTickMark val="out"/>
        <c:minorTickMark val="none"/>
        <c:tickLblPos val="nextTo"/>
        <c:crossAx val="325697599"/>
        <c:crosses val="autoZero"/>
        <c:auto val="1"/>
        <c:lblOffset val="100"/>
        <c:baseTimeUnit val="days"/>
      </c:dateAx>
      <c:spPr>
        <a:noFill/>
        <a:ln>
          <a:noFill/>
        </a:ln>
        <a:effectLst/>
      </c:spPr>
    </c:plotArea>
    <c:legend>
      <c:legendPos val="b"/>
      <c:layout>
        <c:manualLayout>
          <c:xMode val="edge"/>
          <c:yMode val="edge"/>
          <c:x val="0.33460507425725605"/>
          <c:y val="0.92802301028676071"/>
          <c:w val="0.32142279268995871"/>
          <c:h val="3.8311811414824627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234446827125704E-2"/>
          <c:y val="5.3024721722040327E-2"/>
          <c:w val="0.89652492330074374"/>
          <c:h val="0.55203536316915247"/>
        </c:manualLayout>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C325-40E8-9F96-771920A80DD0}"/>
            </c:ext>
          </c:extLst>
        </c:ser>
        <c:dLbls>
          <c:showLegendKey val="0"/>
          <c:showVal val="0"/>
          <c:showCatName val="0"/>
          <c:showSerName val="0"/>
          <c:showPercent val="0"/>
          <c:showBubbleSize val="0"/>
        </c:dLbls>
        <c:gapWidth val="150"/>
        <c:axId val="446408431"/>
        <c:axId val="609111039"/>
      </c:barChart>
      <c:lineChart>
        <c:grouping val="standard"/>
        <c:varyColors val="0"/>
        <c:ser>
          <c:idx val="0"/>
          <c:order val="0"/>
          <c:tx>
            <c:strRef>
              <c:f>'Jason values'!$C$1</c:f>
              <c:strCache>
                <c:ptCount val="1"/>
                <c:pt idx="0">
                  <c:v>Suspended Sediment Concentration mg/L</c:v>
                </c:pt>
              </c:strCache>
            </c:strRef>
          </c:tx>
          <c:spPr>
            <a:ln w="15875" cap="rnd">
              <a:solidFill>
                <a:srgbClr val="9E003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values'!$C$2:$C$1037</c:f>
              <c:numCache>
                <c:formatCode>General</c:formatCode>
                <c:ptCount val="1036"/>
                <c:pt idx="74">
                  <c:v>13.83906286</c:v>
                </c:pt>
                <c:pt idx="75">
                  <c:v>39.983379800000002</c:v>
                </c:pt>
                <c:pt idx="76">
                  <c:v>32.840616599999997</c:v>
                </c:pt>
                <c:pt idx="77">
                  <c:v>26.32008635</c:v>
                </c:pt>
                <c:pt idx="78">
                  <c:v>22.50271377</c:v>
                </c:pt>
                <c:pt idx="79">
                  <c:v>19.294410129999999</c:v>
                </c:pt>
                <c:pt idx="80">
                  <c:v>17.930511339999999</c:v>
                </c:pt>
                <c:pt idx="81">
                  <c:v>18.096386339999999</c:v>
                </c:pt>
                <c:pt idx="82">
                  <c:v>17.375354510000001</c:v>
                </c:pt>
                <c:pt idx="83">
                  <c:v>15.947290690000001</c:v>
                </c:pt>
                <c:pt idx="84">
                  <c:v>16.80019996</c:v>
                </c:pt>
                <c:pt idx="85">
                  <c:v>13.30336074</c:v>
                </c:pt>
                <c:pt idx="86">
                  <c:v>11.62576808</c:v>
                </c:pt>
                <c:pt idx="87">
                  <c:v>9.7295115879999994</c:v>
                </c:pt>
                <c:pt idx="88">
                  <c:v>8.0505142260000007</c:v>
                </c:pt>
                <c:pt idx="89">
                  <c:v>7.7642758919999997</c:v>
                </c:pt>
                <c:pt idx="90">
                  <c:v>6.5109131400000004</c:v>
                </c:pt>
                <c:pt idx="91">
                  <c:v>46.9204638</c:v>
                </c:pt>
                <c:pt idx="92">
                  <c:v>75.329638840000001</c:v>
                </c:pt>
                <c:pt idx="93">
                  <c:v>42.0640523</c:v>
                </c:pt>
                <c:pt idx="94">
                  <c:v>26.481078490000002</c:v>
                </c:pt>
                <c:pt idx="95">
                  <c:v>20.827083980000001</c:v>
                </c:pt>
                <c:pt idx="96">
                  <c:v>16.716928469999999</c:v>
                </c:pt>
                <c:pt idx="97">
                  <c:v>14.33559393</c:v>
                </c:pt>
                <c:pt idx="98">
                  <c:v>11.08991419</c:v>
                </c:pt>
                <c:pt idx="99">
                  <c:v>9.6781242239999994</c:v>
                </c:pt>
                <c:pt idx="100">
                  <c:v>8.5832957230000009</c:v>
                </c:pt>
                <c:pt idx="101">
                  <c:v>6.921414124</c:v>
                </c:pt>
                <c:pt idx="102">
                  <c:v>5.8253341670000003</c:v>
                </c:pt>
                <c:pt idx="103">
                  <c:v>13.079221159999999</c:v>
                </c:pt>
                <c:pt idx="104">
                  <c:v>10.27064088</c:v>
                </c:pt>
                <c:pt idx="105">
                  <c:v>12.28590638</c:v>
                </c:pt>
                <c:pt idx="106">
                  <c:v>17.549435259999999</c:v>
                </c:pt>
                <c:pt idx="107">
                  <c:v>25.592453580000001</c:v>
                </c:pt>
                <c:pt idx="108">
                  <c:v>20.542730800000001</c:v>
                </c:pt>
                <c:pt idx="109">
                  <c:v>18.095295879999998</c:v>
                </c:pt>
                <c:pt idx="110">
                  <c:v>14.059205540000001</c:v>
                </c:pt>
                <c:pt idx="111">
                  <c:v>12.389667210000001</c:v>
                </c:pt>
                <c:pt idx="112">
                  <c:v>11.6752527</c:v>
                </c:pt>
                <c:pt idx="113">
                  <c:v>5.8653120000000003</c:v>
                </c:pt>
                <c:pt idx="114">
                  <c:v>4.1066869759999998</c:v>
                </c:pt>
                <c:pt idx="115">
                  <c:v>4.0565344249999997</c:v>
                </c:pt>
                <c:pt idx="116">
                  <c:v>4.1174635500000001</c:v>
                </c:pt>
                <c:pt idx="117">
                  <c:v>5.1909802279999999</c:v>
                </c:pt>
                <c:pt idx="118">
                  <c:v>2.9121572379999998</c:v>
                </c:pt>
                <c:pt idx="119">
                  <c:v>1.8178235300000001</c:v>
                </c:pt>
                <c:pt idx="120">
                  <c:v>1.164158826</c:v>
                </c:pt>
                <c:pt idx="121">
                  <c:v>11.394329859999999</c:v>
                </c:pt>
                <c:pt idx="122">
                  <c:v>10.964047130000001</c:v>
                </c:pt>
                <c:pt idx="123">
                  <c:v>7.693043769</c:v>
                </c:pt>
                <c:pt idx="124">
                  <c:v>6.0121723500000002</c:v>
                </c:pt>
                <c:pt idx="125">
                  <c:v>4.5730711140000002</c:v>
                </c:pt>
                <c:pt idx="126">
                  <c:v>4.4815163780000002</c:v>
                </c:pt>
                <c:pt idx="127">
                  <c:v>9.9449598360000007</c:v>
                </c:pt>
                <c:pt idx="128">
                  <c:v>8.9908704729999993</c:v>
                </c:pt>
                <c:pt idx="129">
                  <c:v>6.2059401989999996</c:v>
                </c:pt>
                <c:pt idx="130">
                  <c:v>5.1745298220000002</c:v>
                </c:pt>
                <c:pt idx="131">
                  <c:v>2.8528015710000001</c:v>
                </c:pt>
                <c:pt idx="132">
                  <c:v>3.119032786</c:v>
                </c:pt>
                <c:pt idx="133">
                  <c:v>2.2395845369999998</c:v>
                </c:pt>
                <c:pt idx="134">
                  <c:v>2.1908202139999999</c:v>
                </c:pt>
                <c:pt idx="135">
                  <c:v>2.2234022590000002</c:v>
                </c:pt>
                <c:pt idx="136">
                  <c:v>2.3260204199999999</c:v>
                </c:pt>
                <c:pt idx="137">
                  <c:v>34.540234460000001</c:v>
                </c:pt>
                <c:pt idx="138">
                  <c:v>35.878520090000002</c:v>
                </c:pt>
                <c:pt idx="139">
                  <c:v>17.0529139</c:v>
                </c:pt>
                <c:pt idx="140">
                  <c:v>14.92857195</c:v>
                </c:pt>
                <c:pt idx="141">
                  <c:v>104.70627349999999</c:v>
                </c:pt>
                <c:pt idx="142">
                  <c:v>265.01697919999998</c:v>
                </c:pt>
                <c:pt idx="143">
                  <c:v>160.4567428</c:v>
                </c:pt>
                <c:pt idx="144">
                  <c:v>275.02403729999997</c:v>
                </c:pt>
                <c:pt idx="145">
                  <c:v>84.087373839999998</c:v>
                </c:pt>
                <c:pt idx="146">
                  <c:v>65.225007750000003</c:v>
                </c:pt>
                <c:pt idx="147">
                  <c:v>1280.2988190000001</c:v>
                </c:pt>
                <c:pt idx="148">
                  <c:v>539.29964489999998</c:v>
                </c:pt>
                <c:pt idx="149">
                  <c:v>187.49948670000001</c:v>
                </c:pt>
                <c:pt idx="150">
                  <c:v>139.3180538</c:v>
                </c:pt>
                <c:pt idx="151">
                  <c:v>112.7838697</c:v>
                </c:pt>
                <c:pt idx="152">
                  <c:v>100.5508887</c:v>
                </c:pt>
                <c:pt idx="153">
                  <c:v>87.009339330000003</c:v>
                </c:pt>
                <c:pt idx="154">
                  <c:v>140.50083530000001</c:v>
                </c:pt>
                <c:pt idx="155">
                  <c:v>172.19315889999999</c:v>
                </c:pt>
                <c:pt idx="156">
                  <c:v>114.6691081</c:v>
                </c:pt>
                <c:pt idx="157">
                  <c:v>90.245496529999997</c:v>
                </c:pt>
                <c:pt idx="158">
                  <c:v>94.066225840000001</c:v>
                </c:pt>
                <c:pt idx="159">
                  <c:v>75.715637270000002</c:v>
                </c:pt>
                <c:pt idx="160">
                  <c:v>75.857116680000004</c:v>
                </c:pt>
                <c:pt idx="161">
                  <c:v>64.948402920000007</c:v>
                </c:pt>
                <c:pt idx="162">
                  <c:v>57.80980812</c:v>
                </c:pt>
                <c:pt idx="163">
                  <c:v>122.3357845</c:v>
                </c:pt>
                <c:pt idx="164">
                  <c:v>138.52337990000001</c:v>
                </c:pt>
                <c:pt idx="165">
                  <c:v>104.1999059</c:v>
                </c:pt>
                <c:pt idx="166">
                  <c:v>86.871414770000001</c:v>
                </c:pt>
                <c:pt idx="167">
                  <c:v>101.04871919999999</c:v>
                </c:pt>
                <c:pt idx="168">
                  <c:v>78.254085919999994</c:v>
                </c:pt>
                <c:pt idx="169">
                  <c:v>58.660451340000002</c:v>
                </c:pt>
                <c:pt idx="170">
                  <c:v>107.6141801</c:v>
                </c:pt>
                <c:pt idx="171">
                  <c:v>118.16732949999999</c:v>
                </c:pt>
                <c:pt idx="172">
                  <c:v>79.818319700000004</c:v>
                </c:pt>
                <c:pt idx="173">
                  <c:v>62.956095130000001</c:v>
                </c:pt>
                <c:pt idx="174">
                  <c:v>50.057367650000003</c:v>
                </c:pt>
                <c:pt idx="175">
                  <c:v>47.945907120000001</c:v>
                </c:pt>
                <c:pt idx="176">
                  <c:v>39.897002260000001</c:v>
                </c:pt>
                <c:pt idx="177">
                  <c:v>32.423546399999999</c:v>
                </c:pt>
                <c:pt idx="178">
                  <c:v>28.196342940000001</c:v>
                </c:pt>
                <c:pt idx="179">
                  <c:v>25.060946229999999</c:v>
                </c:pt>
                <c:pt idx="180">
                  <c:v>24.394625949999998</c:v>
                </c:pt>
                <c:pt idx="181">
                  <c:v>27.506945210000001</c:v>
                </c:pt>
                <c:pt idx="182">
                  <c:v>36.08290847</c:v>
                </c:pt>
                <c:pt idx="183">
                  <c:v>118.96867570000001</c:v>
                </c:pt>
                <c:pt idx="184">
                  <c:v>65.087164580000007</c:v>
                </c:pt>
                <c:pt idx="185">
                  <c:v>126.6293782</c:v>
                </c:pt>
                <c:pt idx="186">
                  <c:v>99.010743700000006</c:v>
                </c:pt>
                <c:pt idx="187">
                  <c:v>52.312274129999999</c:v>
                </c:pt>
                <c:pt idx="188">
                  <c:v>42.540124830000003</c:v>
                </c:pt>
                <c:pt idx="189">
                  <c:v>37.686390430000003</c:v>
                </c:pt>
                <c:pt idx="190">
                  <c:v>28.861946979999999</c:v>
                </c:pt>
                <c:pt idx="191">
                  <c:v>24.373860690000001</c:v>
                </c:pt>
                <c:pt idx="192">
                  <c:v>20.354564570000001</c:v>
                </c:pt>
                <c:pt idx="193">
                  <c:v>14.399422830000001</c:v>
                </c:pt>
                <c:pt idx="194">
                  <c:v>13.031817520000001</c:v>
                </c:pt>
                <c:pt idx="195">
                  <c:v>11.2987079</c:v>
                </c:pt>
                <c:pt idx="196">
                  <c:v>36.814689850000001</c:v>
                </c:pt>
                <c:pt idx="197">
                  <c:v>12.202625080000001</c:v>
                </c:pt>
                <c:pt idx="198">
                  <c:v>11.84968308</c:v>
                </c:pt>
                <c:pt idx="199">
                  <c:v>9.7336233639999996</c:v>
                </c:pt>
                <c:pt idx="200">
                  <c:v>8.6207099179999993</c:v>
                </c:pt>
                <c:pt idx="201">
                  <c:v>7.0550005130000004</c:v>
                </c:pt>
                <c:pt idx="202">
                  <c:v>10.46470725</c:v>
                </c:pt>
                <c:pt idx="203">
                  <c:v>14.58948513</c:v>
                </c:pt>
                <c:pt idx="204">
                  <c:v>6.9503781150000004</c:v>
                </c:pt>
                <c:pt idx="205">
                  <c:v>4.5353788169999998</c:v>
                </c:pt>
                <c:pt idx="206">
                  <c:v>4.2356259349999998</c:v>
                </c:pt>
                <c:pt idx="207">
                  <c:v>3.4500573719999998</c:v>
                </c:pt>
                <c:pt idx="208">
                  <c:v>1.6911675749999999</c:v>
                </c:pt>
                <c:pt idx="209">
                  <c:v>1.265811289</c:v>
                </c:pt>
                <c:pt idx="210">
                  <c:v>1.37194533</c:v>
                </c:pt>
                <c:pt idx="211">
                  <c:v>1.489028317</c:v>
                </c:pt>
                <c:pt idx="212">
                  <c:v>1.346731787</c:v>
                </c:pt>
                <c:pt idx="213">
                  <c:v>3.9506641660000001</c:v>
                </c:pt>
                <c:pt idx="214">
                  <c:v>1.7314426030000001</c:v>
                </c:pt>
                <c:pt idx="215">
                  <c:v>1.80506268</c:v>
                </c:pt>
                <c:pt idx="216">
                  <c:v>1.888672106</c:v>
                </c:pt>
                <c:pt idx="217">
                  <c:v>1.8467056230000001</c:v>
                </c:pt>
                <c:pt idx="218">
                  <c:v>1.878830255</c:v>
                </c:pt>
                <c:pt idx="219">
                  <c:v>2.091107547</c:v>
                </c:pt>
                <c:pt idx="220">
                  <c:v>2.0500080409999999</c:v>
                </c:pt>
                <c:pt idx="221">
                  <c:v>25.1623275</c:v>
                </c:pt>
                <c:pt idx="222">
                  <c:v>6.8256607960000002</c:v>
                </c:pt>
                <c:pt idx="223">
                  <c:v>3.333534642</c:v>
                </c:pt>
                <c:pt idx="224">
                  <c:v>1.89179568</c:v>
                </c:pt>
                <c:pt idx="225">
                  <c:v>1.7036791120000001</c:v>
                </c:pt>
                <c:pt idx="226">
                  <c:v>1.9140989900000001</c:v>
                </c:pt>
                <c:pt idx="227">
                  <c:v>2.1740399780000002</c:v>
                </c:pt>
                <c:pt idx="228">
                  <c:v>2.0839656359999998</c:v>
                </c:pt>
                <c:pt idx="229">
                  <c:v>2.067587278</c:v>
                </c:pt>
                <c:pt idx="230">
                  <c:v>2.0341085799999998</c:v>
                </c:pt>
                <c:pt idx="231">
                  <c:v>2.0325403319999999</c:v>
                </c:pt>
                <c:pt idx="232">
                  <c:v>5.2792229900000001</c:v>
                </c:pt>
                <c:pt idx="233">
                  <c:v>3.2527740930000002</c:v>
                </c:pt>
                <c:pt idx="234">
                  <c:v>2.485896366</c:v>
                </c:pt>
                <c:pt idx="235">
                  <c:v>2.5157690480000001</c:v>
                </c:pt>
                <c:pt idx="236">
                  <c:v>2.415872716</c:v>
                </c:pt>
                <c:pt idx="237">
                  <c:v>2.2737751959999999</c:v>
                </c:pt>
                <c:pt idx="238">
                  <c:v>1.9661177009999999</c:v>
                </c:pt>
                <c:pt idx="239">
                  <c:v>1.979959155</c:v>
                </c:pt>
                <c:pt idx="240">
                  <c:v>1.965566146</c:v>
                </c:pt>
                <c:pt idx="241">
                  <c:v>2.291017165</c:v>
                </c:pt>
                <c:pt idx="242">
                  <c:v>2.4896374899999998</c:v>
                </c:pt>
                <c:pt idx="243">
                  <c:v>1.865387339</c:v>
                </c:pt>
                <c:pt idx="244">
                  <c:v>1.688380336</c:v>
                </c:pt>
                <c:pt idx="245">
                  <c:v>1.552589518</c:v>
                </c:pt>
                <c:pt idx="246">
                  <c:v>1.560403813</c:v>
                </c:pt>
                <c:pt idx="247">
                  <c:v>1.5930682380000001</c:v>
                </c:pt>
                <c:pt idx="248">
                  <c:v>1.7641125520000001</c:v>
                </c:pt>
                <c:pt idx="249">
                  <c:v>1.8272933520000001</c:v>
                </c:pt>
                <c:pt idx="250">
                  <c:v>2.1125679970000002</c:v>
                </c:pt>
                <c:pt idx="251">
                  <c:v>2.0480781010000002</c:v>
                </c:pt>
                <c:pt idx="252">
                  <c:v>2.6800452579999998</c:v>
                </c:pt>
                <c:pt idx="253">
                  <c:v>411.15718329999999</c:v>
                </c:pt>
                <c:pt idx="254">
                  <c:v>98.755268740000005</c:v>
                </c:pt>
                <c:pt idx="255">
                  <c:v>27.548682249999999</c:v>
                </c:pt>
                <c:pt idx="256">
                  <c:v>15.54631082</c:v>
                </c:pt>
                <c:pt idx="257">
                  <c:v>10.65931473</c:v>
                </c:pt>
                <c:pt idx="258">
                  <c:v>6.2191555230000004</c:v>
                </c:pt>
                <c:pt idx="259">
                  <c:v>5.7036042020000002</c:v>
                </c:pt>
                <c:pt idx="260">
                  <c:v>4.8889470490000004</c:v>
                </c:pt>
                <c:pt idx="261">
                  <c:v>4.5585270949999996</c:v>
                </c:pt>
                <c:pt idx="262">
                  <c:v>29.119131889999998</c:v>
                </c:pt>
                <c:pt idx="263">
                  <c:v>16.861968210000001</c:v>
                </c:pt>
                <c:pt idx="264">
                  <c:v>7.2800954730000003</c:v>
                </c:pt>
                <c:pt idx="265">
                  <c:v>4.0440245560000001</c:v>
                </c:pt>
                <c:pt idx="266">
                  <c:v>3.9595228919999998</c:v>
                </c:pt>
                <c:pt idx="267">
                  <c:v>3.603909577</c:v>
                </c:pt>
                <c:pt idx="268">
                  <c:v>3.1078602229999999</c:v>
                </c:pt>
                <c:pt idx="269">
                  <c:v>2.9321957959999998</c:v>
                </c:pt>
                <c:pt idx="270">
                  <c:v>19.788401140000001</c:v>
                </c:pt>
                <c:pt idx="271">
                  <c:v>23.402519789999999</c:v>
                </c:pt>
                <c:pt idx="272">
                  <c:v>9.0767956279999993</c:v>
                </c:pt>
                <c:pt idx="273">
                  <c:v>4.2095060599999998</c:v>
                </c:pt>
                <c:pt idx="274">
                  <c:v>3.6932754210000001</c:v>
                </c:pt>
                <c:pt idx="275">
                  <c:v>3.199793863</c:v>
                </c:pt>
                <c:pt idx="276">
                  <c:v>3.0142735699999998</c:v>
                </c:pt>
                <c:pt idx="277">
                  <c:v>12.420634659999999</c:v>
                </c:pt>
                <c:pt idx="278">
                  <c:v>12.11412709</c:v>
                </c:pt>
                <c:pt idx="279">
                  <c:v>9.9729370639999999</c:v>
                </c:pt>
                <c:pt idx="280">
                  <c:v>8.1813890279999999</c:v>
                </c:pt>
                <c:pt idx="281">
                  <c:v>5.0103704179999999</c:v>
                </c:pt>
                <c:pt idx="282">
                  <c:v>4.0066221689999999</c:v>
                </c:pt>
                <c:pt idx="283">
                  <c:v>4.5347573920000004</c:v>
                </c:pt>
                <c:pt idx="284">
                  <c:v>4.5219062279999998</c:v>
                </c:pt>
                <c:pt idx="285">
                  <c:v>4.2914098850000002</c:v>
                </c:pt>
                <c:pt idx="286">
                  <c:v>83.039784269999998</c:v>
                </c:pt>
                <c:pt idx="287">
                  <c:v>145.79008580000001</c:v>
                </c:pt>
                <c:pt idx="288">
                  <c:v>88.965108020000002</c:v>
                </c:pt>
                <c:pt idx="289">
                  <c:v>40.678795800000003</c:v>
                </c:pt>
                <c:pt idx="290">
                  <c:v>333.26595789999999</c:v>
                </c:pt>
                <c:pt idx="291">
                  <c:v>128.84171599999999</c:v>
                </c:pt>
                <c:pt idx="292">
                  <c:v>86.072222760000002</c:v>
                </c:pt>
                <c:pt idx="293">
                  <c:v>49.532256279999999</c:v>
                </c:pt>
                <c:pt idx="294">
                  <c:v>34.642756599999998</c:v>
                </c:pt>
                <c:pt idx="295">
                  <c:v>28.19838811</c:v>
                </c:pt>
                <c:pt idx="296">
                  <c:v>21.29582834</c:v>
                </c:pt>
                <c:pt idx="297">
                  <c:v>17.666080399999998</c:v>
                </c:pt>
                <c:pt idx="298">
                  <c:v>16.974446759999999</c:v>
                </c:pt>
                <c:pt idx="299">
                  <c:v>15.73959548</c:v>
                </c:pt>
                <c:pt idx="300">
                  <c:v>13.72245983</c:v>
                </c:pt>
                <c:pt idx="301">
                  <c:v>13.20900791</c:v>
                </c:pt>
                <c:pt idx="302">
                  <c:v>12.232625280000001</c:v>
                </c:pt>
                <c:pt idx="303">
                  <c:v>11.544195350000001</c:v>
                </c:pt>
                <c:pt idx="304">
                  <c:v>10.98861015</c:v>
                </c:pt>
                <c:pt idx="305">
                  <c:v>9.9460103160000006</c:v>
                </c:pt>
                <c:pt idx="306">
                  <c:v>10.5538984</c:v>
                </c:pt>
                <c:pt idx="307">
                  <c:v>21.483369419999999</c:v>
                </c:pt>
                <c:pt idx="308">
                  <c:v>22.717819169999999</c:v>
                </c:pt>
                <c:pt idx="309">
                  <c:v>29.449591040000001</c:v>
                </c:pt>
                <c:pt idx="310">
                  <c:v>27.635662620000002</c:v>
                </c:pt>
                <c:pt idx="311">
                  <c:v>23.364376119999999</c:v>
                </c:pt>
                <c:pt idx="312">
                  <c:v>20.8056223</c:v>
                </c:pt>
                <c:pt idx="313">
                  <c:v>17.644910930000002</c:v>
                </c:pt>
                <c:pt idx="314">
                  <c:v>14.97545442</c:v>
                </c:pt>
                <c:pt idx="315">
                  <c:v>14.63564504</c:v>
                </c:pt>
                <c:pt idx="316">
                  <c:v>14.97541609</c:v>
                </c:pt>
                <c:pt idx="317">
                  <c:v>14.3918792</c:v>
                </c:pt>
                <c:pt idx="318">
                  <c:v>13.176579370000001</c:v>
                </c:pt>
                <c:pt idx="319">
                  <c:v>16.61693245</c:v>
                </c:pt>
                <c:pt idx="320">
                  <c:v>13.6281265</c:v>
                </c:pt>
                <c:pt idx="321">
                  <c:v>12.636249250000001</c:v>
                </c:pt>
                <c:pt idx="322">
                  <c:v>11.039351610000001</c:v>
                </c:pt>
                <c:pt idx="323">
                  <c:v>10.087439249999999</c:v>
                </c:pt>
                <c:pt idx="324">
                  <c:v>9.1028240609999997</c:v>
                </c:pt>
                <c:pt idx="325">
                  <c:v>8.3073154230000004</c:v>
                </c:pt>
                <c:pt idx="326">
                  <c:v>8.4518387159999993</c:v>
                </c:pt>
                <c:pt idx="327">
                  <c:v>7.8374146290000004</c:v>
                </c:pt>
                <c:pt idx="328">
                  <c:v>7.45187796</c:v>
                </c:pt>
                <c:pt idx="329">
                  <c:v>3.922082734</c:v>
                </c:pt>
                <c:pt idx="330">
                  <c:v>6.6109859369999997</c:v>
                </c:pt>
                <c:pt idx="331">
                  <c:v>3.9884686450000002</c:v>
                </c:pt>
                <c:pt idx="332">
                  <c:v>3.3157470450000002</c:v>
                </c:pt>
                <c:pt idx="333">
                  <c:v>3.1654975379999999</c:v>
                </c:pt>
                <c:pt idx="334">
                  <c:v>2.8819213430000001</c:v>
                </c:pt>
                <c:pt idx="335">
                  <c:v>2.9468491989999999</c:v>
                </c:pt>
                <c:pt idx="336">
                  <c:v>3.3601020570000002</c:v>
                </c:pt>
                <c:pt idx="337">
                  <c:v>3.4400673689999999</c:v>
                </c:pt>
                <c:pt idx="338">
                  <c:v>2.849910516</c:v>
                </c:pt>
                <c:pt idx="339">
                  <c:v>2.5491883670000002</c:v>
                </c:pt>
                <c:pt idx="340">
                  <c:v>2.5913001200000001</c:v>
                </c:pt>
                <c:pt idx="341">
                  <c:v>2.7873064969999999</c:v>
                </c:pt>
                <c:pt idx="342">
                  <c:v>2.940581291</c:v>
                </c:pt>
                <c:pt idx="343">
                  <c:v>2.6663518929999999</c:v>
                </c:pt>
                <c:pt idx="344">
                  <c:v>2.5487481519999999</c:v>
                </c:pt>
                <c:pt idx="345">
                  <c:v>13.06669917</c:v>
                </c:pt>
                <c:pt idx="346">
                  <c:v>10.13693409</c:v>
                </c:pt>
                <c:pt idx="347">
                  <c:v>7.2014408479999998</c:v>
                </c:pt>
                <c:pt idx="348">
                  <c:v>7.3554667250000003</c:v>
                </c:pt>
                <c:pt idx="349">
                  <c:v>11.33369686</c:v>
                </c:pt>
                <c:pt idx="350">
                  <c:v>9.5242882669999993</c:v>
                </c:pt>
                <c:pt idx="351">
                  <c:v>5.9492560430000001</c:v>
                </c:pt>
                <c:pt idx="352">
                  <c:v>6.560246706</c:v>
                </c:pt>
                <c:pt idx="353">
                  <c:v>7.5761272100000001</c:v>
                </c:pt>
                <c:pt idx="354">
                  <c:v>8.7440808010000008</c:v>
                </c:pt>
                <c:pt idx="355">
                  <c:v>11.10337517</c:v>
                </c:pt>
                <c:pt idx="356">
                  <c:v>14.110116919999999</c:v>
                </c:pt>
                <c:pt idx="357">
                  <c:v>9.9538086939999992</c:v>
                </c:pt>
                <c:pt idx="358">
                  <c:v>6.3540222450000003</c:v>
                </c:pt>
                <c:pt idx="359">
                  <c:v>5.3055980729999996</c:v>
                </c:pt>
                <c:pt idx="360">
                  <c:v>4.9738557810000001</c:v>
                </c:pt>
                <c:pt idx="361">
                  <c:v>7.4165667060000002</c:v>
                </c:pt>
                <c:pt idx="362">
                  <c:v>11.030024129999999</c:v>
                </c:pt>
                <c:pt idx="363">
                  <c:v>9.1690684709999992</c:v>
                </c:pt>
                <c:pt idx="364">
                  <c:v>5.4457912540000004</c:v>
                </c:pt>
                <c:pt idx="365">
                  <c:v>23.831205990000001</c:v>
                </c:pt>
                <c:pt idx="366">
                  <c:v>95.427393370000004</c:v>
                </c:pt>
                <c:pt idx="367">
                  <c:v>179.5530421</c:v>
                </c:pt>
                <c:pt idx="368">
                  <c:v>76.457342710000006</c:v>
                </c:pt>
                <c:pt idx="369">
                  <c:v>47.021823009999999</c:v>
                </c:pt>
                <c:pt idx="370">
                  <c:v>36.149949900000003</c:v>
                </c:pt>
                <c:pt idx="371">
                  <c:v>29.41694455</c:v>
                </c:pt>
                <c:pt idx="372">
                  <c:v>24.966863740000001</c:v>
                </c:pt>
                <c:pt idx="373">
                  <c:v>22.520667199999998</c:v>
                </c:pt>
                <c:pt idx="374">
                  <c:v>17.924362210000002</c:v>
                </c:pt>
                <c:pt idx="375">
                  <c:v>16.936251779999999</c:v>
                </c:pt>
                <c:pt idx="376">
                  <c:v>11.768986030000001</c:v>
                </c:pt>
                <c:pt idx="377">
                  <c:v>8.1164103109999992</c:v>
                </c:pt>
                <c:pt idx="378">
                  <c:v>6.2597313760000004</c:v>
                </c:pt>
                <c:pt idx="379">
                  <c:v>54.677895200000002</c:v>
                </c:pt>
                <c:pt idx="380">
                  <c:v>55.326741310000003</c:v>
                </c:pt>
                <c:pt idx="381">
                  <c:v>39.90683713</c:v>
                </c:pt>
                <c:pt idx="382">
                  <c:v>30.800030329999998</c:v>
                </c:pt>
                <c:pt idx="383">
                  <c:v>26.707272939999999</c:v>
                </c:pt>
                <c:pt idx="384">
                  <c:v>22.614934529999999</c:v>
                </c:pt>
                <c:pt idx="385">
                  <c:v>19.507194460000001</c:v>
                </c:pt>
                <c:pt idx="386">
                  <c:v>17.797845519999999</c:v>
                </c:pt>
                <c:pt idx="387">
                  <c:v>15.018432130000001</c:v>
                </c:pt>
                <c:pt idx="388">
                  <c:v>14.65739872</c:v>
                </c:pt>
                <c:pt idx="389">
                  <c:v>11.16763825</c:v>
                </c:pt>
                <c:pt idx="390">
                  <c:v>10.83900981</c:v>
                </c:pt>
                <c:pt idx="391">
                  <c:v>11.87196627</c:v>
                </c:pt>
                <c:pt idx="392">
                  <c:v>9.8649152900000008</c:v>
                </c:pt>
                <c:pt idx="393">
                  <c:v>8.0253748490000003</c:v>
                </c:pt>
                <c:pt idx="394">
                  <c:v>7.5404922609999998</c:v>
                </c:pt>
                <c:pt idx="395">
                  <c:v>5.5182856329999996</c:v>
                </c:pt>
                <c:pt idx="396">
                  <c:v>3.5713647430000002</c:v>
                </c:pt>
                <c:pt idx="397">
                  <c:v>3.5368232559999999</c:v>
                </c:pt>
                <c:pt idx="398">
                  <c:v>3.917636941</c:v>
                </c:pt>
                <c:pt idx="399">
                  <c:v>3.9703097540000001</c:v>
                </c:pt>
                <c:pt idx="400">
                  <c:v>3.535648481</c:v>
                </c:pt>
                <c:pt idx="401">
                  <c:v>4.3797275659999997</c:v>
                </c:pt>
                <c:pt idx="402">
                  <c:v>4.1556438</c:v>
                </c:pt>
                <c:pt idx="403">
                  <c:v>4.1346952610000001</c:v>
                </c:pt>
                <c:pt idx="404">
                  <c:v>3.7295958269999998</c:v>
                </c:pt>
                <c:pt idx="405">
                  <c:v>3.3934834149999999</c:v>
                </c:pt>
                <c:pt idx="406">
                  <c:v>3.0228713919999999</c:v>
                </c:pt>
                <c:pt idx="407">
                  <c:v>2.6994886149999999</c:v>
                </c:pt>
                <c:pt idx="408">
                  <c:v>2.8925299299999998</c:v>
                </c:pt>
                <c:pt idx="409">
                  <c:v>2.7757914769999998</c:v>
                </c:pt>
                <c:pt idx="410">
                  <c:v>2.845432159</c:v>
                </c:pt>
                <c:pt idx="411">
                  <c:v>2.748885494</c:v>
                </c:pt>
                <c:pt idx="412">
                  <c:v>2.6813911429999999</c:v>
                </c:pt>
                <c:pt idx="413">
                  <c:v>2.6058525819999998</c:v>
                </c:pt>
                <c:pt idx="414">
                  <c:v>2.9075266929999999</c:v>
                </c:pt>
                <c:pt idx="415">
                  <c:v>3.0117247059999999</c:v>
                </c:pt>
                <c:pt idx="416">
                  <c:v>5.3298860890000004</c:v>
                </c:pt>
                <c:pt idx="417">
                  <c:v>13.677841190000001</c:v>
                </c:pt>
                <c:pt idx="418">
                  <c:v>6.7978787540000001</c:v>
                </c:pt>
                <c:pt idx="419">
                  <c:v>4.8984408520000002</c:v>
                </c:pt>
                <c:pt idx="420">
                  <c:v>4.7481074200000002</c:v>
                </c:pt>
                <c:pt idx="421">
                  <c:v>4.153845907</c:v>
                </c:pt>
                <c:pt idx="422">
                  <c:v>4.1839504740000004</c:v>
                </c:pt>
                <c:pt idx="423">
                  <c:v>4.5265417689999996</c:v>
                </c:pt>
                <c:pt idx="424">
                  <c:v>4.3798480910000004</c:v>
                </c:pt>
                <c:pt idx="425">
                  <c:v>4.0419148050000002</c:v>
                </c:pt>
                <c:pt idx="426">
                  <c:v>4.2421679499999998</c:v>
                </c:pt>
                <c:pt idx="427">
                  <c:v>4.6152924339999997</c:v>
                </c:pt>
                <c:pt idx="428">
                  <c:v>40.890890050000003</c:v>
                </c:pt>
                <c:pt idx="429">
                  <c:v>73.578098679999997</c:v>
                </c:pt>
                <c:pt idx="430">
                  <c:v>42.999615429999999</c:v>
                </c:pt>
                <c:pt idx="431">
                  <c:v>34.867512900000001</c:v>
                </c:pt>
                <c:pt idx="432">
                  <c:v>28.583788160000001</c:v>
                </c:pt>
                <c:pt idx="433">
                  <c:v>25.866596269999999</c:v>
                </c:pt>
                <c:pt idx="434">
                  <c:v>24.439945080000001</c:v>
                </c:pt>
                <c:pt idx="435">
                  <c:v>22.447513310000001</c:v>
                </c:pt>
                <c:pt idx="436">
                  <c:v>22.266814889999999</c:v>
                </c:pt>
                <c:pt idx="437">
                  <c:v>21.456324899999998</c:v>
                </c:pt>
                <c:pt idx="438">
                  <c:v>19.77998131</c:v>
                </c:pt>
                <c:pt idx="439">
                  <c:v>17.926909380000001</c:v>
                </c:pt>
                <c:pt idx="440">
                  <c:v>18.736413840000001</c:v>
                </c:pt>
                <c:pt idx="441">
                  <c:v>46.812010239999999</c:v>
                </c:pt>
                <c:pt idx="442">
                  <c:v>14.228769789999999</c:v>
                </c:pt>
                <c:pt idx="443">
                  <c:v>6.6594503969999996</c:v>
                </c:pt>
                <c:pt idx="444">
                  <c:v>5.6946809939999996</c:v>
                </c:pt>
                <c:pt idx="445">
                  <c:v>7.1986232799999996</c:v>
                </c:pt>
                <c:pt idx="446">
                  <c:v>6.2544788689999997</c:v>
                </c:pt>
                <c:pt idx="447">
                  <c:v>5.3544952260000001</c:v>
                </c:pt>
                <c:pt idx="448">
                  <c:v>8.3839497479999991</c:v>
                </c:pt>
                <c:pt idx="449">
                  <c:v>44.151882860000001</c:v>
                </c:pt>
                <c:pt idx="450">
                  <c:v>85.259875829999999</c:v>
                </c:pt>
                <c:pt idx="451">
                  <c:v>41.662937339999999</c:v>
                </c:pt>
                <c:pt idx="452">
                  <c:v>85.810068900000005</c:v>
                </c:pt>
                <c:pt idx="453">
                  <c:v>222.37848729999999</c:v>
                </c:pt>
                <c:pt idx="454">
                  <c:v>76.985592089999997</c:v>
                </c:pt>
                <c:pt idx="455">
                  <c:v>40.397081710000002</c:v>
                </c:pt>
                <c:pt idx="456">
                  <c:v>26.65043592</c:v>
                </c:pt>
                <c:pt idx="457">
                  <c:v>27.199570860000001</c:v>
                </c:pt>
                <c:pt idx="458">
                  <c:v>18.77944772</c:v>
                </c:pt>
                <c:pt idx="459">
                  <c:v>14.9139724</c:v>
                </c:pt>
                <c:pt idx="460">
                  <c:v>15.117375040000001</c:v>
                </c:pt>
                <c:pt idx="461">
                  <c:v>12.13270275</c:v>
                </c:pt>
                <c:pt idx="462">
                  <c:v>10.17568715</c:v>
                </c:pt>
                <c:pt idx="463">
                  <c:v>9.0211844120000002</c:v>
                </c:pt>
                <c:pt idx="464">
                  <c:v>10.075211769999999</c:v>
                </c:pt>
                <c:pt idx="465">
                  <c:v>7.2302652490000003</c:v>
                </c:pt>
                <c:pt idx="466">
                  <c:v>6.4126751659999996</c:v>
                </c:pt>
                <c:pt idx="467">
                  <c:v>5.8809051779999999</c:v>
                </c:pt>
                <c:pt idx="468">
                  <c:v>5.9618705030000001</c:v>
                </c:pt>
                <c:pt idx="469">
                  <c:v>5.7866631699999997</c:v>
                </c:pt>
                <c:pt idx="470">
                  <c:v>4.0799990749999999</c:v>
                </c:pt>
                <c:pt idx="471">
                  <c:v>2.5377463320000002</c:v>
                </c:pt>
                <c:pt idx="472">
                  <c:v>2.0110320370000001</c:v>
                </c:pt>
                <c:pt idx="473">
                  <c:v>1.90806448</c:v>
                </c:pt>
                <c:pt idx="474">
                  <c:v>2.1131741669999999</c:v>
                </c:pt>
                <c:pt idx="475">
                  <c:v>1.278973803</c:v>
                </c:pt>
                <c:pt idx="476">
                  <c:v>1.019253704</c:v>
                </c:pt>
                <c:pt idx="477">
                  <c:v>1.1953006420000001</c:v>
                </c:pt>
                <c:pt idx="478">
                  <c:v>1.1091932280000001</c:v>
                </c:pt>
                <c:pt idx="479">
                  <c:v>1.064752481</c:v>
                </c:pt>
                <c:pt idx="480">
                  <c:v>1.0932284000000001</c:v>
                </c:pt>
                <c:pt idx="481">
                  <c:v>1.1217043200000001</c:v>
                </c:pt>
                <c:pt idx="482">
                  <c:v>1.6449719060000001</c:v>
                </c:pt>
                <c:pt idx="483">
                  <c:v>2.4415845759999999</c:v>
                </c:pt>
                <c:pt idx="484">
                  <c:v>3.527815098</c:v>
                </c:pt>
                <c:pt idx="485">
                  <c:v>3.2680123679999999</c:v>
                </c:pt>
                <c:pt idx="486">
                  <c:v>2.2684912310000001</c:v>
                </c:pt>
                <c:pt idx="487">
                  <c:v>1.808184837</c:v>
                </c:pt>
                <c:pt idx="488">
                  <c:v>1.6541291359999999</c:v>
                </c:pt>
                <c:pt idx="489">
                  <c:v>1.3076048250000001</c:v>
                </c:pt>
                <c:pt idx="490">
                  <c:v>1.3259042619999999</c:v>
                </c:pt>
                <c:pt idx="491">
                  <c:v>1.1304218479999999</c:v>
                </c:pt>
                <c:pt idx="492">
                  <c:v>1.2734810999999999</c:v>
                </c:pt>
                <c:pt idx="493">
                  <c:v>1.7340033669999999</c:v>
                </c:pt>
                <c:pt idx="494">
                  <c:v>1.824732902</c:v>
                </c:pt>
                <c:pt idx="495">
                  <c:v>1.713075525</c:v>
                </c:pt>
                <c:pt idx="496">
                  <c:v>1.460301445</c:v>
                </c:pt>
                <c:pt idx="497">
                  <c:v>2.1639935729999999</c:v>
                </c:pt>
                <c:pt idx="498">
                  <c:v>2.0887967249999999</c:v>
                </c:pt>
                <c:pt idx="499">
                  <c:v>2.041696553</c:v>
                </c:pt>
                <c:pt idx="500">
                  <c:v>2.3333916129999999</c:v>
                </c:pt>
                <c:pt idx="501">
                  <c:v>2.5994716250000001</c:v>
                </c:pt>
                <c:pt idx="502">
                  <c:v>2.8786946449999999</c:v>
                </c:pt>
                <c:pt idx="503">
                  <c:v>2.9383965779999999</c:v>
                </c:pt>
                <c:pt idx="504">
                  <c:v>3.0873741739999998</c:v>
                </c:pt>
                <c:pt idx="505">
                  <c:v>3.5923709179999999</c:v>
                </c:pt>
                <c:pt idx="506">
                  <c:v>3.2065694630000001</c:v>
                </c:pt>
                <c:pt idx="507">
                  <c:v>2.7938203079999999</c:v>
                </c:pt>
                <c:pt idx="508">
                  <c:v>2.509919537</c:v>
                </c:pt>
                <c:pt idx="509">
                  <c:v>2.3432339569999998</c:v>
                </c:pt>
                <c:pt idx="510">
                  <c:v>2.6220500630000001</c:v>
                </c:pt>
                <c:pt idx="511">
                  <c:v>2.607187406</c:v>
                </c:pt>
                <c:pt idx="512">
                  <c:v>2.4264115429999999</c:v>
                </c:pt>
                <c:pt idx="513">
                  <c:v>2.7265016329999998</c:v>
                </c:pt>
                <c:pt idx="514">
                  <c:v>2.251047276</c:v>
                </c:pt>
                <c:pt idx="515">
                  <c:v>2.0885460409999999</c:v>
                </c:pt>
                <c:pt idx="516">
                  <c:v>2.2482133470000001</c:v>
                </c:pt>
                <c:pt idx="517">
                  <c:v>2.6486472390000002</c:v>
                </c:pt>
                <c:pt idx="518">
                  <c:v>2.1867389639999999</c:v>
                </c:pt>
                <c:pt idx="519">
                  <c:v>1.8642950380000001</c:v>
                </c:pt>
                <c:pt idx="520">
                  <c:v>1.591230103</c:v>
                </c:pt>
                <c:pt idx="521">
                  <c:v>1.521157764</c:v>
                </c:pt>
                <c:pt idx="522">
                  <c:v>1.46630035</c:v>
                </c:pt>
                <c:pt idx="523">
                  <c:v>1.218457712</c:v>
                </c:pt>
                <c:pt idx="524">
                  <c:v>1.9800574369999999</c:v>
                </c:pt>
                <c:pt idx="525">
                  <c:v>2.4265035250000002</c:v>
                </c:pt>
                <c:pt idx="526">
                  <c:v>2.1612061539999998</c:v>
                </c:pt>
                <c:pt idx="527">
                  <c:v>2.4176227579999998</c:v>
                </c:pt>
                <c:pt idx="528">
                  <c:v>2.3550571379999998</c:v>
                </c:pt>
                <c:pt idx="529">
                  <c:v>2.3270029430000001</c:v>
                </c:pt>
                <c:pt idx="530">
                  <c:v>1.8756908210000001</c:v>
                </c:pt>
                <c:pt idx="531">
                  <c:v>1.2798752920000001</c:v>
                </c:pt>
                <c:pt idx="532">
                  <c:v>1.073976211</c:v>
                </c:pt>
                <c:pt idx="533">
                  <c:v>1.0295354640000001</c:v>
                </c:pt>
                <c:pt idx="534">
                  <c:v>0.93301138400000005</c:v>
                </c:pt>
                <c:pt idx="535">
                  <c:v>0.98232063599999997</c:v>
                </c:pt>
                <c:pt idx="536">
                  <c:v>0.99517155599999996</c:v>
                </c:pt>
                <c:pt idx="537">
                  <c:v>1.0653141420000001</c:v>
                </c:pt>
                <c:pt idx="538">
                  <c:v>1.005248395</c:v>
                </c:pt>
                <c:pt idx="539">
                  <c:v>0.86705764699999999</c:v>
                </c:pt>
                <c:pt idx="540">
                  <c:v>1.009823033</c:v>
                </c:pt>
                <c:pt idx="541">
                  <c:v>0.90317615299999998</c:v>
                </c:pt>
                <c:pt idx="542">
                  <c:v>0.853527072</c:v>
                </c:pt>
                <c:pt idx="543">
                  <c:v>0.980961325</c:v>
                </c:pt>
                <c:pt idx="544">
                  <c:v>1.004228911</c:v>
                </c:pt>
                <c:pt idx="545">
                  <c:v>0.86082983099999999</c:v>
                </c:pt>
                <c:pt idx="546">
                  <c:v>0.649722417</c:v>
                </c:pt>
                <c:pt idx="547">
                  <c:v>0.58965666999999999</c:v>
                </c:pt>
                <c:pt idx="548">
                  <c:v>0.52959092200000002</c:v>
                </c:pt>
                <c:pt idx="549">
                  <c:v>0.60494184200000001</c:v>
                </c:pt>
                <c:pt idx="550">
                  <c:v>0.607376095</c:v>
                </c:pt>
                <c:pt idx="551">
                  <c:v>0.48481034699999997</c:v>
                </c:pt>
                <c:pt idx="552">
                  <c:v>0.66953626700000002</c:v>
                </c:pt>
                <c:pt idx="553">
                  <c:v>0.95322052000000002</c:v>
                </c:pt>
                <c:pt idx="554">
                  <c:v>0.81502977200000004</c:v>
                </c:pt>
                <c:pt idx="555">
                  <c:v>0.65600569200000003</c:v>
                </c:pt>
                <c:pt idx="556">
                  <c:v>0.71573161100000005</c:v>
                </c:pt>
                <c:pt idx="557">
                  <c:v>0.57233253100000003</c:v>
                </c:pt>
                <c:pt idx="558">
                  <c:v>0.65289178299999995</c:v>
                </c:pt>
                <c:pt idx="559">
                  <c:v>0.86365937000000004</c:v>
                </c:pt>
                <c:pt idx="560">
                  <c:v>1.82524727</c:v>
                </c:pt>
                <c:pt idx="561">
                  <c:v>1.422203396</c:v>
                </c:pt>
                <c:pt idx="562">
                  <c:v>0.64179546099999996</c:v>
                </c:pt>
                <c:pt idx="563">
                  <c:v>0.41506304700000002</c:v>
                </c:pt>
                <c:pt idx="564">
                  <c:v>0.40708063300000003</c:v>
                </c:pt>
                <c:pt idx="565">
                  <c:v>0.60331076800000005</c:v>
                </c:pt>
                <c:pt idx="566">
                  <c:v>1.902143197</c:v>
                </c:pt>
                <c:pt idx="567">
                  <c:v>25.096226829999999</c:v>
                </c:pt>
                <c:pt idx="568">
                  <c:v>12.4717041</c:v>
                </c:pt>
                <c:pt idx="569">
                  <c:v>6.5051671720000002</c:v>
                </c:pt>
                <c:pt idx="570">
                  <c:v>4.0124579679999997</c:v>
                </c:pt>
                <c:pt idx="571">
                  <c:v>3.2776432560000002</c:v>
                </c:pt>
                <c:pt idx="572">
                  <c:v>2.6118410609999998</c:v>
                </c:pt>
                <c:pt idx="573">
                  <c:v>2.5929026130000001</c:v>
                </c:pt>
                <c:pt idx="574">
                  <c:v>2.6588944959999998</c:v>
                </c:pt>
                <c:pt idx="575">
                  <c:v>10.033085809999999</c:v>
                </c:pt>
                <c:pt idx="576">
                  <c:v>13.66946843</c:v>
                </c:pt>
                <c:pt idx="577">
                  <c:v>8.3657979000000005</c:v>
                </c:pt>
                <c:pt idx="578">
                  <c:v>4.7248394200000003</c:v>
                </c:pt>
                <c:pt idx="579">
                  <c:v>4.1094023139999996</c:v>
                </c:pt>
                <c:pt idx="580">
                  <c:v>3.2032009750000001</c:v>
                </c:pt>
                <c:pt idx="581">
                  <c:v>2.7256028209999998</c:v>
                </c:pt>
                <c:pt idx="582">
                  <c:v>3.5501029929999999</c:v>
                </c:pt>
                <c:pt idx="583">
                  <c:v>4.0390962530000003</c:v>
                </c:pt>
                <c:pt idx="584">
                  <c:v>3.543122978</c:v>
                </c:pt>
                <c:pt idx="585">
                  <c:v>2.9741066799999998</c:v>
                </c:pt>
                <c:pt idx="586">
                  <c:v>2.5228071399999998</c:v>
                </c:pt>
                <c:pt idx="587">
                  <c:v>2.497377304</c:v>
                </c:pt>
                <c:pt idx="588">
                  <c:v>1.9151374940000001</c:v>
                </c:pt>
                <c:pt idx="589">
                  <c:v>2.4942449959999999</c:v>
                </c:pt>
                <c:pt idx="590">
                  <c:v>2.253154565</c:v>
                </c:pt>
                <c:pt idx="591">
                  <c:v>2.0849459449999999</c:v>
                </c:pt>
                <c:pt idx="592">
                  <c:v>1.8282368980000001</c:v>
                </c:pt>
                <c:pt idx="593">
                  <c:v>1.6808719009999999</c:v>
                </c:pt>
                <c:pt idx="594">
                  <c:v>2.5072367560000002</c:v>
                </c:pt>
                <c:pt idx="595">
                  <c:v>2.2609589329999999</c:v>
                </c:pt>
                <c:pt idx="596">
                  <c:v>1.7490460320000001</c:v>
                </c:pt>
                <c:pt idx="597">
                  <c:v>1.5235647459999999</c:v>
                </c:pt>
                <c:pt idx="598">
                  <c:v>1.4751428849999999</c:v>
                </c:pt>
                <c:pt idx="599">
                  <c:v>1.8380957490000001</c:v>
                </c:pt>
                <c:pt idx="600">
                  <c:v>2.0084391300000002</c:v>
                </c:pt>
                <c:pt idx="601">
                  <c:v>2.090175608</c:v>
                </c:pt>
                <c:pt idx="602">
                  <c:v>2.031325002</c:v>
                </c:pt>
                <c:pt idx="603">
                  <c:v>1.9517125850000001</c:v>
                </c:pt>
                <c:pt idx="604">
                  <c:v>1.7886843029999999</c:v>
                </c:pt>
                <c:pt idx="605">
                  <c:v>1.828810799</c:v>
                </c:pt>
                <c:pt idx="606">
                  <c:v>2.066785581</c:v>
                </c:pt>
                <c:pt idx="607">
                  <c:v>1.867351515</c:v>
                </c:pt>
                <c:pt idx="608">
                  <c:v>2.0687804189999999</c:v>
                </c:pt>
                <c:pt idx="609">
                  <c:v>1.8589883030000001</c:v>
                </c:pt>
                <c:pt idx="610">
                  <c:v>2.1423968580000001</c:v>
                </c:pt>
                <c:pt idx="611">
                  <c:v>2.2256529430000001</c:v>
                </c:pt>
                <c:pt idx="612">
                  <c:v>2.1355207780000001</c:v>
                </c:pt>
                <c:pt idx="613">
                  <c:v>1.9777367889999999</c:v>
                </c:pt>
                <c:pt idx="614">
                  <c:v>2.293804304</c:v>
                </c:pt>
                <c:pt idx="615">
                  <c:v>2.4171967219999999</c:v>
                </c:pt>
                <c:pt idx="616">
                  <c:v>2.6655456270000002</c:v>
                </c:pt>
                <c:pt idx="617">
                  <c:v>2.3881021630000001</c:v>
                </c:pt>
                <c:pt idx="618">
                  <c:v>2.0949326909999999</c:v>
                </c:pt>
                <c:pt idx="619">
                  <c:v>2.0256818989999998</c:v>
                </c:pt>
                <c:pt idx="620">
                  <c:v>1.904312765</c:v>
                </c:pt>
                <c:pt idx="621">
                  <c:v>2.1111130899999999</c:v>
                </c:pt>
                <c:pt idx="622">
                  <c:v>2.222463587</c:v>
                </c:pt>
                <c:pt idx="623">
                  <c:v>2.035074823</c:v>
                </c:pt>
                <c:pt idx="624">
                  <c:v>1.950152806</c:v>
                </c:pt>
                <c:pt idx="625">
                  <c:v>2.1830134110000001</c:v>
                </c:pt>
                <c:pt idx="626">
                  <c:v>1.645015986</c:v>
                </c:pt>
                <c:pt idx="627">
                  <c:v>2.0079892529999999</c:v>
                </c:pt>
                <c:pt idx="628">
                  <c:v>2.2459844489999998</c:v>
                </c:pt>
                <c:pt idx="629">
                  <c:v>2.4422465899999999</c:v>
                </c:pt>
                <c:pt idx="630">
                  <c:v>1.487762195</c:v>
                </c:pt>
                <c:pt idx="631">
                  <c:v>1.5538985160000001</c:v>
                </c:pt>
                <c:pt idx="632">
                  <c:v>1.6408481429999999</c:v>
                </c:pt>
                <c:pt idx="633">
                  <c:v>1.8320198350000001</c:v>
                </c:pt>
                <c:pt idx="634">
                  <c:v>1.705443684</c:v>
                </c:pt>
                <c:pt idx="635">
                  <c:v>1.485164081</c:v>
                </c:pt>
                <c:pt idx="636">
                  <c:v>1.785681399</c:v>
                </c:pt>
                <c:pt idx="637">
                  <c:v>1.7111987399999999</c:v>
                </c:pt>
                <c:pt idx="638">
                  <c:v>1.7669417700000001</c:v>
                </c:pt>
                <c:pt idx="639">
                  <c:v>1.7237022799999999</c:v>
                </c:pt>
                <c:pt idx="640">
                  <c:v>1.440912186</c:v>
                </c:pt>
                <c:pt idx="641">
                  <c:v>1.30706652</c:v>
                </c:pt>
                <c:pt idx="642">
                  <c:v>1.491674105</c:v>
                </c:pt>
                <c:pt idx="643">
                  <c:v>1.6341544569999999</c:v>
                </c:pt>
                <c:pt idx="644">
                  <c:v>1.4607204389999999</c:v>
                </c:pt>
                <c:pt idx="645">
                  <c:v>1.6205909279999999</c:v>
                </c:pt>
                <c:pt idx="646">
                  <c:v>1.8638164290000001</c:v>
                </c:pt>
                <c:pt idx="647">
                  <c:v>1.8310204059999999</c:v>
                </c:pt>
                <c:pt idx="648">
                  <c:v>1.3190776479999999</c:v>
                </c:pt>
                <c:pt idx="649">
                  <c:v>1.3018919250000001</c:v>
                </c:pt>
                <c:pt idx="650">
                  <c:v>1.409711154</c:v>
                </c:pt>
                <c:pt idx="651">
                  <c:v>2.0851897739999998</c:v>
                </c:pt>
                <c:pt idx="652">
                  <c:v>1.2034696439999999</c:v>
                </c:pt>
                <c:pt idx="653">
                  <c:v>1.076902445</c:v>
                </c:pt>
                <c:pt idx="654">
                  <c:v>1.34095868</c:v>
                </c:pt>
                <c:pt idx="655">
                  <c:v>1.2091880589999999</c:v>
                </c:pt>
                <c:pt idx="656">
                  <c:v>1.306570977</c:v>
                </c:pt>
                <c:pt idx="657">
                  <c:v>1.070680614</c:v>
                </c:pt>
                <c:pt idx="658">
                  <c:v>1.1490336329999999</c:v>
                </c:pt>
                <c:pt idx="659">
                  <c:v>1.1196457319999999</c:v>
                </c:pt>
                <c:pt idx="660">
                  <c:v>0.97225329100000002</c:v>
                </c:pt>
                <c:pt idx="661">
                  <c:v>0.913399403</c:v>
                </c:pt>
                <c:pt idx="662">
                  <c:v>0.84932886500000004</c:v>
                </c:pt>
                <c:pt idx="663">
                  <c:v>0.81132596800000001</c:v>
                </c:pt>
                <c:pt idx="664">
                  <c:v>0.81497519399999996</c:v>
                </c:pt>
                <c:pt idx="665">
                  <c:v>0.74570469900000003</c:v>
                </c:pt>
                <c:pt idx="666">
                  <c:v>0.68685089799999999</c:v>
                </c:pt>
                <c:pt idx="667">
                  <c:v>0.70613120399999996</c:v>
                </c:pt>
                <c:pt idx="668">
                  <c:v>0.54311376300000003</c:v>
                </c:pt>
                <c:pt idx="669">
                  <c:v>0.47905465600000002</c:v>
                </c:pt>
                <c:pt idx="670">
                  <c:v>0.57645089800000004</c:v>
                </c:pt>
                <c:pt idx="671">
                  <c:v>0.59051679499999998</c:v>
                </c:pt>
                <c:pt idx="672">
                  <c:v>0.37726418699999997</c:v>
                </c:pt>
                <c:pt idx="673">
                  <c:v>0.42073489200000003</c:v>
                </c:pt>
                <c:pt idx="674">
                  <c:v>0.44000911799999998</c:v>
                </c:pt>
                <c:pt idx="675">
                  <c:v>0.52178043299999999</c:v>
                </c:pt>
                <c:pt idx="676">
                  <c:v>1.2652677560000001</c:v>
                </c:pt>
                <c:pt idx="677">
                  <c:v>1.2738590649999999</c:v>
                </c:pt>
                <c:pt idx="678">
                  <c:v>2.4931571520000002</c:v>
                </c:pt>
                <c:pt idx="679">
                  <c:v>2.9917389980000002</c:v>
                </c:pt>
                <c:pt idx="680">
                  <c:v>2.4591400590000001</c:v>
                </c:pt>
                <c:pt idx="681">
                  <c:v>1.723355009</c:v>
                </c:pt>
                <c:pt idx="682">
                  <c:v>1.2738902599999999</c:v>
                </c:pt>
                <c:pt idx="683">
                  <c:v>1.048383152</c:v>
                </c:pt>
                <c:pt idx="684">
                  <c:v>0.62495448200000003</c:v>
                </c:pt>
                <c:pt idx="685">
                  <c:v>0.42027172899999998</c:v>
                </c:pt>
                <c:pt idx="686">
                  <c:v>0.476004288</c:v>
                </c:pt>
                <c:pt idx="687">
                  <c:v>0.77135736899999996</c:v>
                </c:pt>
                <c:pt idx="688">
                  <c:v>1.6769239760000001</c:v>
                </c:pt>
                <c:pt idx="689">
                  <c:v>2.360826882</c:v>
                </c:pt>
                <c:pt idx="690">
                  <c:v>3.0447297889999998</c:v>
                </c:pt>
                <c:pt idx="691">
                  <c:v>3.7286326949999999</c:v>
                </c:pt>
                <c:pt idx="692">
                  <c:v>4.4125356010000001</c:v>
                </c:pt>
                <c:pt idx="693">
                  <c:v>5.0964385080000003</c:v>
                </c:pt>
                <c:pt idx="694">
                  <c:v>5.7803414139999996</c:v>
                </c:pt>
                <c:pt idx="695">
                  <c:v>6.4642443209999998</c:v>
                </c:pt>
                <c:pt idx="696">
                  <c:v>7.1481472269999999</c:v>
                </c:pt>
                <c:pt idx="697">
                  <c:v>7.8320501330000001</c:v>
                </c:pt>
                <c:pt idx="698">
                  <c:v>8.5159530399999994</c:v>
                </c:pt>
                <c:pt idx="699">
                  <c:v>10.16643732</c:v>
                </c:pt>
                <c:pt idx="700">
                  <c:v>8.5696131720000004</c:v>
                </c:pt>
                <c:pt idx="701">
                  <c:v>7.4564515719999998</c:v>
                </c:pt>
                <c:pt idx="702">
                  <c:v>6.4557233079999996</c:v>
                </c:pt>
                <c:pt idx="703">
                  <c:v>6.2214880179999996</c:v>
                </c:pt>
                <c:pt idx="704">
                  <c:v>5.5558351549999996</c:v>
                </c:pt>
                <c:pt idx="705">
                  <c:v>5.3555886340000001</c:v>
                </c:pt>
                <c:pt idx="706">
                  <c:v>5.7219810000000004</c:v>
                </c:pt>
                <c:pt idx="707">
                  <c:v>6.728207405</c:v>
                </c:pt>
                <c:pt idx="708">
                  <c:v>6.2666711030000002</c:v>
                </c:pt>
                <c:pt idx="709">
                  <c:v>5.6770028850000003</c:v>
                </c:pt>
                <c:pt idx="710">
                  <c:v>5.7130936979999998</c:v>
                </c:pt>
                <c:pt idx="711">
                  <c:v>8.0543599270000001</c:v>
                </c:pt>
                <c:pt idx="712">
                  <c:v>7.3008422450000001</c:v>
                </c:pt>
                <c:pt idx="713">
                  <c:v>6.2431488289999999</c:v>
                </c:pt>
                <c:pt idx="714">
                  <c:v>4.6400097340000004</c:v>
                </c:pt>
                <c:pt idx="715">
                  <c:v>4.0857783980000004</c:v>
                </c:pt>
                <c:pt idx="716">
                  <c:v>3.7249952099999999</c:v>
                </c:pt>
                <c:pt idx="717">
                  <c:v>3.58019803</c:v>
                </c:pt>
                <c:pt idx="718">
                  <c:v>3.2841051459999999</c:v>
                </c:pt>
                <c:pt idx="719">
                  <c:v>2.995856855</c:v>
                </c:pt>
                <c:pt idx="720">
                  <c:v>3.7180304</c:v>
                </c:pt>
                <c:pt idx="721">
                  <c:v>3.7342658110000002</c:v>
                </c:pt>
                <c:pt idx="722">
                  <c:v>35.494555599999998</c:v>
                </c:pt>
                <c:pt idx="723">
                  <c:v>47.407650459999999</c:v>
                </c:pt>
                <c:pt idx="724">
                  <c:v>28.439277929999999</c:v>
                </c:pt>
                <c:pt idx="725">
                  <c:v>22.22811398</c:v>
                </c:pt>
                <c:pt idx="726">
                  <c:v>17.874758280000002</c:v>
                </c:pt>
                <c:pt idx="727">
                  <c:v>15.11021274</c:v>
                </c:pt>
                <c:pt idx="728">
                  <c:v>12.54183813</c:v>
                </c:pt>
                <c:pt idx="729">
                  <c:v>15.69752886</c:v>
                </c:pt>
                <c:pt idx="730">
                  <c:v>321.88083649999999</c:v>
                </c:pt>
                <c:pt idx="731">
                  <c:v>37.524399619999997</c:v>
                </c:pt>
                <c:pt idx="732">
                  <c:v>15.667130500000001</c:v>
                </c:pt>
                <c:pt idx="733">
                  <c:v>12.372249849999999</c:v>
                </c:pt>
                <c:pt idx="734">
                  <c:v>5.0618821369999996</c:v>
                </c:pt>
                <c:pt idx="735">
                  <c:v>3.5711781650000001</c:v>
                </c:pt>
                <c:pt idx="736">
                  <c:v>2.7003047140000001</c:v>
                </c:pt>
                <c:pt idx="737">
                  <c:v>2.3832952870000002</c:v>
                </c:pt>
                <c:pt idx="738">
                  <c:v>2.9208340330000002</c:v>
                </c:pt>
                <c:pt idx="739">
                  <c:v>5.2780643400000002</c:v>
                </c:pt>
                <c:pt idx="740">
                  <c:v>8.9181751390000006</c:v>
                </c:pt>
                <c:pt idx="741">
                  <c:v>4.8190664630000004</c:v>
                </c:pt>
                <c:pt idx="742">
                  <c:v>3.6226910380000001</c:v>
                </c:pt>
                <c:pt idx="743">
                  <c:v>3.236844144</c:v>
                </c:pt>
                <c:pt idx="744">
                  <c:v>2.499652201</c:v>
                </c:pt>
                <c:pt idx="745">
                  <c:v>3.7916093059999998</c:v>
                </c:pt>
                <c:pt idx="746">
                  <c:v>4.2086825489999997</c:v>
                </c:pt>
                <c:pt idx="747">
                  <c:v>4.9204675609999997</c:v>
                </c:pt>
                <c:pt idx="748">
                  <c:v>3.15158995</c:v>
                </c:pt>
                <c:pt idx="749">
                  <c:v>1.8531739650000001</c:v>
                </c:pt>
                <c:pt idx="750">
                  <c:v>1.706496748</c:v>
                </c:pt>
                <c:pt idx="751">
                  <c:v>1.749159057</c:v>
                </c:pt>
                <c:pt idx="752">
                  <c:v>1.6217554590000001</c:v>
                </c:pt>
                <c:pt idx="753">
                  <c:v>1.9266773740000001</c:v>
                </c:pt>
                <c:pt idx="754">
                  <c:v>1.521341485</c:v>
                </c:pt>
                <c:pt idx="755">
                  <c:v>1.856871425</c:v>
                </c:pt>
                <c:pt idx="756">
                  <c:v>1.8599444169999999</c:v>
                </c:pt>
                <c:pt idx="757">
                  <c:v>1.5686898119999999</c:v>
                </c:pt>
                <c:pt idx="758">
                  <c:v>1.467617752</c:v>
                </c:pt>
                <c:pt idx="759">
                  <c:v>1.2970026459999999</c:v>
                </c:pt>
                <c:pt idx="760">
                  <c:v>1.9753337040000001</c:v>
                </c:pt>
                <c:pt idx="761">
                  <c:v>2.1865564719999999</c:v>
                </c:pt>
                <c:pt idx="762">
                  <c:v>2.3984518810000002</c:v>
                </c:pt>
                <c:pt idx="763">
                  <c:v>2.5842353899999999</c:v>
                </c:pt>
                <c:pt idx="764">
                  <c:v>2.2694736290000002</c:v>
                </c:pt>
                <c:pt idx="765">
                  <c:v>2.0902038950000001</c:v>
                </c:pt>
                <c:pt idx="766">
                  <c:v>2.0159074490000002</c:v>
                </c:pt>
                <c:pt idx="767">
                  <c:v>1.914977736</c:v>
                </c:pt>
                <c:pt idx="768">
                  <c:v>2.2180038789999998</c:v>
                </c:pt>
                <c:pt idx="769">
                  <c:v>3.0127031039999999</c:v>
                </c:pt>
                <c:pt idx="770">
                  <c:v>3.2626272950000001</c:v>
                </c:pt>
                <c:pt idx="771">
                  <c:v>2.7874794449999998</c:v>
                </c:pt>
                <c:pt idx="772">
                  <c:v>1.9854138800000001</c:v>
                </c:pt>
                <c:pt idx="773">
                  <c:v>2.9500430820000001</c:v>
                </c:pt>
                <c:pt idx="774">
                  <c:v>3.4490739509999999</c:v>
                </c:pt>
                <c:pt idx="775">
                  <c:v>3.9598478400000001</c:v>
                </c:pt>
                <c:pt idx="776">
                  <c:v>20.451955130000002</c:v>
                </c:pt>
                <c:pt idx="777">
                  <c:v>5.321018531</c:v>
                </c:pt>
                <c:pt idx="778">
                  <c:v>3.2488440349999999</c:v>
                </c:pt>
                <c:pt idx="779">
                  <c:v>3.413211977</c:v>
                </c:pt>
                <c:pt idx="780">
                  <c:v>2.9797574610000002</c:v>
                </c:pt>
                <c:pt idx="781">
                  <c:v>2.7599647709999999</c:v>
                </c:pt>
                <c:pt idx="782">
                  <c:v>2.2191990349999999</c:v>
                </c:pt>
                <c:pt idx="783">
                  <c:v>2.052380597</c:v>
                </c:pt>
                <c:pt idx="784">
                  <c:v>2.046782345</c:v>
                </c:pt>
                <c:pt idx="785">
                  <c:v>2.1449028530000001</c:v>
                </c:pt>
                <c:pt idx="786">
                  <c:v>2.5023166379999999</c:v>
                </c:pt>
                <c:pt idx="787">
                  <c:v>2.4108020080000001</c:v>
                </c:pt>
                <c:pt idx="788">
                  <c:v>2.0326473960000002</c:v>
                </c:pt>
                <c:pt idx="789">
                  <c:v>2.5130531650000001</c:v>
                </c:pt>
                <c:pt idx="790">
                  <c:v>2.6279930870000001</c:v>
                </c:pt>
                <c:pt idx="791">
                  <c:v>2.8539532830000001</c:v>
                </c:pt>
                <c:pt idx="792">
                  <c:v>3.4564027820000001</c:v>
                </c:pt>
                <c:pt idx="793">
                  <c:v>3.4191563999999999</c:v>
                </c:pt>
                <c:pt idx="794">
                  <c:v>3.621102891</c:v>
                </c:pt>
                <c:pt idx="795">
                  <c:v>3.475408925</c:v>
                </c:pt>
                <c:pt idx="796">
                  <c:v>2.9689212139999999</c:v>
                </c:pt>
                <c:pt idx="797">
                  <c:v>2.5879398519999999</c:v>
                </c:pt>
                <c:pt idx="798">
                  <c:v>2.4562641219999999</c:v>
                </c:pt>
                <c:pt idx="799">
                  <c:v>2.235262203</c:v>
                </c:pt>
                <c:pt idx="800">
                  <c:v>2.2957228349999999</c:v>
                </c:pt>
                <c:pt idx="801">
                  <c:v>2.2996136489999999</c:v>
                </c:pt>
                <c:pt idx="802">
                  <c:v>2.1720209079999999</c:v>
                </c:pt>
                <c:pt idx="803">
                  <c:v>2.6022283439999998</c:v>
                </c:pt>
                <c:pt idx="804">
                  <c:v>2.805716705</c:v>
                </c:pt>
                <c:pt idx="805">
                  <c:v>2.3283152490000001</c:v>
                </c:pt>
                <c:pt idx="806">
                  <c:v>1.7359804830000001</c:v>
                </c:pt>
                <c:pt idx="807">
                  <c:v>1.7156834240000001</c:v>
                </c:pt>
                <c:pt idx="808">
                  <c:v>1.7422295880000001</c:v>
                </c:pt>
                <c:pt idx="809">
                  <c:v>2.181200853</c:v>
                </c:pt>
                <c:pt idx="810">
                  <c:v>2.0434033839999999</c:v>
                </c:pt>
                <c:pt idx="811">
                  <c:v>1.964029421</c:v>
                </c:pt>
                <c:pt idx="812">
                  <c:v>1.809977857</c:v>
                </c:pt>
                <c:pt idx="813">
                  <c:v>1.5343658410000001</c:v>
                </c:pt>
                <c:pt idx="814">
                  <c:v>1.494876425</c:v>
                </c:pt>
                <c:pt idx="815">
                  <c:v>1.476220342</c:v>
                </c:pt>
                <c:pt idx="816">
                  <c:v>1.4783975920000001</c:v>
                </c:pt>
                <c:pt idx="817">
                  <c:v>1.532658176</c:v>
                </c:pt>
                <c:pt idx="818">
                  <c:v>1.8369187600000001</c:v>
                </c:pt>
                <c:pt idx="819">
                  <c:v>1.750554344</c:v>
                </c:pt>
                <c:pt idx="820">
                  <c:v>1.596481595</c:v>
                </c:pt>
                <c:pt idx="821">
                  <c:v>2.0006245269999998</c:v>
                </c:pt>
                <c:pt idx="822">
                  <c:v>1.590419429</c:v>
                </c:pt>
                <c:pt idx="823">
                  <c:v>1.4519716789999999</c:v>
                </c:pt>
                <c:pt idx="824">
                  <c:v>1.4541489299999999</c:v>
                </c:pt>
                <c:pt idx="825">
                  <c:v>1.3938261810000001</c:v>
                </c:pt>
                <c:pt idx="826">
                  <c:v>1.1043367639999999</c:v>
                </c:pt>
                <c:pt idx="827">
                  <c:v>1.2940140149999999</c:v>
                </c:pt>
                <c:pt idx="828">
                  <c:v>1.139941265</c:v>
                </c:pt>
                <c:pt idx="829">
                  <c:v>1.017118516</c:v>
                </c:pt>
                <c:pt idx="830">
                  <c:v>1.0401290999999999</c:v>
                </c:pt>
                <c:pt idx="831">
                  <c:v>0.86522301700000004</c:v>
                </c:pt>
                <c:pt idx="832">
                  <c:v>0.77365026800000003</c:v>
                </c:pt>
                <c:pt idx="833">
                  <c:v>0.77790305299999996</c:v>
                </c:pt>
                <c:pt idx="834">
                  <c:v>0.67904643499999995</c:v>
                </c:pt>
                <c:pt idx="835">
                  <c:v>0.64727161799999999</c:v>
                </c:pt>
                <c:pt idx="836">
                  <c:v>0.84924523500000004</c:v>
                </c:pt>
                <c:pt idx="837">
                  <c:v>0.72556095600000003</c:v>
                </c:pt>
                <c:pt idx="838">
                  <c:v>0.43254710400000002</c:v>
                </c:pt>
                <c:pt idx="839">
                  <c:v>0.43472435500000001</c:v>
                </c:pt>
                <c:pt idx="840">
                  <c:v>0.43690160500000003</c:v>
                </c:pt>
                <c:pt idx="841">
                  <c:v>0.45991218900000003</c:v>
                </c:pt>
                <c:pt idx="842">
                  <c:v>0.44125610599999998</c:v>
                </c:pt>
                <c:pt idx="843">
                  <c:v>0.66218335699999997</c:v>
                </c:pt>
                <c:pt idx="844">
                  <c:v>0.92181207300000001</c:v>
                </c:pt>
                <c:pt idx="845">
                  <c:v>1.9582045239999999</c:v>
                </c:pt>
                <c:pt idx="846">
                  <c:v>1.0957984409999999</c:v>
                </c:pt>
                <c:pt idx="847">
                  <c:v>0.78026735899999999</c:v>
                </c:pt>
                <c:pt idx="848">
                  <c:v>0.730361276</c:v>
                </c:pt>
                <c:pt idx="849">
                  <c:v>0.76182270399999996</c:v>
                </c:pt>
                <c:pt idx="850">
                  <c:v>0.90293386200000003</c:v>
                </c:pt>
                <c:pt idx="851">
                  <c:v>0.92117937500000002</c:v>
                </c:pt>
                <c:pt idx="852">
                  <c:v>0.81442488800000001</c:v>
                </c:pt>
                <c:pt idx="853">
                  <c:v>0.655587068</c:v>
                </c:pt>
                <c:pt idx="854">
                  <c:v>0.62695758000000001</c:v>
                </c:pt>
                <c:pt idx="855">
                  <c:v>0.59832809300000001</c:v>
                </c:pt>
                <c:pt idx="856">
                  <c:v>0.62178193999999998</c:v>
                </c:pt>
                <c:pt idx="857">
                  <c:v>0.64523578599999998</c:v>
                </c:pt>
                <c:pt idx="858">
                  <c:v>0.66868963199999998</c:v>
                </c:pt>
                <c:pt idx="859">
                  <c:v>0.69214347799999998</c:v>
                </c:pt>
                <c:pt idx="860">
                  <c:v>0.71559732499999995</c:v>
                </c:pt>
                <c:pt idx="861">
                  <c:v>0.73905117099999995</c:v>
                </c:pt>
                <c:pt idx="862">
                  <c:v>0.76250501699999995</c:v>
                </c:pt>
                <c:pt idx="863">
                  <c:v>0.91095886400000003</c:v>
                </c:pt>
                <c:pt idx="864">
                  <c:v>1.3406627099999999</c:v>
                </c:pt>
                <c:pt idx="865">
                  <c:v>63.914895680000001</c:v>
                </c:pt>
                <c:pt idx="866">
                  <c:v>5.5050045120000002</c:v>
                </c:pt>
                <c:pt idx="867">
                  <c:v>3.579513473</c:v>
                </c:pt>
                <c:pt idx="868">
                  <c:v>3.5747663670000001</c:v>
                </c:pt>
                <c:pt idx="869">
                  <c:v>2.988307099</c:v>
                </c:pt>
                <c:pt idx="870">
                  <c:v>2.6092046600000001</c:v>
                </c:pt>
                <c:pt idx="871">
                  <c:v>2.3954646340000001</c:v>
                </c:pt>
                <c:pt idx="872">
                  <c:v>2.2836524119999999</c:v>
                </c:pt>
                <c:pt idx="873">
                  <c:v>2.1350806599999999</c:v>
                </c:pt>
                <c:pt idx="874">
                  <c:v>2.1404103189999999</c:v>
                </c:pt>
                <c:pt idx="875">
                  <c:v>2.077821685</c:v>
                </c:pt>
                <c:pt idx="876">
                  <c:v>1.8825255320000001</c:v>
                </c:pt>
                <c:pt idx="877">
                  <c:v>1.9476460449999999</c:v>
                </c:pt>
                <c:pt idx="878">
                  <c:v>2.0259560859999999</c:v>
                </c:pt>
                <c:pt idx="879">
                  <c:v>2.0726787369999999</c:v>
                </c:pt>
                <c:pt idx="880">
                  <c:v>2.09092425</c:v>
                </c:pt>
                <c:pt idx="881">
                  <c:v>1.9372947629999999</c:v>
                </c:pt>
                <c:pt idx="882">
                  <c:v>2.0128319430000001</c:v>
                </c:pt>
                <c:pt idx="883">
                  <c:v>1.963369122</c:v>
                </c:pt>
                <c:pt idx="884">
                  <c:v>1.893072968</c:v>
                </c:pt>
                <c:pt idx="885">
                  <c:v>1.937360148</c:v>
                </c:pt>
                <c:pt idx="886">
                  <c:v>1.966022328</c:v>
                </c:pt>
                <c:pt idx="887">
                  <c:v>2.0467678409999999</c:v>
                </c:pt>
                <c:pt idx="888">
                  <c:v>1.9139716870000001</c:v>
                </c:pt>
                <c:pt idx="889">
                  <c:v>1.7811755330000001</c:v>
                </c:pt>
                <c:pt idx="890">
                  <c:v>1.8254627130000001</c:v>
                </c:pt>
                <c:pt idx="891">
                  <c:v>1.718708226</c:v>
                </c:pt>
                <c:pt idx="892">
                  <c:v>1.820287072</c:v>
                </c:pt>
                <c:pt idx="893">
                  <c:v>1.6510325850000001</c:v>
                </c:pt>
                <c:pt idx="894">
                  <c:v>1.523444764</c:v>
                </c:pt>
                <c:pt idx="895">
                  <c:v>1.5677319439999999</c:v>
                </c:pt>
                <c:pt idx="896">
                  <c:v>1.5983553290000001</c:v>
                </c:pt>
                <c:pt idx="897">
                  <c:v>1.342254885</c:v>
                </c:pt>
                <c:pt idx="898">
                  <c:v>1.2090154689999999</c:v>
                </c:pt>
                <c:pt idx="899">
                  <c:v>1.148692719</c:v>
                </c:pt>
                <c:pt idx="900">
                  <c:v>1.223786636</c:v>
                </c:pt>
                <c:pt idx="901">
                  <c:v>1.2155472199999999</c:v>
                </c:pt>
                <c:pt idx="902">
                  <c:v>1.1864744709999999</c:v>
                </c:pt>
                <c:pt idx="903">
                  <c:v>1.3240683879999999</c:v>
                </c:pt>
                <c:pt idx="904">
                  <c:v>1.097078972</c:v>
                </c:pt>
                <c:pt idx="905">
                  <c:v>1.2555062219999999</c:v>
                </c:pt>
                <c:pt idx="906">
                  <c:v>1.2472668060000001</c:v>
                </c:pt>
                <c:pt idx="907">
                  <c:v>1.36402739</c:v>
                </c:pt>
                <c:pt idx="908">
                  <c:v>1.3870379740000001</c:v>
                </c:pt>
                <c:pt idx="909">
                  <c:v>1.389215224</c:v>
                </c:pt>
                <c:pt idx="910">
                  <c:v>1.2872258080000001</c:v>
                </c:pt>
                <c:pt idx="911">
                  <c:v>1.299819726</c:v>
                </c:pt>
                <c:pt idx="912">
                  <c:v>1.197830309</c:v>
                </c:pt>
                <c:pt idx="913">
                  <c:v>1.1583408930000001</c:v>
                </c:pt>
                <c:pt idx="914">
                  <c:v>1.2334348100000001</c:v>
                </c:pt>
                <c:pt idx="915">
                  <c:v>1.719639154</c:v>
                </c:pt>
                <c:pt idx="916">
                  <c:v>1.690914311</c:v>
                </c:pt>
                <c:pt idx="917">
                  <c:v>2.0501263220000001</c:v>
                </c:pt>
                <c:pt idx="918">
                  <c:v>2.3583861970000002</c:v>
                </c:pt>
                <c:pt idx="919">
                  <c:v>6.3863555779999999</c:v>
                </c:pt>
                <c:pt idx="920">
                  <c:v>8.3166030390000003</c:v>
                </c:pt>
                <c:pt idx="921">
                  <c:v>10.29535929</c:v>
                </c:pt>
                <c:pt idx="922">
                  <c:v>15.23142296</c:v>
                </c:pt>
                <c:pt idx="923">
                  <c:v>8.3873870880000005</c:v>
                </c:pt>
                <c:pt idx="924">
                  <c:v>7.3593210859999996</c:v>
                </c:pt>
                <c:pt idx="925">
                  <c:v>3.964539523</c:v>
                </c:pt>
                <c:pt idx="926">
                  <c:v>3.6253240990000002</c:v>
                </c:pt>
                <c:pt idx="927">
                  <c:v>6.2802793030000004</c:v>
                </c:pt>
                <c:pt idx="928">
                  <c:v>5.478121324</c:v>
                </c:pt>
                <c:pt idx="929">
                  <c:v>5.2426998300000003</c:v>
                </c:pt>
              </c:numCache>
            </c:numRef>
          </c:val>
          <c:smooth val="0"/>
          <c:extLst>
            <c:ext xmlns:c16="http://schemas.microsoft.com/office/drawing/2014/chart" uri="{C3380CC4-5D6E-409C-BE32-E72D297353CC}">
              <c16:uniqueId val="{00000001-C325-40E8-9F96-771920A80DD0}"/>
            </c:ext>
          </c:extLst>
        </c:ser>
        <c:dLbls>
          <c:showLegendKey val="0"/>
          <c:showVal val="0"/>
          <c:showCatName val="0"/>
          <c:showSerName val="0"/>
          <c:showPercent val="0"/>
          <c:showBubbleSize val="0"/>
        </c:dLbls>
        <c:marker val="1"/>
        <c:smooth val="0"/>
        <c:axId val="609244031"/>
        <c:axId val="609243199"/>
      </c:lineChart>
      <c:dateAx>
        <c:axId val="6092440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609243199"/>
        <c:crosses val="autoZero"/>
        <c:auto val="1"/>
        <c:lblOffset val="100"/>
        <c:baseTimeUnit val="days"/>
      </c:dateAx>
      <c:valAx>
        <c:axId val="60924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609244031"/>
        <c:crosses val="autoZero"/>
        <c:crossBetween val="between"/>
      </c:valAx>
      <c:valAx>
        <c:axId val="609111039"/>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6408431"/>
        <c:crosses val="max"/>
        <c:crossBetween val="between"/>
      </c:valAx>
      <c:dateAx>
        <c:axId val="446408431"/>
        <c:scaling>
          <c:orientation val="minMax"/>
        </c:scaling>
        <c:delete val="1"/>
        <c:axPos val="b"/>
        <c:numFmt formatCode="m/d/yyyy" sourceLinked="1"/>
        <c:majorTickMark val="out"/>
        <c:minorTickMark val="none"/>
        <c:tickLblPos val="nextTo"/>
        <c:crossAx val="609111039"/>
        <c:crosses val="autoZero"/>
        <c:auto val="1"/>
        <c:lblOffset val="100"/>
        <c:baseTimeUnit val="days"/>
      </c:dateAx>
      <c:spPr>
        <a:noFill/>
        <a:ln>
          <a:noFill/>
        </a:ln>
        <a:effectLst/>
      </c:spPr>
    </c:plotArea>
    <c:legend>
      <c:legendPos val="b"/>
      <c:layout>
        <c:manualLayout>
          <c:xMode val="edge"/>
          <c:yMode val="edge"/>
          <c:x val="0.19271565420786782"/>
          <c:y val="0.89340117192056778"/>
          <c:w val="0.60741150329225968"/>
          <c:h val="8.38064985059358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D4C9-4BC8-A3D4-C73BFB7C6515}"/>
            </c:ext>
          </c:extLst>
        </c:ser>
        <c:dLbls>
          <c:showLegendKey val="0"/>
          <c:showVal val="0"/>
          <c:showCatName val="0"/>
          <c:showSerName val="0"/>
          <c:showPercent val="0"/>
          <c:showBubbleSize val="0"/>
        </c:dLbls>
        <c:gapWidth val="150"/>
        <c:axId val="320116479"/>
        <c:axId val="400164303"/>
      </c:barChart>
      <c:lineChart>
        <c:grouping val="standard"/>
        <c:varyColors val="0"/>
        <c:ser>
          <c:idx val="0"/>
          <c:order val="0"/>
          <c:tx>
            <c:strRef>
              <c:f>'Jason values'!$C$1</c:f>
              <c:strCache>
                <c:ptCount val="1"/>
                <c:pt idx="0">
                  <c:v>Suspended Sediment Concentration mg/L</c:v>
                </c:pt>
              </c:strCache>
            </c:strRef>
          </c:tx>
          <c:spPr>
            <a:ln w="15875" cap="rnd">
              <a:solidFill>
                <a:srgbClr val="9E003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values'!$C$2:$C$1037</c:f>
              <c:numCache>
                <c:formatCode>General</c:formatCode>
                <c:ptCount val="1036"/>
                <c:pt idx="74">
                  <c:v>13.83906286</c:v>
                </c:pt>
                <c:pt idx="75">
                  <c:v>39.983379800000002</c:v>
                </c:pt>
                <c:pt idx="76">
                  <c:v>32.840616599999997</c:v>
                </c:pt>
                <c:pt idx="77">
                  <c:v>26.32008635</c:v>
                </c:pt>
                <c:pt idx="78">
                  <c:v>22.50271377</c:v>
                </c:pt>
                <c:pt idx="79">
                  <c:v>19.294410129999999</c:v>
                </c:pt>
                <c:pt idx="80">
                  <c:v>17.930511339999999</c:v>
                </c:pt>
                <c:pt idx="81">
                  <c:v>18.096386339999999</c:v>
                </c:pt>
                <c:pt idx="82">
                  <c:v>17.375354510000001</c:v>
                </c:pt>
                <c:pt idx="83">
                  <c:v>15.947290690000001</c:v>
                </c:pt>
                <c:pt idx="84">
                  <c:v>16.80019996</c:v>
                </c:pt>
                <c:pt idx="85">
                  <c:v>13.30336074</c:v>
                </c:pt>
                <c:pt idx="86">
                  <c:v>11.62576808</c:v>
                </c:pt>
                <c:pt idx="87">
                  <c:v>9.7295115879999994</c:v>
                </c:pt>
                <c:pt idx="88">
                  <c:v>8.0505142260000007</c:v>
                </c:pt>
                <c:pt idx="89">
                  <c:v>7.7642758919999997</c:v>
                </c:pt>
                <c:pt idx="90">
                  <c:v>6.5109131400000004</c:v>
                </c:pt>
                <c:pt idx="91">
                  <c:v>46.9204638</c:v>
                </c:pt>
                <c:pt idx="92">
                  <c:v>75.329638840000001</c:v>
                </c:pt>
                <c:pt idx="93">
                  <c:v>42.0640523</c:v>
                </c:pt>
                <c:pt idx="94">
                  <c:v>26.481078490000002</c:v>
                </c:pt>
                <c:pt idx="95">
                  <c:v>20.827083980000001</c:v>
                </c:pt>
                <c:pt idx="96">
                  <c:v>16.716928469999999</c:v>
                </c:pt>
                <c:pt idx="97">
                  <c:v>14.33559393</c:v>
                </c:pt>
                <c:pt idx="98">
                  <c:v>11.08991419</c:v>
                </c:pt>
                <c:pt idx="99">
                  <c:v>9.6781242239999994</c:v>
                </c:pt>
                <c:pt idx="100">
                  <c:v>8.5832957230000009</c:v>
                </c:pt>
                <c:pt idx="101">
                  <c:v>6.921414124</c:v>
                </c:pt>
                <c:pt idx="102">
                  <c:v>5.8253341670000003</c:v>
                </c:pt>
                <c:pt idx="103">
                  <c:v>13.079221159999999</c:v>
                </c:pt>
                <c:pt idx="104">
                  <c:v>10.27064088</c:v>
                </c:pt>
                <c:pt idx="105">
                  <c:v>12.28590638</c:v>
                </c:pt>
                <c:pt idx="106">
                  <c:v>17.549435259999999</c:v>
                </c:pt>
                <c:pt idx="107">
                  <c:v>25.592453580000001</c:v>
                </c:pt>
                <c:pt idx="108">
                  <c:v>20.542730800000001</c:v>
                </c:pt>
                <c:pt idx="109">
                  <c:v>18.095295879999998</c:v>
                </c:pt>
                <c:pt idx="110">
                  <c:v>14.059205540000001</c:v>
                </c:pt>
                <c:pt idx="111">
                  <c:v>12.389667210000001</c:v>
                </c:pt>
                <c:pt idx="112">
                  <c:v>11.6752527</c:v>
                </c:pt>
                <c:pt idx="113">
                  <c:v>5.8653120000000003</c:v>
                </c:pt>
                <c:pt idx="114">
                  <c:v>4.1066869759999998</c:v>
                </c:pt>
                <c:pt idx="115">
                  <c:v>4.0565344249999997</c:v>
                </c:pt>
                <c:pt idx="116">
                  <c:v>4.1174635500000001</c:v>
                </c:pt>
                <c:pt idx="117">
                  <c:v>5.1909802279999999</c:v>
                </c:pt>
                <c:pt idx="118">
                  <c:v>2.9121572379999998</c:v>
                </c:pt>
                <c:pt idx="119">
                  <c:v>1.8178235300000001</c:v>
                </c:pt>
                <c:pt idx="120">
                  <c:v>1.164158826</c:v>
                </c:pt>
                <c:pt idx="121">
                  <c:v>11.394329859999999</c:v>
                </c:pt>
                <c:pt idx="122">
                  <c:v>10.964047130000001</c:v>
                </c:pt>
                <c:pt idx="123">
                  <c:v>7.693043769</c:v>
                </c:pt>
                <c:pt idx="124">
                  <c:v>6.0121723500000002</c:v>
                </c:pt>
                <c:pt idx="125">
                  <c:v>4.5730711140000002</c:v>
                </c:pt>
                <c:pt idx="126">
                  <c:v>4.4815163780000002</c:v>
                </c:pt>
                <c:pt idx="127">
                  <c:v>9.9449598360000007</c:v>
                </c:pt>
                <c:pt idx="128">
                  <c:v>8.9908704729999993</c:v>
                </c:pt>
                <c:pt idx="129">
                  <c:v>6.2059401989999996</c:v>
                </c:pt>
                <c:pt idx="130">
                  <c:v>5.1745298220000002</c:v>
                </c:pt>
                <c:pt idx="131">
                  <c:v>2.8528015710000001</c:v>
                </c:pt>
                <c:pt idx="132">
                  <c:v>3.119032786</c:v>
                </c:pt>
                <c:pt idx="133">
                  <c:v>2.2395845369999998</c:v>
                </c:pt>
                <c:pt idx="134">
                  <c:v>2.1908202139999999</c:v>
                </c:pt>
                <c:pt idx="135">
                  <c:v>2.2234022590000002</c:v>
                </c:pt>
                <c:pt idx="136">
                  <c:v>2.3260204199999999</c:v>
                </c:pt>
                <c:pt idx="137">
                  <c:v>34.540234460000001</c:v>
                </c:pt>
                <c:pt idx="138">
                  <c:v>35.878520090000002</c:v>
                </c:pt>
                <c:pt idx="139">
                  <c:v>17.0529139</c:v>
                </c:pt>
                <c:pt idx="140">
                  <c:v>14.92857195</c:v>
                </c:pt>
                <c:pt idx="141">
                  <c:v>104.70627349999999</c:v>
                </c:pt>
                <c:pt idx="142">
                  <c:v>265.01697919999998</c:v>
                </c:pt>
                <c:pt idx="143">
                  <c:v>160.4567428</c:v>
                </c:pt>
                <c:pt idx="144">
                  <c:v>275.02403729999997</c:v>
                </c:pt>
                <c:pt idx="145">
                  <c:v>84.087373839999998</c:v>
                </c:pt>
                <c:pt idx="146">
                  <c:v>65.225007750000003</c:v>
                </c:pt>
                <c:pt idx="147">
                  <c:v>1280.2988190000001</c:v>
                </c:pt>
                <c:pt idx="148">
                  <c:v>539.29964489999998</c:v>
                </c:pt>
                <c:pt idx="149">
                  <c:v>187.49948670000001</c:v>
                </c:pt>
                <c:pt idx="150">
                  <c:v>139.3180538</c:v>
                </c:pt>
                <c:pt idx="151">
                  <c:v>112.7838697</c:v>
                </c:pt>
                <c:pt idx="152">
                  <c:v>100.5508887</c:v>
                </c:pt>
                <c:pt idx="153">
                  <c:v>87.009339330000003</c:v>
                </c:pt>
                <c:pt idx="154">
                  <c:v>140.50083530000001</c:v>
                </c:pt>
                <c:pt idx="155">
                  <c:v>172.19315889999999</c:v>
                </c:pt>
                <c:pt idx="156">
                  <c:v>114.6691081</c:v>
                </c:pt>
                <c:pt idx="157">
                  <c:v>90.245496529999997</c:v>
                </c:pt>
                <c:pt idx="158">
                  <c:v>94.066225840000001</c:v>
                </c:pt>
                <c:pt idx="159">
                  <c:v>75.715637270000002</c:v>
                </c:pt>
                <c:pt idx="160">
                  <c:v>75.857116680000004</c:v>
                </c:pt>
                <c:pt idx="161">
                  <c:v>64.948402920000007</c:v>
                </c:pt>
                <c:pt idx="162">
                  <c:v>57.80980812</c:v>
                </c:pt>
                <c:pt idx="163">
                  <c:v>122.3357845</c:v>
                </c:pt>
                <c:pt idx="164">
                  <c:v>138.52337990000001</c:v>
                </c:pt>
                <c:pt idx="165">
                  <c:v>104.1999059</c:v>
                </c:pt>
                <c:pt idx="166">
                  <c:v>86.871414770000001</c:v>
                </c:pt>
                <c:pt idx="167">
                  <c:v>101.04871919999999</c:v>
                </c:pt>
                <c:pt idx="168">
                  <c:v>78.254085919999994</c:v>
                </c:pt>
                <c:pt idx="169">
                  <c:v>58.660451340000002</c:v>
                </c:pt>
                <c:pt idx="170">
                  <c:v>107.6141801</c:v>
                </c:pt>
                <c:pt idx="171">
                  <c:v>118.16732949999999</c:v>
                </c:pt>
                <c:pt idx="172">
                  <c:v>79.818319700000004</c:v>
                </c:pt>
                <c:pt idx="173">
                  <c:v>62.956095130000001</c:v>
                </c:pt>
                <c:pt idx="174">
                  <c:v>50.057367650000003</c:v>
                </c:pt>
                <c:pt idx="175">
                  <c:v>47.945907120000001</c:v>
                </c:pt>
                <c:pt idx="176">
                  <c:v>39.897002260000001</c:v>
                </c:pt>
                <c:pt idx="177">
                  <c:v>32.423546399999999</c:v>
                </c:pt>
                <c:pt idx="178">
                  <c:v>28.196342940000001</c:v>
                </c:pt>
                <c:pt idx="179">
                  <c:v>25.060946229999999</c:v>
                </c:pt>
                <c:pt idx="180">
                  <c:v>24.394625949999998</c:v>
                </c:pt>
                <c:pt idx="181">
                  <c:v>27.506945210000001</c:v>
                </c:pt>
                <c:pt idx="182">
                  <c:v>36.08290847</c:v>
                </c:pt>
                <c:pt idx="183">
                  <c:v>118.96867570000001</c:v>
                </c:pt>
                <c:pt idx="184">
                  <c:v>65.087164580000007</c:v>
                </c:pt>
                <c:pt idx="185">
                  <c:v>126.6293782</c:v>
                </c:pt>
                <c:pt idx="186">
                  <c:v>99.010743700000006</c:v>
                </c:pt>
                <c:pt idx="187">
                  <c:v>52.312274129999999</c:v>
                </c:pt>
                <c:pt idx="188">
                  <c:v>42.540124830000003</c:v>
                </c:pt>
                <c:pt idx="189">
                  <c:v>37.686390430000003</c:v>
                </c:pt>
                <c:pt idx="190">
                  <c:v>28.861946979999999</c:v>
                </c:pt>
                <c:pt idx="191">
                  <c:v>24.373860690000001</c:v>
                </c:pt>
                <c:pt idx="192">
                  <c:v>20.354564570000001</c:v>
                </c:pt>
                <c:pt idx="193">
                  <c:v>14.399422830000001</c:v>
                </c:pt>
                <c:pt idx="194">
                  <c:v>13.031817520000001</c:v>
                </c:pt>
                <c:pt idx="195">
                  <c:v>11.2987079</c:v>
                </c:pt>
                <c:pt idx="196">
                  <c:v>36.814689850000001</c:v>
                </c:pt>
                <c:pt idx="197">
                  <c:v>12.202625080000001</c:v>
                </c:pt>
                <c:pt idx="198">
                  <c:v>11.84968308</c:v>
                </c:pt>
                <c:pt idx="199">
                  <c:v>9.7336233639999996</c:v>
                </c:pt>
                <c:pt idx="200">
                  <c:v>8.6207099179999993</c:v>
                </c:pt>
                <c:pt idx="201">
                  <c:v>7.0550005130000004</c:v>
                </c:pt>
                <c:pt idx="202">
                  <c:v>10.46470725</c:v>
                </c:pt>
                <c:pt idx="203">
                  <c:v>14.58948513</c:v>
                </c:pt>
                <c:pt idx="204">
                  <c:v>6.9503781150000004</c:v>
                </c:pt>
                <c:pt idx="205">
                  <c:v>4.5353788169999998</c:v>
                </c:pt>
                <c:pt idx="206">
                  <c:v>4.2356259349999998</c:v>
                </c:pt>
                <c:pt idx="207">
                  <c:v>3.4500573719999998</c:v>
                </c:pt>
                <c:pt idx="208">
                  <c:v>1.6911675749999999</c:v>
                </c:pt>
                <c:pt idx="209">
                  <c:v>1.265811289</c:v>
                </c:pt>
                <c:pt idx="210">
                  <c:v>1.37194533</c:v>
                </c:pt>
                <c:pt idx="211">
                  <c:v>1.489028317</c:v>
                </c:pt>
                <c:pt idx="212">
                  <c:v>1.346731787</c:v>
                </c:pt>
                <c:pt idx="213">
                  <c:v>3.9506641660000001</c:v>
                </c:pt>
                <c:pt idx="214">
                  <c:v>1.7314426030000001</c:v>
                </c:pt>
                <c:pt idx="215">
                  <c:v>1.80506268</c:v>
                </c:pt>
                <c:pt idx="216">
                  <c:v>1.888672106</c:v>
                </c:pt>
                <c:pt idx="217">
                  <c:v>1.8467056230000001</c:v>
                </c:pt>
                <c:pt idx="218">
                  <c:v>1.878830255</c:v>
                </c:pt>
                <c:pt idx="219">
                  <c:v>2.091107547</c:v>
                </c:pt>
                <c:pt idx="220">
                  <c:v>2.0500080409999999</c:v>
                </c:pt>
                <c:pt idx="221">
                  <c:v>25.1623275</c:v>
                </c:pt>
                <c:pt idx="222">
                  <c:v>6.8256607960000002</c:v>
                </c:pt>
                <c:pt idx="223">
                  <c:v>3.333534642</c:v>
                </c:pt>
                <c:pt idx="224">
                  <c:v>1.89179568</c:v>
                </c:pt>
                <c:pt idx="225">
                  <c:v>1.7036791120000001</c:v>
                </c:pt>
                <c:pt idx="226">
                  <c:v>1.9140989900000001</c:v>
                </c:pt>
                <c:pt idx="227">
                  <c:v>2.1740399780000002</c:v>
                </c:pt>
                <c:pt idx="228">
                  <c:v>2.0839656359999998</c:v>
                </c:pt>
                <c:pt idx="229">
                  <c:v>2.067587278</c:v>
                </c:pt>
                <c:pt idx="230">
                  <c:v>2.0341085799999998</c:v>
                </c:pt>
                <c:pt idx="231">
                  <c:v>2.0325403319999999</c:v>
                </c:pt>
                <c:pt idx="232">
                  <c:v>5.2792229900000001</c:v>
                </c:pt>
                <c:pt idx="233">
                  <c:v>3.2527740930000002</c:v>
                </c:pt>
                <c:pt idx="234">
                  <c:v>2.485896366</c:v>
                </c:pt>
                <c:pt idx="235">
                  <c:v>2.5157690480000001</c:v>
                </c:pt>
                <c:pt idx="236">
                  <c:v>2.415872716</c:v>
                </c:pt>
                <c:pt idx="237">
                  <c:v>2.2737751959999999</c:v>
                </c:pt>
                <c:pt idx="238">
                  <c:v>1.9661177009999999</c:v>
                </c:pt>
                <c:pt idx="239">
                  <c:v>1.979959155</c:v>
                </c:pt>
                <c:pt idx="240">
                  <c:v>1.965566146</c:v>
                </c:pt>
                <c:pt idx="241">
                  <c:v>2.291017165</c:v>
                </c:pt>
                <c:pt idx="242">
                  <c:v>2.4896374899999998</c:v>
                </c:pt>
                <c:pt idx="243">
                  <c:v>1.865387339</c:v>
                </c:pt>
                <c:pt idx="244">
                  <c:v>1.688380336</c:v>
                </c:pt>
                <c:pt idx="245">
                  <c:v>1.552589518</c:v>
                </c:pt>
                <c:pt idx="246">
                  <c:v>1.560403813</c:v>
                </c:pt>
                <c:pt idx="247">
                  <c:v>1.5930682380000001</c:v>
                </c:pt>
                <c:pt idx="248">
                  <c:v>1.7641125520000001</c:v>
                </c:pt>
                <c:pt idx="249">
                  <c:v>1.8272933520000001</c:v>
                </c:pt>
                <c:pt idx="250">
                  <c:v>2.1125679970000002</c:v>
                </c:pt>
                <c:pt idx="251">
                  <c:v>2.0480781010000002</c:v>
                </c:pt>
                <c:pt idx="252">
                  <c:v>2.6800452579999998</c:v>
                </c:pt>
                <c:pt idx="253">
                  <c:v>411.15718329999999</c:v>
                </c:pt>
                <c:pt idx="254">
                  <c:v>98.755268740000005</c:v>
                </c:pt>
                <c:pt idx="255">
                  <c:v>27.548682249999999</c:v>
                </c:pt>
                <c:pt idx="256">
                  <c:v>15.54631082</c:v>
                </c:pt>
                <c:pt idx="257">
                  <c:v>10.65931473</c:v>
                </c:pt>
                <c:pt idx="258">
                  <c:v>6.2191555230000004</c:v>
                </c:pt>
                <c:pt idx="259">
                  <c:v>5.7036042020000002</c:v>
                </c:pt>
                <c:pt idx="260">
                  <c:v>4.8889470490000004</c:v>
                </c:pt>
                <c:pt idx="261">
                  <c:v>4.5585270949999996</c:v>
                </c:pt>
                <c:pt idx="262">
                  <c:v>29.119131889999998</c:v>
                </c:pt>
                <c:pt idx="263">
                  <c:v>16.861968210000001</c:v>
                </c:pt>
                <c:pt idx="264">
                  <c:v>7.2800954730000003</c:v>
                </c:pt>
                <c:pt idx="265">
                  <c:v>4.0440245560000001</c:v>
                </c:pt>
                <c:pt idx="266">
                  <c:v>3.9595228919999998</c:v>
                </c:pt>
                <c:pt idx="267">
                  <c:v>3.603909577</c:v>
                </c:pt>
                <c:pt idx="268">
                  <c:v>3.1078602229999999</c:v>
                </c:pt>
                <c:pt idx="269">
                  <c:v>2.9321957959999998</c:v>
                </c:pt>
                <c:pt idx="270">
                  <c:v>19.788401140000001</c:v>
                </c:pt>
                <c:pt idx="271">
                  <c:v>23.402519789999999</c:v>
                </c:pt>
                <c:pt idx="272">
                  <c:v>9.0767956279999993</c:v>
                </c:pt>
                <c:pt idx="273">
                  <c:v>4.2095060599999998</c:v>
                </c:pt>
                <c:pt idx="274">
                  <c:v>3.6932754210000001</c:v>
                </c:pt>
                <c:pt idx="275">
                  <c:v>3.199793863</c:v>
                </c:pt>
                <c:pt idx="276">
                  <c:v>3.0142735699999998</c:v>
                </c:pt>
                <c:pt idx="277">
                  <c:v>12.420634659999999</c:v>
                </c:pt>
                <c:pt idx="278">
                  <c:v>12.11412709</c:v>
                </c:pt>
                <c:pt idx="279">
                  <c:v>9.9729370639999999</c:v>
                </c:pt>
                <c:pt idx="280">
                  <c:v>8.1813890279999999</c:v>
                </c:pt>
                <c:pt idx="281">
                  <c:v>5.0103704179999999</c:v>
                </c:pt>
                <c:pt idx="282">
                  <c:v>4.0066221689999999</c:v>
                </c:pt>
                <c:pt idx="283">
                  <c:v>4.5347573920000004</c:v>
                </c:pt>
                <c:pt idx="284">
                  <c:v>4.5219062279999998</c:v>
                </c:pt>
                <c:pt idx="285">
                  <c:v>4.2914098850000002</c:v>
                </c:pt>
                <c:pt idx="286">
                  <c:v>83.039784269999998</c:v>
                </c:pt>
                <c:pt idx="287">
                  <c:v>145.79008580000001</c:v>
                </c:pt>
                <c:pt idx="288">
                  <c:v>88.965108020000002</c:v>
                </c:pt>
                <c:pt idx="289">
                  <c:v>40.678795800000003</c:v>
                </c:pt>
                <c:pt idx="290">
                  <c:v>333.26595789999999</c:v>
                </c:pt>
                <c:pt idx="291">
                  <c:v>128.84171599999999</c:v>
                </c:pt>
                <c:pt idx="292">
                  <c:v>86.072222760000002</c:v>
                </c:pt>
                <c:pt idx="293">
                  <c:v>49.532256279999999</c:v>
                </c:pt>
                <c:pt idx="294">
                  <c:v>34.642756599999998</c:v>
                </c:pt>
                <c:pt idx="295">
                  <c:v>28.19838811</c:v>
                </c:pt>
                <c:pt idx="296">
                  <c:v>21.29582834</c:v>
                </c:pt>
                <c:pt idx="297">
                  <c:v>17.666080399999998</c:v>
                </c:pt>
                <c:pt idx="298">
                  <c:v>16.974446759999999</c:v>
                </c:pt>
                <c:pt idx="299">
                  <c:v>15.73959548</c:v>
                </c:pt>
                <c:pt idx="300">
                  <c:v>13.72245983</c:v>
                </c:pt>
                <c:pt idx="301">
                  <c:v>13.20900791</c:v>
                </c:pt>
                <c:pt idx="302">
                  <c:v>12.232625280000001</c:v>
                </c:pt>
                <c:pt idx="303">
                  <c:v>11.544195350000001</c:v>
                </c:pt>
                <c:pt idx="304">
                  <c:v>10.98861015</c:v>
                </c:pt>
                <c:pt idx="305">
                  <c:v>9.9460103160000006</c:v>
                </c:pt>
                <c:pt idx="306">
                  <c:v>10.5538984</c:v>
                </c:pt>
                <c:pt idx="307">
                  <c:v>21.483369419999999</c:v>
                </c:pt>
                <c:pt idx="308">
                  <c:v>22.717819169999999</c:v>
                </c:pt>
                <c:pt idx="309">
                  <c:v>29.449591040000001</c:v>
                </c:pt>
                <c:pt idx="310">
                  <c:v>27.635662620000002</c:v>
                </c:pt>
                <c:pt idx="311">
                  <c:v>23.364376119999999</c:v>
                </c:pt>
                <c:pt idx="312">
                  <c:v>20.8056223</c:v>
                </c:pt>
                <c:pt idx="313">
                  <c:v>17.644910930000002</c:v>
                </c:pt>
                <c:pt idx="314">
                  <c:v>14.97545442</c:v>
                </c:pt>
                <c:pt idx="315">
                  <c:v>14.63564504</c:v>
                </c:pt>
                <c:pt idx="316">
                  <c:v>14.97541609</c:v>
                </c:pt>
                <c:pt idx="317">
                  <c:v>14.3918792</c:v>
                </c:pt>
                <c:pt idx="318">
                  <c:v>13.176579370000001</c:v>
                </c:pt>
                <c:pt idx="319">
                  <c:v>16.61693245</c:v>
                </c:pt>
                <c:pt idx="320">
                  <c:v>13.6281265</c:v>
                </c:pt>
                <c:pt idx="321">
                  <c:v>12.636249250000001</c:v>
                </c:pt>
                <c:pt idx="322">
                  <c:v>11.039351610000001</c:v>
                </c:pt>
                <c:pt idx="323">
                  <c:v>10.087439249999999</c:v>
                </c:pt>
                <c:pt idx="324">
                  <c:v>9.1028240609999997</c:v>
                </c:pt>
                <c:pt idx="325">
                  <c:v>8.3073154230000004</c:v>
                </c:pt>
                <c:pt idx="326">
                  <c:v>8.4518387159999993</c:v>
                </c:pt>
                <c:pt idx="327">
                  <c:v>7.8374146290000004</c:v>
                </c:pt>
                <c:pt idx="328">
                  <c:v>7.45187796</c:v>
                </c:pt>
                <c:pt idx="329">
                  <c:v>3.922082734</c:v>
                </c:pt>
                <c:pt idx="330">
                  <c:v>6.6109859369999997</c:v>
                </c:pt>
                <c:pt idx="331">
                  <c:v>3.9884686450000002</c:v>
                </c:pt>
                <c:pt idx="332">
                  <c:v>3.3157470450000002</c:v>
                </c:pt>
                <c:pt idx="333">
                  <c:v>3.1654975379999999</c:v>
                </c:pt>
                <c:pt idx="334">
                  <c:v>2.8819213430000001</c:v>
                </c:pt>
                <c:pt idx="335">
                  <c:v>2.9468491989999999</c:v>
                </c:pt>
                <c:pt idx="336">
                  <c:v>3.3601020570000002</c:v>
                </c:pt>
                <c:pt idx="337">
                  <c:v>3.4400673689999999</c:v>
                </c:pt>
                <c:pt idx="338">
                  <c:v>2.849910516</c:v>
                </c:pt>
                <c:pt idx="339">
                  <c:v>2.5491883670000002</c:v>
                </c:pt>
                <c:pt idx="340">
                  <c:v>2.5913001200000001</c:v>
                </c:pt>
                <c:pt idx="341">
                  <c:v>2.7873064969999999</c:v>
                </c:pt>
                <c:pt idx="342">
                  <c:v>2.940581291</c:v>
                </c:pt>
                <c:pt idx="343">
                  <c:v>2.6663518929999999</c:v>
                </c:pt>
                <c:pt idx="344">
                  <c:v>2.5487481519999999</c:v>
                </c:pt>
                <c:pt idx="345">
                  <c:v>13.06669917</c:v>
                </c:pt>
                <c:pt idx="346">
                  <c:v>10.13693409</c:v>
                </c:pt>
                <c:pt idx="347">
                  <c:v>7.2014408479999998</c:v>
                </c:pt>
                <c:pt idx="348">
                  <c:v>7.3554667250000003</c:v>
                </c:pt>
                <c:pt idx="349">
                  <c:v>11.33369686</c:v>
                </c:pt>
                <c:pt idx="350">
                  <c:v>9.5242882669999993</c:v>
                </c:pt>
                <c:pt idx="351">
                  <c:v>5.9492560430000001</c:v>
                </c:pt>
                <c:pt idx="352">
                  <c:v>6.560246706</c:v>
                </c:pt>
                <c:pt idx="353">
                  <c:v>7.5761272100000001</c:v>
                </c:pt>
                <c:pt idx="354">
                  <c:v>8.7440808010000008</c:v>
                </c:pt>
                <c:pt idx="355">
                  <c:v>11.10337517</c:v>
                </c:pt>
                <c:pt idx="356">
                  <c:v>14.110116919999999</c:v>
                </c:pt>
                <c:pt idx="357">
                  <c:v>9.9538086939999992</c:v>
                </c:pt>
                <c:pt idx="358">
                  <c:v>6.3540222450000003</c:v>
                </c:pt>
                <c:pt idx="359">
                  <c:v>5.3055980729999996</c:v>
                </c:pt>
                <c:pt idx="360">
                  <c:v>4.9738557810000001</c:v>
                </c:pt>
                <c:pt idx="361">
                  <c:v>7.4165667060000002</c:v>
                </c:pt>
                <c:pt idx="362">
                  <c:v>11.030024129999999</c:v>
                </c:pt>
                <c:pt idx="363">
                  <c:v>9.1690684709999992</c:v>
                </c:pt>
                <c:pt idx="364">
                  <c:v>5.4457912540000004</c:v>
                </c:pt>
                <c:pt idx="365">
                  <c:v>23.831205990000001</c:v>
                </c:pt>
                <c:pt idx="366">
                  <c:v>95.427393370000004</c:v>
                </c:pt>
                <c:pt idx="367">
                  <c:v>179.5530421</c:v>
                </c:pt>
                <c:pt idx="368">
                  <c:v>76.457342710000006</c:v>
                </c:pt>
                <c:pt idx="369">
                  <c:v>47.021823009999999</c:v>
                </c:pt>
                <c:pt idx="370">
                  <c:v>36.149949900000003</c:v>
                </c:pt>
                <c:pt idx="371">
                  <c:v>29.41694455</c:v>
                </c:pt>
                <c:pt idx="372">
                  <c:v>24.966863740000001</c:v>
                </c:pt>
                <c:pt idx="373">
                  <c:v>22.520667199999998</c:v>
                </c:pt>
                <c:pt idx="374">
                  <c:v>17.924362210000002</c:v>
                </c:pt>
                <c:pt idx="375">
                  <c:v>16.936251779999999</c:v>
                </c:pt>
                <c:pt idx="376">
                  <c:v>11.768986030000001</c:v>
                </c:pt>
                <c:pt idx="377">
                  <c:v>8.1164103109999992</c:v>
                </c:pt>
                <c:pt idx="378">
                  <c:v>6.2597313760000004</c:v>
                </c:pt>
                <c:pt idx="379">
                  <c:v>54.677895200000002</c:v>
                </c:pt>
                <c:pt idx="380">
                  <c:v>55.326741310000003</c:v>
                </c:pt>
                <c:pt idx="381">
                  <c:v>39.90683713</c:v>
                </c:pt>
                <c:pt idx="382">
                  <c:v>30.800030329999998</c:v>
                </c:pt>
                <c:pt idx="383">
                  <c:v>26.707272939999999</c:v>
                </c:pt>
                <c:pt idx="384">
                  <c:v>22.614934529999999</c:v>
                </c:pt>
                <c:pt idx="385">
                  <c:v>19.507194460000001</c:v>
                </c:pt>
                <c:pt idx="386">
                  <c:v>17.797845519999999</c:v>
                </c:pt>
                <c:pt idx="387">
                  <c:v>15.018432130000001</c:v>
                </c:pt>
                <c:pt idx="388">
                  <c:v>14.65739872</c:v>
                </c:pt>
                <c:pt idx="389">
                  <c:v>11.16763825</c:v>
                </c:pt>
                <c:pt idx="390">
                  <c:v>10.83900981</c:v>
                </c:pt>
                <c:pt idx="391">
                  <c:v>11.87196627</c:v>
                </c:pt>
                <c:pt idx="392">
                  <c:v>9.8649152900000008</c:v>
                </c:pt>
                <c:pt idx="393">
                  <c:v>8.0253748490000003</c:v>
                </c:pt>
                <c:pt idx="394">
                  <c:v>7.5404922609999998</c:v>
                </c:pt>
                <c:pt idx="395">
                  <c:v>5.5182856329999996</c:v>
                </c:pt>
                <c:pt idx="396">
                  <c:v>3.5713647430000002</c:v>
                </c:pt>
                <c:pt idx="397">
                  <c:v>3.5368232559999999</c:v>
                </c:pt>
                <c:pt idx="398">
                  <c:v>3.917636941</c:v>
                </c:pt>
                <c:pt idx="399">
                  <c:v>3.9703097540000001</c:v>
                </c:pt>
                <c:pt idx="400">
                  <c:v>3.535648481</c:v>
                </c:pt>
                <c:pt idx="401">
                  <c:v>4.3797275659999997</c:v>
                </c:pt>
                <c:pt idx="402">
                  <c:v>4.1556438</c:v>
                </c:pt>
                <c:pt idx="403">
                  <c:v>4.1346952610000001</c:v>
                </c:pt>
                <c:pt idx="404">
                  <c:v>3.7295958269999998</c:v>
                </c:pt>
                <c:pt idx="405">
                  <c:v>3.3934834149999999</c:v>
                </c:pt>
                <c:pt idx="406">
                  <c:v>3.0228713919999999</c:v>
                </c:pt>
                <c:pt idx="407">
                  <c:v>2.6994886149999999</c:v>
                </c:pt>
                <c:pt idx="408">
                  <c:v>2.8925299299999998</c:v>
                </c:pt>
                <c:pt idx="409">
                  <c:v>2.7757914769999998</c:v>
                </c:pt>
                <c:pt idx="410">
                  <c:v>2.845432159</c:v>
                </c:pt>
                <c:pt idx="411">
                  <c:v>2.748885494</c:v>
                </c:pt>
                <c:pt idx="412">
                  <c:v>2.6813911429999999</c:v>
                </c:pt>
                <c:pt idx="413">
                  <c:v>2.6058525819999998</c:v>
                </c:pt>
                <c:pt idx="414">
                  <c:v>2.9075266929999999</c:v>
                </c:pt>
                <c:pt idx="415">
                  <c:v>3.0117247059999999</c:v>
                </c:pt>
                <c:pt idx="416">
                  <c:v>5.3298860890000004</c:v>
                </c:pt>
                <c:pt idx="417">
                  <c:v>13.677841190000001</c:v>
                </c:pt>
                <c:pt idx="418">
                  <c:v>6.7978787540000001</c:v>
                </c:pt>
                <c:pt idx="419">
                  <c:v>4.8984408520000002</c:v>
                </c:pt>
                <c:pt idx="420">
                  <c:v>4.7481074200000002</c:v>
                </c:pt>
                <c:pt idx="421">
                  <c:v>4.153845907</c:v>
                </c:pt>
                <c:pt idx="422">
                  <c:v>4.1839504740000004</c:v>
                </c:pt>
                <c:pt idx="423">
                  <c:v>4.5265417689999996</c:v>
                </c:pt>
                <c:pt idx="424">
                  <c:v>4.3798480910000004</c:v>
                </c:pt>
                <c:pt idx="425">
                  <c:v>4.0419148050000002</c:v>
                </c:pt>
                <c:pt idx="426">
                  <c:v>4.2421679499999998</c:v>
                </c:pt>
                <c:pt idx="427">
                  <c:v>4.6152924339999997</c:v>
                </c:pt>
                <c:pt idx="428">
                  <c:v>40.890890050000003</c:v>
                </c:pt>
                <c:pt idx="429">
                  <c:v>73.578098679999997</c:v>
                </c:pt>
                <c:pt idx="430">
                  <c:v>42.999615429999999</c:v>
                </c:pt>
                <c:pt idx="431">
                  <c:v>34.867512900000001</c:v>
                </c:pt>
                <c:pt idx="432">
                  <c:v>28.583788160000001</c:v>
                </c:pt>
                <c:pt idx="433">
                  <c:v>25.866596269999999</c:v>
                </c:pt>
                <c:pt idx="434">
                  <c:v>24.439945080000001</c:v>
                </c:pt>
                <c:pt idx="435">
                  <c:v>22.447513310000001</c:v>
                </c:pt>
                <c:pt idx="436">
                  <c:v>22.266814889999999</c:v>
                </c:pt>
                <c:pt idx="437">
                  <c:v>21.456324899999998</c:v>
                </c:pt>
                <c:pt idx="438">
                  <c:v>19.77998131</c:v>
                </c:pt>
                <c:pt idx="439">
                  <c:v>17.926909380000001</c:v>
                </c:pt>
                <c:pt idx="440">
                  <c:v>18.736413840000001</c:v>
                </c:pt>
                <c:pt idx="441">
                  <c:v>46.812010239999999</c:v>
                </c:pt>
                <c:pt idx="442">
                  <c:v>14.228769789999999</c:v>
                </c:pt>
                <c:pt idx="443">
                  <c:v>6.6594503969999996</c:v>
                </c:pt>
                <c:pt idx="444">
                  <c:v>5.6946809939999996</c:v>
                </c:pt>
                <c:pt idx="445">
                  <c:v>7.1986232799999996</c:v>
                </c:pt>
                <c:pt idx="446">
                  <c:v>6.2544788689999997</c:v>
                </c:pt>
                <c:pt idx="447">
                  <c:v>5.3544952260000001</c:v>
                </c:pt>
                <c:pt idx="448">
                  <c:v>8.3839497479999991</c:v>
                </c:pt>
                <c:pt idx="449">
                  <c:v>44.151882860000001</c:v>
                </c:pt>
                <c:pt idx="450">
                  <c:v>85.259875829999999</c:v>
                </c:pt>
                <c:pt idx="451">
                  <c:v>41.662937339999999</c:v>
                </c:pt>
                <c:pt idx="452">
                  <c:v>85.810068900000005</c:v>
                </c:pt>
                <c:pt idx="453">
                  <c:v>222.37848729999999</c:v>
                </c:pt>
                <c:pt idx="454">
                  <c:v>76.985592089999997</c:v>
                </c:pt>
                <c:pt idx="455">
                  <c:v>40.397081710000002</c:v>
                </c:pt>
                <c:pt idx="456">
                  <c:v>26.65043592</c:v>
                </c:pt>
                <c:pt idx="457">
                  <c:v>27.199570860000001</c:v>
                </c:pt>
                <c:pt idx="458">
                  <c:v>18.77944772</c:v>
                </c:pt>
                <c:pt idx="459">
                  <c:v>14.9139724</c:v>
                </c:pt>
                <c:pt idx="460">
                  <c:v>15.117375040000001</c:v>
                </c:pt>
                <c:pt idx="461">
                  <c:v>12.13270275</c:v>
                </c:pt>
                <c:pt idx="462">
                  <c:v>10.17568715</c:v>
                </c:pt>
                <c:pt idx="463">
                  <c:v>9.0211844120000002</c:v>
                </c:pt>
                <c:pt idx="464">
                  <c:v>10.075211769999999</c:v>
                </c:pt>
                <c:pt idx="465">
                  <c:v>7.2302652490000003</c:v>
                </c:pt>
                <c:pt idx="466">
                  <c:v>6.4126751659999996</c:v>
                </c:pt>
                <c:pt idx="467">
                  <c:v>5.8809051779999999</c:v>
                </c:pt>
                <c:pt idx="468">
                  <c:v>5.9618705030000001</c:v>
                </c:pt>
                <c:pt idx="469">
                  <c:v>5.7866631699999997</c:v>
                </c:pt>
                <c:pt idx="470">
                  <c:v>4.0799990749999999</c:v>
                </c:pt>
                <c:pt idx="471">
                  <c:v>2.5377463320000002</c:v>
                </c:pt>
                <c:pt idx="472">
                  <c:v>2.0110320370000001</c:v>
                </c:pt>
                <c:pt idx="473">
                  <c:v>1.90806448</c:v>
                </c:pt>
                <c:pt idx="474">
                  <c:v>2.1131741669999999</c:v>
                </c:pt>
                <c:pt idx="475">
                  <c:v>1.278973803</c:v>
                </c:pt>
                <c:pt idx="476">
                  <c:v>1.019253704</c:v>
                </c:pt>
                <c:pt idx="477">
                  <c:v>1.1953006420000001</c:v>
                </c:pt>
                <c:pt idx="478">
                  <c:v>1.1091932280000001</c:v>
                </c:pt>
                <c:pt idx="479">
                  <c:v>1.064752481</c:v>
                </c:pt>
                <c:pt idx="480">
                  <c:v>1.0932284000000001</c:v>
                </c:pt>
                <c:pt idx="481">
                  <c:v>1.1217043200000001</c:v>
                </c:pt>
                <c:pt idx="482">
                  <c:v>1.6449719060000001</c:v>
                </c:pt>
                <c:pt idx="483">
                  <c:v>2.4415845759999999</c:v>
                </c:pt>
                <c:pt idx="484">
                  <c:v>3.527815098</c:v>
                </c:pt>
                <c:pt idx="485">
                  <c:v>3.2680123679999999</c:v>
                </c:pt>
                <c:pt idx="486">
                  <c:v>2.2684912310000001</c:v>
                </c:pt>
                <c:pt idx="487">
                  <c:v>1.808184837</c:v>
                </c:pt>
                <c:pt idx="488">
                  <c:v>1.6541291359999999</c:v>
                </c:pt>
                <c:pt idx="489">
                  <c:v>1.3076048250000001</c:v>
                </c:pt>
                <c:pt idx="490">
                  <c:v>1.3259042619999999</c:v>
                </c:pt>
                <c:pt idx="491">
                  <c:v>1.1304218479999999</c:v>
                </c:pt>
                <c:pt idx="492">
                  <c:v>1.2734810999999999</c:v>
                </c:pt>
                <c:pt idx="493">
                  <c:v>1.7340033669999999</c:v>
                </c:pt>
                <c:pt idx="494">
                  <c:v>1.824732902</c:v>
                </c:pt>
                <c:pt idx="495">
                  <c:v>1.713075525</c:v>
                </c:pt>
                <c:pt idx="496">
                  <c:v>1.460301445</c:v>
                </c:pt>
                <c:pt idx="497">
                  <c:v>2.1639935729999999</c:v>
                </c:pt>
                <c:pt idx="498">
                  <c:v>2.0887967249999999</c:v>
                </c:pt>
                <c:pt idx="499">
                  <c:v>2.041696553</c:v>
                </c:pt>
                <c:pt idx="500">
                  <c:v>2.3333916129999999</c:v>
                </c:pt>
                <c:pt idx="501">
                  <c:v>2.5994716250000001</c:v>
                </c:pt>
                <c:pt idx="502">
                  <c:v>2.8786946449999999</c:v>
                </c:pt>
                <c:pt idx="503">
                  <c:v>2.9383965779999999</c:v>
                </c:pt>
                <c:pt idx="504">
                  <c:v>3.0873741739999998</c:v>
                </c:pt>
                <c:pt idx="505">
                  <c:v>3.5923709179999999</c:v>
                </c:pt>
                <c:pt idx="506">
                  <c:v>3.2065694630000001</c:v>
                </c:pt>
                <c:pt idx="507">
                  <c:v>2.7938203079999999</c:v>
                </c:pt>
                <c:pt idx="508">
                  <c:v>2.509919537</c:v>
                </c:pt>
                <c:pt idx="509">
                  <c:v>2.3432339569999998</c:v>
                </c:pt>
                <c:pt idx="510">
                  <c:v>2.6220500630000001</c:v>
                </c:pt>
                <c:pt idx="511">
                  <c:v>2.607187406</c:v>
                </c:pt>
                <c:pt idx="512">
                  <c:v>2.4264115429999999</c:v>
                </c:pt>
                <c:pt idx="513">
                  <c:v>2.7265016329999998</c:v>
                </c:pt>
                <c:pt idx="514">
                  <c:v>2.251047276</c:v>
                </c:pt>
                <c:pt idx="515">
                  <c:v>2.0885460409999999</c:v>
                </c:pt>
                <c:pt idx="516">
                  <c:v>2.2482133470000001</c:v>
                </c:pt>
                <c:pt idx="517">
                  <c:v>2.6486472390000002</c:v>
                </c:pt>
                <c:pt idx="518">
                  <c:v>2.1867389639999999</c:v>
                </c:pt>
                <c:pt idx="519">
                  <c:v>1.8642950380000001</c:v>
                </c:pt>
                <c:pt idx="520">
                  <c:v>1.591230103</c:v>
                </c:pt>
                <c:pt idx="521">
                  <c:v>1.521157764</c:v>
                </c:pt>
                <c:pt idx="522">
                  <c:v>1.46630035</c:v>
                </c:pt>
                <c:pt idx="523">
                  <c:v>1.218457712</c:v>
                </c:pt>
                <c:pt idx="524">
                  <c:v>1.9800574369999999</c:v>
                </c:pt>
                <c:pt idx="525">
                  <c:v>2.4265035250000002</c:v>
                </c:pt>
                <c:pt idx="526">
                  <c:v>2.1612061539999998</c:v>
                </c:pt>
                <c:pt idx="527">
                  <c:v>2.4176227579999998</c:v>
                </c:pt>
                <c:pt idx="528">
                  <c:v>2.3550571379999998</c:v>
                </c:pt>
                <c:pt idx="529">
                  <c:v>2.3270029430000001</c:v>
                </c:pt>
                <c:pt idx="530">
                  <c:v>1.8756908210000001</c:v>
                </c:pt>
                <c:pt idx="531">
                  <c:v>1.2798752920000001</c:v>
                </c:pt>
                <c:pt idx="532">
                  <c:v>1.073976211</c:v>
                </c:pt>
                <c:pt idx="533">
                  <c:v>1.0295354640000001</c:v>
                </c:pt>
                <c:pt idx="534">
                  <c:v>0.93301138400000005</c:v>
                </c:pt>
                <c:pt idx="535">
                  <c:v>0.98232063599999997</c:v>
                </c:pt>
                <c:pt idx="536">
                  <c:v>0.99517155599999996</c:v>
                </c:pt>
                <c:pt idx="537">
                  <c:v>1.0653141420000001</c:v>
                </c:pt>
                <c:pt idx="538">
                  <c:v>1.005248395</c:v>
                </c:pt>
                <c:pt idx="539">
                  <c:v>0.86705764699999999</c:v>
                </c:pt>
                <c:pt idx="540">
                  <c:v>1.009823033</c:v>
                </c:pt>
                <c:pt idx="541">
                  <c:v>0.90317615299999998</c:v>
                </c:pt>
                <c:pt idx="542">
                  <c:v>0.853527072</c:v>
                </c:pt>
                <c:pt idx="543">
                  <c:v>0.980961325</c:v>
                </c:pt>
                <c:pt idx="544">
                  <c:v>1.004228911</c:v>
                </c:pt>
                <c:pt idx="545">
                  <c:v>0.86082983099999999</c:v>
                </c:pt>
                <c:pt idx="546">
                  <c:v>0.649722417</c:v>
                </c:pt>
                <c:pt idx="547">
                  <c:v>0.58965666999999999</c:v>
                </c:pt>
                <c:pt idx="548">
                  <c:v>0.52959092200000002</c:v>
                </c:pt>
                <c:pt idx="549">
                  <c:v>0.60494184200000001</c:v>
                </c:pt>
                <c:pt idx="550">
                  <c:v>0.607376095</c:v>
                </c:pt>
                <c:pt idx="551">
                  <c:v>0.48481034699999997</c:v>
                </c:pt>
                <c:pt idx="552">
                  <c:v>0.66953626700000002</c:v>
                </c:pt>
                <c:pt idx="553">
                  <c:v>0.95322052000000002</c:v>
                </c:pt>
                <c:pt idx="554">
                  <c:v>0.81502977200000004</c:v>
                </c:pt>
                <c:pt idx="555">
                  <c:v>0.65600569200000003</c:v>
                </c:pt>
                <c:pt idx="556">
                  <c:v>0.71573161100000005</c:v>
                </c:pt>
                <c:pt idx="557">
                  <c:v>0.57233253100000003</c:v>
                </c:pt>
                <c:pt idx="558">
                  <c:v>0.65289178299999995</c:v>
                </c:pt>
                <c:pt idx="559">
                  <c:v>0.86365937000000004</c:v>
                </c:pt>
                <c:pt idx="560">
                  <c:v>1.82524727</c:v>
                </c:pt>
                <c:pt idx="561">
                  <c:v>1.422203396</c:v>
                </c:pt>
                <c:pt idx="562">
                  <c:v>0.64179546099999996</c:v>
                </c:pt>
                <c:pt idx="563">
                  <c:v>0.41506304700000002</c:v>
                </c:pt>
                <c:pt idx="564">
                  <c:v>0.40708063300000003</c:v>
                </c:pt>
                <c:pt idx="565">
                  <c:v>0.60331076800000005</c:v>
                </c:pt>
                <c:pt idx="566">
                  <c:v>1.902143197</c:v>
                </c:pt>
                <c:pt idx="567">
                  <c:v>25.096226829999999</c:v>
                </c:pt>
                <c:pt idx="568">
                  <c:v>12.4717041</c:v>
                </c:pt>
                <c:pt idx="569">
                  <c:v>6.5051671720000002</c:v>
                </c:pt>
                <c:pt idx="570">
                  <c:v>4.0124579679999997</c:v>
                </c:pt>
                <c:pt idx="571">
                  <c:v>3.2776432560000002</c:v>
                </c:pt>
                <c:pt idx="572">
                  <c:v>2.6118410609999998</c:v>
                </c:pt>
                <c:pt idx="573">
                  <c:v>2.5929026130000001</c:v>
                </c:pt>
                <c:pt idx="574">
                  <c:v>2.6588944959999998</c:v>
                </c:pt>
                <c:pt idx="575">
                  <c:v>10.033085809999999</c:v>
                </c:pt>
                <c:pt idx="576">
                  <c:v>13.66946843</c:v>
                </c:pt>
                <c:pt idx="577">
                  <c:v>8.3657979000000005</c:v>
                </c:pt>
                <c:pt idx="578">
                  <c:v>4.7248394200000003</c:v>
                </c:pt>
                <c:pt idx="579">
                  <c:v>4.1094023139999996</c:v>
                </c:pt>
                <c:pt idx="580">
                  <c:v>3.2032009750000001</c:v>
                </c:pt>
                <c:pt idx="581">
                  <c:v>2.7256028209999998</c:v>
                </c:pt>
                <c:pt idx="582">
                  <c:v>3.5501029929999999</c:v>
                </c:pt>
                <c:pt idx="583">
                  <c:v>4.0390962530000003</c:v>
                </c:pt>
                <c:pt idx="584">
                  <c:v>3.543122978</c:v>
                </c:pt>
                <c:pt idx="585">
                  <c:v>2.9741066799999998</c:v>
                </c:pt>
                <c:pt idx="586">
                  <c:v>2.5228071399999998</c:v>
                </c:pt>
                <c:pt idx="587">
                  <c:v>2.497377304</c:v>
                </c:pt>
                <c:pt idx="588">
                  <c:v>1.9151374940000001</c:v>
                </c:pt>
                <c:pt idx="589">
                  <c:v>2.4942449959999999</c:v>
                </c:pt>
                <c:pt idx="590">
                  <c:v>2.253154565</c:v>
                </c:pt>
                <c:pt idx="591">
                  <c:v>2.0849459449999999</c:v>
                </c:pt>
                <c:pt idx="592">
                  <c:v>1.8282368980000001</c:v>
                </c:pt>
                <c:pt idx="593">
                  <c:v>1.6808719009999999</c:v>
                </c:pt>
                <c:pt idx="594">
                  <c:v>2.5072367560000002</c:v>
                </c:pt>
                <c:pt idx="595">
                  <c:v>2.2609589329999999</c:v>
                </c:pt>
                <c:pt idx="596">
                  <c:v>1.7490460320000001</c:v>
                </c:pt>
                <c:pt idx="597">
                  <c:v>1.5235647459999999</c:v>
                </c:pt>
                <c:pt idx="598">
                  <c:v>1.4751428849999999</c:v>
                </c:pt>
                <c:pt idx="599">
                  <c:v>1.8380957490000001</c:v>
                </c:pt>
                <c:pt idx="600">
                  <c:v>2.0084391300000002</c:v>
                </c:pt>
                <c:pt idx="601">
                  <c:v>2.090175608</c:v>
                </c:pt>
                <c:pt idx="602">
                  <c:v>2.031325002</c:v>
                </c:pt>
                <c:pt idx="603">
                  <c:v>1.9517125850000001</c:v>
                </c:pt>
                <c:pt idx="604">
                  <c:v>1.7886843029999999</c:v>
                </c:pt>
                <c:pt idx="605">
                  <c:v>1.828810799</c:v>
                </c:pt>
                <c:pt idx="606">
                  <c:v>2.066785581</c:v>
                </c:pt>
                <c:pt idx="607">
                  <c:v>1.867351515</c:v>
                </c:pt>
                <c:pt idx="608">
                  <c:v>2.0687804189999999</c:v>
                </c:pt>
                <c:pt idx="609">
                  <c:v>1.8589883030000001</c:v>
                </c:pt>
                <c:pt idx="610">
                  <c:v>2.1423968580000001</c:v>
                </c:pt>
                <c:pt idx="611">
                  <c:v>2.2256529430000001</c:v>
                </c:pt>
                <c:pt idx="612">
                  <c:v>2.1355207780000001</c:v>
                </c:pt>
                <c:pt idx="613">
                  <c:v>1.9777367889999999</c:v>
                </c:pt>
                <c:pt idx="614">
                  <c:v>2.293804304</c:v>
                </c:pt>
                <c:pt idx="615">
                  <c:v>2.4171967219999999</c:v>
                </c:pt>
                <c:pt idx="616">
                  <c:v>2.6655456270000002</c:v>
                </c:pt>
                <c:pt idx="617">
                  <c:v>2.3881021630000001</c:v>
                </c:pt>
                <c:pt idx="618">
                  <c:v>2.0949326909999999</c:v>
                </c:pt>
                <c:pt idx="619">
                  <c:v>2.0256818989999998</c:v>
                </c:pt>
                <c:pt idx="620">
                  <c:v>1.904312765</c:v>
                </c:pt>
                <c:pt idx="621">
                  <c:v>2.1111130899999999</c:v>
                </c:pt>
                <c:pt idx="622">
                  <c:v>2.222463587</c:v>
                </c:pt>
                <c:pt idx="623">
                  <c:v>2.035074823</c:v>
                </c:pt>
                <c:pt idx="624">
                  <c:v>1.950152806</c:v>
                </c:pt>
                <c:pt idx="625">
                  <c:v>2.1830134110000001</c:v>
                </c:pt>
                <c:pt idx="626">
                  <c:v>1.645015986</c:v>
                </c:pt>
                <c:pt idx="627">
                  <c:v>2.0079892529999999</c:v>
                </c:pt>
                <c:pt idx="628">
                  <c:v>2.2459844489999998</c:v>
                </c:pt>
                <c:pt idx="629">
                  <c:v>2.4422465899999999</c:v>
                </c:pt>
                <c:pt idx="630">
                  <c:v>1.487762195</c:v>
                </c:pt>
                <c:pt idx="631">
                  <c:v>1.5538985160000001</c:v>
                </c:pt>
                <c:pt idx="632">
                  <c:v>1.6408481429999999</c:v>
                </c:pt>
                <c:pt idx="633">
                  <c:v>1.8320198350000001</c:v>
                </c:pt>
                <c:pt idx="634">
                  <c:v>1.705443684</c:v>
                </c:pt>
                <c:pt idx="635">
                  <c:v>1.485164081</c:v>
                </c:pt>
                <c:pt idx="636">
                  <c:v>1.785681399</c:v>
                </c:pt>
                <c:pt idx="637">
                  <c:v>1.7111987399999999</c:v>
                </c:pt>
                <c:pt idx="638">
                  <c:v>1.7669417700000001</c:v>
                </c:pt>
                <c:pt idx="639">
                  <c:v>1.7237022799999999</c:v>
                </c:pt>
                <c:pt idx="640">
                  <c:v>1.440912186</c:v>
                </c:pt>
                <c:pt idx="641">
                  <c:v>1.30706652</c:v>
                </c:pt>
                <c:pt idx="642">
                  <c:v>1.491674105</c:v>
                </c:pt>
                <c:pt idx="643">
                  <c:v>1.6341544569999999</c:v>
                </c:pt>
                <c:pt idx="644">
                  <c:v>1.4607204389999999</c:v>
                </c:pt>
                <c:pt idx="645">
                  <c:v>1.6205909279999999</c:v>
                </c:pt>
                <c:pt idx="646">
                  <c:v>1.8638164290000001</c:v>
                </c:pt>
                <c:pt idx="647">
                  <c:v>1.8310204059999999</c:v>
                </c:pt>
                <c:pt idx="648">
                  <c:v>1.3190776479999999</c:v>
                </c:pt>
                <c:pt idx="649">
                  <c:v>1.3018919250000001</c:v>
                </c:pt>
                <c:pt idx="650">
                  <c:v>1.409711154</c:v>
                </c:pt>
                <c:pt idx="651">
                  <c:v>2.0851897739999998</c:v>
                </c:pt>
                <c:pt idx="652">
                  <c:v>1.2034696439999999</c:v>
                </c:pt>
                <c:pt idx="653">
                  <c:v>1.076902445</c:v>
                </c:pt>
                <c:pt idx="654">
                  <c:v>1.34095868</c:v>
                </c:pt>
                <c:pt idx="655">
                  <c:v>1.2091880589999999</c:v>
                </c:pt>
                <c:pt idx="656">
                  <c:v>1.306570977</c:v>
                </c:pt>
                <c:pt idx="657">
                  <c:v>1.070680614</c:v>
                </c:pt>
                <c:pt idx="658">
                  <c:v>1.1490336329999999</c:v>
                </c:pt>
                <c:pt idx="659">
                  <c:v>1.1196457319999999</c:v>
                </c:pt>
                <c:pt idx="660">
                  <c:v>0.97225329100000002</c:v>
                </c:pt>
                <c:pt idx="661">
                  <c:v>0.913399403</c:v>
                </c:pt>
                <c:pt idx="662">
                  <c:v>0.84932886500000004</c:v>
                </c:pt>
                <c:pt idx="663">
                  <c:v>0.81132596800000001</c:v>
                </c:pt>
                <c:pt idx="664">
                  <c:v>0.81497519399999996</c:v>
                </c:pt>
                <c:pt idx="665">
                  <c:v>0.74570469900000003</c:v>
                </c:pt>
                <c:pt idx="666">
                  <c:v>0.68685089799999999</c:v>
                </c:pt>
                <c:pt idx="667">
                  <c:v>0.70613120399999996</c:v>
                </c:pt>
                <c:pt idx="668">
                  <c:v>0.54311376300000003</c:v>
                </c:pt>
                <c:pt idx="669">
                  <c:v>0.47905465600000002</c:v>
                </c:pt>
                <c:pt idx="670">
                  <c:v>0.57645089800000004</c:v>
                </c:pt>
                <c:pt idx="671">
                  <c:v>0.59051679499999998</c:v>
                </c:pt>
                <c:pt idx="672">
                  <c:v>0.37726418699999997</c:v>
                </c:pt>
                <c:pt idx="673">
                  <c:v>0.42073489200000003</c:v>
                </c:pt>
                <c:pt idx="674">
                  <c:v>0.44000911799999998</c:v>
                </c:pt>
                <c:pt idx="675">
                  <c:v>0.52178043299999999</c:v>
                </c:pt>
                <c:pt idx="676">
                  <c:v>1.2652677560000001</c:v>
                </c:pt>
                <c:pt idx="677">
                  <c:v>1.2738590649999999</c:v>
                </c:pt>
                <c:pt idx="678">
                  <c:v>2.4931571520000002</c:v>
                </c:pt>
                <c:pt idx="679">
                  <c:v>2.9917389980000002</c:v>
                </c:pt>
                <c:pt idx="680">
                  <c:v>2.4591400590000001</c:v>
                </c:pt>
                <c:pt idx="681">
                  <c:v>1.723355009</c:v>
                </c:pt>
                <c:pt idx="682">
                  <c:v>1.2738902599999999</c:v>
                </c:pt>
                <c:pt idx="683">
                  <c:v>1.048383152</c:v>
                </c:pt>
                <c:pt idx="684">
                  <c:v>0.62495448200000003</c:v>
                </c:pt>
                <c:pt idx="685">
                  <c:v>0.42027172899999998</c:v>
                </c:pt>
                <c:pt idx="686">
                  <c:v>0.476004288</c:v>
                </c:pt>
                <c:pt idx="687">
                  <c:v>0.77135736899999996</c:v>
                </c:pt>
                <c:pt idx="688">
                  <c:v>1.6769239760000001</c:v>
                </c:pt>
                <c:pt idx="689">
                  <c:v>2.360826882</c:v>
                </c:pt>
                <c:pt idx="690">
                  <c:v>3.0447297889999998</c:v>
                </c:pt>
                <c:pt idx="691">
                  <c:v>3.7286326949999999</c:v>
                </c:pt>
                <c:pt idx="692">
                  <c:v>4.4125356010000001</c:v>
                </c:pt>
                <c:pt idx="693">
                  <c:v>5.0964385080000003</c:v>
                </c:pt>
                <c:pt idx="694">
                  <c:v>5.7803414139999996</c:v>
                </c:pt>
                <c:pt idx="695">
                  <c:v>6.4642443209999998</c:v>
                </c:pt>
                <c:pt idx="696">
                  <c:v>7.1481472269999999</c:v>
                </c:pt>
                <c:pt idx="697">
                  <c:v>7.8320501330000001</c:v>
                </c:pt>
                <c:pt idx="698">
                  <c:v>8.5159530399999994</c:v>
                </c:pt>
                <c:pt idx="699">
                  <c:v>10.16643732</c:v>
                </c:pt>
                <c:pt idx="700">
                  <c:v>8.5696131720000004</c:v>
                </c:pt>
                <c:pt idx="701">
                  <c:v>7.4564515719999998</c:v>
                </c:pt>
                <c:pt idx="702">
                  <c:v>6.4557233079999996</c:v>
                </c:pt>
                <c:pt idx="703">
                  <c:v>6.2214880179999996</c:v>
                </c:pt>
                <c:pt idx="704">
                  <c:v>5.5558351549999996</c:v>
                </c:pt>
                <c:pt idx="705">
                  <c:v>5.3555886340000001</c:v>
                </c:pt>
                <c:pt idx="706">
                  <c:v>5.7219810000000004</c:v>
                </c:pt>
                <c:pt idx="707">
                  <c:v>6.728207405</c:v>
                </c:pt>
                <c:pt idx="708">
                  <c:v>6.2666711030000002</c:v>
                </c:pt>
                <c:pt idx="709">
                  <c:v>5.6770028850000003</c:v>
                </c:pt>
                <c:pt idx="710">
                  <c:v>5.7130936979999998</c:v>
                </c:pt>
                <c:pt idx="711">
                  <c:v>8.0543599270000001</c:v>
                </c:pt>
                <c:pt idx="712">
                  <c:v>7.3008422450000001</c:v>
                </c:pt>
                <c:pt idx="713">
                  <c:v>6.2431488289999999</c:v>
                </c:pt>
                <c:pt idx="714">
                  <c:v>4.6400097340000004</c:v>
                </c:pt>
                <c:pt idx="715">
                  <c:v>4.0857783980000004</c:v>
                </c:pt>
                <c:pt idx="716">
                  <c:v>3.7249952099999999</c:v>
                </c:pt>
                <c:pt idx="717">
                  <c:v>3.58019803</c:v>
                </c:pt>
                <c:pt idx="718">
                  <c:v>3.2841051459999999</c:v>
                </c:pt>
                <c:pt idx="719">
                  <c:v>2.995856855</c:v>
                </c:pt>
                <c:pt idx="720">
                  <c:v>3.7180304</c:v>
                </c:pt>
                <c:pt idx="721">
                  <c:v>3.7342658110000002</c:v>
                </c:pt>
                <c:pt idx="722">
                  <c:v>35.494555599999998</c:v>
                </c:pt>
                <c:pt idx="723">
                  <c:v>47.407650459999999</c:v>
                </c:pt>
                <c:pt idx="724">
                  <c:v>28.439277929999999</c:v>
                </c:pt>
                <c:pt idx="725">
                  <c:v>22.22811398</c:v>
                </c:pt>
                <c:pt idx="726">
                  <c:v>17.874758280000002</c:v>
                </c:pt>
                <c:pt idx="727">
                  <c:v>15.11021274</c:v>
                </c:pt>
                <c:pt idx="728">
                  <c:v>12.54183813</c:v>
                </c:pt>
                <c:pt idx="729">
                  <c:v>15.69752886</c:v>
                </c:pt>
                <c:pt idx="730">
                  <c:v>321.88083649999999</c:v>
                </c:pt>
                <c:pt idx="731">
                  <c:v>37.524399619999997</c:v>
                </c:pt>
                <c:pt idx="732">
                  <c:v>15.667130500000001</c:v>
                </c:pt>
                <c:pt idx="733">
                  <c:v>12.372249849999999</c:v>
                </c:pt>
                <c:pt idx="734">
                  <c:v>5.0618821369999996</c:v>
                </c:pt>
                <c:pt idx="735">
                  <c:v>3.5711781650000001</c:v>
                </c:pt>
                <c:pt idx="736">
                  <c:v>2.7003047140000001</c:v>
                </c:pt>
                <c:pt idx="737">
                  <c:v>2.3832952870000002</c:v>
                </c:pt>
                <c:pt idx="738">
                  <c:v>2.9208340330000002</c:v>
                </c:pt>
                <c:pt idx="739">
                  <c:v>5.2780643400000002</c:v>
                </c:pt>
                <c:pt idx="740">
                  <c:v>8.9181751390000006</c:v>
                </c:pt>
                <c:pt idx="741">
                  <c:v>4.8190664630000004</c:v>
                </c:pt>
                <c:pt idx="742">
                  <c:v>3.6226910380000001</c:v>
                </c:pt>
                <c:pt idx="743">
                  <c:v>3.236844144</c:v>
                </c:pt>
                <c:pt idx="744">
                  <c:v>2.499652201</c:v>
                </c:pt>
                <c:pt idx="745">
                  <c:v>3.7916093059999998</c:v>
                </c:pt>
                <c:pt idx="746">
                  <c:v>4.2086825489999997</c:v>
                </c:pt>
                <c:pt idx="747">
                  <c:v>4.9204675609999997</c:v>
                </c:pt>
                <c:pt idx="748">
                  <c:v>3.15158995</c:v>
                </c:pt>
                <c:pt idx="749">
                  <c:v>1.8531739650000001</c:v>
                </c:pt>
                <c:pt idx="750">
                  <c:v>1.706496748</c:v>
                </c:pt>
                <c:pt idx="751">
                  <c:v>1.749159057</c:v>
                </c:pt>
                <c:pt idx="752">
                  <c:v>1.6217554590000001</c:v>
                </c:pt>
                <c:pt idx="753">
                  <c:v>1.9266773740000001</c:v>
                </c:pt>
                <c:pt idx="754">
                  <c:v>1.521341485</c:v>
                </c:pt>
                <c:pt idx="755">
                  <c:v>1.856871425</c:v>
                </c:pt>
                <c:pt idx="756">
                  <c:v>1.8599444169999999</c:v>
                </c:pt>
                <c:pt idx="757">
                  <c:v>1.5686898119999999</c:v>
                </c:pt>
                <c:pt idx="758">
                  <c:v>1.467617752</c:v>
                </c:pt>
                <c:pt idx="759">
                  <c:v>1.2970026459999999</c:v>
                </c:pt>
                <c:pt idx="760">
                  <c:v>1.9753337040000001</c:v>
                </c:pt>
                <c:pt idx="761">
                  <c:v>2.1865564719999999</c:v>
                </c:pt>
                <c:pt idx="762">
                  <c:v>2.3984518810000002</c:v>
                </c:pt>
                <c:pt idx="763">
                  <c:v>2.5842353899999999</c:v>
                </c:pt>
                <c:pt idx="764">
                  <c:v>2.2694736290000002</c:v>
                </c:pt>
                <c:pt idx="765">
                  <c:v>2.0902038950000001</c:v>
                </c:pt>
                <c:pt idx="766">
                  <c:v>2.0159074490000002</c:v>
                </c:pt>
                <c:pt idx="767">
                  <c:v>1.914977736</c:v>
                </c:pt>
                <c:pt idx="768">
                  <c:v>2.2180038789999998</c:v>
                </c:pt>
                <c:pt idx="769">
                  <c:v>3.0127031039999999</c:v>
                </c:pt>
                <c:pt idx="770">
                  <c:v>3.2626272950000001</c:v>
                </c:pt>
                <c:pt idx="771">
                  <c:v>2.7874794449999998</c:v>
                </c:pt>
                <c:pt idx="772">
                  <c:v>1.9854138800000001</c:v>
                </c:pt>
                <c:pt idx="773">
                  <c:v>2.9500430820000001</c:v>
                </c:pt>
                <c:pt idx="774">
                  <c:v>3.4490739509999999</c:v>
                </c:pt>
                <c:pt idx="775">
                  <c:v>3.9598478400000001</c:v>
                </c:pt>
                <c:pt idx="776">
                  <c:v>20.451955130000002</c:v>
                </c:pt>
                <c:pt idx="777">
                  <c:v>5.321018531</c:v>
                </c:pt>
                <c:pt idx="778">
                  <c:v>3.2488440349999999</c:v>
                </c:pt>
                <c:pt idx="779">
                  <c:v>3.413211977</c:v>
                </c:pt>
                <c:pt idx="780">
                  <c:v>2.9797574610000002</c:v>
                </c:pt>
                <c:pt idx="781">
                  <c:v>2.7599647709999999</c:v>
                </c:pt>
                <c:pt idx="782">
                  <c:v>2.2191990349999999</c:v>
                </c:pt>
                <c:pt idx="783">
                  <c:v>2.052380597</c:v>
                </c:pt>
                <c:pt idx="784">
                  <c:v>2.046782345</c:v>
                </c:pt>
                <c:pt idx="785">
                  <c:v>2.1449028530000001</c:v>
                </c:pt>
                <c:pt idx="786">
                  <c:v>2.5023166379999999</c:v>
                </c:pt>
                <c:pt idx="787">
                  <c:v>2.4108020080000001</c:v>
                </c:pt>
                <c:pt idx="788">
                  <c:v>2.0326473960000002</c:v>
                </c:pt>
                <c:pt idx="789">
                  <c:v>2.5130531650000001</c:v>
                </c:pt>
                <c:pt idx="790">
                  <c:v>2.6279930870000001</c:v>
                </c:pt>
                <c:pt idx="791">
                  <c:v>2.8539532830000001</c:v>
                </c:pt>
                <c:pt idx="792">
                  <c:v>3.4564027820000001</c:v>
                </c:pt>
                <c:pt idx="793">
                  <c:v>3.4191563999999999</c:v>
                </c:pt>
                <c:pt idx="794">
                  <c:v>3.621102891</c:v>
                </c:pt>
                <c:pt idx="795">
                  <c:v>3.475408925</c:v>
                </c:pt>
                <c:pt idx="796">
                  <c:v>2.9689212139999999</c:v>
                </c:pt>
                <c:pt idx="797">
                  <c:v>2.5879398519999999</c:v>
                </c:pt>
                <c:pt idx="798">
                  <c:v>2.4562641219999999</c:v>
                </c:pt>
                <c:pt idx="799">
                  <c:v>2.235262203</c:v>
                </c:pt>
                <c:pt idx="800">
                  <c:v>2.2957228349999999</c:v>
                </c:pt>
                <c:pt idx="801">
                  <c:v>2.2996136489999999</c:v>
                </c:pt>
                <c:pt idx="802">
                  <c:v>2.1720209079999999</c:v>
                </c:pt>
                <c:pt idx="803">
                  <c:v>2.6022283439999998</c:v>
                </c:pt>
                <c:pt idx="804">
                  <c:v>2.805716705</c:v>
                </c:pt>
                <c:pt idx="805">
                  <c:v>2.3283152490000001</c:v>
                </c:pt>
                <c:pt idx="806">
                  <c:v>1.7359804830000001</c:v>
                </c:pt>
                <c:pt idx="807">
                  <c:v>1.7156834240000001</c:v>
                </c:pt>
                <c:pt idx="808">
                  <c:v>1.7422295880000001</c:v>
                </c:pt>
                <c:pt idx="809">
                  <c:v>2.181200853</c:v>
                </c:pt>
                <c:pt idx="810">
                  <c:v>2.0434033839999999</c:v>
                </c:pt>
                <c:pt idx="811">
                  <c:v>1.964029421</c:v>
                </c:pt>
                <c:pt idx="812">
                  <c:v>1.809977857</c:v>
                </c:pt>
                <c:pt idx="813">
                  <c:v>1.5343658410000001</c:v>
                </c:pt>
                <c:pt idx="814">
                  <c:v>1.494876425</c:v>
                </c:pt>
                <c:pt idx="815">
                  <c:v>1.476220342</c:v>
                </c:pt>
                <c:pt idx="816">
                  <c:v>1.4783975920000001</c:v>
                </c:pt>
                <c:pt idx="817">
                  <c:v>1.532658176</c:v>
                </c:pt>
                <c:pt idx="818">
                  <c:v>1.8369187600000001</c:v>
                </c:pt>
                <c:pt idx="819">
                  <c:v>1.750554344</c:v>
                </c:pt>
                <c:pt idx="820">
                  <c:v>1.596481595</c:v>
                </c:pt>
                <c:pt idx="821">
                  <c:v>2.0006245269999998</c:v>
                </c:pt>
                <c:pt idx="822">
                  <c:v>1.590419429</c:v>
                </c:pt>
                <c:pt idx="823">
                  <c:v>1.4519716789999999</c:v>
                </c:pt>
                <c:pt idx="824">
                  <c:v>1.4541489299999999</c:v>
                </c:pt>
                <c:pt idx="825">
                  <c:v>1.3938261810000001</c:v>
                </c:pt>
                <c:pt idx="826">
                  <c:v>1.1043367639999999</c:v>
                </c:pt>
                <c:pt idx="827">
                  <c:v>1.2940140149999999</c:v>
                </c:pt>
                <c:pt idx="828">
                  <c:v>1.139941265</c:v>
                </c:pt>
                <c:pt idx="829">
                  <c:v>1.017118516</c:v>
                </c:pt>
                <c:pt idx="830">
                  <c:v>1.0401290999999999</c:v>
                </c:pt>
                <c:pt idx="831">
                  <c:v>0.86522301700000004</c:v>
                </c:pt>
                <c:pt idx="832">
                  <c:v>0.77365026800000003</c:v>
                </c:pt>
                <c:pt idx="833">
                  <c:v>0.77790305299999996</c:v>
                </c:pt>
                <c:pt idx="834">
                  <c:v>0.67904643499999995</c:v>
                </c:pt>
                <c:pt idx="835">
                  <c:v>0.64727161799999999</c:v>
                </c:pt>
                <c:pt idx="836">
                  <c:v>0.84924523500000004</c:v>
                </c:pt>
                <c:pt idx="837">
                  <c:v>0.72556095600000003</c:v>
                </c:pt>
                <c:pt idx="838">
                  <c:v>0.43254710400000002</c:v>
                </c:pt>
                <c:pt idx="839">
                  <c:v>0.43472435500000001</c:v>
                </c:pt>
                <c:pt idx="840">
                  <c:v>0.43690160500000003</c:v>
                </c:pt>
                <c:pt idx="841">
                  <c:v>0.45991218900000003</c:v>
                </c:pt>
                <c:pt idx="842">
                  <c:v>0.44125610599999998</c:v>
                </c:pt>
                <c:pt idx="843">
                  <c:v>0.66218335699999997</c:v>
                </c:pt>
                <c:pt idx="844">
                  <c:v>0.92181207300000001</c:v>
                </c:pt>
                <c:pt idx="845">
                  <c:v>1.9582045239999999</c:v>
                </c:pt>
                <c:pt idx="846">
                  <c:v>1.0957984409999999</c:v>
                </c:pt>
                <c:pt idx="847">
                  <c:v>0.78026735899999999</c:v>
                </c:pt>
                <c:pt idx="848">
                  <c:v>0.730361276</c:v>
                </c:pt>
                <c:pt idx="849">
                  <c:v>0.76182270399999996</c:v>
                </c:pt>
                <c:pt idx="850">
                  <c:v>0.90293386200000003</c:v>
                </c:pt>
                <c:pt idx="851">
                  <c:v>0.92117937500000002</c:v>
                </c:pt>
                <c:pt idx="852">
                  <c:v>0.81442488800000001</c:v>
                </c:pt>
                <c:pt idx="853">
                  <c:v>0.655587068</c:v>
                </c:pt>
                <c:pt idx="854">
                  <c:v>0.62695758000000001</c:v>
                </c:pt>
                <c:pt idx="855">
                  <c:v>0.59832809300000001</c:v>
                </c:pt>
                <c:pt idx="856">
                  <c:v>0.62178193999999998</c:v>
                </c:pt>
                <c:pt idx="857">
                  <c:v>0.64523578599999998</c:v>
                </c:pt>
                <c:pt idx="858">
                  <c:v>0.66868963199999998</c:v>
                </c:pt>
                <c:pt idx="859">
                  <c:v>0.69214347799999998</c:v>
                </c:pt>
                <c:pt idx="860">
                  <c:v>0.71559732499999995</c:v>
                </c:pt>
                <c:pt idx="861">
                  <c:v>0.73905117099999995</c:v>
                </c:pt>
                <c:pt idx="862">
                  <c:v>0.76250501699999995</c:v>
                </c:pt>
                <c:pt idx="863">
                  <c:v>0.91095886400000003</c:v>
                </c:pt>
                <c:pt idx="864">
                  <c:v>1.3406627099999999</c:v>
                </c:pt>
                <c:pt idx="865">
                  <c:v>63.914895680000001</c:v>
                </c:pt>
                <c:pt idx="866">
                  <c:v>5.5050045120000002</c:v>
                </c:pt>
                <c:pt idx="867">
                  <c:v>3.579513473</c:v>
                </c:pt>
                <c:pt idx="868">
                  <c:v>3.5747663670000001</c:v>
                </c:pt>
                <c:pt idx="869">
                  <c:v>2.988307099</c:v>
                </c:pt>
                <c:pt idx="870">
                  <c:v>2.6092046600000001</c:v>
                </c:pt>
                <c:pt idx="871">
                  <c:v>2.3954646340000001</c:v>
                </c:pt>
                <c:pt idx="872">
                  <c:v>2.2836524119999999</c:v>
                </c:pt>
                <c:pt idx="873">
                  <c:v>2.1350806599999999</c:v>
                </c:pt>
                <c:pt idx="874">
                  <c:v>2.1404103189999999</c:v>
                </c:pt>
                <c:pt idx="875">
                  <c:v>2.077821685</c:v>
                </c:pt>
                <c:pt idx="876">
                  <c:v>1.8825255320000001</c:v>
                </c:pt>
                <c:pt idx="877">
                  <c:v>1.9476460449999999</c:v>
                </c:pt>
                <c:pt idx="878">
                  <c:v>2.0259560859999999</c:v>
                </c:pt>
                <c:pt idx="879">
                  <c:v>2.0726787369999999</c:v>
                </c:pt>
                <c:pt idx="880">
                  <c:v>2.09092425</c:v>
                </c:pt>
                <c:pt idx="881">
                  <c:v>1.9372947629999999</c:v>
                </c:pt>
                <c:pt idx="882">
                  <c:v>2.0128319430000001</c:v>
                </c:pt>
                <c:pt idx="883">
                  <c:v>1.963369122</c:v>
                </c:pt>
                <c:pt idx="884">
                  <c:v>1.893072968</c:v>
                </c:pt>
                <c:pt idx="885">
                  <c:v>1.937360148</c:v>
                </c:pt>
                <c:pt idx="886">
                  <c:v>1.966022328</c:v>
                </c:pt>
                <c:pt idx="887">
                  <c:v>2.0467678409999999</c:v>
                </c:pt>
                <c:pt idx="888">
                  <c:v>1.9139716870000001</c:v>
                </c:pt>
                <c:pt idx="889">
                  <c:v>1.7811755330000001</c:v>
                </c:pt>
                <c:pt idx="890">
                  <c:v>1.8254627130000001</c:v>
                </c:pt>
                <c:pt idx="891">
                  <c:v>1.718708226</c:v>
                </c:pt>
                <c:pt idx="892">
                  <c:v>1.820287072</c:v>
                </c:pt>
                <c:pt idx="893">
                  <c:v>1.6510325850000001</c:v>
                </c:pt>
                <c:pt idx="894">
                  <c:v>1.523444764</c:v>
                </c:pt>
                <c:pt idx="895">
                  <c:v>1.5677319439999999</c:v>
                </c:pt>
                <c:pt idx="896">
                  <c:v>1.5983553290000001</c:v>
                </c:pt>
                <c:pt idx="897">
                  <c:v>1.342254885</c:v>
                </c:pt>
                <c:pt idx="898">
                  <c:v>1.2090154689999999</c:v>
                </c:pt>
                <c:pt idx="899">
                  <c:v>1.148692719</c:v>
                </c:pt>
                <c:pt idx="900">
                  <c:v>1.223786636</c:v>
                </c:pt>
                <c:pt idx="901">
                  <c:v>1.2155472199999999</c:v>
                </c:pt>
                <c:pt idx="902">
                  <c:v>1.1864744709999999</c:v>
                </c:pt>
                <c:pt idx="903">
                  <c:v>1.3240683879999999</c:v>
                </c:pt>
                <c:pt idx="904">
                  <c:v>1.097078972</c:v>
                </c:pt>
                <c:pt idx="905">
                  <c:v>1.2555062219999999</c:v>
                </c:pt>
                <c:pt idx="906">
                  <c:v>1.2472668060000001</c:v>
                </c:pt>
                <c:pt idx="907">
                  <c:v>1.36402739</c:v>
                </c:pt>
                <c:pt idx="908">
                  <c:v>1.3870379740000001</c:v>
                </c:pt>
                <c:pt idx="909">
                  <c:v>1.389215224</c:v>
                </c:pt>
                <c:pt idx="910">
                  <c:v>1.2872258080000001</c:v>
                </c:pt>
                <c:pt idx="911">
                  <c:v>1.299819726</c:v>
                </c:pt>
                <c:pt idx="912">
                  <c:v>1.197830309</c:v>
                </c:pt>
                <c:pt idx="913">
                  <c:v>1.1583408930000001</c:v>
                </c:pt>
                <c:pt idx="914">
                  <c:v>1.2334348100000001</c:v>
                </c:pt>
                <c:pt idx="915">
                  <c:v>1.719639154</c:v>
                </c:pt>
                <c:pt idx="916">
                  <c:v>1.690914311</c:v>
                </c:pt>
                <c:pt idx="917">
                  <c:v>2.0501263220000001</c:v>
                </c:pt>
                <c:pt idx="918">
                  <c:v>2.3583861970000002</c:v>
                </c:pt>
                <c:pt idx="919">
                  <c:v>6.3863555779999999</c:v>
                </c:pt>
                <c:pt idx="920">
                  <c:v>8.3166030390000003</c:v>
                </c:pt>
                <c:pt idx="921">
                  <c:v>10.29535929</c:v>
                </c:pt>
                <c:pt idx="922">
                  <c:v>15.23142296</c:v>
                </c:pt>
                <c:pt idx="923">
                  <c:v>8.3873870880000005</c:v>
                </c:pt>
                <c:pt idx="924">
                  <c:v>7.3593210859999996</c:v>
                </c:pt>
                <c:pt idx="925">
                  <c:v>3.964539523</c:v>
                </c:pt>
                <c:pt idx="926">
                  <c:v>3.6253240990000002</c:v>
                </c:pt>
                <c:pt idx="927">
                  <c:v>6.2802793030000004</c:v>
                </c:pt>
                <c:pt idx="928">
                  <c:v>5.478121324</c:v>
                </c:pt>
                <c:pt idx="929">
                  <c:v>5.2426998300000003</c:v>
                </c:pt>
              </c:numCache>
            </c:numRef>
          </c:val>
          <c:smooth val="0"/>
          <c:extLst>
            <c:ext xmlns:c16="http://schemas.microsoft.com/office/drawing/2014/chart" uri="{C3380CC4-5D6E-409C-BE32-E72D297353CC}">
              <c16:uniqueId val="{00000001-D4C9-4BC8-A3D4-C73BFB7C6515}"/>
            </c:ext>
          </c:extLst>
        </c:ser>
        <c:dLbls>
          <c:showLegendKey val="0"/>
          <c:showVal val="0"/>
          <c:showCatName val="0"/>
          <c:showSerName val="0"/>
          <c:showPercent val="0"/>
          <c:showBubbleSize val="0"/>
        </c:dLbls>
        <c:marker val="1"/>
        <c:smooth val="0"/>
        <c:axId val="597917583"/>
        <c:axId val="597922991"/>
      </c:lineChart>
      <c:dateAx>
        <c:axId val="59791758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7922991"/>
        <c:crosses val="autoZero"/>
        <c:auto val="1"/>
        <c:lblOffset val="100"/>
        <c:baseTimeUnit val="days"/>
      </c:dateAx>
      <c:valAx>
        <c:axId val="5979229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7917583"/>
        <c:crosses val="autoZero"/>
        <c:crossBetween val="between"/>
      </c:valAx>
      <c:valAx>
        <c:axId val="40016430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0116479"/>
        <c:crosses val="max"/>
        <c:crossBetween val="between"/>
      </c:valAx>
      <c:dateAx>
        <c:axId val="320116479"/>
        <c:scaling>
          <c:orientation val="minMax"/>
        </c:scaling>
        <c:delete val="1"/>
        <c:axPos val="b"/>
        <c:numFmt formatCode="m/d/yyyy" sourceLinked="1"/>
        <c:majorTickMark val="out"/>
        <c:minorTickMark val="none"/>
        <c:tickLblPos val="nextTo"/>
        <c:crossAx val="400164303"/>
        <c:crosses val="autoZero"/>
        <c:auto val="1"/>
        <c:lblOffset val="100"/>
        <c:baseTimeUnit val="days"/>
      </c:dateAx>
      <c:spPr>
        <a:noFill/>
        <a:ln>
          <a:noFill/>
        </a:ln>
        <a:effectLst/>
      </c:spPr>
    </c:plotArea>
    <c:legend>
      <c:legendPos val="b"/>
      <c:layout>
        <c:manualLayout>
          <c:xMode val="edge"/>
          <c:yMode val="edge"/>
          <c:x val="0.20473317275973429"/>
          <c:y val="0.91618314737578954"/>
          <c:w val="0.58808180701380308"/>
          <c:h val="8.3816852624210458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0564172261030935E-2"/>
          <c:y val="2.7801476363869385E-2"/>
          <c:w val="0.92491134227917782"/>
          <c:h val="0.76802523745187234"/>
        </c:manualLayout>
      </c:layout>
      <c:barChart>
        <c:barDir val="col"/>
        <c:grouping val="clustered"/>
        <c:varyColors val="0"/>
        <c:ser>
          <c:idx val="1"/>
          <c:order val="1"/>
          <c:tx>
            <c:strRef>
              <c:f>'Jason values'!$G$1</c:f>
              <c:strCache>
                <c:ptCount val="1"/>
                <c:pt idx="0">
                  <c:v>FullSA % Snow Covered Pixels</c:v>
                </c:pt>
              </c:strCache>
            </c:strRef>
          </c:tx>
          <c:spPr>
            <a:solidFill>
              <a:schemeClr val="bg2">
                <a:lumMod val="75000"/>
              </a:schemeClr>
            </a:solidFill>
            <a:ln w="15875">
              <a:solidFill>
                <a:schemeClr val="bg2">
                  <a:lumMod val="75000"/>
                </a:schemeClr>
              </a:solidFill>
            </a:ln>
            <a:effectLst/>
          </c:spPr>
          <c:invertIfNegative val="0"/>
          <c:dPt>
            <c:idx val="414"/>
            <c:invertIfNegative val="0"/>
            <c:bubble3D val="0"/>
            <c:spPr>
              <a:solidFill>
                <a:schemeClr val="bg2">
                  <a:lumMod val="75000"/>
                </a:schemeClr>
              </a:solidFill>
              <a:ln w="15875" cmpd="sng">
                <a:solidFill>
                  <a:schemeClr val="bg2">
                    <a:lumMod val="75000"/>
                  </a:schemeClr>
                </a:solidFill>
              </a:ln>
              <a:effectLst/>
            </c:spPr>
            <c:extLst>
              <c:ext xmlns:c16="http://schemas.microsoft.com/office/drawing/2014/chart" uri="{C3380CC4-5D6E-409C-BE32-E72D297353CC}">
                <c16:uniqueId val="{00000001-3DCC-45EC-9BE0-2458BA26F753}"/>
              </c:ext>
            </c:extLst>
          </c:dPt>
          <c:dPt>
            <c:idx val="425"/>
            <c:invertIfNegative val="0"/>
            <c:bubble3D val="0"/>
            <c:spPr>
              <a:solidFill>
                <a:schemeClr val="bg2">
                  <a:lumMod val="75000"/>
                </a:schemeClr>
              </a:solidFill>
              <a:ln w="15875" cmpd="sng">
                <a:solidFill>
                  <a:schemeClr val="bg2">
                    <a:lumMod val="75000"/>
                  </a:schemeClr>
                </a:solidFill>
              </a:ln>
              <a:effectLst/>
            </c:spPr>
            <c:extLst>
              <c:ext xmlns:c16="http://schemas.microsoft.com/office/drawing/2014/chart" uri="{C3380CC4-5D6E-409C-BE32-E72D297353CC}">
                <c16:uniqueId val="{00000003-3DCC-45EC-9BE0-2458BA26F753}"/>
              </c:ext>
            </c:extLst>
          </c:dPt>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extLst>
            <c:ext xmlns:c16="http://schemas.microsoft.com/office/drawing/2014/chart" uri="{C3380CC4-5D6E-409C-BE32-E72D297353CC}">
              <c16:uniqueId val="{00000004-3DCC-45EC-9BE0-2458BA26F753}"/>
            </c:ext>
          </c:extLst>
        </c:ser>
        <c:dLbls>
          <c:showLegendKey val="0"/>
          <c:showVal val="0"/>
          <c:showCatName val="0"/>
          <c:showSerName val="0"/>
          <c:showPercent val="0"/>
          <c:showBubbleSize val="0"/>
        </c:dLbls>
        <c:gapWidth val="150"/>
        <c:axId val="568575055"/>
        <c:axId val="568592943"/>
      </c:barChart>
      <c:lineChart>
        <c:grouping val="standard"/>
        <c:varyColors val="0"/>
        <c:ser>
          <c:idx val="0"/>
          <c:order val="0"/>
          <c:tx>
            <c:strRef>
              <c:f>'Jason values'!$C$1</c:f>
              <c:strCache>
                <c:ptCount val="1"/>
                <c:pt idx="0">
                  <c:v>Suspended Sediment Concentration mg/L</c:v>
                </c:pt>
              </c:strCache>
            </c:strRef>
          </c:tx>
          <c:spPr>
            <a:ln w="15875" cap="rnd">
              <a:solidFill>
                <a:srgbClr val="9E003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values'!$C$2:$C$1037</c:f>
              <c:numCache>
                <c:formatCode>General</c:formatCode>
                <c:ptCount val="1036"/>
                <c:pt idx="74">
                  <c:v>13.83906286</c:v>
                </c:pt>
                <c:pt idx="75">
                  <c:v>39.983379800000002</c:v>
                </c:pt>
                <c:pt idx="76">
                  <c:v>32.840616599999997</c:v>
                </c:pt>
                <c:pt idx="77">
                  <c:v>26.32008635</c:v>
                </c:pt>
                <c:pt idx="78">
                  <c:v>22.50271377</c:v>
                </c:pt>
                <c:pt idx="79">
                  <c:v>19.294410129999999</c:v>
                </c:pt>
                <c:pt idx="80">
                  <c:v>17.930511339999999</c:v>
                </c:pt>
                <c:pt idx="81">
                  <c:v>18.096386339999999</c:v>
                </c:pt>
                <c:pt idx="82">
                  <c:v>17.375354510000001</c:v>
                </c:pt>
                <c:pt idx="83">
                  <c:v>15.947290690000001</c:v>
                </c:pt>
                <c:pt idx="84">
                  <c:v>16.80019996</c:v>
                </c:pt>
                <c:pt idx="85">
                  <c:v>13.30336074</c:v>
                </c:pt>
                <c:pt idx="86">
                  <c:v>11.62576808</c:v>
                </c:pt>
                <c:pt idx="87">
                  <c:v>9.7295115879999994</c:v>
                </c:pt>
                <c:pt idx="88">
                  <c:v>8.0505142260000007</c:v>
                </c:pt>
                <c:pt idx="89">
                  <c:v>7.7642758919999997</c:v>
                </c:pt>
                <c:pt idx="90">
                  <c:v>6.5109131400000004</c:v>
                </c:pt>
                <c:pt idx="91">
                  <c:v>46.9204638</c:v>
                </c:pt>
                <c:pt idx="92">
                  <c:v>75.329638840000001</c:v>
                </c:pt>
                <c:pt idx="93">
                  <c:v>42.0640523</c:v>
                </c:pt>
                <c:pt idx="94">
                  <c:v>26.481078490000002</c:v>
                </c:pt>
                <c:pt idx="95">
                  <c:v>20.827083980000001</c:v>
                </c:pt>
                <c:pt idx="96">
                  <c:v>16.716928469999999</c:v>
                </c:pt>
                <c:pt idx="97">
                  <c:v>14.33559393</c:v>
                </c:pt>
                <c:pt idx="98">
                  <c:v>11.08991419</c:v>
                </c:pt>
                <c:pt idx="99">
                  <c:v>9.6781242239999994</c:v>
                </c:pt>
                <c:pt idx="100">
                  <c:v>8.5832957230000009</c:v>
                </c:pt>
                <c:pt idx="101">
                  <c:v>6.921414124</c:v>
                </c:pt>
                <c:pt idx="102">
                  <c:v>5.8253341670000003</c:v>
                </c:pt>
                <c:pt idx="103">
                  <c:v>13.079221159999999</c:v>
                </c:pt>
                <c:pt idx="104">
                  <c:v>10.27064088</c:v>
                </c:pt>
                <c:pt idx="105">
                  <c:v>12.28590638</c:v>
                </c:pt>
                <c:pt idx="106">
                  <c:v>17.549435259999999</c:v>
                </c:pt>
                <c:pt idx="107">
                  <c:v>25.592453580000001</c:v>
                </c:pt>
                <c:pt idx="108">
                  <c:v>20.542730800000001</c:v>
                </c:pt>
                <c:pt idx="109">
                  <c:v>18.095295879999998</c:v>
                </c:pt>
                <c:pt idx="110">
                  <c:v>14.059205540000001</c:v>
                </c:pt>
                <c:pt idx="111">
                  <c:v>12.389667210000001</c:v>
                </c:pt>
                <c:pt idx="112">
                  <c:v>11.6752527</c:v>
                </c:pt>
                <c:pt idx="113">
                  <c:v>5.8653120000000003</c:v>
                </c:pt>
                <c:pt idx="114">
                  <c:v>4.1066869759999998</c:v>
                </c:pt>
                <c:pt idx="115">
                  <c:v>4.0565344249999997</c:v>
                </c:pt>
                <c:pt idx="116">
                  <c:v>4.1174635500000001</c:v>
                </c:pt>
                <c:pt idx="117">
                  <c:v>5.1909802279999999</c:v>
                </c:pt>
                <c:pt idx="118">
                  <c:v>2.9121572379999998</c:v>
                </c:pt>
                <c:pt idx="119">
                  <c:v>1.8178235300000001</c:v>
                </c:pt>
                <c:pt idx="120">
                  <c:v>1.164158826</c:v>
                </c:pt>
                <c:pt idx="121">
                  <c:v>11.394329859999999</c:v>
                </c:pt>
                <c:pt idx="122">
                  <c:v>10.964047130000001</c:v>
                </c:pt>
                <c:pt idx="123">
                  <c:v>7.693043769</c:v>
                </c:pt>
                <c:pt idx="124">
                  <c:v>6.0121723500000002</c:v>
                </c:pt>
                <c:pt idx="125">
                  <c:v>4.5730711140000002</c:v>
                </c:pt>
                <c:pt idx="126">
                  <c:v>4.4815163780000002</c:v>
                </c:pt>
                <c:pt idx="127">
                  <c:v>9.9449598360000007</c:v>
                </c:pt>
                <c:pt idx="128">
                  <c:v>8.9908704729999993</c:v>
                </c:pt>
                <c:pt idx="129">
                  <c:v>6.2059401989999996</c:v>
                </c:pt>
                <c:pt idx="130">
                  <c:v>5.1745298220000002</c:v>
                </c:pt>
                <c:pt idx="131">
                  <c:v>2.8528015710000001</c:v>
                </c:pt>
                <c:pt idx="132">
                  <c:v>3.119032786</c:v>
                </c:pt>
                <c:pt idx="133">
                  <c:v>2.2395845369999998</c:v>
                </c:pt>
                <c:pt idx="134">
                  <c:v>2.1908202139999999</c:v>
                </c:pt>
                <c:pt idx="135">
                  <c:v>2.2234022590000002</c:v>
                </c:pt>
                <c:pt idx="136">
                  <c:v>2.3260204199999999</c:v>
                </c:pt>
                <c:pt idx="137">
                  <c:v>34.540234460000001</c:v>
                </c:pt>
                <c:pt idx="138">
                  <c:v>35.878520090000002</c:v>
                </c:pt>
                <c:pt idx="139">
                  <c:v>17.0529139</c:v>
                </c:pt>
                <c:pt idx="140">
                  <c:v>14.92857195</c:v>
                </c:pt>
                <c:pt idx="141">
                  <c:v>104.70627349999999</c:v>
                </c:pt>
                <c:pt idx="142">
                  <c:v>265.01697919999998</c:v>
                </c:pt>
                <c:pt idx="143">
                  <c:v>160.4567428</c:v>
                </c:pt>
                <c:pt idx="144">
                  <c:v>275.02403729999997</c:v>
                </c:pt>
                <c:pt idx="145">
                  <c:v>84.087373839999998</c:v>
                </c:pt>
                <c:pt idx="146">
                  <c:v>65.225007750000003</c:v>
                </c:pt>
                <c:pt idx="147">
                  <c:v>1280.2988190000001</c:v>
                </c:pt>
                <c:pt idx="148">
                  <c:v>539.29964489999998</c:v>
                </c:pt>
                <c:pt idx="149">
                  <c:v>187.49948670000001</c:v>
                </c:pt>
                <c:pt idx="150">
                  <c:v>139.3180538</c:v>
                </c:pt>
                <c:pt idx="151">
                  <c:v>112.7838697</c:v>
                </c:pt>
                <c:pt idx="152">
                  <c:v>100.5508887</c:v>
                </c:pt>
                <c:pt idx="153">
                  <c:v>87.009339330000003</c:v>
                </c:pt>
                <c:pt idx="154">
                  <c:v>140.50083530000001</c:v>
                </c:pt>
                <c:pt idx="155">
                  <c:v>172.19315889999999</c:v>
                </c:pt>
                <c:pt idx="156">
                  <c:v>114.6691081</c:v>
                </c:pt>
                <c:pt idx="157">
                  <c:v>90.245496529999997</c:v>
                </c:pt>
                <c:pt idx="158">
                  <c:v>94.066225840000001</c:v>
                </c:pt>
                <c:pt idx="159">
                  <c:v>75.715637270000002</c:v>
                </c:pt>
                <c:pt idx="160">
                  <c:v>75.857116680000004</c:v>
                </c:pt>
                <c:pt idx="161">
                  <c:v>64.948402920000007</c:v>
                </c:pt>
                <c:pt idx="162">
                  <c:v>57.80980812</c:v>
                </c:pt>
                <c:pt idx="163">
                  <c:v>122.3357845</c:v>
                </c:pt>
                <c:pt idx="164">
                  <c:v>138.52337990000001</c:v>
                </c:pt>
                <c:pt idx="165">
                  <c:v>104.1999059</c:v>
                </c:pt>
                <c:pt idx="166">
                  <c:v>86.871414770000001</c:v>
                </c:pt>
                <c:pt idx="167">
                  <c:v>101.04871919999999</c:v>
                </c:pt>
                <c:pt idx="168">
                  <c:v>78.254085919999994</c:v>
                </c:pt>
                <c:pt idx="169">
                  <c:v>58.660451340000002</c:v>
                </c:pt>
                <c:pt idx="170">
                  <c:v>107.6141801</c:v>
                </c:pt>
                <c:pt idx="171">
                  <c:v>118.16732949999999</c:v>
                </c:pt>
                <c:pt idx="172">
                  <c:v>79.818319700000004</c:v>
                </c:pt>
                <c:pt idx="173">
                  <c:v>62.956095130000001</c:v>
                </c:pt>
                <c:pt idx="174">
                  <c:v>50.057367650000003</c:v>
                </c:pt>
                <c:pt idx="175">
                  <c:v>47.945907120000001</c:v>
                </c:pt>
                <c:pt idx="176">
                  <c:v>39.897002260000001</c:v>
                </c:pt>
                <c:pt idx="177">
                  <c:v>32.423546399999999</c:v>
                </c:pt>
                <c:pt idx="178">
                  <c:v>28.196342940000001</c:v>
                </c:pt>
                <c:pt idx="179">
                  <c:v>25.060946229999999</c:v>
                </c:pt>
                <c:pt idx="180">
                  <c:v>24.394625949999998</c:v>
                </c:pt>
                <c:pt idx="181">
                  <c:v>27.506945210000001</c:v>
                </c:pt>
                <c:pt idx="182">
                  <c:v>36.08290847</c:v>
                </c:pt>
                <c:pt idx="183">
                  <c:v>118.96867570000001</c:v>
                </c:pt>
                <c:pt idx="184">
                  <c:v>65.087164580000007</c:v>
                </c:pt>
                <c:pt idx="185">
                  <c:v>126.6293782</c:v>
                </c:pt>
                <c:pt idx="186">
                  <c:v>99.010743700000006</c:v>
                </c:pt>
                <c:pt idx="187">
                  <c:v>52.312274129999999</c:v>
                </c:pt>
                <c:pt idx="188">
                  <c:v>42.540124830000003</c:v>
                </c:pt>
                <c:pt idx="189">
                  <c:v>37.686390430000003</c:v>
                </c:pt>
                <c:pt idx="190">
                  <c:v>28.861946979999999</c:v>
                </c:pt>
                <c:pt idx="191">
                  <c:v>24.373860690000001</c:v>
                </c:pt>
                <c:pt idx="192">
                  <c:v>20.354564570000001</c:v>
                </c:pt>
                <c:pt idx="193">
                  <c:v>14.399422830000001</c:v>
                </c:pt>
                <c:pt idx="194">
                  <c:v>13.031817520000001</c:v>
                </c:pt>
                <c:pt idx="195">
                  <c:v>11.2987079</c:v>
                </c:pt>
                <c:pt idx="196">
                  <c:v>36.814689850000001</c:v>
                </c:pt>
                <c:pt idx="197">
                  <c:v>12.202625080000001</c:v>
                </c:pt>
                <c:pt idx="198">
                  <c:v>11.84968308</c:v>
                </c:pt>
                <c:pt idx="199">
                  <c:v>9.7336233639999996</c:v>
                </c:pt>
                <c:pt idx="200">
                  <c:v>8.6207099179999993</c:v>
                </c:pt>
                <c:pt idx="201">
                  <c:v>7.0550005130000004</c:v>
                </c:pt>
                <c:pt idx="202">
                  <c:v>10.46470725</c:v>
                </c:pt>
                <c:pt idx="203">
                  <c:v>14.58948513</c:v>
                </c:pt>
                <c:pt idx="204">
                  <c:v>6.9503781150000004</c:v>
                </c:pt>
                <c:pt idx="205">
                  <c:v>4.5353788169999998</c:v>
                </c:pt>
                <c:pt idx="206">
                  <c:v>4.2356259349999998</c:v>
                </c:pt>
                <c:pt idx="207">
                  <c:v>3.4500573719999998</c:v>
                </c:pt>
                <c:pt idx="208">
                  <c:v>1.6911675749999999</c:v>
                </c:pt>
                <c:pt idx="209">
                  <c:v>1.265811289</c:v>
                </c:pt>
                <c:pt idx="210">
                  <c:v>1.37194533</c:v>
                </c:pt>
                <c:pt idx="211">
                  <c:v>1.489028317</c:v>
                </c:pt>
                <c:pt idx="212">
                  <c:v>1.346731787</c:v>
                </c:pt>
                <c:pt idx="213">
                  <c:v>3.9506641660000001</c:v>
                </c:pt>
                <c:pt idx="214">
                  <c:v>1.7314426030000001</c:v>
                </c:pt>
                <c:pt idx="215">
                  <c:v>1.80506268</c:v>
                </c:pt>
                <c:pt idx="216">
                  <c:v>1.888672106</c:v>
                </c:pt>
                <c:pt idx="217">
                  <c:v>1.8467056230000001</c:v>
                </c:pt>
                <c:pt idx="218">
                  <c:v>1.878830255</c:v>
                </c:pt>
                <c:pt idx="219">
                  <c:v>2.091107547</c:v>
                </c:pt>
                <c:pt idx="220">
                  <c:v>2.0500080409999999</c:v>
                </c:pt>
                <c:pt idx="221">
                  <c:v>25.1623275</c:v>
                </c:pt>
                <c:pt idx="222">
                  <c:v>6.8256607960000002</c:v>
                </c:pt>
                <c:pt idx="223">
                  <c:v>3.333534642</c:v>
                </c:pt>
                <c:pt idx="224">
                  <c:v>1.89179568</c:v>
                </c:pt>
                <c:pt idx="225">
                  <c:v>1.7036791120000001</c:v>
                </c:pt>
                <c:pt idx="226">
                  <c:v>1.9140989900000001</c:v>
                </c:pt>
                <c:pt idx="227">
                  <c:v>2.1740399780000002</c:v>
                </c:pt>
                <c:pt idx="228">
                  <c:v>2.0839656359999998</c:v>
                </c:pt>
                <c:pt idx="229">
                  <c:v>2.067587278</c:v>
                </c:pt>
                <c:pt idx="230">
                  <c:v>2.0341085799999998</c:v>
                </c:pt>
                <c:pt idx="231">
                  <c:v>2.0325403319999999</c:v>
                </c:pt>
                <c:pt idx="232">
                  <c:v>5.2792229900000001</c:v>
                </c:pt>
                <c:pt idx="233">
                  <c:v>3.2527740930000002</c:v>
                </c:pt>
                <c:pt idx="234">
                  <c:v>2.485896366</c:v>
                </c:pt>
                <c:pt idx="235">
                  <c:v>2.5157690480000001</c:v>
                </c:pt>
                <c:pt idx="236">
                  <c:v>2.415872716</c:v>
                </c:pt>
                <c:pt idx="237">
                  <c:v>2.2737751959999999</c:v>
                </c:pt>
                <c:pt idx="238">
                  <c:v>1.9661177009999999</c:v>
                </c:pt>
                <c:pt idx="239">
                  <c:v>1.979959155</c:v>
                </c:pt>
                <c:pt idx="240">
                  <c:v>1.965566146</c:v>
                </c:pt>
                <c:pt idx="241">
                  <c:v>2.291017165</c:v>
                </c:pt>
                <c:pt idx="242">
                  <c:v>2.4896374899999998</c:v>
                </c:pt>
                <c:pt idx="243">
                  <c:v>1.865387339</c:v>
                </c:pt>
                <c:pt idx="244">
                  <c:v>1.688380336</c:v>
                </c:pt>
                <c:pt idx="245">
                  <c:v>1.552589518</c:v>
                </c:pt>
                <c:pt idx="246">
                  <c:v>1.560403813</c:v>
                </c:pt>
                <c:pt idx="247">
                  <c:v>1.5930682380000001</c:v>
                </c:pt>
                <c:pt idx="248">
                  <c:v>1.7641125520000001</c:v>
                </c:pt>
                <c:pt idx="249">
                  <c:v>1.8272933520000001</c:v>
                </c:pt>
                <c:pt idx="250">
                  <c:v>2.1125679970000002</c:v>
                </c:pt>
                <c:pt idx="251">
                  <c:v>2.0480781010000002</c:v>
                </c:pt>
                <c:pt idx="252">
                  <c:v>2.6800452579999998</c:v>
                </c:pt>
                <c:pt idx="253">
                  <c:v>411.15718329999999</c:v>
                </c:pt>
                <c:pt idx="254">
                  <c:v>98.755268740000005</c:v>
                </c:pt>
                <c:pt idx="255">
                  <c:v>27.548682249999999</c:v>
                </c:pt>
                <c:pt idx="256">
                  <c:v>15.54631082</c:v>
                </c:pt>
                <c:pt idx="257">
                  <c:v>10.65931473</c:v>
                </c:pt>
                <c:pt idx="258">
                  <c:v>6.2191555230000004</c:v>
                </c:pt>
                <c:pt idx="259">
                  <c:v>5.7036042020000002</c:v>
                </c:pt>
                <c:pt idx="260">
                  <c:v>4.8889470490000004</c:v>
                </c:pt>
                <c:pt idx="261">
                  <c:v>4.5585270949999996</c:v>
                </c:pt>
                <c:pt idx="262">
                  <c:v>29.119131889999998</c:v>
                </c:pt>
                <c:pt idx="263">
                  <c:v>16.861968210000001</c:v>
                </c:pt>
                <c:pt idx="264">
                  <c:v>7.2800954730000003</c:v>
                </c:pt>
                <c:pt idx="265">
                  <c:v>4.0440245560000001</c:v>
                </c:pt>
                <c:pt idx="266">
                  <c:v>3.9595228919999998</c:v>
                </c:pt>
                <c:pt idx="267">
                  <c:v>3.603909577</c:v>
                </c:pt>
                <c:pt idx="268">
                  <c:v>3.1078602229999999</c:v>
                </c:pt>
                <c:pt idx="269">
                  <c:v>2.9321957959999998</c:v>
                </c:pt>
                <c:pt idx="270">
                  <c:v>19.788401140000001</c:v>
                </c:pt>
                <c:pt idx="271">
                  <c:v>23.402519789999999</c:v>
                </c:pt>
                <c:pt idx="272">
                  <c:v>9.0767956279999993</c:v>
                </c:pt>
                <c:pt idx="273">
                  <c:v>4.2095060599999998</c:v>
                </c:pt>
                <c:pt idx="274">
                  <c:v>3.6932754210000001</c:v>
                </c:pt>
                <c:pt idx="275">
                  <c:v>3.199793863</c:v>
                </c:pt>
                <c:pt idx="276">
                  <c:v>3.0142735699999998</c:v>
                </c:pt>
                <c:pt idx="277">
                  <c:v>12.420634659999999</c:v>
                </c:pt>
                <c:pt idx="278">
                  <c:v>12.11412709</c:v>
                </c:pt>
                <c:pt idx="279">
                  <c:v>9.9729370639999999</c:v>
                </c:pt>
                <c:pt idx="280">
                  <c:v>8.1813890279999999</c:v>
                </c:pt>
                <c:pt idx="281">
                  <c:v>5.0103704179999999</c:v>
                </c:pt>
                <c:pt idx="282">
                  <c:v>4.0066221689999999</c:v>
                </c:pt>
                <c:pt idx="283">
                  <c:v>4.5347573920000004</c:v>
                </c:pt>
                <c:pt idx="284">
                  <c:v>4.5219062279999998</c:v>
                </c:pt>
                <c:pt idx="285">
                  <c:v>4.2914098850000002</c:v>
                </c:pt>
                <c:pt idx="286">
                  <c:v>83.039784269999998</c:v>
                </c:pt>
                <c:pt idx="287">
                  <c:v>145.79008580000001</c:v>
                </c:pt>
                <c:pt idx="288">
                  <c:v>88.965108020000002</c:v>
                </c:pt>
                <c:pt idx="289">
                  <c:v>40.678795800000003</c:v>
                </c:pt>
                <c:pt idx="290">
                  <c:v>333.26595789999999</c:v>
                </c:pt>
                <c:pt idx="291">
                  <c:v>128.84171599999999</c:v>
                </c:pt>
                <c:pt idx="292">
                  <c:v>86.072222760000002</c:v>
                </c:pt>
                <c:pt idx="293">
                  <c:v>49.532256279999999</c:v>
                </c:pt>
                <c:pt idx="294">
                  <c:v>34.642756599999998</c:v>
                </c:pt>
                <c:pt idx="295">
                  <c:v>28.19838811</c:v>
                </c:pt>
                <c:pt idx="296">
                  <c:v>21.29582834</c:v>
                </c:pt>
                <c:pt idx="297">
                  <c:v>17.666080399999998</c:v>
                </c:pt>
                <c:pt idx="298">
                  <c:v>16.974446759999999</c:v>
                </c:pt>
                <c:pt idx="299">
                  <c:v>15.73959548</c:v>
                </c:pt>
                <c:pt idx="300">
                  <c:v>13.72245983</c:v>
                </c:pt>
                <c:pt idx="301">
                  <c:v>13.20900791</c:v>
                </c:pt>
                <c:pt idx="302">
                  <c:v>12.232625280000001</c:v>
                </c:pt>
                <c:pt idx="303">
                  <c:v>11.544195350000001</c:v>
                </c:pt>
                <c:pt idx="304">
                  <c:v>10.98861015</c:v>
                </c:pt>
                <c:pt idx="305">
                  <c:v>9.9460103160000006</c:v>
                </c:pt>
                <c:pt idx="306">
                  <c:v>10.5538984</c:v>
                </c:pt>
                <c:pt idx="307">
                  <c:v>21.483369419999999</c:v>
                </c:pt>
                <c:pt idx="308">
                  <c:v>22.717819169999999</c:v>
                </c:pt>
                <c:pt idx="309">
                  <c:v>29.449591040000001</c:v>
                </c:pt>
                <c:pt idx="310">
                  <c:v>27.635662620000002</c:v>
                </c:pt>
                <c:pt idx="311">
                  <c:v>23.364376119999999</c:v>
                </c:pt>
                <c:pt idx="312">
                  <c:v>20.8056223</c:v>
                </c:pt>
                <c:pt idx="313">
                  <c:v>17.644910930000002</c:v>
                </c:pt>
                <c:pt idx="314">
                  <c:v>14.97545442</c:v>
                </c:pt>
                <c:pt idx="315">
                  <c:v>14.63564504</c:v>
                </c:pt>
                <c:pt idx="316">
                  <c:v>14.97541609</c:v>
                </c:pt>
                <c:pt idx="317">
                  <c:v>14.3918792</c:v>
                </c:pt>
                <c:pt idx="318">
                  <c:v>13.176579370000001</c:v>
                </c:pt>
                <c:pt idx="319">
                  <c:v>16.61693245</c:v>
                </c:pt>
                <c:pt idx="320">
                  <c:v>13.6281265</c:v>
                </c:pt>
                <c:pt idx="321">
                  <c:v>12.636249250000001</c:v>
                </c:pt>
                <c:pt idx="322">
                  <c:v>11.039351610000001</c:v>
                </c:pt>
                <c:pt idx="323">
                  <c:v>10.087439249999999</c:v>
                </c:pt>
                <c:pt idx="324">
                  <c:v>9.1028240609999997</c:v>
                </c:pt>
                <c:pt idx="325">
                  <c:v>8.3073154230000004</c:v>
                </c:pt>
                <c:pt idx="326">
                  <c:v>8.4518387159999993</c:v>
                </c:pt>
                <c:pt idx="327">
                  <c:v>7.8374146290000004</c:v>
                </c:pt>
                <c:pt idx="328">
                  <c:v>7.45187796</c:v>
                </c:pt>
                <c:pt idx="329">
                  <c:v>3.922082734</c:v>
                </c:pt>
                <c:pt idx="330">
                  <c:v>6.6109859369999997</c:v>
                </c:pt>
                <c:pt idx="331">
                  <c:v>3.9884686450000002</c:v>
                </c:pt>
                <c:pt idx="332">
                  <c:v>3.3157470450000002</c:v>
                </c:pt>
                <c:pt idx="333">
                  <c:v>3.1654975379999999</c:v>
                </c:pt>
                <c:pt idx="334">
                  <c:v>2.8819213430000001</c:v>
                </c:pt>
                <c:pt idx="335">
                  <c:v>2.9468491989999999</c:v>
                </c:pt>
                <c:pt idx="336">
                  <c:v>3.3601020570000002</c:v>
                </c:pt>
                <c:pt idx="337">
                  <c:v>3.4400673689999999</c:v>
                </c:pt>
                <c:pt idx="338">
                  <c:v>2.849910516</c:v>
                </c:pt>
                <c:pt idx="339">
                  <c:v>2.5491883670000002</c:v>
                </c:pt>
                <c:pt idx="340">
                  <c:v>2.5913001200000001</c:v>
                </c:pt>
                <c:pt idx="341">
                  <c:v>2.7873064969999999</c:v>
                </c:pt>
                <c:pt idx="342">
                  <c:v>2.940581291</c:v>
                </c:pt>
                <c:pt idx="343">
                  <c:v>2.6663518929999999</c:v>
                </c:pt>
                <c:pt idx="344">
                  <c:v>2.5487481519999999</c:v>
                </c:pt>
                <c:pt idx="345">
                  <c:v>13.06669917</c:v>
                </c:pt>
                <c:pt idx="346">
                  <c:v>10.13693409</c:v>
                </c:pt>
                <c:pt idx="347">
                  <c:v>7.2014408479999998</c:v>
                </c:pt>
                <c:pt idx="348">
                  <c:v>7.3554667250000003</c:v>
                </c:pt>
                <c:pt idx="349">
                  <c:v>11.33369686</c:v>
                </c:pt>
                <c:pt idx="350">
                  <c:v>9.5242882669999993</c:v>
                </c:pt>
                <c:pt idx="351">
                  <c:v>5.9492560430000001</c:v>
                </c:pt>
                <c:pt idx="352">
                  <c:v>6.560246706</c:v>
                </c:pt>
                <c:pt idx="353">
                  <c:v>7.5761272100000001</c:v>
                </c:pt>
                <c:pt idx="354">
                  <c:v>8.7440808010000008</c:v>
                </c:pt>
                <c:pt idx="355">
                  <c:v>11.10337517</c:v>
                </c:pt>
                <c:pt idx="356">
                  <c:v>14.110116919999999</c:v>
                </c:pt>
                <c:pt idx="357">
                  <c:v>9.9538086939999992</c:v>
                </c:pt>
                <c:pt idx="358">
                  <c:v>6.3540222450000003</c:v>
                </c:pt>
                <c:pt idx="359">
                  <c:v>5.3055980729999996</c:v>
                </c:pt>
                <c:pt idx="360">
                  <c:v>4.9738557810000001</c:v>
                </c:pt>
                <c:pt idx="361">
                  <c:v>7.4165667060000002</c:v>
                </c:pt>
                <c:pt idx="362">
                  <c:v>11.030024129999999</c:v>
                </c:pt>
                <c:pt idx="363">
                  <c:v>9.1690684709999992</c:v>
                </c:pt>
                <c:pt idx="364">
                  <c:v>5.4457912540000004</c:v>
                </c:pt>
                <c:pt idx="365">
                  <c:v>23.831205990000001</c:v>
                </c:pt>
                <c:pt idx="366">
                  <c:v>95.427393370000004</c:v>
                </c:pt>
                <c:pt idx="367">
                  <c:v>179.5530421</c:v>
                </c:pt>
                <c:pt idx="368">
                  <c:v>76.457342710000006</c:v>
                </c:pt>
                <c:pt idx="369">
                  <c:v>47.021823009999999</c:v>
                </c:pt>
                <c:pt idx="370">
                  <c:v>36.149949900000003</c:v>
                </c:pt>
                <c:pt idx="371">
                  <c:v>29.41694455</c:v>
                </c:pt>
                <c:pt idx="372">
                  <c:v>24.966863740000001</c:v>
                </c:pt>
                <c:pt idx="373">
                  <c:v>22.520667199999998</c:v>
                </c:pt>
                <c:pt idx="374">
                  <c:v>17.924362210000002</c:v>
                </c:pt>
                <c:pt idx="375">
                  <c:v>16.936251779999999</c:v>
                </c:pt>
                <c:pt idx="376">
                  <c:v>11.768986030000001</c:v>
                </c:pt>
                <c:pt idx="377">
                  <c:v>8.1164103109999992</c:v>
                </c:pt>
                <c:pt idx="378">
                  <c:v>6.2597313760000004</c:v>
                </c:pt>
                <c:pt idx="379">
                  <c:v>54.677895200000002</c:v>
                </c:pt>
                <c:pt idx="380">
                  <c:v>55.326741310000003</c:v>
                </c:pt>
                <c:pt idx="381">
                  <c:v>39.90683713</c:v>
                </c:pt>
                <c:pt idx="382">
                  <c:v>30.800030329999998</c:v>
                </c:pt>
                <c:pt idx="383">
                  <c:v>26.707272939999999</c:v>
                </c:pt>
                <c:pt idx="384">
                  <c:v>22.614934529999999</c:v>
                </c:pt>
                <c:pt idx="385">
                  <c:v>19.507194460000001</c:v>
                </c:pt>
                <c:pt idx="386">
                  <c:v>17.797845519999999</c:v>
                </c:pt>
                <c:pt idx="387">
                  <c:v>15.018432130000001</c:v>
                </c:pt>
                <c:pt idx="388">
                  <c:v>14.65739872</c:v>
                </c:pt>
                <c:pt idx="389">
                  <c:v>11.16763825</c:v>
                </c:pt>
                <c:pt idx="390">
                  <c:v>10.83900981</c:v>
                </c:pt>
                <c:pt idx="391">
                  <c:v>11.87196627</c:v>
                </c:pt>
                <c:pt idx="392">
                  <c:v>9.8649152900000008</c:v>
                </c:pt>
                <c:pt idx="393">
                  <c:v>8.0253748490000003</c:v>
                </c:pt>
                <c:pt idx="394">
                  <c:v>7.5404922609999998</c:v>
                </c:pt>
                <c:pt idx="395">
                  <c:v>5.5182856329999996</c:v>
                </c:pt>
                <c:pt idx="396">
                  <c:v>3.5713647430000002</c:v>
                </c:pt>
                <c:pt idx="397">
                  <c:v>3.5368232559999999</c:v>
                </c:pt>
                <c:pt idx="398">
                  <c:v>3.917636941</c:v>
                </c:pt>
                <c:pt idx="399">
                  <c:v>3.9703097540000001</c:v>
                </c:pt>
                <c:pt idx="400">
                  <c:v>3.535648481</c:v>
                </c:pt>
                <c:pt idx="401">
                  <c:v>4.3797275659999997</c:v>
                </c:pt>
                <c:pt idx="402">
                  <c:v>4.1556438</c:v>
                </c:pt>
                <c:pt idx="403">
                  <c:v>4.1346952610000001</c:v>
                </c:pt>
                <c:pt idx="404">
                  <c:v>3.7295958269999998</c:v>
                </c:pt>
                <c:pt idx="405">
                  <c:v>3.3934834149999999</c:v>
                </c:pt>
                <c:pt idx="406">
                  <c:v>3.0228713919999999</c:v>
                </c:pt>
                <c:pt idx="407">
                  <c:v>2.6994886149999999</c:v>
                </c:pt>
                <c:pt idx="408">
                  <c:v>2.8925299299999998</c:v>
                </c:pt>
                <c:pt idx="409">
                  <c:v>2.7757914769999998</c:v>
                </c:pt>
                <c:pt idx="410">
                  <c:v>2.845432159</c:v>
                </c:pt>
                <c:pt idx="411">
                  <c:v>2.748885494</c:v>
                </c:pt>
                <c:pt idx="412">
                  <c:v>2.6813911429999999</c:v>
                </c:pt>
                <c:pt idx="413">
                  <c:v>2.6058525819999998</c:v>
                </c:pt>
                <c:pt idx="414">
                  <c:v>2.9075266929999999</c:v>
                </c:pt>
                <c:pt idx="415">
                  <c:v>3.0117247059999999</c:v>
                </c:pt>
                <c:pt idx="416">
                  <c:v>5.3298860890000004</c:v>
                </c:pt>
                <c:pt idx="417">
                  <c:v>13.677841190000001</c:v>
                </c:pt>
                <c:pt idx="418">
                  <c:v>6.7978787540000001</c:v>
                </c:pt>
                <c:pt idx="419">
                  <c:v>4.8984408520000002</c:v>
                </c:pt>
                <c:pt idx="420">
                  <c:v>4.7481074200000002</c:v>
                </c:pt>
                <c:pt idx="421">
                  <c:v>4.153845907</c:v>
                </c:pt>
                <c:pt idx="422">
                  <c:v>4.1839504740000004</c:v>
                </c:pt>
                <c:pt idx="423">
                  <c:v>4.5265417689999996</c:v>
                </c:pt>
                <c:pt idx="424">
                  <c:v>4.3798480910000004</c:v>
                </c:pt>
                <c:pt idx="425">
                  <c:v>4.0419148050000002</c:v>
                </c:pt>
                <c:pt idx="426">
                  <c:v>4.2421679499999998</c:v>
                </c:pt>
                <c:pt idx="427">
                  <c:v>4.6152924339999997</c:v>
                </c:pt>
                <c:pt idx="428">
                  <c:v>40.890890050000003</c:v>
                </c:pt>
                <c:pt idx="429">
                  <c:v>73.578098679999997</c:v>
                </c:pt>
                <c:pt idx="430">
                  <c:v>42.999615429999999</c:v>
                </c:pt>
                <c:pt idx="431">
                  <c:v>34.867512900000001</c:v>
                </c:pt>
                <c:pt idx="432">
                  <c:v>28.583788160000001</c:v>
                </c:pt>
                <c:pt idx="433">
                  <c:v>25.866596269999999</c:v>
                </c:pt>
                <c:pt idx="434">
                  <c:v>24.439945080000001</c:v>
                </c:pt>
                <c:pt idx="435">
                  <c:v>22.447513310000001</c:v>
                </c:pt>
                <c:pt idx="436">
                  <c:v>22.266814889999999</c:v>
                </c:pt>
                <c:pt idx="437">
                  <c:v>21.456324899999998</c:v>
                </c:pt>
                <c:pt idx="438">
                  <c:v>19.77998131</c:v>
                </c:pt>
                <c:pt idx="439">
                  <c:v>17.926909380000001</c:v>
                </c:pt>
                <c:pt idx="440">
                  <c:v>18.736413840000001</c:v>
                </c:pt>
                <c:pt idx="441">
                  <c:v>46.812010239999999</c:v>
                </c:pt>
                <c:pt idx="442">
                  <c:v>14.228769789999999</c:v>
                </c:pt>
                <c:pt idx="443">
                  <c:v>6.6594503969999996</c:v>
                </c:pt>
                <c:pt idx="444">
                  <c:v>5.6946809939999996</c:v>
                </c:pt>
                <c:pt idx="445">
                  <c:v>7.1986232799999996</c:v>
                </c:pt>
                <c:pt idx="446">
                  <c:v>6.2544788689999997</c:v>
                </c:pt>
                <c:pt idx="447">
                  <c:v>5.3544952260000001</c:v>
                </c:pt>
                <c:pt idx="448">
                  <c:v>8.3839497479999991</c:v>
                </c:pt>
                <c:pt idx="449">
                  <c:v>44.151882860000001</c:v>
                </c:pt>
                <c:pt idx="450">
                  <c:v>85.259875829999999</c:v>
                </c:pt>
                <c:pt idx="451">
                  <c:v>41.662937339999999</c:v>
                </c:pt>
                <c:pt idx="452">
                  <c:v>85.810068900000005</c:v>
                </c:pt>
                <c:pt idx="453">
                  <c:v>222.37848729999999</c:v>
                </c:pt>
                <c:pt idx="454">
                  <c:v>76.985592089999997</c:v>
                </c:pt>
                <c:pt idx="455">
                  <c:v>40.397081710000002</c:v>
                </c:pt>
                <c:pt idx="456">
                  <c:v>26.65043592</c:v>
                </c:pt>
                <c:pt idx="457">
                  <c:v>27.199570860000001</c:v>
                </c:pt>
                <c:pt idx="458">
                  <c:v>18.77944772</c:v>
                </c:pt>
                <c:pt idx="459">
                  <c:v>14.9139724</c:v>
                </c:pt>
                <c:pt idx="460">
                  <c:v>15.117375040000001</c:v>
                </c:pt>
                <c:pt idx="461">
                  <c:v>12.13270275</c:v>
                </c:pt>
                <c:pt idx="462">
                  <c:v>10.17568715</c:v>
                </c:pt>
                <c:pt idx="463">
                  <c:v>9.0211844120000002</c:v>
                </c:pt>
                <c:pt idx="464">
                  <c:v>10.075211769999999</c:v>
                </c:pt>
                <c:pt idx="465">
                  <c:v>7.2302652490000003</c:v>
                </c:pt>
                <c:pt idx="466">
                  <c:v>6.4126751659999996</c:v>
                </c:pt>
                <c:pt idx="467">
                  <c:v>5.8809051779999999</c:v>
                </c:pt>
                <c:pt idx="468">
                  <c:v>5.9618705030000001</c:v>
                </c:pt>
                <c:pt idx="469">
                  <c:v>5.7866631699999997</c:v>
                </c:pt>
                <c:pt idx="470">
                  <c:v>4.0799990749999999</c:v>
                </c:pt>
                <c:pt idx="471">
                  <c:v>2.5377463320000002</c:v>
                </c:pt>
                <c:pt idx="472">
                  <c:v>2.0110320370000001</c:v>
                </c:pt>
                <c:pt idx="473">
                  <c:v>1.90806448</c:v>
                </c:pt>
                <c:pt idx="474">
                  <c:v>2.1131741669999999</c:v>
                </c:pt>
                <c:pt idx="475">
                  <c:v>1.278973803</c:v>
                </c:pt>
                <c:pt idx="476">
                  <c:v>1.019253704</c:v>
                </c:pt>
                <c:pt idx="477">
                  <c:v>1.1953006420000001</c:v>
                </c:pt>
                <c:pt idx="478">
                  <c:v>1.1091932280000001</c:v>
                </c:pt>
                <c:pt idx="479">
                  <c:v>1.064752481</c:v>
                </c:pt>
                <c:pt idx="480">
                  <c:v>1.0932284000000001</c:v>
                </c:pt>
                <c:pt idx="481">
                  <c:v>1.1217043200000001</c:v>
                </c:pt>
                <c:pt idx="482">
                  <c:v>1.6449719060000001</c:v>
                </c:pt>
                <c:pt idx="483">
                  <c:v>2.4415845759999999</c:v>
                </c:pt>
                <c:pt idx="484">
                  <c:v>3.527815098</c:v>
                </c:pt>
                <c:pt idx="485">
                  <c:v>3.2680123679999999</c:v>
                </c:pt>
                <c:pt idx="486">
                  <c:v>2.2684912310000001</c:v>
                </c:pt>
                <c:pt idx="487">
                  <c:v>1.808184837</c:v>
                </c:pt>
                <c:pt idx="488">
                  <c:v>1.6541291359999999</c:v>
                </c:pt>
                <c:pt idx="489">
                  <c:v>1.3076048250000001</c:v>
                </c:pt>
                <c:pt idx="490">
                  <c:v>1.3259042619999999</c:v>
                </c:pt>
                <c:pt idx="491">
                  <c:v>1.1304218479999999</c:v>
                </c:pt>
                <c:pt idx="492">
                  <c:v>1.2734810999999999</c:v>
                </c:pt>
                <c:pt idx="493">
                  <c:v>1.7340033669999999</c:v>
                </c:pt>
                <c:pt idx="494">
                  <c:v>1.824732902</c:v>
                </c:pt>
                <c:pt idx="495">
                  <c:v>1.713075525</c:v>
                </c:pt>
                <c:pt idx="496">
                  <c:v>1.460301445</c:v>
                </c:pt>
                <c:pt idx="497">
                  <c:v>2.1639935729999999</c:v>
                </c:pt>
                <c:pt idx="498">
                  <c:v>2.0887967249999999</c:v>
                </c:pt>
                <c:pt idx="499">
                  <c:v>2.041696553</c:v>
                </c:pt>
                <c:pt idx="500">
                  <c:v>2.3333916129999999</c:v>
                </c:pt>
                <c:pt idx="501">
                  <c:v>2.5994716250000001</c:v>
                </c:pt>
                <c:pt idx="502">
                  <c:v>2.8786946449999999</c:v>
                </c:pt>
                <c:pt idx="503">
                  <c:v>2.9383965779999999</c:v>
                </c:pt>
                <c:pt idx="504">
                  <c:v>3.0873741739999998</c:v>
                </c:pt>
                <c:pt idx="505">
                  <c:v>3.5923709179999999</c:v>
                </c:pt>
                <c:pt idx="506">
                  <c:v>3.2065694630000001</c:v>
                </c:pt>
                <c:pt idx="507">
                  <c:v>2.7938203079999999</c:v>
                </c:pt>
                <c:pt idx="508">
                  <c:v>2.509919537</c:v>
                </c:pt>
                <c:pt idx="509">
                  <c:v>2.3432339569999998</c:v>
                </c:pt>
                <c:pt idx="510">
                  <c:v>2.6220500630000001</c:v>
                </c:pt>
                <c:pt idx="511">
                  <c:v>2.607187406</c:v>
                </c:pt>
                <c:pt idx="512">
                  <c:v>2.4264115429999999</c:v>
                </c:pt>
                <c:pt idx="513">
                  <c:v>2.7265016329999998</c:v>
                </c:pt>
                <c:pt idx="514">
                  <c:v>2.251047276</c:v>
                </c:pt>
                <c:pt idx="515">
                  <c:v>2.0885460409999999</c:v>
                </c:pt>
                <c:pt idx="516">
                  <c:v>2.2482133470000001</c:v>
                </c:pt>
                <c:pt idx="517">
                  <c:v>2.6486472390000002</c:v>
                </c:pt>
                <c:pt idx="518">
                  <c:v>2.1867389639999999</c:v>
                </c:pt>
                <c:pt idx="519">
                  <c:v>1.8642950380000001</c:v>
                </c:pt>
                <c:pt idx="520">
                  <c:v>1.591230103</c:v>
                </c:pt>
                <c:pt idx="521">
                  <c:v>1.521157764</c:v>
                </c:pt>
                <c:pt idx="522">
                  <c:v>1.46630035</c:v>
                </c:pt>
                <c:pt idx="523">
                  <c:v>1.218457712</c:v>
                </c:pt>
                <c:pt idx="524">
                  <c:v>1.9800574369999999</c:v>
                </c:pt>
                <c:pt idx="525">
                  <c:v>2.4265035250000002</c:v>
                </c:pt>
                <c:pt idx="526">
                  <c:v>2.1612061539999998</c:v>
                </c:pt>
                <c:pt idx="527">
                  <c:v>2.4176227579999998</c:v>
                </c:pt>
                <c:pt idx="528">
                  <c:v>2.3550571379999998</c:v>
                </c:pt>
                <c:pt idx="529">
                  <c:v>2.3270029430000001</c:v>
                </c:pt>
                <c:pt idx="530">
                  <c:v>1.8756908210000001</c:v>
                </c:pt>
                <c:pt idx="531">
                  <c:v>1.2798752920000001</c:v>
                </c:pt>
                <c:pt idx="532">
                  <c:v>1.073976211</c:v>
                </c:pt>
                <c:pt idx="533">
                  <c:v>1.0295354640000001</c:v>
                </c:pt>
                <c:pt idx="534">
                  <c:v>0.93301138400000005</c:v>
                </c:pt>
                <c:pt idx="535">
                  <c:v>0.98232063599999997</c:v>
                </c:pt>
                <c:pt idx="536">
                  <c:v>0.99517155599999996</c:v>
                </c:pt>
                <c:pt idx="537">
                  <c:v>1.0653141420000001</c:v>
                </c:pt>
                <c:pt idx="538">
                  <c:v>1.005248395</c:v>
                </c:pt>
                <c:pt idx="539">
                  <c:v>0.86705764699999999</c:v>
                </c:pt>
                <c:pt idx="540">
                  <c:v>1.009823033</c:v>
                </c:pt>
                <c:pt idx="541">
                  <c:v>0.90317615299999998</c:v>
                </c:pt>
                <c:pt idx="542">
                  <c:v>0.853527072</c:v>
                </c:pt>
                <c:pt idx="543">
                  <c:v>0.980961325</c:v>
                </c:pt>
                <c:pt idx="544">
                  <c:v>1.004228911</c:v>
                </c:pt>
                <c:pt idx="545">
                  <c:v>0.86082983099999999</c:v>
                </c:pt>
                <c:pt idx="546">
                  <c:v>0.649722417</c:v>
                </c:pt>
                <c:pt idx="547">
                  <c:v>0.58965666999999999</c:v>
                </c:pt>
                <c:pt idx="548">
                  <c:v>0.52959092200000002</c:v>
                </c:pt>
                <c:pt idx="549">
                  <c:v>0.60494184200000001</c:v>
                </c:pt>
                <c:pt idx="550">
                  <c:v>0.607376095</c:v>
                </c:pt>
                <c:pt idx="551">
                  <c:v>0.48481034699999997</c:v>
                </c:pt>
                <c:pt idx="552">
                  <c:v>0.66953626700000002</c:v>
                </c:pt>
                <c:pt idx="553">
                  <c:v>0.95322052000000002</c:v>
                </c:pt>
                <c:pt idx="554">
                  <c:v>0.81502977200000004</c:v>
                </c:pt>
                <c:pt idx="555">
                  <c:v>0.65600569200000003</c:v>
                </c:pt>
                <c:pt idx="556">
                  <c:v>0.71573161100000005</c:v>
                </c:pt>
                <c:pt idx="557">
                  <c:v>0.57233253100000003</c:v>
                </c:pt>
                <c:pt idx="558">
                  <c:v>0.65289178299999995</c:v>
                </c:pt>
                <c:pt idx="559">
                  <c:v>0.86365937000000004</c:v>
                </c:pt>
                <c:pt idx="560">
                  <c:v>1.82524727</c:v>
                </c:pt>
                <c:pt idx="561">
                  <c:v>1.422203396</c:v>
                </c:pt>
                <c:pt idx="562">
                  <c:v>0.64179546099999996</c:v>
                </c:pt>
                <c:pt idx="563">
                  <c:v>0.41506304700000002</c:v>
                </c:pt>
                <c:pt idx="564">
                  <c:v>0.40708063300000003</c:v>
                </c:pt>
                <c:pt idx="565">
                  <c:v>0.60331076800000005</c:v>
                </c:pt>
                <c:pt idx="566">
                  <c:v>1.902143197</c:v>
                </c:pt>
                <c:pt idx="567">
                  <c:v>25.096226829999999</c:v>
                </c:pt>
                <c:pt idx="568">
                  <c:v>12.4717041</c:v>
                </c:pt>
                <c:pt idx="569">
                  <c:v>6.5051671720000002</c:v>
                </c:pt>
                <c:pt idx="570">
                  <c:v>4.0124579679999997</c:v>
                </c:pt>
                <c:pt idx="571">
                  <c:v>3.2776432560000002</c:v>
                </c:pt>
                <c:pt idx="572">
                  <c:v>2.6118410609999998</c:v>
                </c:pt>
                <c:pt idx="573">
                  <c:v>2.5929026130000001</c:v>
                </c:pt>
                <c:pt idx="574">
                  <c:v>2.6588944959999998</c:v>
                </c:pt>
                <c:pt idx="575">
                  <c:v>10.033085809999999</c:v>
                </c:pt>
                <c:pt idx="576">
                  <c:v>13.66946843</c:v>
                </c:pt>
                <c:pt idx="577">
                  <c:v>8.3657979000000005</c:v>
                </c:pt>
                <c:pt idx="578">
                  <c:v>4.7248394200000003</c:v>
                </c:pt>
                <c:pt idx="579">
                  <c:v>4.1094023139999996</c:v>
                </c:pt>
                <c:pt idx="580">
                  <c:v>3.2032009750000001</c:v>
                </c:pt>
                <c:pt idx="581">
                  <c:v>2.7256028209999998</c:v>
                </c:pt>
                <c:pt idx="582">
                  <c:v>3.5501029929999999</c:v>
                </c:pt>
                <c:pt idx="583">
                  <c:v>4.0390962530000003</c:v>
                </c:pt>
                <c:pt idx="584">
                  <c:v>3.543122978</c:v>
                </c:pt>
                <c:pt idx="585">
                  <c:v>2.9741066799999998</c:v>
                </c:pt>
                <c:pt idx="586">
                  <c:v>2.5228071399999998</c:v>
                </c:pt>
                <c:pt idx="587">
                  <c:v>2.497377304</c:v>
                </c:pt>
                <c:pt idx="588">
                  <c:v>1.9151374940000001</c:v>
                </c:pt>
                <c:pt idx="589">
                  <c:v>2.4942449959999999</c:v>
                </c:pt>
                <c:pt idx="590">
                  <c:v>2.253154565</c:v>
                </c:pt>
                <c:pt idx="591">
                  <c:v>2.0849459449999999</c:v>
                </c:pt>
                <c:pt idx="592">
                  <c:v>1.8282368980000001</c:v>
                </c:pt>
                <c:pt idx="593">
                  <c:v>1.6808719009999999</c:v>
                </c:pt>
                <c:pt idx="594">
                  <c:v>2.5072367560000002</c:v>
                </c:pt>
                <c:pt idx="595">
                  <c:v>2.2609589329999999</c:v>
                </c:pt>
                <c:pt idx="596">
                  <c:v>1.7490460320000001</c:v>
                </c:pt>
                <c:pt idx="597">
                  <c:v>1.5235647459999999</c:v>
                </c:pt>
                <c:pt idx="598">
                  <c:v>1.4751428849999999</c:v>
                </c:pt>
                <c:pt idx="599">
                  <c:v>1.8380957490000001</c:v>
                </c:pt>
                <c:pt idx="600">
                  <c:v>2.0084391300000002</c:v>
                </c:pt>
                <c:pt idx="601">
                  <c:v>2.090175608</c:v>
                </c:pt>
                <c:pt idx="602">
                  <c:v>2.031325002</c:v>
                </c:pt>
                <c:pt idx="603">
                  <c:v>1.9517125850000001</c:v>
                </c:pt>
                <c:pt idx="604">
                  <c:v>1.7886843029999999</c:v>
                </c:pt>
                <c:pt idx="605">
                  <c:v>1.828810799</c:v>
                </c:pt>
                <c:pt idx="606">
                  <c:v>2.066785581</c:v>
                </c:pt>
                <c:pt idx="607">
                  <c:v>1.867351515</c:v>
                </c:pt>
                <c:pt idx="608">
                  <c:v>2.0687804189999999</c:v>
                </c:pt>
                <c:pt idx="609">
                  <c:v>1.8589883030000001</c:v>
                </c:pt>
                <c:pt idx="610">
                  <c:v>2.1423968580000001</c:v>
                </c:pt>
                <c:pt idx="611">
                  <c:v>2.2256529430000001</c:v>
                </c:pt>
                <c:pt idx="612">
                  <c:v>2.1355207780000001</c:v>
                </c:pt>
                <c:pt idx="613">
                  <c:v>1.9777367889999999</c:v>
                </c:pt>
                <c:pt idx="614">
                  <c:v>2.293804304</c:v>
                </c:pt>
                <c:pt idx="615">
                  <c:v>2.4171967219999999</c:v>
                </c:pt>
                <c:pt idx="616">
                  <c:v>2.6655456270000002</c:v>
                </c:pt>
                <c:pt idx="617">
                  <c:v>2.3881021630000001</c:v>
                </c:pt>
                <c:pt idx="618">
                  <c:v>2.0949326909999999</c:v>
                </c:pt>
                <c:pt idx="619">
                  <c:v>2.0256818989999998</c:v>
                </c:pt>
                <c:pt idx="620">
                  <c:v>1.904312765</c:v>
                </c:pt>
                <c:pt idx="621">
                  <c:v>2.1111130899999999</c:v>
                </c:pt>
                <c:pt idx="622">
                  <c:v>2.222463587</c:v>
                </c:pt>
                <c:pt idx="623">
                  <c:v>2.035074823</c:v>
                </c:pt>
                <c:pt idx="624">
                  <c:v>1.950152806</c:v>
                </c:pt>
                <c:pt idx="625">
                  <c:v>2.1830134110000001</c:v>
                </c:pt>
                <c:pt idx="626">
                  <c:v>1.645015986</c:v>
                </c:pt>
                <c:pt idx="627">
                  <c:v>2.0079892529999999</c:v>
                </c:pt>
                <c:pt idx="628">
                  <c:v>2.2459844489999998</c:v>
                </c:pt>
                <c:pt idx="629">
                  <c:v>2.4422465899999999</c:v>
                </c:pt>
                <c:pt idx="630">
                  <c:v>1.487762195</c:v>
                </c:pt>
                <c:pt idx="631">
                  <c:v>1.5538985160000001</c:v>
                </c:pt>
                <c:pt idx="632">
                  <c:v>1.6408481429999999</c:v>
                </c:pt>
                <c:pt idx="633">
                  <c:v>1.8320198350000001</c:v>
                </c:pt>
                <c:pt idx="634">
                  <c:v>1.705443684</c:v>
                </c:pt>
                <c:pt idx="635">
                  <c:v>1.485164081</c:v>
                </c:pt>
                <c:pt idx="636">
                  <c:v>1.785681399</c:v>
                </c:pt>
                <c:pt idx="637">
                  <c:v>1.7111987399999999</c:v>
                </c:pt>
                <c:pt idx="638">
                  <c:v>1.7669417700000001</c:v>
                </c:pt>
                <c:pt idx="639">
                  <c:v>1.7237022799999999</c:v>
                </c:pt>
                <c:pt idx="640">
                  <c:v>1.440912186</c:v>
                </c:pt>
                <c:pt idx="641">
                  <c:v>1.30706652</c:v>
                </c:pt>
                <c:pt idx="642">
                  <c:v>1.491674105</c:v>
                </c:pt>
                <c:pt idx="643">
                  <c:v>1.6341544569999999</c:v>
                </c:pt>
                <c:pt idx="644">
                  <c:v>1.4607204389999999</c:v>
                </c:pt>
                <c:pt idx="645">
                  <c:v>1.6205909279999999</c:v>
                </c:pt>
                <c:pt idx="646">
                  <c:v>1.8638164290000001</c:v>
                </c:pt>
                <c:pt idx="647">
                  <c:v>1.8310204059999999</c:v>
                </c:pt>
                <c:pt idx="648">
                  <c:v>1.3190776479999999</c:v>
                </c:pt>
                <c:pt idx="649">
                  <c:v>1.3018919250000001</c:v>
                </c:pt>
                <c:pt idx="650">
                  <c:v>1.409711154</c:v>
                </c:pt>
                <c:pt idx="651">
                  <c:v>2.0851897739999998</c:v>
                </c:pt>
                <c:pt idx="652">
                  <c:v>1.2034696439999999</c:v>
                </c:pt>
                <c:pt idx="653">
                  <c:v>1.076902445</c:v>
                </c:pt>
                <c:pt idx="654">
                  <c:v>1.34095868</c:v>
                </c:pt>
                <c:pt idx="655">
                  <c:v>1.2091880589999999</c:v>
                </c:pt>
                <c:pt idx="656">
                  <c:v>1.306570977</c:v>
                </c:pt>
                <c:pt idx="657">
                  <c:v>1.070680614</c:v>
                </c:pt>
                <c:pt idx="658">
                  <c:v>1.1490336329999999</c:v>
                </c:pt>
                <c:pt idx="659">
                  <c:v>1.1196457319999999</c:v>
                </c:pt>
                <c:pt idx="660">
                  <c:v>0.97225329100000002</c:v>
                </c:pt>
                <c:pt idx="661">
                  <c:v>0.913399403</c:v>
                </c:pt>
                <c:pt idx="662">
                  <c:v>0.84932886500000004</c:v>
                </c:pt>
                <c:pt idx="663">
                  <c:v>0.81132596800000001</c:v>
                </c:pt>
                <c:pt idx="664">
                  <c:v>0.81497519399999996</c:v>
                </c:pt>
                <c:pt idx="665">
                  <c:v>0.74570469900000003</c:v>
                </c:pt>
                <c:pt idx="666">
                  <c:v>0.68685089799999999</c:v>
                </c:pt>
                <c:pt idx="667">
                  <c:v>0.70613120399999996</c:v>
                </c:pt>
                <c:pt idx="668">
                  <c:v>0.54311376300000003</c:v>
                </c:pt>
                <c:pt idx="669">
                  <c:v>0.47905465600000002</c:v>
                </c:pt>
                <c:pt idx="670">
                  <c:v>0.57645089800000004</c:v>
                </c:pt>
                <c:pt idx="671">
                  <c:v>0.59051679499999998</c:v>
                </c:pt>
                <c:pt idx="672">
                  <c:v>0.37726418699999997</c:v>
                </c:pt>
                <c:pt idx="673">
                  <c:v>0.42073489200000003</c:v>
                </c:pt>
                <c:pt idx="674">
                  <c:v>0.44000911799999998</c:v>
                </c:pt>
                <c:pt idx="675">
                  <c:v>0.52178043299999999</c:v>
                </c:pt>
                <c:pt idx="676">
                  <c:v>1.2652677560000001</c:v>
                </c:pt>
                <c:pt idx="677">
                  <c:v>1.2738590649999999</c:v>
                </c:pt>
                <c:pt idx="678">
                  <c:v>2.4931571520000002</c:v>
                </c:pt>
                <c:pt idx="679">
                  <c:v>2.9917389980000002</c:v>
                </c:pt>
                <c:pt idx="680">
                  <c:v>2.4591400590000001</c:v>
                </c:pt>
                <c:pt idx="681">
                  <c:v>1.723355009</c:v>
                </c:pt>
                <c:pt idx="682">
                  <c:v>1.2738902599999999</c:v>
                </c:pt>
                <c:pt idx="683">
                  <c:v>1.048383152</c:v>
                </c:pt>
                <c:pt idx="684">
                  <c:v>0.62495448200000003</c:v>
                </c:pt>
                <c:pt idx="685">
                  <c:v>0.42027172899999998</c:v>
                </c:pt>
                <c:pt idx="686">
                  <c:v>0.476004288</c:v>
                </c:pt>
                <c:pt idx="687">
                  <c:v>0.77135736899999996</c:v>
                </c:pt>
                <c:pt idx="688">
                  <c:v>1.6769239760000001</c:v>
                </c:pt>
                <c:pt idx="689">
                  <c:v>2.360826882</c:v>
                </c:pt>
                <c:pt idx="690">
                  <c:v>3.0447297889999998</c:v>
                </c:pt>
                <c:pt idx="691">
                  <c:v>3.7286326949999999</c:v>
                </c:pt>
                <c:pt idx="692">
                  <c:v>4.4125356010000001</c:v>
                </c:pt>
                <c:pt idx="693">
                  <c:v>5.0964385080000003</c:v>
                </c:pt>
                <c:pt idx="694">
                  <c:v>5.7803414139999996</c:v>
                </c:pt>
                <c:pt idx="695">
                  <c:v>6.4642443209999998</c:v>
                </c:pt>
                <c:pt idx="696">
                  <c:v>7.1481472269999999</c:v>
                </c:pt>
                <c:pt idx="697">
                  <c:v>7.8320501330000001</c:v>
                </c:pt>
                <c:pt idx="698">
                  <c:v>8.5159530399999994</c:v>
                </c:pt>
                <c:pt idx="699">
                  <c:v>10.16643732</c:v>
                </c:pt>
                <c:pt idx="700">
                  <c:v>8.5696131720000004</c:v>
                </c:pt>
                <c:pt idx="701">
                  <c:v>7.4564515719999998</c:v>
                </c:pt>
                <c:pt idx="702">
                  <c:v>6.4557233079999996</c:v>
                </c:pt>
                <c:pt idx="703">
                  <c:v>6.2214880179999996</c:v>
                </c:pt>
                <c:pt idx="704">
                  <c:v>5.5558351549999996</c:v>
                </c:pt>
                <c:pt idx="705">
                  <c:v>5.3555886340000001</c:v>
                </c:pt>
                <c:pt idx="706">
                  <c:v>5.7219810000000004</c:v>
                </c:pt>
                <c:pt idx="707">
                  <c:v>6.728207405</c:v>
                </c:pt>
                <c:pt idx="708">
                  <c:v>6.2666711030000002</c:v>
                </c:pt>
                <c:pt idx="709">
                  <c:v>5.6770028850000003</c:v>
                </c:pt>
                <c:pt idx="710">
                  <c:v>5.7130936979999998</c:v>
                </c:pt>
                <c:pt idx="711">
                  <c:v>8.0543599270000001</c:v>
                </c:pt>
                <c:pt idx="712">
                  <c:v>7.3008422450000001</c:v>
                </c:pt>
                <c:pt idx="713">
                  <c:v>6.2431488289999999</c:v>
                </c:pt>
                <c:pt idx="714">
                  <c:v>4.6400097340000004</c:v>
                </c:pt>
                <c:pt idx="715">
                  <c:v>4.0857783980000004</c:v>
                </c:pt>
                <c:pt idx="716">
                  <c:v>3.7249952099999999</c:v>
                </c:pt>
                <c:pt idx="717">
                  <c:v>3.58019803</c:v>
                </c:pt>
                <c:pt idx="718">
                  <c:v>3.2841051459999999</c:v>
                </c:pt>
                <c:pt idx="719">
                  <c:v>2.995856855</c:v>
                </c:pt>
                <c:pt idx="720">
                  <c:v>3.7180304</c:v>
                </c:pt>
                <c:pt idx="721">
                  <c:v>3.7342658110000002</c:v>
                </c:pt>
                <c:pt idx="722">
                  <c:v>35.494555599999998</c:v>
                </c:pt>
                <c:pt idx="723">
                  <c:v>47.407650459999999</c:v>
                </c:pt>
                <c:pt idx="724">
                  <c:v>28.439277929999999</c:v>
                </c:pt>
                <c:pt idx="725">
                  <c:v>22.22811398</c:v>
                </c:pt>
                <c:pt idx="726">
                  <c:v>17.874758280000002</c:v>
                </c:pt>
                <c:pt idx="727">
                  <c:v>15.11021274</c:v>
                </c:pt>
                <c:pt idx="728">
                  <c:v>12.54183813</c:v>
                </c:pt>
                <c:pt idx="729">
                  <c:v>15.69752886</c:v>
                </c:pt>
                <c:pt idx="730">
                  <c:v>321.88083649999999</c:v>
                </c:pt>
                <c:pt idx="731">
                  <c:v>37.524399619999997</c:v>
                </c:pt>
                <c:pt idx="732">
                  <c:v>15.667130500000001</c:v>
                </c:pt>
                <c:pt idx="733">
                  <c:v>12.372249849999999</c:v>
                </c:pt>
                <c:pt idx="734">
                  <c:v>5.0618821369999996</c:v>
                </c:pt>
                <c:pt idx="735">
                  <c:v>3.5711781650000001</c:v>
                </c:pt>
                <c:pt idx="736">
                  <c:v>2.7003047140000001</c:v>
                </c:pt>
                <c:pt idx="737">
                  <c:v>2.3832952870000002</c:v>
                </c:pt>
                <c:pt idx="738">
                  <c:v>2.9208340330000002</c:v>
                </c:pt>
                <c:pt idx="739">
                  <c:v>5.2780643400000002</c:v>
                </c:pt>
                <c:pt idx="740">
                  <c:v>8.9181751390000006</c:v>
                </c:pt>
                <c:pt idx="741">
                  <c:v>4.8190664630000004</c:v>
                </c:pt>
                <c:pt idx="742">
                  <c:v>3.6226910380000001</c:v>
                </c:pt>
                <c:pt idx="743">
                  <c:v>3.236844144</c:v>
                </c:pt>
                <c:pt idx="744">
                  <c:v>2.499652201</c:v>
                </c:pt>
                <c:pt idx="745">
                  <c:v>3.7916093059999998</c:v>
                </c:pt>
                <c:pt idx="746">
                  <c:v>4.2086825489999997</c:v>
                </c:pt>
                <c:pt idx="747">
                  <c:v>4.9204675609999997</c:v>
                </c:pt>
                <c:pt idx="748">
                  <c:v>3.15158995</c:v>
                </c:pt>
                <c:pt idx="749">
                  <c:v>1.8531739650000001</c:v>
                </c:pt>
                <c:pt idx="750">
                  <c:v>1.706496748</c:v>
                </c:pt>
                <c:pt idx="751">
                  <c:v>1.749159057</c:v>
                </c:pt>
                <c:pt idx="752">
                  <c:v>1.6217554590000001</c:v>
                </c:pt>
                <c:pt idx="753">
                  <c:v>1.9266773740000001</c:v>
                </c:pt>
                <c:pt idx="754">
                  <c:v>1.521341485</c:v>
                </c:pt>
                <c:pt idx="755">
                  <c:v>1.856871425</c:v>
                </c:pt>
                <c:pt idx="756">
                  <c:v>1.8599444169999999</c:v>
                </c:pt>
                <c:pt idx="757">
                  <c:v>1.5686898119999999</c:v>
                </c:pt>
                <c:pt idx="758">
                  <c:v>1.467617752</c:v>
                </c:pt>
                <c:pt idx="759">
                  <c:v>1.2970026459999999</c:v>
                </c:pt>
                <c:pt idx="760">
                  <c:v>1.9753337040000001</c:v>
                </c:pt>
                <c:pt idx="761">
                  <c:v>2.1865564719999999</c:v>
                </c:pt>
                <c:pt idx="762">
                  <c:v>2.3984518810000002</c:v>
                </c:pt>
                <c:pt idx="763">
                  <c:v>2.5842353899999999</c:v>
                </c:pt>
                <c:pt idx="764">
                  <c:v>2.2694736290000002</c:v>
                </c:pt>
                <c:pt idx="765">
                  <c:v>2.0902038950000001</c:v>
                </c:pt>
                <c:pt idx="766">
                  <c:v>2.0159074490000002</c:v>
                </c:pt>
                <c:pt idx="767">
                  <c:v>1.914977736</c:v>
                </c:pt>
                <c:pt idx="768">
                  <c:v>2.2180038789999998</c:v>
                </c:pt>
                <c:pt idx="769">
                  <c:v>3.0127031039999999</c:v>
                </c:pt>
                <c:pt idx="770">
                  <c:v>3.2626272950000001</c:v>
                </c:pt>
                <c:pt idx="771">
                  <c:v>2.7874794449999998</c:v>
                </c:pt>
                <c:pt idx="772">
                  <c:v>1.9854138800000001</c:v>
                </c:pt>
                <c:pt idx="773">
                  <c:v>2.9500430820000001</c:v>
                </c:pt>
                <c:pt idx="774">
                  <c:v>3.4490739509999999</c:v>
                </c:pt>
                <c:pt idx="775">
                  <c:v>3.9598478400000001</c:v>
                </c:pt>
                <c:pt idx="776">
                  <c:v>20.451955130000002</c:v>
                </c:pt>
                <c:pt idx="777">
                  <c:v>5.321018531</c:v>
                </c:pt>
                <c:pt idx="778">
                  <c:v>3.2488440349999999</c:v>
                </c:pt>
                <c:pt idx="779">
                  <c:v>3.413211977</c:v>
                </c:pt>
                <c:pt idx="780">
                  <c:v>2.9797574610000002</c:v>
                </c:pt>
                <c:pt idx="781">
                  <c:v>2.7599647709999999</c:v>
                </c:pt>
                <c:pt idx="782">
                  <c:v>2.2191990349999999</c:v>
                </c:pt>
                <c:pt idx="783">
                  <c:v>2.052380597</c:v>
                </c:pt>
                <c:pt idx="784">
                  <c:v>2.046782345</c:v>
                </c:pt>
                <c:pt idx="785">
                  <c:v>2.1449028530000001</c:v>
                </c:pt>
                <c:pt idx="786">
                  <c:v>2.5023166379999999</c:v>
                </c:pt>
                <c:pt idx="787">
                  <c:v>2.4108020080000001</c:v>
                </c:pt>
                <c:pt idx="788">
                  <c:v>2.0326473960000002</c:v>
                </c:pt>
                <c:pt idx="789">
                  <c:v>2.5130531650000001</c:v>
                </c:pt>
                <c:pt idx="790">
                  <c:v>2.6279930870000001</c:v>
                </c:pt>
                <c:pt idx="791">
                  <c:v>2.8539532830000001</c:v>
                </c:pt>
                <c:pt idx="792">
                  <c:v>3.4564027820000001</c:v>
                </c:pt>
                <c:pt idx="793">
                  <c:v>3.4191563999999999</c:v>
                </c:pt>
                <c:pt idx="794">
                  <c:v>3.621102891</c:v>
                </c:pt>
                <c:pt idx="795">
                  <c:v>3.475408925</c:v>
                </c:pt>
                <c:pt idx="796">
                  <c:v>2.9689212139999999</c:v>
                </c:pt>
                <c:pt idx="797">
                  <c:v>2.5879398519999999</c:v>
                </c:pt>
                <c:pt idx="798">
                  <c:v>2.4562641219999999</c:v>
                </c:pt>
                <c:pt idx="799">
                  <c:v>2.235262203</c:v>
                </c:pt>
                <c:pt idx="800">
                  <c:v>2.2957228349999999</c:v>
                </c:pt>
                <c:pt idx="801">
                  <c:v>2.2996136489999999</c:v>
                </c:pt>
                <c:pt idx="802">
                  <c:v>2.1720209079999999</c:v>
                </c:pt>
                <c:pt idx="803">
                  <c:v>2.6022283439999998</c:v>
                </c:pt>
                <c:pt idx="804">
                  <c:v>2.805716705</c:v>
                </c:pt>
                <c:pt idx="805">
                  <c:v>2.3283152490000001</c:v>
                </c:pt>
                <c:pt idx="806">
                  <c:v>1.7359804830000001</c:v>
                </c:pt>
                <c:pt idx="807">
                  <c:v>1.7156834240000001</c:v>
                </c:pt>
                <c:pt idx="808">
                  <c:v>1.7422295880000001</c:v>
                </c:pt>
                <c:pt idx="809">
                  <c:v>2.181200853</c:v>
                </c:pt>
                <c:pt idx="810">
                  <c:v>2.0434033839999999</c:v>
                </c:pt>
                <c:pt idx="811">
                  <c:v>1.964029421</c:v>
                </c:pt>
                <c:pt idx="812">
                  <c:v>1.809977857</c:v>
                </c:pt>
                <c:pt idx="813">
                  <c:v>1.5343658410000001</c:v>
                </c:pt>
                <c:pt idx="814">
                  <c:v>1.494876425</c:v>
                </c:pt>
                <c:pt idx="815">
                  <c:v>1.476220342</c:v>
                </c:pt>
                <c:pt idx="816">
                  <c:v>1.4783975920000001</c:v>
                </c:pt>
                <c:pt idx="817">
                  <c:v>1.532658176</c:v>
                </c:pt>
                <c:pt idx="818">
                  <c:v>1.8369187600000001</c:v>
                </c:pt>
                <c:pt idx="819">
                  <c:v>1.750554344</c:v>
                </c:pt>
                <c:pt idx="820">
                  <c:v>1.596481595</c:v>
                </c:pt>
                <c:pt idx="821">
                  <c:v>2.0006245269999998</c:v>
                </c:pt>
                <c:pt idx="822">
                  <c:v>1.590419429</c:v>
                </c:pt>
                <c:pt idx="823">
                  <c:v>1.4519716789999999</c:v>
                </c:pt>
                <c:pt idx="824">
                  <c:v>1.4541489299999999</c:v>
                </c:pt>
                <c:pt idx="825">
                  <c:v>1.3938261810000001</c:v>
                </c:pt>
                <c:pt idx="826">
                  <c:v>1.1043367639999999</c:v>
                </c:pt>
                <c:pt idx="827">
                  <c:v>1.2940140149999999</c:v>
                </c:pt>
                <c:pt idx="828">
                  <c:v>1.139941265</c:v>
                </c:pt>
                <c:pt idx="829">
                  <c:v>1.017118516</c:v>
                </c:pt>
                <c:pt idx="830">
                  <c:v>1.0401290999999999</c:v>
                </c:pt>
                <c:pt idx="831">
                  <c:v>0.86522301700000004</c:v>
                </c:pt>
                <c:pt idx="832">
                  <c:v>0.77365026800000003</c:v>
                </c:pt>
                <c:pt idx="833">
                  <c:v>0.77790305299999996</c:v>
                </c:pt>
                <c:pt idx="834">
                  <c:v>0.67904643499999995</c:v>
                </c:pt>
                <c:pt idx="835">
                  <c:v>0.64727161799999999</c:v>
                </c:pt>
                <c:pt idx="836">
                  <c:v>0.84924523500000004</c:v>
                </c:pt>
                <c:pt idx="837">
                  <c:v>0.72556095600000003</c:v>
                </c:pt>
                <c:pt idx="838">
                  <c:v>0.43254710400000002</c:v>
                </c:pt>
                <c:pt idx="839">
                  <c:v>0.43472435500000001</c:v>
                </c:pt>
                <c:pt idx="840">
                  <c:v>0.43690160500000003</c:v>
                </c:pt>
                <c:pt idx="841">
                  <c:v>0.45991218900000003</c:v>
                </c:pt>
                <c:pt idx="842">
                  <c:v>0.44125610599999998</c:v>
                </c:pt>
                <c:pt idx="843">
                  <c:v>0.66218335699999997</c:v>
                </c:pt>
                <c:pt idx="844">
                  <c:v>0.92181207300000001</c:v>
                </c:pt>
                <c:pt idx="845">
                  <c:v>1.9582045239999999</c:v>
                </c:pt>
                <c:pt idx="846">
                  <c:v>1.0957984409999999</c:v>
                </c:pt>
                <c:pt idx="847">
                  <c:v>0.78026735899999999</c:v>
                </c:pt>
                <c:pt idx="848">
                  <c:v>0.730361276</c:v>
                </c:pt>
                <c:pt idx="849">
                  <c:v>0.76182270399999996</c:v>
                </c:pt>
                <c:pt idx="850">
                  <c:v>0.90293386200000003</c:v>
                </c:pt>
                <c:pt idx="851">
                  <c:v>0.92117937500000002</c:v>
                </c:pt>
                <c:pt idx="852">
                  <c:v>0.81442488800000001</c:v>
                </c:pt>
                <c:pt idx="853">
                  <c:v>0.655587068</c:v>
                </c:pt>
                <c:pt idx="854">
                  <c:v>0.62695758000000001</c:v>
                </c:pt>
                <c:pt idx="855">
                  <c:v>0.59832809300000001</c:v>
                </c:pt>
                <c:pt idx="856">
                  <c:v>0.62178193999999998</c:v>
                </c:pt>
                <c:pt idx="857">
                  <c:v>0.64523578599999998</c:v>
                </c:pt>
                <c:pt idx="858">
                  <c:v>0.66868963199999998</c:v>
                </c:pt>
                <c:pt idx="859">
                  <c:v>0.69214347799999998</c:v>
                </c:pt>
                <c:pt idx="860">
                  <c:v>0.71559732499999995</c:v>
                </c:pt>
                <c:pt idx="861">
                  <c:v>0.73905117099999995</c:v>
                </c:pt>
                <c:pt idx="862">
                  <c:v>0.76250501699999995</c:v>
                </c:pt>
                <c:pt idx="863">
                  <c:v>0.91095886400000003</c:v>
                </c:pt>
                <c:pt idx="864">
                  <c:v>1.3406627099999999</c:v>
                </c:pt>
                <c:pt idx="865">
                  <c:v>63.914895680000001</c:v>
                </c:pt>
                <c:pt idx="866">
                  <c:v>5.5050045120000002</c:v>
                </c:pt>
                <c:pt idx="867">
                  <c:v>3.579513473</c:v>
                </c:pt>
                <c:pt idx="868">
                  <c:v>3.5747663670000001</c:v>
                </c:pt>
                <c:pt idx="869">
                  <c:v>2.988307099</c:v>
                </c:pt>
                <c:pt idx="870">
                  <c:v>2.6092046600000001</c:v>
                </c:pt>
                <c:pt idx="871">
                  <c:v>2.3954646340000001</c:v>
                </c:pt>
                <c:pt idx="872">
                  <c:v>2.2836524119999999</c:v>
                </c:pt>
                <c:pt idx="873">
                  <c:v>2.1350806599999999</c:v>
                </c:pt>
                <c:pt idx="874">
                  <c:v>2.1404103189999999</c:v>
                </c:pt>
                <c:pt idx="875">
                  <c:v>2.077821685</c:v>
                </c:pt>
                <c:pt idx="876">
                  <c:v>1.8825255320000001</c:v>
                </c:pt>
                <c:pt idx="877">
                  <c:v>1.9476460449999999</c:v>
                </c:pt>
                <c:pt idx="878">
                  <c:v>2.0259560859999999</c:v>
                </c:pt>
                <c:pt idx="879">
                  <c:v>2.0726787369999999</c:v>
                </c:pt>
                <c:pt idx="880">
                  <c:v>2.09092425</c:v>
                </c:pt>
                <c:pt idx="881">
                  <c:v>1.9372947629999999</c:v>
                </c:pt>
                <c:pt idx="882">
                  <c:v>2.0128319430000001</c:v>
                </c:pt>
                <c:pt idx="883">
                  <c:v>1.963369122</c:v>
                </c:pt>
                <c:pt idx="884">
                  <c:v>1.893072968</c:v>
                </c:pt>
                <c:pt idx="885">
                  <c:v>1.937360148</c:v>
                </c:pt>
                <c:pt idx="886">
                  <c:v>1.966022328</c:v>
                </c:pt>
                <c:pt idx="887">
                  <c:v>2.0467678409999999</c:v>
                </c:pt>
                <c:pt idx="888">
                  <c:v>1.9139716870000001</c:v>
                </c:pt>
                <c:pt idx="889">
                  <c:v>1.7811755330000001</c:v>
                </c:pt>
                <c:pt idx="890">
                  <c:v>1.8254627130000001</c:v>
                </c:pt>
                <c:pt idx="891">
                  <c:v>1.718708226</c:v>
                </c:pt>
                <c:pt idx="892">
                  <c:v>1.820287072</c:v>
                </c:pt>
                <c:pt idx="893">
                  <c:v>1.6510325850000001</c:v>
                </c:pt>
                <c:pt idx="894">
                  <c:v>1.523444764</c:v>
                </c:pt>
                <c:pt idx="895">
                  <c:v>1.5677319439999999</c:v>
                </c:pt>
                <c:pt idx="896">
                  <c:v>1.5983553290000001</c:v>
                </c:pt>
                <c:pt idx="897">
                  <c:v>1.342254885</c:v>
                </c:pt>
                <c:pt idx="898">
                  <c:v>1.2090154689999999</c:v>
                </c:pt>
                <c:pt idx="899">
                  <c:v>1.148692719</c:v>
                </c:pt>
                <c:pt idx="900">
                  <c:v>1.223786636</c:v>
                </c:pt>
                <c:pt idx="901">
                  <c:v>1.2155472199999999</c:v>
                </c:pt>
                <c:pt idx="902">
                  <c:v>1.1864744709999999</c:v>
                </c:pt>
                <c:pt idx="903">
                  <c:v>1.3240683879999999</c:v>
                </c:pt>
                <c:pt idx="904">
                  <c:v>1.097078972</c:v>
                </c:pt>
                <c:pt idx="905">
                  <c:v>1.2555062219999999</c:v>
                </c:pt>
                <c:pt idx="906">
                  <c:v>1.2472668060000001</c:v>
                </c:pt>
                <c:pt idx="907">
                  <c:v>1.36402739</c:v>
                </c:pt>
                <c:pt idx="908">
                  <c:v>1.3870379740000001</c:v>
                </c:pt>
                <c:pt idx="909">
                  <c:v>1.389215224</c:v>
                </c:pt>
                <c:pt idx="910">
                  <c:v>1.2872258080000001</c:v>
                </c:pt>
                <c:pt idx="911">
                  <c:v>1.299819726</c:v>
                </c:pt>
                <c:pt idx="912">
                  <c:v>1.197830309</c:v>
                </c:pt>
                <c:pt idx="913">
                  <c:v>1.1583408930000001</c:v>
                </c:pt>
                <c:pt idx="914">
                  <c:v>1.2334348100000001</c:v>
                </c:pt>
                <c:pt idx="915">
                  <c:v>1.719639154</c:v>
                </c:pt>
                <c:pt idx="916">
                  <c:v>1.690914311</c:v>
                </c:pt>
                <c:pt idx="917">
                  <c:v>2.0501263220000001</c:v>
                </c:pt>
                <c:pt idx="918">
                  <c:v>2.3583861970000002</c:v>
                </c:pt>
                <c:pt idx="919">
                  <c:v>6.3863555779999999</c:v>
                </c:pt>
                <c:pt idx="920">
                  <c:v>8.3166030390000003</c:v>
                </c:pt>
                <c:pt idx="921">
                  <c:v>10.29535929</c:v>
                </c:pt>
                <c:pt idx="922">
                  <c:v>15.23142296</c:v>
                </c:pt>
                <c:pt idx="923">
                  <c:v>8.3873870880000005</c:v>
                </c:pt>
                <c:pt idx="924">
                  <c:v>7.3593210859999996</c:v>
                </c:pt>
                <c:pt idx="925">
                  <c:v>3.964539523</c:v>
                </c:pt>
                <c:pt idx="926">
                  <c:v>3.6253240990000002</c:v>
                </c:pt>
                <c:pt idx="927">
                  <c:v>6.2802793030000004</c:v>
                </c:pt>
                <c:pt idx="928">
                  <c:v>5.478121324</c:v>
                </c:pt>
                <c:pt idx="929">
                  <c:v>5.2426998300000003</c:v>
                </c:pt>
              </c:numCache>
            </c:numRef>
          </c:val>
          <c:smooth val="0"/>
          <c:extLst>
            <c:ext xmlns:c16="http://schemas.microsoft.com/office/drawing/2014/chart" uri="{C3380CC4-5D6E-409C-BE32-E72D297353CC}">
              <c16:uniqueId val="{00000005-3DCC-45EC-9BE0-2458BA26F753}"/>
            </c:ext>
          </c:extLst>
        </c:ser>
        <c:dLbls>
          <c:showLegendKey val="0"/>
          <c:showVal val="0"/>
          <c:showCatName val="0"/>
          <c:showSerName val="0"/>
          <c:showPercent val="0"/>
          <c:showBubbleSize val="0"/>
        </c:dLbls>
        <c:marker val="1"/>
        <c:smooth val="0"/>
        <c:axId val="568586703"/>
        <c:axId val="568597519"/>
      </c:lineChart>
      <c:dateAx>
        <c:axId val="56858670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68597519"/>
        <c:crosses val="autoZero"/>
        <c:auto val="1"/>
        <c:lblOffset val="100"/>
        <c:baseTimeUnit val="days"/>
      </c:dateAx>
      <c:valAx>
        <c:axId val="56859751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68586703"/>
        <c:crosses val="autoZero"/>
        <c:crossBetween val="between"/>
      </c:valAx>
      <c:valAx>
        <c:axId val="56859294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68575055"/>
        <c:crosses val="max"/>
        <c:crossBetween val="between"/>
      </c:valAx>
      <c:dateAx>
        <c:axId val="568575055"/>
        <c:scaling>
          <c:orientation val="minMax"/>
        </c:scaling>
        <c:delete val="1"/>
        <c:axPos val="b"/>
        <c:numFmt formatCode="m/d/yyyy" sourceLinked="1"/>
        <c:majorTickMark val="out"/>
        <c:minorTickMark val="none"/>
        <c:tickLblPos val="nextTo"/>
        <c:crossAx val="568592943"/>
        <c:crosses val="autoZero"/>
        <c:auto val="1"/>
        <c:lblOffset val="100"/>
        <c:baseTimeUnit val="days"/>
      </c:dateAx>
      <c:spPr>
        <a:noFill/>
        <a:ln>
          <a:noFill/>
        </a:ln>
        <a:effectLst/>
      </c:spPr>
    </c:plotArea>
    <c:legend>
      <c:legendPos val="b"/>
      <c:layout>
        <c:manualLayout>
          <c:xMode val="edge"/>
          <c:yMode val="edge"/>
          <c:x val="0.26585931197719731"/>
          <c:y val="0.95370929326070508"/>
          <c:w val="0.46828137604560532"/>
          <c:h val="4.36624460663319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'Jason values'!$G$1</c:f>
              <c:strCache>
                <c:ptCount val="1"/>
                <c:pt idx="0">
                  <c:v>FullSA % Snow Covered Pixels</c:v>
                </c:pt>
              </c:strCache>
            </c:strRef>
          </c:tx>
          <c:spPr>
            <a:solidFill>
              <a:schemeClr val="bg2">
                <a:lumMod val="75000"/>
              </a:schemeClr>
            </a:solidFill>
            <a:ln>
              <a:solidFill>
                <a:schemeClr val="bg2">
                  <a:lumMod val="75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extLst>
            <c:ext xmlns:c16="http://schemas.microsoft.com/office/drawing/2014/chart" uri="{C3380CC4-5D6E-409C-BE32-E72D297353CC}">
              <c16:uniqueId val="{00000000-7BC0-45C3-869C-BA2A44ED6272}"/>
            </c:ext>
          </c:extLst>
        </c:ser>
        <c:dLbls>
          <c:showLegendKey val="0"/>
          <c:showVal val="0"/>
          <c:showCatName val="0"/>
          <c:showSerName val="0"/>
          <c:showPercent val="0"/>
          <c:showBubbleSize val="0"/>
        </c:dLbls>
        <c:gapWidth val="150"/>
        <c:axId val="96425135"/>
        <c:axId val="96425967"/>
      </c:barChart>
      <c:lineChart>
        <c:grouping val="standard"/>
        <c:varyColors val="0"/>
        <c:ser>
          <c:idx val="1"/>
          <c:order val="1"/>
          <c:tx>
            <c:strRef>
              <c:f>'Jason values'!$I$1</c:f>
              <c:strCache>
                <c:ptCount val="1"/>
                <c:pt idx="0">
                  <c:v>Average Temperature (F)</c:v>
                </c:pt>
              </c:strCache>
            </c:strRef>
          </c:tx>
          <c:spPr>
            <a:ln w="15875" cap="rnd">
              <a:solidFill>
                <a:srgbClr val="E9806E"/>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values'!$I$2:$I$1037</c:f>
              <c:numCache>
                <c:formatCode>General</c:formatCode>
                <c:ptCount val="1036"/>
                <c:pt idx="0">
                  <c:v>0.5</c:v>
                </c:pt>
                <c:pt idx="1">
                  <c:v>12.5</c:v>
                </c:pt>
                <c:pt idx="2">
                  <c:v>30</c:v>
                </c:pt>
                <c:pt idx="3">
                  <c:v>39</c:v>
                </c:pt>
                <c:pt idx="4">
                  <c:v>37.5</c:v>
                </c:pt>
                <c:pt idx="5">
                  <c:v>36</c:v>
                </c:pt>
                <c:pt idx="6">
                  <c:v>29.5</c:v>
                </c:pt>
                <c:pt idx="7">
                  <c:v>26</c:v>
                </c:pt>
                <c:pt idx="8">
                  <c:v>35</c:v>
                </c:pt>
                <c:pt idx="9">
                  <c:v>39</c:v>
                </c:pt>
                <c:pt idx="10">
                  <c:v>31.5</c:v>
                </c:pt>
                <c:pt idx="11">
                  <c:v>27.5</c:v>
                </c:pt>
                <c:pt idx="12">
                  <c:v>26.5</c:v>
                </c:pt>
                <c:pt idx="13">
                  <c:v>25.5</c:v>
                </c:pt>
                <c:pt idx="14">
                  <c:v>22</c:v>
                </c:pt>
                <c:pt idx="15">
                  <c:v>28.5</c:v>
                </c:pt>
                <c:pt idx="16">
                  <c:v>28.5</c:v>
                </c:pt>
                <c:pt idx="17">
                  <c:v>30</c:v>
                </c:pt>
                <c:pt idx="18">
                  <c:v>40.5</c:v>
                </c:pt>
                <c:pt idx="19">
                  <c:v>37.5</c:v>
                </c:pt>
                <c:pt idx="20">
                  <c:v>33.5</c:v>
                </c:pt>
                <c:pt idx="21">
                  <c:v>24</c:v>
                </c:pt>
                <c:pt idx="22">
                  <c:v>27</c:v>
                </c:pt>
                <c:pt idx="23">
                  <c:v>19</c:v>
                </c:pt>
                <c:pt idx="24">
                  <c:v>21.5</c:v>
                </c:pt>
                <c:pt idx="25">
                  <c:v>36.5</c:v>
                </c:pt>
                <c:pt idx="26">
                  <c:v>38.5</c:v>
                </c:pt>
                <c:pt idx="27">
                  <c:v>17</c:v>
                </c:pt>
                <c:pt idx="28">
                  <c:v>17.5</c:v>
                </c:pt>
                <c:pt idx="29">
                  <c:v>22</c:v>
                </c:pt>
                <c:pt idx="30">
                  <c:v>35</c:v>
                </c:pt>
                <c:pt idx="31">
                  <c:v>42.5</c:v>
                </c:pt>
                <c:pt idx="32">
                  <c:v>42.5</c:v>
                </c:pt>
                <c:pt idx="33">
                  <c:v>16</c:v>
                </c:pt>
                <c:pt idx="34">
                  <c:v>-0.5</c:v>
                </c:pt>
                <c:pt idx="35">
                  <c:v>-3</c:v>
                </c:pt>
                <c:pt idx="36">
                  <c:v>-4.5</c:v>
                </c:pt>
                <c:pt idx="37">
                  <c:v>2</c:v>
                </c:pt>
                <c:pt idx="38">
                  <c:v>13</c:v>
                </c:pt>
                <c:pt idx="39">
                  <c:v>0</c:v>
                </c:pt>
                <c:pt idx="40">
                  <c:v>8.5</c:v>
                </c:pt>
                <c:pt idx="41">
                  <c:v>17</c:v>
                </c:pt>
                <c:pt idx="42">
                  <c:v>35.5</c:v>
                </c:pt>
                <c:pt idx="43">
                  <c:v>31</c:v>
                </c:pt>
                <c:pt idx="44">
                  <c:v>26</c:v>
                </c:pt>
                <c:pt idx="45">
                  <c:v>24.5</c:v>
                </c:pt>
                <c:pt idx="46">
                  <c:v>21</c:v>
                </c:pt>
                <c:pt idx="47">
                  <c:v>7</c:v>
                </c:pt>
                <c:pt idx="48">
                  <c:v>7</c:v>
                </c:pt>
                <c:pt idx="49">
                  <c:v>10.5</c:v>
                </c:pt>
                <c:pt idx="50">
                  <c:v>15.5</c:v>
                </c:pt>
                <c:pt idx="51">
                  <c:v>10</c:v>
                </c:pt>
                <c:pt idx="52">
                  <c:v>16</c:v>
                </c:pt>
                <c:pt idx="53">
                  <c:v>21.5</c:v>
                </c:pt>
                <c:pt idx="54">
                  <c:v>2.5</c:v>
                </c:pt>
                <c:pt idx="55">
                  <c:v>-4.5</c:v>
                </c:pt>
                <c:pt idx="56">
                  <c:v>-5.5</c:v>
                </c:pt>
                <c:pt idx="57">
                  <c:v>7.5</c:v>
                </c:pt>
                <c:pt idx="58">
                  <c:v>13.5</c:v>
                </c:pt>
                <c:pt idx="59">
                  <c:v>16.5</c:v>
                </c:pt>
                <c:pt idx="60">
                  <c:v>-2.5</c:v>
                </c:pt>
                <c:pt idx="61">
                  <c:v>-4</c:v>
                </c:pt>
                <c:pt idx="62">
                  <c:v>-18</c:v>
                </c:pt>
                <c:pt idx="63">
                  <c:v>12</c:v>
                </c:pt>
                <c:pt idx="64">
                  <c:v>13</c:v>
                </c:pt>
                <c:pt idx="65">
                  <c:v>26</c:v>
                </c:pt>
                <c:pt idx="66">
                  <c:v>26.5</c:v>
                </c:pt>
                <c:pt idx="67">
                  <c:v>21.5</c:v>
                </c:pt>
                <c:pt idx="68">
                  <c:v>22</c:v>
                </c:pt>
                <c:pt idx="69">
                  <c:v>33</c:v>
                </c:pt>
                <c:pt idx="70">
                  <c:v>38.5</c:v>
                </c:pt>
                <c:pt idx="71">
                  <c:v>30</c:v>
                </c:pt>
                <c:pt idx="72">
                  <c:v>25.5</c:v>
                </c:pt>
                <c:pt idx="73">
                  <c:v>36</c:v>
                </c:pt>
                <c:pt idx="74">
                  <c:v>35.5</c:v>
                </c:pt>
                <c:pt idx="75">
                  <c:v>36</c:v>
                </c:pt>
                <c:pt idx="76">
                  <c:v>34</c:v>
                </c:pt>
                <c:pt idx="77">
                  <c:v>35.5</c:v>
                </c:pt>
                <c:pt idx="78">
                  <c:v>43.5</c:v>
                </c:pt>
                <c:pt idx="79">
                  <c:v>44.5</c:v>
                </c:pt>
                <c:pt idx="80">
                  <c:v>42.5</c:v>
                </c:pt>
                <c:pt idx="81">
                  <c:v>48.5</c:v>
                </c:pt>
                <c:pt idx="82">
                  <c:v>43</c:v>
                </c:pt>
                <c:pt idx="83">
                  <c:v>44.5</c:v>
                </c:pt>
                <c:pt idx="84">
                  <c:v>50</c:v>
                </c:pt>
                <c:pt idx="85">
                  <c:v>42</c:v>
                </c:pt>
                <c:pt idx="86">
                  <c:v>35</c:v>
                </c:pt>
                <c:pt idx="87">
                  <c:v>33.5</c:v>
                </c:pt>
                <c:pt idx="88">
                  <c:v>35</c:v>
                </c:pt>
                <c:pt idx="89">
                  <c:v>38.5</c:v>
                </c:pt>
                <c:pt idx="90">
                  <c:v>39.5</c:v>
                </c:pt>
                <c:pt idx="91">
                  <c:v>0</c:v>
                </c:pt>
                <c:pt idx="92">
                  <c:v>0</c:v>
                </c:pt>
                <c:pt idx="93">
                  <c:v>0</c:v>
                </c:pt>
                <c:pt idx="94">
                  <c:v>52.5</c:v>
                </c:pt>
                <c:pt idx="95">
                  <c:v>52.5</c:v>
                </c:pt>
                <c:pt idx="96">
                  <c:v>53.5</c:v>
                </c:pt>
                <c:pt idx="97">
                  <c:v>46.5</c:v>
                </c:pt>
                <c:pt idx="98">
                  <c:v>45</c:v>
                </c:pt>
                <c:pt idx="99">
                  <c:v>34</c:v>
                </c:pt>
                <c:pt idx="100">
                  <c:v>32.5</c:v>
                </c:pt>
                <c:pt idx="101">
                  <c:v>34</c:v>
                </c:pt>
                <c:pt idx="102">
                  <c:v>38</c:v>
                </c:pt>
                <c:pt idx="103">
                  <c:v>46</c:v>
                </c:pt>
                <c:pt idx="104">
                  <c:v>42</c:v>
                </c:pt>
                <c:pt idx="105">
                  <c:v>43</c:v>
                </c:pt>
                <c:pt idx="106">
                  <c:v>41.5</c:v>
                </c:pt>
                <c:pt idx="107">
                  <c:v>47</c:v>
                </c:pt>
                <c:pt idx="108">
                  <c:v>64</c:v>
                </c:pt>
                <c:pt idx="109">
                  <c:v>58</c:v>
                </c:pt>
                <c:pt idx="110">
                  <c:v>42</c:v>
                </c:pt>
                <c:pt idx="111">
                  <c:v>45.5</c:v>
                </c:pt>
                <c:pt idx="112">
                  <c:v>51.5</c:v>
                </c:pt>
                <c:pt idx="113">
                  <c:v>50.5</c:v>
                </c:pt>
                <c:pt idx="114">
                  <c:v>43</c:v>
                </c:pt>
                <c:pt idx="115">
                  <c:v>42</c:v>
                </c:pt>
                <c:pt idx="116">
                  <c:v>44.5</c:v>
                </c:pt>
                <c:pt idx="117">
                  <c:v>34.5</c:v>
                </c:pt>
                <c:pt idx="118">
                  <c:v>29</c:v>
                </c:pt>
                <c:pt idx="119">
                  <c:v>30</c:v>
                </c:pt>
                <c:pt idx="120">
                  <c:v>35</c:v>
                </c:pt>
                <c:pt idx="121">
                  <c:v>40.5</c:v>
                </c:pt>
                <c:pt idx="122">
                  <c:v>43.5</c:v>
                </c:pt>
                <c:pt idx="123">
                  <c:v>51.5</c:v>
                </c:pt>
                <c:pt idx="124">
                  <c:v>41</c:v>
                </c:pt>
                <c:pt idx="125">
                  <c:v>39</c:v>
                </c:pt>
                <c:pt idx="126">
                  <c:v>41.5</c:v>
                </c:pt>
                <c:pt idx="127">
                  <c:v>42</c:v>
                </c:pt>
                <c:pt idx="128">
                  <c:v>41.5</c:v>
                </c:pt>
                <c:pt idx="129">
                  <c:v>44.5</c:v>
                </c:pt>
                <c:pt idx="130">
                  <c:v>51.5</c:v>
                </c:pt>
                <c:pt idx="131">
                  <c:v>57</c:v>
                </c:pt>
                <c:pt idx="132">
                  <c:v>65.5</c:v>
                </c:pt>
                <c:pt idx="133">
                  <c:v>66.5</c:v>
                </c:pt>
                <c:pt idx="134">
                  <c:v>63.5</c:v>
                </c:pt>
                <c:pt idx="135">
                  <c:v>56</c:v>
                </c:pt>
                <c:pt idx="136">
                  <c:v>46</c:v>
                </c:pt>
                <c:pt idx="137">
                  <c:v>36</c:v>
                </c:pt>
                <c:pt idx="138">
                  <c:v>34</c:v>
                </c:pt>
                <c:pt idx="139">
                  <c:v>37.5</c:v>
                </c:pt>
                <c:pt idx="140">
                  <c:v>36</c:v>
                </c:pt>
                <c:pt idx="141">
                  <c:v>39.5</c:v>
                </c:pt>
                <c:pt idx="142">
                  <c:v>43</c:v>
                </c:pt>
                <c:pt idx="143">
                  <c:v>46.5</c:v>
                </c:pt>
                <c:pt idx="144">
                  <c:v>50</c:v>
                </c:pt>
                <c:pt idx="145">
                  <c:v>53.5</c:v>
                </c:pt>
                <c:pt idx="146">
                  <c:v>47.5</c:v>
                </c:pt>
                <c:pt idx="147">
                  <c:v>49</c:v>
                </c:pt>
                <c:pt idx="148">
                  <c:v>52</c:v>
                </c:pt>
                <c:pt idx="149">
                  <c:v>56.5</c:v>
                </c:pt>
                <c:pt idx="150">
                  <c:v>58</c:v>
                </c:pt>
                <c:pt idx="151">
                  <c:v>58</c:v>
                </c:pt>
                <c:pt idx="152">
                  <c:v>63.5</c:v>
                </c:pt>
                <c:pt idx="153">
                  <c:v>69</c:v>
                </c:pt>
                <c:pt idx="154">
                  <c:v>68</c:v>
                </c:pt>
                <c:pt idx="155">
                  <c:v>63.5</c:v>
                </c:pt>
                <c:pt idx="156">
                  <c:v>67.5</c:v>
                </c:pt>
                <c:pt idx="157">
                  <c:v>55</c:v>
                </c:pt>
                <c:pt idx="158">
                  <c:v>41</c:v>
                </c:pt>
                <c:pt idx="159">
                  <c:v>50</c:v>
                </c:pt>
                <c:pt idx="160">
                  <c:v>58.5</c:v>
                </c:pt>
                <c:pt idx="161">
                  <c:v>56</c:v>
                </c:pt>
                <c:pt idx="162">
                  <c:v>61</c:v>
                </c:pt>
                <c:pt idx="163">
                  <c:v>66.5</c:v>
                </c:pt>
                <c:pt idx="164">
                  <c:v>63</c:v>
                </c:pt>
                <c:pt idx="165">
                  <c:v>60.5</c:v>
                </c:pt>
                <c:pt idx="166">
                  <c:v>58</c:v>
                </c:pt>
                <c:pt idx="167">
                  <c:v>59.5</c:v>
                </c:pt>
                <c:pt idx="168">
                  <c:v>64</c:v>
                </c:pt>
                <c:pt idx="169">
                  <c:v>61.5</c:v>
                </c:pt>
                <c:pt idx="170">
                  <c:v>52</c:v>
                </c:pt>
                <c:pt idx="171">
                  <c:v>48.5</c:v>
                </c:pt>
                <c:pt idx="172">
                  <c:v>53</c:v>
                </c:pt>
                <c:pt idx="173">
                  <c:v>55.5</c:v>
                </c:pt>
                <c:pt idx="174">
                  <c:v>57.5</c:v>
                </c:pt>
                <c:pt idx="175">
                  <c:v>60</c:v>
                </c:pt>
                <c:pt idx="176">
                  <c:v>60</c:v>
                </c:pt>
                <c:pt idx="177">
                  <c:v>69</c:v>
                </c:pt>
                <c:pt idx="178">
                  <c:v>70.5</c:v>
                </c:pt>
                <c:pt idx="179">
                  <c:v>68</c:v>
                </c:pt>
                <c:pt idx="180">
                  <c:v>65</c:v>
                </c:pt>
                <c:pt idx="181">
                  <c:v>67</c:v>
                </c:pt>
                <c:pt idx="182">
                  <c:v>64</c:v>
                </c:pt>
                <c:pt idx="183">
                  <c:v>61.5</c:v>
                </c:pt>
                <c:pt idx="184">
                  <c:v>61.5</c:v>
                </c:pt>
                <c:pt idx="185">
                  <c:v>58.5</c:v>
                </c:pt>
                <c:pt idx="186">
                  <c:v>65</c:v>
                </c:pt>
                <c:pt idx="187">
                  <c:v>69.5</c:v>
                </c:pt>
                <c:pt idx="188">
                  <c:v>61</c:v>
                </c:pt>
                <c:pt idx="189">
                  <c:v>57</c:v>
                </c:pt>
                <c:pt idx="190">
                  <c:v>66.5</c:v>
                </c:pt>
                <c:pt idx="191">
                  <c:v>77</c:v>
                </c:pt>
                <c:pt idx="192">
                  <c:v>70</c:v>
                </c:pt>
                <c:pt idx="193">
                  <c:v>72.5</c:v>
                </c:pt>
                <c:pt idx="194">
                  <c:v>74.5</c:v>
                </c:pt>
                <c:pt idx="195">
                  <c:v>68.5</c:v>
                </c:pt>
                <c:pt idx="196">
                  <c:v>67</c:v>
                </c:pt>
                <c:pt idx="197">
                  <c:v>69</c:v>
                </c:pt>
                <c:pt idx="198">
                  <c:v>72</c:v>
                </c:pt>
                <c:pt idx="199">
                  <c:v>68.5</c:v>
                </c:pt>
                <c:pt idx="200">
                  <c:v>66</c:v>
                </c:pt>
                <c:pt idx="201">
                  <c:v>64.5</c:v>
                </c:pt>
                <c:pt idx="202">
                  <c:v>70.5</c:v>
                </c:pt>
                <c:pt idx="203">
                  <c:v>76.5</c:v>
                </c:pt>
                <c:pt idx="204">
                  <c:v>75.5</c:v>
                </c:pt>
                <c:pt idx="205">
                  <c:v>71</c:v>
                </c:pt>
                <c:pt idx="206">
                  <c:v>71</c:v>
                </c:pt>
                <c:pt idx="207">
                  <c:v>71</c:v>
                </c:pt>
                <c:pt idx="208">
                  <c:v>68.5</c:v>
                </c:pt>
                <c:pt idx="209">
                  <c:v>64.5</c:v>
                </c:pt>
                <c:pt idx="210">
                  <c:v>73.5</c:v>
                </c:pt>
                <c:pt idx="211">
                  <c:v>73</c:v>
                </c:pt>
                <c:pt idx="212">
                  <c:v>76</c:v>
                </c:pt>
                <c:pt idx="213">
                  <c:v>73.5</c:v>
                </c:pt>
                <c:pt idx="214">
                  <c:v>76</c:v>
                </c:pt>
                <c:pt idx="215">
                  <c:v>73</c:v>
                </c:pt>
                <c:pt idx="216">
                  <c:v>72</c:v>
                </c:pt>
                <c:pt idx="217">
                  <c:v>72</c:v>
                </c:pt>
                <c:pt idx="218">
                  <c:v>70.5</c:v>
                </c:pt>
                <c:pt idx="219">
                  <c:v>72</c:v>
                </c:pt>
                <c:pt idx="220">
                  <c:v>71</c:v>
                </c:pt>
                <c:pt idx="221">
                  <c:v>69.5</c:v>
                </c:pt>
                <c:pt idx="222">
                  <c:v>69</c:v>
                </c:pt>
                <c:pt idx="223">
                  <c:v>61</c:v>
                </c:pt>
                <c:pt idx="224">
                  <c:v>65.5</c:v>
                </c:pt>
                <c:pt idx="225">
                  <c:v>67.5</c:v>
                </c:pt>
                <c:pt idx="226">
                  <c:v>64.5</c:v>
                </c:pt>
                <c:pt idx="227">
                  <c:v>63.5</c:v>
                </c:pt>
                <c:pt idx="228">
                  <c:v>56.5</c:v>
                </c:pt>
                <c:pt idx="229">
                  <c:v>66</c:v>
                </c:pt>
                <c:pt idx="230">
                  <c:v>72.5</c:v>
                </c:pt>
                <c:pt idx="231">
                  <c:v>69</c:v>
                </c:pt>
                <c:pt idx="232">
                  <c:v>70</c:v>
                </c:pt>
                <c:pt idx="233">
                  <c:v>69</c:v>
                </c:pt>
                <c:pt idx="234">
                  <c:v>63.5</c:v>
                </c:pt>
                <c:pt idx="235">
                  <c:v>67.5</c:v>
                </c:pt>
                <c:pt idx="236">
                  <c:v>67</c:v>
                </c:pt>
                <c:pt idx="237">
                  <c:v>58.5</c:v>
                </c:pt>
                <c:pt idx="238">
                  <c:v>58.5</c:v>
                </c:pt>
                <c:pt idx="239">
                  <c:v>67</c:v>
                </c:pt>
                <c:pt idx="240">
                  <c:v>61</c:v>
                </c:pt>
                <c:pt idx="241">
                  <c:v>63</c:v>
                </c:pt>
                <c:pt idx="242">
                  <c:v>68</c:v>
                </c:pt>
                <c:pt idx="243">
                  <c:v>73.5</c:v>
                </c:pt>
                <c:pt idx="244">
                  <c:v>73.5</c:v>
                </c:pt>
                <c:pt idx="245">
                  <c:v>69.5</c:v>
                </c:pt>
                <c:pt idx="246">
                  <c:v>74</c:v>
                </c:pt>
                <c:pt idx="247">
                  <c:v>71.5</c:v>
                </c:pt>
                <c:pt idx="248">
                  <c:v>63.5</c:v>
                </c:pt>
                <c:pt idx="249">
                  <c:v>57</c:v>
                </c:pt>
                <c:pt idx="250">
                  <c:v>58.5</c:v>
                </c:pt>
                <c:pt idx="251">
                  <c:v>57</c:v>
                </c:pt>
                <c:pt idx="252">
                  <c:v>54.5</c:v>
                </c:pt>
                <c:pt idx="253">
                  <c:v>46</c:v>
                </c:pt>
                <c:pt idx="254">
                  <c:v>54</c:v>
                </c:pt>
                <c:pt idx="255">
                  <c:v>61.5</c:v>
                </c:pt>
                <c:pt idx="256">
                  <c:v>67.5</c:v>
                </c:pt>
                <c:pt idx="257">
                  <c:v>71</c:v>
                </c:pt>
                <c:pt idx="258">
                  <c:v>70.5</c:v>
                </c:pt>
                <c:pt idx="259">
                  <c:v>57</c:v>
                </c:pt>
                <c:pt idx="260">
                  <c:v>57</c:v>
                </c:pt>
                <c:pt idx="261">
                  <c:v>54.5</c:v>
                </c:pt>
                <c:pt idx="262">
                  <c:v>49</c:v>
                </c:pt>
                <c:pt idx="263">
                  <c:v>49.5</c:v>
                </c:pt>
                <c:pt idx="264">
                  <c:v>52.5</c:v>
                </c:pt>
                <c:pt idx="265">
                  <c:v>61</c:v>
                </c:pt>
                <c:pt idx="266">
                  <c:v>63.5</c:v>
                </c:pt>
                <c:pt idx="267">
                  <c:v>51.5</c:v>
                </c:pt>
                <c:pt idx="268">
                  <c:v>62</c:v>
                </c:pt>
                <c:pt idx="269">
                  <c:v>48.5</c:v>
                </c:pt>
                <c:pt idx="270">
                  <c:v>38.5</c:v>
                </c:pt>
                <c:pt idx="271">
                  <c:v>36.5</c:v>
                </c:pt>
                <c:pt idx="272">
                  <c:v>36.5</c:v>
                </c:pt>
                <c:pt idx="273">
                  <c:v>32.5</c:v>
                </c:pt>
                <c:pt idx="274">
                  <c:v>37.5</c:v>
                </c:pt>
                <c:pt idx="275">
                  <c:v>44</c:v>
                </c:pt>
                <c:pt idx="276">
                  <c:v>44</c:v>
                </c:pt>
                <c:pt idx="277">
                  <c:v>42</c:v>
                </c:pt>
                <c:pt idx="278">
                  <c:v>48</c:v>
                </c:pt>
                <c:pt idx="279">
                  <c:v>55</c:v>
                </c:pt>
                <c:pt idx="280">
                  <c:v>51</c:v>
                </c:pt>
                <c:pt idx="281">
                  <c:v>24</c:v>
                </c:pt>
                <c:pt idx="282">
                  <c:v>19</c:v>
                </c:pt>
                <c:pt idx="283">
                  <c:v>28</c:v>
                </c:pt>
                <c:pt idx="284">
                  <c:v>37.5</c:v>
                </c:pt>
                <c:pt idx="285">
                  <c:v>46</c:v>
                </c:pt>
                <c:pt idx="286">
                  <c:v>49.5</c:v>
                </c:pt>
                <c:pt idx="287">
                  <c:v>40.5</c:v>
                </c:pt>
                <c:pt idx="288">
                  <c:v>55.5</c:v>
                </c:pt>
                <c:pt idx="289">
                  <c:v>58</c:v>
                </c:pt>
                <c:pt idx="290">
                  <c:v>43.5</c:v>
                </c:pt>
                <c:pt idx="291">
                  <c:v>42</c:v>
                </c:pt>
                <c:pt idx="292">
                  <c:v>35.5</c:v>
                </c:pt>
                <c:pt idx="293">
                  <c:v>36.5</c:v>
                </c:pt>
                <c:pt idx="294">
                  <c:v>46</c:v>
                </c:pt>
                <c:pt idx="295">
                  <c:v>35.5</c:v>
                </c:pt>
                <c:pt idx="296">
                  <c:v>33.5</c:v>
                </c:pt>
                <c:pt idx="297">
                  <c:v>47.5</c:v>
                </c:pt>
                <c:pt idx="298">
                  <c:v>40</c:v>
                </c:pt>
                <c:pt idx="299">
                  <c:v>15</c:v>
                </c:pt>
                <c:pt idx="300">
                  <c:v>14</c:v>
                </c:pt>
                <c:pt idx="301">
                  <c:v>7.5</c:v>
                </c:pt>
                <c:pt idx="302">
                  <c:v>14.5</c:v>
                </c:pt>
                <c:pt idx="303">
                  <c:v>23.5</c:v>
                </c:pt>
                <c:pt idx="304">
                  <c:v>27</c:v>
                </c:pt>
                <c:pt idx="305">
                  <c:v>35</c:v>
                </c:pt>
                <c:pt idx="306">
                  <c:v>38.5</c:v>
                </c:pt>
                <c:pt idx="307">
                  <c:v>34</c:v>
                </c:pt>
                <c:pt idx="308">
                  <c:v>42</c:v>
                </c:pt>
                <c:pt idx="309">
                  <c:v>22</c:v>
                </c:pt>
                <c:pt idx="310">
                  <c:v>28</c:v>
                </c:pt>
                <c:pt idx="311">
                  <c:v>45</c:v>
                </c:pt>
                <c:pt idx="312">
                  <c:v>52.5</c:v>
                </c:pt>
                <c:pt idx="313">
                  <c:v>22.5</c:v>
                </c:pt>
                <c:pt idx="314">
                  <c:v>12.5</c:v>
                </c:pt>
                <c:pt idx="315">
                  <c:v>29.5</c:v>
                </c:pt>
                <c:pt idx="316">
                  <c:v>37</c:v>
                </c:pt>
                <c:pt idx="317">
                  <c:v>36.5</c:v>
                </c:pt>
                <c:pt idx="318">
                  <c:v>45.5</c:v>
                </c:pt>
                <c:pt idx="319">
                  <c:v>39.5</c:v>
                </c:pt>
                <c:pt idx="320">
                  <c:v>46</c:v>
                </c:pt>
                <c:pt idx="321">
                  <c:v>51</c:v>
                </c:pt>
                <c:pt idx="322">
                  <c:v>46.5</c:v>
                </c:pt>
                <c:pt idx="323">
                  <c:v>29.5</c:v>
                </c:pt>
                <c:pt idx="324">
                  <c:v>21</c:v>
                </c:pt>
                <c:pt idx="325">
                  <c:v>27.5</c:v>
                </c:pt>
                <c:pt idx="326">
                  <c:v>38</c:v>
                </c:pt>
                <c:pt idx="327">
                  <c:v>40.5</c:v>
                </c:pt>
                <c:pt idx="328">
                  <c:v>28.5</c:v>
                </c:pt>
                <c:pt idx="329">
                  <c:v>21.5</c:v>
                </c:pt>
                <c:pt idx="330">
                  <c:v>20</c:v>
                </c:pt>
                <c:pt idx="331">
                  <c:v>16</c:v>
                </c:pt>
                <c:pt idx="332">
                  <c:v>18</c:v>
                </c:pt>
                <c:pt idx="333">
                  <c:v>12.5</c:v>
                </c:pt>
                <c:pt idx="334">
                  <c:v>17.5</c:v>
                </c:pt>
                <c:pt idx="335">
                  <c:v>28</c:v>
                </c:pt>
                <c:pt idx="336">
                  <c:v>42.5</c:v>
                </c:pt>
                <c:pt idx="337">
                  <c:v>37</c:v>
                </c:pt>
                <c:pt idx="338">
                  <c:v>30.5</c:v>
                </c:pt>
                <c:pt idx="339">
                  <c:v>34.5</c:v>
                </c:pt>
                <c:pt idx="340">
                  <c:v>36.5</c:v>
                </c:pt>
                <c:pt idx="341">
                  <c:v>30</c:v>
                </c:pt>
                <c:pt idx="342">
                  <c:v>23</c:v>
                </c:pt>
                <c:pt idx="343">
                  <c:v>25.5</c:v>
                </c:pt>
                <c:pt idx="344">
                  <c:v>34</c:v>
                </c:pt>
                <c:pt idx="345">
                  <c:v>37.5</c:v>
                </c:pt>
                <c:pt idx="346">
                  <c:v>33</c:v>
                </c:pt>
                <c:pt idx="347">
                  <c:v>23.5</c:v>
                </c:pt>
                <c:pt idx="348">
                  <c:v>24.5</c:v>
                </c:pt>
                <c:pt idx="349">
                  <c:v>26</c:v>
                </c:pt>
                <c:pt idx="350">
                  <c:v>30.5</c:v>
                </c:pt>
                <c:pt idx="351">
                  <c:v>30.5</c:v>
                </c:pt>
                <c:pt idx="352">
                  <c:v>28.5</c:v>
                </c:pt>
                <c:pt idx="353">
                  <c:v>43.5</c:v>
                </c:pt>
                <c:pt idx="354">
                  <c:v>42.5</c:v>
                </c:pt>
                <c:pt idx="355">
                  <c:v>41</c:v>
                </c:pt>
                <c:pt idx="356">
                  <c:v>40</c:v>
                </c:pt>
                <c:pt idx="357">
                  <c:v>37</c:v>
                </c:pt>
                <c:pt idx="358">
                  <c:v>31</c:v>
                </c:pt>
                <c:pt idx="359">
                  <c:v>26</c:v>
                </c:pt>
                <c:pt idx="360">
                  <c:v>27</c:v>
                </c:pt>
                <c:pt idx="361">
                  <c:v>22</c:v>
                </c:pt>
                <c:pt idx="362">
                  <c:v>19.5</c:v>
                </c:pt>
                <c:pt idx="363">
                  <c:v>18.5</c:v>
                </c:pt>
                <c:pt idx="364">
                  <c:v>23</c:v>
                </c:pt>
                <c:pt idx="365">
                  <c:v>39</c:v>
                </c:pt>
                <c:pt idx="366">
                  <c:v>32.5</c:v>
                </c:pt>
                <c:pt idx="367">
                  <c:v>34</c:v>
                </c:pt>
                <c:pt idx="368">
                  <c:v>42</c:v>
                </c:pt>
                <c:pt idx="369">
                  <c:v>30</c:v>
                </c:pt>
                <c:pt idx="370">
                  <c:v>32.5</c:v>
                </c:pt>
                <c:pt idx="371">
                  <c:v>39.5</c:v>
                </c:pt>
                <c:pt idx="372">
                  <c:v>33</c:v>
                </c:pt>
                <c:pt idx="373">
                  <c:v>22.5</c:v>
                </c:pt>
                <c:pt idx="374">
                  <c:v>12.5</c:v>
                </c:pt>
                <c:pt idx="375">
                  <c:v>26</c:v>
                </c:pt>
                <c:pt idx="376">
                  <c:v>27.5</c:v>
                </c:pt>
                <c:pt idx="377">
                  <c:v>22</c:v>
                </c:pt>
                <c:pt idx="378">
                  <c:v>11</c:v>
                </c:pt>
                <c:pt idx="379">
                  <c:v>15.5</c:v>
                </c:pt>
                <c:pt idx="380">
                  <c:v>25.5</c:v>
                </c:pt>
                <c:pt idx="381">
                  <c:v>29.5</c:v>
                </c:pt>
                <c:pt idx="382">
                  <c:v>28.5</c:v>
                </c:pt>
                <c:pt idx="383">
                  <c:v>30.5</c:v>
                </c:pt>
                <c:pt idx="384">
                  <c:v>31</c:v>
                </c:pt>
                <c:pt idx="385">
                  <c:v>37</c:v>
                </c:pt>
                <c:pt idx="386">
                  <c:v>35.5</c:v>
                </c:pt>
                <c:pt idx="387">
                  <c:v>34</c:v>
                </c:pt>
                <c:pt idx="388">
                  <c:v>37</c:v>
                </c:pt>
                <c:pt idx="389">
                  <c:v>39</c:v>
                </c:pt>
                <c:pt idx="390">
                  <c:v>38.5</c:v>
                </c:pt>
                <c:pt idx="391">
                  <c:v>34.5</c:v>
                </c:pt>
                <c:pt idx="392">
                  <c:v>37.5</c:v>
                </c:pt>
                <c:pt idx="393">
                  <c:v>33.5</c:v>
                </c:pt>
                <c:pt idx="394">
                  <c:v>34</c:v>
                </c:pt>
                <c:pt idx="395">
                  <c:v>43.5</c:v>
                </c:pt>
                <c:pt idx="396">
                  <c:v>49</c:v>
                </c:pt>
                <c:pt idx="397">
                  <c:v>33</c:v>
                </c:pt>
                <c:pt idx="398">
                  <c:v>14.5</c:v>
                </c:pt>
                <c:pt idx="399">
                  <c:v>15.5</c:v>
                </c:pt>
                <c:pt idx="400">
                  <c:v>22.5</c:v>
                </c:pt>
                <c:pt idx="401">
                  <c:v>28</c:v>
                </c:pt>
                <c:pt idx="402">
                  <c:v>26</c:v>
                </c:pt>
                <c:pt idx="403">
                  <c:v>24.5</c:v>
                </c:pt>
                <c:pt idx="404">
                  <c:v>22</c:v>
                </c:pt>
                <c:pt idx="405">
                  <c:v>18.5</c:v>
                </c:pt>
                <c:pt idx="406">
                  <c:v>24</c:v>
                </c:pt>
                <c:pt idx="407">
                  <c:v>20</c:v>
                </c:pt>
                <c:pt idx="408">
                  <c:v>22</c:v>
                </c:pt>
                <c:pt idx="409">
                  <c:v>26</c:v>
                </c:pt>
                <c:pt idx="410">
                  <c:v>27</c:v>
                </c:pt>
                <c:pt idx="411">
                  <c:v>32</c:v>
                </c:pt>
                <c:pt idx="412">
                  <c:v>24</c:v>
                </c:pt>
                <c:pt idx="413">
                  <c:v>18</c:v>
                </c:pt>
                <c:pt idx="414">
                  <c:v>14</c:v>
                </c:pt>
                <c:pt idx="415">
                  <c:v>19</c:v>
                </c:pt>
                <c:pt idx="416">
                  <c:v>25.5</c:v>
                </c:pt>
                <c:pt idx="417">
                  <c:v>37.5</c:v>
                </c:pt>
                <c:pt idx="418">
                  <c:v>33.5</c:v>
                </c:pt>
                <c:pt idx="419">
                  <c:v>28</c:v>
                </c:pt>
                <c:pt idx="420">
                  <c:v>21</c:v>
                </c:pt>
                <c:pt idx="421">
                  <c:v>25</c:v>
                </c:pt>
                <c:pt idx="422">
                  <c:v>34</c:v>
                </c:pt>
                <c:pt idx="423">
                  <c:v>42.5</c:v>
                </c:pt>
                <c:pt idx="424">
                  <c:v>41.5</c:v>
                </c:pt>
                <c:pt idx="425">
                  <c:v>28</c:v>
                </c:pt>
                <c:pt idx="426">
                  <c:v>34.5</c:v>
                </c:pt>
                <c:pt idx="427">
                  <c:v>44</c:v>
                </c:pt>
                <c:pt idx="428">
                  <c:v>37</c:v>
                </c:pt>
                <c:pt idx="429">
                  <c:v>33</c:v>
                </c:pt>
                <c:pt idx="430">
                  <c:v>49</c:v>
                </c:pt>
                <c:pt idx="431">
                  <c:v>49.5</c:v>
                </c:pt>
                <c:pt idx="432">
                  <c:v>36</c:v>
                </c:pt>
                <c:pt idx="433">
                  <c:v>36</c:v>
                </c:pt>
                <c:pt idx="434">
                  <c:v>36</c:v>
                </c:pt>
                <c:pt idx="435">
                  <c:v>43.5</c:v>
                </c:pt>
                <c:pt idx="436">
                  <c:v>27</c:v>
                </c:pt>
                <c:pt idx="437">
                  <c:v>27.5</c:v>
                </c:pt>
                <c:pt idx="438">
                  <c:v>28.5</c:v>
                </c:pt>
                <c:pt idx="439">
                  <c:v>17</c:v>
                </c:pt>
                <c:pt idx="440">
                  <c:v>24.5</c:v>
                </c:pt>
                <c:pt idx="441">
                  <c:v>37</c:v>
                </c:pt>
                <c:pt idx="442">
                  <c:v>26.5</c:v>
                </c:pt>
                <c:pt idx="443">
                  <c:v>23</c:v>
                </c:pt>
                <c:pt idx="444">
                  <c:v>29</c:v>
                </c:pt>
                <c:pt idx="445">
                  <c:v>35.5</c:v>
                </c:pt>
                <c:pt idx="446">
                  <c:v>38</c:v>
                </c:pt>
                <c:pt idx="447">
                  <c:v>41.5</c:v>
                </c:pt>
                <c:pt idx="448">
                  <c:v>40.5</c:v>
                </c:pt>
                <c:pt idx="449">
                  <c:v>35</c:v>
                </c:pt>
                <c:pt idx="450">
                  <c:v>32.5</c:v>
                </c:pt>
                <c:pt idx="451">
                  <c:v>35.5</c:v>
                </c:pt>
                <c:pt idx="452">
                  <c:v>36</c:v>
                </c:pt>
                <c:pt idx="453">
                  <c:v>42</c:v>
                </c:pt>
                <c:pt idx="454">
                  <c:v>46</c:v>
                </c:pt>
                <c:pt idx="455">
                  <c:v>39</c:v>
                </c:pt>
                <c:pt idx="456">
                  <c:v>22.5</c:v>
                </c:pt>
                <c:pt idx="457">
                  <c:v>15</c:v>
                </c:pt>
                <c:pt idx="458">
                  <c:v>19</c:v>
                </c:pt>
                <c:pt idx="459">
                  <c:v>34.5</c:v>
                </c:pt>
                <c:pt idx="460">
                  <c:v>43</c:v>
                </c:pt>
                <c:pt idx="461">
                  <c:v>47.5</c:v>
                </c:pt>
                <c:pt idx="462">
                  <c:v>49</c:v>
                </c:pt>
                <c:pt idx="463">
                  <c:v>37.5</c:v>
                </c:pt>
                <c:pt idx="464">
                  <c:v>40.5</c:v>
                </c:pt>
                <c:pt idx="465">
                  <c:v>48</c:v>
                </c:pt>
                <c:pt idx="466">
                  <c:v>31.5</c:v>
                </c:pt>
                <c:pt idx="467">
                  <c:v>19.5</c:v>
                </c:pt>
                <c:pt idx="468">
                  <c:v>20</c:v>
                </c:pt>
                <c:pt idx="469">
                  <c:v>26</c:v>
                </c:pt>
                <c:pt idx="470">
                  <c:v>30</c:v>
                </c:pt>
                <c:pt idx="471">
                  <c:v>26</c:v>
                </c:pt>
                <c:pt idx="472">
                  <c:v>35</c:v>
                </c:pt>
                <c:pt idx="473">
                  <c:v>46.5</c:v>
                </c:pt>
                <c:pt idx="474">
                  <c:v>44</c:v>
                </c:pt>
                <c:pt idx="475">
                  <c:v>45</c:v>
                </c:pt>
                <c:pt idx="476">
                  <c:v>54</c:v>
                </c:pt>
                <c:pt idx="477">
                  <c:v>53.5</c:v>
                </c:pt>
                <c:pt idx="478">
                  <c:v>48.5</c:v>
                </c:pt>
                <c:pt idx="479">
                  <c:v>44</c:v>
                </c:pt>
                <c:pt idx="480">
                  <c:v>50.5</c:v>
                </c:pt>
                <c:pt idx="481">
                  <c:v>56</c:v>
                </c:pt>
                <c:pt idx="482">
                  <c:v>55.5</c:v>
                </c:pt>
                <c:pt idx="483">
                  <c:v>50.5</c:v>
                </c:pt>
                <c:pt idx="484">
                  <c:v>56.5</c:v>
                </c:pt>
                <c:pt idx="485">
                  <c:v>59</c:v>
                </c:pt>
                <c:pt idx="486">
                  <c:v>50.5</c:v>
                </c:pt>
                <c:pt idx="487">
                  <c:v>52</c:v>
                </c:pt>
                <c:pt idx="488">
                  <c:v>53.5</c:v>
                </c:pt>
                <c:pt idx="489">
                  <c:v>50</c:v>
                </c:pt>
                <c:pt idx="490">
                  <c:v>46</c:v>
                </c:pt>
                <c:pt idx="491">
                  <c:v>52.5</c:v>
                </c:pt>
                <c:pt idx="492">
                  <c:v>40</c:v>
                </c:pt>
                <c:pt idx="493">
                  <c:v>43</c:v>
                </c:pt>
                <c:pt idx="494">
                  <c:v>42</c:v>
                </c:pt>
                <c:pt idx="495">
                  <c:v>41</c:v>
                </c:pt>
                <c:pt idx="496">
                  <c:v>0</c:v>
                </c:pt>
                <c:pt idx="497">
                  <c:v>46</c:v>
                </c:pt>
                <c:pt idx="498">
                  <c:v>51</c:v>
                </c:pt>
                <c:pt idx="499">
                  <c:v>53</c:v>
                </c:pt>
                <c:pt idx="500">
                  <c:v>52.5</c:v>
                </c:pt>
                <c:pt idx="501">
                  <c:v>51</c:v>
                </c:pt>
                <c:pt idx="502">
                  <c:v>61.5</c:v>
                </c:pt>
                <c:pt idx="503">
                  <c:v>65.5</c:v>
                </c:pt>
                <c:pt idx="504">
                  <c:v>61.5</c:v>
                </c:pt>
                <c:pt idx="505">
                  <c:v>59</c:v>
                </c:pt>
                <c:pt idx="506">
                  <c:v>52</c:v>
                </c:pt>
                <c:pt idx="507">
                  <c:v>53.5</c:v>
                </c:pt>
                <c:pt idx="508">
                  <c:v>41.5</c:v>
                </c:pt>
                <c:pt idx="509">
                  <c:v>43.5</c:v>
                </c:pt>
                <c:pt idx="510">
                  <c:v>54</c:v>
                </c:pt>
                <c:pt idx="511">
                  <c:v>62.5</c:v>
                </c:pt>
                <c:pt idx="512">
                  <c:v>61.5</c:v>
                </c:pt>
                <c:pt idx="513">
                  <c:v>57.5</c:v>
                </c:pt>
                <c:pt idx="514">
                  <c:v>62</c:v>
                </c:pt>
                <c:pt idx="515">
                  <c:v>68</c:v>
                </c:pt>
                <c:pt idx="516">
                  <c:v>75</c:v>
                </c:pt>
                <c:pt idx="517">
                  <c:v>68</c:v>
                </c:pt>
                <c:pt idx="518">
                  <c:v>65.5</c:v>
                </c:pt>
                <c:pt idx="519">
                  <c:v>70</c:v>
                </c:pt>
                <c:pt idx="520">
                  <c:v>65.5</c:v>
                </c:pt>
                <c:pt idx="521">
                  <c:v>66</c:v>
                </c:pt>
                <c:pt idx="522">
                  <c:v>65.5</c:v>
                </c:pt>
                <c:pt idx="523">
                  <c:v>56.5</c:v>
                </c:pt>
                <c:pt idx="524">
                  <c:v>51</c:v>
                </c:pt>
                <c:pt idx="525">
                  <c:v>51</c:v>
                </c:pt>
                <c:pt idx="526">
                  <c:v>60.5</c:v>
                </c:pt>
                <c:pt idx="527">
                  <c:v>63.5</c:v>
                </c:pt>
                <c:pt idx="528">
                  <c:v>71</c:v>
                </c:pt>
                <c:pt idx="529">
                  <c:v>74.5</c:v>
                </c:pt>
                <c:pt idx="530">
                  <c:v>64</c:v>
                </c:pt>
                <c:pt idx="531">
                  <c:v>64</c:v>
                </c:pt>
                <c:pt idx="532">
                  <c:v>55.5</c:v>
                </c:pt>
                <c:pt idx="533">
                  <c:v>49</c:v>
                </c:pt>
                <c:pt idx="534">
                  <c:v>54</c:v>
                </c:pt>
                <c:pt idx="535">
                  <c:v>58.5</c:v>
                </c:pt>
                <c:pt idx="536">
                  <c:v>66</c:v>
                </c:pt>
                <c:pt idx="537">
                  <c:v>62.5</c:v>
                </c:pt>
                <c:pt idx="538">
                  <c:v>61.5</c:v>
                </c:pt>
                <c:pt idx="539">
                  <c:v>69.5</c:v>
                </c:pt>
                <c:pt idx="540">
                  <c:v>74.5</c:v>
                </c:pt>
                <c:pt idx="541">
                  <c:v>61</c:v>
                </c:pt>
                <c:pt idx="542">
                  <c:v>67.5</c:v>
                </c:pt>
                <c:pt idx="543">
                  <c:v>78.5</c:v>
                </c:pt>
                <c:pt idx="544">
                  <c:v>62</c:v>
                </c:pt>
                <c:pt idx="545">
                  <c:v>54.5</c:v>
                </c:pt>
                <c:pt idx="546">
                  <c:v>57</c:v>
                </c:pt>
                <c:pt idx="547">
                  <c:v>63</c:v>
                </c:pt>
                <c:pt idx="548">
                  <c:v>69.5</c:v>
                </c:pt>
                <c:pt idx="549">
                  <c:v>71.5</c:v>
                </c:pt>
                <c:pt idx="550">
                  <c:v>70</c:v>
                </c:pt>
                <c:pt idx="551">
                  <c:v>67.5</c:v>
                </c:pt>
                <c:pt idx="552">
                  <c:v>69</c:v>
                </c:pt>
                <c:pt idx="553">
                  <c:v>72.5</c:v>
                </c:pt>
                <c:pt idx="554">
                  <c:v>64.5</c:v>
                </c:pt>
                <c:pt idx="555">
                  <c:v>67</c:v>
                </c:pt>
                <c:pt idx="556">
                  <c:v>69.5</c:v>
                </c:pt>
                <c:pt idx="557">
                  <c:v>70.5</c:v>
                </c:pt>
                <c:pt idx="558">
                  <c:v>75.5</c:v>
                </c:pt>
                <c:pt idx="559">
                  <c:v>60.5</c:v>
                </c:pt>
                <c:pt idx="560">
                  <c:v>61</c:v>
                </c:pt>
                <c:pt idx="561">
                  <c:v>69</c:v>
                </c:pt>
                <c:pt idx="562">
                  <c:v>73.5</c:v>
                </c:pt>
                <c:pt idx="563">
                  <c:v>78</c:v>
                </c:pt>
                <c:pt idx="564">
                  <c:v>68.5</c:v>
                </c:pt>
                <c:pt idx="565">
                  <c:v>66</c:v>
                </c:pt>
                <c:pt idx="566">
                  <c:v>67</c:v>
                </c:pt>
                <c:pt idx="567">
                  <c:v>72</c:v>
                </c:pt>
                <c:pt idx="568">
                  <c:v>78</c:v>
                </c:pt>
                <c:pt idx="569">
                  <c:v>74.5</c:v>
                </c:pt>
                <c:pt idx="570">
                  <c:v>72</c:v>
                </c:pt>
                <c:pt idx="571">
                  <c:v>70</c:v>
                </c:pt>
                <c:pt idx="572">
                  <c:v>66.5</c:v>
                </c:pt>
                <c:pt idx="573">
                  <c:v>73</c:v>
                </c:pt>
                <c:pt idx="574">
                  <c:v>70.5</c:v>
                </c:pt>
                <c:pt idx="575">
                  <c:v>71</c:v>
                </c:pt>
                <c:pt idx="576">
                  <c:v>73</c:v>
                </c:pt>
                <c:pt idx="577">
                  <c:v>75</c:v>
                </c:pt>
                <c:pt idx="578">
                  <c:v>71.5</c:v>
                </c:pt>
                <c:pt idx="579">
                  <c:v>74.5</c:v>
                </c:pt>
                <c:pt idx="580">
                  <c:v>75</c:v>
                </c:pt>
                <c:pt idx="581">
                  <c:v>67.5</c:v>
                </c:pt>
                <c:pt idx="582">
                  <c:v>71.5</c:v>
                </c:pt>
                <c:pt idx="583">
                  <c:v>73.5</c:v>
                </c:pt>
                <c:pt idx="584">
                  <c:v>75.5</c:v>
                </c:pt>
                <c:pt idx="585">
                  <c:v>69.5</c:v>
                </c:pt>
                <c:pt idx="586">
                  <c:v>66.5</c:v>
                </c:pt>
                <c:pt idx="587">
                  <c:v>65.5</c:v>
                </c:pt>
                <c:pt idx="588">
                  <c:v>73.5</c:v>
                </c:pt>
                <c:pt idx="589">
                  <c:v>77</c:v>
                </c:pt>
                <c:pt idx="590">
                  <c:v>68.5</c:v>
                </c:pt>
                <c:pt idx="591">
                  <c:v>64</c:v>
                </c:pt>
                <c:pt idx="592">
                  <c:v>67.5</c:v>
                </c:pt>
                <c:pt idx="593">
                  <c:v>75</c:v>
                </c:pt>
                <c:pt idx="594">
                  <c:v>77.5</c:v>
                </c:pt>
                <c:pt idx="595">
                  <c:v>77.5</c:v>
                </c:pt>
                <c:pt idx="596">
                  <c:v>74.5</c:v>
                </c:pt>
                <c:pt idx="597">
                  <c:v>73.5</c:v>
                </c:pt>
                <c:pt idx="598">
                  <c:v>69.5</c:v>
                </c:pt>
                <c:pt idx="599">
                  <c:v>75.5</c:v>
                </c:pt>
                <c:pt idx="600">
                  <c:v>66.5</c:v>
                </c:pt>
                <c:pt idx="601">
                  <c:v>75.5</c:v>
                </c:pt>
                <c:pt idx="602">
                  <c:v>73.5</c:v>
                </c:pt>
                <c:pt idx="603">
                  <c:v>69</c:v>
                </c:pt>
                <c:pt idx="604">
                  <c:v>69</c:v>
                </c:pt>
                <c:pt idx="605">
                  <c:v>65.5</c:v>
                </c:pt>
                <c:pt idx="606">
                  <c:v>70.5</c:v>
                </c:pt>
                <c:pt idx="607">
                  <c:v>58</c:v>
                </c:pt>
                <c:pt idx="608">
                  <c:v>48.5</c:v>
                </c:pt>
                <c:pt idx="609">
                  <c:v>64.5</c:v>
                </c:pt>
                <c:pt idx="610">
                  <c:v>69.5</c:v>
                </c:pt>
                <c:pt idx="611">
                  <c:v>63.5</c:v>
                </c:pt>
                <c:pt idx="612">
                  <c:v>68</c:v>
                </c:pt>
                <c:pt idx="613">
                  <c:v>76</c:v>
                </c:pt>
                <c:pt idx="614">
                  <c:v>68</c:v>
                </c:pt>
                <c:pt idx="615">
                  <c:v>46</c:v>
                </c:pt>
                <c:pt idx="616">
                  <c:v>37.5</c:v>
                </c:pt>
                <c:pt idx="617">
                  <c:v>43</c:v>
                </c:pt>
                <c:pt idx="618">
                  <c:v>52.5</c:v>
                </c:pt>
                <c:pt idx="619">
                  <c:v>58</c:v>
                </c:pt>
                <c:pt idx="620">
                  <c:v>64.5</c:v>
                </c:pt>
                <c:pt idx="621">
                  <c:v>68</c:v>
                </c:pt>
                <c:pt idx="622">
                  <c:v>71.5</c:v>
                </c:pt>
                <c:pt idx="623">
                  <c:v>69</c:v>
                </c:pt>
                <c:pt idx="624">
                  <c:v>59</c:v>
                </c:pt>
                <c:pt idx="625">
                  <c:v>60.5</c:v>
                </c:pt>
                <c:pt idx="626">
                  <c:v>66</c:v>
                </c:pt>
                <c:pt idx="627">
                  <c:v>64.5</c:v>
                </c:pt>
                <c:pt idx="628">
                  <c:v>60</c:v>
                </c:pt>
                <c:pt idx="629">
                  <c:v>62</c:v>
                </c:pt>
                <c:pt idx="630">
                  <c:v>64.5</c:v>
                </c:pt>
                <c:pt idx="631">
                  <c:v>62</c:v>
                </c:pt>
                <c:pt idx="632">
                  <c:v>69.5</c:v>
                </c:pt>
                <c:pt idx="633">
                  <c:v>59</c:v>
                </c:pt>
                <c:pt idx="634">
                  <c:v>56</c:v>
                </c:pt>
                <c:pt idx="635">
                  <c:v>47</c:v>
                </c:pt>
                <c:pt idx="636">
                  <c:v>48</c:v>
                </c:pt>
                <c:pt idx="637">
                  <c:v>57</c:v>
                </c:pt>
                <c:pt idx="638">
                  <c:v>51.5</c:v>
                </c:pt>
                <c:pt idx="639">
                  <c:v>51.5</c:v>
                </c:pt>
                <c:pt idx="640">
                  <c:v>54.5</c:v>
                </c:pt>
                <c:pt idx="641">
                  <c:v>54.5</c:v>
                </c:pt>
                <c:pt idx="642">
                  <c:v>59.5</c:v>
                </c:pt>
                <c:pt idx="643">
                  <c:v>59</c:v>
                </c:pt>
                <c:pt idx="644">
                  <c:v>71</c:v>
                </c:pt>
                <c:pt idx="645">
                  <c:v>62.5</c:v>
                </c:pt>
                <c:pt idx="646">
                  <c:v>66</c:v>
                </c:pt>
                <c:pt idx="647">
                  <c:v>60</c:v>
                </c:pt>
                <c:pt idx="648">
                  <c:v>65.5</c:v>
                </c:pt>
                <c:pt idx="649">
                  <c:v>49.5</c:v>
                </c:pt>
                <c:pt idx="650">
                  <c:v>51.5</c:v>
                </c:pt>
                <c:pt idx="651">
                  <c:v>47</c:v>
                </c:pt>
                <c:pt idx="652">
                  <c:v>41</c:v>
                </c:pt>
                <c:pt idx="653">
                  <c:v>35.5</c:v>
                </c:pt>
                <c:pt idx="654">
                  <c:v>41.5</c:v>
                </c:pt>
                <c:pt idx="655">
                  <c:v>40.5</c:v>
                </c:pt>
                <c:pt idx="656">
                  <c:v>27.5</c:v>
                </c:pt>
                <c:pt idx="657">
                  <c:v>42.5</c:v>
                </c:pt>
                <c:pt idx="658">
                  <c:v>39.5</c:v>
                </c:pt>
                <c:pt idx="659">
                  <c:v>36.5</c:v>
                </c:pt>
                <c:pt idx="660">
                  <c:v>17</c:v>
                </c:pt>
                <c:pt idx="661">
                  <c:v>18</c:v>
                </c:pt>
                <c:pt idx="662">
                  <c:v>16</c:v>
                </c:pt>
                <c:pt idx="663">
                  <c:v>2</c:v>
                </c:pt>
                <c:pt idx="664">
                  <c:v>8</c:v>
                </c:pt>
                <c:pt idx="665">
                  <c:v>20.5</c:v>
                </c:pt>
                <c:pt idx="666">
                  <c:v>31.5</c:v>
                </c:pt>
                <c:pt idx="667">
                  <c:v>43.5</c:v>
                </c:pt>
                <c:pt idx="668">
                  <c:v>55.5</c:v>
                </c:pt>
                <c:pt idx="669">
                  <c:v>40.5</c:v>
                </c:pt>
                <c:pt idx="670">
                  <c:v>43.5</c:v>
                </c:pt>
                <c:pt idx="671">
                  <c:v>53</c:v>
                </c:pt>
                <c:pt idx="672">
                  <c:v>62.5</c:v>
                </c:pt>
                <c:pt idx="673">
                  <c:v>61.5</c:v>
                </c:pt>
                <c:pt idx="674">
                  <c:v>58</c:v>
                </c:pt>
                <c:pt idx="675">
                  <c:v>48.5</c:v>
                </c:pt>
                <c:pt idx="676">
                  <c:v>51.5</c:v>
                </c:pt>
                <c:pt idx="677">
                  <c:v>28</c:v>
                </c:pt>
                <c:pt idx="678">
                  <c:v>21.5</c:v>
                </c:pt>
                <c:pt idx="679">
                  <c:v>31.5</c:v>
                </c:pt>
                <c:pt idx="680">
                  <c:v>24</c:v>
                </c:pt>
                <c:pt idx="681">
                  <c:v>22.5</c:v>
                </c:pt>
                <c:pt idx="682">
                  <c:v>35</c:v>
                </c:pt>
                <c:pt idx="683">
                  <c:v>31.5</c:v>
                </c:pt>
                <c:pt idx="684">
                  <c:v>38</c:v>
                </c:pt>
                <c:pt idx="685">
                  <c:v>42</c:v>
                </c:pt>
                <c:pt idx="686">
                  <c:v>48.5</c:v>
                </c:pt>
                <c:pt idx="687">
                  <c:v>50.5</c:v>
                </c:pt>
                <c:pt idx="688">
                  <c:v>39</c:v>
                </c:pt>
                <c:pt idx="689">
                  <c:v>31</c:v>
                </c:pt>
                <c:pt idx="690">
                  <c:v>31</c:v>
                </c:pt>
                <c:pt idx="691">
                  <c:v>29</c:v>
                </c:pt>
                <c:pt idx="692">
                  <c:v>30.5</c:v>
                </c:pt>
                <c:pt idx="693">
                  <c:v>29</c:v>
                </c:pt>
                <c:pt idx="694">
                  <c:v>36</c:v>
                </c:pt>
                <c:pt idx="695">
                  <c:v>28</c:v>
                </c:pt>
                <c:pt idx="696">
                  <c:v>30.5</c:v>
                </c:pt>
                <c:pt idx="697">
                  <c:v>36.5</c:v>
                </c:pt>
                <c:pt idx="698">
                  <c:v>29</c:v>
                </c:pt>
                <c:pt idx="699">
                  <c:v>33.5</c:v>
                </c:pt>
                <c:pt idx="700">
                  <c:v>28</c:v>
                </c:pt>
                <c:pt idx="701">
                  <c:v>21.5</c:v>
                </c:pt>
                <c:pt idx="702">
                  <c:v>21.5</c:v>
                </c:pt>
                <c:pt idx="703">
                  <c:v>29.5</c:v>
                </c:pt>
                <c:pt idx="704">
                  <c:v>35</c:v>
                </c:pt>
                <c:pt idx="705">
                  <c:v>31.5</c:v>
                </c:pt>
                <c:pt idx="706">
                  <c:v>37.5</c:v>
                </c:pt>
                <c:pt idx="707">
                  <c:v>45</c:v>
                </c:pt>
                <c:pt idx="708">
                  <c:v>45</c:v>
                </c:pt>
                <c:pt idx="709">
                  <c:v>28</c:v>
                </c:pt>
                <c:pt idx="710">
                  <c:v>24</c:v>
                </c:pt>
                <c:pt idx="711">
                  <c:v>14.5</c:v>
                </c:pt>
                <c:pt idx="712">
                  <c:v>18.5</c:v>
                </c:pt>
                <c:pt idx="713">
                  <c:v>24</c:v>
                </c:pt>
                <c:pt idx="714">
                  <c:v>23</c:v>
                </c:pt>
                <c:pt idx="715">
                  <c:v>38</c:v>
                </c:pt>
                <c:pt idx="716">
                  <c:v>31</c:v>
                </c:pt>
                <c:pt idx="717">
                  <c:v>29.5</c:v>
                </c:pt>
                <c:pt idx="718">
                  <c:v>39</c:v>
                </c:pt>
                <c:pt idx="719">
                  <c:v>43.5</c:v>
                </c:pt>
                <c:pt idx="720">
                  <c:v>49</c:v>
                </c:pt>
                <c:pt idx="721">
                  <c:v>37.5</c:v>
                </c:pt>
                <c:pt idx="722">
                  <c:v>23</c:v>
                </c:pt>
                <c:pt idx="723">
                  <c:v>29</c:v>
                </c:pt>
                <c:pt idx="724">
                  <c:v>32</c:v>
                </c:pt>
                <c:pt idx="725">
                  <c:v>40.5</c:v>
                </c:pt>
                <c:pt idx="726">
                  <c:v>30</c:v>
                </c:pt>
                <c:pt idx="727">
                  <c:v>23.5</c:v>
                </c:pt>
                <c:pt idx="728">
                  <c:v>20</c:v>
                </c:pt>
                <c:pt idx="729">
                  <c:v>23.5</c:v>
                </c:pt>
                <c:pt idx="730">
                  <c:v>35.5</c:v>
                </c:pt>
                <c:pt idx="731">
                  <c:v>32</c:v>
                </c:pt>
                <c:pt idx="732">
                  <c:v>29.5</c:v>
                </c:pt>
                <c:pt idx="733">
                  <c:v>36</c:v>
                </c:pt>
                <c:pt idx="734">
                  <c:v>39.5</c:v>
                </c:pt>
                <c:pt idx="735">
                  <c:v>38.5</c:v>
                </c:pt>
                <c:pt idx="736">
                  <c:v>30.5</c:v>
                </c:pt>
                <c:pt idx="737">
                  <c:v>32.5</c:v>
                </c:pt>
                <c:pt idx="738">
                  <c:v>31</c:v>
                </c:pt>
                <c:pt idx="739">
                  <c:v>26.5</c:v>
                </c:pt>
                <c:pt idx="740">
                  <c:v>25.5</c:v>
                </c:pt>
                <c:pt idx="741">
                  <c:v>29.5</c:v>
                </c:pt>
                <c:pt idx="742">
                  <c:v>41</c:v>
                </c:pt>
                <c:pt idx="743">
                  <c:v>44</c:v>
                </c:pt>
                <c:pt idx="744">
                  <c:v>25</c:v>
                </c:pt>
                <c:pt idx="745">
                  <c:v>26.5</c:v>
                </c:pt>
                <c:pt idx="746">
                  <c:v>32.5</c:v>
                </c:pt>
                <c:pt idx="747">
                  <c:v>37</c:v>
                </c:pt>
                <c:pt idx="748">
                  <c:v>27.5</c:v>
                </c:pt>
                <c:pt idx="749">
                  <c:v>35.5</c:v>
                </c:pt>
                <c:pt idx="750">
                  <c:v>38</c:v>
                </c:pt>
                <c:pt idx="751">
                  <c:v>27.5</c:v>
                </c:pt>
                <c:pt idx="752">
                  <c:v>24</c:v>
                </c:pt>
                <c:pt idx="753">
                  <c:v>22</c:v>
                </c:pt>
                <c:pt idx="754">
                  <c:v>22</c:v>
                </c:pt>
                <c:pt idx="755">
                  <c:v>20</c:v>
                </c:pt>
                <c:pt idx="756">
                  <c:v>19.5</c:v>
                </c:pt>
                <c:pt idx="757">
                  <c:v>22</c:v>
                </c:pt>
                <c:pt idx="758">
                  <c:v>32</c:v>
                </c:pt>
                <c:pt idx="759">
                  <c:v>34.5</c:v>
                </c:pt>
                <c:pt idx="760">
                  <c:v>31.5</c:v>
                </c:pt>
                <c:pt idx="761">
                  <c:v>32</c:v>
                </c:pt>
                <c:pt idx="762">
                  <c:v>37.5</c:v>
                </c:pt>
                <c:pt idx="763">
                  <c:v>40</c:v>
                </c:pt>
                <c:pt idx="764">
                  <c:v>30.5</c:v>
                </c:pt>
                <c:pt idx="765">
                  <c:v>22</c:v>
                </c:pt>
                <c:pt idx="766">
                  <c:v>25.5</c:v>
                </c:pt>
                <c:pt idx="767">
                  <c:v>13</c:v>
                </c:pt>
                <c:pt idx="768">
                  <c:v>-2</c:v>
                </c:pt>
                <c:pt idx="769">
                  <c:v>4.5</c:v>
                </c:pt>
                <c:pt idx="770">
                  <c:v>1</c:v>
                </c:pt>
                <c:pt idx="771">
                  <c:v>-4</c:v>
                </c:pt>
                <c:pt idx="772">
                  <c:v>-14.5</c:v>
                </c:pt>
                <c:pt idx="773">
                  <c:v>-8.5</c:v>
                </c:pt>
                <c:pt idx="774">
                  <c:v>-5.5</c:v>
                </c:pt>
                <c:pt idx="775">
                  <c:v>-2</c:v>
                </c:pt>
                <c:pt idx="776">
                  <c:v>9.5</c:v>
                </c:pt>
                <c:pt idx="777">
                  <c:v>17</c:v>
                </c:pt>
                <c:pt idx="778">
                  <c:v>21.5</c:v>
                </c:pt>
                <c:pt idx="779">
                  <c:v>18.5</c:v>
                </c:pt>
                <c:pt idx="780">
                  <c:v>25</c:v>
                </c:pt>
                <c:pt idx="781">
                  <c:v>24.5</c:v>
                </c:pt>
                <c:pt idx="782">
                  <c:v>29</c:v>
                </c:pt>
                <c:pt idx="783">
                  <c:v>42.5</c:v>
                </c:pt>
                <c:pt idx="784">
                  <c:v>30.5</c:v>
                </c:pt>
                <c:pt idx="785">
                  <c:v>22</c:v>
                </c:pt>
                <c:pt idx="786">
                  <c:v>28.5</c:v>
                </c:pt>
                <c:pt idx="787">
                  <c:v>29.5</c:v>
                </c:pt>
                <c:pt idx="788">
                  <c:v>19</c:v>
                </c:pt>
                <c:pt idx="789">
                  <c:v>25.5</c:v>
                </c:pt>
                <c:pt idx="790">
                  <c:v>28.5</c:v>
                </c:pt>
                <c:pt idx="791">
                  <c:v>40.5</c:v>
                </c:pt>
                <c:pt idx="792">
                  <c:v>39.5</c:v>
                </c:pt>
                <c:pt idx="793">
                  <c:v>39.5</c:v>
                </c:pt>
                <c:pt idx="794">
                  <c:v>41</c:v>
                </c:pt>
                <c:pt idx="795">
                  <c:v>48</c:v>
                </c:pt>
                <c:pt idx="796">
                  <c:v>43.5</c:v>
                </c:pt>
                <c:pt idx="797">
                  <c:v>39.5</c:v>
                </c:pt>
                <c:pt idx="798">
                  <c:v>36.5</c:v>
                </c:pt>
                <c:pt idx="799">
                  <c:v>33.5</c:v>
                </c:pt>
                <c:pt idx="800">
                  <c:v>29.5</c:v>
                </c:pt>
                <c:pt idx="801">
                  <c:v>33</c:v>
                </c:pt>
                <c:pt idx="802">
                  <c:v>34.5</c:v>
                </c:pt>
                <c:pt idx="803">
                  <c:v>42.5</c:v>
                </c:pt>
                <c:pt idx="804">
                  <c:v>36.5</c:v>
                </c:pt>
                <c:pt idx="805">
                  <c:v>33</c:v>
                </c:pt>
                <c:pt idx="806">
                  <c:v>37</c:v>
                </c:pt>
                <c:pt idx="807">
                  <c:v>42.5</c:v>
                </c:pt>
                <c:pt idx="808">
                  <c:v>52</c:v>
                </c:pt>
                <c:pt idx="809">
                  <c:v>38</c:v>
                </c:pt>
                <c:pt idx="810">
                  <c:v>36.5</c:v>
                </c:pt>
                <c:pt idx="811">
                  <c:v>36.5</c:v>
                </c:pt>
                <c:pt idx="812">
                  <c:v>30</c:v>
                </c:pt>
                <c:pt idx="813">
                  <c:v>31.5</c:v>
                </c:pt>
                <c:pt idx="814">
                  <c:v>38.5</c:v>
                </c:pt>
                <c:pt idx="815">
                  <c:v>35.5</c:v>
                </c:pt>
                <c:pt idx="816">
                  <c:v>38</c:v>
                </c:pt>
                <c:pt idx="817">
                  <c:v>55</c:v>
                </c:pt>
                <c:pt idx="818">
                  <c:v>40.5</c:v>
                </c:pt>
                <c:pt idx="819">
                  <c:v>23</c:v>
                </c:pt>
                <c:pt idx="820">
                  <c:v>32.5</c:v>
                </c:pt>
                <c:pt idx="821">
                  <c:v>53.5</c:v>
                </c:pt>
                <c:pt idx="822">
                  <c:v>54.5</c:v>
                </c:pt>
                <c:pt idx="823">
                  <c:v>56.5</c:v>
                </c:pt>
                <c:pt idx="824">
                  <c:v>56.5</c:v>
                </c:pt>
                <c:pt idx="825">
                  <c:v>45</c:v>
                </c:pt>
                <c:pt idx="826">
                  <c:v>34</c:v>
                </c:pt>
                <c:pt idx="827">
                  <c:v>42.5</c:v>
                </c:pt>
                <c:pt idx="828">
                  <c:v>47</c:v>
                </c:pt>
                <c:pt idx="829">
                  <c:v>37.5</c:v>
                </c:pt>
                <c:pt idx="830">
                  <c:v>45</c:v>
                </c:pt>
                <c:pt idx="831">
                  <c:v>32.5</c:v>
                </c:pt>
                <c:pt idx="832">
                  <c:v>31</c:v>
                </c:pt>
                <c:pt idx="833">
                  <c:v>28.5</c:v>
                </c:pt>
                <c:pt idx="834">
                  <c:v>27.5</c:v>
                </c:pt>
                <c:pt idx="835">
                  <c:v>28.5</c:v>
                </c:pt>
                <c:pt idx="836">
                  <c:v>35</c:v>
                </c:pt>
                <c:pt idx="837">
                  <c:v>43</c:v>
                </c:pt>
                <c:pt idx="838">
                  <c:v>45.5</c:v>
                </c:pt>
                <c:pt idx="839">
                  <c:v>26.5</c:v>
                </c:pt>
                <c:pt idx="840">
                  <c:v>27.5</c:v>
                </c:pt>
                <c:pt idx="841">
                  <c:v>33</c:v>
                </c:pt>
                <c:pt idx="842">
                  <c:v>40.5</c:v>
                </c:pt>
                <c:pt idx="843">
                  <c:v>30.5</c:v>
                </c:pt>
                <c:pt idx="844">
                  <c:v>43</c:v>
                </c:pt>
                <c:pt idx="845">
                  <c:v>46.5</c:v>
                </c:pt>
                <c:pt idx="846">
                  <c:v>41.5</c:v>
                </c:pt>
                <c:pt idx="847">
                  <c:v>46</c:v>
                </c:pt>
                <c:pt idx="848">
                  <c:v>53</c:v>
                </c:pt>
                <c:pt idx="849">
                  <c:v>55.5</c:v>
                </c:pt>
                <c:pt idx="850">
                  <c:v>67</c:v>
                </c:pt>
                <c:pt idx="851">
                  <c:v>58.5</c:v>
                </c:pt>
                <c:pt idx="852">
                  <c:v>43.5</c:v>
                </c:pt>
                <c:pt idx="853">
                  <c:v>44</c:v>
                </c:pt>
                <c:pt idx="854">
                  <c:v>44</c:v>
                </c:pt>
                <c:pt idx="855">
                  <c:v>47.5</c:v>
                </c:pt>
                <c:pt idx="856">
                  <c:v>52.5</c:v>
                </c:pt>
                <c:pt idx="857">
                  <c:v>61.5</c:v>
                </c:pt>
                <c:pt idx="858">
                  <c:v>40.5</c:v>
                </c:pt>
                <c:pt idx="859">
                  <c:v>40</c:v>
                </c:pt>
                <c:pt idx="860">
                  <c:v>41.5</c:v>
                </c:pt>
                <c:pt idx="861">
                  <c:v>45</c:v>
                </c:pt>
                <c:pt idx="862">
                  <c:v>47.5</c:v>
                </c:pt>
                <c:pt idx="863">
                  <c:v>52</c:v>
                </c:pt>
                <c:pt idx="864">
                  <c:v>54.5</c:v>
                </c:pt>
                <c:pt idx="865">
                  <c:v>53</c:v>
                </c:pt>
                <c:pt idx="866">
                  <c:v>57.5</c:v>
                </c:pt>
                <c:pt idx="867">
                  <c:v>62</c:v>
                </c:pt>
                <c:pt idx="868">
                  <c:v>69.5</c:v>
                </c:pt>
                <c:pt idx="869">
                  <c:v>57</c:v>
                </c:pt>
                <c:pt idx="870">
                  <c:v>45</c:v>
                </c:pt>
                <c:pt idx="871">
                  <c:v>31.5</c:v>
                </c:pt>
                <c:pt idx="872">
                  <c:v>38</c:v>
                </c:pt>
                <c:pt idx="873">
                  <c:v>48</c:v>
                </c:pt>
                <c:pt idx="874">
                  <c:v>53</c:v>
                </c:pt>
                <c:pt idx="875">
                  <c:v>57.5</c:v>
                </c:pt>
                <c:pt idx="876">
                  <c:v>48.5</c:v>
                </c:pt>
                <c:pt idx="877">
                  <c:v>55</c:v>
                </c:pt>
                <c:pt idx="878">
                  <c:v>63</c:v>
                </c:pt>
                <c:pt idx="879">
                  <c:v>52</c:v>
                </c:pt>
                <c:pt idx="880">
                  <c:v>55.5</c:v>
                </c:pt>
                <c:pt idx="881">
                  <c:v>61.5</c:v>
                </c:pt>
                <c:pt idx="882">
                  <c:v>63</c:v>
                </c:pt>
                <c:pt idx="883">
                  <c:v>67.5</c:v>
                </c:pt>
                <c:pt idx="884">
                  <c:v>75.5</c:v>
                </c:pt>
                <c:pt idx="885">
                  <c:v>76.5</c:v>
                </c:pt>
                <c:pt idx="886">
                  <c:v>77</c:v>
                </c:pt>
                <c:pt idx="887">
                  <c:v>65</c:v>
                </c:pt>
                <c:pt idx="888">
                  <c:v>64</c:v>
                </c:pt>
                <c:pt idx="889">
                  <c:v>64.5</c:v>
                </c:pt>
                <c:pt idx="890">
                  <c:v>70</c:v>
                </c:pt>
                <c:pt idx="891">
                  <c:v>68.5</c:v>
                </c:pt>
                <c:pt idx="892">
                  <c:v>60.5</c:v>
                </c:pt>
                <c:pt idx="893">
                  <c:v>67.5</c:v>
                </c:pt>
                <c:pt idx="894">
                  <c:v>70</c:v>
                </c:pt>
                <c:pt idx="895">
                  <c:v>79.5</c:v>
                </c:pt>
                <c:pt idx="896">
                  <c:v>79.5</c:v>
                </c:pt>
                <c:pt idx="897">
                  <c:v>69.5</c:v>
                </c:pt>
                <c:pt idx="898">
                  <c:v>69</c:v>
                </c:pt>
                <c:pt idx="899">
                  <c:v>67</c:v>
                </c:pt>
                <c:pt idx="900">
                  <c:v>70</c:v>
                </c:pt>
                <c:pt idx="901">
                  <c:v>57.5</c:v>
                </c:pt>
                <c:pt idx="902">
                  <c:v>62.5</c:v>
                </c:pt>
                <c:pt idx="903">
                  <c:v>69.5</c:v>
                </c:pt>
                <c:pt idx="904">
                  <c:v>77</c:v>
                </c:pt>
                <c:pt idx="905">
                  <c:v>67.5</c:v>
                </c:pt>
                <c:pt idx="906">
                  <c:v>64</c:v>
                </c:pt>
                <c:pt idx="907">
                  <c:v>65.5</c:v>
                </c:pt>
                <c:pt idx="908">
                  <c:v>68.5</c:v>
                </c:pt>
                <c:pt idx="909">
                  <c:v>67.5</c:v>
                </c:pt>
                <c:pt idx="910">
                  <c:v>70</c:v>
                </c:pt>
                <c:pt idx="911">
                  <c:v>72.5</c:v>
                </c:pt>
                <c:pt idx="912">
                  <c:v>75.5</c:v>
                </c:pt>
                <c:pt idx="913">
                  <c:v>73.5</c:v>
                </c:pt>
                <c:pt idx="914">
                  <c:v>77</c:v>
                </c:pt>
                <c:pt idx="915">
                  <c:v>74.5</c:v>
                </c:pt>
                <c:pt idx="916">
                  <c:v>65</c:v>
                </c:pt>
                <c:pt idx="917">
                  <c:v>71.5</c:v>
                </c:pt>
                <c:pt idx="918">
                  <c:v>74</c:v>
                </c:pt>
                <c:pt idx="919">
                  <c:v>72.5</c:v>
                </c:pt>
                <c:pt idx="920">
                  <c:v>69</c:v>
                </c:pt>
                <c:pt idx="921">
                  <c:v>72</c:v>
                </c:pt>
                <c:pt idx="922">
                  <c:v>75.5</c:v>
                </c:pt>
                <c:pt idx="923">
                  <c:v>74</c:v>
                </c:pt>
                <c:pt idx="924">
                  <c:v>68</c:v>
                </c:pt>
                <c:pt idx="925">
                  <c:v>65.5</c:v>
                </c:pt>
                <c:pt idx="926">
                  <c:v>74.5</c:v>
                </c:pt>
                <c:pt idx="927">
                  <c:v>79.5</c:v>
                </c:pt>
                <c:pt idx="928">
                  <c:v>77</c:v>
                </c:pt>
                <c:pt idx="929">
                  <c:v>82</c:v>
                </c:pt>
                <c:pt idx="930">
                  <c:v>83</c:v>
                </c:pt>
                <c:pt idx="931">
                  <c:v>76</c:v>
                </c:pt>
                <c:pt idx="932">
                  <c:v>74.5</c:v>
                </c:pt>
                <c:pt idx="933">
                  <c:v>77</c:v>
                </c:pt>
                <c:pt idx="934">
                  <c:v>72</c:v>
                </c:pt>
                <c:pt idx="935">
                  <c:v>72.5</c:v>
                </c:pt>
                <c:pt idx="936">
                  <c:v>75</c:v>
                </c:pt>
                <c:pt idx="937">
                  <c:v>77</c:v>
                </c:pt>
                <c:pt idx="938">
                  <c:v>80</c:v>
                </c:pt>
                <c:pt idx="939">
                  <c:v>76.5</c:v>
                </c:pt>
                <c:pt idx="940">
                  <c:v>74.5</c:v>
                </c:pt>
                <c:pt idx="941">
                  <c:v>73.5</c:v>
                </c:pt>
                <c:pt idx="942">
                  <c:v>72.5</c:v>
                </c:pt>
                <c:pt idx="943">
                  <c:v>72.5</c:v>
                </c:pt>
                <c:pt idx="944">
                  <c:v>71.5</c:v>
                </c:pt>
                <c:pt idx="945">
                  <c:v>68</c:v>
                </c:pt>
                <c:pt idx="946">
                  <c:v>69</c:v>
                </c:pt>
                <c:pt idx="947">
                  <c:v>72</c:v>
                </c:pt>
                <c:pt idx="948">
                  <c:v>67.5</c:v>
                </c:pt>
                <c:pt idx="949">
                  <c:v>72</c:v>
                </c:pt>
                <c:pt idx="950">
                  <c:v>74.5</c:v>
                </c:pt>
                <c:pt idx="951">
                  <c:v>60.5</c:v>
                </c:pt>
                <c:pt idx="952">
                  <c:v>70</c:v>
                </c:pt>
                <c:pt idx="953">
                  <c:v>69</c:v>
                </c:pt>
                <c:pt idx="954">
                  <c:v>68</c:v>
                </c:pt>
                <c:pt idx="955">
                  <c:v>66.5</c:v>
                </c:pt>
                <c:pt idx="956">
                  <c:v>74</c:v>
                </c:pt>
                <c:pt idx="957">
                  <c:v>73</c:v>
                </c:pt>
                <c:pt idx="958">
                  <c:v>79</c:v>
                </c:pt>
                <c:pt idx="959">
                  <c:v>77.5</c:v>
                </c:pt>
                <c:pt idx="960">
                  <c:v>55.5</c:v>
                </c:pt>
                <c:pt idx="961">
                  <c:v>51</c:v>
                </c:pt>
                <c:pt idx="962">
                  <c:v>53</c:v>
                </c:pt>
                <c:pt idx="963">
                  <c:v>57.5</c:v>
                </c:pt>
                <c:pt idx="964">
                  <c:v>63.5</c:v>
                </c:pt>
                <c:pt idx="965">
                  <c:v>67.5</c:v>
                </c:pt>
                <c:pt idx="966">
                  <c:v>57.5</c:v>
                </c:pt>
                <c:pt idx="967">
                  <c:v>61.5</c:v>
                </c:pt>
                <c:pt idx="968">
                  <c:v>65.5</c:v>
                </c:pt>
                <c:pt idx="969">
                  <c:v>63</c:v>
                </c:pt>
                <c:pt idx="970">
                  <c:v>56.5</c:v>
                </c:pt>
                <c:pt idx="971">
                  <c:v>65</c:v>
                </c:pt>
                <c:pt idx="972">
                  <c:v>68</c:v>
                </c:pt>
                <c:pt idx="973">
                  <c:v>72</c:v>
                </c:pt>
                <c:pt idx="974">
                  <c:v>60.5</c:v>
                </c:pt>
                <c:pt idx="975">
                  <c:v>54.5</c:v>
                </c:pt>
                <c:pt idx="976">
                  <c:v>55</c:v>
                </c:pt>
                <c:pt idx="977">
                  <c:v>60</c:v>
                </c:pt>
                <c:pt idx="978">
                  <c:v>68.5</c:v>
                </c:pt>
                <c:pt idx="979">
                  <c:v>73.5</c:v>
                </c:pt>
                <c:pt idx="980">
                  <c:v>65</c:v>
                </c:pt>
                <c:pt idx="981">
                  <c:v>66</c:v>
                </c:pt>
                <c:pt idx="982">
                  <c:v>76.5</c:v>
                </c:pt>
                <c:pt idx="983">
                  <c:v>74</c:v>
                </c:pt>
                <c:pt idx="984">
                  <c:v>70</c:v>
                </c:pt>
                <c:pt idx="985">
                  <c:v>63.5</c:v>
                </c:pt>
                <c:pt idx="986">
                  <c:v>60.5</c:v>
                </c:pt>
                <c:pt idx="987">
                  <c:v>58.5</c:v>
                </c:pt>
                <c:pt idx="988">
                  <c:v>70.5</c:v>
                </c:pt>
                <c:pt idx="989">
                  <c:v>53.5</c:v>
                </c:pt>
                <c:pt idx="990">
                  <c:v>58.5</c:v>
                </c:pt>
                <c:pt idx="991">
                  <c:v>67.5</c:v>
                </c:pt>
                <c:pt idx="992">
                  <c:v>53.5</c:v>
                </c:pt>
                <c:pt idx="993">
                  <c:v>48</c:v>
                </c:pt>
                <c:pt idx="994">
                  <c:v>51</c:v>
                </c:pt>
                <c:pt idx="995">
                  <c:v>61.5</c:v>
                </c:pt>
                <c:pt idx="996">
                  <c:v>60</c:v>
                </c:pt>
                <c:pt idx="997">
                  <c:v>57.5</c:v>
                </c:pt>
                <c:pt idx="998">
                  <c:v>64</c:v>
                </c:pt>
                <c:pt idx="999">
                  <c:v>71.5</c:v>
                </c:pt>
                <c:pt idx="1000">
                  <c:v>72.5</c:v>
                </c:pt>
                <c:pt idx="1001">
                  <c:v>62.5</c:v>
                </c:pt>
                <c:pt idx="1002">
                  <c:v>46</c:v>
                </c:pt>
                <c:pt idx="1003">
                  <c:v>48.5</c:v>
                </c:pt>
                <c:pt idx="1004">
                  <c:v>50.5</c:v>
                </c:pt>
                <c:pt idx="1005">
                  <c:v>56.5</c:v>
                </c:pt>
                <c:pt idx="1006">
                  <c:v>66.5</c:v>
                </c:pt>
                <c:pt idx="1007">
                  <c:v>66</c:v>
                </c:pt>
                <c:pt idx="1008">
                  <c:v>62.5</c:v>
                </c:pt>
                <c:pt idx="1009">
                  <c:v>63.5</c:v>
                </c:pt>
                <c:pt idx="1010">
                  <c:v>55.5</c:v>
                </c:pt>
                <c:pt idx="1011">
                  <c:v>54</c:v>
                </c:pt>
                <c:pt idx="1012">
                  <c:v>47.5</c:v>
                </c:pt>
                <c:pt idx="1013">
                  <c:v>51.5</c:v>
                </c:pt>
                <c:pt idx="1014">
                  <c:v>38</c:v>
                </c:pt>
                <c:pt idx="1015">
                  <c:v>29.5</c:v>
                </c:pt>
                <c:pt idx="1016">
                  <c:v>31</c:v>
                </c:pt>
                <c:pt idx="1017">
                  <c:v>35</c:v>
                </c:pt>
                <c:pt idx="1018">
                  <c:v>39.5</c:v>
                </c:pt>
                <c:pt idx="1019">
                  <c:v>51</c:v>
                </c:pt>
                <c:pt idx="1020">
                  <c:v>54.5</c:v>
                </c:pt>
                <c:pt idx="1021">
                  <c:v>54.5</c:v>
                </c:pt>
                <c:pt idx="1022">
                  <c:v>39.5</c:v>
                </c:pt>
                <c:pt idx="1023">
                  <c:v>41.5</c:v>
                </c:pt>
                <c:pt idx="1024">
                  <c:v>51.5</c:v>
                </c:pt>
                <c:pt idx="1025">
                  <c:v>57.5</c:v>
                </c:pt>
                <c:pt idx="1026">
                  <c:v>47</c:v>
                </c:pt>
                <c:pt idx="1027">
                  <c:v>45</c:v>
                </c:pt>
                <c:pt idx="1028">
                  <c:v>54</c:v>
                </c:pt>
                <c:pt idx="1029">
                  <c:v>43</c:v>
                </c:pt>
                <c:pt idx="1030">
                  <c:v>43</c:v>
                </c:pt>
                <c:pt idx="1031">
                  <c:v>42.5</c:v>
                </c:pt>
                <c:pt idx="1032">
                  <c:v>60</c:v>
                </c:pt>
                <c:pt idx="1033">
                  <c:v>43.5</c:v>
                </c:pt>
                <c:pt idx="1034">
                  <c:v>30</c:v>
                </c:pt>
              </c:numCache>
            </c:numRef>
          </c:val>
          <c:smooth val="0"/>
          <c:extLst>
            <c:ext xmlns:c16="http://schemas.microsoft.com/office/drawing/2014/chart" uri="{C3380CC4-5D6E-409C-BE32-E72D297353CC}">
              <c16:uniqueId val="{00000001-7BC0-45C3-869C-BA2A44ED6272}"/>
            </c:ext>
          </c:extLst>
        </c:ser>
        <c:dLbls>
          <c:showLegendKey val="0"/>
          <c:showVal val="0"/>
          <c:showCatName val="0"/>
          <c:showSerName val="0"/>
          <c:showPercent val="0"/>
          <c:showBubbleSize val="0"/>
        </c:dLbls>
        <c:marker val="1"/>
        <c:smooth val="0"/>
        <c:axId val="340450239"/>
        <c:axId val="340447743"/>
      </c:lineChart>
      <c:dateAx>
        <c:axId val="340450239"/>
        <c:scaling>
          <c:orientation val="minMax"/>
        </c:scaling>
        <c:delete val="0"/>
        <c:axPos val="b"/>
        <c:numFmt formatCode="m/d/yyyy" sourceLinked="1"/>
        <c:majorTickMark val="out"/>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40447743"/>
        <c:crosses val="autoZero"/>
        <c:auto val="1"/>
        <c:lblOffset val="100"/>
        <c:baseTimeUnit val="days"/>
      </c:dateAx>
      <c:valAx>
        <c:axId val="340447743"/>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40450239"/>
        <c:crosses val="autoZero"/>
        <c:crossBetween val="between"/>
      </c:valAx>
      <c:valAx>
        <c:axId val="96425967"/>
        <c:scaling>
          <c:orientation val="minMax"/>
          <c:max val="100"/>
          <c:min val="-4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96425135"/>
        <c:crosses val="max"/>
        <c:crossBetween val="between"/>
      </c:valAx>
      <c:dateAx>
        <c:axId val="96425135"/>
        <c:scaling>
          <c:orientation val="minMax"/>
        </c:scaling>
        <c:delete val="1"/>
        <c:axPos val="b"/>
        <c:numFmt formatCode="m/d/yyyy" sourceLinked="1"/>
        <c:majorTickMark val="out"/>
        <c:minorTickMark val="none"/>
        <c:tickLblPos val="nextTo"/>
        <c:crossAx val="96425967"/>
        <c:crosses val="autoZero"/>
        <c:auto val="1"/>
        <c:lblOffset val="100"/>
        <c:baseTimeUnit val="days"/>
        <c:majorUnit val="1"/>
        <c:minorUnit val="1"/>
      </c:dateAx>
      <c:spPr>
        <a:noFill/>
        <a:ln>
          <a:noFill/>
        </a:ln>
        <a:effectLst/>
      </c:spPr>
    </c:plotArea>
    <c:legend>
      <c:legendPos val="b"/>
      <c:layout>
        <c:manualLayout>
          <c:xMode val="edge"/>
          <c:yMode val="edge"/>
          <c:x val="0.29154003133003564"/>
          <c:y val="0.90907189307703595"/>
          <c:w val="0.40049646994425381"/>
          <c:h val="7.7019535519424906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'Jason values'!$G$1</c:f>
              <c:strCache>
                <c:ptCount val="1"/>
                <c:pt idx="0">
                  <c:v>FullSA % Snow Covered Pixels</c:v>
                </c:pt>
              </c:strCache>
            </c:strRef>
          </c:tx>
          <c:spPr>
            <a:solidFill>
              <a:schemeClr val="bg2">
                <a:lumMod val="75000"/>
              </a:schemeClr>
            </a:solidFill>
            <a:ln>
              <a:no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values'!$G$2:$G$1037</c:f>
              <c:numCache>
                <c:formatCode>General</c:formatCode>
                <c:ptCount val="1036"/>
                <c:pt idx="0">
                  <c:v>49.2207792207792</c:v>
                </c:pt>
                <c:pt idx="1">
                  <c:v>49.2207792207792</c:v>
                </c:pt>
                <c:pt idx="2">
                  <c:v>49.2207792207792</c:v>
                </c:pt>
                <c:pt idx="3">
                  <c:v>49.038961038960998</c:v>
                </c:pt>
                <c:pt idx="4">
                  <c:v>48.961038961038902</c:v>
                </c:pt>
                <c:pt idx="5">
                  <c:v>35.870129870129801</c:v>
                </c:pt>
                <c:pt idx="6">
                  <c:v>39.168831168831098</c:v>
                </c:pt>
                <c:pt idx="7">
                  <c:v>29.350649350649299</c:v>
                </c:pt>
                <c:pt idx="8">
                  <c:v>16.467532467532401</c:v>
                </c:pt>
                <c:pt idx="9">
                  <c:v>16.467532467532401</c:v>
                </c:pt>
                <c:pt idx="10">
                  <c:v>16.2337662337662</c:v>
                </c:pt>
                <c:pt idx="11">
                  <c:v>16.6753246753246</c:v>
                </c:pt>
                <c:pt idx="12">
                  <c:v>13.6103896103896</c:v>
                </c:pt>
                <c:pt idx="13">
                  <c:v>13.116883116883098</c:v>
                </c:pt>
                <c:pt idx="14">
                  <c:v>13.350649350649299</c:v>
                </c:pt>
                <c:pt idx="15">
                  <c:v>13.350649350649299</c:v>
                </c:pt>
                <c:pt idx="16">
                  <c:v>13.402597402597399</c:v>
                </c:pt>
                <c:pt idx="17">
                  <c:v>13.714285714285701</c:v>
                </c:pt>
                <c:pt idx="18">
                  <c:v>13.714285714285701</c:v>
                </c:pt>
                <c:pt idx="19">
                  <c:v>13.714285714285701</c:v>
                </c:pt>
                <c:pt idx="20">
                  <c:v>13.714285714285701</c:v>
                </c:pt>
                <c:pt idx="21">
                  <c:v>49.194805194805099</c:v>
                </c:pt>
                <c:pt idx="22">
                  <c:v>49.194805194805099</c:v>
                </c:pt>
                <c:pt idx="23">
                  <c:v>48.831168831168796</c:v>
                </c:pt>
                <c:pt idx="24">
                  <c:v>48.337662337662302</c:v>
                </c:pt>
                <c:pt idx="25">
                  <c:v>27.558441558441498</c:v>
                </c:pt>
                <c:pt idx="26">
                  <c:v>27.402597402597401</c:v>
                </c:pt>
                <c:pt idx="27">
                  <c:v>38.1558441558441</c:v>
                </c:pt>
                <c:pt idx="28">
                  <c:v>38.415584415584398</c:v>
                </c:pt>
                <c:pt idx="29">
                  <c:v>38.415584415584398</c:v>
                </c:pt>
                <c:pt idx="30">
                  <c:v>27.584415584415499</c:v>
                </c:pt>
                <c:pt idx="31">
                  <c:v>16.571428571428502</c:v>
                </c:pt>
                <c:pt idx="32">
                  <c:v>16.493506493506398</c:v>
                </c:pt>
                <c:pt idx="33">
                  <c:v>16.493506493506398</c:v>
                </c:pt>
                <c:pt idx="34">
                  <c:v>16.493506493506398</c:v>
                </c:pt>
                <c:pt idx="35">
                  <c:v>15.272727272727199</c:v>
                </c:pt>
                <c:pt idx="36">
                  <c:v>30.467532467532401</c:v>
                </c:pt>
                <c:pt idx="37">
                  <c:v>25.818181818181802</c:v>
                </c:pt>
                <c:pt idx="38">
                  <c:v>22.051948051947999</c:v>
                </c:pt>
                <c:pt idx="39">
                  <c:v>22.337662337662302</c:v>
                </c:pt>
                <c:pt idx="40">
                  <c:v>15.168831168831101</c:v>
                </c:pt>
                <c:pt idx="41">
                  <c:v>14.4935064935064</c:v>
                </c:pt>
                <c:pt idx="42">
                  <c:v>13.7922077922077</c:v>
                </c:pt>
                <c:pt idx="43">
                  <c:v>14.285714285714199</c:v>
                </c:pt>
                <c:pt idx="44">
                  <c:v>13.766233766233698</c:v>
                </c:pt>
                <c:pt idx="45">
                  <c:v>18.909090909090899</c:v>
                </c:pt>
                <c:pt idx="46">
                  <c:v>18.909090909090899</c:v>
                </c:pt>
                <c:pt idx="47">
                  <c:v>19.740259740259699</c:v>
                </c:pt>
                <c:pt idx="48">
                  <c:v>18.961038961038902</c:v>
                </c:pt>
                <c:pt idx="49">
                  <c:v>17.2207792207792</c:v>
                </c:pt>
                <c:pt idx="50">
                  <c:v>18.103896103896101</c:v>
                </c:pt>
                <c:pt idx="51">
                  <c:v>21.194805194805099</c:v>
                </c:pt>
                <c:pt idx="52">
                  <c:v>24</c:v>
                </c:pt>
                <c:pt idx="53">
                  <c:v>22</c:v>
                </c:pt>
                <c:pt idx="54">
                  <c:v>22</c:v>
                </c:pt>
                <c:pt idx="55">
                  <c:v>40.805194805194802</c:v>
                </c:pt>
                <c:pt idx="56">
                  <c:v>40.805194805194802</c:v>
                </c:pt>
                <c:pt idx="57">
                  <c:v>42.961038961038902</c:v>
                </c:pt>
                <c:pt idx="58">
                  <c:v>43.5324675324675</c:v>
                </c:pt>
                <c:pt idx="59">
                  <c:v>47.948051948051898</c:v>
                </c:pt>
                <c:pt idx="60">
                  <c:v>48.337662337662302</c:v>
                </c:pt>
                <c:pt idx="61">
                  <c:v>48.987012987012903</c:v>
                </c:pt>
                <c:pt idx="62">
                  <c:v>49.090909090909001</c:v>
                </c:pt>
                <c:pt idx="63">
                  <c:v>49.064935064935</c:v>
                </c:pt>
                <c:pt idx="64">
                  <c:v>49.064935064935</c:v>
                </c:pt>
                <c:pt idx="65">
                  <c:v>49.064935064935</c:v>
                </c:pt>
                <c:pt idx="66">
                  <c:v>48.961038961038902</c:v>
                </c:pt>
                <c:pt idx="67">
                  <c:v>48.051948051948003</c:v>
                </c:pt>
                <c:pt idx="68">
                  <c:v>42.805194805194802</c:v>
                </c:pt>
                <c:pt idx="69">
                  <c:v>36.857142857142797</c:v>
                </c:pt>
                <c:pt idx="70">
                  <c:v>24.545454545454501</c:v>
                </c:pt>
                <c:pt idx="71">
                  <c:v>24.545454545454501</c:v>
                </c:pt>
                <c:pt idx="72">
                  <c:v>22.727272727272698</c:v>
                </c:pt>
                <c:pt idx="73">
                  <c:v>19.1428571428571</c:v>
                </c:pt>
                <c:pt idx="74">
                  <c:v>15.8441558441558</c:v>
                </c:pt>
                <c:pt idx="75">
                  <c:v>15.896103896103799</c:v>
                </c:pt>
                <c:pt idx="76">
                  <c:v>12.4935064935064</c:v>
                </c:pt>
                <c:pt idx="77">
                  <c:v>10.2597402597402</c:v>
                </c:pt>
                <c:pt idx="78">
                  <c:v>9.2987012987012889</c:v>
                </c:pt>
                <c:pt idx="79">
                  <c:v>9.6623376623376593</c:v>
                </c:pt>
                <c:pt idx="80">
                  <c:v>8.62337662337662</c:v>
                </c:pt>
                <c:pt idx="81">
                  <c:v>8.1558441558441501</c:v>
                </c:pt>
                <c:pt idx="82">
                  <c:v>8.1558441558441501</c:v>
                </c:pt>
                <c:pt idx="83">
                  <c:v>5.8441558441558401</c:v>
                </c:pt>
                <c:pt idx="84">
                  <c:v>5.9480519480519396</c:v>
                </c:pt>
                <c:pt idx="85">
                  <c:v>5.2987012987012898</c:v>
                </c:pt>
                <c:pt idx="86">
                  <c:v>5.7922077922077904</c:v>
                </c:pt>
                <c:pt idx="87">
                  <c:v>6.0779220779220697</c:v>
                </c:pt>
                <c:pt idx="88">
                  <c:v>4.4155844155844104</c:v>
                </c:pt>
                <c:pt idx="89">
                  <c:v>4.1558441558441501</c:v>
                </c:pt>
                <c:pt idx="90">
                  <c:v>4.1558441558441501</c:v>
                </c:pt>
                <c:pt idx="91">
                  <c:v>4.1558441558441501</c:v>
                </c:pt>
                <c:pt idx="92">
                  <c:v>4.2337662337662296</c:v>
                </c:pt>
                <c:pt idx="93">
                  <c:v>4.2597402597402603</c:v>
                </c:pt>
                <c:pt idx="94">
                  <c:v>4.1818181818181799</c:v>
                </c:pt>
                <c:pt idx="95">
                  <c:v>2.72727272727272</c:v>
                </c:pt>
                <c:pt idx="96">
                  <c:v>2.8051948051948004</c:v>
                </c:pt>
                <c:pt idx="97">
                  <c:v>5.1948051948051903</c:v>
                </c:pt>
                <c:pt idx="98">
                  <c:v>6.2077922077921999</c:v>
                </c:pt>
                <c:pt idx="99">
                  <c:v>9.9480519480519405</c:v>
                </c:pt>
                <c:pt idx="100">
                  <c:v>9.9480519480519405</c:v>
                </c:pt>
                <c:pt idx="101">
                  <c:v>10.909090909090899</c:v>
                </c:pt>
                <c:pt idx="102">
                  <c:v>8.9350649350649309</c:v>
                </c:pt>
                <c:pt idx="103">
                  <c:v>8.9090909090909101</c:v>
                </c:pt>
                <c:pt idx="104">
                  <c:v>7.3506493506493502</c:v>
                </c:pt>
                <c:pt idx="105">
                  <c:v>7.3506493506493502</c:v>
                </c:pt>
                <c:pt idx="106">
                  <c:v>6.4675324675324593</c:v>
                </c:pt>
                <c:pt idx="107">
                  <c:v>2.31168831168831</c:v>
                </c:pt>
                <c:pt idx="108">
                  <c:v>1.6883116883116798</c:v>
                </c:pt>
                <c:pt idx="109">
                  <c:v>1.6883116883116798</c:v>
                </c:pt>
                <c:pt idx="110">
                  <c:v>1.6883116883116798</c:v>
                </c:pt>
                <c:pt idx="111">
                  <c:v>1.6883116883116798</c:v>
                </c:pt>
                <c:pt idx="112">
                  <c:v>1.71428571428571</c:v>
                </c:pt>
                <c:pt idx="113">
                  <c:v>1.66233766233766</c:v>
                </c:pt>
                <c:pt idx="114">
                  <c:v>1.6363636363636298</c:v>
                </c:pt>
                <c:pt idx="115">
                  <c:v>1.5584415584415499</c:v>
                </c:pt>
                <c:pt idx="116">
                  <c:v>1.32467532467532</c:v>
                </c:pt>
                <c:pt idx="117">
                  <c:v>4.64935064935064</c:v>
                </c:pt>
                <c:pt idx="118">
                  <c:v>4.64935064935064</c:v>
                </c:pt>
                <c:pt idx="119">
                  <c:v>4.64935064935064</c:v>
                </c:pt>
                <c:pt idx="120">
                  <c:v>8.6753246753246689</c:v>
                </c:pt>
                <c:pt idx="121">
                  <c:v>8.9090909090909101</c:v>
                </c:pt>
                <c:pt idx="122">
                  <c:v>4.7272727272727204</c:v>
                </c:pt>
                <c:pt idx="123">
                  <c:v>4.7012987012986995</c:v>
                </c:pt>
                <c:pt idx="124">
                  <c:v>7.6623376623376593</c:v>
                </c:pt>
                <c:pt idx="125">
                  <c:v>7.3766233766233702</c:v>
                </c:pt>
                <c:pt idx="126">
                  <c:v>7.3766233766233702</c:v>
                </c:pt>
                <c:pt idx="127">
                  <c:v>7.2467532467532401</c:v>
                </c:pt>
                <c:pt idx="128">
                  <c:v>7.6623376623376593</c:v>
                </c:pt>
                <c:pt idx="129">
                  <c:v>7.5064935064935003</c:v>
                </c:pt>
                <c:pt idx="130">
                  <c:v>3.94805194805194</c:v>
                </c:pt>
                <c:pt idx="131">
                  <c:v>0.85714285714285698</c:v>
                </c:pt>
                <c:pt idx="132">
                  <c:v>0.70129870129870098</c:v>
                </c:pt>
                <c:pt idx="133">
                  <c:v>0.70129870129870098</c:v>
                </c:pt>
                <c:pt idx="134">
                  <c:v>0.90909090909090906</c:v>
                </c:pt>
                <c:pt idx="135">
                  <c:v>0.88311688311688308</c:v>
                </c:pt>
                <c:pt idx="136">
                  <c:v>1.2207792207792201</c:v>
                </c:pt>
                <c:pt idx="137">
                  <c:v>1.2207792207792201</c:v>
                </c:pt>
                <c:pt idx="138">
                  <c:v>1.2207792207792201</c:v>
                </c:pt>
                <c:pt idx="139">
                  <c:v>1.6883116883116798</c:v>
                </c:pt>
                <c:pt idx="140">
                  <c:v>1.6883116883116798</c:v>
                </c:pt>
                <c:pt idx="141">
                  <c:v>1.7922077922077901</c:v>
                </c:pt>
                <c:pt idx="142">
                  <c:v>1.7922077922077901</c:v>
                </c:pt>
                <c:pt idx="143">
                  <c:v>1.7922077922077901</c:v>
                </c:pt>
                <c:pt idx="144">
                  <c:v>1.6883116883116798</c:v>
                </c:pt>
                <c:pt idx="145">
                  <c:v>1.6883116883116798</c:v>
                </c:pt>
                <c:pt idx="146">
                  <c:v>1.6883116883116798</c:v>
                </c:pt>
                <c:pt idx="147">
                  <c:v>1.8181818181818101</c:v>
                </c:pt>
                <c:pt idx="148">
                  <c:v>1.1428571428571401</c:v>
                </c:pt>
                <c:pt idx="149">
                  <c:v>1.1428571428571401</c:v>
                </c:pt>
                <c:pt idx="150">
                  <c:v>1.5584415584415499</c:v>
                </c:pt>
                <c:pt idx="151">
                  <c:v>1.94805194805194</c:v>
                </c:pt>
                <c:pt idx="152">
                  <c:v>1.94805194805194</c:v>
                </c:pt>
                <c:pt idx="153">
                  <c:v>0.67532467532467499</c:v>
                </c:pt>
                <c:pt idx="154">
                  <c:v>0.54545454545454497</c:v>
                </c:pt>
                <c:pt idx="155">
                  <c:v>0.15584415584415501</c:v>
                </c:pt>
                <c:pt idx="156">
                  <c:v>0.15584415584415501</c:v>
                </c:pt>
                <c:pt idx="157">
                  <c:v>0.15584415584415501</c:v>
                </c:pt>
                <c:pt idx="158">
                  <c:v>0.28571428571428503</c:v>
                </c:pt>
                <c:pt idx="159">
                  <c:v>0.18181818181818099</c:v>
                </c:pt>
                <c:pt idx="160">
                  <c:v>0.103896103896103</c:v>
                </c:pt>
                <c:pt idx="161">
                  <c:v>0.103896103896103</c:v>
                </c:pt>
                <c:pt idx="162">
                  <c:v>5.1948051948051903E-2</c:v>
                </c:pt>
                <c:pt idx="163">
                  <c:v>5.1948051948051903E-2</c:v>
                </c:pt>
                <c:pt idx="164">
                  <c:v>5.1948051948051903E-2</c:v>
                </c:pt>
                <c:pt idx="165">
                  <c:v>0.36363636363636298</c:v>
                </c:pt>
                <c:pt idx="166">
                  <c:v>0.38961038961038902</c:v>
                </c:pt>
                <c:pt idx="167">
                  <c:v>0.493506493506493</c:v>
                </c:pt>
                <c:pt idx="168">
                  <c:v>0.38961038961038902</c:v>
                </c:pt>
                <c:pt idx="169">
                  <c:v>0.38961038961038902</c:v>
                </c:pt>
                <c:pt idx="170">
                  <c:v>0.46753246753246702</c:v>
                </c:pt>
                <c:pt idx="171">
                  <c:v>0.38961038961038902</c:v>
                </c:pt>
                <c:pt idx="172">
                  <c:v>0.38961038961038902</c:v>
                </c:pt>
                <c:pt idx="173">
                  <c:v>0.44155844155844098</c:v>
                </c:pt>
                <c:pt idx="174">
                  <c:v>0.44155844155844098</c:v>
                </c:pt>
                <c:pt idx="175">
                  <c:v>0.44155844155844098</c:v>
                </c:pt>
                <c:pt idx="176">
                  <c:v>0.493506493506493</c:v>
                </c:pt>
                <c:pt idx="177">
                  <c:v>5.1948051948051903E-2</c:v>
                </c:pt>
                <c:pt idx="178">
                  <c:v>0</c:v>
                </c:pt>
                <c:pt idx="179">
                  <c:v>0</c:v>
                </c:pt>
                <c:pt idx="180">
                  <c:v>0</c:v>
                </c:pt>
                <c:pt idx="181">
                  <c:v>2.5974025974025899E-2</c:v>
                </c:pt>
                <c:pt idx="182">
                  <c:v>0.28571428571428503</c:v>
                </c:pt>
                <c:pt idx="183">
                  <c:v>0.59740259740259705</c:v>
                </c:pt>
                <c:pt idx="184">
                  <c:v>0.46753246753246702</c:v>
                </c:pt>
                <c:pt idx="185">
                  <c:v>0.129870129870129</c:v>
                </c:pt>
                <c:pt idx="186">
                  <c:v>0.23376623376623298</c:v>
                </c:pt>
                <c:pt idx="187">
                  <c:v>0.72727272727272696</c:v>
                </c:pt>
                <c:pt idx="188">
                  <c:v>0.72727272727272696</c:v>
                </c:pt>
                <c:pt idx="189">
                  <c:v>0.44155844155844098</c:v>
                </c:pt>
                <c:pt idx="190">
                  <c:v>7.7922077922077906E-2</c:v>
                </c:pt>
                <c:pt idx="191">
                  <c:v>2.5974025974025899E-2</c:v>
                </c:pt>
                <c:pt idx="192">
                  <c:v>0</c:v>
                </c:pt>
                <c:pt idx="193">
                  <c:v>0</c:v>
                </c:pt>
                <c:pt idx="194">
                  <c:v>0</c:v>
                </c:pt>
                <c:pt idx="195">
                  <c:v>0</c:v>
                </c:pt>
                <c:pt idx="196">
                  <c:v>2.5974025974025899E-2</c:v>
                </c:pt>
                <c:pt idx="197">
                  <c:v>0</c:v>
                </c:pt>
                <c:pt idx="198">
                  <c:v>0</c:v>
                </c:pt>
                <c:pt idx="199">
                  <c:v>0</c:v>
                </c:pt>
                <c:pt idx="200">
                  <c:v>0</c:v>
                </c:pt>
                <c:pt idx="201">
                  <c:v>0</c:v>
                </c:pt>
                <c:pt idx="202">
                  <c:v>2.5974025974025899E-2</c:v>
                </c:pt>
                <c:pt idx="203">
                  <c:v>0.36363636363636298</c:v>
                </c:pt>
                <c:pt idx="204">
                  <c:v>0.23376623376623298</c:v>
                </c:pt>
                <c:pt idx="205">
                  <c:v>0</c:v>
                </c:pt>
                <c:pt idx="206">
                  <c:v>0</c:v>
                </c:pt>
                <c:pt idx="207">
                  <c:v>0</c:v>
                </c:pt>
                <c:pt idx="208">
                  <c:v>0</c:v>
                </c:pt>
                <c:pt idx="209">
                  <c:v>0</c:v>
                </c:pt>
                <c:pt idx="210">
                  <c:v>0</c:v>
                </c:pt>
                <c:pt idx="211">
                  <c:v>0</c:v>
                </c:pt>
                <c:pt idx="212">
                  <c:v>0</c:v>
                </c:pt>
                <c:pt idx="213">
                  <c:v>0</c:v>
                </c:pt>
                <c:pt idx="214">
                  <c:v>0</c:v>
                </c:pt>
                <c:pt idx="215">
                  <c:v>0</c:v>
                </c:pt>
                <c:pt idx="216">
                  <c:v>0</c:v>
                </c:pt>
                <c:pt idx="217">
                  <c:v>0.46753246753246702</c:v>
                </c:pt>
                <c:pt idx="218">
                  <c:v>5.1948051948051903E-2</c:v>
                </c:pt>
                <c:pt idx="219">
                  <c:v>5.1948051948051903E-2</c:v>
                </c:pt>
                <c:pt idx="220">
                  <c:v>2.5974025974025899E-2</c:v>
                </c:pt>
                <c:pt idx="221">
                  <c:v>2.5974025974025899E-2</c:v>
                </c:pt>
                <c:pt idx="222">
                  <c:v>2.5974025974025899E-2</c:v>
                </c:pt>
                <c:pt idx="223">
                  <c:v>0</c:v>
                </c:pt>
                <c:pt idx="224">
                  <c:v>0</c:v>
                </c:pt>
                <c:pt idx="225">
                  <c:v>0</c:v>
                </c:pt>
                <c:pt idx="226">
                  <c:v>7.7922077922077906E-2</c:v>
                </c:pt>
                <c:pt idx="227">
                  <c:v>0</c:v>
                </c:pt>
                <c:pt idx="228">
                  <c:v>0</c:v>
                </c:pt>
                <c:pt idx="229">
                  <c:v>0</c:v>
                </c:pt>
                <c:pt idx="230">
                  <c:v>0</c:v>
                </c:pt>
                <c:pt idx="231">
                  <c:v>0</c:v>
                </c:pt>
                <c:pt idx="232">
                  <c:v>2.5974025974025899E-2</c:v>
                </c:pt>
                <c:pt idx="233">
                  <c:v>2.5974025974025899E-2</c:v>
                </c:pt>
                <c:pt idx="234">
                  <c:v>0.18181818181818099</c:v>
                </c:pt>
                <c:pt idx="235">
                  <c:v>0.18181818181818099</c:v>
                </c:pt>
                <c:pt idx="236">
                  <c:v>7.7922077922077906E-2</c:v>
                </c:pt>
                <c:pt idx="237">
                  <c:v>0</c:v>
                </c:pt>
                <c:pt idx="238">
                  <c:v>0</c:v>
                </c:pt>
                <c:pt idx="239">
                  <c:v>0</c:v>
                </c:pt>
                <c:pt idx="240">
                  <c:v>0</c:v>
                </c:pt>
                <c:pt idx="241">
                  <c:v>0.80519480519480502</c:v>
                </c:pt>
                <c:pt idx="242">
                  <c:v>0</c:v>
                </c:pt>
                <c:pt idx="243">
                  <c:v>0</c:v>
                </c:pt>
                <c:pt idx="244">
                  <c:v>0</c:v>
                </c:pt>
                <c:pt idx="245">
                  <c:v>0</c:v>
                </c:pt>
                <c:pt idx="246">
                  <c:v>0</c:v>
                </c:pt>
                <c:pt idx="247">
                  <c:v>0</c:v>
                </c:pt>
                <c:pt idx="248">
                  <c:v>0</c:v>
                </c:pt>
                <c:pt idx="249">
                  <c:v>0.103896103896103</c:v>
                </c:pt>
                <c:pt idx="250">
                  <c:v>0.103896103896103</c:v>
                </c:pt>
                <c:pt idx="251">
                  <c:v>0.18181818181818099</c:v>
                </c:pt>
                <c:pt idx="252">
                  <c:v>0.23376623376623298</c:v>
                </c:pt>
                <c:pt idx="253">
                  <c:v>0.23376623376623298</c:v>
                </c:pt>
                <c:pt idx="254">
                  <c:v>5.1948051948051903E-2</c:v>
                </c:pt>
                <c:pt idx="255">
                  <c:v>2.5974025974025899E-2</c:v>
                </c:pt>
                <c:pt idx="256">
                  <c:v>2.5974025974025899E-2</c:v>
                </c:pt>
                <c:pt idx="257">
                  <c:v>0</c:v>
                </c:pt>
                <c:pt idx="258">
                  <c:v>0</c:v>
                </c:pt>
                <c:pt idx="259">
                  <c:v>0</c:v>
                </c:pt>
                <c:pt idx="260">
                  <c:v>0</c:v>
                </c:pt>
                <c:pt idx="261">
                  <c:v>0</c:v>
                </c:pt>
                <c:pt idx="262">
                  <c:v>0</c:v>
                </c:pt>
                <c:pt idx="263">
                  <c:v>0.51948051948051899</c:v>
                </c:pt>
                <c:pt idx="264">
                  <c:v>0</c:v>
                </c:pt>
                <c:pt idx="265">
                  <c:v>0</c:v>
                </c:pt>
                <c:pt idx="266">
                  <c:v>0</c:v>
                </c:pt>
                <c:pt idx="267">
                  <c:v>0</c:v>
                </c:pt>
                <c:pt idx="268">
                  <c:v>0</c:v>
                </c:pt>
                <c:pt idx="269">
                  <c:v>0.23376623376623298</c:v>
                </c:pt>
                <c:pt idx="270">
                  <c:v>0.23376623376623298</c:v>
                </c:pt>
                <c:pt idx="271">
                  <c:v>1.5584415584415499</c:v>
                </c:pt>
                <c:pt idx="272">
                  <c:v>1.61038961038961</c:v>
                </c:pt>
                <c:pt idx="273">
                  <c:v>49.2207792207792</c:v>
                </c:pt>
                <c:pt idx="274">
                  <c:v>15.688311688311599</c:v>
                </c:pt>
                <c:pt idx="275">
                  <c:v>0.36363636363636298</c:v>
                </c:pt>
                <c:pt idx="276">
                  <c:v>1.5324675324675301</c:v>
                </c:pt>
                <c:pt idx="277">
                  <c:v>1.5324675324675301</c:v>
                </c:pt>
                <c:pt idx="278">
                  <c:v>0.337662337662337</c:v>
                </c:pt>
                <c:pt idx="279">
                  <c:v>5.1948051948051903E-2</c:v>
                </c:pt>
                <c:pt idx="280">
                  <c:v>2.5974025974025899E-2</c:v>
                </c:pt>
                <c:pt idx="281">
                  <c:v>1.8701298701298701</c:v>
                </c:pt>
                <c:pt idx="282">
                  <c:v>16.571428571428502</c:v>
                </c:pt>
                <c:pt idx="283">
                  <c:v>21.8441558441558</c:v>
                </c:pt>
                <c:pt idx="284">
                  <c:v>7.4805194805194803</c:v>
                </c:pt>
                <c:pt idx="285">
                  <c:v>2.5974025974025898</c:v>
                </c:pt>
                <c:pt idx="286">
                  <c:v>1.94805194805194</c:v>
                </c:pt>
                <c:pt idx="287">
                  <c:v>1.8961038961038901</c:v>
                </c:pt>
                <c:pt idx="288">
                  <c:v>0.57142857142857095</c:v>
                </c:pt>
                <c:pt idx="289">
                  <c:v>0.57142857142857095</c:v>
                </c:pt>
                <c:pt idx="290">
                  <c:v>1.97402597402597</c:v>
                </c:pt>
                <c:pt idx="291">
                  <c:v>1.97402597402597</c:v>
                </c:pt>
                <c:pt idx="292">
                  <c:v>4.2597402597402603</c:v>
                </c:pt>
                <c:pt idx="293">
                  <c:v>4.2077922077921999</c:v>
                </c:pt>
                <c:pt idx="294">
                  <c:v>4.2857142857142803</c:v>
                </c:pt>
                <c:pt idx="295">
                  <c:v>4.7532467532467502</c:v>
                </c:pt>
                <c:pt idx="296">
                  <c:v>3.4545454545454497</c:v>
                </c:pt>
                <c:pt idx="297">
                  <c:v>1.03896103896103</c:v>
                </c:pt>
                <c:pt idx="298">
                  <c:v>1.03896103896103</c:v>
                </c:pt>
                <c:pt idx="299">
                  <c:v>33.272727272727195</c:v>
                </c:pt>
                <c:pt idx="300">
                  <c:v>33.272727272727195</c:v>
                </c:pt>
                <c:pt idx="301">
                  <c:v>48.389610389610297</c:v>
                </c:pt>
                <c:pt idx="302">
                  <c:v>49.012987012987004</c:v>
                </c:pt>
                <c:pt idx="303">
                  <c:v>49.012987012987004</c:v>
                </c:pt>
                <c:pt idx="304">
                  <c:v>46.909090909090899</c:v>
                </c:pt>
                <c:pt idx="305">
                  <c:v>47.090909090909001</c:v>
                </c:pt>
                <c:pt idx="306">
                  <c:v>47.090909090909001</c:v>
                </c:pt>
                <c:pt idx="307">
                  <c:v>46.259740259740198</c:v>
                </c:pt>
                <c:pt idx="308">
                  <c:v>21.116883116883102</c:v>
                </c:pt>
                <c:pt idx="309">
                  <c:v>21.584415584415499</c:v>
                </c:pt>
                <c:pt idx="310">
                  <c:v>18.077922077922</c:v>
                </c:pt>
                <c:pt idx="311">
                  <c:v>11.324675324675299</c:v>
                </c:pt>
                <c:pt idx="312">
                  <c:v>10.5974025974025</c:v>
                </c:pt>
                <c:pt idx="313">
                  <c:v>9.9220779220779196</c:v>
                </c:pt>
                <c:pt idx="314">
                  <c:v>45.038961038960998</c:v>
                </c:pt>
                <c:pt idx="315">
                  <c:v>45.038961038960998</c:v>
                </c:pt>
                <c:pt idx="316">
                  <c:v>39.012987012986997</c:v>
                </c:pt>
                <c:pt idx="317">
                  <c:v>13.038961038961</c:v>
                </c:pt>
                <c:pt idx="318">
                  <c:v>9.1428571428571406</c:v>
                </c:pt>
                <c:pt idx="319">
                  <c:v>11.038961038961</c:v>
                </c:pt>
                <c:pt idx="320">
                  <c:v>11.038961038961</c:v>
                </c:pt>
                <c:pt idx="321">
                  <c:v>4</c:v>
                </c:pt>
                <c:pt idx="322">
                  <c:v>3.6103896103896105</c:v>
                </c:pt>
                <c:pt idx="323">
                  <c:v>3.6103896103896105</c:v>
                </c:pt>
                <c:pt idx="324">
                  <c:v>23.324675324675301</c:v>
                </c:pt>
                <c:pt idx="325">
                  <c:v>23.974025974025899</c:v>
                </c:pt>
                <c:pt idx="326">
                  <c:v>23.974025974025899</c:v>
                </c:pt>
                <c:pt idx="327">
                  <c:v>19.636363636363598</c:v>
                </c:pt>
                <c:pt idx="328">
                  <c:v>19.792207792207702</c:v>
                </c:pt>
                <c:pt idx="329">
                  <c:v>25.636363636363601</c:v>
                </c:pt>
                <c:pt idx="330">
                  <c:v>17.948051948051898</c:v>
                </c:pt>
                <c:pt idx="331">
                  <c:v>18.493506493506402</c:v>
                </c:pt>
                <c:pt idx="332">
                  <c:v>18.493506493506402</c:v>
                </c:pt>
                <c:pt idx="333">
                  <c:v>48.285714285714199</c:v>
                </c:pt>
                <c:pt idx="334">
                  <c:v>49.194805194805099</c:v>
                </c:pt>
                <c:pt idx="335">
                  <c:v>49.142857142857096</c:v>
                </c:pt>
                <c:pt idx="336">
                  <c:v>48.649350649350595</c:v>
                </c:pt>
                <c:pt idx="337">
                  <c:v>46.597402597402599</c:v>
                </c:pt>
                <c:pt idx="338">
                  <c:v>41.246753246753201</c:v>
                </c:pt>
                <c:pt idx="339">
                  <c:v>38.467532467532401</c:v>
                </c:pt>
                <c:pt idx="340">
                  <c:v>32.883116883116799</c:v>
                </c:pt>
                <c:pt idx="341">
                  <c:v>33.142857142857103</c:v>
                </c:pt>
                <c:pt idx="342">
                  <c:v>38.961038961038902</c:v>
                </c:pt>
                <c:pt idx="343">
                  <c:v>38.519480519480496</c:v>
                </c:pt>
                <c:pt idx="344">
                  <c:v>38.519480519480496</c:v>
                </c:pt>
                <c:pt idx="345">
                  <c:v>26.129870129870099</c:v>
                </c:pt>
                <c:pt idx="346">
                  <c:v>26.7532467532467</c:v>
                </c:pt>
                <c:pt idx="347">
                  <c:v>26.7532467532467</c:v>
                </c:pt>
                <c:pt idx="348">
                  <c:v>27.142857142857103</c:v>
                </c:pt>
                <c:pt idx="349">
                  <c:v>17.4545454545454</c:v>
                </c:pt>
                <c:pt idx="350">
                  <c:v>24.077922077922</c:v>
                </c:pt>
                <c:pt idx="351">
                  <c:v>23.2207792207792</c:v>
                </c:pt>
                <c:pt idx="352">
                  <c:v>17.8441558441558</c:v>
                </c:pt>
                <c:pt idx="353">
                  <c:v>17.8441558441558</c:v>
                </c:pt>
                <c:pt idx="354">
                  <c:v>15.220779220779198</c:v>
                </c:pt>
                <c:pt idx="355">
                  <c:v>15.194805194805101</c:v>
                </c:pt>
                <c:pt idx="356">
                  <c:v>14.831168831168801</c:v>
                </c:pt>
                <c:pt idx="357">
                  <c:v>13.194805194805101</c:v>
                </c:pt>
                <c:pt idx="358">
                  <c:v>14.129870129870101</c:v>
                </c:pt>
                <c:pt idx="359">
                  <c:v>16</c:v>
                </c:pt>
                <c:pt idx="360">
                  <c:v>18.857142857142801</c:v>
                </c:pt>
                <c:pt idx="361">
                  <c:v>19.506493506493499</c:v>
                </c:pt>
                <c:pt idx="362">
                  <c:v>18.103896103896101</c:v>
                </c:pt>
                <c:pt idx="363">
                  <c:v>18.077922077922</c:v>
                </c:pt>
                <c:pt idx="364">
                  <c:v>17.948051948051898</c:v>
                </c:pt>
                <c:pt idx="365">
                  <c:v>16.337662337662302</c:v>
                </c:pt>
                <c:pt idx="366">
                  <c:v>17.870129870129801</c:v>
                </c:pt>
                <c:pt idx="367">
                  <c:v>13.948051948051901</c:v>
                </c:pt>
                <c:pt idx="368">
                  <c:v>11.168831168831101</c:v>
                </c:pt>
                <c:pt idx="369">
                  <c:v>10.9610389610389</c:v>
                </c:pt>
                <c:pt idx="370">
                  <c:v>9.6623376623376593</c:v>
                </c:pt>
                <c:pt idx="371">
                  <c:v>8.9870129870129798</c:v>
                </c:pt>
                <c:pt idx="372">
                  <c:v>9.0129870129870095</c:v>
                </c:pt>
                <c:pt idx="373">
                  <c:v>11.974025974025899</c:v>
                </c:pt>
                <c:pt idx="374">
                  <c:v>48.779220779220701</c:v>
                </c:pt>
                <c:pt idx="375">
                  <c:v>48.779220779220701</c:v>
                </c:pt>
                <c:pt idx="376">
                  <c:v>48.779220779220701</c:v>
                </c:pt>
                <c:pt idx="377">
                  <c:v>33.324675324675304</c:v>
                </c:pt>
                <c:pt idx="378">
                  <c:v>37.8441558441558</c:v>
                </c:pt>
                <c:pt idx="379">
                  <c:v>28.337662337662302</c:v>
                </c:pt>
                <c:pt idx="380">
                  <c:v>14.000000000000002</c:v>
                </c:pt>
                <c:pt idx="381">
                  <c:v>13.5064935064935</c:v>
                </c:pt>
                <c:pt idx="382">
                  <c:v>7.8701298701298699</c:v>
                </c:pt>
                <c:pt idx="383">
                  <c:v>7.8961038961038899</c:v>
                </c:pt>
                <c:pt idx="384">
                  <c:v>7.8441558441558392</c:v>
                </c:pt>
                <c:pt idx="385">
                  <c:v>7.8961038961038899</c:v>
                </c:pt>
                <c:pt idx="386">
                  <c:v>7.5064935064935003</c:v>
                </c:pt>
                <c:pt idx="387">
                  <c:v>6.7012987012986995</c:v>
                </c:pt>
                <c:pt idx="388">
                  <c:v>6.4935064935064899</c:v>
                </c:pt>
                <c:pt idx="389">
                  <c:v>6.5974025974025894</c:v>
                </c:pt>
                <c:pt idx="390">
                  <c:v>6.1298701298701292</c:v>
                </c:pt>
                <c:pt idx="391">
                  <c:v>6.1298701298701292</c:v>
                </c:pt>
                <c:pt idx="392">
                  <c:v>7.7402597402597406</c:v>
                </c:pt>
                <c:pt idx="393">
                  <c:v>8.0519480519480506</c:v>
                </c:pt>
                <c:pt idx="394">
                  <c:v>7.2727272727272698</c:v>
                </c:pt>
                <c:pt idx="395">
                  <c:v>7.2727272727272698</c:v>
                </c:pt>
                <c:pt idx="396">
                  <c:v>3.8441558441558401</c:v>
                </c:pt>
                <c:pt idx="397">
                  <c:v>3.8441558441558401</c:v>
                </c:pt>
                <c:pt idx="398">
                  <c:v>3.8441558441558401</c:v>
                </c:pt>
                <c:pt idx="399">
                  <c:v>49.038961038960998</c:v>
                </c:pt>
                <c:pt idx="400">
                  <c:v>49.090909090909001</c:v>
                </c:pt>
                <c:pt idx="401">
                  <c:v>49.090909090909001</c:v>
                </c:pt>
                <c:pt idx="402">
                  <c:v>49.090909090909001</c:v>
                </c:pt>
                <c:pt idx="403">
                  <c:v>49.090909090909001</c:v>
                </c:pt>
                <c:pt idx="404">
                  <c:v>49.2207792207792</c:v>
                </c:pt>
                <c:pt idx="405">
                  <c:v>49.2207792207792</c:v>
                </c:pt>
                <c:pt idx="406">
                  <c:v>49.2207792207792</c:v>
                </c:pt>
                <c:pt idx="407">
                  <c:v>49.2207792207792</c:v>
                </c:pt>
                <c:pt idx="408">
                  <c:v>49.2207792207792</c:v>
                </c:pt>
                <c:pt idx="409">
                  <c:v>49.2207792207792</c:v>
                </c:pt>
                <c:pt idx="410">
                  <c:v>49.194805194805099</c:v>
                </c:pt>
                <c:pt idx="411">
                  <c:v>49.194805194805099</c:v>
                </c:pt>
                <c:pt idx="412">
                  <c:v>49.194805194805099</c:v>
                </c:pt>
                <c:pt idx="413">
                  <c:v>48.987012987012903</c:v>
                </c:pt>
                <c:pt idx="414">
                  <c:v>47.974025974025899</c:v>
                </c:pt>
                <c:pt idx="415">
                  <c:v>47.610389610389596</c:v>
                </c:pt>
                <c:pt idx="416">
                  <c:v>46.3116883116883</c:v>
                </c:pt>
                <c:pt idx="417">
                  <c:v>44.831168831168796</c:v>
                </c:pt>
                <c:pt idx="418">
                  <c:v>39.6883116883116</c:v>
                </c:pt>
                <c:pt idx="419">
                  <c:v>40.649350649350602</c:v>
                </c:pt>
                <c:pt idx="420">
                  <c:v>48.3116883116883</c:v>
                </c:pt>
                <c:pt idx="421">
                  <c:v>47.870129870129801</c:v>
                </c:pt>
                <c:pt idx="422">
                  <c:v>45.064935064935</c:v>
                </c:pt>
                <c:pt idx="423">
                  <c:v>41.714285714285701</c:v>
                </c:pt>
                <c:pt idx="424">
                  <c:v>33.3766233766233</c:v>
                </c:pt>
                <c:pt idx="425">
                  <c:v>33.3766233766233</c:v>
                </c:pt>
                <c:pt idx="426">
                  <c:v>32.987012987012896</c:v>
                </c:pt>
                <c:pt idx="427">
                  <c:v>29.584415584415503</c:v>
                </c:pt>
                <c:pt idx="428">
                  <c:v>27.480519480519401</c:v>
                </c:pt>
                <c:pt idx="429">
                  <c:v>15.7662337662337</c:v>
                </c:pt>
                <c:pt idx="430">
                  <c:v>15.8441558441558</c:v>
                </c:pt>
                <c:pt idx="431">
                  <c:v>15.870129870129801</c:v>
                </c:pt>
                <c:pt idx="432">
                  <c:v>15.4285714285714</c:v>
                </c:pt>
                <c:pt idx="433">
                  <c:v>18.3116883116883</c:v>
                </c:pt>
                <c:pt idx="434">
                  <c:v>10.9610389610389</c:v>
                </c:pt>
                <c:pt idx="435">
                  <c:v>8.4675324675324593</c:v>
                </c:pt>
                <c:pt idx="436">
                  <c:v>42.493506493506402</c:v>
                </c:pt>
                <c:pt idx="437">
                  <c:v>42.493506493506402</c:v>
                </c:pt>
                <c:pt idx="438">
                  <c:v>42.493506493506402</c:v>
                </c:pt>
                <c:pt idx="439">
                  <c:v>42.493506493506402</c:v>
                </c:pt>
                <c:pt idx="440">
                  <c:v>27.168831168831098</c:v>
                </c:pt>
                <c:pt idx="441">
                  <c:v>17.428571428571399</c:v>
                </c:pt>
                <c:pt idx="442">
                  <c:v>17.428571428571399</c:v>
                </c:pt>
                <c:pt idx="443">
                  <c:v>17.428571428571399</c:v>
                </c:pt>
                <c:pt idx="444">
                  <c:v>15.896103896103799</c:v>
                </c:pt>
                <c:pt idx="445">
                  <c:v>13.662337662337601</c:v>
                </c:pt>
                <c:pt idx="446">
                  <c:v>13.038961038961</c:v>
                </c:pt>
                <c:pt idx="447">
                  <c:v>11.4545454545454</c:v>
                </c:pt>
                <c:pt idx="448">
                  <c:v>8.2077922077922008</c:v>
                </c:pt>
                <c:pt idx="449">
                  <c:v>10.051948051947999</c:v>
                </c:pt>
                <c:pt idx="450">
                  <c:v>7.4805194805194803</c:v>
                </c:pt>
                <c:pt idx="451">
                  <c:v>6.2077922077921999</c:v>
                </c:pt>
                <c:pt idx="452">
                  <c:v>6.2337662337662305</c:v>
                </c:pt>
                <c:pt idx="453">
                  <c:v>6.2077922077921999</c:v>
                </c:pt>
                <c:pt idx="454">
                  <c:v>6.1298701298701292</c:v>
                </c:pt>
                <c:pt idx="455">
                  <c:v>6.1818181818181799</c:v>
                </c:pt>
                <c:pt idx="456">
                  <c:v>7.1428571428571397</c:v>
                </c:pt>
                <c:pt idx="457">
                  <c:v>26.441558441558399</c:v>
                </c:pt>
                <c:pt idx="458">
                  <c:v>32.779220779220701</c:v>
                </c:pt>
                <c:pt idx="459">
                  <c:v>19.090909090909001</c:v>
                </c:pt>
                <c:pt idx="460">
                  <c:v>12.9870129870129</c:v>
                </c:pt>
                <c:pt idx="461">
                  <c:v>9.4805194805194795</c:v>
                </c:pt>
                <c:pt idx="462">
                  <c:v>9.4805194805194795</c:v>
                </c:pt>
                <c:pt idx="463">
                  <c:v>3.9740259740259702</c:v>
                </c:pt>
                <c:pt idx="464">
                  <c:v>3.94805194805194</c:v>
                </c:pt>
                <c:pt idx="465">
                  <c:v>3.94805194805194</c:v>
                </c:pt>
                <c:pt idx="466">
                  <c:v>3.94805194805194</c:v>
                </c:pt>
                <c:pt idx="467">
                  <c:v>5.1688311688311606</c:v>
                </c:pt>
                <c:pt idx="468">
                  <c:v>8.4675324675324593</c:v>
                </c:pt>
                <c:pt idx="469">
                  <c:v>8.3896103896103895</c:v>
                </c:pt>
                <c:pt idx="470">
                  <c:v>8.3116883116883109</c:v>
                </c:pt>
                <c:pt idx="471">
                  <c:v>12.857142857142801</c:v>
                </c:pt>
                <c:pt idx="472">
                  <c:v>10.7272727272727</c:v>
                </c:pt>
                <c:pt idx="473">
                  <c:v>8.1298701298701292</c:v>
                </c:pt>
                <c:pt idx="474">
                  <c:v>9.0909090909090899</c:v>
                </c:pt>
                <c:pt idx="475">
                  <c:v>5.6363636363636305</c:v>
                </c:pt>
                <c:pt idx="476">
                  <c:v>2.1298701298701301</c:v>
                </c:pt>
                <c:pt idx="477">
                  <c:v>2.4415584415584402</c:v>
                </c:pt>
                <c:pt idx="478">
                  <c:v>2.4935064935064899</c:v>
                </c:pt>
                <c:pt idx="479">
                  <c:v>2.3636363636363602</c:v>
                </c:pt>
                <c:pt idx="480">
                  <c:v>2.1558441558441501</c:v>
                </c:pt>
                <c:pt idx="481">
                  <c:v>2.31168831168831</c:v>
                </c:pt>
                <c:pt idx="482">
                  <c:v>2.31168831168831</c:v>
                </c:pt>
                <c:pt idx="483">
                  <c:v>1.61038961038961</c:v>
                </c:pt>
                <c:pt idx="484">
                  <c:v>1.35064935064935</c:v>
                </c:pt>
                <c:pt idx="485">
                  <c:v>1.35064935064935</c:v>
                </c:pt>
                <c:pt idx="486">
                  <c:v>1.4285714285714199</c:v>
                </c:pt>
                <c:pt idx="487">
                  <c:v>1.8961038961038901</c:v>
                </c:pt>
                <c:pt idx="488">
                  <c:v>0.90909090909090906</c:v>
                </c:pt>
                <c:pt idx="489">
                  <c:v>0.90909090909090906</c:v>
                </c:pt>
                <c:pt idx="490">
                  <c:v>0.93506493506493504</c:v>
                </c:pt>
                <c:pt idx="491">
                  <c:v>0.38961038961038902</c:v>
                </c:pt>
                <c:pt idx="492">
                  <c:v>1.37662337662337</c:v>
                </c:pt>
                <c:pt idx="493">
                  <c:v>1.37662337662337</c:v>
                </c:pt>
                <c:pt idx="494">
                  <c:v>1.37662337662337</c:v>
                </c:pt>
                <c:pt idx="495">
                  <c:v>1.37662337662337</c:v>
                </c:pt>
                <c:pt idx="496">
                  <c:v>1.37662337662337</c:v>
                </c:pt>
                <c:pt idx="497">
                  <c:v>1.37662337662337</c:v>
                </c:pt>
                <c:pt idx="498">
                  <c:v>0.80519480519480502</c:v>
                </c:pt>
                <c:pt idx="499">
                  <c:v>0.51948051948051899</c:v>
                </c:pt>
                <c:pt idx="500">
                  <c:v>0.51948051948051899</c:v>
                </c:pt>
                <c:pt idx="501">
                  <c:v>0.44155844155844098</c:v>
                </c:pt>
                <c:pt idx="502">
                  <c:v>0.44155844155844098</c:v>
                </c:pt>
                <c:pt idx="503">
                  <c:v>0.44155844155844098</c:v>
                </c:pt>
                <c:pt idx="504">
                  <c:v>0.38961038961038902</c:v>
                </c:pt>
                <c:pt idx="505">
                  <c:v>0.38961038961038902</c:v>
                </c:pt>
                <c:pt idx="506">
                  <c:v>5.1948051948051903E-2</c:v>
                </c:pt>
                <c:pt idx="507">
                  <c:v>5.1948051948051903E-2</c:v>
                </c:pt>
                <c:pt idx="508">
                  <c:v>5.1948051948051903E-2</c:v>
                </c:pt>
                <c:pt idx="509">
                  <c:v>1.1688311688311601</c:v>
                </c:pt>
                <c:pt idx="510">
                  <c:v>1.06493506493506</c:v>
                </c:pt>
                <c:pt idx="511">
                  <c:v>0.85714285714285698</c:v>
                </c:pt>
                <c:pt idx="512">
                  <c:v>0.415584415584415</c:v>
                </c:pt>
                <c:pt idx="513">
                  <c:v>2.5974025974025899E-2</c:v>
                </c:pt>
                <c:pt idx="514">
                  <c:v>0.493506493506493</c:v>
                </c:pt>
                <c:pt idx="515">
                  <c:v>0.493506493506493</c:v>
                </c:pt>
                <c:pt idx="516">
                  <c:v>0.493506493506493</c:v>
                </c:pt>
                <c:pt idx="517">
                  <c:v>7.7922077922077906E-2</c:v>
                </c:pt>
                <c:pt idx="518">
                  <c:v>0</c:v>
                </c:pt>
                <c:pt idx="519">
                  <c:v>0</c:v>
                </c:pt>
                <c:pt idx="520">
                  <c:v>0</c:v>
                </c:pt>
                <c:pt idx="521">
                  <c:v>2.5974025974025899E-2</c:v>
                </c:pt>
                <c:pt idx="522">
                  <c:v>2.5974025974025899E-2</c:v>
                </c:pt>
                <c:pt idx="523">
                  <c:v>0.70129870129870098</c:v>
                </c:pt>
                <c:pt idx="524">
                  <c:v>7.7922077922077906E-2</c:v>
                </c:pt>
                <c:pt idx="525">
                  <c:v>0</c:v>
                </c:pt>
                <c:pt idx="526">
                  <c:v>0</c:v>
                </c:pt>
                <c:pt idx="527">
                  <c:v>0</c:v>
                </c:pt>
                <c:pt idx="528">
                  <c:v>0</c:v>
                </c:pt>
                <c:pt idx="529">
                  <c:v>0</c:v>
                </c:pt>
                <c:pt idx="530">
                  <c:v>0</c:v>
                </c:pt>
                <c:pt idx="531">
                  <c:v>0</c:v>
                </c:pt>
                <c:pt idx="532">
                  <c:v>0</c:v>
                </c:pt>
                <c:pt idx="533">
                  <c:v>2.5974025974025899E-2</c:v>
                </c:pt>
                <c:pt idx="534">
                  <c:v>5.1948051948051903E-2</c:v>
                </c:pt>
                <c:pt idx="535">
                  <c:v>2.5974025974025899E-2</c:v>
                </c:pt>
                <c:pt idx="536">
                  <c:v>2.5974025974025899E-2</c:v>
                </c:pt>
                <c:pt idx="537">
                  <c:v>0.64935064935064901</c:v>
                </c:pt>
                <c:pt idx="538">
                  <c:v>7.7922077922077906E-2</c:v>
                </c:pt>
                <c:pt idx="539">
                  <c:v>0</c:v>
                </c:pt>
                <c:pt idx="540">
                  <c:v>2.5974025974025899E-2</c:v>
                </c:pt>
                <c:pt idx="541">
                  <c:v>2.5974025974025899E-2</c:v>
                </c:pt>
                <c:pt idx="542">
                  <c:v>2.5974025974025899E-2</c:v>
                </c:pt>
                <c:pt idx="543">
                  <c:v>0</c:v>
                </c:pt>
                <c:pt idx="544">
                  <c:v>0</c:v>
                </c:pt>
                <c:pt idx="545">
                  <c:v>0.36363636363636298</c:v>
                </c:pt>
                <c:pt idx="546">
                  <c:v>0.36363636363636298</c:v>
                </c:pt>
                <c:pt idx="547">
                  <c:v>0</c:v>
                </c:pt>
                <c:pt idx="548">
                  <c:v>0</c:v>
                </c:pt>
                <c:pt idx="549">
                  <c:v>7.7922077922077906E-2</c:v>
                </c:pt>
                <c:pt idx="550">
                  <c:v>0.36363636363636298</c:v>
                </c:pt>
                <c:pt idx="551">
                  <c:v>0.18181818181818099</c:v>
                </c:pt>
                <c:pt idx="552">
                  <c:v>5.1948051948051903E-2</c:v>
                </c:pt>
                <c:pt idx="553">
                  <c:v>2.5974025974025899E-2</c:v>
                </c:pt>
                <c:pt idx="554">
                  <c:v>0</c:v>
                </c:pt>
                <c:pt idx="555">
                  <c:v>0</c:v>
                </c:pt>
                <c:pt idx="556">
                  <c:v>0</c:v>
                </c:pt>
                <c:pt idx="557">
                  <c:v>0</c:v>
                </c:pt>
                <c:pt idx="558">
                  <c:v>0</c:v>
                </c:pt>
                <c:pt idx="559">
                  <c:v>5.1948051948051903E-2</c:v>
                </c:pt>
                <c:pt idx="560">
                  <c:v>0</c:v>
                </c:pt>
                <c:pt idx="561">
                  <c:v>0</c:v>
                </c:pt>
                <c:pt idx="562">
                  <c:v>0</c:v>
                </c:pt>
                <c:pt idx="563">
                  <c:v>0</c:v>
                </c:pt>
                <c:pt idx="564">
                  <c:v>0</c:v>
                </c:pt>
                <c:pt idx="565">
                  <c:v>0</c:v>
                </c:pt>
                <c:pt idx="566">
                  <c:v>0</c:v>
                </c:pt>
                <c:pt idx="567">
                  <c:v>0.207792207792207</c:v>
                </c:pt>
                <c:pt idx="568">
                  <c:v>0.207792207792207</c:v>
                </c:pt>
                <c:pt idx="569">
                  <c:v>0</c:v>
                </c:pt>
                <c:pt idx="570">
                  <c:v>0</c:v>
                </c:pt>
                <c:pt idx="571">
                  <c:v>0</c:v>
                </c:pt>
                <c:pt idx="572">
                  <c:v>0</c:v>
                </c:pt>
                <c:pt idx="573">
                  <c:v>0</c:v>
                </c:pt>
                <c:pt idx="574">
                  <c:v>0</c:v>
                </c:pt>
                <c:pt idx="575">
                  <c:v>0</c:v>
                </c:pt>
                <c:pt idx="576">
                  <c:v>0.18181818181818099</c:v>
                </c:pt>
                <c:pt idx="577">
                  <c:v>0</c:v>
                </c:pt>
                <c:pt idx="578">
                  <c:v>2.5974025974025899E-2</c:v>
                </c:pt>
                <c:pt idx="579">
                  <c:v>0</c:v>
                </c:pt>
                <c:pt idx="580">
                  <c:v>0</c:v>
                </c:pt>
                <c:pt idx="581">
                  <c:v>0</c:v>
                </c:pt>
                <c:pt idx="582">
                  <c:v>0.23376623376623298</c:v>
                </c:pt>
                <c:pt idx="583">
                  <c:v>0.23376623376623298</c:v>
                </c:pt>
                <c:pt idx="584">
                  <c:v>7.7922077922077906E-2</c:v>
                </c:pt>
                <c:pt idx="585">
                  <c:v>0</c:v>
                </c:pt>
                <c:pt idx="586">
                  <c:v>0</c:v>
                </c:pt>
                <c:pt idx="587">
                  <c:v>0</c:v>
                </c:pt>
                <c:pt idx="588">
                  <c:v>0</c:v>
                </c:pt>
                <c:pt idx="589">
                  <c:v>0</c:v>
                </c:pt>
                <c:pt idx="590">
                  <c:v>0</c:v>
                </c:pt>
                <c:pt idx="591">
                  <c:v>0</c:v>
                </c:pt>
                <c:pt idx="592">
                  <c:v>0</c:v>
                </c:pt>
                <c:pt idx="593">
                  <c:v>0</c:v>
                </c:pt>
                <c:pt idx="594">
                  <c:v>0</c:v>
                </c:pt>
                <c:pt idx="595">
                  <c:v>0.44155844155844098</c:v>
                </c:pt>
                <c:pt idx="596">
                  <c:v>0.15584415584415501</c:v>
                </c:pt>
                <c:pt idx="597">
                  <c:v>0</c:v>
                </c:pt>
                <c:pt idx="598">
                  <c:v>0</c:v>
                </c:pt>
                <c:pt idx="599">
                  <c:v>0</c:v>
                </c:pt>
                <c:pt idx="600">
                  <c:v>0</c:v>
                </c:pt>
                <c:pt idx="601">
                  <c:v>0</c:v>
                </c:pt>
                <c:pt idx="602">
                  <c:v>0</c:v>
                </c:pt>
                <c:pt idx="603">
                  <c:v>0</c:v>
                </c:pt>
                <c:pt idx="604">
                  <c:v>0.25974025974025899</c:v>
                </c:pt>
                <c:pt idx="605">
                  <c:v>0</c:v>
                </c:pt>
                <c:pt idx="606">
                  <c:v>0</c:v>
                </c:pt>
                <c:pt idx="607">
                  <c:v>0</c:v>
                </c:pt>
                <c:pt idx="608">
                  <c:v>0</c:v>
                </c:pt>
                <c:pt idx="609">
                  <c:v>0</c:v>
                </c:pt>
                <c:pt idx="610">
                  <c:v>0</c:v>
                </c:pt>
                <c:pt idx="611">
                  <c:v>0</c:v>
                </c:pt>
                <c:pt idx="612">
                  <c:v>0</c:v>
                </c:pt>
                <c:pt idx="613">
                  <c:v>0</c:v>
                </c:pt>
                <c:pt idx="614">
                  <c:v>0</c:v>
                </c:pt>
                <c:pt idx="615">
                  <c:v>0</c:v>
                </c:pt>
                <c:pt idx="616">
                  <c:v>11.168831168831101</c:v>
                </c:pt>
                <c:pt idx="617">
                  <c:v>9.9740259740259702</c:v>
                </c:pt>
                <c:pt idx="618">
                  <c:v>4.9870129870129798</c:v>
                </c:pt>
                <c:pt idx="619">
                  <c:v>1.1948051948051901</c:v>
                </c:pt>
                <c:pt idx="620">
                  <c:v>2.5974025974025899E-2</c:v>
                </c:pt>
                <c:pt idx="621">
                  <c:v>2.5974025974025899E-2</c:v>
                </c:pt>
                <c:pt idx="622">
                  <c:v>0</c:v>
                </c:pt>
                <c:pt idx="623">
                  <c:v>0</c:v>
                </c:pt>
                <c:pt idx="624">
                  <c:v>0</c:v>
                </c:pt>
                <c:pt idx="625">
                  <c:v>0</c:v>
                </c:pt>
                <c:pt idx="626">
                  <c:v>0</c:v>
                </c:pt>
                <c:pt idx="627">
                  <c:v>2.5974025974025899E-2</c:v>
                </c:pt>
                <c:pt idx="628">
                  <c:v>0</c:v>
                </c:pt>
                <c:pt idx="629">
                  <c:v>0</c:v>
                </c:pt>
                <c:pt idx="630">
                  <c:v>0</c:v>
                </c:pt>
                <c:pt idx="631">
                  <c:v>0</c:v>
                </c:pt>
                <c:pt idx="632">
                  <c:v>0</c:v>
                </c:pt>
                <c:pt idx="633">
                  <c:v>0</c:v>
                </c:pt>
                <c:pt idx="634">
                  <c:v>0</c:v>
                </c:pt>
                <c:pt idx="635">
                  <c:v>1.1688311688311601</c:v>
                </c:pt>
                <c:pt idx="636">
                  <c:v>0.64935064935064901</c:v>
                </c:pt>
                <c:pt idx="637">
                  <c:v>0</c:v>
                </c:pt>
                <c:pt idx="638">
                  <c:v>0</c:v>
                </c:pt>
                <c:pt idx="639">
                  <c:v>46.337662337662302</c:v>
                </c:pt>
                <c:pt idx="640">
                  <c:v>2.5974025974025899E-2</c:v>
                </c:pt>
                <c:pt idx="641">
                  <c:v>0</c:v>
                </c:pt>
                <c:pt idx="642">
                  <c:v>0</c:v>
                </c:pt>
                <c:pt idx="643">
                  <c:v>0</c:v>
                </c:pt>
                <c:pt idx="644">
                  <c:v>0</c:v>
                </c:pt>
                <c:pt idx="645">
                  <c:v>0</c:v>
                </c:pt>
                <c:pt idx="646">
                  <c:v>0</c:v>
                </c:pt>
                <c:pt idx="647">
                  <c:v>0</c:v>
                </c:pt>
                <c:pt idx="648">
                  <c:v>0</c:v>
                </c:pt>
                <c:pt idx="649">
                  <c:v>2.2337662337662301</c:v>
                </c:pt>
                <c:pt idx="650">
                  <c:v>1.03896103896103</c:v>
                </c:pt>
                <c:pt idx="651">
                  <c:v>1.03896103896103</c:v>
                </c:pt>
                <c:pt idx="652">
                  <c:v>0.85714285714285698</c:v>
                </c:pt>
                <c:pt idx="653">
                  <c:v>2.4935064935064899</c:v>
                </c:pt>
                <c:pt idx="654">
                  <c:v>1.35064935064935</c:v>
                </c:pt>
                <c:pt idx="655">
                  <c:v>6.0779220779220697</c:v>
                </c:pt>
                <c:pt idx="656">
                  <c:v>6.0779220779220697</c:v>
                </c:pt>
                <c:pt idx="657">
                  <c:v>6.0779220779220697</c:v>
                </c:pt>
                <c:pt idx="658">
                  <c:v>6.0779220779220697</c:v>
                </c:pt>
                <c:pt idx="659">
                  <c:v>6.2597402597402594</c:v>
                </c:pt>
                <c:pt idx="660">
                  <c:v>6.5714285714285694</c:v>
                </c:pt>
                <c:pt idx="661">
                  <c:v>44.6233766233766</c:v>
                </c:pt>
                <c:pt idx="662">
                  <c:v>44.6233766233766</c:v>
                </c:pt>
                <c:pt idx="663">
                  <c:v>49.168831168831098</c:v>
                </c:pt>
                <c:pt idx="664">
                  <c:v>49.194805194805099</c:v>
                </c:pt>
                <c:pt idx="665">
                  <c:v>49.194805194805099</c:v>
                </c:pt>
                <c:pt idx="666">
                  <c:v>49.194805194805099</c:v>
                </c:pt>
                <c:pt idx="667">
                  <c:v>35.324675324675297</c:v>
                </c:pt>
                <c:pt idx="668">
                  <c:v>14.467532467532401</c:v>
                </c:pt>
                <c:pt idx="669">
                  <c:v>6.7792207792207693</c:v>
                </c:pt>
                <c:pt idx="670">
                  <c:v>4.2857142857142803</c:v>
                </c:pt>
                <c:pt idx="671">
                  <c:v>2.4155844155844099</c:v>
                </c:pt>
                <c:pt idx="672">
                  <c:v>1.27272727272727</c:v>
                </c:pt>
                <c:pt idx="673">
                  <c:v>1.27272727272727</c:v>
                </c:pt>
                <c:pt idx="674">
                  <c:v>1.27272727272727</c:v>
                </c:pt>
                <c:pt idx="675">
                  <c:v>0.70129870129870098</c:v>
                </c:pt>
                <c:pt idx="676">
                  <c:v>1.35064935064935</c:v>
                </c:pt>
                <c:pt idx="677">
                  <c:v>1.4025974025974002</c:v>
                </c:pt>
                <c:pt idx="678">
                  <c:v>12.727272727272702</c:v>
                </c:pt>
                <c:pt idx="679">
                  <c:v>12.831168831168799</c:v>
                </c:pt>
                <c:pt idx="680">
                  <c:v>12.831168831168799</c:v>
                </c:pt>
                <c:pt idx="681">
                  <c:v>20.961038961038899</c:v>
                </c:pt>
                <c:pt idx="682">
                  <c:v>21.948051948051901</c:v>
                </c:pt>
                <c:pt idx="683">
                  <c:v>22.077922077922</c:v>
                </c:pt>
                <c:pt idx="684">
                  <c:v>19.896103896103799</c:v>
                </c:pt>
                <c:pt idx="685">
                  <c:v>19.558441558441501</c:v>
                </c:pt>
                <c:pt idx="686">
                  <c:v>18.077922077922</c:v>
                </c:pt>
                <c:pt idx="687">
                  <c:v>17.6103896103896</c:v>
                </c:pt>
                <c:pt idx="688">
                  <c:v>5.3246753246753205</c:v>
                </c:pt>
                <c:pt idx="689">
                  <c:v>5.5324675324675301</c:v>
                </c:pt>
                <c:pt idx="690">
                  <c:v>3.8701298701298703</c:v>
                </c:pt>
                <c:pt idx="691">
                  <c:v>4.1558441558441501</c:v>
                </c:pt>
                <c:pt idx="692">
                  <c:v>4.1558441558441501</c:v>
                </c:pt>
                <c:pt idx="693">
                  <c:v>4.1298701298701301</c:v>
                </c:pt>
                <c:pt idx="694">
                  <c:v>5.0649350649350593</c:v>
                </c:pt>
                <c:pt idx="695">
                  <c:v>5.1168831168831099</c:v>
                </c:pt>
                <c:pt idx="696">
                  <c:v>4.8571428571428505</c:v>
                </c:pt>
                <c:pt idx="697">
                  <c:v>4.9870129870129798</c:v>
                </c:pt>
                <c:pt idx="698">
                  <c:v>2.6753246753246698</c:v>
                </c:pt>
                <c:pt idx="699">
                  <c:v>2.5454545454545401</c:v>
                </c:pt>
                <c:pt idx="700">
                  <c:v>2.7012987012987</c:v>
                </c:pt>
                <c:pt idx="701">
                  <c:v>30.623376623376604</c:v>
                </c:pt>
                <c:pt idx="702">
                  <c:v>27.272727272727199</c:v>
                </c:pt>
                <c:pt idx="703">
                  <c:v>20.935064935064901</c:v>
                </c:pt>
                <c:pt idx="704">
                  <c:v>16.129870129870099</c:v>
                </c:pt>
                <c:pt idx="705">
                  <c:v>13.194805194805101</c:v>
                </c:pt>
                <c:pt idx="706">
                  <c:v>6.8311688311688297</c:v>
                </c:pt>
                <c:pt idx="707">
                  <c:v>4.62337662337662</c:v>
                </c:pt>
                <c:pt idx="708">
                  <c:v>2.8571428571428501</c:v>
                </c:pt>
                <c:pt idx="709">
                  <c:v>10.3376623376623</c:v>
                </c:pt>
                <c:pt idx="710">
                  <c:v>11.3506493506493</c:v>
                </c:pt>
                <c:pt idx="711">
                  <c:v>33.168831168831098</c:v>
                </c:pt>
                <c:pt idx="712">
                  <c:v>41.870129870129801</c:v>
                </c:pt>
                <c:pt idx="713">
                  <c:v>45.402597402597401</c:v>
                </c:pt>
                <c:pt idx="714">
                  <c:v>39.818181818181806</c:v>
                </c:pt>
                <c:pt idx="715">
                  <c:v>34.727272727272698</c:v>
                </c:pt>
                <c:pt idx="716">
                  <c:v>34.727272727272698</c:v>
                </c:pt>
                <c:pt idx="717">
                  <c:v>31.116883116883098</c:v>
                </c:pt>
                <c:pt idx="718">
                  <c:v>31.402597402597397</c:v>
                </c:pt>
                <c:pt idx="719">
                  <c:v>30.363636363636299</c:v>
                </c:pt>
                <c:pt idx="720">
                  <c:v>14.4935064935064</c:v>
                </c:pt>
                <c:pt idx="721">
                  <c:v>14.4935064935064</c:v>
                </c:pt>
                <c:pt idx="722">
                  <c:v>3.8701298701298703</c:v>
                </c:pt>
                <c:pt idx="723">
                  <c:v>2.8311688311688301</c:v>
                </c:pt>
                <c:pt idx="724">
                  <c:v>2.62337662337662</c:v>
                </c:pt>
                <c:pt idx="725">
                  <c:v>2.8831168831168803</c:v>
                </c:pt>
                <c:pt idx="726">
                  <c:v>10.857142857142801</c:v>
                </c:pt>
                <c:pt idx="727">
                  <c:v>3.0909090909090899</c:v>
                </c:pt>
                <c:pt idx="728">
                  <c:v>2.8311688311688301</c:v>
                </c:pt>
                <c:pt idx="729">
                  <c:v>3.1948051948051899</c:v>
                </c:pt>
                <c:pt idx="730">
                  <c:v>2.33766233766233</c:v>
                </c:pt>
                <c:pt idx="731">
                  <c:v>2.4675324675324601</c:v>
                </c:pt>
                <c:pt idx="732">
                  <c:v>2.9610389610389602</c:v>
                </c:pt>
                <c:pt idx="733">
                  <c:v>3.3506493506493498</c:v>
                </c:pt>
                <c:pt idx="734">
                  <c:v>3.3506493506493498</c:v>
                </c:pt>
                <c:pt idx="735">
                  <c:v>2.3896103896103802</c:v>
                </c:pt>
                <c:pt idx="736">
                  <c:v>3.0909090909090899</c:v>
                </c:pt>
                <c:pt idx="737">
                  <c:v>3.4025974025974</c:v>
                </c:pt>
                <c:pt idx="738">
                  <c:v>2.62337662337662</c:v>
                </c:pt>
                <c:pt idx="739">
                  <c:v>2.1038961038960999</c:v>
                </c:pt>
                <c:pt idx="740">
                  <c:v>2.0779220779220697</c:v>
                </c:pt>
                <c:pt idx="741">
                  <c:v>2.1558441558441501</c:v>
                </c:pt>
                <c:pt idx="742">
                  <c:v>2.1558441558441501</c:v>
                </c:pt>
                <c:pt idx="743">
                  <c:v>4.7272727272727204</c:v>
                </c:pt>
                <c:pt idx="744">
                  <c:v>3.4285714285714199</c:v>
                </c:pt>
                <c:pt idx="745">
                  <c:v>3.1428571428571401</c:v>
                </c:pt>
                <c:pt idx="746">
                  <c:v>3.1428571428571401</c:v>
                </c:pt>
                <c:pt idx="747">
                  <c:v>2.3636363636363602</c:v>
                </c:pt>
                <c:pt idx="748">
                  <c:v>2.8311688311688301</c:v>
                </c:pt>
                <c:pt idx="749">
                  <c:v>11.6103896103896</c:v>
                </c:pt>
                <c:pt idx="750">
                  <c:v>7.1428571428571397</c:v>
                </c:pt>
                <c:pt idx="751">
                  <c:v>7.1428571428571397</c:v>
                </c:pt>
                <c:pt idx="752">
                  <c:v>16.389610389610301</c:v>
                </c:pt>
                <c:pt idx="753">
                  <c:v>15.194805194805101</c:v>
                </c:pt>
                <c:pt idx="754">
                  <c:v>6.0779220779220697</c:v>
                </c:pt>
                <c:pt idx="755">
                  <c:v>6.0519480519480497</c:v>
                </c:pt>
                <c:pt idx="756">
                  <c:v>7.6623376623376593</c:v>
                </c:pt>
                <c:pt idx="757">
                  <c:v>6.9870129870129807</c:v>
                </c:pt>
                <c:pt idx="758">
                  <c:v>6.9870129870129807</c:v>
                </c:pt>
                <c:pt idx="759">
                  <c:v>7.7402597402597406</c:v>
                </c:pt>
                <c:pt idx="760">
                  <c:v>7.7402597402597406</c:v>
                </c:pt>
                <c:pt idx="761">
                  <c:v>2.2597402597402598</c:v>
                </c:pt>
                <c:pt idx="762">
                  <c:v>2.1298701298701301</c:v>
                </c:pt>
                <c:pt idx="763">
                  <c:v>2.1818181818181799</c:v>
                </c:pt>
                <c:pt idx="764">
                  <c:v>2.2857142857142803</c:v>
                </c:pt>
                <c:pt idx="765">
                  <c:v>15.272727272727199</c:v>
                </c:pt>
                <c:pt idx="766">
                  <c:v>17.506493506493502</c:v>
                </c:pt>
                <c:pt idx="767">
                  <c:v>26.805194805194798</c:v>
                </c:pt>
                <c:pt idx="768">
                  <c:v>26.805194805194798</c:v>
                </c:pt>
                <c:pt idx="769">
                  <c:v>32.7532467532467</c:v>
                </c:pt>
                <c:pt idx="770">
                  <c:v>41.506493506493506</c:v>
                </c:pt>
                <c:pt idx="771">
                  <c:v>42.051948051948003</c:v>
                </c:pt>
                <c:pt idx="772">
                  <c:v>42.051948051948003</c:v>
                </c:pt>
                <c:pt idx="773">
                  <c:v>42.415584415584398</c:v>
                </c:pt>
                <c:pt idx="774">
                  <c:v>49.064935064935</c:v>
                </c:pt>
                <c:pt idx="775">
                  <c:v>49.168831168831098</c:v>
                </c:pt>
                <c:pt idx="776">
                  <c:v>49.168831168831098</c:v>
                </c:pt>
                <c:pt idx="777">
                  <c:v>49.194805194805099</c:v>
                </c:pt>
                <c:pt idx="778">
                  <c:v>49.2207792207792</c:v>
                </c:pt>
                <c:pt idx="779">
                  <c:v>49.2207792207792</c:v>
                </c:pt>
                <c:pt idx="780">
                  <c:v>49.2207792207792</c:v>
                </c:pt>
                <c:pt idx="781">
                  <c:v>49.2207792207792</c:v>
                </c:pt>
                <c:pt idx="782">
                  <c:v>49.2207792207792</c:v>
                </c:pt>
                <c:pt idx="783">
                  <c:v>49.2207792207792</c:v>
                </c:pt>
                <c:pt idx="784">
                  <c:v>49.2207792207792</c:v>
                </c:pt>
                <c:pt idx="785">
                  <c:v>49.038961038960998</c:v>
                </c:pt>
                <c:pt idx="786">
                  <c:v>49.038961038960998</c:v>
                </c:pt>
                <c:pt idx="787">
                  <c:v>44.467532467532401</c:v>
                </c:pt>
                <c:pt idx="788">
                  <c:v>44.493506493506402</c:v>
                </c:pt>
                <c:pt idx="789">
                  <c:v>48.649350649350595</c:v>
                </c:pt>
                <c:pt idx="790">
                  <c:v>45.636363636363605</c:v>
                </c:pt>
                <c:pt idx="791">
                  <c:v>30.415584415584402</c:v>
                </c:pt>
                <c:pt idx="792">
                  <c:v>18.857142857142801</c:v>
                </c:pt>
                <c:pt idx="793">
                  <c:v>10.7012987012987</c:v>
                </c:pt>
                <c:pt idx="794">
                  <c:v>10.7012987012987</c:v>
                </c:pt>
                <c:pt idx="795">
                  <c:v>10.1818181818181</c:v>
                </c:pt>
                <c:pt idx="796">
                  <c:v>3.2207792207792201</c:v>
                </c:pt>
                <c:pt idx="797">
                  <c:v>3.01298701298701</c:v>
                </c:pt>
                <c:pt idx="798">
                  <c:v>3.6103896103896105</c:v>
                </c:pt>
                <c:pt idx="799">
                  <c:v>9.9220779220779196</c:v>
                </c:pt>
                <c:pt idx="800">
                  <c:v>11.090909090908999</c:v>
                </c:pt>
                <c:pt idx="801">
                  <c:v>5.0909090909090899</c:v>
                </c:pt>
                <c:pt idx="802">
                  <c:v>2.9610389610389602</c:v>
                </c:pt>
                <c:pt idx="803">
                  <c:v>3.0649350649350602</c:v>
                </c:pt>
                <c:pt idx="804">
                  <c:v>3.0649350649350602</c:v>
                </c:pt>
                <c:pt idx="805">
                  <c:v>3.1428571428571401</c:v>
                </c:pt>
                <c:pt idx="806">
                  <c:v>3.5324675324675301</c:v>
                </c:pt>
                <c:pt idx="807">
                  <c:v>1.4545454545454501</c:v>
                </c:pt>
                <c:pt idx="808">
                  <c:v>1.9220779220779201</c:v>
                </c:pt>
                <c:pt idx="809">
                  <c:v>6.5974025974025894</c:v>
                </c:pt>
                <c:pt idx="810">
                  <c:v>10.1818181818181</c:v>
                </c:pt>
                <c:pt idx="811">
                  <c:v>10.1818181818181</c:v>
                </c:pt>
                <c:pt idx="812">
                  <c:v>10.051948051947999</c:v>
                </c:pt>
                <c:pt idx="813">
                  <c:v>10.051948051947999</c:v>
                </c:pt>
                <c:pt idx="814">
                  <c:v>10.1818181818181</c:v>
                </c:pt>
                <c:pt idx="815">
                  <c:v>13.324675324675301</c:v>
                </c:pt>
                <c:pt idx="816">
                  <c:v>12.1558441558441</c:v>
                </c:pt>
                <c:pt idx="817">
                  <c:v>12.1558441558441</c:v>
                </c:pt>
                <c:pt idx="818">
                  <c:v>10.3376623376623</c:v>
                </c:pt>
                <c:pt idx="819">
                  <c:v>8.5194805194805205</c:v>
                </c:pt>
                <c:pt idx="820">
                  <c:v>4.2337662337662296</c:v>
                </c:pt>
                <c:pt idx="821">
                  <c:v>2.1558441558441501</c:v>
                </c:pt>
                <c:pt idx="822">
                  <c:v>2.8051948051948004</c:v>
                </c:pt>
                <c:pt idx="823">
                  <c:v>0.75324675324675305</c:v>
                </c:pt>
                <c:pt idx="824">
                  <c:v>0.72727272727272696</c:v>
                </c:pt>
                <c:pt idx="825">
                  <c:v>1.7662337662337602</c:v>
                </c:pt>
                <c:pt idx="826">
                  <c:v>1.7662337662337602</c:v>
                </c:pt>
                <c:pt idx="827">
                  <c:v>6.7792207792207693</c:v>
                </c:pt>
                <c:pt idx="828">
                  <c:v>4.4675324675324601</c:v>
                </c:pt>
                <c:pt idx="829">
                  <c:v>4</c:v>
                </c:pt>
                <c:pt idx="830">
                  <c:v>2.1818181818181799</c:v>
                </c:pt>
                <c:pt idx="831">
                  <c:v>5.8701298701298699</c:v>
                </c:pt>
                <c:pt idx="832">
                  <c:v>6.8831168831168803</c:v>
                </c:pt>
                <c:pt idx="833">
                  <c:v>7.4545454545454497</c:v>
                </c:pt>
                <c:pt idx="834">
                  <c:v>7.5324675324675292</c:v>
                </c:pt>
                <c:pt idx="835">
                  <c:v>8.9870129870129798</c:v>
                </c:pt>
                <c:pt idx="836">
                  <c:v>9.2467532467532401</c:v>
                </c:pt>
                <c:pt idx="837">
                  <c:v>10.7272727272727</c:v>
                </c:pt>
                <c:pt idx="838">
                  <c:v>10.9870129870129</c:v>
                </c:pt>
                <c:pt idx="839">
                  <c:v>11.714285714285699</c:v>
                </c:pt>
                <c:pt idx="840">
                  <c:v>15.896103896103799</c:v>
                </c:pt>
                <c:pt idx="841">
                  <c:v>9.8961038961038899</c:v>
                </c:pt>
                <c:pt idx="842">
                  <c:v>6.5194805194805197</c:v>
                </c:pt>
                <c:pt idx="843">
                  <c:v>12.103896103896099</c:v>
                </c:pt>
                <c:pt idx="844">
                  <c:v>12.129870129870101</c:v>
                </c:pt>
                <c:pt idx="845">
                  <c:v>12.129870129870101</c:v>
                </c:pt>
                <c:pt idx="846">
                  <c:v>12.129870129870101</c:v>
                </c:pt>
                <c:pt idx="847">
                  <c:v>10.5974025974025</c:v>
                </c:pt>
                <c:pt idx="848">
                  <c:v>2.8571428571428501</c:v>
                </c:pt>
                <c:pt idx="849">
                  <c:v>2.3896103896103802</c:v>
                </c:pt>
                <c:pt idx="850">
                  <c:v>1.4285714285714199</c:v>
                </c:pt>
                <c:pt idx="851">
                  <c:v>1.4285714285714199</c:v>
                </c:pt>
                <c:pt idx="852">
                  <c:v>1.7922077922077901</c:v>
                </c:pt>
                <c:pt idx="853">
                  <c:v>1.7662337662337602</c:v>
                </c:pt>
                <c:pt idx="854">
                  <c:v>3.2207792207792201</c:v>
                </c:pt>
                <c:pt idx="855">
                  <c:v>2.0779220779220697</c:v>
                </c:pt>
                <c:pt idx="856">
                  <c:v>0.59740259740259705</c:v>
                </c:pt>
                <c:pt idx="857">
                  <c:v>0.64935064935064901</c:v>
                </c:pt>
                <c:pt idx="858">
                  <c:v>1.4545454545454501</c:v>
                </c:pt>
                <c:pt idx="859">
                  <c:v>1.8961038961038901</c:v>
                </c:pt>
                <c:pt idx="860">
                  <c:v>1.8961038961038901</c:v>
                </c:pt>
                <c:pt idx="861">
                  <c:v>2.6753246753246698</c:v>
                </c:pt>
                <c:pt idx="862">
                  <c:v>2.5974025974025898</c:v>
                </c:pt>
                <c:pt idx="863">
                  <c:v>1.8701298701298701</c:v>
                </c:pt>
                <c:pt idx="864">
                  <c:v>1.8701298701298701</c:v>
                </c:pt>
                <c:pt idx="865">
                  <c:v>1.8701298701298701</c:v>
                </c:pt>
                <c:pt idx="866">
                  <c:v>1.6883116883116798</c:v>
                </c:pt>
                <c:pt idx="867">
                  <c:v>1.6883116883116798</c:v>
                </c:pt>
                <c:pt idx="868">
                  <c:v>0.207792207792207</c:v>
                </c:pt>
                <c:pt idx="869">
                  <c:v>0.64935064935064901</c:v>
                </c:pt>
                <c:pt idx="870">
                  <c:v>2.4935064935064899</c:v>
                </c:pt>
                <c:pt idx="871">
                  <c:v>2.5194805194805099</c:v>
                </c:pt>
                <c:pt idx="872">
                  <c:v>3.7142857142857104</c:v>
                </c:pt>
                <c:pt idx="873">
                  <c:v>2.5454545454545401</c:v>
                </c:pt>
                <c:pt idx="874">
                  <c:v>2.4155844155844099</c:v>
                </c:pt>
                <c:pt idx="875">
                  <c:v>1.71428571428571</c:v>
                </c:pt>
                <c:pt idx="876">
                  <c:v>1.74025974025974</c:v>
                </c:pt>
                <c:pt idx="877">
                  <c:v>0.103896103896103</c:v>
                </c:pt>
                <c:pt idx="878">
                  <c:v>5.1948051948051903E-2</c:v>
                </c:pt>
                <c:pt idx="879">
                  <c:v>0</c:v>
                </c:pt>
                <c:pt idx="880">
                  <c:v>0</c:v>
                </c:pt>
                <c:pt idx="881">
                  <c:v>0</c:v>
                </c:pt>
                <c:pt idx="882">
                  <c:v>0</c:v>
                </c:pt>
                <c:pt idx="883">
                  <c:v>0</c:v>
                </c:pt>
                <c:pt idx="884">
                  <c:v>0</c:v>
                </c:pt>
                <c:pt idx="885">
                  <c:v>2.5974025974025899E-2</c:v>
                </c:pt>
                <c:pt idx="886">
                  <c:v>5.1948051948051903E-2</c:v>
                </c:pt>
                <c:pt idx="887">
                  <c:v>2.5974025974025899E-2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0.15584415584415501</c:v>
                </c:pt>
                <c:pt idx="907">
                  <c:v>0</c:v>
                </c:pt>
                <c:pt idx="908">
                  <c:v>0</c:v>
                </c:pt>
                <c:pt idx="909">
                  <c:v>0</c:v>
                </c:pt>
                <c:pt idx="910">
                  <c:v>0</c:v>
                </c:pt>
                <c:pt idx="911">
                  <c:v>0</c:v>
                </c:pt>
                <c:pt idx="912">
                  <c:v>0</c:v>
                </c:pt>
                <c:pt idx="913">
                  <c:v>0</c:v>
                </c:pt>
                <c:pt idx="914">
                  <c:v>0</c:v>
                </c:pt>
                <c:pt idx="915">
                  <c:v>2.5974025974025899E-2</c:v>
                </c:pt>
                <c:pt idx="916">
                  <c:v>2.5974025974025899E-2</c:v>
                </c:pt>
                <c:pt idx="917">
                  <c:v>0</c:v>
                </c:pt>
                <c:pt idx="918">
                  <c:v>0</c:v>
                </c:pt>
                <c:pt idx="919">
                  <c:v>0</c:v>
                </c:pt>
                <c:pt idx="920">
                  <c:v>5.1948051948051903E-2</c:v>
                </c:pt>
                <c:pt idx="921">
                  <c:v>0</c:v>
                </c:pt>
                <c:pt idx="922">
                  <c:v>0</c:v>
                </c:pt>
                <c:pt idx="923">
                  <c:v>0</c:v>
                </c:pt>
                <c:pt idx="924">
                  <c:v>2.5974025974025899E-2</c:v>
                </c:pt>
                <c:pt idx="925">
                  <c:v>0</c:v>
                </c:pt>
                <c:pt idx="926">
                  <c:v>0</c:v>
                </c:pt>
                <c:pt idx="927">
                  <c:v>2.5974025974025899E-2</c:v>
                </c:pt>
                <c:pt idx="928">
                  <c:v>0</c:v>
                </c:pt>
                <c:pt idx="929">
                  <c:v>0</c:v>
                </c:pt>
                <c:pt idx="930">
                  <c:v>0.18181818181818099</c:v>
                </c:pt>
                <c:pt idx="931">
                  <c:v>0.207792207792207</c:v>
                </c:pt>
                <c:pt idx="932">
                  <c:v>0.18181818181818099</c:v>
                </c:pt>
                <c:pt idx="933">
                  <c:v>0.18181818181818099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5.1948051948051903E-2</c:v>
                </c:pt>
                <c:pt idx="948">
                  <c:v>5.1948051948051903E-2</c:v>
                </c:pt>
                <c:pt idx="949">
                  <c:v>0</c:v>
                </c:pt>
                <c:pt idx="950">
                  <c:v>0</c:v>
                </c:pt>
                <c:pt idx="951">
                  <c:v>0</c:v>
                </c:pt>
                <c:pt idx="952">
                  <c:v>0</c:v>
                </c:pt>
                <c:pt idx="953">
                  <c:v>0</c:v>
                </c:pt>
                <c:pt idx="954">
                  <c:v>0</c:v>
                </c:pt>
                <c:pt idx="955">
                  <c:v>0</c:v>
                </c:pt>
                <c:pt idx="956">
                  <c:v>0</c:v>
                </c:pt>
                <c:pt idx="957">
                  <c:v>0</c:v>
                </c:pt>
                <c:pt idx="958">
                  <c:v>2.5974025974025899E-2</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0.15584415584415501</c:v>
                </c:pt>
                <c:pt idx="993">
                  <c:v>0.77922077922077893</c:v>
                </c:pt>
                <c:pt idx="994">
                  <c:v>2.5974025974025899E-2</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0.493506493506493</c:v>
                </c:pt>
                <c:pt idx="1013">
                  <c:v>0.15584415584415501</c:v>
                </c:pt>
                <c:pt idx="1014">
                  <c:v>0.15584415584415501</c:v>
                </c:pt>
                <c:pt idx="1015">
                  <c:v>0.15584415584415501</c:v>
                </c:pt>
                <c:pt idx="1016">
                  <c:v>9.9740259740259702</c:v>
                </c:pt>
                <c:pt idx="1017">
                  <c:v>12.103896103896099</c:v>
                </c:pt>
                <c:pt idx="1018">
                  <c:v>17.2987012987013</c:v>
                </c:pt>
                <c:pt idx="1019">
                  <c:v>10.779220779220699</c:v>
                </c:pt>
                <c:pt idx="1020">
                  <c:v>3.01298701298701</c:v>
                </c:pt>
                <c:pt idx="1021">
                  <c:v>2.7012987012987</c:v>
                </c:pt>
                <c:pt idx="1022">
                  <c:v>2.7012987012987</c:v>
                </c:pt>
                <c:pt idx="1023">
                  <c:v>2.0519480519480502</c:v>
                </c:pt>
                <c:pt idx="1024">
                  <c:v>2.31168831168831</c:v>
                </c:pt>
                <c:pt idx="1025">
                  <c:v>0.415584415584415</c:v>
                </c:pt>
                <c:pt idx="1026">
                  <c:v>0.415584415584415</c:v>
                </c:pt>
                <c:pt idx="1027">
                  <c:v>0.415584415584415</c:v>
                </c:pt>
                <c:pt idx="1028">
                  <c:v>0.415584415584415</c:v>
                </c:pt>
                <c:pt idx="1029">
                  <c:v>0.415584415584415</c:v>
                </c:pt>
                <c:pt idx="1030">
                  <c:v>1.9220779220779201</c:v>
                </c:pt>
                <c:pt idx="1031">
                  <c:v>0.96103896103896114</c:v>
                </c:pt>
                <c:pt idx="1032">
                  <c:v>0.36363636363636298</c:v>
                </c:pt>
                <c:pt idx="1033">
                  <c:v>0.36363636363636298</c:v>
                </c:pt>
                <c:pt idx="1034">
                  <c:v>0.831168831168831</c:v>
                </c:pt>
              </c:numCache>
            </c:numRef>
          </c:val>
          <c:extLst>
            <c:ext xmlns:c16="http://schemas.microsoft.com/office/drawing/2014/chart" uri="{C3380CC4-5D6E-409C-BE32-E72D297353CC}">
              <c16:uniqueId val="{00000000-3CC2-4CC9-AAAF-06AEC804B722}"/>
            </c:ext>
          </c:extLst>
        </c:ser>
        <c:dLbls>
          <c:showLegendKey val="0"/>
          <c:showVal val="0"/>
          <c:showCatName val="0"/>
          <c:showSerName val="0"/>
          <c:showPercent val="0"/>
          <c:showBubbleSize val="0"/>
        </c:dLbls>
        <c:gapWidth val="150"/>
        <c:axId val="323242127"/>
        <c:axId val="332610863"/>
      </c:barChart>
      <c:lineChart>
        <c:grouping val="standard"/>
        <c:varyColors val="0"/>
        <c:ser>
          <c:idx val="1"/>
          <c:order val="1"/>
          <c:tx>
            <c:strRef>
              <c:f>'Jason values'!$H$1</c:f>
              <c:strCache>
                <c:ptCount val="1"/>
                <c:pt idx="0">
                  <c:v>Snow + Liquid Precipitation (in.)</c:v>
                </c:pt>
              </c:strCache>
            </c:strRef>
          </c:tx>
          <c:spPr>
            <a:ln w="12700" cap="rnd">
              <a:solidFill>
                <a:srgbClr val="190E4F"/>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values'!$H$2:$H$1037</c:f>
              <c:numCache>
                <c:formatCode>General</c:formatCode>
                <c:ptCount val="103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1.2</c:v>
                </c:pt>
                <c:pt idx="22">
                  <c:v>0</c:v>
                </c:pt>
                <c:pt idx="23">
                  <c:v>0</c:v>
                </c:pt>
                <c:pt idx="24">
                  <c:v>0</c:v>
                </c:pt>
                <c:pt idx="25">
                  <c:v>0</c:v>
                </c:pt>
                <c:pt idx="26">
                  <c:v>0</c:v>
                </c:pt>
                <c:pt idx="27">
                  <c:v>1</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1.05</c:v>
                </c:pt>
                <c:pt idx="46">
                  <c:v>0</c:v>
                </c:pt>
                <c:pt idx="47">
                  <c:v>0</c:v>
                </c:pt>
                <c:pt idx="48">
                  <c:v>0</c:v>
                </c:pt>
                <c:pt idx="49">
                  <c:v>0</c:v>
                </c:pt>
                <c:pt idx="50">
                  <c:v>0</c:v>
                </c:pt>
                <c:pt idx="51">
                  <c:v>1</c:v>
                </c:pt>
                <c:pt idx="52">
                  <c:v>0</c:v>
                </c:pt>
                <c:pt idx="53">
                  <c:v>0</c:v>
                </c:pt>
                <c:pt idx="54">
                  <c:v>1.7</c:v>
                </c:pt>
                <c:pt idx="55">
                  <c:v>2.2000000000000002</c:v>
                </c:pt>
                <c:pt idx="56">
                  <c:v>0</c:v>
                </c:pt>
                <c:pt idx="57">
                  <c:v>3</c:v>
                </c:pt>
                <c:pt idx="58">
                  <c:v>7.0000000000000007E-2</c:v>
                </c:pt>
                <c:pt idx="59">
                  <c:v>2.0099999999999998</c:v>
                </c:pt>
                <c:pt idx="60">
                  <c:v>0</c:v>
                </c:pt>
                <c:pt idx="61">
                  <c:v>0</c:v>
                </c:pt>
                <c:pt idx="62">
                  <c:v>0</c:v>
                </c:pt>
                <c:pt idx="63">
                  <c:v>0</c:v>
                </c:pt>
                <c:pt idx="64">
                  <c:v>0</c:v>
                </c:pt>
                <c:pt idx="65">
                  <c:v>0</c:v>
                </c:pt>
                <c:pt idx="66">
                  <c:v>0</c:v>
                </c:pt>
                <c:pt idx="67">
                  <c:v>1.02</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0.1</c:v>
                </c:pt>
                <c:pt idx="83">
                  <c:v>0.02</c:v>
                </c:pt>
                <c:pt idx="84">
                  <c:v>0</c:v>
                </c:pt>
                <c:pt idx="85">
                  <c:v>0</c:v>
                </c:pt>
                <c:pt idx="86">
                  <c:v>0</c:v>
                </c:pt>
                <c:pt idx="87">
                  <c:v>0</c:v>
                </c:pt>
                <c:pt idx="88">
                  <c:v>0</c:v>
                </c:pt>
                <c:pt idx="89">
                  <c:v>0</c:v>
                </c:pt>
                <c:pt idx="90">
                  <c:v>0</c:v>
                </c:pt>
                <c:pt idx="91">
                  <c:v>0</c:v>
                </c:pt>
                <c:pt idx="92">
                  <c:v>0.02</c:v>
                </c:pt>
                <c:pt idx="93">
                  <c:v>0</c:v>
                </c:pt>
                <c:pt idx="94">
                  <c:v>0.1</c:v>
                </c:pt>
                <c:pt idx="95">
                  <c:v>0</c:v>
                </c:pt>
                <c:pt idx="96">
                  <c:v>0</c:v>
                </c:pt>
                <c:pt idx="97">
                  <c:v>0</c:v>
                </c:pt>
                <c:pt idx="98">
                  <c:v>7.0000000000000007E-2</c:v>
                </c:pt>
                <c:pt idx="99">
                  <c:v>0.01</c:v>
                </c:pt>
                <c:pt idx="100">
                  <c:v>0</c:v>
                </c:pt>
                <c:pt idx="101">
                  <c:v>0.5</c:v>
                </c:pt>
                <c:pt idx="102">
                  <c:v>0</c:v>
                </c:pt>
                <c:pt idx="103">
                  <c:v>0</c:v>
                </c:pt>
                <c:pt idx="104">
                  <c:v>0</c:v>
                </c:pt>
                <c:pt idx="105">
                  <c:v>0.04</c:v>
                </c:pt>
                <c:pt idx="106">
                  <c:v>0</c:v>
                </c:pt>
                <c:pt idx="107">
                  <c:v>0</c:v>
                </c:pt>
                <c:pt idx="108">
                  <c:v>0</c:v>
                </c:pt>
                <c:pt idx="109">
                  <c:v>0.01</c:v>
                </c:pt>
                <c:pt idx="110">
                  <c:v>0.04</c:v>
                </c:pt>
                <c:pt idx="111">
                  <c:v>0</c:v>
                </c:pt>
                <c:pt idx="112">
                  <c:v>0</c:v>
                </c:pt>
                <c:pt idx="113">
                  <c:v>0.05</c:v>
                </c:pt>
                <c:pt idx="114">
                  <c:v>0</c:v>
                </c:pt>
                <c:pt idx="115">
                  <c:v>0.12</c:v>
                </c:pt>
                <c:pt idx="116">
                  <c:v>0</c:v>
                </c:pt>
                <c:pt idx="117">
                  <c:v>0.16</c:v>
                </c:pt>
                <c:pt idx="118">
                  <c:v>0</c:v>
                </c:pt>
                <c:pt idx="119">
                  <c:v>7.0000000000000007E-2</c:v>
                </c:pt>
                <c:pt idx="120">
                  <c:v>0</c:v>
                </c:pt>
                <c:pt idx="121">
                  <c:v>0.09</c:v>
                </c:pt>
                <c:pt idx="122">
                  <c:v>0</c:v>
                </c:pt>
                <c:pt idx="123">
                  <c:v>0</c:v>
                </c:pt>
                <c:pt idx="124">
                  <c:v>0.01</c:v>
                </c:pt>
                <c:pt idx="125">
                  <c:v>0.02</c:v>
                </c:pt>
                <c:pt idx="126">
                  <c:v>0.21</c:v>
                </c:pt>
                <c:pt idx="127">
                  <c:v>0.01</c:v>
                </c:pt>
                <c:pt idx="128">
                  <c:v>0.03</c:v>
                </c:pt>
                <c:pt idx="129">
                  <c:v>0</c:v>
                </c:pt>
                <c:pt idx="130">
                  <c:v>0</c:v>
                </c:pt>
                <c:pt idx="131">
                  <c:v>0</c:v>
                </c:pt>
                <c:pt idx="132">
                  <c:v>0</c:v>
                </c:pt>
                <c:pt idx="133">
                  <c:v>0</c:v>
                </c:pt>
                <c:pt idx="134">
                  <c:v>0</c:v>
                </c:pt>
                <c:pt idx="135">
                  <c:v>0.2</c:v>
                </c:pt>
                <c:pt idx="136">
                  <c:v>0.46</c:v>
                </c:pt>
                <c:pt idx="137">
                  <c:v>0.08</c:v>
                </c:pt>
                <c:pt idx="138">
                  <c:v>0</c:v>
                </c:pt>
                <c:pt idx="139">
                  <c:v>0.09</c:v>
                </c:pt>
                <c:pt idx="140">
                  <c:v>0.16</c:v>
                </c:pt>
                <c:pt idx="141">
                  <c:v>0.09</c:v>
                </c:pt>
                <c:pt idx="142">
                  <c:v>0.15</c:v>
                </c:pt>
                <c:pt idx="143">
                  <c:v>0.17</c:v>
                </c:pt>
                <c:pt idx="144">
                  <c:v>0</c:v>
                </c:pt>
                <c:pt idx="145">
                  <c:v>0</c:v>
                </c:pt>
                <c:pt idx="146">
                  <c:v>1.95</c:v>
                </c:pt>
                <c:pt idx="147">
                  <c:v>0.14000000000000001</c:v>
                </c:pt>
                <c:pt idx="148">
                  <c:v>0</c:v>
                </c:pt>
                <c:pt idx="149">
                  <c:v>0</c:v>
                </c:pt>
                <c:pt idx="150">
                  <c:v>0.01</c:v>
                </c:pt>
                <c:pt idx="151">
                  <c:v>0</c:v>
                </c:pt>
                <c:pt idx="152">
                  <c:v>0</c:v>
                </c:pt>
                <c:pt idx="153">
                  <c:v>0</c:v>
                </c:pt>
                <c:pt idx="154">
                  <c:v>0</c:v>
                </c:pt>
                <c:pt idx="155">
                  <c:v>0</c:v>
                </c:pt>
                <c:pt idx="156">
                  <c:v>0</c:v>
                </c:pt>
                <c:pt idx="157">
                  <c:v>0.14000000000000001</c:v>
                </c:pt>
                <c:pt idx="158">
                  <c:v>0.03</c:v>
                </c:pt>
                <c:pt idx="159">
                  <c:v>0</c:v>
                </c:pt>
                <c:pt idx="160">
                  <c:v>0</c:v>
                </c:pt>
                <c:pt idx="161">
                  <c:v>0</c:v>
                </c:pt>
                <c:pt idx="162">
                  <c:v>0</c:v>
                </c:pt>
                <c:pt idx="163">
                  <c:v>0</c:v>
                </c:pt>
                <c:pt idx="164">
                  <c:v>0.16</c:v>
                </c:pt>
                <c:pt idx="165">
                  <c:v>0.06</c:v>
                </c:pt>
                <c:pt idx="166">
                  <c:v>0.03</c:v>
                </c:pt>
                <c:pt idx="167">
                  <c:v>0.21</c:v>
                </c:pt>
                <c:pt idx="168">
                  <c:v>0</c:v>
                </c:pt>
                <c:pt idx="169">
                  <c:v>0</c:v>
                </c:pt>
                <c:pt idx="170">
                  <c:v>0</c:v>
                </c:pt>
                <c:pt idx="171">
                  <c:v>0.05</c:v>
                </c:pt>
                <c:pt idx="172">
                  <c:v>0</c:v>
                </c:pt>
                <c:pt idx="173">
                  <c:v>0</c:v>
                </c:pt>
                <c:pt idx="174">
                  <c:v>0</c:v>
                </c:pt>
                <c:pt idx="175">
                  <c:v>0</c:v>
                </c:pt>
                <c:pt idx="176">
                  <c:v>0</c:v>
                </c:pt>
                <c:pt idx="177">
                  <c:v>0</c:v>
                </c:pt>
                <c:pt idx="178">
                  <c:v>0</c:v>
                </c:pt>
                <c:pt idx="179">
                  <c:v>0</c:v>
                </c:pt>
                <c:pt idx="180">
                  <c:v>0</c:v>
                </c:pt>
                <c:pt idx="181">
                  <c:v>0.24</c:v>
                </c:pt>
                <c:pt idx="182">
                  <c:v>0.02</c:v>
                </c:pt>
                <c:pt idx="183">
                  <c:v>0.12</c:v>
                </c:pt>
                <c:pt idx="184">
                  <c:v>0.11</c:v>
                </c:pt>
                <c:pt idx="185">
                  <c:v>0.31</c:v>
                </c:pt>
                <c:pt idx="186">
                  <c:v>0</c:v>
                </c:pt>
                <c:pt idx="187">
                  <c:v>0</c:v>
                </c:pt>
                <c:pt idx="188">
                  <c:v>0.14000000000000001</c:v>
                </c:pt>
                <c:pt idx="189">
                  <c:v>0.01</c:v>
                </c:pt>
                <c:pt idx="190">
                  <c:v>0</c:v>
                </c:pt>
                <c:pt idx="191">
                  <c:v>0</c:v>
                </c:pt>
                <c:pt idx="192">
                  <c:v>0</c:v>
                </c:pt>
                <c:pt idx="193">
                  <c:v>0.05</c:v>
                </c:pt>
                <c:pt idx="194">
                  <c:v>0.04</c:v>
                </c:pt>
                <c:pt idx="195">
                  <c:v>0.01</c:v>
                </c:pt>
                <c:pt idx="196">
                  <c:v>0</c:v>
                </c:pt>
                <c:pt idx="197">
                  <c:v>0</c:v>
                </c:pt>
                <c:pt idx="198">
                  <c:v>0</c:v>
                </c:pt>
                <c:pt idx="199">
                  <c:v>0</c:v>
                </c:pt>
                <c:pt idx="200">
                  <c:v>0</c:v>
                </c:pt>
                <c:pt idx="201">
                  <c:v>0</c:v>
                </c:pt>
                <c:pt idx="202">
                  <c:v>0</c:v>
                </c:pt>
                <c:pt idx="203">
                  <c:v>0</c:v>
                </c:pt>
                <c:pt idx="204">
                  <c:v>0</c:v>
                </c:pt>
                <c:pt idx="205">
                  <c:v>0</c:v>
                </c:pt>
                <c:pt idx="206">
                  <c:v>0</c:v>
                </c:pt>
                <c:pt idx="207">
                  <c:v>0.01</c:v>
                </c:pt>
                <c:pt idx="208">
                  <c:v>0</c:v>
                </c:pt>
                <c:pt idx="209">
                  <c:v>0</c:v>
                </c:pt>
                <c:pt idx="210">
                  <c:v>0</c:v>
                </c:pt>
                <c:pt idx="211">
                  <c:v>0</c:v>
                </c:pt>
                <c:pt idx="212">
                  <c:v>0</c:v>
                </c:pt>
                <c:pt idx="213">
                  <c:v>0</c:v>
                </c:pt>
                <c:pt idx="214">
                  <c:v>0</c:v>
                </c:pt>
                <c:pt idx="215">
                  <c:v>0.04</c:v>
                </c:pt>
                <c:pt idx="216">
                  <c:v>0</c:v>
                </c:pt>
                <c:pt idx="217">
                  <c:v>0</c:v>
                </c:pt>
                <c:pt idx="218">
                  <c:v>0</c:v>
                </c:pt>
                <c:pt idx="219">
                  <c:v>0.01</c:v>
                </c:pt>
                <c:pt idx="220">
                  <c:v>0</c:v>
                </c:pt>
                <c:pt idx="221">
                  <c:v>0.16</c:v>
                </c:pt>
                <c:pt idx="222">
                  <c:v>0</c:v>
                </c:pt>
                <c:pt idx="223">
                  <c:v>0</c:v>
                </c:pt>
                <c:pt idx="224">
                  <c:v>0</c:v>
                </c:pt>
                <c:pt idx="225">
                  <c:v>0</c:v>
                </c:pt>
                <c:pt idx="226">
                  <c:v>0.01</c:v>
                </c:pt>
                <c:pt idx="227">
                  <c:v>0</c:v>
                </c:pt>
                <c:pt idx="228">
                  <c:v>0</c:v>
                </c:pt>
                <c:pt idx="229">
                  <c:v>0</c:v>
                </c:pt>
                <c:pt idx="230">
                  <c:v>0</c:v>
                </c:pt>
                <c:pt idx="231">
                  <c:v>0.03</c:v>
                </c:pt>
                <c:pt idx="232">
                  <c:v>0.06</c:v>
                </c:pt>
                <c:pt idx="233">
                  <c:v>0.02</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0.16</c:v>
                </c:pt>
                <c:pt idx="249">
                  <c:v>0</c:v>
                </c:pt>
                <c:pt idx="250">
                  <c:v>0.15</c:v>
                </c:pt>
                <c:pt idx="251">
                  <c:v>0</c:v>
                </c:pt>
                <c:pt idx="252">
                  <c:v>0.18</c:v>
                </c:pt>
                <c:pt idx="253">
                  <c:v>0.88</c:v>
                </c:pt>
                <c:pt idx="254">
                  <c:v>0</c:v>
                </c:pt>
                <c:pt idx="255">
                  <c:v>0</c:v>
                </c:pt>
                <c:pt idx="256">
                  <c:v>0</c:v>
                </c:pt>
                <c:pt idx="257">
                  <c:v>0</c:v>
                </c:pt>
                <c:pt idx="258">
                  <c:v>0</c:v>
                </c:pt>
                <c:pt idx="259">
                  <c:v>0</c:v>
                </c:pt>
                <c:pt idx="260">
                  <c:v>0</c:v>
                </c:pt>
                <c:pt idx="261">
                  <c:v>0</c:v>
                </c:pt>
                <c:pt idx="262">
                  <c:v>0.22</c:v>
                </c:pt>
                <c:pt idx="263">
                  <c:v>0.04</c:v>
                </c:pt>
                <c:pt idx="264">
                  <c:v>0</c:v>
                </c:pt>
                <c:pt idx="265">
                  <c:v>0</c:v>
                </c:pt>
                <c:pt idx="266">
                  <c:v>0</c:v>
                </c:pt>
                <c:pt idx="267">
                  <c:v>0</c:v>
                </c:pt>
                <c:pt idx="268">
                  <c:v>0</c:v>
                </c:pt>
                <c:pt idx="269">
                  <c:v>0.15</c:v>
                </c:pt>
                <c:pt idx="270">
                  <c:v>0.35</c:v>
                </c:pt>
                <c:pt idx="271">
                  <c:v>0.09</c:v>
                </c:pt>
                <c:pt idx="272">
                  <c:v>0</c:v>
                </c:pt>
                <c:pt idx="273">
                  <c:v>0</c:v>
                </c:pt>
                <c:pt idx="274">
                  <c:v>0.01</c:v>
                </c:pt>
                <c:pt idx="275">
                  <c:v>0</c:v>
                </c:pt>
                <c:pt idx="276">
                  <c:v>0.05</c:v>
                </c:pt>
                <c:pt idx="277">
                  <c:v>0</c:v>
                </c:pt>
                <c:pt idx="278">
                  <c:v>0</c:v>
                </c:pt>
                <c:pt idx="279">
                  <c:v>0</c:v>
                </c:pt>
                <c:pt idx="280">
                  <c:v>0</c:v>
                </c:pt>
                <c:pt idx="281">
                  <c:v>0</c:v>
                </c:pt>
                <c:pt idx="282">
                  <c:v>1.3</c:v>
                </c:pt>
                <c:pt idx="283">
                  <c:v>0</c:v>
                </c:pt>
                <c:pt idx="284">
                  <c:v>0</c:v>
                </c:pt>
                <c:pt idx="285">
                  <c:v>0</c:v>
                </c:pt>
                <c:pt idx="286">
                  <c:v>0</c:v>
                </c:pt>
                <c:pt idx="287">
                  <c:v>0</c:v>
                </c:pt>
                <c:pt idx="288">
                  <c:v>0</c:v>
                </c:pt>
                <c:pt idx="289">
                  <c:v>0</c:v>
                </c:pt>
                <c:pt idx="290">
                  <c:v>0</c:v>
                </c:pt>
                <c:pt idx="291">
                  <c:v>0</c:v>
                </c:pt>
                <c:pt idx="292">
                  <c:v>0.06</c:v>
                </c:pt>
                <c:pt idx="293">
                  <c:v>0</c:v>
                </c:pt>
                <c:pt idx="294">
                  <c:v>0.09</c:v>
                </c:pt>
                <c:pt idx="295">
                  <c:v>0</c:v>
                </c:pt>
                <c:pt idx="296">
                  <c:v>0</c:v>
                </c:pt>
                <c:pt idx="297">
                  <c:v>0</c:v>
                </c:pt>
                <c:pt idx="298">
                  <c:v>0</c:v>
                </c:pt>
                <c:pt idx="299">
                  <c:v>1.4</c:v>
                </c:pt>
                <c:pt idx="300">
                  <c:v>0</c:v>
                </c:pt>
                <c:pt idx="301">
                  <c:v>0</c:v>
                </c:pt>
                <c:pt idx="302">
                  <c:v>0</c:v>
                </c:pt>
                <c:pt idx="303">
                  <c:v>0</c:v>
                </c:pt>
                <c:pt idx="304">
                  <c:v>0</c:v>
                </c:pt>
                <c:pt idx="305">
                  <c:v>0</c:v>
                </c:pt>
                <c:pt idx="306">
                  <c:v>0</c:v>
                </c:pt>
                <c:pt idx="307">
                  <c:v>0.01</c:v>
                </c:pt>
                <c:pt idx="308">
                  <c:v>0</c:v>
                </c:pt>
                <c:pt idx="309">
                  <c:v>0</c:v>
                </c:pt>
                <c:pt idx="310">
                  <c:v>0</c:v>
                </c:pt>
                <c:pt idx="311">
                  <c:v>0</c:v>
                </c:pt>
                <c:pt idx="312">
                  <c:v>0</c:v>
                </c:pt>
                <c:pt idx="313">
                  <c:v>0</c:v>
                </c:pt>
                <c:pt idx="314">
                  <c:v>0</c:v>
                </c:pt>
                <c:pt idx="315">
                  <c:v>0</c:v>
                </c:pt>
                <c:pt idx="316">
                  <c:v>0</c:v>
                </c:pt>
                <c:pt idx="317">
                  <c:v>0</c:v>
                </c:pt>
                <c:pt idx="318">
                  <c:v>0</c:v>
                </c:pt>
                <c:pt idx="319">
                  <c:v>0.06</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0</c:v>
                </c:pt>
                <c:pt idx="341">
                  <c:v>0</c:v>
                </c:pt>
                <c:pt idx="342">
                  <c:v>0.02</c:v>
                </c:pt>
                <c:pt idx="343">
                  <c:v>0</c:v>
                </c:pt>
                <c:pt idx="344">
                  <c:v>0</c:v>
                </c:pt>
                <c:pt idx="345">
                  <c:v>0.02</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0.01</c:v>
                </c:pt>
                <c:pt idx="387">
                  <c:v>0</c:v>
                </c:pt>
                <c:pt idx="388">
                  <c:v>0</c:v>
                </c:pt>
                <c:pt idx="389">
                  <c:v>0</c:v>
                </c:pt>
                <c:pt idx="390">
                  <c:v>0</c:v>
                </c:pt>
                <c:pt idx="391">
                  <c:v>0.01</c:v>
                </c:pt>
                <c:pt idx="392">
                  <c:v>0</c:v>
                </c:pt>
                <c:pt idx="393">
                  <c:v>0</c:v>
                </c:pt>
                <c:pt idx="394">
                  <c:v>0</c:v>
                </c:pt>
                <c:pt idx="395">
                  <c:v>0</c:v>
                </c:pt>
                <c:pt idx="396">
                  <c:v>0</c:v>
                </c:pt>
                <c:pt idx="397">
                  <c:v>0</c:v>
                </c:pt>
                <c:pt idx="398">
                  <c:v>2</c:v>
                </c:pt>
                <c:pt idx="399">
                  <c:v>0</c:v>
                </c:pt>
                <c:pt idx="400">
                  <c:v>0</c:v>
                </c:pt>
                <c:pt idx="401">
                  <c:v>0</c:v>
                </c:pt>
                <c:pt idx="402">
                  <c:v>0.52</c:v>
                </c:pt>
                <c:pt idx="403">
                  <c:v>0.11</c:v>
                </c:pt>
                <c:pt idx="404">
                  <c:v>1.01</c:v>
                </c:pt>
                <c:pt idx="405">
                  <c:v>0</c:v>
                </c:pt>
                <c:pt idx="406">
                  <c:v>1.01</c:v>
                </c:pt>
                <c:pt idx="407">
                  <c:v>1</c:v>
                </c:pt>
                <c:pt idx="408">
                  <c:v>0</c:v>
                </c:pt>
                <c:pt idx="409">
                  <c:v>0</c:v>
                </c:pt>
                <c:pt idx="410">
                  <c:v>0</c:v>
                </c:pt>
                <c:pt idx="411">
                  <c:v>0</c:v>
                </c:pt>
                <c:pt idx="412">
                  <c:v>1.21</c:v>
                </c:pt>
                <c:pt idx="413">
                  <c:v>0</c:v>
                </c:pt>
                <c:pt idx="414">
                  <c:v>0</c:v>
                </c:pt>
                <c:pt idx="415">
                  <c:v>0</c:v>
                </c:pt>
                <c:pt idx="416">
                  <c:v>0</c:v>
                </c:pt>
                <c:pt idx="417">
                  <c:v>0</c:v>
                </c:pt>
                <c:pt idx="418">
                  <c:v>0</c:v>
                </c:pt>
                <c:pt idx="419">
                  <c:v>2.5299999999999998</c:v>
                </c:pt>
                <c:pt idx="420">
                  <c:v>3</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0.02</c:v>
                </c:pt>
                <c:pt idx="437">
                  <c:v>0</c:v>
                </c:pt>
                <c:pt idx="438">
                  <c:v>0.01</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0.01</c:v>
                </c:pt>
                <c:pt idx="456">
                  <c:v>0</c:v>
                </c:pt>
                <c:pt idx="457">
                  <c:v>0</c:v>
                </c:pt>
                <c:pt idx="458">
                  <c:v>0</c:v>
                </c:pt>
                <c:pt idx="459">
                  <c:v>0</c:v>
                </c:pt>
                <c:pt idx="460">
                  <c:v>0</c:v>
                </c:pt>
                <c:pt idx="461">
                  <c:v>0.03</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0.09</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0.05</c:v>
                </c:pt>
                <c:pt idx="494">
                  <c:v>0</c:v>
                </c:pt>
                <c:pt idx="495">
                  <c:v>0</c:v>
                </c:pt>
                <c:pt idx="496">
                  <c:v>0.01</c:v>
                </c:pt>
                <c:pt idx="497">
                  <c:v>0.03</c:v>
                </c:pt>
                <c:pt idx="498">
                  <c:v>0</c:v>
                </c:pt>
                <c:pt idx="499">
                  <c:v>0</c:v>
                </c:pt>
                <c:pt idx="500">
                  <c:v>0</c:v>
                </c:pt>
                <c:pt idx="501">
                  <c:v>0</c:v>
                </c:pt>
                <c:pt idx="502">
                  <c:v>0</c:v>
                </c:pt>
                <c:pt idx="503">
                  <c:v>0</c:v>
                </c:pt>
                <c:pt idx="504">
                  <c:v>0</c:v>
                </c:pt>
                <c:pt idx="505">
                  <c:v>0</c:v>
                </c:pt>
                <c:pt idx="506">
                  <c:v>0</c:v>
                </c:pt>
                <c:pt idx="507">
                  <c:v>0.04</c:v>
                </c:pt>
                <c:pt idx="508">
                  <c:v>0.35</c:v>
                </c:pt>
                <c:pt idx="509">
                  <c:v>0.02</c:v>
                </c:pt>
                <c:pt idx="510">
                  <c:v>0</c:v>
                </c:pt>
                <c:pt idx="511">
                  <c:v>0</c:v>
                </c:pt>
                <c:pt idx="512">
                  <c:v>0</c:v>
                </c:pt>
                <c:pt idx="513">
                  <c:v>0</c:v>
                </c:pt>
                <c:pt idx="514">
                  <c:v>0</c:v>
                </c:pt>
                <c:pt idx="515">
                  <c:v>0</c:v>
                </c:pt>
                <c:pt idx="516">
                  <c:v>0</c:v>
                </c:pt>
                <c:pt idx="517">
                  <c:v>0</c:v>
                </c:pt>
                <c:pt idx="518">
                  <c:v>0</c:v>
                </c:pt>
                <c:pt idx="519">
                  <c:v>0</c:v>
                </c:pt>
                <c:pt idx="520">
                  <c:v>0</c:v>
                </c:pt>
                <c:pt idx="521">
                  <c:v>0</c:v>
                </c:pt>
                <c:pt idx="522">
                  <c:v>0.14000000000000001</c:v>
                </c:pt>
                <c:pt idx="523">
                  <c:v>0</c:v>
                </c:pt>
                <c:pt idx="524">
                  <c:v>0</c:v>
                </c:pt>
                <c:pt idx="525">
                  <c:v>0</c:v>
                </c:pt>
                <c:pt idx="526">
                  <c:v>0</c:v>
                </c:pt>
                <c:pt idx="527">
                  <c:v>0</c:v>
                </c:pt>
                <c:pt idx="528">
                  <c:v>0</c:v>
                </c:pt>
                <c:pt idx="529">
                  <c:v>0</c:v>
                </c:pt>
                <c:pt idx="530">
                  <c:v>0</c:v>
                </c:pt>
                <c:pt idx="531">
                  <c:v>0</c:v>
                </c:pt>
                <c:pt idx="532">
                  <c:v>0.05</c:v>
                </c:pt>
                <c:pt idx="533">
                  <c:v>0.33</c:v>
                </c:pt>
                <c:pt idx="534">
                  <c:v>0</c:v>
                </c:pt>
                <c:pt idx="535">
                  <c:v>0</c:v>
                </c:pt>
                <c:pt idx="536">
                  <c:v>0</c:v>
                </c:pt>
                <c:pt idx="537">
                  <c:v>0.04</c:v>
                </c:pt>
                <c:pt idx="538">
                  <c:v>0</c:v>
                </c:pt>
                <c:pt idx="539">
                  <c:v>0</c:v>
                </c:pt>
                <c:pt idx="540">
                  <c:v>0.22</c:v>
                </c:pt>
                <c:pt idx="541">
                  <c:v>0.03</c:v>
                </c:pt>
                <c:pt idx="542">
                  <c:v>0</c:v>
                </c:pt>
                <c:pt idx="543">
                  <c:v>0</c:v>
                </c:pt>
                <c:pt idx="544">
                  <c:v>0.5</c:v>
                </c:pt>
                <c:pt idx="545">
                  <c:v>0.61</c:v>
                </c:pt>
                <c:pt idx="546">
                  <c:v>0.01</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0.03</c:v>
                </c:pt>
                <c:pt idx="572">
                  <c:v>0</c:v>
                </c:pt>
                <c:pt idx="573">
                  <c:v>0</c:v>
                </c:pt>
                <c:pt idx="574">
                  <c:v>0</c:v>
                </c:pt>
                <c:pt idx="575">
                  <c:v>0.01</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c:v>
                </c:pt>
                <c:pt idx="596">
                  <c:v>0.04</c:v>
                </c:pt>
                <c:pt idx="597">
                  <c:v>0.01</c:v>
                </c:pt>
                <c:pt idx="598">
                  <c:v>0</c:v>
                </c:pt>
                <c:pt idx="599">
                  <c:v>0</c:v>
                </c:pt>
                <c:pt idx="600">
                  <c:v>0</c:v>
                </c:pt>
                <c:pt idx="601">
                  <c:v>0</c:v>
                </c:pt>
                <c:pt idx="602">
                  <c:v>0</c:v>
                </c:pt>
                <c:pt idx="603">
                  <c:v>0</c:v>
                </c:pt>
                <c:pt idx="604">
                  <c:v>0.03</c:v>
                </c:pt>
                <c:pt idx="605">
                  <c:v>0</c:v>
                </c:pt>
                <c:pt idx="606">
                  <c:v>0</c:v>
                </c:pt>
                <c:pt idx="607">
                  <c:v>0</c:v>
                </c:pt>
                <c:pt idx="608">
                  <c:v>0</c:v>
                </c:pt>
                <c:pt idx="609">
                  <c:v>0</c:v>
                </c:pt>
                <c:pt idx="610">
                  <c:v>0</c:v>
                </c:pt>
                <c:pt idx="611">
                  <c:v>0</c:v>
                </c:pt>
                <c:pt idx="612">
                  <c:v>0</c:v>
                </c:pt>
                <c:pt idx="613">
                  <c:v>0</c:v>
                </c:pt>
                <c:pt idx="614">
                  <c:v>0</c:v>
                </c:pt>
                <c:pt idx="615">
                  <c:v>0.08</c:v>
                </c:pt>
                <c:pt idx="616">
                  <c:v>0.2</c:v>
                </c:pt>
                <c:pt idx="617">
                  <c:v>0</c:v>
                </c:pt>
                <c:pt idx="618">
                  <c:v>0</c:v>
                </c:pt>
                <c:pt idx="619">
                  <c:v>0</c:v>
                </c:pt>
                <c:pt idx="620">
                  <c:v>0</c:v>
                </c:pt>
                <c:pt idx="621">
                  <c:v>0</c:v>
                </c:pt>
                <c:pt idx="622">
                  <c:v>0</c:v>
                </c:pt>
                <c:pt idx="623">
                  <c:v>0</c:v>
                </c:pt>
                <c:pt idx="624">
                  <c:v>0</c:v>
                </c:pt>
                <c:pt idx="625">
                  <c:v>0</c:v>
                </c:pt>
                <c:pt idx="626">
                  <c:v>0</c:v>
                </c:pt>
                <c:pt idx="627">
                  <c:v>0</c:v>
                </c:pt>
                <c:pt idx="628">
                  <c:v>0</c:v>
                </c:pt>
                <c:pt idx="629">
                  <c:v>0</c:v>
                </c:pt>
                <c:pt idx="630">
                  <c:v>0.02</c:v>
                </c:pt>
                <c:pt idx="631">
                  <c:v>0</c:v>
                </c:pt>
                <c:pt idx="632">
                  <c:v>0</c:v>
                </c:pt>
                <c:pt idx="633">
                  <c:v>0</c:v>
                </c:pt>
                <c:pt idx="634">
                  <c:v>0.05</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0</c:v>
                </c:pt>
                <c:pt idx="649">
                  <c:v>0</c:v>
                </c:pt>
                <c:pt idx="650">
                  <c:v>0</c:v>
                </c:pt>
                <c:pt idx="651">
                  <c:v>0.02</c:v>
                </c:pt>
                <c:pt idx="652">
                  <c:v>0</c:v>
                </c:pt>
                <c:pt idx="653">
                  <c:v>0</c:v>
                </c:pt>
                <c:pt idx="654">
                  <c:v>0.01</c:v>
                </c:pt>
                <c:pt idx="655">
                  <c:v>0</c:v>
                </c:pt>
                <c:pt idx="656">
                  <c:v>0.01</c:v>
                </c:pt>
                <c:pt idx="657">
                  <c:v>0.04</c:v>
                </c:pt>
                <c:pt idx="658">
                  <c:v>0.12</c:v>
                </c:pt>
                <c:pt idx="659">
                  <c:v>0</c:v>
                </c:pt>
                <c:pt idx="660">
                  <c:v>2</c:v>
                </c:pt>
                <c:pt idx="661">
                  <c:v>0</c:v>
                </c:pt>
                <c:pt idx="662">
                  <c:v>1</c:v>
                </c:pt>
                <c:pt idx="663">
                  <c:v>2</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0.28000000000000003</c:v>
                </c:pt>
                <c:pt idx="678">
                  <c:v>0</c:v>
                </c:pt>
                <c:pt idx="679">
                  <c:v>0</c:v>
                </c:pt>
                <c:pt idx="680">
                  <c:v>0</c:v>
                </c:pt>
                <c:pt idx="681">
                  <c:v>1</c:v>
                </c:pt>
                <c:pt idx="682">
                  <c:v>0.01</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0.01</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0.1</c:v>
                </c:pt>
                <c:pt idx="750">
                  <c:v>0</c:v>
                </c:pt>
                <c:pt idx="751">
                  <c:v>0</c:v>
                </c:pt>
                <c:pt idx="752">
                  <c:v>0.2</c:v>
                </c:pt>
                <c:pt idx="753">
                  <c:v>0.2</c:v>
                </c:pt>
                <c:pt idx="754">
                  <c:v>0</c:v>
                </c:pt>
                <c:pt idx="755">
                  <c:v>0</c:v>
                </c:pt>
                <c:pt idx="756">
                  <c:v>0</c:v>
                </c:pt>
                <c:pt idx="757">
                  <c:v>0</c:v>
                </c:pt>
                <c:pt idx="758">
                  <c:v>0</c:v>
                </c:pt>
                <c:pt idx="759">
                  <c:v>0</c:v>
                </c:pt>
                <c:pt idx="760">
                  <c:v>0</c:v>
                </c:pt>
                <c:pt idx="761">
                  <c:v>0</c:v>
                </c:pt>
                <c:pt idx="762">
                  <c:v>0</c:v>
                </c:pt>
                <c:pt idx="763">
                  <c:v>0</c:v>
                </c:pt>
                <c:pt idx="764">
                  <c:v>0</c:v>
                </c:pt>
                <c:pt idx="765">
                  <c:v>1</c:v>
                </c:pt>
                <c:pt idx="766">
                  <c:v>0</c:v>
                </c:pt>
                <c:pt idx="767">
                  <c:v>1</c:v>
                </c:pt>
                <c:pt idx="768">
                  <c:v>3.8</c:v>
                </c:pt>
                <c:pt idx="769">
                  <c:v>4</c:v>
                </c:pt>
                <c:pt idx="770">
                  <c:v>0.6</c:v>
                </c:pt>
                <c:pt idx="771">
                  <c:v>0</c:v>
                </c:pt>
                <c:pt idx="772">
                  <c:v>1.5</c:v>
                </c:pt>
                <c:pt idx="773">
                  <c:v>2</c:v>
                </c:pt>
                <c:pt idx="774">
                  <c:v>2.4</c:v>
                </c:pt>
                <c:pt idx="775">
                  <c:v>0</c:v>
                </c:pt>
                <c:pt idx="776">
                  <c:v>0.01</c:v>
                </c:pt>
                <c:pt idx="777">
                  <c:v>0.04</c:v>
                </c:pt>
                <c:pt idx="778">
                  <c:v>0</c:v>
                </c:pt>
                <c:pt idx="779">
                  <c:v>1</c:v>
                </c:pt>
                <c:pt idx="780">
                  <c:v>1.45</c:v>
                </c:pt>
                <c:pt idx="781">
                  <c:v>0</c:v>
                </c:pt>
                <c:pt idx="782">
                  <c:v>0</c:v>
                </c:pt>
                <c:pt idx="783">
                  <c:v>0</c:v>
                </c:pt>
                <c:pt idx="784">
                  <c:v>0</c:v>
                </c:pt>
                <c:pt idx="785">
                  <c:v>0</c:v>
                </c:pt>
                <c:pt idx="786">
                  <c:v>0</c:v>
                </c:pt>
                <c:pt idx="787">
                  <c:v>0</c:v>
                </c:pt>
                <c:pt idx="788">
                  <c:v>2.0099999999999998</c:v>
                </c:pt>
                <c:pt idx="789">
                  <c:v>0</c:v>
                </c:pt>
                <c:pt idx="790">
                  <c:v>0</c:v>
                </c:pt>
                <c:pt idx="791">
                  <c:v>0</c:v>
                </c:pt>
                <c:pt idx="792">
                  <c:v>0</c:v>
                </c:pt>
                <c:pt idx="793">
                  <c:v>0</c:v>
                </c:pt>
                <c:pt idx="794">
                  <c:v>0</c:v>
                </c:pt>
                <c:pt idx="795">
                  <c:v>0</c:v>
                </c:pt>
                <c:pt idx="796">
                  <c:v>0</c:v>
                </c:pt>
                <c:pt idx="797">
                  <c:v>0</c:v>
                </c:pt>
                <c:pt idx="798">
                  <c:v>0</c:v>
                </c:pt>
                <c:pt idx="799">
                  <c:v>0</c:v>
                </c:pt>
                <c:pt idx="800">
                  <c:v>1</c:v>
                </c:pt>
                <c:pt idx="801">
                  <c:v>0</c:v>
                </c:pt>
                <c:pt idx="802">
                  <c:v>0</c:v>
                </c:pt>
                <c:pt idx="803">
                  <c:v>0</c:v>
                </c:pt>
                <c:pt idx="804">
                  <c:v>0</c:v>
                </c:pt>
                <c:pt idx="805">
                  <c:v>0</c:v>
                </c:pt>
                <c:pt idx="806">
                  <c:v>0</c:v>
                </c:pt>
                <c:pt idx="807">
                  <c:v>0</c:v>
                </c:pt>
                <c:pt idx="808">
                  <c:v>0</c:v>
                </c:pt>
                <c:pt idx="809">
                  <c:v>0.06</c:v>
                </c:pt>
                <c:pt idx="810">
                  <c:v>0</c:v>
                </c:pt>
                <c:pt idx="811">
                  <c:v>0</c:v>
                </c:pt>
                <c:pt idx="812">
                  <c:v>0</c:v>
                </c:pt>
                <c:pt idx="813">
                  <c:v>0</c:v>
                </c:pt>
                <c:pt idx="814">
                  <c:v>0</c:v>
                </c:pt>
                <c:pt idx="815">
                  <c:v>0</c:v>
                </c:pt>
                <c:pt idx="816">
                  <c:v>0</c:v>
                </c:pt>
                <c:pt idx="817">
                  <c:v>0</c:v>
                </c:pt>
                <c:pt idx="818">
                  <c:v>0.01</c:v>
                </c:pt>
                <c:pt idx="819">
                  <c:v>0</c:v>
                </c:pt>
                <c:pt idx="820">
                  <c:v>0</c:v>
                </c:pt>
                <c:pt idx="821">
                  <c:v>0</c:v>
                </c:pt>
                <c:pt idx="822">
                  <c:v>0</c:v>
                </c:pt>
                <c:pt idx="823">
                  <c:v>0</c:v>
                </c:pt>
                <c:pt idx="824">
                  <c:v>0</c:v>
                </c:pt>
                <c:pt idx="825">
                  <c:v>0</c:v>
                </c:pt>
                <c:pt idx="826">
                  <c:v>0.21000000000000002</c:v>
                </c:pt>
                <c:pt idx="827">
                  <c:v>0</c:v>
                </c:pt>
                <c:pt idx="828">
                  <c:v>0</c:v>
                </c:pt>
                <c:pt idx="829">
                  <c:v>0</c:v>
                </c:pt>
                <c:pt idx="830">
                  <c:v>0</c:v>
                </c:pt>
                <c:pt idx="831">
                  <c:v>1.2</c:v>
                </c:pt>
                <c:pt idx="832">
                  <c:v>0</c:v>
                </c:pt>
                <c:pt idx="833">
                  <c:v>0.1</c:v>
                </c:pt>
                <c:pt idx="834">
                  <c:v>0.05</c:v>
                </c:pt>
                <c:pt idx="835">
                  <c:v>3.01</c:v>
                </c:pt>
                <c:pt idx="836">
                  <c:v>0</c:v>
                </c:pt>
                <c:pt idx="837">
                  <c:v>0</c:v>
                </c:pt>
                <c:pt idx="838">
                  <c:v>0</c:v>
                </c:pt>
                <c:pt idx="839">
                  <c:v>1.8</c:v>
                </c:pt>
                <c:pt idx="840">
                  <c:v>0</c:v>
                </c:pt>
                <c:pt idx="841">
                  <c:v>0</c:v>
                </c:pt>
                <c:pt idx="842">
                  <c:v>0</c:v>
                </c:pt>
                <c:pt idx="843">
                  <c:v>1.02</c:v>
                </c:pt>
                <c:pt idx="844">
                  <c:v>0</c:v>
                </c:pt>
                <c:pt idx="845">
                  <c:v>0</c:v>
                </c:pt>
                <c:pt idx="846">
                  <c:v>0</c:v>
                </c:pt>
                <c:pt idx="847">
                  <c:v>0</c:v>
                </c:pt>
                <c:pt idx="848">
                  <c:v>0</c:v>
                </c:pt>
                <c:pt idx="849">
                  <c:v>0</c:v>
                </c:pt>
                <c:pt idx="850">
                  <c:v>0</c:v>
                </c:pt>
                <c:pt idx="851">
                  <c:v>0</c:v>
                </c:pt>
                <c:pt idx="852">
                  <c:v>0</c:v>
                </c:pt>
                <c:pt idx="853">
                  <c:v>0</c:v>
                </c:pt>
                <c:pt idx="854">
                  <c:v>0.15</c:v>
                </c:pt>
                <c:pt idx="855">
                  <c:v>0</c:v>
                </c:pt>
                <c:pt idx="856">
                  <c:v>0</c:v>
                </c:pt>
                <c:pt idx="857">
                  <c:v>0</c:v>
                </c:pt>
                <c:pt idx="858">
                  <c:v>0</c:v>
                </c:pt>
                <c:pt idx="859">
                  <c:v>0</c:v>
                </c:pt>
                <c:pt idx="860">
                  <c:v>0.22</c:v>
                </c:pt>
                <c:pt idx="861">
                  <c:v>0</c:v>
                </c:pt>
                <c:pt idx="862">
                  <c:v>0</c:v>
                </c:pt>
                <c:pt idx="863">
                  <c:v>0</c:v>
                </c:pt>
                <c:pt idx="864">
                  <c:v>0</c:v>
                </c:pt>
                <c:pt idx="865">
                  <c:v>0</c:v>
                </c:pt>
                <c:pt idx="866">
                  <c:v>0</c:v>
                </c:pt>
                <c:pt idx="867">
                  <c:v>0</c:v>
                </c:pt>
                <c:pt idx="868">
                  <c:v>0</c:v>
                </c:pt>
                <c:pt idx="869">
                  <c:v>0</c:v>
                </c:pt>
                <c:pt idx="870">
                  <c:v>0.01</c:v>
                </c:pt>
                <c:pt idx="871">
                  <c:v>0</c:v>
                </c:pt>
                <c:pt idx="872">
                  <c:v>0.1</c:v>
                </c:pt>
                <c:pt idx="873">
                  <c:v>0.25</c:v>
                </c:pt>
                <c:pt idx="874">
                  <c:v>0</c:v>
                </c:pt>
                <c:pt idx="875">
                  <c:v>0.01</c:v>
                </c:pt>
                <c:pt idx="876">
                  <c:v>0.08</c:v>
                </c:pt>
                <c:pt idx="877">
                  <c:v>0</c:v>
                </c:pt>
                <c:pt idx="878">
                  <c:v>0</c:v>
                </c:pt>
                <c:pt idx="879">
                  <c:v>0</c:v>
                </c:pt>
                <c:pt idx="880">
                  <c:v>0</c:v>
                </c:pt>
                <c:pt idx="881">
                  <c:v>0</c:v>
                </c:pt>
                <c:pt idx="882">
                  <c:v>0</c:v>
                </c:pt>
                <c:pt idx="883">
                  <c:v>0</c:v>
                </c:pt>
                <c:pt idx="884">
                  <c:v>0</c:v>
                </c:pt>
                <c:pt idx="885">
                  <c:v>0</c:v>
                </c:pt>
                <c:pt idx="886">
                  <c:v>0</c:v>
                </c:pt>
                <c:pt idx="887">
                  <c:v>0</c:v>
                </c:pt>
                <c:pt idx="888">
                  <c:v>0</c:v>
                </c:pt>
                <c:pt idx="889">
                  <c:v>0.05</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0.01</c:v>
                </c:pt>
                <c:pt idx="906">
                  <c:v>0</c:v>
                </c:pt>
                <c:pt idx="907">
                  <c:v>0</c:v>
                </c:pt>
                <c:pt idx="908">
                  <c:v>0</c:v>
                </c:pt>
                <c:pt idx="909">
                  <c:v>0</c:v>
                </c:pt>
                <c:pt idx="910">
                  <c:v>0</c:v>
                </c:pt>
                <c:pt idx="911">
                  <c:v>0</c:v>
                </c:pt>
                <c:pt idx="912">
                  <c:v>0</c:v>
                </c:pt>
                <c:pt idx="913">
                  <c:v>0</c:v>
                </c:pt>
                <c:pt idx="914">
                  <c:v>0.01</c:v>
                </c:pt>
                <c:pt idx="915">
                  <c:v>0</c:v>
                </c:pt>
                <c:pt idx="916">
                  <c:v>0</c:v>
                </c:pt>
                <c:pt idx="917">
                  <c:v>0</c:v>
                </c:pt>
                <c:pt idx="918">
                  <c:v>0.01</c:v>
                </c:pt>
                <c:pt idx="919">
                  <c:v>0</c:v>
                </c:pt>
                <c:pt idx="920">
                  <c:v>0</c:v>
                </c:pt>
                <c:pt idx="921">
                  <c:v>0</c:v>
                </c:pt>
                <c:pt idx="922">
                  <c:v>0</c:v>
                </c:pt>
                <c:pt idx="923">
                  <c:v>0</c:v>
                </c:pt>
                <c:pt idx="924">
                  <c:v>0.02</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0.1</c:v>
                </c:pt>
                <c:pt idx="941">
                  <c:v>0</c:v>
                </c:pt>
                <c:pt idx="942">
                  <c:v>0</c:v>
                </c:pt>
                <c:pt idx="943">
                  <c:v>0</c:v>
                </c:pt>
                <c:pt idx="944">
                  <c:v>0</c:v>
                </c:pt>
                <c:pt idx="945">
                  <c:v>0</c:v>
                </c:pt>
                <c:pt idx="946">
                  <c:v>0.01</c:v>
                </c:pt>
                <c:pt idx="947">
                  <c:v>0</c:v>
                </c:pt>
                <c:pt idx="948">
                  <c:v>0.03</c:v>
                </c:pt>
                <c:pt idx="949">
                  <c:v>0</c:v>
                </c:pt>
                <c:pt idx="950">
                  <c:v>0</c:v>
                </c:pt>
                <c:pt idx="951">
                  <c:v>0</c:v>
                </c:pt>
                <c:pt idx="952">
                  <c:v>0</c:v>
                </c:pt>
                <c:pt idx="953">
                  <c:v>0</c:v>
                </c:pt>
                <c:pt idx="954">
                  <c:v>0</c:v>
                </c:pt>
                <c:pt idx="955">
                  <c:v>0</c:v>
                </c:pt>
                <c:pt idx="956">
                  <c:v>0.03</c:v>
                </c:pt>
                <c:pt idx="957">
                  <c:v>0</c:v>
                </c:pt>
                <c:pt idx="958">
                  <c:v>0</c:v>
                </c:pt>
                <c:pt idx="959">
                  <c:v>0</c:v>
                </c:pt>
                <c:pt idx="960">
                  <c:v>0</c:v>
                </c:pt>
                <c:pt idx="961">
                  <c:v>0.54</c:v>
                </c:pt>
                <c:pt idx="962">
                  <c:v>0.78</c:v>
                </c:pt>
                <c:pt idx="963">
                  <c:v>0.12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0.02</c:v>
                </c:pt>
                <c:pt idx="1012">
                  <c:v>0.3</c:v>
                </c:pt>
                <c:pt idx="1013">
                  <c:v>0</c:v>
                </c:pt>
                <c:pt idx="1014">
                  <c:v>0.1</c:v>
                </c:pt>
                <c:pt idx="1015">
                  <c:v>1.7</c:v>
                </c:pt>
                <c:pt idx="1016">
                  <c:v>0.12000000000000001</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0.11</c:v>
                </c:pt>
                <c:pt idx="1030">
                  <c:v>0</c:v>
                </c:pt>
                <c:pt idx="1031">
                  <c:v>0</c:v>
                </c:pt>
                <c:pt idx="1032">
                  <c:v>0</c:v>
                </c:pt>
                <c:pt idx="1033">
                  <c:v>0</c:v>
                </c:pt>
                <c:pt idx="1034">
                  <c:v>0</c:v>
                </c:pt>
                <c:pt idx="1035">
                  <c:v>8.0541062801932406E-2</c:v>
                </c:pt>
              </c:numCache>
            </c:numRef>
          </c:val>
          <c:smooth val="0"/>
          <c:extLst>
            <c:ext xmlns:c16="http://schemas.microsoft.com/office/drawing/2014/chart" uri="{C3380CC4-5D6E-409C-BE32-E72D297353CC}">
              <c16:uniqueId val="{00000001-3CC2-4CC9-AAAF-06AEC804B722}"/>
            </c:ext>
          </c:extLst>
        </c:ser>
        <c:dLbls>
          <c:showLegendKey val="0"/>
          <c:showVal val="0"/>
          <c:showCatName val="0"/>
          <c:showSerName val="0"/>
          <c:showPercent val="0"/>
          <c:showBubbleSize val="0"/>
        </c:dLbls>
        <c:marker val="1"/>
        <c:smooth val="0"/>
        <c:axId val="93185903"/>
        <c:axId val="93187151"/>
      </c:lineChart>
      <c:dateAx>
        <c:axId val="9318590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93187151"/>
        <c:crosses val="autoZero"/>
        <c:auto val="1"/>
        <c:lblOffset val="100"/>
        <c:baseTimeUnit val="days"/>
      </c:dateAx>
      <c:valAx>
        <c:axId val="9318715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93185903"/>
        <c:crosses val="autoZero"/>
        <c:crossBetween val="between"/>
      </c:valAx>
      <c:valAx>
        <c:axId val="33261086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3242127"/>
        <c:crosses val="max"/>
        <c:crossBetween val="between"/>
      </c:valAx>
      <c:dateAx>
        <c:axId val="323242127"/>
        <c:scaling>
          <c:orientation val="minMax"/>
        </c:scaling>
        <c:delete val="1"/>
        <c:axPos val="b"/>
        <c:numFmt formatCode="m/d/yyyy" sourceLinked="1"/>
        <c:majorTickMark val="out"/>
        <c:minorTickMark val="none"/>
        <c:tickLblPos val="nextTo"/>
        <c:crossAx val="332610863"/>
        <c:crosses val="autoZero"/>
        <c:auto val="1"/>
        <c:lblOffset val="100"/>
        <c:baseTimeUnit val="days"/>
      </c:dateAx>
      <c:spPr>
        <a:noFill/>
        <a:ln>
          <a:noFill/>
        </a:ln>
        <a:effectLst/>
      </c:spPr>
    </c:plotArea>
    <c:legend>
      <c:legendPos val="b"/>
      <c:layout>
        <c:manualLayout>
          <c:xMode val="edge"/>
          <c:yMode val="edge"/>
          <c:x val="0.27947475847179781"/>
          <c:y val="0.92260438069307948"/>
          <c:w val="0.43635545298985734"/>
          <c:h val="7.739561930692033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0748-4A8B-B0DE-F5C776F53D5E}"/>
            </c:ext>
          </c:extLst>
        </c:ser>
        <c:dLbls>
          <c:showLegendKey val="0"/>
          <c:showVal val="0"/>
          <c:showCatName val="0"/>
          <c:showSerName val="0"/>
          <c:showPercent val="0"/>
          <c:showBubbleSize val="0"/>
        </c:dLbls>
        <c:gapWidth val="150"/>
        <c:axId val="320116479"/>
        <c:axId val="400164303"/>
      </c:barChart>
      <c:lineChart>
        <c:grouping val="standard"/>
        <c:varyColors val="0"/>
        <c:ser>
          <c:idx val="0"/>
          <c:order val="0"/>
          <c:tx>
            <c:strRef>
              <c:f>'Jason values'!$C$1</c:f>
              <c:strCache>
                <c:ptCount val="1"/>
                <c:pt idx="0">
                  <c:v>Suspended Sediment Concentration mg/L</c:v>
                </c:pt>
              </c:strCache>
            </c:strRef>
          </c:tx>
          <c:spPr>
            <a:ln w="15875" cap="rnd">
              <a:solidFill>
                <a:srgbClr val="9E003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values'!$C$2:$C$1037</c:f>
              <c:numCache>
                <c:formatCode>General</c:formatCode>
                <c:ptCount val="1036"/>
                <c:pt idx="74">
                  <c:v>13.83906286</c:v>
                </c:pt>
                <c:pt idx="75">
                  <c:v>39.983379800000002</c:v>
                </c:pt>
                <c:pt idx="76">
                  <c:v>32.840616599999997</c:v>
                </c:pt>
                <c:pt idx="77">
                  <c:v>26.32008635</c:v>
                </c:pt>
                <c:pt idx="78">
                  <c:v>22.50271377</c:v>
                </c:pt>
                <c:pt idx="79">
                  <c:v>19.294410129999999</c:v>
                </c:pt>
                <c:pt idx="80">
                  <c:v>17.930511339999999</c:v>
                </c:pt>
                <c:pt idx="81">
                  <c:v>18.096386339999999</c:v>
                </c:pt>
                <c:pt idx="82">
                  <c:v>17.375354510000001</c:v>
                </c:pt>
                <c:pt idx="83">
                  <c:v>15.947290690000001</c:v>
                </c:pt>
                <c:pt idx="84">
                  <c:v>16.80019996</c:v>
                </c:pt>
                <c:pt idx="85">
                  <c:v>13.30336074</c:v>
                </c:pt>
                <c:pt idx="86">
                  <c:v>11.62576808</c:v>
                </c:pt>
                <c:pt idx="87">
                  <c:v>9.7295115879999994</c:v>
                </c:pt>
                <c:pt idx="88">
                  <c:v>8.0505142260000007</c:v>
                </c:pt>
                <c:pt idx="89">
                  <c:v>7.7642758919999997</c:v>
                </c:pt>
                <c:pt idx="90">
                  <c:v>6.5109131400000004</c:v>
                </c:pt>
                <c:pt idx="91">
                  <c:v>46.9204638</c:v>
                </c:pt>
                <c:pt idx="92">
                  <c:v>75.329638840000001</c:v>
                </c:pt>
                <c:pt idx="93">
                  <c:v>42.0640523</c:v>
                </c:pt>
                <c:pt idx="94">
                  <c:v>26.481078490000002</c:v>
                </c:pt>
                <c:pt idx="95">
                  <c:v>20.827083980000001</c:v>
                </c:pt>
                <c:pt idx="96">
                  <c:v>16.716928469999999</c:v>
                </c:pt>
                <c:pt idx="97">
                  <c:v>14.33559393</c:v>
                </c:pt>
                <c:pt idx="98">
                  <c:v>11.08991419</c:v>
                </c:pt>
                <c:pt idx="99">
                  <c:v>9.6781242239999994</c:v>
                </c:pt>
                <c:pt idx="100">
                  <c:v>8.5832957230000009</c:v>
                </c:pt>
                <c:pt idx="101">
                  <c:v>6.921414124</c:v>
                </c:pt>
                <c:pt idx="102">
                  <c:v>5.8253341670000003</c:v>
                </c:pt>
                <c:pt idx="103">
                  <c:v>13.079221159999999</c:v>
                </c:pt>
                <c:pt idx="104">
                  <c:v>10.27064088</c:v>
                </c:pt>
                <c:pt idx="105">
                  <c:v>12.28590638</c:v>
                </c:pt>
                <c:pt idx="106">
                  <c:v>17.549435259999999</c:v>
                </c:pt>
                <c:pt idx="107">
                  <c:v>25.592453580000001</c:v>
                </c:pt>
                <c:pt idx="108">
                  <c:v>20.542730800000001</c:v>
                </c:pt>
                <c:pt idx="109">
                  <c:v>18.095295879999998</c:v>
                </c:pt>
                <c:pt idx="110">
                  <c:v>14.059205540000001</c:v>
                </c:pt>
                <c:pt idx="111">
                  <c:v>12.389667210000001</c:v>
                </c:pt>
                <c:pt idx="112">
                  <c:v>11.6752527</c:v>
                </c:pt>
                <c:pt idx="113">
                  <c:v>5.8653120000000003</c:v>
                </c:pt>
                <c:pt idx="114">
                  <c:v>4.1066869759999998</c:v>
                </c:pt>
                <c:pt idx="115">
                  <c:v>4.0565344249999997</c:v>
                </c:pt>
                <c:pt idx="116">
                  <c:v>4.1174635500000001</c:v>
                </c:pt>
                <c:pt idx="117">
                  <c:v>5.1909802279999999</c:v>
                </c:pt>
                <c:pt idx="118">
                  <c:v>2.9121572379999998</c:v>
                </c:pt>
                <c:pt idx="119">
                  <c:v>1.8178235300000001</c:v>
                </c:pt>
                <c:pt idx="120">
                  <c:v>1.164158826</c:v>
                </c:pt>
                <c:pt idx="121">
                  <c:v>11.394329859999999</c:v>
                </c:pt>
                <c:pt idx="122">
                  <c:v>10.964047130000001</c:v>
                </c:pt>
                <c:pt idx="123">
                  <c:v>7.693043769</c:v>
                </c:pt>
                <c:pt idx="124">
                  <c:v>6.0121723500000002</c:v>
                </c:pt>
                <c:pt idx="125">
                  <c:v>4.5730711140000002</c:v>
                </c:pt>
                <c:pt idx="126">
                  <c:v>4.4815163780000002</c:v>
                </c:pt>
                <c:pt idx="127">
                  <c:v>9.9449598360000007</c:v>
                </c:pt>
                <c:pt idx="128">
                  <c:v>8.9908704729999993</c:v>
                </c:pt>
                <c:pt idx="129">
                  <c:v>6.2059401989999996</c:v>
                </c:pt>
                <c:pt idx="130">
                  <c:v>5.1745298220000002</c:v>
                </c:pt>
                <c:pt idx="131">
                  <c:v>2.8528015710000001</c:v>
                </c:pt>
                <c:pt idx="132">
                  <c:v>3.119032786</c:v>
                </c:pt>
                <c:pt idx="133">
                  <c:v>2.2395845369999998</c:v>
                </c:pt>
                <c:pt idx="134">
                  <c:v>2.1908202139999999</c:v>
                </c:pt>
                <c:pt idx="135">
                  <c:v>2.2234022590000002</c:v>
                </c:pt>
                <c:pt idx="136">
                  <c:v>2.3260204199999999</c:v>
                </c:pt>
                <c:pt idx="137">
                  <c:v>34.540234460000001</c:v>
                </c:pt>
                <c:pt idx="138">
                  <c:v>35.878520090000002</c:v>
                </c:pt>
                <c:pt idx="139">
                  <c:v>17.0529139</c:v>
                </c:pt>
                <c:pt idx="140">
                  <c:v>14.92857195</c:v>
                </c:pt>
                <c:pt idx="141">
                  <c:v>104.70627349999999</c:v>
                </c:pt>
                <c:pt idx="142">
                  <c:v>265.01697919999998</c:v>
                </c:pt>
                <c:pt idx="143">
                  <c:v>160.4567428</c:v>
                </c:pt>
                <c:pt idx="144">
                  <c:v>275.02403729999997</c:v>
                </c:pt>
                <c:pt idx="145">
                  <c:v>84.087373839999998</c:v>
                </c:pt>
                <c:pt idx="146">
                  <c:v>65.225007750000003</c:v>
                </c:pt>
                <c:pt idx="147">
                  <c:v>1280.2988190000001</c:v>
                </c:pt>
                <c:pt idx="148">
                  <c:v>539.29964489999998</c:v>
                </c:pt>
                <c:pt idx="149">
                  <c:v>187.49948670000001</c:v>
                </c:pt>
                <c:pt idx="150">
                  <c:v>139.3180538</c:v>
                </c:pt>
                <c:pt idx="151">
                  <c:v>112.7838697</c:v>
                </c:pt>
                <c:pt idx="152">
                  <c:v>100.5508887</c:v>
                </c:pt>
                <c:pt idx="153">
                  <c:v>87.009339330000003</c:v>
                </c:pt>
                <c:pt idx="154">
                  <c:v>140.50083530000001</c:v>
                </c:pt>
                <c:pt idx="155">
                  <c:v>172.19315889999999</c:v>
                </c:pt>
                <c:pt idx="156">
                  <c:v>114.6691081</c:v>
                </c:pt>
                <c:pt idx="157">
                  <c:v>90.245496529999997</c:v>
                </c:pt>
                <c:pt idx="158">
                  <c:v>94.066225840000001</c:v>
                </c:pt>
                <c:pt idx="159">
                  <c:v>75.715637270000002</c:v>
                </c:pt>
                <c:pt idx="160">
                  <c:v>75.857116680000004</c:v>
                </c:pt>
                <c:pt idx="161">
                  <c:v>64.948402920000007</c:v>
                </c:pt>
                <c:pt idx="162">
                  <c:v>57.80980812</c:v>
                </c:pt>
                <c:pt idx="163">
                  <c:v>122.3357845</c:v>
                </c:pt>
                <c:pt idx="164">
                  <c:v>138.52337990000001</c:v>
                </c:pt>
                <c:pt idx="165">
                  <c:v>104.1999059</c:v>
                </c:pt>
                <c:pt idx="166">
                  <c:v>86.871414770000001</c:v>
                </c:pt>
                <c:pt idx="167">
                  <c:v>101.04871919999999</c:v>
                </c:pt>
                <c:pt idx="168">
                  <c:v>78.254085919999994</c:v>
                </c:pt>
                <c:pt idx="169">
                  <c:v>58.660451340000002</c:v>
                </c:pt>
                <c:pt idx="170">
                  <c:v>107.6141801</c:v>
                </c:pt>
                <c:pt idx="171">
                  <c:v>118.16732949999999</c:v>
                </c:pt>
                <c:pt idx="172">
                  <c:v>79.818319700000004</c:v>
                </c:pt>
                <c:pt idx="173">
                  <c:v>62.956095130000001</c:v>
                </c:pt>
                <c:pt idx="174">
                  <c:v>50.057367650000003</c:v>
                </c:pt>
                <c:pt idx="175">
                  <c:v>47.945907120000001</c:v>
                </c:pt>
                <c:pt idx="176">
                  <c:v>39.897002260000001</c:v>
                </c:pt>
                <c:pt idx="177">
                  <c:v>32.423546399999999</c:v>
                </c:pt>
                <c:pt idx="178">
                  <c:v>28.196342940000001</c:v>
                </c:pt>
                <c:pt idx="179">
                  <c:v>25.060946229999999</c:v>
                </c:pt>
                <c:pt idx="180">
                  <c:v>24.394625949999998</c:v>
                </c:pt>
                <c:pt idx="181">
                  <c:v>27.506945210000001</c:v>
                </c:pt>
                <c:pt idx="182">
                  <c:v>36.08290847</c:v>
                </c:pt>
                <c:pt idx="183">
                  <c:v>118.96867570000001</c:v>
                </c:pt>
                <c:pt idx="184">
                  <c:v>65.087164580000007</c:v>
                </c:pt>
                <c:pt idx="185">
                  <c:v>126.6293782</c:v>
                </c:pt>
                <c:pt idx="186">
                  <c:v>99.010743700000006</c:v>
                </c:pt>
                <c:pt idx="187">
                  <c:v>52.312274129999999</c:v>
                </c:pt>
                <c:pt idx="188">
                  <c:v>42.540124830000003</c:v>
                </c:pt>
                <c:pt idx="189">
                  <c:v>37.686390430000003</c:v>
                </c:pt>
                <c:pt idx="190">
                  <c:v>28.861946979999999</c:v>
                </c:pt>
                <c:pt idx="191">
                  <c:v>24.373860690000001</c:v>
                </c:pt>
                <c:pt idx="192">
                  <c:v>20.354564570000001</c:v>
                </c:pt>
                <c:pt idx="193">
                  <c:v>14.399422830000001</c:v>
                </c:pt>
                <c:pt idx="194">
                  <c:v>13.031817520000001</c:v>
                </c:pt>
                <c:pt idx="195">
                  <c:v>11.2987079</c:v>
                </c:pt>
                <c:pt idx="196">
                  <c:v>36.814689850000001</c:v>
                </c:pt>
                <c:pt idx="197">
                  <c:v>12.202625080000001</c:v>
                </c:pt>
                <c:pt idx="198">
                  <c:v>11.84968308</c:v>
                </c:pt>
                <c:pt idx="199">
                  <c:v>9.7336233639999996</c:v>
                </c:pt>
                <c:pt idx="200">
                  <c:v>8.6207099179999993</c:v>
                </c:pt>
                <c:pt idx="201">
                  <c:v>7.0550005130000004</c:v>
                </c:pt>
                <c:pt idx="202">
                  <c:v>10.46470725</c:v>
                </c:pt>
                <c:pt idx="203">
                  <c:v>14.58948513</c:v>
                </c:pt>
                <c:pt idx="204">
                  <c:v>6.9503781150000004</c:v>
                </c:pt>
                <c:pt idx="205">
                  <c:v>4.5353788169999998</c:v>
                </c:pt>
                <c:pt idx="206">
                  <c:v>4.2356259349999998</c:v>
                </c:pt>
                <c:pt idx="207">
                  <c:v>3.4500573719999998</c:v>
                </c:pt>
                <c:pt idx="208">
                  <c:v>1.6911675749999999</c:v>
                </c:pt>
                <c:pt idx="209">
                  <c:v>1.265811289</c:v>
                </c:pt>
                <c:pt idx="210">
                  <c:v>1.37194533</c:v>
                </c:pt>
                <c:pt idx="211">
                  <c:v>1.489028317</c:v>
                </c:pt>
                <c:pt idx="212">
                  <c:v>1.346731787</c:v>
                </c:pt>
                <c:pt idx="213">
                  <c:v>3.9506641660000001</c:v>
                </c:pt>
                <c:pt idx="214">
                  <c:v>1.7314426030000001</c:v>
                </c:pt>
                <c:pt idx="215">
                  <c:v>1.80506268</c:v>
                </c:pt>
                <c:pt idx="216">
                  <c:v>1.888672106</c:v>
                </c:pt>
                <c:pt idx="217">
                  <c:v>1.8467056230000001</c:v>
                </c:pt>
                <c:pt idx="218">
                  <c:v>1.878830255</c:v>
                </c:pt>
                <c:pt idx="219">
                  <c:v>2.091107547</c:v>
                </c:pt>
                <c:pt idx="220">
                  <c:v>2.0500080409999999</c:v>
                </c:pt>
                <c:pt idx="221">
                  <c:v>25.1623275</c:v>
                </c:pt>
                <c:pt idx="222">
                  <c:v>6.8256607960000002</c:v>
                </c:pt>
                <c:pt idx="223">
                  <c:v>3.333534642</c:v>
                </c:pt>
                <c:pt idx="224">
                  <c:v>1.89179568</c:v>
                </c:pt>
                <c:pt idx="225">
                  <c:v>1.7036791120000001</c:v>
                </c:pt>
                <c:pt idx="226">
                  <c:v>1.9140989900000001</c:v>
                </c:pt>
                <c:pt idx="227">
                  <c:v>2.1740399780000002</c:v>
                </c:pt>
                <c:pt idx="228">
                  <c:v>2.0839656359999998</c:v>
                </c:pt>
                <c:pt idx="229">
                  <c:v>2.067587278</c:v>
                </c:pt>
                <c:pt idx="230">
                  <c:v>2.0341085799999998</c:v>
                </c:pt>
                <c:pt idx="231">
                  <c:v>2.0325403319999999</c:v>
                </c:pt>
                <c:pt idx="232">
                  <c:v>5.2792229900000001</c:v>
                </c:pt>
                <c:pt idx="233">
                  <c:v>3.2527740930000002</c:v>
                </c:pt>
                <c:pt idx="234">
                  <c:v>2.485896366</c:v>
                </c:pt>
                <c:pt idx="235">
                  <c:v>2.5157690480000001</c:v>
                </c:pt>
                <c:pt idx="236">
                  <c:v>2.415872716</c:v>
                </c:pt>
                <c:pt idx="237">
                  <c:v>2.2737751959999999</c:v>
                </c:pt>
                <c:pt idx="238">
                  <c:v>1.9661177009999999</c:v>
                </c:pt>
                <c:pt idx="239">
                  <c:v>1.979959155</c:v>
                </c:pt>
                <c:pt idx="240">
                  <c:v>1.965566146</c:v>
                </c:pt>
                <c:pt idx="241">
                  <c:v>2.291017165</c:v>
                </c:pt>
                <c:pt idx="242">
                  <c:v>2.4896374899999998</c:v>
                </c:pt>
                <c:pt idx="243">
                  <c:v>1.865387339</c:v>
                </c:pt>
                <c:pt idx="244">
                  <c:v>1.688380336</c:v>
                </c:pt>
                <c:pt idx="245">
                  <c:v>1.552589518</c:v>
                </c:pt>
                <c:pt idx="246">
                  <c:v>1.560403813</c:v>
                </c:pt>
                <c:pt idx="247">
                  <c:v>1.5930682380000001</c:v>
                </c:pt>
                <c:pt idx="248">
                  <c:v>1.7641125520000001</c:v>
                </c:pt>
                <c:pt idx="249">
                  <c:v>1.8272933520000001</c:v>
                </c:pt>
                <c:pt idx="250">
                  <c:v>2.1125679970000002</c:v>
                </c:pt>
                <c:pt idx="251">
                  <c:v>2.0480781010000002</c:v>
                </c:pt>
                <c:pt idx="252">
                  <c:v>2.6800452579999998</c:v>
                </c:pt>
                <c:pt idx="253">
                  <c:v>411.15718329999999</c:v>
                </c:pt>
                <c:pt idx="254">
                  <c:v>98.755268740000005</c:v>
                </c:pt>
                <c:pt idx="255">
                  <c:v>27.548682249999999</c:v>
                </c:pt>
                <c:pt idx="256">
                  <c:v>15.54631082</c:v>
                </c:pt>
                <c:pt idx="257">
                  <c:v>10.65931473</c:v>
                </c:pt>
                <c:pt idx="258">
                  <c:v>6.2191555230000004</c:v>
                </c:pt>
                <c:pt idx="259">
                  <c:v>5.7036042020000002</c:v>
                </c:pt>
                <c:pt idx="260">
                  <c:v>4.8889470490000004</c:v>
                </c:pt>
                <c:pt idx="261">
                  <c:v>4.5585270949999996</c:v>
                </c:pt>
                <c:pt idx="262">
                  <c:v>29.119131889999998</c:v>
                </c:pt>
                <c:pt idx="263">
                  <c:v>16.861968210000001</c:v>
                </c:pt>
                <c:pt idx="264">
                  <c:v>7.2800954730000003</c:v>
                </c:pt>
                <c:pt idx="265">
                  <c:v>4.0440245560000001</c:v>
                </c:pt>
                <c:pt idx="266">
                  <c:v>3.9595228919999998</c:v>
                </c:pt>
                <c:pt idx="267">
                  <c:v>3.603909577</c:v>
                </c:pt>
                <c:pt idx="268">
                  <c:v>3.1078602229999999</c:v>
                </c:pt>
                <c:pt idx="269">
                  <c:v>2.9321957959999998</c:v>
                </c:pt>
                <c:pt idx="270">
                  <c:v>19.788401140000001</c:v>
                </c:pt>
                <c:pt idx="271">
                  <c:v>23.402519789999999</c:v>
                </c:pt>
                <c:pt idx="272">
                  <c:v>9.0767956279999993</c:v>
                </c:pt>
                <c:pt idx="273">
                  <c:v>4.2095060599999998</c:v>
                </c:pt>
                <c:pt idx="274">
                  <c:v>3.6932754210000001</c:v>
                </c:pt>
                <c:pt idx="275">
                  <c:v>3.199793863</c:v>
                </c:pt>
                <c:pt idx="276">
                  <c:v>3.0142735699999998</c:v>
                </c:pt>
                <c:pt idx="277">
                  <c:v>12.420634659999999</c:v>
                </c:pt>
                <c:pt idx="278">
                  <c:v>12.11412709</c:v>
                </c:pt>
                <c:pt idx="279">
                  <c:v>9.9729370639999999</c:v>
                </c:pt>
                <c:pt idx="280">
                  <c:v>8.1813890279999999</c:v>
                </c:pt>
                <c:pt idx="281">
                  <c:v>5.0103704179999999</c:v>
                </c:pt>
                <c:pt idx="282">
                  <c:v>4.0066221689999999</c:v>
                </c:pt>
                <c:pt idx="283">
                  <c:v>4.5347573920000004</c:v>
                </c:pt>
                <c:pt idx="284">
                  <c:v>4.5219062279999998</c:v>
                </c:pt>
                <c:pt idx="285">
                  <c:v>4.2914098850000002</c:v>
                </c:pt>
                <c:pt idx="286">
                  <c:v>83.039784269999998</c:v>
                </c:pt>
                <c:pt idx="287">
                  <c:v>145.79008580000001</c:v>
                </c:pt>
                <c:pt idx="288">
                  <c:v>88.965108020000002</c:v>
                </c:pt>
                <c:pt idx="289">
                  <c:v>40.678795800000003</c:v>
                </c:pt>
                <c:pt idx="290">
                  <c:v>333.26595789999999</c:v>
                </c:pt>
                <c:pt idx="291">
                  <c:v>128.84171599999999</c:v>
                </c:pt>
                <c:pt idx="292">
                  <c:v>86.072222760000002</c:v>
                </c:pt>
                <c:pt idx="293">
                  <c:v>49.532256279999999</c:v>
                </c:pt>
                <c:pt idx="294">
                  <c:v>34.642756599999998</c:v>
                </c:pt>
                <c:pt idx="295">
                  <c:v>28.19838811</c:v>
                </c:pt>
                <c:pt idx="296">
                  <c:v>21.29582834</c:v>
                </c:pt>
                <c:pt idx="297">
                  <c:v>17.666080399999998</c:v>
                </c:pt>
                <c:pt idx="298">
                  <c:v>16.974446759999999</c:v>
                </c:pt>
                <c:pt idx="299">
                  <c:v>15.73959548</c:v>
                </c:pt>
                <c:pt idx="300">
                  <c:v>13.72245983</c:v>
                </c:pt>
                <c:pt idx="301">
                  <c:v>13.20900791</c:v>
                </c:pt>
                <c:pt idx="302">
                  <c:v>12.232625280000001</c:v>
                </c:pt>
                <c:pt idx="303">
                  <c:v>11.544195350000001</c:v>
                </c:pt>
                <c:pt idx="304">
                  <c:v>10.98861015</c:v>
                </c:pt>
                <c:pt idx="305">
                  <c:v>9.9460103160000006</c:v>
                </c:pt>
                <c:pt idx="306">
                  <c:v>10.5538984</c:v>
                </c:pt>
                <c:pt idx="307">
                  <c:v>21.483369419999999</c:v>
                </c:pt>
                <c:pt idx="308">
                  <c:v>22.717819169999999</c:v>
                </c:pt>
                <c:pt idx="309">
                  <c:v>29.449591040000001</c:v>
                </c:pt>
                <c:pt idx="310">
                  <c:v>27.635662620000002</c:v>
                </c:pt>
                <c:pt idx="311">
                  <c:v>23.364376119999999</c:v>
                </c:pt>
                <c:pt idx="312">
                  <c:v>20.8056223</c:v>
                </c:pt>
                <c:pt idx="313">
                  <c:v>17.644910930000002</c:v>
                </c:pt>
                <c:pt idx="314">
                  <c:v>14.97545442</c:v>
                </c:pt>
                <c:pt idx="315">
                  <c:v>14.63564504</c:v>
                </c:pt>
                <c:pt idx="316">
                  <c:v>14.97541609</c:v>
                </c:pt>
                <c:pt idx="317">
                  <c:v>14.3918792</c:v>
                </c:pt>
                <c:pt idx="318">
                  <c:v>13.176579370000001</c:v>
                </c:pt>
                <c:pt idx="319">
                  <c:v>16.61693245</c:v>
                </c:pt>
                <c:pt idx="320">
                  <c:v>13.6281265</c:v>
                </c:pt>
                <c:pt idx="321">
                  <c:v>12.636249250000001</c:v>
                </c:pt>
                <c:pt idx="322">
                  <c:v>11.039351610000001</c:v>
                </c:pt>
                <c:pt idx="323">
                  <c:v>10.087439249999999</c:v>
                </c:pt>
                <c:pt idx="324">
                  <c:v>9.1028240609999997</c:v>
                </c:pt>
                <c:pt idx="325">
                  <c:v>8.3073154230000004</c:v>
                </c:pt>
                <c:pt idx="326">
                  <c:v>8.4518387159999993</c:v>
                </c:pt>
                <c:pt idx="327">
                  <c:v>7.8374146290000004</c:v>
                </c:pt>
                <c:pt idx="328">
                  <c:v>7.45187796</c:v>
                </c:pt>
                <c:pt idx="329">
                  <c:v>3.922082734</c:v>
                </c:pt>
                <c:pt idx="330">
                  <c:v>6.6109859369999997</c:v>
                </c:pt>
                <c:pt idx="331">
                  <c:v>3.9884686450000002</c:v>
                </c:pt>
                <c:pt idx="332">
                  <c:v>3.3157470450000002</c:v>
                </c:pt>
                <c:pt idx="333">
                  <c:v>3.1654975379999999</c:v>
                </c:pt>
                <c:pt idx="334">
                  <c:v>2.8819213430000001</c:v>
                </c:pt>
                <c:pt idx="335">
                  <c:v>2.9468491989999999</c:v>
                </c:pt>
                <c:pt idx="336">
                  <c:v>3.3601020570000002</c:v>
                </c:pt>
                <c:pt idx="337">
                  <c:v>3.4400673689999999</c:v>
                </c:pt>
                <c:pt idx="338">
                  <c:v>2.849910516</c:v>
                </c:pt>
                <c:pt idx="339">
                  <c:v>2.5491883670000002</c:v>
                </c:pt>
                <c:pt idx="340">
                  <c:v>2.5913001200000001</c:v>
                </c:pt>
                <c:pt idx="341">
                  <c:v>2.7873064969999999</c:v>
                </c:pt>
                <c:pt idx="342">
                  <c:v>2.940581291</c:v>
                </c:pt>
                <c:pt idx="343">
                  <c:v>2.6663518929999999</c:v>
                </c:pt>
                <c:pt idx="344">
                  <c:v>2.5487481519999999</c:v>
                </c:pt>
                <c:pt idx="345">
                  <c:v>13.06669917</c:v>
                </c:pt>
                <c:pt idx="346">
                  <c:v>10.13693409</c:v>
                </c:pt>
                <c:pt idx="347">
                  <c:v>7.2014408479999998</c:v>
                </c:pt>
                <c:pt idx="348">
                  <c:v>7.3554667250000003</c:v>
                </c:pt>
                <c:pt idx="349">
                  <c:v>11.33369686</c:v>
                </c:pt>
                <c:pt idx="350">
                  <c:v>9.5242882669999993</c:v>
                </c:pt>
                <c:pt idx="351">
                  <c:v>5.9492560430000001</c:v>
                </c:pt>
                <c:pt idx="352">
                  <c:v>6.560246706</c:v>
                </c:pt>
                <c:pt idx="353">
                  <c:v>7.5761272100000001</c:v>
                </c:pt>
                <c:pt idx="354">
                  <c:v>8.7440808010000008</c:v>
                </c:pt>
                <c:pt idx="355">
                  <c:v>11.10337517</c:v>
                </c:pt>
                <c:pt idx="356">
                  <c:v>14.110116919999999</c:v>
                </c:pt>
                <c:pt idx="357">
                  <c:v>9.9538086939999992</c:v>
                </c:pt>
                <c:pt idx="358">
                  <c:v>6.3540222450000003</c:v>
                </c:pt>
                <c:pt idx="359">
                  <c:v>5.3055980729999996</c:v>
                </c:pt>
                <c:pt idx="360">
                  <c:v>4.9738557810000001</c:v>
                </c:pt>
                <c:pt idx="361">
                  <c:v>7.4165667060000002</c:v>
                </c:pt>
                <c:pt idx="362">
                  <c:v>11.030024129999999</c:v>
                </c:pt>
                <c:pt idx="363">
                  <c:v>9.1690684709999992</c:v>
                </c:pt>
                <c:pt idx="364">
                  <c:v>5.4457912540000004</c:v>
                </c:pt>
                <c:pt idx="365">
                  <c:v>23.831205990000001</c:v>
                </c:pt>
                <c:pt idx="366">
                  <c:v>95.427393370000004</c:v>
                </c:pt>
                <c:pt idx="367">
                  <c:v>179.5530421</c:v>
                </c:pt>
                <c:pt idx="368">
                  <c:v>76.457342710000006</c:v>
                </c:pt>
                <c:pt idx="369">
                  <c:v>47.021823009999999</c:v>
                </c:pt>
                <c:pt idx="370">
                  <c:v>36.149949900000003</c:v>
                </c:pt>
                <c:pt idx="371">
                  <c:v>29.41694455</c:v>
                </c:pt>
                <c:pt idx="372">
                  <c:v>24.966863740000001</c:v>
                </c:pt>
                <c:pt idx="373">
                  <c:v>22.520667199999998</c:v>
                </c:pt>
                <c:pt idx="374">
                  <c:v>17.924362210000002</c:v>
                </c:pt>
                <c:pt idx="375">
                  <c:v>16.936251779999999</c:v>
                </c:pt>
                <c:pt idx="376">
                  <c:v>11.768986030000001</c:v>
                </c:pt>
                <c:pt idx="377">
                  <c:v>8.1164103109999992</c:v>
                </c:pt>
                <c:pt idx="378">
                  <c:v>6.2597313760000004</c:v>
                </c:pt>
                <c:pt idx="379">
                  <c:v>54.677895200000002</c:v>
                </c:pt>
                <c:pt idx="380">
                  <c:v>55.326741310000003</c:v>
                </c:pt>
                <c:pt idx="381">
                  <c:v>39.90683713</c:v>
                </c:pt>
                <c:pt idx="382">
                  <c:v>30.800030329999998</c:v>
                </c:pt>
                <c:pt idx="383">
                  <c:v>26.707272939999999</c:v>
                </c:pt>
                <c:pt idx="384">
                  <c:v>22.614934529999999</c:v>
                </c:pt>
                <c:pt idx="385">
                  <c:v>19.507194460000001</c:v>
                </c:pt>
                <c:pt idx="386">
                  <c:v>17.797845519999999</c:v>
                </c:pt>
                <c:pt idx="387">
                  <c:v>15.018432130000001</c:v>
                </c:pt>
                <c:pt idx="388">
                  <c:v>14.65739872</c:v>
                </c:pt>
                <c:pt idx="389">
                  <c:v>11.16763825</c:v>
                </c:pt>
                <c:pt idx="390">
                  <c:v>10.83900981</c:v>
                </c:pt>
                <c:pt idx="391">
                  <c:v>11.87196627</c:v>
                </c:pt>
                <c:pt idx="392">
                  <c:v>9.8649152900000008</c:v>
                </c:pt>
                <c:pt idx="393">
                  <c:v>8.0253748490000003</c:v>
                </c:pt>
                <c:pt idx="394">
                  <c:v>7.5404922609999998</c:v>
                </c:pt>
                <c:pt idx="395">
                  <c:v>5.5182856329999996</c:v>
                </c:pt>
                <c:pt idx="396">
                  <c:v>3.5713647430000002</c:v>
                </c:pt>
                <c:pt idx="397">
                  <c:v>3.5368232559999999</c:v>
                </c:pt>
                <c:pt idx="398">
                  <c:v>3.917636941</c:v>
                </c:pt>
                <c:pt idx="399">
                  <c:v>3.9703097540000001</c:v>
                </c:pt>
                <c:pt idx="400">
                  <c:v>3.535648481</c:v>
                </c:pt>
                <c:pt idx="401">
                  <c:v>4.3797275659999997</c:v>
                </c:pt>
                <c:pt idx="402">
                  <c:v>4.1556438</c:v>
                </c:pt>
                <c:pt idx="403">
                  <c:v>4.1346952610000001</c:v>
                </c:pt>
                <c:pt idx="404">
                  <c:v>3.7295958269999998</c:v>
                </c:pt>
                <c:pt idx="405">
                  <c:v>3.3934834149999999</c:v>
                </c:pt>
                <c:pt idx="406">
                  <c:v>3.0228713919999999</c:v>
                </c:pt>
                <c:pt idx="407">
                  <c:v>2.6994886149999999</c:v>
                </c:pt>
                <c:pt idx="408">
                  <c:v>2.8925299299999998</c:v>
                </c:pt>
                <c:pt idx="409">
                  <c:v>2.7757914769999998</c:v>
                </c:pt>
                <c:pt idx="410">
                  <c:v>2.845432159</c:v>
                </c:pt>
                <c:pt idx="411">
                  <c:v>2.748885494</c:v>
                </c:pt>
                <c:pt idx="412">
                  <c:v>2.6813911429999999</c:v>
                </c:pt>
                <c:pt idx="413">
                  <c:v>2.6058525819999998</c:v>
                </c:pt>
                <c:pt idx="414">
                  <c:v>2.9075266929999999</c:v>
                </c:pt>
                <c:pt idx="415">
                  <c:v>3.0117247059999999</c:v>
                </c:pt>
                <c:pt idx="416">
                  <c:v>5.3298860890000004</c:v>
                </c:pt>
                <c:pt idx="417">
                  <c:v>13.677841190000001</c:v>
                </c:pt>
                <c:pt idx="418">
                  <c:v>6.7978787540000001</c:v>
                </c:pt>
                <c:pt idx="419">
                  <c:v>4.8984408520000002</c:v>
                </c:pt>
                <c:pt idx="420">
                  <c:v>4.7481074200000002</c:v>
                </c:pt>
                <c:pt idx="421">
                  <c:v>4.153845907</c:v>
                </c:pt>
                <c:pt idx="422">
                  <c:v>4.1839504740000004</c:v>
                </c:pt>
                <c:pt idx="423">
                  <c:v>4.5265417689999996</c:v>
                </c:pt>
                <c:pt idx="424">
                  <c:v>4.3798480910000004</c:v>
                </c:pt>
                <c:pt idx="425">
                  <c:v>4.0419148050000002</c:v>
                </c:pt>
                <c:pt idx="426">
                  <c:v>4.2421679499999998</c:v>
                </c:pt>
                <c:pt idx="427">
                  <c:v>4.6152924339999997</c:v>
                </c:pt>
                <c:pt idx="428">
                  <c:v>40.890890050000003</c:v>
                </c:pt>
                <c:pt idx="429">
                  <c:v>73.578098679999997</c:v>
                </c:pt>
                <c:pt idx="430">
                  <c:v>42.999615429999999</c:v>
                </c:pt>
                <c:pt idx="431">
                  <c:v>34.867512900000001</c:v>
                </c:pt>
                <c:pt idx="432">
                  <c:v>28.583788160000001</c:v>
                </c:pt>
                <c:pt idx="433">
                  <c:v>25.866596269999999</c:v>
                </c:pt>
                <c:pt idx="434">
                  <c:v>24.439945080000001</c:v>
                </c:pt>
                <c:pt idx="435">
                  <c:v>22.447513310000001</c:v>
                </c:pt>
                <c:pt idx="436">
                  <c:v>22.266814889999999</c:v>
                </c:pt>
                <c:pt idx="437">
                  <c:v>21.456324899999998</c:v>
                </c:pt>
                <c:pt idx="438">
                  <c:v>19.77998131</c:v>
                </c:pt>
                <c:pt idx="439">
                  <c:v>17.926909380000001</c:v>
                </c:pt>
                <c:pt idx="440">
                  <c:v>18.736413840000001</c:v>
                </c:pt>
                <c:pt idx="441">
                  <c:v>46.812010239999999</c:v>
                </c:pt>
                <c:pt idx="442">
                  <c:v>14.228769789999999</c:v>
                </c:pt>
                <c:pt idx="443">
                  <c:v>6.6594503969999996</c:v>
                </c:pt>
                <c:pt idx="444">
                  <c:v>5.6946809939999996</c:v>
                </c:pt>
                <c:pt idx="445">
                  <c:v>7.1986232799999996</c:v>
                </c:pt>
                <c:pt idx="446">
                  <c:v>6.2544788689999997</c:v>
                </c:pt>
                <c:pt idx="447">
                  <c:v>5.3544952260000001</c:v>
                </c:pt>
                <c:pt idx="448">
                  <c:v>8.3839497479999991</c:v>
                </c:pt>
                <c:pt idx="449">
                  <c:v>44.151882860000001</c:v>
                </c:pt>
                <c:pt idx="450">
                  <c:v>85.259875829999999</c:v>
                </c:pt>
                <c:pt idx="451">
                  <c:v>41.662937339999999</c:v>
                </c:pt>
                <c:pt idx="452">
                  <c:v>85.810068900000005</c:v>
                </c:pt>
                <c:pt idx="453">
                  <c:v>222.37848729999999</c:v>
                </c:pt>
                <c:pt idx="454">
                  <c:v>76.985592089999997</c:v>
                </c:pt>
                <c:pt idx="455">
                  <c:v>40.397081710000002</c:v>
                </c:pt>
                <c:pt idx="456">
                  <c:v>26.65043592</c:v>
                </c:pt>
                <c:pt idx="457">
                  <c:v>27.199570860000001</c:v>
                </c:pt>
                <c:pt idx="458">
                  <c:v>18.77944772</c:v>
                </c:pt>
                <c:pt idx="459">
                  <c:v>14.9139724</c:v>
                </c:pt>
                <c:pt idx="460">
                  <c:v>15.117375040000001</c:v>
                </c:pt>
                <c:pt idx="461">
                  <c:v>12.13270275</c:v>
                </c:pt>
                <c:pt idx="462">
                  <c:v>10.17568715</c:v>
                </c:pt>
                <c:pt idx="463">
                  <c:v>9.0211844120000002</c:v>
                </c:pt>
                <c:pt idx="464">
                  <c:v>10.075211769999999</c:v>
                </c:pt>
                <c:pt idx="465">
                  <c:v>7.2302652490000003</c:v>
                </c:pt>
                <c:pt idx="466">
                  <c:v>6.4126751659999996</c:v>
                </c:pt>
                <c:pt idx="467">
                  <c:v>5.8809051779999999</c:v>
                </c:pt>
                <c:pt idx="468">
                  <c:v>5.9618705030000001</c:v>
                </c:pt>
                <c:pt idx="469">
                  <c:v>5.7866631699999997</c:v>
                </c:pt>
                <c:pt idx="470">
                  <c:v>4.0799990749999999</c:v>
                </c:pt>
                <c:pt idx="471">
                  <c:v>2.5377463320000002</c:v>
                </c:pt>
                <c:pt idx="472">
                  <c:v>2.0110320370000001</c:v>
                </c:pt>
                <c:pt idx="473">
                  <c:v>1.90806448</c:v>
                </c:pt>
                <c:pt idx="474">
                  <c:v>2.1131741669999999</c:v>
                </c:pt>
                <c:pt idx="475">
                  <c:v>1.278973803</c:v>
                </c:pt>
                <c:pt idx="476">
                  <c:v>1.019253704</c:v>
                </c:pt>
                <c:pt idx="477">
                  <c:v>1.1953006420000001</c:v>
                </c:pt>
                <c:pt idx="478">
                  <c:v>1.1091932280000001</c:v>
                </c:pt>
                <c:pt idx="479">
                  <c:v>1.064752481</c:v>
                </c:pt>
                <c:pt idx="480">
                  <c:v>1.0932284000000001</c:v>
                </c:pt>
                <c:pt idx="481">
                  <c:v>1.1217043200000001</c:v>
                </c:pt>
                <c:pt idx="482">
                  <c:v>1.6449719060000001</c:v>
                </c:pt>
                <c:pt idx="483">
                  <c:v>2.4415845759999999</c:v>
                </c:pt>
                <c:pt idx="484">
                  <c:v>3.527815098</c:v>
                </c:pt>
                <c:pt idx="485">
                  <c:v>3.2680123679999999</c:v>
                </c:pt>
                <c:pt idx="486">
                  <c:v>2.2684912310000001</c:v>
                </c:pt>
                <c:pt idx="487">
                  <c:v>1.808184837</c:v>
                </c:pt>
                <c:pt idx="488">
                  <c:v>1.6541291359999999</c:v>
                </c:pt>
                <c:pt idx="489">
                  <c:v>1.3076048250000001</c:v>
                </c:pt>
                <c:pt idx="490">
                  <c:v>1.3259042619999999</c:v>
                </c:pt>
                <c:pt idx="491">
                  <c:v>1.1304218479999999</c:v>
                </c:pt>
                <c:pt idx="492">
                  <c:v>1.2734810999999999</c:v>
                </c:pt>
                <c:pt idx="493">
                  <c:v>1.7340033669999999</c:v>
                </c:pt>
                <c:pt idx="494">
                  <c:v>1.824732902</c:v>
                </c:pt>
                <c:pt idx="495">
                  <c:v>1.713075525</c:v>
                </c:pt>
                <c:pt idx="496">
                  <c:v>1.460301445</c:v>
                </c:pt>
                <c:pt idx="497">
                  <c:v>2.1639935729999999</c:v>
                </c:pt>
                <c:pt idx="498">
                  <c:v>2.0887967249999999</c:v>
                </c:pt>
                <c:pt idx="499">
                  <c:v>2.041696553</c:v>
                </c:pt>
                <c:pt idx="500">
                  <c:v>2.3333916129999999</c:v>
                </c:pt>
                <c:pt idx="501">
                  <c:v>2.5994716250000001</c:v>
                </c:pt>
                <c:pt idx="502">
                  <c:v>2.8786946449999999</c:v>
                </c:pt>
                <c:pt idx="503">
                  <c:v>2.9383965779999999</c:v>
                </c:pt>
                <c:pt idx="504">
                  <c:v>3.0873741739999998</c:v>
                </c:pt>
                <c:pt idx="505">
                  <c:v>3.5923709179999999</c:v>
                </c:pt>
                <c:pt idx="506">
                  <c:v>3.2065694630000001</c:v>
                </c:pt>
                <c:pt idx="507">
                  <c:v>2.7938203079999999</c:v>
                </c:pt>
                <c:pt idx="508">
                  <c:v>2.509919537</c:v>
                </c:pt>
                <c:pt idx="509">
                  <c:v>2.3432339569999998</c:v>
                </c:pt>
                <c:pt idx="510">
                  <c:v>2.6220500630000001</c:v>
                </c:pt>
                <c:pt idx="511">
                  <c:v>2.607187406</c:v>
                </c:pt>
                <c:pt idx="512">
                  <c:v>2.4264115429999999</c:v>
                </c:pt>
                <c:pt idx="513">
                  <c:v>2.7265016329999998</c:v>
                </c:pt>
                <c:pt idx="514">
                  <c:v>2.251047276</c:v>
                </c:pt>
                <c:pt idx="515">
                  <c:v>2.0885460409999999</c:v>
                </c:pt>
                <c:pt idx="516">
                  <c:v>2.2482133470000001</c:v>
                </c:pt>
                <c:pt idx="517">
                  <c:v>2.6486472390000002</c:v>
                </c:pt>
                <c:pt idx="518">
                  <c:v>2.1867389639999999</c:v>
                </c:pt>
                <c:pt idx="519">
                  <c:v>1.8642950380000001</c:v>
                </c:pt>
                <c:pt idx="520">
                  <c:v>1.591230103</c:v>
                </c:pt>
                <c:pt idx="521">
                  <c:v>1.521157764</c:v>
                </c:pt>
                <c:pt idx="522">
                  <c:v>1.46630035</c:v>
                </c:pt>
                <c:pt idx="523">
                  <c:v>1.218457712</c:v>
                </c:pt>
                <c:pt idx="524">
                  <c:v>1.9800574369999999</c:v>
                </c:pt>
                <c:pt idx="525">
                  <c:v>2.4265035250000002</c:v>
                </c:pt>
                <c:pt idx="526">
                  <c:v>2.1612061539999998</c:v>
                </c:pt>
                <c:pt idx="527">
                  <c:v>2.4176227579999998</c:v>
                </c:pt>
                <c:pt idx="528">
                  <c:v>2.3550571379999998</c:v>
                </c:pt>
                <c:pt idx="529">
                  <c:v>2.3270029430000001</c:v>
                </c:pt>
                <c:pt idx="530">
                  <c:v>1.8756908210000001</c:v>
                </c:pt>
                <c:pt idx="531">
                  <c:v>1.2798752920000001</c:v>
                </c:pt>
                <c:pt idx="532">
                  <c:v>1.073976211</c:v>
                </c:pt>
                <c:pt idx="533">
                  <c:v>1.0295354640000001</c:v>
                </c:pt>
                <c:pt idx="534">
                  <c:v>0.93301138400000005</c:v>
                </c:pt>
                <c:pt idx="535">
                  <c:v>0.98232063599999997</c:v>
                </c:pt>
                <c:pt idx="536">
                  <c:v>0.99517155599999996</c:v>
                </c:pt>
                <c:pt idx="537">
                  <c:v>1.0653141420000001</c:v>
                </c:pt>
                <c:pt idx="538">
                  <c:v>1.005248395</c:v>
                </c:pt>
                <c:pt idx="539">
                  <c:v>0.86705764699999999</c:v>
                </c:pt>
                <c:pt idx="540">
                  <c:v>1.009823033</c:v>
                </c:pt>
                <c:pt idx="541">
                  <c:v>0.90317615299999998</c:v>
                </c:pt>
                <c:pt idx="542">
                  <c:v>0.853527072</c:v>
                </c:pt>
                <c:pt idx="543">
                  <c:v>0.980961325</c:v>
                </c:pt>
                <c:pt idx="544">
                  <c:v>1.004228911</c:v>
                </c:pt>
                <c:pt idx="545">
                  <c:v>0.86082983099999999</c:v>
                </c:pt>
                <c:pt idx="546">
                  <c:v>0.649722417</c:v>
                </c:pt>
                <c:pt idx="547">
                  <c:v>0.58965666999999999</c:v>
                </c:pt>
                <c:pt idx="548">
                  <c:v>0.52959092200000002</c:v>
                </c:pt>
                <c:pt idx="549">
                  <c:v>0.60494184200000001</c:v>
                </c:pt>
                <c:pt idx="550">
                  <c:v>0.607376095</c:v>
                </c:pt>
                <c:pt idx="551">
                  <c:v>0.48481034699999997</c:v>
                </c:pt>
                <c:pt idx="552">
                  <c:v>0.66953626700000002</c:v>
                </c:pt>
                <c:pt idx="553">
                  <c:v>0.95322052000000002</c:v>
                </c:pt>
                <c:pt idx="554">
                  <c:v>0.81502977200000004</c:v>
                </c:pt>
                <c:pt idx="555">
                  <c:v>0.65600569200000003</c:v>
                </c:pt>
                <c:pt idx="556">
                  <c:v>0.71573161100000005</c:v>
                </c:pt>
                <c:pt idx="557">
                  <c:v>0.57233253100000003</c:v>
                </c:pt>
                <c:pt idx="558">
                  <c:v>0.65289178299999995</c:v>
                </c:pt>
                <c:pt idx="559">
                  <c:v>0.86365937000000004</c:v>
                </c:pt>
                <c:pt idx="560">
                  <c:v>1.82524727</c:v>
                </c:pt>
                <c:pt idx="561">
                  <c:v>1.422203396</c:v>
                </c:pt>
                <c:pt idx="562">
                  <c:v>0.64179546099999996</c:v>
                </c:pt>
                <c:pt idx="563">
                  <c:v>0.41506304700000002</c:v>
                </c:pt>
                <c:pt idx="564">
                  <c:v>0.40708063300000003</c:v>
                </c:pt>
                <c:pt idx="565">
                  <c:v>0.60331076800000005</c:v>
                </c:pt>
                <c:pt idx="566">
                  <c:v>1.902143197</c:v>
                </c:pt>
                <c:pt idx="567">
                  <c:v>25.096226829999999</c:v>
                </c:pt>
                <c:pt idx="568">
                  <c:v>12.4717041</c:v>
                </c:pt>
                <c:pt idx="569">
                  <c:v>6.5051671720000002</c:v>
                </c:pt>
                <c:pt idx="570">
                  <c:v>4.0124579679999997</c:v>
                </c:pt>
                <c:pt idx="571">
                  <c:v>3.2776432560000002</c:v>
                </c:pt>
                <c:pt idx="572">
                  <c:v>2.6118410609999998</c:v>
                </c:pt>
                <c:pt idx="573">
                  <c:v>2.5929026130000001</c:v>
                </c:pt>
                <c:pt idx="574">
                  <c:v>2.6588944959999998</c:v>
                </c:pt>
                <c:pt idx="575">
                  <c:v>10.033085809999999</c:v>
                </c:pt>
                <c:pt idx="576">
                  <c:v>13.66946843</c:v>
                </c:pt>
                <c:pt idx="577">
                  <c:v>8.3657979000000005</c:v>
                </c:pt>
                <c:pt idx="578">
                  <c:v>4.7248394200000003</c:v>
                </c:pt>
                <c:pt idx="579">
                  <c:v>4.1094023139999996</c:v>
                </c:pt>
                <c:pt idx="580">
                  <c:v>3.2032009750000001</c:v>
                </c:pt>
                <c:pt idx="581">
                  <c:v>2.7256028209999998</c:v>
                </c:pt>
                <c:pt idx="582">
                  <c:v>3.5501029929999999</c:v>
                </c:pt>
                <c:pt idx="583">
                  <c:v>4.0390962530000003</c:v>
                </c:pt>
                <c:pt idx="584">
                  <c:v>3.543122978</c:v>
                </c:pt>
                <c:pt idx="585">
                  <c:v>2.9741066799999998</c:v>
                </c:pt>
                <c:pt idx="586">
                  <c:v>2.5228071399999998</c:v>
                </c:pt>
                <c:pt idx="587">
                  <c:v>2.497377304</c:v>
                </c:pt>
                <c:pt idx="588">
                  <c:v>1.9151374940000001</c:v>
                </c:pt>
                <c:pt idx="589">
                  <c:v>2.4942449959999999</c:v>
                </c:pt>
                <c:pt idx="590">
                  <c:v>2.253154565</c:v>
                </c:pt>
                <c:pt idx="591">
                  <c:v>2.0849459449999999</c:v>
                </c:pt>
                <c:pt idx="592">
                  <c:v>1.8282368980000001</c:v>
                </c:pt>
                <c:pt idx="593">
                  <c:v>1.6808719009999999</c:v>
                </c:pt>
                <c:pt idx="594">
                  <c:v>2.5072367560000002</c:v>
                </c:pt>
                <c:pt idx="595">
                  <c:v>2.2609589329999999</c:v>
                </c:pt>
                <c:pt idx="596">
                  <c:v>1.7490460320000001</c:v>
                </c:pt>
                <c:pt idx="597">
                  <c:v>1.5235647459999999</c:v>
                </c:pt>
                <c:pt idx="598">
                  <c:v>1.4751428849999999</c:v>
                </c:pt>
                <c:pt idx="599">
                  <c:v>1.8380957490000001</c:v>
                </c:pt>
                <c:pt idx="600">
                  <c:v>2.0084391300000002</c:v>
                </c:pt>
                <c:pt idx="601">
                  <c:v>2.090175608</c:v>
                </c:pt>
                <c:pt idx="602">
                  <c:v>2.031325002</c:v>
                </c:pt>
                <c:pt idx="603">
                  <c:v>1.9517125850000001</c:v>
                </c:pt>
                <c:pt idx="604">
                  <c:v>1.7886843029999999</c:v>
                </c:pt>
                <c:pt idx="605">
                  <c:v>1.828810799</c:v>
                </c:pt>
                <c:pt idx="606">
                  <c:v>2.066785581</c:v>
                </c:pt>
                <c:pt idx="607">
                  <c:v>1.867351515</c:v>
                </c:pt>
                <c:pt idx="608">
                  <c:v>2.0687804189999999</c:v>
                </c:pt>
                <c:pt idx="609">
                  <c:v>1.8589883030000001</c:v>
                </c:pt>
                <c:pt idx="610">
                  <c:v>2.1423968580000001</c:v>
                </c:pt>
                <c:pt idx="611">
                  <c:v>2.2256529430000001</c:v>
                </c:pt>
                <c:pt idx="612">
                  <c:v>2.1355207780000001</c:v>
                </c:pt>
                <c:pt idx="613">
                  <c:v>1.9777367889999999</c:v>
                </c:pt>
                <c:pt idx="614">
                  <c:v>2.293804304</c:v>
                </c:pt>
                <c:pt idx="615">
                  <c:v>2.4171967219999999</c:v>
                </c:pt>
                <c:pt idx="616">
                  <c:v>2.6655456270000002</c:v>
                </c:pt>
                <c:pt idx="617">
                  <c:v>2.3881021630000001</c:v>
                </c:pt>
                <c:pt idx="618">
                  <c:v>2.0949326909999999</c:v>
                </c:pt>
                <c:pt idx="619">
                  <c:v>2.0256818989999998</c:v>
                </c:pt>
                <c:pt idx="620">
                  <c:v>1.904312765</c:v>
                </c:pt>
                <c:pt idx="621">
                  <c:v>2.1111130899999999</c:v>
                </c:pt>
                <c:pt idx="622">
                  <c:v>2.222463587</c:v>
                </c:pt>
                <c:pt idx="623">
                  <c:v>2.035074823</c:v>
                </c:pt>
                <c:pt idx="624">
                  <c:v>1.950152806</c:v>
                </c:pt>
                <c:pt idx="625">
                  <c:v>2.1830134110000001</c:v>
                </c:pt>
                <c:pt idx="626">
                  <c:v>1.645015986</c:v>
                </c:pt>
                <c:pt idx="627">
                  <c:v>2.0079892529999999</c:v>
                </c:pt>
                <c:pt idx="628">
                  <c:v>2.2459844489999998</c:v>
                </c:pt>
                <c:pt idx="629">
                  <c:v>2.4422465899999999</c:v>
                </c:pt>
                <c:pt idx="630">
                  <c:v>1.487762195</c:v>
                </c:pt>
                <c:pt idx="631">
                  <c:v>1.5538985160000001</c:v>
                </c:pt>
                <c:pt idx="632">
                  <c:v>1.6408481429999999</c:v>
                </c:pt>
                <c:pt idx="633">
                  <c:v>1.8320198350000001</c:v>
                </c:pt>
                <c:pt idx="634">
                  <c:v>1.705443684</c:v>
                </c:pt>
                <c:pt idx="635">
                  <c:v>1.485164081</c:v>
                </c:pt>
                <c:pt idx="636">
                  <c:v>1.785681399</c:v>
                </c:pt>
                <c:pt idx="637">
                  <c:v>1.7111987399999999</c:v>
                </c:pt>
                <c:pt idx="638">
                  <c:v>1.7669417700000001</c:v>
                </c:pt>
                <c:pt idx="639">
                  <c:v>1.7237022799999999</c:v>
                </c:pt>
                <c:pt idx="640">
                  <c:v>1.440912186</c:v>
                </c:pt>
                <c:pt idx="641">
                  <c:v>1.30706652</c:v>
                </c:pt>
                <c:pt idx="642">
                  <c:v>1.491674105</c:v>
                </c:pt>
                <c:pt idx="643">
                  <c:v>1.6341544569999999</c:v>
                </c:pt>
                <c:pt idx="644">
                  <c:v>1.4607204389999999</c:v>
                </c:pt>
                <c:pt idx="645">
                  <c:v>1.6205909279999999</c:v>
                </c:pt>
                <c:pt idx="646">
                  <c:v>1.8638164290000001</c:v>
                </c:pt>
                <c:pt idx="647">
                  <c:v>1.8310204059999999</c:v>
                </c:pt>
                <c:pt idx="648">
                  <c:v>1.3190776479999999</c:v>
                </c:pt>
                <c:pt idx="649">
                  <c:v>1.3018919250000001</c:v>
                </c:pt>
                <c:pt idx="650">
                  <c:v>1.409711154</c:v>
                </c:pt>
                <c:pt idx="651">
                  <c:v>2.0851897739999998</c:v>
                </c:pt>
                <c:pt idx="652">
                  <c:v>1.2034696439999999</c:v>
                </c:pt>
                <c:pt idx="653">
                  <c:v>1.076902445</c:v>
                </c:pt>
                <c:pt idx="654">
                  <c:v>1.34095868</c:v>
                </c:pt>
                <c:pt idx="655">
                  <c:v>1.2091880589999999</c:v>
                </c:pt>
                <c:pt idx="656">
                  <c:v>1.306570977</c:v>
                </c:pt>
                <c:pt idx="657">
                  <c:v>1.070680614</c:v>
                </c:pt>
                <c:pt idx="658">
                  <c:v>1.1490336329999999</c:v>
                </c:pt>
                <c:pt idx="659">
                  <c:v>1.1196457319999999</c:v>
                </c:pt>
                <c:pt idx="660">
                  <c:v>0.97225329100000002</c:v>
                </c:pt>
                <c:pt idx="661">
                  <c:v>0.913399403</c:v>
                </c:pt>
                <c:pt idx="662">
                  <c:v>0.84932886500000004</c:v>
                </c:pt>
                <c:pt idx="663">
                  <c:v>0.81132596800000001</c:v>
                </c:pt>
                <c:pt idx="664">
                  <c:v>0.81497519399999996</c:v>
                </c:pt>
                <c:pt idx="665">
                  <c:v>0.74570469900000003</c:v>
                </c:pt>
                <c:pt idx="666">
                  <c:v>0.68685089799999999</c:v>
                </c:pt>
                <c:pt idx="667">
                  <c:v>0.70613120399999996</c:v>
                </c:pt>
                <c:pt idx="668">
                  <c:v>0.54311376300000003</c:v>
                </c:pt>
                <c:pt idx="669">
                  <c:v>0.47905465600000002</c:v>
                </c:pt>
                <c:pt idx="670">
                  <c:v>0.57645089800000004</c:v>
                </c:pt>
                <c:pt idx="671">
                  <c:v>0.59051679499999998</c:v>
                </c:pt>
                <c:pt idx="672">
                  <c:v>0.37726418699999997</c:v>
                </c:pt>
                <c:pt idx="673">
                  <c:v>0.42073489200000003</c:v>
                </c:pt>
                <c:pt idx="674">
                  <c:v>0.44000911799999998</c:v>
                </c:pt>
                <c:pt idx="675">
                  <c:v>0.52178043299999999</c:v>
                </c:pt>
                <c:pt idx="676">
                  <c:v>1.2652677560000001</c:v>
                </c:pt>
                <c:pt idx="677">
                  <c:v>1.2738590649999999</c:v>
                </c:pt>
                <c:pt idx="678">
                  <c:v>2.4931571520000002</c:v>
                </c:pt>
                <c:pt idx="679">
                  <c:v>2.9917389980000002</c:v>
                </c:pt>
                <c:pt idx="680">
                  <c:v>2.4591400590000001</c:v>
                </c:pt>
                <c:pt idx="681">
                  <c:v>1.723355009</c:v>
                </c:pt>
                <c:pt idx="682">
                  <c:v>1.2738902599999999</c:v>
                </c:pt>
                <c:pt idx="683">
                  <c:v>1.048383152</c:v>
                </c:pt>
                <c:pt idx="684">
                  <c:v>0.62495448200000003</c:v>
                </c:pt>
                <c:pt idx="685">
                  <c:v>0.42027172899999998</c:v>
                </c:pt>
                <c:pt idx="686">
                  <c:v>0.476004288</c:v>
                </c:pt>
                <c:pt idx="687">
                  <c:v>0.77135736899999996</c:v>
                </c:pt>
                <c:pt idx="688">
                  <c:v>1.6769239760000001</c:v>
                </c:pt>
                <c:pt idx="689">
                  <c:v>2.360826882</c:v>
                </c:pt>
                <c:pt idx="690">
                  <c:v>3.0447297889999998</c:v>
                </c:pt>
                <c:pt idx="691">
                  <c:v>3.7286326949999999</c:v>
                </c:pt>
                <c:pt idx="692">
                  <c:v>4.4125356010000001</c:v>
                </c:pt>
                <c:pt idx="693">
                  <c:v>5.0964385080000003</c:v>
                </c:pt>
                <c:pt idx="694">
                  <c:v>5.7803414139999996</c:v>
                </c:pt>
                <c:pt idx="695">
                  <c:v>6.4642443209999998</c:v>
                </c:pt>
                <c:pt idx="696">
                  <c:v>7.1481472269999999</c:v>
                </c:pt>
                <c:pt idx="697">
                  <c:v>7.8320501330000001</c:v>
                </c:pt>
                <c:pt idx="698">
                  <c:v>8.5159530399999994</c:v>
                </c:pt>
                <c:pt idx="699">
                  <c:v>10.16643732</c:v>
                </c:pt>
                <c:pt idx="700">
                  <c:v>8.5696131720000004</c:v>
                </c:pt>
                <c:pt idx="701">
                  <c:v>7.4564515719999998</c:v>
                </c:pt>
                <c:pt idx="702">
                  <c:v>6.4557233079999996</c:v>
                </c:pt>
                <c:pt idx="703">
                  <c:v>6.2214880179999996</c:v>
                </c:pt>
                <c:pt idx="704">
                  <c:v>5.5558351549999996</c:v>
                </c:pt>
                <c:pt idx="705">
                  <c:v>5.3555886340000001</c:v>
                </c:pt>
                <c:pt idx="706">
                  <c:v>5.7219810000000004</c:v>
                </c:pt>
                <c:pt idx="707">
                  <c:v>6.728207405</c:v>
                </c:pt>
                <c:pt idx="708">
                  <c:v>6.2666711030000002</c:v>
                </c:pt>
                <c:pt idx="709">
                  <c:v>5.6770028850000003</c:v>
                </c:pt>
                <c:pt idx="710">
                  <c:v>5.7130936979999998</c:v>
                </c:pt>
                <c:pt idx="711">
                  <c:v>8.0543599270000001</c:v>
                </c:pt>
                <c:pt idx="712">
                  <c:v>7.3008422450000001</c:v>
                </c:pt>
                <c:pt idx="713">
                  <c:v>6.2431488289999999</c:v>
                </c:pt>
                <c:pt idx="714">
                  <c:v>4.6400097340000004</c:v>
                </c:pt>
                <c:pt idx="715">
                  <c:v>4.0857783980000004</c:v>
                </c:pt>
                <c:pt idx="716">
                  <c:v>3.7249952099999999</c:v>
                </c:pt>
                <c:pt idx="717">
                  <c:v>3.58019803</c:v>
                </c:pt>
                <c:pt idx="718">
                  <c:v>3.2841051459999999</c:v>
                </c:pt>
                <c:pt idx="719">
                  <c:v>2.995856855</c:v>
                </c:pt>
                <c:pt idx="720">
                  <c:v>3.7180304</c:v>
                </c:pt>
                <c:pt idx="721">
                  <c:v>3.7342658110000002</c:v>
                </c:pt>
                <c:pt idx="722">
                  <c:v>35.494555599999998</c:v>
                </c:pt>
                <c:pt idx="723">
                  <c:v>47.407650459999999</c:v>
                </c:pt>
                <c:pt idx="724">
                  <c:v>28.439277929999999</c:v>
                </c:pt>
                <c:pt idx="725">
                  <c:v>22.22811398</c:v>
                </c:pt>
                <c:pt idx="726">
                  <c:v>17.874758280000002</c:v>
                </c:pt>
                <c:pt idx="727">
                  <c:v>15.11021274</c:v>
                </c:pt>
                <c:pt idx="728">
                  <c:v>12.54183813</c:v>
                </c:pt>
                <c:pt idx="729">
                  <c:v>15.69752886</c:v>
                </c:pt>
                <c:pt idx="730">
                  <c:v>321.88083649999999</c:v>
                </c:pt>
                <c:pt idx="731">
                  <c:v>37.524399619999997</c:v>
                </c:pt>
                <c:pt idx="732">
                  <c:v>15.667130500000001</c:v>
                </c:pt>
                <c:pt idx="733">
                  <c:v>12.372249849999999</c:v>
                </c:pt>
                <c:pt idx="734">
                  <c:v>5.0618821369999996</c:v>
                </c:pt>
                <c:pt idx="735">
                  <c:v>3.5711781650000001</c:v>
                </c:pt>
                <c:pt idx="736">
                  <c:v>2.7003047140000001</c:v>
                </c:pt>
                <c:pt idx="737">
                  <c:v>2.3832952870000002</c:v>
                </c:pt>
                <c:pt idx="738">
                  <c:v>2.9208340330000002</c:v>
                </c:pt>
                <c:pt idx="739">
                  <c:v>5.2780643400000002</c:v>
                </c:pt>
                <c:pt idx="740">
                  <c:v>8.9181751390000006</c:v>
                </c:pt>
                <c:pt idx="741">
                  <c:v>4.8190664630000004</c:v>
                </c:pt>
                <c:pt idx="742">
                  <c:v>3.6226910380000001</c:v>
                </c:pt>
                <c:pt idx="743">
                  <c:v>3.236844144</c:v>
                </c:pt>
                <c:pt idx="744">
                  <c:v>2.499652201</c:v>
                </c:pt>
                <c:pt idx="745">
                  <c:v>3.7916093059999998</c:v>
                </c:pt>
                <c:pt idx="746">
                  <c:v>4.2086825489999997</c:v>
                </c:pt>
                <c:pt idx="747">
                  <c:v>4.9204675609999997</c:v>
                </c:pt>
                <c:pt idx="748">
                  <c:v>3.15158995</c:v>
                </c:pt>
                <c:pt idx="749">
                  <c:v>1.8531739650000001</c:v>
                </c:pt>
                <c:pt idx="750">
                  <c:v>1.706496748</c:v>
                </c:pt>
                <c:pt idx="751">
                  <c:v>1.749159057</c:v>
                </c:pt>
                <c:pt idx="752">
                  <c:v>1.6217554590000001</c:v>
                </c:pt>
                <c:pt idx="753">
                  <c:v>1.9266773740000001</c:v>
                </c:pt>
                <c:pt idx="754">
                  <c:v>1.521341485</c:v>
                </c:pt>
                <c:pt idx="755">
                  <c:v>1.856871425</c:v>
                </c:pt>
                <c:pt idx="756">
                  <c:v>1.8599444169999999</c:v>
                </c:pt>
                <c:pt idx="757">
                  <c:v>1.5686898119999999</c:v>
                </c:pt>
                <c:pt idx="758">
                  <c:v>1.467617752</c:v>
                </c:pt>
                <c:pt idx="759">
                  <c:v>1.2970026459999999</c:v>
                </c:pt>
                <c:pt idx="760">
                  <c:v>1.9753337040000001</c:v>
                </c:pt>
                <c:pt idx="761">
                  <c:v>2.1865564719999999</c:v>
                </c:pt>
                <c:pt idx="762">
                  <c:v>2.3984518810000002</c:v>
                </c:pt>
                <c:pt idx="763">
                  <c:v>2.5842353899999999</c:v>
                </c:pt>
                <c:pt idx="764">
                  <c:v>2.2694736290000002</c:v>
                </c:pt>
                <c:pt idx="765">
                  <c:v>2.0902038950000001</c:v>
                </c:pt>
                <c:pt idx="766">
                  <c:v>2.0159074490000002</c:v>
                </c:pt>
                <c:pt idx="767">
                  <c:v>1.914977736</c:v>
                </c:pt>
                <c:pt idx="768">
                  <c:v>2.2180038789999998</c:v>
                </c:pt>
                <c:pt idx="769">
                  <c:v>3.0127031039999999</c:v>
                </c:pt>
                <c:pt idx="770">
                  <c:v>3.2626272950000001</c:v>
                </c:pt>
                <c:pt idx="771">
                  <c:v>2.7874794449999998</c:v>
                </c:pt>
                <c:pt idx="772">
                  <c:v>1.9854138800000001</c:v>
                </c:pt>
                <c:pt idx="773">
                  <c:v>2.9500430820000001</c:v>
                </c:pt>
                <c:pt idx="774">
                  <c:v>3.4490739509999999</c:v>
                </c:pt>
                <c:pt idx="775">
                  <c:v>3.9598478400000001</c:v>
                </c:pt>
                <c:pt idx="776">
                  <c:v>20.451955130000002</c:v>
                </c:pt>
                <c:pt idx="777">
                  <c:v>5.321018531</c:v>
                </c:pt>
                <c:pt idx="778">
                  <c:v>3.2488440349999999</c:v>
                </c:pt>
                <c:pt idx="779">
                  <c:v>3.413211977</c:v>
                </c:pt>
                <c:pt idx="780">
                  <c:v>2.9797574610000002</c:v>
                </c:pt>
                <c:pt idx="781">
                  <c:v>2.7599647709999999</c:v>
                </c:pt>
                <c:pt idx="782">
                  <c:v>2.2191990349999999</c:v>
                </c:pt>
                <c:pt idx="783">
                  <c:v>2.052380597</c:v>
                </c:pt>
                <c:pt idx="784">
                  <c:v>2.046782345</c:v>
                </c:pt>
                <c:pt idx="785">
                  <c:v>2.1449028530000001</c:v>
                </c:pt>
                <c:pt idx="786">
                  <c:v>2.5023166379999999</c:v>
                </c:pt>
                <c:pt idx="787">
                  <c:v>2.4108020080000001</c:v>
                </c:pt>
                <c:pt idx="788">
                  <c:v>2.0326473960000002</c:v>
                </c:pt>
                <c:pt idx="789">
                  <c:v>2.5130531650000001</c:v>
                </c:pt>
                <c:pt idx="790">
                  <c:v>2.6279930870000001</c:v>
                </c:pt>
                <c:pt idx="791">
                  <c:v>2.8539532830000001</c:v>
                </c:pt>
                <c:pt idx="792">
                  <c:v>3.4564027820000001</c:v>
                </c:pt>
                <c:pt idx="793">
                  <c:v>3.4191563999999999</c:v>
                </c:pt>
                <c:pt idx="794">
                  <c:v>3.621102891</c:v>
                </c:pt>
                <c:pt idx="795">
                  <c:v>3.475408925</c:v>
                </c:pt>
                <c:pt idx="796">
                  <c:v>2.9689212139999999</c:v>
                </c:pt>
                <c:pt idx="797">
                  <c:v>2.5879398519999999</c:v>
                </c:pt>
                <c:pt idx="798">
                  <c:v>2.4562641219999999</c:v>
                </c:pt>
                <c:pt idx="799">
                  <c:v>2.235262203</c:v>
                </c:pt>
                <c:pt idx="800">
                  <c:v>2.2957228349999999</c:v>
                </c:pt>
                <c:pt idx="801">
                  <c:v>2.2996136489999999</c:v>
                </c:pt>
                <c:pt idx="802">
                  <c:v>2.1720209079999999</c:v>
                </c:pt>
                <c:pt idx="803">
                  <c:v>2.6022283439999998</c:v>
                </c:pt>
                <c:pt idx="804">
                  <c:v>2.805716705</c:v>
                </c:pt>
                <c:pt idx="805">
                  <c:v>2.3283152490000001</c:v>
                </c:pt>
                <c:pt idx="806">
                  <c:v>1.7359804830000001</c:v>
                </c:pt>
                <c:pt idx="807">
                  <c:v>1.7156834240000001</c:v>
                </c:pt>
                <c:pt idx="808">
                  <c:v>1.7422295880000001</c:v>
                </c:pt>
                <c:pt idx="809">
                  <c:v>2.181200853</c:v>
                </c:pt>
                <c:pt idx="810">
                  <c:v>2.0434033839999999</c:v>
                </c:pt>
                <c:pt idx="811">
                  <c:v>1.964029421</c:v>
                </c:pt>
                <c:pt idx="812">
                  <c:v>1.809977857</c:v>
                </c:pt>
                <c:pt idx="813">
                  <c:v>1.5343658410000001</c:v>
                </c:pt>
                <c:pt idx="814">
                  <c:v>1.494876425</c:v>
                </c:pt>
                <c:pt idx="815">
                  <c:v>1.476220342</c:v>
                </c:pt>
                <c:pt idx="816">
                  <c:v>1.4783975920000001</c:v>
                </c:pt>
                <c:pt idx="817">
                  <c:v>1.532658176</c:v>
                </c:pt>
                <c:pt idx="818">
                  <c:v>1.8369187600000001</c:v>
                </c:pt>
                <c:pt idx="819">
                  <c:v>1.750554344</c:v>
                </c:pt>
                <c:pt idx="820">
                  <c:v>1.596481595</c:v>
                </c:pt>
                <c:pt idx="821">
                  <c:v>2.0006245269999998</c:v>
                </c:pt>
                <c:pt idx="822">
                  <c:v>1.590419429</c:v>
                </c:pt>
                <c:pt idx="823">
                  <c:v>1.4519716789999999</c:v>
                </c:pt>
                <c:pt idx="824">
                  <c:v>1.4541489299999999</c:v>
                </c:pt>
                <c:pt idx="825">
                  <c:v>1.3938261810000001</c:v>
                </c:pt>
                <c:pt idx="826">
                  <c:v>1.1043367639999999</c:v>
                </c:pt>
                <c:pt idx="827">
                  <c:v>1.2940140149999999</c:v>
                </c:pt>
                <c:pt idx="828">
                  <c:v>1.139941265</c:v>
                </c:pt>
                <c:pt idx="829">
                  <c:v>1.017118516</c:v>
                </c:pt>
                <c:pt idx="830">
                  <c:v>1.0401290999999999</c:v>
                </c:pt>
                <c:pt idx="831">
                  <c:v>0.86522301700000004</c:v>
                </c:pt>
                <c:pt idx="832">
                  <c:v>0.77365026800000003</c:v>
                </c:pt>
                <c:pt idx="833">
                  <c:v>0.77790305299999996</c:v>
                </c:pt>
                <c:pt idx="834">
                  <c:v>0.67904643499999995</c:v>
                </c:pt>
                <c:pt idx="835">
                  <c:v>0.64727161799999999</c:v>
                </c:pt>
                <c:pt idx="836">
                  <c:v>0.84924523500000004</c:v>
                </c:pt>
                <c:pt idx="837">
                  <c:v>0.72556095600000003</c:v>
                </c:pt>
                <c:pt idx="838">
                  <c:v>0.43254710400000002</c:v>
                </c:pt>
                <c:pt idx="839">
                  <c:v>0.43472435500000001</c:v>
                </c:pt>
                <c:pt idx="840">
                  <c:v>0.43690160500000003</c:v>
                </c:pt>
                <c:pt idx="841">
                  <c:v>0.45991218900000003</c:v>
                </c:pt>
                <c:pt idx="842">
                  <c:v>0.44125610599999998</c:v>
                </c:pt>
                <c:pt idx="843">
                  <c:v>0.66218335699999997</c:v>
                </c:pt>
                <c:pt idx="844">
                  <c:v>0.92181207300000001</c:v>
                </c:pt>
                <c:pt idx="845">
                  <c:v>1.9582045239999999</c:v>
                </c:pt>
                <c:pt idx="846">
                  <c:v>1.0957984409999999</c:v>
                </c:pt>
                <c:pt idx="847">
                  <c:v>0.78026735899999999</c:v>
                </c:pt>
                <c:pt idx="848">
                  <c:v>0.730361276</c:v>
                </c:pt>
                <c:pt idx="849">
                  <c:v>0.76182270399999996</c:v>
                </c:pt>
                <c:pt idx="850">
                  <c:v>0.90293386200000003</c:v>
                </c:pt>
                <c:pt idx="851">
                  <c:v>0.92117937500000002</c:v>
                </c:pt>
                <c:pt idx="852">
                  <c:v>0.81442488800000001</c:v>
                </c:pt>
                <c:pt idx="853">
                  <c:v>0.655587068</c:v>
                </c:pt>
                <c:pt idx="854">
                  <c:v>0.62695758000000001</c:v>
                </c:pt>
                <c:pt idx="855">
                  <c:v>0.59832809300000001</c:v>
                </c:pt>
                <c:pt idx="856">
                  <c:v>0.62178193999999998</c:v>
                </c:pt>
                <c:pt idx="857">
                  <c:v>0.64523578599999998</c:v>
                </c:pt>
                <c:pt idx="858">
                  <c:v>0.66868963199999998</c:v>
                </c:pt>
                <c:pt idx="859">
                  <c:v>0.69214347799999998</c:v>
                </c:pt>
                <c:pt idx="860">
                  <c:v>0.71559732499999995</c:v>
                </c:pt>
                <c:pt idx="861">
                  <c:v>0.73905117099999995</c:v>
                </c:pt>
                <c:pt idx="862">
                  <c:v>0.76250501699999995</c:v>
                </c:pt>
                <c:pt idx="863">
                  <c:v>0.91095886400000003</c:v>
                </c:pt>
                <c:pt idx="864">
                  <c:v>1.3406627099999999</c:v>
                </c:pt>
                <c:pt idx="865">
                  <c:v>63.914895680000001</c:v>
                </c:pt>
                <c:pt idx="866">
                  <c:v>5.5050045120000002</c:v>
                </c:pt>
                <c:pt idx="867">
                  <c:v>3.579513473</c:v>
                </c:pt>
                <c:pt idx="868">
                  <c:v>3.5747663670000001</c:v>
                </c:pt>
                <c:pt idx="869">
                  <c:v>2.988307099</c:v>
                </c:pt>
                <c:pt idx="870">
                  <c:v>2.6092046600000001</c:v>
                </c:pt>
                <c:pt idx="871">
                  <c:v>2.3954646340000001</c:v>
                </c:pt>
                <c:pt idx="872">
                  <c:v>2.2836524119999999</c:v>
                </c:pt>
                <c:pt idx="873">
                  <c:v>2.1350806599999999</c:v>
                </c:pt>
                <c:pt idx="874">
                  <c:v>2.1404103189999999</c:v>
                </c:pt>
                <c:pt idx="875">
                  <c:v>2.077821685</c:v>
                </c:pt>
                <c:pt idx="876">
                  <c:v>1.8825255320000001</c:v>
                </c:pt>
                <c:pt idx="877">
                  <c:v>1.9476460449999999</c:v>
                </c:pt>
                <c:pt idx="878">
                  <c:v>2.0259560859999999</c:v>
                </c:pt>
                <c:pt idx="879">
                  <c:v>2.0726787369999999</c:v>
                </c:pt>
                <c:pt idx="880">
                  <c:v>2.09092425</c:v>
                </c:pt>
                <c:pt idx="881">
                  <c:v>1.9372947629999999</c:v>
                </c:pt>
                <c:pt idx="882">
                  <c:v>2.0128319430000001</c:v>
                </c:pt>
                <c:pt idx="883">
                  <c:v>1.963369122</c:v>
                </c:pt>
                <c:pt idx="884">
                  <c:v>1.893072968</c:v>
                </c:pt>
                <c:pt idx="885">
                  <c:v>1.937360148</c:v>
                </c:pt>
                <c:pt idx="886">
                  <c:v>1.966022328</c:v>
                </c:pt>
                <c:pt idx="887">
                  <c:v>2.0467678409999999</c:v>
                </c:pt>
                <c:pt idx="888">
                  <c:v>1.9139716870000001</c:v>
                </c:pt>
                <c:pt idx="889">
                  <c:v>1.7811755330000001</c:v>
                </c:pt>
                <c:pt idx="890">
                  <c:v>1.8254627130000001</c:v>
                </c:pt>
                <c:pt idx="891">
                  <c:v>1.718708226</c:v>
                </c:pt>
                <c:pt idx="892">
                  <c:v>1.820287072</c:v>
                </c:pt>
                <c:pt idx="893">
                  <c:v>1.6510325850000001</c:v>
                </c:pt>
                <c:pt idx="894">
                  <c:v>1.523444764</c:v>
                </c:pt>
                <c:pt idx="895">
                  <c:v>1.5677319439999999</c:v>
                </c:pt>
                <c:pt idx="896">
                  <c:v>1.5983553290000001</c:v>
                </c:pt>
                <c:pt idx="897">
                  <c:v>1.342254885</c:v>
                </c:pt>
                <c:pt idx="898">
                  <c:v>1.2090154689999999</c:v>
                </c:pt>
                <c:pt idx="899">
                  <c:v>1.148692719</c:v>
                </c:pt>
                <c:pt idx="900">
                  <c:v>1.223786636</c:v>
                </c:pt>
                <c:pt idx="901">
                  <c:v>1.2155472199999999</c:v>
                </c:pt>
                <c:pt idx="902">
                  <c:v>1.1864744709999999</c:v>
                </c:pt>
                <c:pt idx="903">
                  <c:v>1.3240683879999999</c:v>
                </c:pt>
                <c:pt idx="904">
                  <c:v>1.097078972</c:v>
                </c:pt>
                <c:pt idx="905">
                  <c:v>1.2555062219999999</c:v>
                </c:pt>
                <c:pt idx="906">
                  <c:v>1.2472668060000001</c:v>
                </c:pt>
                <c:pt idx="907">
                  <c:v>1.36402739</c:v>
                </c:pt>
                <c:pt idx="908">
                  <c:v>1.3870379740000001</c:v>
                </c:pt>
                <c:pt idx="909">
                  <c:v>1.389215224</c:v>
                </c:pt>
                <c:pt idx="910">
                  <c:v>1.2872258080000001</c:v>
                </c:pt>
                <c:pt idx="911">
                  <c:v>1.299819726</c:v>
                </c:pt>
                <c:pt idx="912">
                  <c:v>1.197830309</c:v>
                </c:pt>
                <c:pt idx="913">
                  <c:v>1.1583408930000001</c:v>
                </c:pt>
                <c:pt idx="914">
                  <c:v>1.2334348100000001</c:v>
                </c:pt>
                <c:pt idx="915">
                  <c:v>1.719639154</c:v>
                </c:pt>
                <c:pt idx="916">
                  <c:v>1.690914311</c:v>
                </c:pt>
                <c:pt idx="917">
                  <c:v>2.0501263220000001</c:v>
                </c:pt>
                <c:pt idx="918">
                  <c:v>2.3583861970000002</c:v>
                </c:pt>
                <c:pt idx="919">
                  <c:v>6.3863555779999999</c:v>
                </c:pt>
                <c:pt idx="920">
                  <c:v>8.3166030390000003</c:v>
                </c:pt>
                <c:pt idx="921">
                  <c:v>10.29535929</c:v>
                </c:pt>
                <c:pt idx="922">
                  <c:v>15.23142296</c:v>
                </c:pt>
                <c:pt idx="923">
                  <c:v>8.3873870880000005</c:v>
                </c:pt>
                <c:pt idx="924">
                  <c:v>7.3593210859999996</c:v>
                </c:pt>
                <c:pt idx="925">
                  <c:v>3.964539523</c:v>
                </c:pt>
                <c:pt idx="926">
                  <c:v>3.6253240990000002</c:v>
                </c:pt>
                <c:pt idx="927">
                  <c:v>6.2802793030000004</c:v>
                </c:pt>
                <c:pt idx="928">
                  <c:v>5.478121324</c:v>
                </c:pt>
                <c:pt idx="929">
                  <c:v>5.2426998300000003</c:v>
                </c:pt>
              </c:numCache>
            </c:numRef>
          </c:val>
          <c:smooth val="0"/>
          <c:extLst>
            <c:ext xmlns:c16="http://schemas.microsoft.com/office/drawing/2014/chart" uri="{C3380CC4-5D6E-409C-BE32-E72D297353CC}">
              <c16:uniqueId val="{00000001-0748-4A8B-B0DE-F5C776F53D5E}"/>
            </c:ext>
          </c:extLst>
        </c:ser>
        <c:dLbls>
          <c:showLegendKey val="0"/>
          <c:showVal val="0"/>
          <c:showCatName val="0"/>
          <c:showSerName val="0"/>
          <c:showPercent val="0"/>
          <c:showBubbleSize val="0"/>
        </c:dLbls>
        <c:marker val="1"/>
        <c:smooth val="0"/>
        <c:axId val="597917583"/>
        <c:axId val="597922991"/>
      </c:lineChart>
      <c:dateAx>
        <c:axId val="59791758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7922991"/>
        <c:crosses val="autoZero"/>
        <c:auto val="1"/>
        <c:lblOffset val="100"/>
        <c:baseTimeUnit val="days"/>
      </c:dateAx>
      <c:valAx>
        <c:axId val="5979229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7917583"/>
        <c:crosses val="autoZero"/>
        <c:crossBetween val="between"/>
      </c:valAx>
      <c:valAx>
        <c:axId val="40016430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0116479"/>
        <c:crosses val="max"/>
        <c:crossBetween val="between"/>
      </c:valAx>
      <c:dateAx>
        <c:axId val="320116479"/>
        <c:scaling>
          <c:orientation val="minMax"/>
        </c:scaling>
        <c:delete val="1"/>
        <c:axPos val="b"/>
        <c:numFmt formatCode="m/d/yyyy" sourceLinked="1"/>
        <c:majorTickMark val="out"/>
        <c:minorTickMark val="none"/>
        <c:tickLblPos val="nextTo"/>
        <c:crossAx val="400164303"/>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BDD2-4394-9166-F42F0D70BD1A}"/>
            </c:ext>
          </c:extLst>
        </c:ser>
        <c:dLbls>
          <c:showLegendKey val="0"/>
          <c:showVal val="0"/>
          <c:showCatName val="0"/>
          <c:showSerName val="0"/>
          <c:showPercent val="0"/>
          <c:showBubbleSize val="0"/>
        </c:dLbls>
        <c:gapWidth val="150"/>
        <c:axId val="446408431"/>
        <c:axId val="609111039"/>
      </c:barChart>
      <c:lineChart>
        <c:grouping val="standard"/>
        <c:varyColors val="0"/>
        <c:ser>
          <c:idx val="0"/>
          <c:order val="0"/>
          <c:tx>
            <c:strRef>
              <c:f>'Jason values'!$C$1</c:f>
              <c:strCache>
                <c:ptCount val="1"/>
                <c:pt idx="0">
                  <c:v>Suspended Sediment Concentration mg/L</c:v>
                </c:pt>
              </c:strCache>
            </c:strRef>
          </c:tx>
          <c:spPr>
            <a:ln w="15875" cap="rnd">
              <a:solidFill>
                <a:srgbClr val="9E0031"/>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values'!$C$2:$C$1037</c:f>
              <c:numCache>
                <c:formatCode>General</c:formatCode>
                <c:ptCount val="1036"/>
                <c:pt idx="74">
                  <c:v>13.83906286</c:v>
                </c:pt>
                <c:pt idx="75">
                  <c:v>39.983379800000002</c:v>
                </c:pt>
                <c:pt idx="76">
                  <c:v>32.840616599999997</c:v>
                </c:pt>
                <c:pt idx="77">
                  <c:v>26.32008635</c:v>
                </c:pt>
                <c:pt idx="78">
                  <c:v>22.50271377</c:v>
                </c:pt>
                <c:pt idx="79">
                  <c:v>19.294410129999999</c:v>
                </c:pt>
                <c:pt idx="80">
                  <c:v>17.930511339999999</c:v>
                </c:pt>
                <c:pt idx="81">
                  <c:v>18.096386339999999</c:v>
                </c:pt>
                <c:pt idx="82">
                  <c:v>17.375354510000001</c:v>
                </c:pt>
                <c:pt idx="83">
                  <c:v>15.947290690000001</c:v>
                </c:pt>
                <c:pt idx="84">
                  <c:v>16.80019996</c:v>
                </c:pt>
                <c:pt idx="85">
                  <c:v>13.30336074</c:v>
                </c:pt>
                <c:pt idx="86">
                  <c:v>11.62576808</c:v>
                </c:pt>
                <c:pt idx="87">
                  <c:v>9.7295115879999994</c:v>
                </c:pt>
                <c:pt idx="88">
                  <c:v>8.0505142260000007</c:v>
                </c:pt>
                <c:pt idx="89">
                  <c:v>7.7642758919999997</c:v>
                </c:pt>
                <c:pt idx="90">
                  <c:v>6.5109131400000004</c:v>
                </c:pt>
                <c:pt idx="91">
                  <c:v>46.9204638</c:v>
                </c:pt>
                <c:pt idx="92">
                  <c:v>75.329638840000001</c:v>
                </c:pt>
                <c:pt idx="93">
                  <c:v>42.0640523</c:v>
                </c:pt>
                <c:pt idx="94">
                  <c:v>26.481078490000002</c:v>
                </c:pt>
                <c:pt idx="95">
                  <c:v>20.827083980000001</c:v>
                </c:pt>
                <c:pt idx="96">
                  <c:v>16.716928469999999</c:v>
                </c:pt>
                <c:pt idx="97">
                  <c:v>14.33559393</c:v>
                </c:pt>
                <c:pt idx="98">
                  <c:v>11.08991419</c:v>
                </c:pt>
                <c:pt idx="99">
                  <c:v>9.6781242239999994</c:v>
                </c:pt>
                <c:pt idx="100">
                  <c:v>8.5832957230000009</c:v>
                </c:pt>
                <c:pt idx="101">
                  <c:v>6.921414124</c:v>
                </c:pt>
                <c:pt idx="102">
                  <c:v>5.8253341670000003</c:v>
                </c:pt>
                <c:pt idx="103">
                  <c:v>13.079221159999999</c:v>
                </c:pt>
                <c:pt idx="104">
                  <c:v>10.27064088</c:v>
                </c:pt>
                <c:pt idx="105">
                  <c:v>12.28590638</c:v>
                </c:pt>
                <c:pt idx="106">
                  <c:v>17.549435259999999</c:v>
                </c:pt>
                <c:pt idx="107">
                  <c:v>25.592453580000001</c:v>
                </c:pt>
                <c:pt idx="108">
                  <c:v>20.542730800000001</c:v>
                </c:pt>
                <c:pt idx="109">
                  <c:v>18.095295879999998</c:v>
                </c:pt>
                <c:pt idx="110">
                  <c:v>14.059205540000001</c:v>
                </c:pt>
                <c:pt idx="111">
                  <c:v>12.389667210000001</c:v>
                </c:pt>
                <c:pt idx="112">
                  <c:v>11.6752527</c:v>
                </c:pt>
                <c:pt idx="113">
                  <c:v>5.8653120000000003</c:v>
                </c:pt>
                <c:pt idx="114">
                  <c:v>4.1066869759999998</c:v>
                </c:pt>
                <c:pt idx="115">
                  <c:v>4.0565344249999997</c:v>
                </c:pt>
                <c:pt idx="116">
                  <c:v>4.1174635500000001</c:v>
                </c:pt>
                <c:pt idx="117">
                  <c:v>5.1909802279999999</c:v>
                </c:pt>
                <c:pt idx="118">
                  <c:v>2.9121572379999998</c:v>
                </c:pt>
                <c:pt idx="119">
                  <c:v>1.8178235300000001</c:v>
                </c:pt>
                <c:pt idx="120">
                  <c:v>1.164158826</c:v>
                </c:pt>
                <c:pt idx="121">
                  <c:v>11.394329859999999</c:v>
                </c:pt>
                <c:pt idx="122">
                  <c:v>10.964047130000001</c:v>
                </c:pt>
                <c:pt idx="123">
                  <c:v>7.693043769</c:v>
                </c:pt>
                <c:pt idx="124">
                  <c:v>6.0121723500000002</c:v>
                </c:pt>
                <c:pt idx="125">
                  <c:v>4.5730711140000002</c:v>
                </c:pt>
                <c:pt idx="126">
                  <c:v>4.4815163780000002</c:v>
                </c:pt>
                <c:pt idx="127">
                  <c:v>9.9449598360000007</c:v>
                </c:pt>
                <c:pt idx="128">
                  <c:v>8.9908704729999993</c:v>
                </c:pt>
                <c:pt idx="129">
                  <c:v>6.2059401989999996</c:v>
                </c:pt>
                <c:pt idx="130">
                  <c:v>5.1745298220000002</c:v>
                </c:pt>
                <c:pt idx="131">
                  <c:v>2.8528015710000001</c:v>
                </c:pt>
                <c:pt idx="132">
                  <c:v>3.119032786</c:v>
                </c:pt>
                <c:pt idx="133">
                  <c:v>2.2395845369999998</c:v>
                </c:pt>
                <c:pt idx="134">
                  <c:v>2.1908202139999999</c:v>
                </c:pt>
                <c:pt idx="135">
                  <c:v>2.2234022590000002</c:v>
                </c:pt>
                <c:pt idx="136">
                  <c:v>2.3260204199999999</c:v>
                </c:pt>
                <c:pt idx="137">
                  <c:v>34.540234460000001</c:v>
                </c:pt>
                <c:pt idx="138">
                  <c:v>35.878520090000002</c:v>
                </c:pt>
                <c:pt idx="139">
                  <c:v>17.0529139</c:v>
                </c:pt>
                <c:pt idx="140">
                  <c:v>14.92857195</c:v>
                </c:pt>
                <c:pt idx="141">
                  <c:v>104.70627349999999</c:v>
                </c:pt>
                <c:pt idx="142">
                  <c:v>265.01697919999998</c:v>
                </c:pt>
                <c:pt idx="143">
                  <c:v>160.4567428</c:v>
                </c:pt>
                <c:pt idx="144">
                  <c:v>275.02403729999997</c:v>
                </c:pt>
                <c:pt idx="145">
                  <c:v>84.087373839999998</c:v>
                </c:pt>
                <c:pt idx="146">
                  <c:v>65.225007750000003</c:v>
                </c:pt>
                <c:pt idx="147">
                  <c:v>1280.2988190000001</c:v>
                </c:pt>
                <c:pt idx="148">
                  <c:v>539.29964489999998</c:v>
                </c:pt>
                <c:pt idx="149">
                  <c:v>187.49948670000001</c:v>
                </c:pt>
                <c:pt idx="150">
                  <c:v>139.3180538</c:v>
                </c:pt>
                <c:pt idx="151">
                  <c:v>112.7838697</c:v>
                </c:pt>
                <c:pt idx="152">
                  <c:v>100.5508887</c:v>
                </c:pt>
                <c:pt idx="153">
                  <c:v>87.009339330000003</c:v>
                </c:pt>
                <c:pt idx="154">
                  <c:v>140.50083530000001</c:v>
                </c:pt>
                <c:pt idx="155">
                  <c:v>172.19315889999999</c:v>
                </c:pt>
                <c:pt idx="156">
                  <c:v>114.6691081</c:v>
                </c:pt>
                <c:pt idx="157">
                  <c:v>90.245496529999997</c:v>
                </c:pt>
                <c:pt idx="158">
                  <c:v>94.066225840000001</c:v>
                </c:pt>
                <c:pt idx="159">
                  <c:v>75.715637270000002</c:v>
                </c:pt>
                <c:pt idx="160">
                  <c:v>75.857116680000004</c:v>
                </c:pt>
                <c:pt idx="161">
                  <c:v>64.948402920000007</c:v>
                </c:pt>
                <c:pt idx="162">
                  <c:v>57.80980812</c:v>
                </c:pt>
                <c:pt idx="163">
                  <c:v>122.3357845</c:v>
                </c:pt>
                <c:pt idx="164">
                  <c:v>138.52337990000001</c:v>
                </c:pt>
                <c:pt idx="165">
                  <c:v>104.1999059</c:v>
                </c:pt>
                <c:pt idx="166">
                  <c:v>86.871414770000001</c:v>
                </c:pt>
                <c:pt idx="167">
                  <c:v>101.04871919999999</c:v>
                </c:pt>
                <c:pt idx="168">
                  <c:v>78.254085919999994</c:v>
                </c:pt>
                <c:pt idx="169">
                  <c:v>58.660451340000002</c:v>
                </c:pt>
                <c:pt idx="170">
                  <c:v>107.6141801</c:v>
                </c:pt>
                <c:pt idx="171">
                  <c:v>118.16732949999999</c:v>
                </c:pt>
                <c:pt idx="172">
                  <c:v>79.818319700000004</c:v>
                </c:pt>
                <c:pt idx="173">
                  <c:v>62.956095130000001</c:v>
                </c:pt>
                <c:pt idx="174">
                  <c:v>50.057367650000003</c:v>
                </c:pt>
                <c:pt idx="175">
                  <c:v>47.945907120000001</c:v>
                </c:pt>
                <c:pt idx="176">
                  <c:v>39.897002260000001</c:v>
                </c:pt>
                <c:pt idx="177">
                  <c:v>32.423546399999999</c:v>
                </c:pt>
                <c:pt idx="178">
                  <c:v>28.196342940000001</c:v>
                </c:pt>
                <c:pt idx="179">
                  <c:v>25.060946229999999</c:v>
                </c:pt>
                <c:pt idx="180">
                  <c:v>24.394625949999998</c:v>
                </c:pt>
                <c:pt idx="181">
                  <c:v>27.506945210000001</c:v>
                </c:pt>
                <c:pt idx="182">
                  <c:v>36.08290847</c:v>
                </c:pt>
                <c:pt idx="183">
                  <c:v>118.96867570000001</c:v>
                </c:pt>
                <c:pt idx="184">
                  <c:v>65.087164580000007</c:v>
                </c:pt>
                <c:pt idx="185">
                  <c:v>126.6293782</c:v>
                </c:pt>
                <c:pt idx="186">
                  <c:v>99.010743700000006</c:v>
                </c:pt>
                <c:pt idx="187">
                  <c:v>52.312274129999999</c:v>
                </c:pt>
                <c:pt idx="188">
                  <c:v>42.540124830000003</c:v>
                </c:pt>
                <c:pt idx="189">
                  <c:v>37.686390430000003</c:v>
                </c:pt>
                <c:pt idx="190">
                  <c:v>28.861946979999999</c:v>
                </c:pt>
                <c:pt idx="191">
                  <c:v>24.373860690000001</c:v>
                </c:pt>
                <c:pt idx="192">
                  <c:v>20.354564570000001</c:v>
                </c:pt>
                <c:pt idx="193">
                  <c:v>14.399422830000001</c:v>
                </c:pt>
                <c:pt idx="194">
                  <c:v>13.031817520000001</c:v>
                </c:pt>
                <c:pt idx="195">
                  <c:v>11.2987079</c:v>
                </c:pt>
                <c:pt idx="196">
                  <c:v>36.814689850000001</c:v>
                </c:pt>
                <c:pt idx="197">
                  <c:v>12.202625080000001</c:v>
                </c:pt>
                <c:pt idx="198">
                  <c:v>11.84968308</c:v>
                </c:pt>
                <c:pt idx="199">
                  <c:v>9.7336233639999996</c:v>
                </c:pt>
                <c:pt idx="200">
                  <c:v>8.6207099179999993</c:v>
                </c:pt>
                <c:pt idx="201">
                  <c:v>7.0550005130000004</c:v>
                </c:pt>
                <c:pt idx="202">
                  <c:v>10.46470725</c:v>
                </c:pt>
                <c:pt idx="203">
                  <c:v>14.58948513</c:v>
                </c:pt>
                <c:pt idx="204">
                  <c:v>6.9503781150000004</c:v>
                </c:pt>
                <c:pt idx="205">
                  <c:v>4.5353788169999998</c:v>
                </c:pt>
                <c:pt idx="206">
                  <c:v>4.2356259349999998</c:v>
                </c:pt>
                <c:pt idx="207">
                  <c:v>3.4500573719999998</c:v>
                </c:pt>
                <c:pt idx="208">
                  <c:v>1.6911675749999999</c:v>
                </c:pt>
                <c:pt idx="209">
                  <c:v>1.265811289</c:v>
                </c:pt>
                <c:pt idx="210">
                  <c:v>1.37194533</c:v>
                </c:pt>
                <c:pt idx="211">
                  <c:v>1.489028317</c:v>
                </c:pt>
                <c:pt idx="212">
                  <c:v>1.346731787</c:v>
                </c:pt>
                <c:pt idx="213">
                  <c:v>3.9506641660000001</c:v>
                </c:pt>
                <c:pt idx="214">
                  <c:v>1.7314426030000001</c:v>
                </c:pt>
                <c:pt idx="215">
                  <c:v>1.80506268</c:v>
                </c:pt>
                <c:pt idx="216">
                  <c:v>1.888672106</c:v>
                </c:pt>
                <c:pt idx="217">
                  <c:v>1.8467056230000001</c:v>
                </c:pt>
                <c:pt idx="218">
                  <c:v>1.878830255</c:v>
                </c:pt>
                <c:pt idx="219">
                  <c:v>2.091107547</c:v>
                </c:pt>
                <c:pt idx="220">
                  <c:v>2.0500080409999999</c:v>
                </c:pt>
                <c:pt idx="221">
                  <c:v>25.1623275</c:v>
                </c:pt>
                <c:pt idx="222">
                  <c:v>6.8256607960000002</c:v>
                </c:pt>
                <c:pt idx="223">
                  <c:v>3.333534642</c:v>
                </c:pt>
                <c:pt idx="224">
                  <c:v>1.89179568</c:v>
                </c:pt>
                <c:pt idx="225">
                  <c:v>1.7036791120000001</c:v>
                </c:pt>
                <c:pt idx="226">
                  <c:v>1.9140989900000001</c:v>
                </c:pt>
                <c:pt idx="227">
                  <c:v>2.1740399780000002</c:v>
                </c:pt>
                <c:pt idx="228">
                  <c:v>2.0839656359999998</c:v>
                </c:pt>
                <c:pt idx="229">
                  <c:v>2.067587278</c:v>
                </c:pt>
                <c:pt idx="230">
                  <c:v>2.0341085799999998</c:v>
                </c:pt>
                <c:pt idx="231">
                  <c:v>2.0325403319999999</c:v>
                </c:pt>
                <c:pt idx="232">
                  <c:v>5.2792229900000001</c:v>
                </c:pt>
                <c:pt idx="233">
                  <c:v>3.2527740930000002</c:v>
                </c:pt>
                <c:pt idx="234">
                  <c:v>2.485896366</c:v>
                </c:pt>
                <c:pt idx="235">
                  <c:v>2.5157690480000001</c:v>
                </c:pt>
                <c:pt idx="236">
                  <c:v>2.415872716</c:v>
                </c:pt>
                <c:pt idx="237">
                  <c:v>2.2737751959999999</c:v>
                </c:pt>
                <c:pt idx="238">
                  <c:v>1.9661177009999999</c:v>
                </c:pt>
                <c:pt idx="239">
                  <c:v>1.979959155</c:v>
                </c:pt>
                <c:pt idx="240">
                  <c:v>1.965566146</c:v>
                </c:pt>
                <c:pt idx="241">
                  <c:v>2.291017165</c:v>
                </c:pt>
                <c:pt idx="242">
                  <c:v>2.4896374899999998</c:v>
                </c:pt>
                <c:pt idx="243">
                  <c:v>1.865387339</c:v>
                </c:pt>
                <c:pt idx="244">
                  <c:v>1.688380336</c:v>
                </c:pt>
                <c:pt idx="245">
                  <c:v>1.552589518</c:v>
                </c:pt>
                <c:pt idx="246">
                  <c:v>1.560403813</c:v>
                </c:pt>
                <c:pt idx="247">
                  <c:v>1.5930682380000001</c:v>
                </c:pt>
                <c:pt idx="248">
                  <c:v>1.7641125520000001</c:v>
                </c:pt>
                <c:pt idx="249">
                  <c:v>1.8272933520000001</c:v>
                </c:pt>
                <c:pt idx="250">
                  <c:v>2.1125679970000002</c:v>
                </c:pt>
                <c:pt idx="251">
                  <c:v>2.0480781010000002</c:v>
                </c:pt>
                <c:pt idx="252">
                  <c:v>2.6800452579999998</c:v>
                </c:pt>
                <c:pt idx="253">
                  <c:v>411.15718329999999</c:v>
                </c:pt>
                <c:pt idx="254">
                  <c:v>98.755268740000005</c:v>
                </c:pt>
                <c:pt idx="255">
                  <c:v>27.548682249999999</c:v>
                </c:pt>
                <c:pt idx="256">
                  <c:v>15.54631082</c:v>
                </c:pt>
                <c:pt idx="257">
                  <c:v>10.65931473</c:v>
                </c:pt>
                <c:pt idx="258">
                  <c:v>6.2191555230000004</c:v>
                </c:pt>
                <c:pt idx="259">
                  <c:v>5.7036042020000002</c:v>
                </c:pt>
                <c:pt idx="260">
                  <c:v>4.8889470490000004</c:v>
                </c:pt>
                <c:pt idx="261">
                  <c:v>4.5585270949999996</c:v>
                </c:pt>
                <c:pt idx="262">
                  <c:v>29.119131889999998</c:v>
                </c:pt>
                <c:pt idx="263">
                  <c:v>16.861968210000001</c:v>
                </c:pt>
                <c:pt idx="264">
                  <c:v>7.2800954730000003</c:v>
                </c:pt>
                <c:pt idx="265">
                  <c:v>4.0440245560000001</c:v>
                </c:pt>
                <c:pt idx="266">
                  <c:v>3.9595228919999998</c:v>
                </c:pt>
                <c:pt idx="267">
                  <c:v>3.603909577</c:v>
                </c:pt>
                <c:pt idx="268">
                  <c:v>3.1078602229999999</c:v>
                </c:pt>
                <c:pt idx="269">
                  <c:v>2.9321957959999998</c:v>
                </c:pt>
                <c:pt idx="270">
                  <c:v>19.788401140000001</c:v>
                </c:pt>
                <c:pt idx="271">
                  <c:v>23.402519789999999</c:v>
                </c:pt>
                <c:pt idx="272">
                  <c:v>9.0767956279999993</c:v>
                </c:pt>
                <c:pt idx="273">
                  <c:v>4.2095060599999998</c:v>
                </c:pt>
                <c:pt idx="274">
                  <c:v>3.6932754210000001</c:v>
                </c:pt>
                <c:pt idx="275">
                  <c:v>3.199793863</c:v>
                </c:pt>
                <c:pt idx="276">
                  <c:v>3.0142735699999998</c:v>
                </c:pt>
                <c:pt idx="277">
                  <c:v>12.420634659999999</c:v>
                </c:pt>
                <c:pt idx="278">
                  <c:v>12.11412709</c:v>
                </c:pt>
                <c:pt idx="279">
                  <c:v>9.9729370639999999</c:v>
                </c:pt>
                <c:pt idx="280">
                  <c:v>8.1813890279999999</c:v>
                </c:pt>
                <c:pt idx="281">
                  <c:v>5.0103704179999999</c:v>
                </c:pt>
                <c:pt idx="282">
                  <c:v>4.0066221689999999</c:v>
                </c:pt>
                <c:pt idx="283">
                  <c:v>4.5347573920000004</c:v>
                </c:pt>
                <c:pt idx="284">
                  <c:v>4.5219062279999998</c:v>
                </c:pt>
                <c:pt idx="285">
                  <c:v>4.2914098850000002</c:v>
                </c:pt>
                <c:pt idx="286">
                  <c:v>83.039784269999998</c:v>
                </c:pt>
                <c:pt idx="287">
                  <c:v>145.79008580000001</c:v>
                </c:pt>
                <c:pt idx="288">
                  <c:v>88.965108020000002</c:v>
                </c:pt>
                <c:pt idx="289">
                  <c:v>40.678795800000003</c:v>
                </c:pt>
                <c:pt idx="290">
                  <c:v>333.26595789999999</c:v>
                </c:pt>
                <c:pt idx="291">
                  <c:v>128.84171599999999</c:v>
                </c:pt>
                <c:pt idx="292">
                  <c:v>86.072222760000002</c:v>
                </c:pt>
                <c:pt idx="293">
                  <c:v>49.532256279999999</c:v>
                </c:pt>
                <c:pt idx="294">
                  <c:v>34.642756599999998</c:v>
                </c:pt>
                <c:pt idx="295">
                  <c:v>28.19838811</c:v>
                </c:pt>
                <c:pt idx="296">
                  <c:v>21.29582834</c:v>
                </c:pt>
                <c:pt idx="297">
                  <c:v>17.666080399999998</c:v>
                </c:pt>
                <c:pt idx="298">
                  <c:v>16.974446759999999</c:v>
                </c:pt>
                <c:pt idx="299">
                  <c:v>15.73959548</c:v>
                </c:pt>
                <c:pt idx="300">
                  <c:v>13.72245983</c:v>
                </c:pt>
                <c:pt idx="301">
                  <c:v>13.20900791</c:v>
                </c:pt>
                <c:pt idx="302">
                  <c:v>12.232625280000001</c:v>
                </c:pt>
                <c:pt idx="303">
                  <c:v>11.544195350000001</c:v>
                </c:pt>
                <c:pt idx="304">
                  <c:v>10.98861015</c:v>
                </c:pt>
                <c:pt idx="305">
                  <c:v>9.9460103160000006</c:v>
                </c:pt>
                <c:pt idx="306">
                  <c:v>10.5538984</c:v>
                </c:pt>
                <c:pt idx="307">
                  <c:v>21.483369419999999</c:v>
                </c:pt>
                <c:pt idx="308">
                  <c:v>22.717819169999999</c:v>
                </c:pt>
                <c:pt idx="309">
                  <c:v>29.449591040000001</c:v>
                </c:pt>
                <c:pt idx="310">
                  <c:v>27.635662620000002</c:v>
                </c:pt>
                <c:pt idx="311">
                  <c:v>23.364376119999999</c:v>
                </c:pt>
                <c:pt idx="312">
                  <c:v>20.8056223</c:v>
                </c:pt>
                <c:pt idx="313">
                  <c:v>17.644910930000002</c:v>
                </c:pt>
                <c:pt idx="314">
                  <c:v>14.97545442</c:v>
                </c:pt>
                <c:pt idx="315">
                  <c:v>14.63564504</c:v>
                </c:pt>
                <c:pt idx="316">
                  <c:v>14.97541609</c:v>
                </c:pt>
                <c:pt idx="317">
                  <c:v>14.3918792</c:v>
                </c:pt>
                <c:pt idx="318">
                  <c:v>13.176579370000001</c:v>
                </c:pt>
                <c:pt idx="319">
                  <c:v>16.61693245</c:v>
                </c:pt>
                <c:pt idx="320">
                  <c:v>13.6281265</c:v>
                </c:pt>
                <c:pt idx="321">
                  <c:v>12.636249250000001</c:v>
                </c:pt>
                <c:pt idx="322">
                  <c:v>11.039351610000001</c:v>
                </c:pt>
                <c:pt idx="323">
                  <c:v>10.087439249999999</c:v>
                </c:pt>
                <c:pt idx="324">
                  <c:v>9.1028240609999997</c:v>
                </c:pt>
                <c:pt idx="325">
                  <c:v>8.3073154230000004</c:v>
                </c:pt>
                <c:pt idx="326">
                  <c:v>8.4518387159999993</c:v>
                </c:pt>
                <c:pt idx="327">
                  <c:v>7.8374146290000004</c:v>
                </c:pt>
                <c:pt idx="328">
                  <c:v>7.45187796</c:v>
                </c:pt>
                <c:pt idx="329">
                  <c:v>3.922082734</c:v>
                </c:pt>
                <c:pt idx="330">
                  <c:v>6.6109859369999997</c:v>
                </c:pt>
                <c:pt idx="331">
                  <c:v>3.9884686450000002</c:v>
                </c:pt>
                <c:pt idx="332">
                  <c:v>3.3157470450000002</c:v>
                </c:pt>
                <c:pt idx="333">
                  <c:v>3.1654975379999999</c:v>
                </c:pt>
                <c:pt idx="334">
                  <c:v>2.8819213430000001</c:v>
                </c:pt>
                <c:pt idx="335">
                  <c:v>2.9468491989999999</c:v>
                </c:pt>
                <c:pt idx="336">
                  <c:v>3.3601020570000002</c:v>
                </c:pt>
                <c:pt idx="337">
                  <c:v>3.4400673689999999</c:v>
                </c:pt>
                <c:pt idx="338">
                  <c:v>2.849910516</c:v>
                </c:pt>
                <c:pt idx="339">
                  <c:v>2.5491883670000002</c:v>
                </c:pt>
                <c:pt idx="340">
                  <c:v>2.5913001200000001</c:v>
                </c:pt>
                <c:pt idx="341">
                  <c:v>2.7873064969999999</c:v>
                </c:pt>
                <c:pt idx="342">
                  <c:v>2.940581291</c:v>
                </c:pt>
                <c:pt idx="343">
                  <c:v>2.6663518929999999</c:v>
                </c:pt>
                <c:pt idx="344">
                  <c:v>2.5487481519999999</c:v>
                </c:pt>
                <c:pt idx="345">
                  <c:v>13.06669917</c:v>
                </c:pt>
                <c:pt idx="346">
                  <c:v>10.13693409</c:v>
                </c:pt>
                <c:pt idx="347">
                  <c:v>7.2014408479999998</c:v>
                </c:pt>
                <c:pt idx="348">
                  <c:v>7.3554667250000003</c:v>
                </c:pt>
                <c:pt idx="349">
                  <c:v>11.33369686</c:v>
                </c:pt>
                <c:pt idx="350">
                  <c:v>9.5242882669999993</c:v>
                </c:pt>
                <c:pt idx="351">
                  <c:v>5.9492560430000001</c:v>
                </c:pt>
                <c:pt idx="352">
                  <c:v>6.560246706</c:v>
                </c:pt>
                <c:pt idx="353">
                  <c:v>7.5761272100000001</c:v>
                </c:pt>
                <c:pt idx="354">
                  <c:v>8.7440808010000008</c:v>
                </c:pt>
                <c:pt idx="355">
                  <c:v>11.10337517</c:v>
                </c:pt>
                <c:pt idx="356">
                  <c:v>14.110116919999999</c:v>
                </c:pt>
                <c:pt idx="357">
                  <c:v>9.9538086939999992</c:v>
                </c:pt>
                <c:pt idx="358">
                  <c:v>6.3540222450000003</c:v>
                </c:pt>
                <c:pt idx="359">
                  <c:v>5.3055980729999996</c:v>
                </c:pt>
                <c:pt idx="360">
                  <c:v>4.9738557810000001</c:v>
                </c:pt>
                <c:pt idx="361">
                  <c:v>7.4165667060000002</c:v>
                </c:pt>
                <c:pt idx="362">
                  <c:v>11.030024129999999</c:v>
                </c:pt>
                <c:pt idx="363">
                  <c:v>9.1690684709999992</c:v>
                </c:pt>
                <c:pt idx="364">
                  <c:v>5.4457912540000004</c:v>
                </c:pt>
                <c:pt idx="365">
                  <c:v>23.831205990000001</c:v>
                </c:pt>
                <c:pt idx="366">
                  <c:v>95.427393370000004</c:v>
                </c:pt>
                <c:pt idx="367">
                  <c:v>179.5530421</c:v>
                </c:pt>
                <c:pt idx="368">
                  <c:v>76.457342710000006</c:v>
                </c:pt>
                <c:pt idx="369">
                  <c:v>47.021823009999999</c:v>
                </c:pt>
                <c:pt idx="370">
                  <c:v>36.149949900000003</c:v>
                </c:pt>
                <c:pt idx="371">
                  <c:v>29.41694455</c:v>
                </c:pt>
                <c:pt idx="372">
                  <c:v>24.966863740000001</c:v>
                </c:pt>
                <c:pt idx="373">
                  <c:v>22.520667199999998</c:v>
                </c:pt>
                <c:pt idx="374">
                  <c:v>17.924362210000002</c:v>
                </c:pt>
                <c:pt idx="375">
                  <c:v>16.936251779999999</c:v>
                </c:pt>
                <c:pt idx="376">
                  <c:v>11.768986030000001</c:v>
                </c:pt>
                <c:pt idx="377">
                  <c:v>8.1164103109999992</c:v>
                </c:pt>
                <c:pt idx="378">
                  <c:v>6.2597313760000004</c:v>
                </c:pt>
                <c:pt idx="379">
                  <c:v>54.677895200000002</c:v>
                </c:pt>
                <c:pt idx="380">
                  <c:v>55.326741310000003</c:v>
                </c:pt>
                <c:pt idx="381">
                  <c:v>39.90683713</c:v>
                </c:pt>
                <c:pt idx="382">
                  <c:v>30.800030329999998</c:v>
                </c:pt>
                <c:pt idx="383">
                  <c:v>26.707272939999999</c:v>
                </c:pt>
                <c:pt idx="384">
                  <c:v>22.614934529999999</c:v>
                </c:pt>
                <c:pt idx="385">
                  <c:v>19.507194460000001</c:v>
                </c:pt>
                <c:pt idx="386">
                  <c:v>17.797845519999999</c:v>
                </c:pt>
                <c:pt idx="387">
                  <c:v>15.018432130000001</c:v>
                </c:pt>
                <c:pt idx="388">
                  <c:v>14.65739872</c:v>
                </c:pt>
                <c:pt idx="389">
                  <c:v>11.16763825</c:v>
                </c:pt>
                <c:pt idx="390">
                  <c:v>10.83900981</c:v>
                </c:pt>
                <c:pt idx="391">
                  <c:v>11.87196627</c:v>
                </c:pt>
                <c:pt idx="392">
                  <c:v>9.8649152900000008</c:v>
                </c:pt>
                <c:pt idx="393">
                  <c:v>8.0253748490000003</c:v>
                </c:pt>
                <c:pt idx="394">
                  <c:v>7.5404922609999998</c:v>
                </c:pt>
                <c:pt idx="395">
                  <c:v>5.5182856329999996</c:v>
                </c:pt>
                <c:pt idx="396">
                  <c:v>3.5713647430000002</c:v>
                </c:pt>
                <c:pt idx="397">
                  <c:v>3.5368232559999999</c:v>
                </c:pt>
                <c:pt idx="398">
                  <c:v>3.917636941</c:v>
                </c:pt>
                <c:pt idx="399">
                  <c:v>3.9703097540000001</c:v>
                </c:pt>
                <c:pt idx="400">
                  <c:v>3.535648481</c:v>
                </c:pt>
                <c:pt idx="401">
                  <c:v>4.3797275659999997</c:v>
                </c:pt>
                <c:pt idx="402">
                  <c:v>4.1556438</c:v>
                </c:pt>
                <c:pt idx="403">
                  <c:v>4.1346952610000001</c:v>
                </c:pt>
                <c:pt idx="404">
                  <c:v>3.7295958269999998</c:v>
                </c:pt>
                <c:pt idx="405">
                  <c:v>3.3934834149999999</c:v>
                </c:pt>
                <c:pt idx="406">
                  <c:v>3.0228713919999999</c:v>
                </c:pt>
                <c:pt idx="407">
                  <c:v>2.6994886149999999</c:v>
                </c:pt>
                <c:pt idx="408">
                  <c:v>2.8925299299999998</c:v>
                </c:pt>
                <c:pt idx="409">
                  <c:v>2.7757914769999998</c:v>
                </c:pt>
                <c:pt idx="410">
                  <c:v>2.845432159</c:v>
                </c:pt>
                <c:pt idx="411">
                  <c:v>2.748885494</c:v>
                </c:pt>
                <c:pt idx="412">
                  <c:v>2.6813911429999999</c:v>
                </c:pt>
                <c:pt idx="413">
                  <c:v>2.6058525819999998</c:v>
                </c:pt>
                <c:pt idx="414">
                  <c:v>2.9075266929999999</c:v>
                </c:pt>
                <c:pt idx="415">
                  <c:v>3.0117247059999999</c:v>
                </c:pt>
                <c:pt idx="416">
                  <c:v>5.3298860890000004</c:v>
                </c:pt>
                <c:pt idx="417">
                  <c:v>13.677841190000001</c:v>
                </c:pt>
                <c:pt idx="418">
                  <c:v>6.7978787540000001</c:v>
                </c:pt>
                <c:pt idx="419">
                  <c:v>4.8984408520000002</c:v>
                </c:pt>
                <c:pt idx="420">
                  <c:v>4.7481074200000002</c:v>
                </c:pt>
                <c:pt idx="421">
                  <c:v>4.153845907</c:v>
                </c:pt>
                <c:pt idx="422">
                  <c:v>4.1839504740000004</c:v>
                </c:pt>
                <c:pt idx="423">
                  <c:v>4.5265417689999996</c:v>
                </c:pt>
                <c:pt idx="424">
                  <c:v>4.3798480910000004</c:v>
                </c:pt>
                <c:pt idx="425">
                  <c:v>4.0419148050000002</c:v>
                </c:pt>
                <c:pt idx="426">
                  <c:v>4.2421679499999998</c:v>
                </c:pt>
                <c:pt idx="427">
                  <c:v>4.6152924339999997</c:v>
                </c:pt>
                <c:pt idx="428">
                  <c:v>40.890890050000003</c:v>
                </c:pt>
                <c:pt idx="429">
                  <c:v>73.578098679999997</c:v>
                </c:pt>
                <c:pt idx="430">
                  <c:v>42.999615429999999</c:v>
                </c:pt>
                <c:pt idx="431">
                  <c:v>34.867512900000001</c:v>
                </c:pt>
                <c:pt idx="432">
                  <c:v>28.583788160000001</c:v>
                </c:pt>
                <c:pt idx="433">
                  <c:v>25.866596269999999</c:v>
                </c:pt>
                <c:pt idx="434">
                  <c:v>24.439945080000001</c:v>
                </c:pt>
                <c:pt idx="435">
                  <c:v>22.447513310000001</c:v>
                </c:pt>
                <c:pt idx="436">
                  <c:v>22.266814889999999</c:v>
                </c:pt>
                <c:pt idx="437">
                  <c:v>21.456324899999998</c:v>
                </c:pt>
                <c:pt idx="438">
                  <c:v>19.77998131</c:v>
                </c:pt>
                <c:pt idx="439">
                  <c:v>17.926909380000001</c:v>
                </c:pt>
                <c:pt idx="440">
                  <c:v>18.736413840000001</c:v>
                </c:pt>
                <c:pt idx="441">
                  <c:v>46.812010239999999</c:v>
                </c:pt>
                <c:pt idx="442">
                  <c:v>14.228769789999999</c:v>
                </c:pt>
                <c:pt idx="443">
                  <c:v>6.6594503969999996</c:v>
                </c:pt>
                <c:pt idx="444">
                  <c:v>5.6946809939999996</c:v>
                </c:pt>
                <c:pt idx="445">
                  <c:v>7.1986232799999996</c:v>
                </c:pt>
                <c:pt idx="446">
                  <c:v>6.2544788689999997</c:v>
                </c:pt>
                <c:pt idx="447">
                  <c:v>5.3544952260000001</c:v>
                </c:pt>
                <c:pt idx="448">
                  <c:v>8.3839497479999991</c:v>
                </c:pt>
                <c:pt idx="449">
                  <c:v>44.151882860000001</c:v>
                </c:pt>
                <c:pt idx="450">
                  <c:v>85.259875829999999</c:v>
                </c:pt>
                <c:pt idx="451">
                  <c:v>41.662937339999999</c:v>
                </c:pt>
                <c:pt idx="452">
                  <c:v>85.810068900000005</c:v>
                </c:pt>
                <c:pt idx="453">
                  <c:v>222.37848729999999</c:v>
                </c:pt>
                <c:pt idx="454">
                  <c:v>76.985592089999997</c:v>
                </c:pt>
                <c:pt idx="455">
                  <c:v>40.397081710000002</c:v>
                </c:pt>
                <c:pt idx="456">
                  <c:v>26.65043592</c:v>
                </c:pt>
                <c:pt idx="457">
                  <c:v>27.199570860000001</c:v>
                </c:pt>
                <c:pt idx="458">
                  <c:v>18.77944772</c:v>
                </c:pt>
                <c:pt idx="459">
                  <c:v>14.9139724</c:v>
                </c:pt>
                <c:pt idx="460">
                  <c:v>15.117375040000001</c:v>
                </c:pt>
                <c:pt idx="461">
                  <c:v>12.13270275</c:v>
                </c:pt>
                <c:pt idx="462">
                  <c:v>10.17568715</c:v>
                </c:pt>
                <c:pt idx="463">
                  <c:v>9.0211844120000002</c:v>
                </c:pt>
                <c:pt idx="464">
                  <c:v>10.075211769999999</c:v>
                </c:pt>
                <c:pt idx="465">
                  <c:v>7.2302652490000003</c:v>
                </c:pt>
                <c:pt idx="466">
                  <c:v>6.4126751659999996</c:v>
                </c:pt>
                <c:pt idx="467">
                  <c:v>5.8809051779999999</c:v>
                </c:pt>
                <c:pt idx="468">
                  <c:v>5.9618705030000001</c:v>
                </c:pt>
                <c:pt idx="469">
                  <c:v>5.7866631699999997</c:v>
                </c:pt>
                <c:pt idx="470">
                  <c:v>4.0799990749999999</c:v>
                </c:pt>
                <c:pt idx="471">
                  <c:v>2.5377463320000002</c:v>
                </c:pt>
                <c:pt idx="472">
                  <c:v>2.0110320370000001</c:v>
                </c:pt>
                <c:pt idx="473">
                  <c:v>1.90806448</c:v>
                </c:pt>
                <c:pt idx="474">
                  <c:v>2.1131741669999999</c:v>
                </c:pt>
                <c:pt idx="475">
                  <c:v>1.278973803</c:v>
                </c:pt>
                <c:pt idx="476">
                  <c:v>1.019253704</c:v>
                </c:pt>
                <c:pt idx="477">
                  <c:v>1.1953006420000001</c:v>
                </c:pt>
                <c:pt idx="478">
                  <c:v>1.1091932280000001</c:v>
                </c:pt>
                <c:pt idx="479">
                  <c:v>1.064752481</c:v>
                </c:pt>
                <c:pt idx="480">
                  <c:v>1.0932284000000001</c:v>
                </c:pt>
                <c:pt idx="481">
                  <c:v>1.1217043200000001</c:v>
                </c:pt>
                <c:pt idx="482">
                  <c:v>1.6449719060000001</c:v>
                </c:pt>
                <c:pt idx="483">
                  <c:v>2.4415845759999999</c:v>
                </c:pt>
                <c:pt idx="484">
                  <c:v>3.527815098</c:v>
                </c:pt>
                <c:pt idx="485">
                  <c:v>3.2680123679999999</c:v>
                </c:pt>
                <c:pt idx="486">
                  <c:v>2.2684912310000001</c:v>
                </c:pt>
                <c:pt idx="487">
                  <c:v>1.808184837</c:v>
                </c:pt>
                <c:pt idx="488">
                  <c:v>1.6541291359999999</c:v>
                </c:pt>
                <c:pt idx="489">
                  <c:v>1.3076048250000001</c:v>
                </c:pt>
                <c:pt idx="490">
                  <c:v>1.3259042619999999</c:v>
                </c:pt>
                <c:pt idx="491">
                  <c:v>1.1304218479999999</c:v>
                </c:pt>
                <c:pt idx="492">
                  <c:v>1.2734810999999999</c:v>
                </c:pt>
                <c:pt idx="493">
                  <c:v>1.7340033669999999</c:v>
                </c:pt>
                <c:pt idx="494">
                  <c:v>1.824732902</c:v>
                </c:pt>
                <c:pt idx="495">
                  <c:v>1.713075525</c:v>
                </c:pt>
                <c:pt idx="496">
                  <c:v>1.460301445</c:v>
                </c:pt>
                <c:pt idx="497">
                  <c:v>2.1639935729999999</c:v>
                </c:pt>
                <c:pt idx="498">
                  <c:v>2.0887967249999999</c:v>
                </c:pt>
                <c:pt idx="499">
                  <c:v>2.041696553</c:v>
                </c:pt>
                <c:pt idx="500">
                  <c:v>2.3333916129999999</c:v>
                </c:pt>
                <c:pt idx="501">
                  <c:v>2.5994716250000001</c:v>
                </c:pt>
                <c:pt idx="502">
                  <c:v>2.8786946449999999</c:v>
                </c:pt>
                <c:pt idx="503">
                  <c:v>2.9383965779999999</c:v>
                </c:pt>
                <c:pt idx="504">
                  <c:v>3.0873741739999998</c:v>
                </c:pt>
                <c:pt idx="505">
                  <c:v>3.5923709179999999</c:v>
                </c:pt>
                <c:pt idx="506">
                  <c:v>3.2065694630000001</c:v>
                </c:pt>
                <c:pt idx="507">
                  <c:v>2.7938203079999999</c:v>
                </c:pt>
                <c:pt idx="508">
                  <c:v>2.509919537</c:v>
                </c:pt>
                <c:pt idx="509">
                  <c:v>2.3432339569999998</c:v>
                </c:pt>
                <c:pt idx="510">
                  <c:v>2.6220500630000001</c:v>
                </c:pt>
                <c:pt idx="511">
                  <c:v>2.607187406</c:v>
                </c:pt>
                <c:pt idx="512">
                  <c:v>2.4264115429999999</c:v>
                </c:pt>
                <c:pt idx="513">
                  <c:v>2.7265016329999998</c:v>
                </c:pt>
                <c:pt idx="514">
                  <c:v>2.251047276</c:v>
                </c:pt>
                <c:pt idx="515">
                  <c:v>2.0885460409999999</c:v>
                </c:pt>
                <c:pt idx="516">
                  <c:v>2.2482133470000001</c:v>
                </c:pt>
                <c:pt idx="517">
                  <c:v>2.6486472390000002</c:v>
                </c:pt>
                <c:pt idx="518">
                  <c:v>2.1867389639999999</c:v>
                </c:pt>
                <c:pt idx="519">
                  <c:v>1.8642950380000001</c:v>
                </c:pt>
                <c:pt idx="520">
                  <c:v>1.591230103</c:v>
                </c:pt>
                <c:pt idx="521">
                  <c:v>1.521157764</c:v>
                </c:pt>
                <c:pt idx="522">
                  <c:v>1.46630035</c:v>
                </c:pt>
                <c:pt idx="523">
                  <c:v>1.218457712</c:v>
                </c:pt>
                <c:pt idx="524">
                  <c:v>1.9800574369999999</c:v>
                </c:pt>
                <c:pt idx="525">
                  <c:v>2.4265035250000002</c:v>
                </c:pt>
                <c:pt idx="526">
                  <c:v>2.1612061539999998</c:v>
                </c:pt>
                <c:pt idx="527">
                  <c:v>2.4176227579999998</c:v>
                </c:pt>
                <c:pt idx="528">
                  <c:v>2.3550571379999998</c:v>
                </c:pt>
                <c:pt idx="529">
                  <c:v>2.3270029430000001</c:v>
                </c:pt>
                <c:pt idx="530">
                  <c:v>1.8756908210000001</c:v>
                </c:pt>
                <c:pt idx="531">
                  <c:v>1.2798752920000001</c:v>
                </c:pt>
                <c:pt idx="532">
                  <c:v>1.073976211</c:v>
                </c:pt>
                <c:pt idx="533">
                  <c:v>1.0295354640000001</c:v>
                </c:pt>
                <c:pt idx="534">
                  <c:v>0.93301138400000005</c:v>
                </c:pt>
                <c:pt idx="535">
                  <c:v>0.98232063599999997</c:v>
                </c:pt>
                <c:pt idx="536">
                  <c:v>0.99517155599999996</c:v>
                </c:pt>
                <c:pt idx="537">
                  <c:v>1.0653141420000001</c:v>
                </c:pt>
                <c:pt idx="538">
                  <c:v>1.005248395</c:v>
                </c:pt>
                <c:pt idx="539">
                  <c:v>0.86705764699999999</c:v>
                </c:pt>
                <c:pt idx="540">
                  <c:v>1.009823033</c:v>
                </c:pt>
                <c:pt idx="541">
                  <c:v>0.90317615299999998</c:v>
                </c:pt>
                <c:pt idx="542">
                  <c:v>0.853527072</c:v>
                </c:pt>
                <c:pt idx="543">
                  <c:v>0.980961325</c:v>
                </c:pt>
                <c:pt idx="544">
                  <c:v>1.004228911</c:v>
                </c:pt>
                <c:pt idx="545">
                  <c:v>0.86082983099999999</c:v>
                </c:pt>
                <c:pt idx="546">
                  <c:v>0.649722417</c:v>
                </c:pt>
                <c:pt idx="547">
                  <c:v>0.58965666999999999</c:v>
                </c:pt>
                <c:pt idx="548">
                  <c:v>0.52959092200000002</c:v>
                </c:pt>
                <c:pt idx="549">
                  <c:v>0.60494184200000001</c:v>
                </c:pt>
                <c:pt idx="550">
                  <c:v>0.607376095</c:v>
                </c:pt>
                <c:pt idx="551">
                  <c:v>0.48481034699999997</c:v>
                </c:pt>
                <c:pt idx="552">
                  <c:v>0.66953626700000002</c:v>
                </c:pt>
                <c:pt idx="553">
                  <c:v>0.95322052000000002</c:v>
                </c:pt>
                <c:pt idx="554">
                  <c:v>0.81502977200000004</c:v>
                </c:pt>
                <c:pt idx="555">
                  <c:v>0.65600569200000003</c:v>
                </c:pt>
                <c:pt idx="556">
                  <c:v>0.71573161100000005</c:v>
                </c:pt>
                <c:pt idx="557">
                  <c:v>0.57233253100000003</c:v>
                </c:pt>
                <c:pt idx="558">
                  <c:v>0.65289178299999995</c:v>
                </c:pt>
                <c:pt idx="559">
                  <c:v>0.86365937000000004</c:v>
                </c:pt>
                <c:pt idx="560">
                  <c:v>1.82524727</c:v>
                </c:pt>
                <c:pt idx="561">
                  <c:v>1.422203396</c:v>
                </c:pt>
                <c:pt idx="562">
                  <c:v>0.64179546099999996</c:v>
                </c:pt>
                <c:pt idx="563">
                  <c:v>0.41506304700000002</c:v>
                </c:pt>
                <c:pt idx="564">
                  <c:v>0.40708063300000003</c:v>
                </c:pt>
                <c:pt idx="565">
                  <c:v>0.60331076800000005</c:v>
                </c:pt>
                <c:pt idx="566">
                  <c:v>1.902143197</c:v>
                </c:pt>
                <c:pt idx="567">
                  <c:v>25.096226829999999</c:v>
                </c:pt>
                <c:pt idx="568">
                  <c:v>12.4717041</c:v>
                </c:pt>
                <c:pt idx="569">
                  <c:v>6.5051671720000002</c:v>
                </c:pt>
                <c:pt idx="570">
                  <c:v>4.0124579679999997</c:v>
                </c:pt>
                <c:pt idx="571">
                  <c:v>3.2776432560000002</c:v>
                </c:pt>
                <c:pt idx="572">
                  <c:v>2.6118410609999998</c:v>
                </c:pt>
                <c:pt idx="573">
                  <c:v>2.5929026130000001</c:v>
                </c:pt>
                <c:pt idx="574">
                  <c:v>2.6588944959999998</c:v>
                </c:pt>
                <c:pt idx="575">
                  <c:v>10.033085809999999</c:v>
                </c:pt>
                <c:pt idx="576">
                  <c:v>13.66946843</c:v>
                </c:pt>
                <c:pt idx="577">
                  <c:v>8.3657979000000005</c:v>
                </c:pt>
                <c:pt idx="578">
                  <c:v>4.7248394200000003</c:v>
                </c:pt>
                <c:pt idx="579">
                  <c:v>4.1094023139999996</c:v>
                </c:pt>
                <c:pt idx="580">
                  <c:v>3.2032009750000001</c:v>
                </c:pt>
                <c:pt idx="581">
                  <c:v>2.7256028209999998</c:v>
                </c:pt>
                <c:pt idx="582">
                  <c:v>3.5501029929999999</c:v>
                </c:pt>
                <c:pt idx="583">
                  <c:v>4.0390962530000003</c:v>
                </c:pt>
                <c:pt idx="584">
                  <c:v>3.543122978</c:v>
                </c:pt>
                <c:pt idx="585">
                  <c:v>2.9741066799999998</c:v>
                </c:pt>
                <c:pt idx="586">
                  <c:v>2.5228071399999998</c:v>
                </c:pt>
                <c:pt idx="587">
                  <c:v>2.497377304</c:v>
                </c:pt>
                <c:pt idx="588">
                  <c:v>1.9151374940000001</c:v>
                </c:pt>
                <c:pt idx="589">
                  <c:v>2.4942449959999999</c:v>
                </c:pt>
                <c:pt idx="590">
                  <c:v>2.253154565</c:v>
                </c:pt>
                <c:pt idx="591">
                  <c:v>2.0849459449999999</c:v>
                </c:pt>
                <c:pt idx="592">
                  <c:v>1.8282368980000001</c:v>
                </c:pt>
                <c:pt idx="593">
                  <c:v>1.6808719009999999</c:v>
                </c:pt>
                <c:pt idx="594">
                  <c:v>2.5072367560000002</c:v>
                </c:pt>
                <c:pt idx="595">
                  <c:v>2.2609589329999999</c:v>
                </c:pt>
                <c:pt idx="596">
                  <c:v>1.7490460320000001</c:v>
                </c:pt>
                <c:pt idx="597">
                  <c:v>1.5235647459999999</c:v>
                </c:pt>
                <c:pt idx="598">
                  <c:v>1.4751428849999999</c:v>
                </c:pt>
                <c:pt idx="599">
                  <c:v>1.8380957490000001</c:v>
                </c:pt>
                <c:pt idx="600">
                  <c:v>2.0084391300000002</c:v>
                </c:pt>
                <c:pt idx="601">
                  <c:v>2.090175608</c:v>
                </c:pt>
                <c:pt idx="602">
                  <c:v>2.031325002</c:v>
                </c:pt>
                <c:pt idx="603">
                  <c:v>1.9517125850000001</c:v>
                </c:pt>
                <c:pt idx="604">
                  <c:v>1.7886843029999999</c:v>
                </c:pt>
                <c:pt idx="605">
                  <c:v>1.828810799</c:v>
                </c:pt>
                <c:pt idx="606">
                  <c:v>2.066785581</c:v>
                </c:pt>
                <c:pt idx="607">
                  <c:v>1.867351515</c:v>
                </c:pt>
                <c:pt idx="608">
                  <c:v>2.0687804189999999</c:v>
                </c:pt>
                <c:pt idx="609">
                  <c:v>1.8589883030000001</c:v>
                </c:pt>
                <c:pt idx="610">
                  <c:v>2.1423968580000001</c:v>
                </c:pt>
                <c:pt idx="611">
                  <c:v>2.2256529430000001</c:v>
                </c:pt>
                <c:pt idx="612">
                  <c:v>2.1355207780000001</c:v>
                </c:pt>
                <c:pt idx="613">
                  <c:v>1.9777367889999999</c:v>
                </c:pt>
                <c:pt idx="614">
                  <c:v>2.293804304</c:v>
                </c:pt>
                <c:pt idx="615">
                  <c:v>2.4171967219999999</c:v>
                </c:pt>
                <c:pt idx="616">
                  <c:v>2.6655456270000002</c:v>
                </c:pt>
                <c:pt idx="617">
                  <c:v>2.3881021630000001</c:v>
                </c:pt>
                <c:pt idx="618">
                  <c:v>2.0949326909999999</c:v>
                </c:pt>
                <c:pt idx="619">
                  <c:v>2.0256818989999998</c:v>
                </c:pt>
                <c:pt idx="620">
                  <c:v>1.904312765</c:v>
                </c:pt>
                <c:pt idx="621">
                  <c:v>2.1111130899999999</c:v>
                </c:pt>
                <c:pt idx="622">
                  <c:v>2.222463587</c:v>
                </c:pt>
                <c:pt idx="623">
                  <c:v>2.035074823</c:v>
                </c:pt>
                <c:pt idx="624">
                  <c:v>1.950152806</c:v>
                </c:pt>
                <c:pt idx="625">
                  <c:v>2.1830134110000001</c:v>
                </c:pt>
                <c:pt idx="626">
                  <c:v>1.645015986</c:v>
                </c:pt>
                <c:pt idx="627">
                  <c:v>2.0079892529999999</c:v>
                </c:pt>
                <c:pt idx="628">
                  <c:v>2.2459844489999998</c:v>
                </c:pt>
                <c:pt idx="629">
                  <c:v>2.4422465899999999</c:v>
                </c:pt>
                <c:pt idx="630">
                  <c:v>1.487762195</c:v>
                </c:pt>
                <c:pt idx="631">
                  <c:v>1.5538985160000001</c:v>
                </c:pt>
                <c:pt idx="632">
                  <c:v>1.6408481429999999</c:v>
                </c:pt>
                <c:pt idx="633">
                  <c:v>1.8320198350000001</c:v>
                </c:pt>
                <c:pt idx="634">
                  <c:v>1.705443684</c:v>
                </c:pt>
                <c:pt idx="635">
                  <c:v>1.485164081</c:v>
                </c:pt>
                <c:pt idx="636">
                  <c:v>1.785681399</c:v>
                </c:pt>
                <c:pt idx="637">
                  <c:v>1.7111987399999999</c:v>
                </c:pt>
                <c:pt idx="638">
                  <c:v>1.7669417700000001</c:v>
                </c:pt>
                <c:pt idx="639">
                  <c:v>1.7237022799999999</c:v>
                </c:pt>
                <c:pt idx="640">
                  <c:v>1.440912186</c:v>
                </c:pt>
                <c:pt idx="641">
                  <c:v>1.30706652</c:v>
                </c:pt>
                <c:pt idx="642">
                  <c:v>1.491674105</c:v>
                </c:pt>
                <c:pt idx="643">
                  <c:v>1.6341544569999999</c:v>
                </c:pt>
                <c:pt idx="644">
                  <c:v>1.4607204389999999</c:v>
                </c:pt>
                <c:pt idx="645">
                  <c:v>1.6205909279999999</c:v>
                </c:pt>
                <c:pt idx="646">
                  <c:v>1.8638164290000001</c:v>
                </c:pt>
                <c:pt idx="647">
                  <c:v>1.8310204059999999</c:v>
                </c:pt>
                <c:pt idx="648">
                  <c:v>1.3190776479999999</c:v>
                </c:pt>
                <c:pt idx="649">
                  <c:v>1.3018919250000001</c:v>
                </c:pt>
                <c:pt idx="650">
                  <c:v>1.409711154</c:v>
                </c:pt>
                <c:pt idx="651">
                  <c:v>2.0851897739999998</c:v>
                </c:pt>
                <c:pt idx="652">
                  <c:v>1.2034696439999999</c:v>
                </c:pt>
                <c:pt idx="653">
                  <c:v>1.076902445</c:v>
                </c:pt>
                <c:pt idx="654">
                  <c:v>1.34095868</c:v>
                </c:pt>
                <c:pt idx="655">
                  <c:v>1.2091880589999999</c:v>
                </c:pt>
                <c:pt idx="656">
                  <c:v>1.306570977</c:v>
                </c:pt>
                <c:pt idx="657">
                  <c:v>1.070680614</c:v>
                </c:pt>
                <c:pt idx="658">
                  <c:v>1.1490336329999999</c:v>
                </c:pt>
                <c:pt idx="659">
                  <c:v>1.1196457319999999</c:v>
                </c:pt>
                <c:pt idx="660">
                  <c:v>0.97225329100000002</c:v>
                </c:pt>
                <c:pt idx="661">
                  <c:v>0.913399403</c:v>
                </c:pt>
                <c:pt idx="662">
                  <c:v>0.84932886500000004</c:v>
                </c:pt>
                <c:pt idx="663">
                  <c:v>0.81132596800000001</c:v>
                </c:pt>
                <c:pt idx="664">
                  <c:v>0.81497519399999996</c:v>
                </c:pt>
                <c:pt idx="665">
                  <c:v>0.74570469900000003</c:v>
                </c:pt>
                <c:pt idx="666">
                  <c:v>0.68685089799999999</c:v>
                </c:pt>
                <c:pt idx="667">
                  <c:v>0.70613120399999996</c:v>
                </c:pt>
                <c:pt idx="668">
                  <c:v>0.54311376300000003</c:v>
                </c:pt>
                <c:pt idx="669">
                  <c:v>0.47905465600000002</c:v>
                </c:pt>
                <c:pt idx="670">
                  <c:v>0.57645089800000004</c:v>
                </c:pt>
                <c:pt idx="671">
                  <c:v>0.59051679499999998</c:v>
                </c:pt>
                <c:pt idx="672">
                  <c:v>0.37726418699999997</c:v>
                </c:pt>
                <c:pt idx="673">
                  <c:v>0.42073489200000003</c:v>
                </c:pt>
                <c:pt idx="674">
                  <c:v>0.44000911799999998</c:v>
                </c:pt>
                <c:pt idx="675">
                  <c:v>0.52178043299999999</c:v>
                </c:pt>
                <c:pt idx="676">
                  <c:v>1.2652677560000001</c:v>
                </c:pt>
                <c:pt idx="677">
                  <c:v>1.2738590649999999</c:v>
                </c:pt>
                <c:pt idx="678">
                  <c:v>2.4931571520000002</c:v>
                </c:pt>
                <c:pt idx="679">
                  <c:v>2.9917389980000002</c:v>
                </c:pt>
                <c:pt idx="680">
                  <c:v>2.4591400590000001</c:v>
                </c:pt>
                <c:pt idx="681">
                  <c:v>1.723355009</c:v>
                </c:pt>
                <c:pt idx="682">
                  <c:v>1.2738902599999999</c:v>
                </c:pt>
                <c:pt idx="683">
                  <c:v>1.048383152</c:v>
                </c:pt>
                <c:pt idx="684">
                  <c:v>0.62495448200000003</c:v>
                </c:pt>
                <c:pt idx="685">
                  <c:v>0.42027172899999998</c:v>
                </c:pt>
                <c:pt idx="686">
                  <c:v>0.476004288</c:v>
                </c:pt>
                <c:pt idx="687">
                  <c:v>0.77135736899999996</c:v>
                </c:pt>
                <c:pt idx="688">
                  <c:v>1.6769239760000001</c:v>
                </c:pt>
                <c:pt idx="689">
                  <c:v>2.360826882</c:v>
                </c:pt>
                <c:pt idx="690">
                  <c:v>3.0447297889999998</c:v>
                </c:pt>
                <c:pt idx="691">
                  <c:v>3.7286326949999999</c:v>
                </c:pt>
                <c:pt idx="692">
                  <c:v>4.4125356010000001</c:v>
                </c:pt>
                <c:pt idx="693">
                  <c:v>5.0964385080000003</c:v>
                </c:pt>
                <c:pt idx="694">
                  <c:v>5.7803414139999996</c:v>
                </c:pt>
                <c:pt idx="695">
                  <c:v>6.4642443209999998</c:v>
                </c:pt>
                <c:pt idx="696">
                  <c:v>7.1481472269999999</c:v>
                </c:pt>
                <c:pt idx="697">
                  <c:v>7.8320501330000001</c:v>
                </c:pt>
                <c:pt idx="698">
                  <c:v>8.5159530399999994</c:v>
                </c:pt>
                <c:pt idx="699">
                  <c:v>10.16643732</c:v>
                </c:pt>
                <c:pt idx="700">
                  <c:v>8.5696131720000004</c:v>
                </c:pt>
                <c:pt idx="701">
                  <c:v>7.4564515719999998</c:v>
                </c:pt>
                <c:pt idx="702">
                  <c:v>6.4557233079999996</c:v>
                </c:pt>
                <c:pt idx="703">
                  <c:v>6.2214880179999996</c:v>
                </c:pt>
                <c:pt idx="704">
                  <c:v>5.5558351549999996</c:v>
                </c:pt>
                <c:pt idx="705">
                  <c:v>5.3555886340000001</c:v>
                </c:pt>
                <c:pt idx="706">
                  <c:v>5.7219810000000004</c:v>
                </c:pt>
                <c:pt idx="707">
                  <c:v>6.728207405</c:v>
                </c:pt>
                <c:pt idx="708">
                  <c:v>6.2666711030000002</c:v>
                </c:pt>
                <c:pt idx="709">
                  <c:v>5.6770028850000003</c:v>
                </c:pt>
                <c:pt idx="710">
                  <c:v>5.7130936979999998</c:v>
                </c:pt>
                <c:pt idx="711">
                  <c:v>8.0543599270000001</c:v>
                </c:pt>
                <c:pt idx="712">
                  <c:v>7.3008422450000001</c:v>
                </c:pt>
                <c:pt idx="713">
                  <c:v>6.2431488289999999</c:v>
                </c:pt>
                <c:pt idx="714">
                  <c:v>4.6400097340000004</c:v>
                </c:pt>
                <c:pt idx="715">
                  <c:v>4.0857783980000004</c:v>
                </c:pt>
                <c:pt idx="716">
                  <c:v>3.7249952099999999</c:v>
                </c:pt>
                <c:pt idx="717">
                  <c:v>3.58019803</c:v>
                </c:pt>
                <c:pt idx="718">
                  <c:v>3.2841051459999999</c:v>
                </c:pt>
                <c:pt idx="719">
                  <c:v>2.995856855</c:v>
                </c:pt>
                <c:pt idx="720">
                  <c:v>3.7180304</c:v>
                </c:pt>
                <c:pt idx="721">
                  <c:v>3.7342658110000002</c:v>
                </c:pt>
                <c:pt idx="722">
                  <c:v>35.494555599999998</c:v>
                </c:pt>
                <c:pt idx="723">
                  <c:v>47.407650459999999</c:v>
                </c:pt>
                <c:pt idx="724">
                  <c:v>28.439277929999999</c:v>
                </c:pt>
                <c:pt idx="725">
                  <c:v>22.22811398</c:v>
                </c:pt>
                <c:pt idx="726">
                  <c:v>17.874758280000002</c:v>
                </c:pt>
                <c:pt idx="727">
                  <c:v>15.11021274</c:v>
                </c:pt>
                <c:pt idx="728">
                  <c:v>12.54183813</c:v>
                </c:pt>
                <c:pt idx="729">
                  <c:v>15.69752886</c:v>
                </c:pt>
                <c:pt idx="730">
                  <c:v>321.88083649999999</c:v>
                </c:pt>
                <c:pt idx="731">
                  <c:v>37.524399619999997</c:v>
                </c:pt>
                <c:pt idx="732">
                  <c:v>15.667130500000001</c:v>
                </c:pt>
                <c:pt idx="733">
                  <c:v>12.372249849999999</c:v>
                </c:pt>
                <c:pt idx="734">
                  <c:v>5.0618821369999996</c:v>
                </c:pt>
                <c:pt idx="735">
                  <c:v>3.5711781650000001</c:v>
                </c:pt>
                <c:pt idx="736">
                  <c:v>2.7003047140000001</c:v>
                </c:pt>
                <c:pt idx="737">
                  <c:v>2.3832952870000002</c:v>
                </c:pt>
                <c:pt idx="738">
                  <c:v>2.9208340330000002</c:v>
                </c:pt>
                <c:pt idx="739">
                  <c:v>5.2780643400000002</c:v>
                </c:pt>
                <c:pt idx="740">
                  <c:v>8.9181751390000006</c:v>
                </c:pt>
                <c:pt idx="741">
                  <c:v>4.8190664630000004</c:v>
                </c:pt>
                <c:pt idx="742">
                  <c:v>3.6226910380000001</c:v>
                </c:pt>
                <c:pt idx="743">
                  <c:v>3.236844144</c:v>
                </c:pt>
                <c:pt idx="744">
                  <c:v>2.499652201</c:v>
                </c:pt>
                <c:pt idx="745">
                  <c:v>3.7916093059999998</c:v>
                </c:pt>
                <c:pt idx="746">
                  <c:v>4.2086825489999997</c:v>
                </c:pt>
                <c:pt idx="747">
                  <c:v>4.9204675609999997</c:v>
                </c:pt>
                <c:pt idx="748">
                  <c:v>3.15158995</c:v>
                </c:pt>
                <c:pt idx="749">
                  <c:v>1.8531739650000001</c:v>
                </c:pt>
                <c:pt idx="750">
                  <c:v>1.706496748</c:v>
                </c:pt>
                <c:pt idx="751">
                  <c:v>1.749159057</c:v>
                </c:pt>
                <c:pt idx="752">
                  <c:v>1.6217554590000001</c:v>
                </c:pt>
                <c:pt idx="753">
                  <c:v>1.9266773740000001</c:v>
                </c:pt>
                <c:pt idx="754">
                  <c:v>1.521341485</c:v>
                </c:pt>
                <c:pt idx="755">
                  <c:v>1.856871425</c:v>
                </c:pt>
                <c:pt idx="756">
                  <c:v>1.8599444169999999</c:v>
                </c:pt>
                <c:pt idx="757">
                  <c:v>1.5686898119999999</c:v>
                </c:pt>
                <c:pt idx="758">
                  <c:v>1.467617752</c:v>
                </c:pt>
                <c:pt idx="759">
                  <c:v>1.2970026459999999</c:v>
                </c:pt>
                <c:pt idx="760">
                  <c:v>1.9753337040000001</c:v>
                </c:pt>
                <c:pt idx="761">
                  <c:v>2.1865564719999999</c:v>
                </c:pt>
                <c:pt idx="762">
                  <c:v>2.3984518810000002</c:v>
                </c:pt>
                <c:pt idx="763">
                  <c:v>2.5842353899999999</c:v>
                </c:pt>
                <c:pt idx="764">
                  <c:v>2.2694736290000002</c:v>
                </c:pt>
                <c:pt idx="765">
                  <c:v>2.0902038950000001</c:v>
                </c:pt>
                <c:pt idx="766">
                  <c:v>2.0159074490000002</c:v>
                </c:pt>
                <c:pt idx="767">
                  <c:v>1.914977736</c:v>
                </c:pt>
                <c:pt idx="768">
                  <c:v>2.2180038789999998</c:v>
                </c:pt>
                <c:pt idx="769">
                  <c:v>3.0127031039999999</c:v>
                </c:pt>
                <c:pt idx="770">
                  <c:v>3.2626272950000001</c:v>
                </c:pt>
                <c:pt idx="771">
                  <c:v>2.7874794449999998</c:v>
                </c:pt>
                <c:pt idx="772">
                  <c:v>1.9854138800000001</c:v>
                </c:pt>
                <c:pt idx="773">
                  <c:v>2.9500430820000001</c:v>
                </c:pt>
                <c:pt idx="774">
                  <c:v>3.4490739509999999</c:v>
                </c:pt>
                <c:pt idx="775">
                  <c:v>3.9598478400000001</c:v>
                </c:pt>
                <c:pt idx="776">
                  <c:v>20.451955130000002</c:v>
                </c:pt>
                <c:pt idx="777">
                  <c:v>5.321018531</c:v>
                </c:pt>
                <c:pt idx="778">
                  <c:v>3.2488440349999999</c:v>
                </c:pt>
                <c:pt idx="779">
                  <c:v>3.413211977</c:v>
                </c:pt>
                <c:pt idx="780">
                  <c:v>2.9797574610000002</c:v>
                </c:pt>
                <c:pt idx="781">
                  <c:v>2.7599647709999999</c:v>
                </c:pt>
                <c:pt idx="782">
                  <c:v>2.2191990349999999</c:v>
                </c:pt>
                <c:pt idx="783">
                  <c:v>2.052380597</c:v>
                </c:pt>
                <c:pt idx="784">
                  <c:v>2.046782345</c:v>
                </c:pt>
                <c:pt idx="785">
                  <c:v>2.1449028530000001</c:v>
                </c:pt>
                <c:pt idx="786">
                  <c:v>2.5023166379999999</c:v>
                </c:pt>
                <c:pt idx="787">
                  <c:v>2.4108020080000001</c:v>
                </c:pt>
                <c:pt idx="788">
                  <c:v>2.0326473960000002</c:v>
                </c:pt>
                <c:pt idx="789">
                  <c:v>2.5130531650000001</c:v>
                </c:pt>
                <c:pt idx="790">
                  <c:v>2.6279930870000001</c:v>
                </c:pt>
                <c:pt idx="791">
                  <c:v>2.8539532830000001</c:v>
                </c:pt>
                <c:pt idx="792">
                  <c:v>3.4564027820000001</c:v>
                </c:pt>
                <c:pt idx="793">
                  <c:v>3.4191563999999999</c:v>
                </c:pt>
                <c:pt idx="794">
                  <c:v>3.621102891</c:v>
                </c:pt>
                <c:pt idx="795">
                  <c:v>3.475408925</c:v>
                </c:pt>
                <c:pt idx="796">
                  <c:v>2.9689212139999999</c:v>
                </c:pt>
                <c:pt idx="797">
                  <c:v>2.5879398519999999</c:v>
                </c:pt>
                <c:pt idx="798">
                  <c:v>2.4562641219999999</c:v>
                </c:pt>
                <c:pt idx="799">
                  <c:v>2.235262203</c:v>
                </c:pt>
                <c:pt idx="800">
                  <c:v>2.2957228349999999</c:v>
                </c:pt>
                <c:pt idx="801">
                  <c:v>2.2996136489999999</c:v>
                </c:pt>
                <c:pt idx="802">
                  <c:v>2.1720209079999999</c:v>
                </c:pt>
                <c:pt idx="803">
                  <c:v>2.6022283439999998</c:v>
                </c:pt>
                <c:pt idx="804">
                  <c:v>2.805716705</c:v>
                </c:pt>
                <c:pt idx="805">
                  <c:v>2.3283152490000001</c:v>
                </c:pt>
                <c:pt idx="806">
                  <c:v>1.7359804830000001</c:v>
                </c:pt>
                <c:pt idx="807">
                  <c:v>1.7156834240000001</c:v>
                </c:pt>
                <c:pt idx="808">
                  <c:v>1.7422295880000001</c:v>
                </c:pt>
                <c:pt idx="809">
                  <c:v>2.181200853</c:v>
                </c:pt>
                <c:pt idx="810">
                  <c:v>2.0434033839999999</c:v>
                </c:pt>
                <c:pt idx="811">
                  <c:v>1.964029421</c:v>
                </c:pt>
                <c:pt idx="812">
                  <c:v>1.809977857</c:v>
                </c:pt>
                <c:pt idx="813">
                  <c:v>1.5343658410000001</c:v>
                </c:pt>
                <c:pt idx="814">
                  <c:v>1.494876425</c:v>
                </c:pt>
                <c:pt idx="815">
                  <c:v>1.476220342</c:v>
                </c:pt>
                <c:pt idx="816">
                  <c:v>1.4783975920000001</c:v>
                </c:pt>
                <c:pt idx="817">
                  <c:v>1.532658176</c:v>
                </c:pt>
                <c:pt idx="818">
                  <c:v>1.8369187600000001</c:v>
                </c:pt>
                <c:pt idx="819">
                  <c:v>1.750554344</c:v>
                </c:pt>
                <c:pt idx="820">
                  <c:v>1.596481595</c:v>
                </c:pt>
                <c:pt idx="821">
                  <c:v>2.0006245269999998</c:v>
                </c:pt>
                <c:pt idx="822">
                  <c:v>1.590419429</c:v>
                </c:pt>
                <c:pt idx="823">
                  <c:v>1.4519716789999999</c:v>
                </c:pt>
                <c:pt idx="824">
                  <c:v>1.4541489299999999</c:v>
                </c:pt>
                <c:pt idx="825">
                  <c:v>1.3938261810000001</c:v>
                </c:pt>
                <c:pt idx="826">
                  <c:v>1.1043367639999999</c:v>
                </c:pt>
                <c:pt idx="827">
                  <c:v>1.2940140149999999</c:v>
                </c:pt>
                <c:pt idx="828">
                  <c:v>1.139941265</c:v>
                </c:pt>
                <c:pt idx="829">
                  <c:v>1.017118516</c:v>
                </c:pt>
                <c:pt idx="830">
                  <c:v>1.0401290999999999</c:v>
                </c:pt>
                <c:pt idx="831">
                  <c:v>0.86522301700000004</c:v>
                </c:pt>
                <c:pt idx="832">
                  <c:v>0.77365026800000003</c:v>
                </c:pt>
                <c:pt idx="833">
                  <c:v>0.77790305299999996</c:v>
                </c:pt>
                <c:pt idx="834">
                  <c:v>0.67904643499999995</c:v>
                </c:pt>
                <c:pt idx="835">
                  <c:v>0.64727161799999999</c:v>
                </c:pt>
                <c:pt idx="836">
                  <c:v>0.84924523500000004</c:v>
                </c:pt>
                <c:pt idx="837">
                  <c:v>0.72556095600000003</c:v>
                </c:pt>
                <c:pt idx="838">
                  <c:v>0.43254710400000002</c:v>
                </c:pt>
                <c:pt idx="839">
                  <c:v>0.43472435500000001</c:v>
                </c:pt>
                <c:pt idx="840">
                  <c:v>0.43690160500000003</c:v>
                </c:pt>
                <c:pt idx="841">
                  <c:v>0.45991218900000003</c:v>
                </c:pt>
                <c:pt idx="842">
                  <c:v>0.44125610599999998</c:v>
                </c:pt>
                <c:pt idx="843">
                  <c:v>0.66218335699999997</c:v>
                </c:pt>
                <c:pt idx="844">
                  <c:v>0.92181207300000001</c:v>
                </c:pt>
                <c:pt idx="845">
                  <c:v>1.9582045239999999</c:v>
                </c:pt>
                <c:pt idx="846">
                  <c:v>1.0957984409999999</c:v>
                </c:pt>
                <c:pt idx="847">
                  <c:v>0.78026735899999999</c:v>
                </c:pt>
                <c:pt idx="848">
                  <c:v>0.730361276</c:v>
                </c:pt>
                <c:pt idx="849">
                  <c:v>0.76182270399999996</c:v>
                </c:pt>
                <c:pt idx="850">
                  <c:v>0.90293386200000003</c:v>
                </c:pt>
                <c:pt idx="851">
                  <c:v>0.92117937500000002</c:v>
                </c:pt>
                <c:pt idx="852">
                  <c:v>0.81442488800000001</c:v>
                </c:pt>
                <c:pt idx="853">
                  <c:v>0.655587068</c:v>
                </c:pt>
                <c:pt idx="854">
                  <c:v>0.62695758000000001</c:v>
                </c:pt>
                <c:pt idx="855">
                  <c:v>0.59832809300000001</c:v>
                </c:pt>
                <c:pt idx="856">
                  <c:v>0.62178193999999998</c:v>
                </c:pt>
                <c:pt idx="857">
                  <c:v>0.64523578599999998</c:v>
                </c:pt>
                <c:pt idx="858">
                  <c:v>0.66868963199999998</c:v>
                </c:pt>
                <c:pt idx="859">
                  <c:v>0.69214347799999998</c:v>
                </c:pt>
                <c:pt idx="860">
                  <c:v>0.71559732499999995</c:v>
                </c:pt>
                <c:pt idx="861">
                  <c:v>0.73905117099999995</c:v>
                </c:pt>
                <c:pt idx="862">
                  <c:v>0.76250501699999995</c:v>
                </c:pt>
                <c:pt idx="863">
                  <c:v>0.91095886400000003</c:v>
                </c:pt>
                <c:pt idx="864">
                  <c:v>1.3406627099999999</c:v>
                </c:pt>
                <c:pt idx="865">
                  <c:v>63.914895680000001</c:v>
                </c:pt>
                <c:pt idx="866">
                  <c:v>5.5050045120000002</c:v>
                </c:pt>
                <c:pt idx="867">
                  <c:v>3.579513473</c:v>
                </c:pt>
                <c:pt idx="868">
                  <c:v>3.5747663670000001</c:v>
                </c:pt>
                <c:pt idx="869">
                  <c:v>2.988307099</c:v>
                </c:pt>
                <c:pt idx="870">
                  <c:v>2.6092046600000001</c:v>
                </c:pt>
                <c:pt idx="871">
                  <c:v>2.3954646340000001</c:v>
                </c:pt>
                <c:pt idx="872">
                  <c:v>2.2836524119999999</c:v>
                </c:pt>
                <c:pt idx="873">
                  <c:v>2.1350806599999999</c:v>
                </c:pt>
                <c:pt idx="874">
                  <c:v>2.1404103189999999</c:v>
                </c:pt>
                <c:pt idx="875">
                  <c:v>2.077821685</c:v>
                </c:pt>
                <c:pt idx="876">
                  <c:v>1.8825255320000001</c:v>
                </c:pt>
                <c:pt idx="877">
                  <c:v>1.9476460449999999</c:v>
                </c:pt>
                <c:pt idx="878">
                  <c:v>2.0259560859999999</c:v>
                </c:pt>
                <c:pt idx="879">
                  <c:v>2.0726787369999999</c:v>
                </c:pt>
                <c:pt idx="880">
                  <c:v>2.09092425</c:v>
                </c:pt>
                <c:pt idx="881">
                  <c:v>1.9372947629999999</c:v>
                </c:pt>
                <c:pt idx="882">
                  <c:v>2.0128319430000001</c:v>
                </c:pt>
                <c:pt idx="883">
                  <c:v>1.963369122</c:v>
                </c:pt>
                <c:pt idx="884">
                  <c:v>1.893072968</c:v>
                </c:pt>
                <c:pt idx="885">
                  <c:v>1.937360148</c:v>
                </c:pt>
                <c:pt idx="886">
                  <c:v>1.966022328</c:v>
                </c:pt>
                <c:pt idx="887">
                  <c:v>2.0467678409999999</c:v>
                </c:pt>
                <c:pt idx="888">
                  <c:v>1.9139716870000001</c:v>
                </c:pt>
                <c:pt idx="889">
                  <c:v>1.7811755330000001</c:v>
                </c:pt>
                <c:pt idx="890">
                  <c:v>1.8254627130000001</c:v>
                </c:pt>
                <c:pt idx="891">
                  <c:v>1.718708226</c:v>
                </c:pt>
                <c:pt idx="892">
                  <c:v>1.820287072</c:v>
                </c:pt>
                <c:pt idx="893">
                  <c:v>1.6510325850000001</c:v>
                </c:pt>
                <c:pt idx="894">
                  <c:v>1.523444764</c:v>
                </c:pt>
                <c:pt idx="895">
                  <c:v>1.5677319439999999</c:v>
                </c:pt>
                <c:pt idx="896">
                  <c:v>1.5983553290000001</c:v>
                </c:pt>
                <c:pt idx="897">
                  <c:v>1.342254885</c:v>
                </c:pt>
                <c:pt idx="898">
                  <c:v>1.2090154689999999</c:v>
                </c:pt>
                <c:pt idx="899">
                  <c:v>1.148692719</c:v>
                </c:pt>
                <c:pt idx="900">
                  <c:v>1.223786636</c:v>
                </c:pt>
                <c:pt idx="901">
                  <c:v>1.2155472199999999</c:v>
                </c:pt>
                <c:pt idx="902">
                  <c:v>1.1864744709999999</c:v>
                </c:pt>
                <c:pt idx="903">
                  <c:v>1.3240683879999999</c:v>
                </c:pt>
                <c:pt idx="904">
                  <c:v>1.097078972</c:v>
                </c:pt>
                <c:pt idx="905">
                  <c:v>1.2555062219999999</c:v>
                </c:pt>
                <c:pt idx="906">
                  <c:v>1.2472668060000001</c:v>
                </c:pt>
                <c:pt idx="907">
                  <c:v>1.36402739</c:v>
                </c:pt>
                <c:pt idx="908">
                  <c:v>1.3870379740000001</c:v>
                </c:pt>
                <c:pt idx="909">
                  <c:v>1.389215224</c:v>
                </c:pt>
                <c:pt idx="910">
                  <c:v>1.2872258080000001</c:v>
                </c:pt>
                <c:pt idx="911">
                  <c:v>1.299819726</c:v>
                </c:pt>
                <c:pt idx="912">
                  <c:v>1.197830309</c:v>
                </c:pt>
                <c:pt idx="913">
                  <c:v>1.1583408930000001</c:v>
                </c:pt>
                <c:pt idx="914">
                  <c:v>1.2334348100000001</c:v>
                </c:pt>
                <c:pt idx="915">
                  <c:v>1.719639154</c:v>
                </c:pt>
                <c:pt idx="916">
                  <c:v>1.690914311</c:v>
                </c:pt>
                <c:pt idx="917">
                  <c:v>2.0501263220000001</c:v>
                </c:pt>
                <c:pt idx="918">
                  <c:v>2.3583861970000002</c:v>
                </c:pt>
                <c:pt idx="919">
                  <c:v>6.3863555779999999</c:v>
                </c:pt>
                <c:pt idx="920">
                  <c:v>8.3166030390000003</c:v>
                </c:pt>
                <c:pt idx="921">
                  <c:v>10.29535929</c:v>
                </c:pt>
                <c:pt idx="922">
                  <c:v>15.23142296</c:v>
                </c:pt>
                <c:pt idx="923">
                  <c:v>8.3873870880000005</c:v>
                </c:pt>
                <c:pt idx="924">
                  <c:v>7.3593210859999996</c:v>
                </c:pt>
                <c:pt idx="925">
                  <c:v>3.964539523</c:v>
                </c:pt>
                <c:pt idx="926">
                  <c:v>3.6253240990000002</c:v>
                </c:pt>
                <c:pt idx="927">
                  <c:v>6.2802793030000004</c:v>
                </c:pt>
                <c:pt idx="928">
                  <c:v>5.478121324</c:v>
                </c:pt>
                <c:pt idx="929">
                  <c:v>5.2426998300000003</c:v>
                </c:pt>
              </c:numCache>
            </c:numRef>
          </c:val>
          <c:smooth val="0"/>
          <c:extLst>
            <c:ext xmlns:c16="http://schemas.microsoft.com/office/drawing/2014/chart" uri="{C3380CC4-5D6E-409C-BE32-E72D297353CC}">
              <c16:uniqueId val="{00000001-BDD2-4394-9166-F42F0D70BD1A}"/>
            </c:ext>
          </c:extLst>
        </c:ser>
        <c:dLbls>
          <c:showLegendKey val="0"/>
          <c:showVal val="0"/>
          <c:showCatName val="0"/>
          <c:showSerName val="0"/>
          <c:showPercent val="0"/>
          <c:showBubbleSize val="0"/>
        </c:dLbls>
        <c:marker val="1"/>
        <c:smooth val="0"/>
        <c:axId val="609244031"/>
        <c:axId val="609243199"/>
      </c:lineChart>
      <c:dateAx>
        <c:axId val="60924403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609243199"/>
        <c:crosses val="autoZero"/>
        <c:auto val="1"/>
        <c:lblOffset val="100"/>
        <c:baseTimeUnit val="days"/>
      </c:dateAx>
      <c:valAx>
        <c:axId val="60924319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609244031"/>
        <c:crosses val="autoZero"/>
        <c:crossBetween val="between"/>
      </c:valAx>
      <c:valAx>
        <c:axId val="609111039"/>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6408431"/>
        <c:crosses val="max"/>
        <c:crossBetween val="between"/>
      </c:valAx>
      <c:dateAx>
        <c:axId val="446408431"/>
        <c:scaling>
          <c:orientation val="minMax"/>
        </c:scaling>
        <c:delete val="1"/>
        <c:axPos val="b"/>
        <c:numFmt formatCode="m/d/yyyy" sourceLinked="1"/>
        <c:majorTickMark val="out"/>
        <c:minorTickMark val="none"/>
        <c:tickLblPos val="nextTo"/>
        <c:crossAx val="609111039"/>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E6F0-4570-AC85-7E0175D73390}"/>
            </c:ext>
          </c:extLst>
        </c:ser>
        <c:dLbls>
          <c:showLegendKey val="0"/>
          <c:showVal val="0"/>
          <c:showCatName val="0"/>
          <c:showSerName val="0"/>
          <c:showPercent val="0"/>
          <c:showBubbleSize val="0"/>
        </c:dLbls>
        <c:gapWidth val="150"/>
        <c:axId val="599394159"/>
        <c:axId val="440375935"/>
      </c:barChart>
      <c:lineChart>
        <c:grouping val="standard"/>
        <c:varyColors val="0"/>
        <c:ser>
          <c:idx val="0"/>
          <c:order val="0"/>
          <c:tx>
            <c:strRef>
              <c:f>'Jason values'!$D$1</c:f>
              <c:strCache>
                <c:ptCount val="1"/>
                <c:pt idx="0">
                  <c:v>Turbidity FNU</c:v>
                </c:pt>
              </c:strCache>
            </c:strRef>
          </c:tx>
          <c:spPr>
            <a:ln w="15875" cap="rnd">
              <a:solidFill>
                <a:srgbClr val="776504"/>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values'!$D$2:$D$1037</c:f>
              <c:numCache>
                <c:formatCode>General</c:formatCode>
                <c:ptCount val="1036"/>
                <c:pt idx="74">
                  <c:v>17.227929490000001</c:v>
                </c:pt>
                <c:pt idx="75">
                  <c:v>33.915829080000002</c:v>
                </c:pt>
                <c:pt idx="76">
                  <c:v>35.53768839</c:v>
                </c:pt>
                <c:pt idx="77">
                  <c:v>29.419399460000001</c:v>
                </c:pt>
                <c:pt idx="78">
                  <c:v>25.245501520000001</c:v>
                </c:pt>
                <c:pt idx="79">
                  <c:v>24.55598239</c:v>
                </c:pt>
                <c:pt idx="80">
                  <c:v>31.461189900000001</c:v>
                </c:pt>
                <c:pt idx="81">
                  <c:v>38.138626340000002</c:v>
                </c:pt>
                <c:pt idx="82">
                  <c:v>38.858166429999997</c:v>
                </c:pt>
                <c:pt idx="83">
                  <c:v>36.681615389999997</c:v>
                </c:pt>
                <c:pt idx="84">
                  <c:v>42.330628189999999</c:v>
                </c:pt>
                <c:pt idx="85">
                  <c:v>27.441919729999999</c:v>
                </c:pt>
                <c:pt idx="86">
                  <c:v>19.185752619999999</c:v>
                </c:pt>
                <c:pt idx="87">
                  <c:v>15.117760090000001</c:v>
                </c:pt>
                <c:pt idx="88">
                  <c:v>12.59833435</c:v>
                </c:pt>
                <c:pt idx="89">
                  <c:v>10.621038950000001</c:v>
                </c:pt>
                <c:pt idx="90">
                  <c:v>9.8020258229999992</c:v>
                </c:pt>
                <c:pt idx="91">
                  <c:v>20.616044160000001</c:v>
                </c:pt>
                <c:pt idx="92">
                  <c:v>27.967455009999998</c:v>
                </c:pt>
                <c:pt idx="93">
                  <c:v>22.604418899999999</c:v>
                </c:pt>
                <c:pt idx="94">
                  <c:v>16.731764609999999</c:v>
                </c:pt>
                <c:pt idx="95">
                  <c:v>14.28441684</c:v>
                </c:pt>
                <c:pt idx="96">
                  <c:v>12.84132116</c:v>
                </c:pt>
                <c:pt idx="97">
                  <c:v>12.699596079999999</c:v>
                </c:pt>
                <c:pt idx="98">
                  <c:v>11.54253475</c:v>
                </c:pt>
                <c:pt idx="99">
                  <c:v>11.16463166</c:v>
                </c:pt>
                <c:pt idx="100">
                  <c:v>11.64204354</c:v>
                </c:pt>
                <c:pt idx="101">
                  <c:v>11.5958535</c:v>
                </c:pt>
                <c:pt idx="102">
                  <c:v>10.05430117</c:v>
                </c:pt>
                <c:pt idx="103">
                  <c:v>36.680980900000002</c:v>
                </c:pt>
                <c:pt idx="104">
                  <c:v>25.896448159999998</c:v>
                </c:pt>
                <c:pt idx="105">
                  <c:v>33.209012080000001</c:v>
                </c:pt>
                <c:pt idx="106">
                  <c:v>39.924161380000001</c:v>
                </c:pt>
                <c:pt idx="107">
                  <c:v>52.399329209999998</c:v>
                </c:pt>
                <c:pt idx="108">
                  <c:v>34.354252539999997</c:v>
                </c:pt>
                <c:pt idx="109">
                  <c:v>26.650945440000001</c:v>
                </c:pt>
                <c:pt idx="110">
                  <c:v>22.286940250000001</c:v>
                </c:pt>
                <c:pt idx="111">
                  <c:v>20.778167570000001</c:v>
                </c:pt>
                <c:pt idx="112">
                  <c:v>50.0836477</c:v>
                </c:pt>
                <c:pt idx="113">
                  <c:v>15.898246110000001</c:v>
                </c:pt>
                <c:pt idx="114">
                  <c:v>13.25861572</c:v>
                </c:pt>
                <c:pt idx="115">
                  <c:v>19.1126465</c:v>
                </c:pt>
                <c:pt idx="116">
                  <c:v>29.080652829999998</c:v>
                </c:pt>
                <c:pt idx="117">
                  <c:v>59.538304109999999</c:v>
                </c:pt>
                <c:pt idx="118">
                  <c:v>33.251335699999998</c:v>
                </c:pt>
                <c:pt idx="119">
                  <c:v>26.237898609999998</c:v>
                </c:pt>
                <c:pt idx="120">
                  <c:v>19.323500790000001</c:v>
                </c:pt>
                <c:pt idx="121">
                  <c:v>92.025163950000007</c:v>
                </c:pt>
                <c:pt idx="122">
                  <c:v>50.933018660000002</c:v>
                </c:pt>
                <c:pt idx="123">
                  <c:v>31.307967040000001</c:v>
                </c:pt>
                <c:pt idx="124">
                  <c:v>20.146620729999999</c:v>
                </c:pt>
                <c:pt idx="125">
                  <c:v>15.3363736</c:v>
                </c:pt>
                <c:pt idx="126">
                  <c:v>14.627722609999999</c:v>
                </c:pt>
                <c:pt idx="127">
                  <c:v>94.971395060000006</c:v>
                </c:pt>
                <c:pt idx="128">
                  <c:v>56.290994849999997</c:v>
                </c:pt>
                <c:pt idx="129">
                  <c:v>27.170757630000001</c:v>
                </c:pt>
                <c:pt idx="130">
                  <c:v>18.65619315</c:v>
                </c:pt>
                <c:pt idx="131">
                  <c:v>27.329241979999999</c:v>
                </c:pt>
                <c:pt idx="132">
                  <c:v>22.641151069999999</c:v>
                </c:pt>
                <c:pt idx="133">
                  <c:v>16.3660025</c:v>
                </c:pt>
                <c:pt idx="134">
                  <c:v>16.91866035</c:v>
                </c:pt>
                <c:pt idx="135">
                  <c:v>16.472822180000001</c:v>
                </c:pt>
                <c:pt idx="136">
                  <c:v>16.500570010000001</c:v>
                </c:pt>
                <c:pt idx="137">
                  <c:v>319.46477149999998</c:v>
                </c:pt>
                <c:pt idx="138">
                  <c:v>318.49368279999999</c:v>
                </c:pt>
                <c:pt idx="139">
                  <c:v>97.138914040000003</c:v>
                </c:pt>
                <c:pt idx="140">
                  <c:v>71.885374470000002</c:v>
                </c:pt>
                <c:pt idx="141">
                  <c:v>615.24746889999994</c:v>
                </c:pt>
                <c:pt idx="142">
                  <c:v>1209.5438549999999</c:v>
                </c:pt>
                <c:pt idx="143">
                  <c:v>497.70669070000002</c:v>
                </c:pt>
                <c:pt idx="144">
                  <c:v>846.45330920000004</c:v>
                </c:pt>
                <c:pt idx="145">
                  <c:v>116.36048700000001</c:v>
                </c:pt>
                <c:pt idx="146">
                  <c:v>56.891366949999998</c:v>
                </c:pt>
                <c:pt idx="147">
                  <c:v>3986.1377870000001</c:v>
                </c:pt>
                <c:pt idx="148">
                  <c:v>1165.2099270000001</c:v>
                </c:pt>
                <c:pt idx="149">
                  <c:v>257.72410289999999</c:v>
                </c:pt>
                <c:pt idx="150">
                  <c:v>137.1808905</c:v>
                </c:pt>
                <c:pt idx="151">
                  <c:v>128.08362049999999</c:v>
                </c:pt>
                <c:pt idx="152">
                  <c:v>111.8047266</c:v>
                </c:pt>
                <c:pt idx="153">
                  <c:v>71.470220510000004</c:v>
                </c:pt>
                <c:pt idx="154">
                  <c:v>79.63159211</c:v>
                </c:pt>
                <c:pt idx="155">
                  <c:v>88.250302090000005</c:v>
                </c:pt>
                <c:pt idx="156">
                  <c:v>69.661699889999994</c:v>
                </c:pt>
                <c:pt idx="157">
                  <c:v>66.78955148</c:v>
                </c:pt>
                <c:pt idx="158">
                  <c:v>65.753431539999994</c:v>
                </c:pt>
                <c:pt idx="159">
                  <c:v>54.970846600000002</c:v>
                </c:pt>
                <c:pt idx="160">
                  <c:v>55.699378179999997</c:v>
                </c:pt>
                <c:pt idx="161">
                  <c:v>50.069196030000001</c:v>
                </c:pt>
                <c:pt idx="162">
                  <c:v>49.856668460000002</c:v>
                </c:pt>
                <c:pt idx="163">
                  <c:v>59.315459480000001</c:v>
                </c:pt>
                <c:pt idx="164">
                  <c:v>65.333323010000001</c:v>
                </c:pt>
                <c:pt idx="165">
                  <c:v>58.048991710000003</c:v>
                </c:pt>
                <c:pt idx="166">
                  <c:v>58.511357660000002</c:v>
                </c:pt>
                <c:pt idx="167">
                  <c:v>124.1853115</c:v>
                </c:pt>
                <c:pt idx="168">
                  <c:v>119.2256946</c:v>
                </c:pt>
                <c:pt idx="169">
                  <c:v>55.278379659999999</c:v>
                </c:pt>
                <c:pt idx="170">
                  <c:v>66.292059199999997</c:v>
                </c:pt>
                <c:pt idx="171">
                  <c:v>67.302037530000007</c:v>
                </c:pt>
                <c:pt idx="172">
                  <c:v>61.474264210000001</c:v>
                </c:pt>
                <c:pt idx="173">
                  <c:v>57.354598940000002</c:v>
                </c:pt>
                <c:pt idx="174">
                  <c:v>54.914997909999997</c:v>
                </c:pt>
                <c:pt idx="175">
                  <c:v>50.288800219999999</c:v>
                </c:pt>
                <c:pt idx="176">
                  <c:v>45.388120100000002</c:v>
                </c:pt>
                <c:pt idx="177">
                  <c:v>38.658053379999998</c:v>
                </c:pt>
                <c:pt idx="178">
                  <c:v>34.825674599999999</c:v>
                </c:pt>
                <c:pt idx="179">
                  <c:v>33.408694160000003</c:v>
                </c:pt>
                <c:pt idx="180">
                  <c:v>32.527135569999999</c:v>
                </c:pt>
                <c:pt idx="181">
                  <c:v>39.270365959999999</c:v>
                </c:pt>
                <c:pt idx="182">
                  <c:v>37.217694080000001</c:v>
                </c:pt>
                <c:pt idx="183">
                  <c:v>64.531062120000001</c:v>
                </c:pt>
                <c:pt idx="184">
                  <c:v>52.676722920000003</c:v>
                </c:pt>
                <c:pt idx="185">
                  <c:v>331.49461100000002</c:v>
                </c:pt>
                <c:pt idx="186">
                  <c:v>91.143858480000006</c:v>
                </c:pt>
                <c:pt idx="187">
                  <c:v>53.475853409999999</c:v>
                </c:pt>
                <c:pt idx="188">
                  <c:v>72.085624600000003</c:v>
                </c:pt>
                <c:pt idx="189">
                  <c:v>83.97233439</c:v>
                </c:pt>
                <c:pt idx="190">
                  <c:v>42.76539537</c:v>
                </c:pt>
                <c:pt idx="191">
                  <c:v>35.712490690000003</c:v>
                </c:pt>
                <c:pt idx="192">
                  <c:v>29.237131160000001</c:v>
                </c:pt>
                <c:pt idx="193">
                  <c:v>27.495693960000001</c:v>
                </c:pt>
                <c:pt idx="194">
                  <c:v>27.980119779999999</c:v>
                </c:pt>
                <c:pt idx="195">
                  <c:v>27.462078689999998</c:v>
                </c:pt>
                <c:pt idx="196">
                  <c:v>83.987135140000007</c:v>
                </c:pt>
                <c:pt idx="197">
                  <c:v>27.098842940000001</c:v>
                </c:pt>
                <c:pt idx="198">
                  <c:v>25.884582890000001</c:v>
                </c:pt>
                <c:pt idx="199">
                  <c:v>23.68433821</c:v>
                </c:pt>
                <c:pt idx="200">
                  <c:v>21.777477780000002</c:v>
                </c:pt>
                <c:pt idx="201">
                  <c:v>21.38966593</c:v>
                </c:pt>
                <c:pt idx="202">
                  <c:v>24.378035430000001</c:v>
                </c:pt>
                <c:pt idx="203">
                  <c:v>26.765658999999999</c:v>
                </c:pt>
                <c:pt idx="204">
                  <c:v>27.97106359</c:v>
                </c:pt>
                <c:pt idx="205">
                  <c:v>27.51164052</c:v>
                </c:pt>
                <c:pt idx="206">
                  <c:v>29.719933449999999</c:v>
                </c:pt>
                <c:pt idx="207">
                  <c:v>36.443305379999998</c:v>
                </c:pt>
                <c:pt idx="208">
                  <c:v>33.517119090000001</c:v>
                </c:pt>
                <c:pt idx="209">
                  <c:v>39.422354810000002</c:v>
                </c:pt>
                <c:pt idx="210">
                  <c:v>42.635378359999997</c:v>
                </c:pt>
                <c:pt idx="211">
                  <c:v>43.044006529999997</c:v>
                </c:pt>
                <c:pt idx="212">
                  <c:v>39.11804515</c:v>
                </c:pt>
                <c:pt idx="213">
                  <c:v>59.7894243</c:v>
                </c:pt>
                <c:pt idx="214">
                  <c:v>169.53202379999999</c:v>
                </c:pt>
                <c:pt idx="215">
                  <c:v>51.521475109999997</c:v>
                </c:pt>
                <c:pt idx="216">
                  <c:v>24.527360290000001</c:v>
                </c:pt>
                <c:pt idx="217">
                  <c:v>15.495251659999999</c:v>
                </c:pt>
                <c:pt idx="218">
                  <c:v>14.696710360000001</c:v>
                </c:pt>
                <c:pt idx="219">
                  <c:v>16.295830899999999</c:v>
                </c:pt>
                <c:pt idx="220">
                  <c:v>17.304174190000001</c:v>
                </c:pt>
                <c:pt idx="221">
                  <c:v>16.73675939</c:v>
                </c:pt>
                <c:pt idx="222">
                  <c:v>15.823738069999999</c:v>
                </c:pt>
                <c:pt idx="223">
                  <c:v>16.173264660000001</c:v>
                </c:pt>
                <c:pt idx="224">
                  <c:v>15.77244625</c:v>
                </c:pt>
                <c:pt idx="225">
                  <c:v>66.688445450000003</c:v>
                </c:pt>
                <c:pt idx="226">
                  <c:v>32.95392545</c:v>
                </c:pt>
                <c:pt idx="227">
                  <c:v>20.106162090000002</c:v>
                </c:pt>
                <c:pt idx="228">
                  <c:v>17.93492548</c:v>
                </c:pt>
                <c:pt idx="229">
                  <c:v>18.470749380000001</c:v>
                </c:pt>
                <c:pt idx="230">
                  <c:v>19.222574259999998</c:v>
                </c:pt>
                <c:pt idx="231">
                  <c:v>19.200030129999998</c:v>
                </c:pt>
                <c:pt idx="232">
                  <c:v>17.527229640000002</c:v>
                </c:pt>
                <c:pt idx="233">
                  <c:v>16.573179679999999</c:v>
                </c:pt>
                <c:pt idx="234">
                  <c:v>19.152915839999999</c:v>
                </c:pt>
                <c:pt idx="235">
                  <c:v>19.164391439999999</c:v>
                </c:pt>
                <c:pt idx="236">
                  <c:v>14.81696781</c:v>
                </c:pt>
                <c:pt idx="237">
                  <c:v>13.81918509</c:v>
                </c:pt>
                <c:pt idx="238">
                  <c:v>15.30726222</c:v>
                </c:pt>
                <c:pt idx="239">
                  <c:v>16.446417090000001</c:v>
                </c:pt>
                <c:pt idx="240">
                  <c:v>16.571880419999999</c:v>
                </c:pt>
                <c:pt idx="241">
                  <c:v>26.383283550000002</c:v>
                </c:pt>
                <c:pt idx="242">
                  <c:v>30.336187890000001</c:v>
                </c:pt>
                <c:pt idx="243">
                  <c:v>987.55550100000005</c:v>
                </c:pt>
                <c:pt idx="244">
                  <c:v>149.48798239999999</c:v>
                </c:pt>
                <c:pt idx="245">
                  <c:v>54.513881589999997</c:v>
                </c:pt>
                <c:pt idx="246">
                  <c:v>29.92096991</c:v>
                </c:pt>
                <c:pt idx="247">
                  <c:v>23.833144969999999</c:v>
                </c:pt>
                <c:pt idx="248">
                  <c:v>20.63374383</c:v>
                </c:pt>
                <c:pt idx="249">
                  <c:v>19.143950740000001</c:v>
                </c:pt>
                <c:pt idx="250">
                  <c:v>18.791336340000001</c:v>
                </c:pt>
                <c:pt idx="251">
                  <c:v>209.31893529999999</c:v>
                </c:pt>
                <c:pt idx="252">
                  <c:v>174.4309916</c:v>
                </c:pt>
                <c:pt idx="253">
                  <c:v>49.826416809999998</c:v>
                </c:pt>
                <c:pt idx="254">
                  <c:v>25.215288610000002</c:v>
                </c:pt>
                <c:pt idx="255">
                  <c:v>21.232505740000001</c:v>
                </c:pt>
                <c:pt idx="256">
                  <c:v>16.93379431</c:v>
                </c:pt>
                <c:pt idx="257">
                  <c:v>15.57456002</c:v>
                </c:pt>
                <c:pt idx="258">
                  <c:v>15.111586129999999</c:v>
                </c:pt>
                <c:pt idx="259">
                  <c:v>235.03237569999999</c:v>
                </c:pt>
                <c:pt idx="260">
                  <c:v>320.01595470000001</c:v>
                </c:pt>
                <c:pt idx="261">
                  <c:v>66.965205780000005</c:v>
                </c:pt>
                <c:pt idx="262">
                  <c:v>24.064220840000001</c:v>
                </c:pt>
                <c:pt idx="263">
                  <c:v>20.144697480000001</c:v>
                </c:pt>
                <c:pt idx="264">
                  <c:v>16.04485584</c:v>
                </c:pt>
                <c:pt idx="265">
                  <c:v>14.00379708</c:v>
                </c:pt>
                <c:pt idx="266">
                  <c:v>20.01115046</c:v>
                </c:pt>
                <c:pt idx="267">
                  <c:v>17.315189220000001</c:v>
                </c:pt>
                <c:pt idx="268">
                  <c:v>15.46287869</c:v>
                </c:pt>
                <c:pt idx="269">
                  <c:v>15.17053514</c:v>
                </c:pt>
                <c:pt idx="270">
                  <c:v>12.51998888</c:v>
                </c:pt>
                <c:pt idx="271">
                  <c:v>13.52473535</c:v>
                </c:pt>
                <c:pt idx="272">
                  <c:v>17.004936499999999</c:v>
                </c:pt>
                <c:pt idx="273">
                  <c:v>17.078219969999999</c:v>
                </c:pt>
                <c:pt idx="274">
                  <c:v>17.688284339999999</c:v>
                </c:pt>
                <c:pt idx="275">
                  <c:v>32.666138009999997</c:v>
                </c:pt>
                <c:pt idx="276">
                  <c:v>52.665980490000003</c:v>
                </c:pt>
                <c:pt idx="277">
                  <c:v>41.130998200000001</c:v>
                </c:pt>
                <c:pt idx="278">
                  <c:v>20.628565049999999</c:v>
                </c:pt>
                <c:pt idx="279">
                  <c:v>144.36388640000001</c:v>
                </c:pt>
                <c:pt idx="280">
                  <c:v>20.658851640000002</c:v>
                </c:pt>
                <c:pt idx="281">
                  <c:v>106.53657339999999</c:v>
                </c:pt>
                <c:pt idx="282">
                  <c:v>57.127415120000002</c:v>
                </c:pt>
                <c:pt idx="283">
                  <c:v>16.703778190000001</c:v>
                </c:pt>
                <c:pt idx="284">
                  <c:v>26.39424511</c:v>
                </c:pt>
                <c:pt idx="285">
                  <c:v>13.136588209999999</c:v>
                </c:pt>
                <c:pt idx="286">
                  <c:v>9.3462520229999999</c:v>
                </c:pt>
                <c:pt idx="287">
                  <c:v>8.5870824979999991</c:v>
                </c:pt>
                <c:pt idx="288">
                  <c:v>8.5943524960000008</c:v>
                </c:pt>
                <c:pt idx="289">
                  <c:v>11.21623819</c:v>
                </c:pt>
                <c:pt idx="290">
                  <c:v>9.5599320460000001</c:v>
                </c:pt>
                <c:pt idx="291">
                  <c:v>8.8344490150000006</c:v>
                </c:pt>
                <c:pt idx="292">
                  <c:v>8.1387024760000006</c:v>
                </c:pt>
                <c:pt idx="293">
                  <c:v>8.0087812960000004</c:v>
                </c:pt>
                <c:pt idx="294">
                  <c:v>9.9633830490000008</c:v>
                </c:pt>
                <c:pt idx="295">
                  <c:v>28.822095010000002</c:v>
                </c:pt>
                <c:pt idx="296">
                  <c:v>30.389397979999998</c:v>
                </c:pt>
                <c:pt idx="297">
                  <c:v>20.219135659999999</c:v>
                </c:pt>
                <c:pt idx="298">
                  <c:v>18.35078656</c:v>
                </c:pt>
                <c:pt idx="299">
                  <c:v>14.51097759</c:v>
                </c:pt>
                <c:pt idx="300">
                  <c:v>11.27833244</c:v>
                </c:pt>
                <c:pt idx="301">
                  <c:v>12.68851323</c:v>
                </c:pt>
                <c:pt idx="302">
                  <c:v>11.711700560000001</c:v>
                </c:pt>
                <c:pt idx="303">
                  <c:v>9.5288905439999994</c:v>
                </c:pt>
                <c:pt idx="304">
                  <c:v>9.4148232220000008</c:v>
                </c:pt>
                <c:pt idx="305">
                  <c:v>10.947345909999999</c:v>
                </c:pt>
                <c:pt idx="306">
                  <c:v>13.66927102</c:v>
                </c:pt>
                <c:pt idx="307">
                  <c:v>16.036974369999999</c:v>
                </c:pt>
                <c:pt idx="308">
                  <c:v>99.038342130000004</c:v>
                </c:pt>
                <c:pt idx="309">
                  <c:v>28.23931129</c:v>
                </c:pt>
                <c:pt idx="310">
                  <c:v>16.611746220000001</c:v>
                </c:pt>
                <c:pt idx="311">
                  <c:v>9.5488567950000007</c:v>
                </c:pt>
                <c:pt idx="312">
                  <c:v>8.2402325409999992</c:v>
                </c:pt>
                <c:pt idx="313">
                  <c:v>7.9102834440000001</c:v>
                </c:pt>
                <c:pt idx="314">
                  <c:v>7.8439308920000004</c:v>
                </c:pt>
                <c:pt idx="315">
                  <c:v>7.5886785200000002</c:v>
                </c:pt>
                <c:pt idx="316">
                  <c:v>7.334371977</c:v>
                </c:pt>
                <c:pt idx="317">
                  <c:v>7.8020745910000002</c:v>
                </c:pt>
                <c:pt idx="318">
                  <c:v>6.5374033410000001</c:v>
                </c:pt>
                <c:pt idx="319">
                  <c:v>12.92761692</c:v>
                </c:pt>
                <c:pt idx="320">
                  <c:v>8.0557360849999995</c:v>
                </c:pt>
                <c:pt idx="321">
                  <c:v>5.7635284609999999</c:v>
                </c:pt>
                <c:pt idx="322">
                  <c:v>6.0643179710000004</c:v>
                </c:pt>
                <c:pt idx="323">
                  <c:v>6.4908389399999997</c:v>
                </c:pt>
                <c:pt idx="324">
                  <c:v>6.6616721329999997</c:v>
                </c:pt>
                <c:pt idx="325">
                  <c:v>16.10646186</c:v>
                </c:pt>
                <c:pt idx="326">
                  <c:v>11.50874357</c:v>
                </c:pt>
                <c:pt idx="327">
                  <c:v>9.446528786</c:v>
                </c:pt>
                <c:pt idx="328">
                  <c:v>7.8872431509999998</c:v>
                </c:pt>
                <c:pt idx="329">
                  <c:v>8.8470153049999993</c:v>
                </c:pt>
                <c:pt idx="330">
                  <c:v>15.591522360000001</c:v>
                </c:pt>
                <c:pt idx="331">
                  <c:v>10.51118939</c:v>
                </c:pt>
                <c:pt idx="332">
                  <c:v>9.8238981820000006</c:v>
                </c:pt>
                <c:pt idx="333">
                  <c:v>9.3302460739999997</c:v>
                </c:pt>
                <c:pt idx="334">
                  <c:v>8.0394103460000004</c:v>
                </c:pt>
                <c:pt idx="335">
                  <c:v>8.0843749999999996</c:v>
                </c:pt>
                <c:pt idx="336">
                  <c:v>7.3046875</c:v>
                </c:pt>
                <c:pt idx="337">
                  <c:v>7.030208333</c:v>
                </c:pt>
                <c:pt idx="338">
                  <c:v>7.5739583330000002</c:v>
                </c:pt>
                <c:pt idx="339">
                  <c:v>7.5520833329999997</c:v>
                </c:pt>
                <c:pt idx="340">
                  <c:v>7.6458333329999997</c:v>
                </c:pt>
                <c:pt idx="341">
                  <c:v>8.3000000000000007</c:v>
                </c:pt>
                <c:pt idx="342">
                  <c:v>8.9010416669999994</c:v>
                </c:pt>
                <c:pt idx="343">
                  <c:v>8.9197916670000001</c:v>
                </c:pt>
                <c:pt idx="344">
                  <c:v>9.7312499999999993</c:v>
                </c:pt>
                <c:pt idx="345">
                  <c:v>9.8000000000000007</c:v>
                </c:pt>
                <c:pt idx="346">
                  <c:v>9.7786458330000006</c:v>
                </c:pt>
                <c:pt idx="347">
                  <c:v>10.65885417</c:v>
                </c:pt>
                <c:pt idx="348">
                  <c:v>11.266666669999999</c:v>
                </c:pt>
                <c:pt idx="349">
                  <c:v>11.75520833</c:v>
                </c:pt>
                <c:pt idx="350">
                  <c:v>13.30833333</c:v>
                </c:pt>
                <c:pt idx="351">
                  <c:v>15.78385417</c:v>
                </c:pt>
                <c:pt idx="352">
                  <c:v>18.219791669999999</c:v>
                </c:pt>
                <c:pt idx="353">
                  <c:v>21.04878472</c:v>
                </c:pt>
                <c:pt idx="354">
                  <c:v>20.034548610000002</c:v>
                </c:pt>
                <c:pt idx="355">
                  <c:v>18.884895830000001</c:v>
                </c:pt>
                <c:pt idx="356">
                  <c:v>18.01927083</c:v>
                </c:pt>
                <c:pt idx="357">
                  <c:v>15.464062500000001</c:v>
                </c:pt>
                <c:pt idx="358">
                  <c:v>16.171875</c:v>
                </c:pt>
                <c:pt idx="359">
                  <c:v>17.615625000000001</c:v>
                </c:pt>
                <c:pt idx="360">
                  <c:v>18.30104167</c:v>
                </c:pt>
                <c:pt idx="361">
                  <c:v>17.809374999999999</c:v>
                </c:pt>
                <c:pt idx="362">
                  <c:v>18.744270830000001</c:v>
                </c:pt>
                <c:pt idx="363">
                  <c:v>21.708854169999999</c:v>
                </c:pt>
                <c:pt idx="364">
                  <c:v>22.770312499999999</c:v>
                </c:pt>
                <c:pt idx="365">
                  <c:v>23.565625000000001</c:v>
                </c:pt>
                <c:pt idx="366">
                  <c:v>25.272916670000001</c:v>
                </c:pt>
                <c:pt idx="367">
                  <c:v>26.256250000000001</c:v>
                </c:pt>
                <c:pt idx="368">
                  <c:v>29.927083329999999</c:v>
                </c:pt>
                <c:pt idx="369">
                  <c:v>27.682812500000001</c:v>
                </c:pt>
                <c:pt idx="370">
                  <c:v>21.83229167</c:v>
                </c:pt>
                <c:pt idx="371">
                  <c:v>22.864583329999999</c:v>
                </c:pt>
                <c:pt idx="372">
                  <c:v>21.92552083</c:v>
                </c:pt>
                <c:pt idx="373">
                  <c:v>23.793749999999999</c:v>
                </c:pt>
                <c:pt idx="374">
                  <c:v>18.630729169999999</c:v>
                </c:pt>
                <c:pt idx="375">
                  <c:v>11.2578125</c:v>
                </c:pt>
                <c:pt idx="376">
                  <c:v>11.36875</c:v>
                </c:pt>
                <c:pt idx="377">
                  <c:v>9.9203124999999996</c:v>
                </c:pt>
                <c:pt idx="378">
                  <c:v>8.2229166669999998</c:v>
                </c:pt>
                <c:pt idx="379">
                  <c:v>8.7651041670000005</c:v>
                </c:pt>
                <c:pt idx="380">
                  <c:v>8.4807291669999998</c:v>
                </c:pt>
                <c:pt idx="381">
                  <c:v>9.1005208329999991</c:v>
                </c:pt>
                <c:pt idx="382">
                  <c:v>9.3859375000000007</c:v>
                </c:pt>
                <c:pt idx="383">
                  <c:v>8.7458333330000002</c:v>
                </c:pt>
                <c:pt idx="384">
                  <c:v>9.25</c:v>
                </c:pt>
                <c:pt idx="385">
                  <c:v>13.594791669999999</c:v>
                </c:pt>
                <c:pt idx="386">
                  <c:v>10.346875000000001</c:v>
                </c:pt>
                <c:pt idx="387">
                  <c:v>8.8546875000000007</c:v>
                </c:pt>
                <c:pt idx="388">
                  <c:v>10.01770833</c:v>
                </c:pt>
                <c:pt idx="389">
                  <c:v>11.834375</c:v>
                </c:pt>
                <c:pt idx="390">
                  <c:v>11.353125</c:v>
                </c:pt>
                <c:pt idx="391">
                  <c:v>11.31041667</c:v>
                </c:pt>
                <c:pt idx="392">
                  <c:v>11.390104170000001</c:v>
                </c:pt>
                <c:pt idx="393">
                  <c:v>11.824999999999999</c:v>
                </c:pt>
                <c:pt idx="394">
                  <c:v>11.421875</c:v>
                </c:pt>
                <c:pt idx="395">
                  <c:v>11.94401042</c:v>
                </c:pt>
                <c:pt idx="396">
                  <c:v>10.67942708</c:v>
                </c:pt>
                <c:pt idx="397">
                  <c:v>10.680208329999999</c:v>
                </c:pt>
                <c:pt idx="398">
                  <c:v>9.9385416670000009</c:v>
                </c:pt>
                <c:pt idx="399">
                  <c:v>9.2265625</c:v>
                </c:pt>
                <c:pt idx="400">
                  <c:v>8.9072916670000009</c:v>
                </c:pt>
                <c:pt idx="401">
                  <c:v>7.9124999999999996</c:v>
                </c:pt>
                <c:pt idx="402">
                  <c:v>7.1916666669999998</c:v>
                </c:pt>
                <c:pt idx="403">
                  <c:v>8.2791666670000001</c:v>
                </c:pt>
                <c:pt idx="404">
                  <c:v>7.8229166670000003</c:v>
                </c:pt>
                <c:pt idx="405">
                  <c:v>7.5489583329999999</c:v>
                </c:pt>
                <c:pt idx="406">
                  <c:v>20.545833330000001</c:v>
                </c:pt>
                <c:pt idx="407">
                  <c:v>77.066666670000004</c:v>
                </c:pt>
                <c:pt idx="408">
                  <c:v>87.546875</c:v>
                </c:pt>
                <c:pt idx="409">
                  <c:v>38.036979170000002</c:v>
                </c:pt>
                <c:pt idx="410">
                  <c:v>22.622916669999999</c:v>
                </c:pt>
                <c:pt idx="411">
                  <c:v>24.439062499999999</c:v>
                </c:pt>
                <c:pt idx="412">
                  <c:v>100.6203125</c:v>
                </c:pt>
                <c:pt idx="413">
                  <c:v>342.0000187</c:v>
                </c:pt>
                <c:pt idx="414">
                  <c:v>197.36467780000001</c:v>
                </c:pt>
                <c:pt idx="415">
                  <c:v>42.970312499999999</c:v>
                </c:pt>
                <c:pt idx="416">
                  <c:v>327.47765909999998</c:v>
                </c:pt>
                <c:pt idx="417">
                  <c:v>654.45283440000003</c:v>
                </c:pt>
                <c:pt idx="418">
                  <c:v>267.32218280000001</c:v>
                </c:pt>
                <c:pt idx="419">
                  <c:v>306.28172080000002</c:v>
                </c:pt>
                <c:pt idx="420">
                  <c:v>698.9954851</c:v>
                </c:pt>
                <c:pt idx="421">
                  <c:v>283.87187499999999</c:v>
                </c:pt>
                <c:pt idx="422">
                  <c:v>159.1182292</c:v>
                </c:pt>
                <c:pt idx="423">
                  <c:v>71.530208329999994</c:v>
                </c:pt>
                <c:pt idx="424">
                  <c:v>185.81770829999999</c:v>
                </c:pt>
                <c:pt idx="425">
                  <c:v>221.55886079999999</c:v>
                </c:pt>
                <c:pt idx="426">
                  <c:v>53.689062499999999</c:v>
                </c:pt>
                <c:pt idx="427">
                  <c:v>21.997395829999999</c:v>
                </c:pt>
                <c:pt idx="428">
                  <c:v>13.25260417</c:v>
                </c:pt>
                <c:pt idx="429">
                  <c:v>10.160937499999999</c:v>
                </c:pt>
                <c:pt idx="430">
                  <c:v>59.636458330000004</c:v>
                </c:pt>
                <c:pt idx="431">
                  <c:v>70.159374999999997</c:v>
                </c:pt>
                <c:pt idx="432">
                  <c:v>18.4921875</c:v>
                </c:pt>
                <c:pt idx="433">
                  <c:v>14.399479169999999</c:v>
                </c:pt>
                <c:pt idx="434">
                  <c:v>18.029166669999999</c:v>
                </c:pt>
                <c:pt idx="435">
                  <c:v>40.694270830000001</c:v>
                </c:pt>
                <c:pt idx="436">
                  <c:v>75.152083329999996</c:v>
                </c:pt>
                <c:pt idx="437">
                  <c:v>109.3119792</c:v>
                </c:pt>
                <c:pt idx="438">
                  <c:v>56.386458330000004</c:v>
                </c:pt>
                <c:pt idx="439">
                  <c:v>19.24635417</c:v>
                </c:pt>
                <c:pt idx="440">
                  <c:v>12.975520830000001</c:v>
                </c:pt>
                <c:pt idx="441">
                  <c:v>14.14635417</c:v>
                </c:pt>
                <c:pt idx="442">
                  <c:v>38.647395830000001</c:v>
                </c:pt>
                <c:pt idx="443">
                  <c:v>80.298958330000005</c:v>
                </c:pt>
                <c:pt idx="444">
                  <c:v>58.833854170000002</c:v>
                </c:pt>
                <c:pt idx="445">
                  <c:v>27.55833333</c:v>
                </c:pt>
                <c:pt idx="446">
                  <c:v>30.190625000000001</c:v>
                </c:pt>
                <c:pt idx="447">
                  <c:v>95.862499999999997</c:v>
                </c:pt>
                <c:pt idx="448">
                  <c:v>181.85729169999999</c:v>
                </c:pt>
                <c:pt idx="449">
                  <c:v>123.0076471</c:v>
                </c:pt>
                <c:pt idx="450">
                  <c:v>91.196875000000006</c:v>
                </c:pt>
                <c:pt idx="451">
                  <c:v>60.4453125</c:v>
                </c:pt>
                <c:pt idx="452">
                  <c:v>37.884895829999998</c:v>
                </c:pt>
                <c:pt idx="453">
                  <c:v>21.424479170000001</c:v>
                </c:pt>
                <c:pt idx="454">
                  <c:v>25.735937499999999</c:v>
                </c:pt>
                <c:pt idx="455">
                  <c:v>29.149479169999999</c:v>
                </c:pt>
                <c:pt idx="456">
                  <c:v>17.133333329999999</c:v>
                </c:pt>
                <c:pt idx="457">
                  <c:v>10.703645829999999</c:v>
                </c:pt>
                <c:pt idx="458">
                  <c:v>8.2895833329999995</c:v>
                </c:pt>
                <c:pt idx="459">
                  <c:v>8.1182291670000009</c:v>
                </c:pt>
                <c:pt idx="460">
                  <c:v>50.297916669999999</c:v>
                </c:pt>
                <c:pt idx="461">
                  <c:v>45.614583330000002</c:v>
                </c:pt>
                <c:pt idx="462">
                  <c:v>28.403124999999999</c:v>
                </c:pt>
                <c:pt idx="463">
                  <c:v>22.90208333</c:v>
                </c:pt>
                <c:pt idx="464">
                  <c:v>20.782812499999999</c:v>
                </c:pt>
                <c:pt idx="465">
                  <c:v>17.942708329999999</c:v>
                </c:pt>
                <c:pt idx="466">
                  <c:v>28.330208330000001</c:v>
                </c:pt>
                <c:pt idx="467">
                  <c:v>33.660416669999996</c:v>
                </c:pt>
                <c:pt idx="468">
                  <c:v>31.646875000000001</c:v>
                </c:pt>
                <c:pt idx="469">
                  <c:v>26.010937500000001</c:v>
                </c:pt>
                <c:pt idx="470">
                  <c:v>14.48645833</c:v>
                </c:pt>
                <c:pt idx="471">
                  <c:v>19.41041667</c:v>
                </c:pt>
                <c:pt idx="472">
                  <c:v>19.842187500000001</c:v>
                </c:pt>
                <c:pt idx="473">
                  <c:v>16.431249999999999</c:v>
                </c:pt>
                <c:pt idx="474">
                  <c:v>14.288020830000001</c:v>
                </c:pt>
                <c:pt idx="475">
                  <c:v>16.586458329999999</c:v>
                </c:pt>
                <c:pt idx="476">
                  <c:v>15.84375</c:v>
                </c:pt>
                <c:pt idx="477">
                  <c:v>13.61354167</c:v>
                </c:pt>
                <c:pt idx="478">
                  <c:v>14.2890625</c:v>
                </c:pt>
                <c:pt idx="479">
                  <c:v>17.256770830000001</c:v>
                </c:pt>
                <c:pt idx="480">
                  <c:v>15.5796875</c:v>
                </c:pt>
                <c:pt idx="481">
                  <c:v>14.79114583</c:v>
                </c:pt>
                <c:pt idx="482">
                  <c:v>21.111458330000001</c:v>
                </c:pt>
                <c:pt idx="483">
                  <c:v>17.1484375</c:v>
                </c:pt>
                <c:pt idx="484">
                  <c:v>13.766666669999999</c:v>
                </c:pt>
                <c:pt idx="485">
                  <c:v>12.00364583</c:v>
                </c:pt>
                <c:pt idx="486">
                  <c:v>11.27604167</c:v>
                </c:pt>
                <c:pt idx="487">
                  <c:v>11.18541667</c:v>
                </c:pt>
                <c:pt idx="488">
                  <c:v>11.709375</c:v>
                </c:pt>
                <c:pt idx="489">
                  <c:v>13.54036458</c:v>
                </c:pt>
                <c:pt idx="490">
                  <c:v>13.69713542</c:v>
                </c:pt>
                <c:pt idx="491">
                  <c:v>12.188541669999999</c:v>
                </c:pt>
                <c:pt idx="492">
                  <c:v>10.945833329999999</c:v>
                </c:pt>
                <c:pt idx="493">
                  <c:v>7.8697916670000003</c:v>
                </c:pt>
                <c:pt idx="494">
                  <c:v>8.1937499999999996</c:v>
                </c:pt>
                <c:pt idx="495">
                  <c:v>10.065591400000001</c:v>
                </c:pt>
                <c:pt idx="496">
                  <c:v>9.9875000000000007</c:v>
                </c:pt>
                <c:pt idx="497">
                  <c:v>33.416145829999998</c:v>
                </c:pt>
                <c:pt idx="498">
                  <c:v>166.3672795</c:v>
                </c:pt>
                <c:pt idx="499">
                  <c:v>28.074137929999999</c:v>
                </c:pt>
                <c:pt idx="500">
                  <c:v>18.948177080000001</c:v>
                </c:pt>
                <c:pt idx="501">
                  <c:v>16.367592590000001</c:v>
                </c:pt>
                <c:pt idx="502">
                  <c:v>18.913541670000001</c:v>
                </c:pt>
                <c:pt idx="503">
                  <c:v>16.452604170000001</c:v>
                </c:pt>
                <c:pt idx="504">
                  <c:v>18.359375</c:v>
                </c:pt>
                <c:pt idx="505">
                  <c:v>18.738461539999999</c:v>
                </c:pt>
                <c:pt idx="506">
                  <c:v>26.26521739</c:v>
                </c:pt>
                <c:pt idx="507">
                  <c:v>77.638513509999996</c:v>
                </c:pt>
                <c:pt idx="508">
                  <c:v>83.372395830000002</c:v>
                </c:pt>
                <c:pt idx="509">
                  <c:v>73.498958329999994</c:v>
                </c:pt>
                <c:pt idx="510">
                  <c:v>59.290624999999999</c:v>
                </c:pt>
                <c:pt idx="511">
                  <c:v>55.183333330000004</c:v>
                </c:pt>
                <c:pt idx="512">
                  <c:v>53.392708329999998</c:v>
                </c:pt>
                <c:pt idx="513">
                  <c:v>50.417187499999997</c:v>
                </c:pt>
                <c:pt idx="514">
                  <c:v>45.7578125</c:v>
                </c:pt>
                <c:pt idx="515">
                  <c:v>46.047916669999999</c:v>
                </c:pt>
                <c:pt idx="516">
                  <c:v>43.151562499999997</c:v>
                </c:pt>
                <c:pt idx="517">
                  <c:v>38.793750000000003</c:v>
                </c:pt>
                <c:pt idx="518">
                  <c:v>36.031886489999998</c:v>
                </c:pt>
                <c:pt idx="519">
                  <c:v>34.890405549999997</c:v>
                </c:pt>
                <c:pt idx="520">
                  <c:v>353.31652580000002</c:v>
                </c:pt>
                <c:pt idx="521">
                  <c:v>64.902485130000002</c:v>
                </c:pt>
                <c:pt idx="522">
                  <c:v>33.01236961</c:v>
                </c:pt>
                <c:pt idx="523">
                  <c:v>28.397642359999999</c:v>
                </c:pt>
                <c:pt idx="524">
                  <c:v>40.336048859999998</c:v>
                </c:pt>
                <c:pt idx="525">
                  <c:v>36.778604510000001</c:v>
                </c:pt>
                <c:pt idx="526">
                  <c:v>27.617523080000002</c:v>
                </c:pt>
                <c:pt idx="527">
                  <c:v>39.862227910000001</c:v>
                </c:pt>
                <c:pt idx="528">
                  <c:v>63.904536530000001</c:v>
                </c:pt>
                <c:pt idx="529">
                  <c:v>67.928503969999994</c:v>
                </c:pt>
                <c:pt idx="530">
                  <c:v>46.322676559999998</c:v>
                </c:pt>
                <c:pt idx="531">
                  <c:v>207.9610514</c:v>
                </c:pt>
                <c:pt idx="532">
                  <c:v>956.16790749999996</c:v>
                </c:pt>
                <c:pt idx="533">
                  <c:v>177.93194560000001</c:v>
                </c:pt>
                <c:pt idx="534">
                  <c:v>90.175985510000004</c:v>
                </c:pt>
                <c:pt idx="535">
                  <c:v>72.264665269999995</c:v>
                </c:pt>
                <c:pt idx="536">
                  <c:v>65.31347968</c:v>
                </c:pt>
                <c:pt idx="537">
                  <c:v>46.293023259999998</c:v>
                </c:pt>
                <c:pt idx="538">
                  <c:v>39.665275170000001</c:v>
                </c:pt>
                <c:pt idx="539">
                  <c:v>36.039089570000002</c:v>
                </c:pt>
                <c:pt idx="540">
                  <c:v>32.769153979999999</c:v>
                </c:pt>
                <c:pt idx="541">
                  <c:v>28.741405889999999</c:v>
                </c:pt>
                <c:pt idx="542">
                  <c:v>27.137616139999999</c:v>
                </c:pt>
                <c:pt idx="543">
                  <c:v>25.90986805</c:v>
                </c:pt>
                <c:pt idx="544">
                  <c:v>23.392015789999999</c:v>
                </c:pt>
                <c:pt idx="545">
                  <c:v>20.81687187</c:v>
                </c:pt>
                <c:pt idx="546">
                  <c:v>20.415165439999999</c:v>
                </c:pt>
                <c:pt idx="547">
                  <c:v>19.79262568</c:v>
                </c:pt>
                <c:pt idx="548">
                  <c:v>22.03154426</c:v>
                </c:pt>
                <c:pt idx="549">
                  <c:v>18.9496295</c:v>
                </c:pt>
                <c:pt idx="550">
                  <c:v>14.67344391</c:v>
                </c:pt>
                <c:pt idx="551">
                  <c:v>14.29934166</c:v>
                </c:pt>
                <c:pt idx="552">
                  <c:v>14.885135229999999</c:v>
                </c:pt>
                <c:pt idx="553">
                  <c:v>16.106866310000001</c:v>
                </c:pt>
                <c:pt idx="554">
                  <c:v>13.68797238</c:v>
                </c:pt>
                <c:pt idx="555">
                  <c:v>14.03262013</c:v>
                </c:pt>
                <c:pt idx="556">
                  <c:v>14.3246637</c:v>
                </c:pt>
                <c:pt idx="557">
                  <c:v>12.174519780000001</c:v>
                </c:pt>
                <c:pt idx="558">
                  <c:v>11.266042519999999</c:v>
                </c:pt>
                <c:pt idx="559">
                  <c:v>16.904961100000001</c:v>
                </c:pt>
                <c:pt idx="560">
                  <c:v>16.17981717</c:v>
                </c:pt>
                <c:pt idx="561">
                  <c:v>16.395819079999999</c:v>
                </c:pt>
                <c:pt idx="562">
                  <c:v>16.82067516</c:v>
                </c:pt>
                <c:pt idx="563">
                  <c:v>48.492666649999997</c:v>
                </c:pt>
                <c:pt idx="564">
                  <c:v>33.682145550000001</c:v>
                </c:pt>
                <c:pt idx="565">
                  <c:v>10.91275755</c:v>
                </c:pt>
                <c:pt idx="566">
                  <c:v>9.6892857140000004</c:v>
                </c:pt>
                <c:pt idx="567">
                  <c:v>10.547584710000001</c:v>
                </c:pt>
                <c:pt idx="568">
                  <c:v>9.9147378659999994</c:v>
                </c:pt>
                <c:pt idx="569">
                  <c:v>8.0761275179999998</c:v>
                </c:pt>
                <c:pt idx="570">
                  <c:v>7.565155678</c:v>
                </c:pt>
                <c:pt idx="571">
                  <c:v>8.9677255040000006</c:v>
                </c:pt>
                <c:pt idx="572">
                  <c:v>9.7114411629999999</c:v>
                </c:pt>
                <c:pt idx="573">
                  <c:v>10.279245360000001</c:v>
                </c:pt>
                <c:pt idx="574">
                  <c:v>11.20794192</c:v>
                </c:pt>
                <c:pt idx="575">
                  <c:v>15.170282719999999</c:v>
                </c:pt>
                <c:pt idx="576">
                  <c:v>13.429620849999999</c:v>
                </c:pt>
                <c:pt idx="577">
                  <c:v>11.92363819</c:v>
                </c:pt>
                <c:pt idx="578">
                  <c:v>9.7023809520000004</c:v>
                </c:pt>
                <c:pt idx="579">
                  <c:v>9.2247424450000004</c:v>
                </c:pt>
                <c:pt idx="580">
                  <c:v>9.1557844930000005</c:v>
                </c:pt>
                <c:pt idx="581">
                  <c:v>9.7956807080000008</c:v>
                </c:pt>
                <c:pt idx="582">
                  <c:v>10.54642965</c:v>
                </c:pt>
                <c:pt idx="583">
                  <c:v>15.801202180000001</c:v>
                </c:pt>
                <c:pt idx="584">
                  <c:v>14.081069680000001</c:v>
                </c:pt>
                <c:pt idx="585">
                  <c:v>13.52577883</c:v>
                </c:pt>
                <c:pt idx="586">
                  <c:v>12.72568111</c:v>
                </c:pt>
                <c:pt idx="587">
                  <c:v>13.18809336</c:v>
                </c:pt>
                <c:pt idx="588">
                  <c:v>13.92546402</c:v>
                </c:pt>
                <c:pt idx="589">
                  <c:v>14.88827128</c:v>
                </c:pt>
                <c:pt idx="590">
                  <c:v>13.32425926</c:v>
                </c:pt>
                <c:pt idx="591">
                  <c:v>15.08252575</c:v>
                </c:pt>
                <c:pt idx="592">
                  <c:v>13.69834908</c:v>
                </c:pt>
                <c:pt idx="593">
                  <c:v>14.60810066</c:v>
                </c:pt>
                <c:pt idx="594">
                  <c:v>16.20840381</c:v>
                </c:pt>
                <c:pt idx="595">
                  <c:v>17.962020420000002</c:v>
                </c:pt>
                <c:pt idx="596">
                  <c:v>15.05639938</c:v>
                </c:pt>
                <c:pt idx="597">
                  <c:v>13.12138951</c:v>
                </c:pt>
                <c:pt idx="598">
                  <c:v>14.28686385</c:v>
                </c:pt>
                <c:pt idx="599">
                  <c:v>13.60540683</c:v>
                </c:pt>
                <c:pt idx="600">
                  <c:v>12.37439034</c:v>
                </c:pt>
                <c:pt idx="601">
                  <c:v>11.13916508</c:v>
                </c:pt>
                <c:pt idx="602">
                  <c:v>13.400167550000001</c:v>
                </c:pt>
                <c:pt idx="603">
                  <c:v>19.331537319999999</c:v>
                </c:pt>
                <c:pt idx="604">
                  <c:v>15.34542521</c:v>
                </c:pt>
                <c:pt idx="605">
                  <c:v>19.30266052</c:v>
                </c:pt>
                <c:pt idx="606">
                  <c:v>16.94469118</c:v>
                </c:pt>
                <c:pt idx="607">
                  <c:v>14.282695029999999</c:v>
                </c:pt>
                <c:pt idx="608">
                  <c:v>12.462135549999999</c:v>
                </c:pt>
                <c:pt idx="609">
                  <c:v>9.4430744170000001</c:v>
                </c:pt>
                <c:pt idx="610">
                  <c:v>8.3390791219999993</c:v>
                </c:pt>
                <c:pt idx="611">
                  <c:v>8.2978155149999999</c:v>
                </c:pt>
                <c:pt idx="612">
                  <c:v>13.34668007</c:v>
                </c:pt>
                <c:pt idx="613">
                  <c:v>8.8784599190000009</c:v>
                </c:pt>
                <c:pt idx="614">
                  <c:v>7.6258794510000003</c:v>
                </c:pt>
                <c:pt idx="615">
                  <c:v>7.9386666540000004</c:v>
                </c:pt>
                <c:pt idx="616">
                  <c:v>6.2785895099999998</c:v>
                </c:pt>
                <c:pt idx="617">
                  <c:v>6.2701201519999996</c:v>
                </c:pt>
                <c:pt idx="618">
                  <c:v>6.241246265</c:v>
                </c:pt>
                <c:pt idx="619">
                  <c:v>6.3158303670000002</c:v>
                </c:pt>
                <c:pt idx="620">
                  <c:v>6.6576658770000003</c:v>
                </c:pt>
                <c:pt idx="621">
                  <c:v>7.3587274359999997</c:v>
                </c:pt>
                <c:pt idx="622">
                  <c:v>8.5713264599999999</c:v>
                </c:pt>
                <c:pt idx="623">
                  <c:v>7.5768312460000002</c:v>
                </c:pt>
                <c:pt idx="624">
                  <c:v>7.3247675970000001</c:v>
                </c:pt>
                <c:pt idx="625">
                  <c:v>7.3062550709999998</c:v>
                </c:pt>
                <c:pt idx="626">
                  <c:v>8.1227100869999997</c:v>
                </c:pt>
                <c:pt idx="627">
                  <c:v>9.6818260160000005</c:v>
                </c:pt>
                <c:pt idx="628">
                  <c:v>11.65880604</c:v>
                </c:pt>
                <c:pt idx="629">
                  <c:v>13.218634700000001</c:v>
                </c:pt>
                <c:pt idx="630">
                  <c:v>14.061545219999999</c:v>
                </c:pt>
                <c:pt idx="631">
                  <c:v>17.197187670000002</c:v>
                </c:pt>
                <c:pt idx="632">
                  <c:v>14.59698536</c:v>
                </c:pt>
                <c:pt idx="633">
                  <c:v>13.51069036</c:v>
                </c:pt>
                <c:pt idx="634">
                  <c:v>14.935398210000001</c:v>
                </c:pt>
                <c:pt idx="635">
                  <c:v>11.978397230000001</c:v>
                </c:pt>
                <c:pt idx="636">
                  <c:v>11.46000162</c:v>
                </c:pt>
                <c:pt idx="637">
                  <c:v>11.309187980000001</c:v>
                </c:pt>
                <c:pt idx="638">
                  <c:v>14.82987451</c:v>
                </c:pt>
                <c:pt idx="639">
                  <c:v>16.240571920000001</c:v>
                </c:pt>
                <c:pt idx="640">
                  <c:v>9.4443320489999998</c:v>
                </c:pt>
                <c:pt idx="641">
                  <c:v>11.410811369999999</c:v>
                </c:pt>
                <c:pt idx="642">
                  <c:v>12.075064019999999</c:v>
                </c:pt>
                <c:pt idx="643">
                  <c:v>14.93494621</c:v>
                </c:pt>
                <c:pt idx="644">
                  <c:v>81.490811809999997</c:v>
                </c:pt>
                <c:pt idx="645">
                  <c:v>22.039583329999999</c:v>
                </c:pt>
                <c:pt idx="646">
                  <c:v>9.1875</c:v>
                </c:pt>
                <c:pt idx="647">
                  <c:v>7.0182291670000003</c:v>
                </c:pt>
                <c:pt idx="648">
                  <c:v>7.7104166669999996</c:v>
                </c:pt>
                <c:pt idx="649">
                  <c:v>7.2609374999999998</c:v>
                </c:pt>
                <c:pt idx="650">
                  <c:v>6.8552083330000002</c:v>
                </c:pt>
                <c:pt idx="651">
                  <c:v>6.9552083329999999</c:v>
                </c:pt>
                <c:pt idx="652">
                  <c:v>367.9703422</c:v>
                </c:pt>
                <c:pt idx="653">
                  <c:v>417.99780779999998</c:v>
                </c:pt>
                <c:pt idx="654">
                  <c:v>172.6913735</c:v>
                </c:pt>
                <c:pt idx="655">
                  <c:v>41.068229170000002</c:v>
                </c:pt>
                <c:pt idx="656">
                  <c:v>29.860416669999999</c:v>
                </c:pt>
                <c:pt idx="657">
                  <c:v>20.103124999999999</c:v>
                </c:pt>
                <c:pt idx="658">
                  <c:v>15.1953125</c:v>
                </c:pt>
                <c:pt idx="659">
                  <c:v>15.487500000000001</c:v>
                </c:pt>
                <c:pt idx="660">
                  <c:v>16.047395829999999</c:v>
                </c:pt>
                <c:pt idx="661">
                  <c:v>13.65208333</c:v>
                </c:pt>
                <c:pt idx="662">
                  <c:v>14.331250000000001</c:v>
                </c:pt>
                <c:pt idx="663">
                  <c:v>16.03541667</c:v>
                </c:pt>
                <c:pt idx="664">
                  <c:v>16.647916670000001</c:v>
                </c:pt>
                <c:pt idx="665">
                  <c:v>15.860416669999999</c:v>
                </c:pt>
                <c:pt idx="666">
                  <c:v>17.484895829999999</c:v>
                </c:pt>
                <c:pt idx="667">
                  <c:v>16.938541669999999</c:v>
                </c:pt>
                <c:pt idx="668">
                  <c:v>16.421875</c:v>
                </c:pt>
                <c:pt idx="669">
                  <c:v>16.728645830000001</c:v>
                </c:pt>
                <c:pt idx="670">
                  <c:v>17.708333329999999</c:v>
                </c:pt>
                <c:pt idx="671">
                  <c:v>20.89263158</c:v>
                </c:pt>
                <c:pt idx="672">
                  <c:v>5.0151041669999996</c:v>
                </c:pt>
                <c:pt idx="673">
                  <c:v>4.2338541669999996</c:v>
                </c:pt>
                <c:pt idx="674">
                  <c:v>3.9234374999999999</c:v>
                </c:pt>
                <c:pt idx="675">
                  <c:v>4.264583333</c:v>
                </c:pt>
                <c:pt idx="676">
                  <c:v>4.4390625000000004</c:v>
                </c:pt>
                <c:pt idx="677">
                  <c:v>4.4390625000000004</c:v>
                </c:pt>
                <c:pt idx="678">
                  <c:v>4.1723958330000004</c:v>
                </c:pt>
                <c:pt idx="679">
                  <c:v>3.850520833</c:v>
                </c:pt>
                <c:pt idx="680">
                  <c:v>4.3197916669999996</c:v>
                </c:pt>
                <c:pt idx="681">
                  <c:v>4.4104166669999998</c:v>
                </c:pt>
                <c:pt idx="682">
                  <c:v>4.4614583330000004</c:v>
                </c:pt>
                <c:pt idx="683">
                  <c:v>4.3250000000000002</c:v>
                </c:pt>
                <c:pt idx="684">
                  <c:v>4.3656249999999996</c:v>
                </c:pt>
                <c:pt idx="685">
                  <c:v>4.454166667</c:v>
                </c:pt>
                <c:pt idx="686">
                  <c:v>4.0281250000000002</c:v>
                </c:pt>
                <c:pt idx="687">
                  <c:v>3.9458333329999999</c:v>
                </c:pt>
                <c:pt idx="688">
                  <c:v>4.0437500000000002</c:v>
                </c:pt>
                <c:pt idx="689">
                  <c:v>4.1442708330000002</c:v>
                </c:pt>
                <c:pt idx="690">
                  <c:v>4.8406250000000002</c:v>
                </c:pt>
                <c:pt idx="691">
                  <c:v>4.0703125</c:v>
                </c:pt>
                <c:pt idx="692">
                  <c:v>4.0744791669999998</c:v>
                </c:pt>
                <c:pt idx="693">
                  <c:v>3.8963541670000001</c:v>
                </c:pt>
                <c:pt idx="694">
                  <c:v>3.704166667</c:v>
                </c:pt>
                <c:pt idx="695">
                  <c:v>3.5125000000000002</c:v>
                </c:pt>
                <c:pt idx="696">
                  <c:v>4.1453125000000002</c:v>
                </c:pt>
                <c:pt idx="697">
                  <c:v>5.0744791669999998</c:v>
                </c:pt>
                <c:pt idx="698">
                  <c:v>4.7557291670000001</c:v>
                </c:pt>
                <c:pt idx="699">
                  <c:v>4.334895833</c:v>
                </c:pt>
                <c:pt idx="700">
                  <c:v>4.5015625000000004</c:v>
                </c:pt>
                <c:pt idx="701">
                  <c:v>3.8932291669999999</c:v>
                </c:pt>
                <c:pt idx="702">
                  <c:v>4.1015625</c:v>
                </c:pt>
                <c:pt idx="703">
                  <c:v>4.2468750000000002</c:v>
                </c:pt>
                <c:pt idx="704">
                  <c:v>4.4031250000000002</c:v>
                </c:pt>
                <c:pt idx="705">
                  <c:v>4.7661458330000004</c:v>
                </c:pt>
                <c:pt idx="706">
                  <c:v>4.7854166669999998</c:v>
                </c:pt>
                <c:pt idx="707">
                  <c:v>4.618229167</c:v>
                </c:pt>
                <c:pt idx="708">
                  <c:v>5.1505208329999999</c:v>
                </c:pt>
                <c:pt idx="709">
                  <c:v>4.790104167</c:v>
                </c:pt>
                <c:pt idx="710">
                  <c:v>4.819270833</c:v>
                </c:pt>
                <c:pt idx="711">
                  <c:v>5.0437500000000002</c:v>
                </c:pt>
                <c:pt idx="712">
                  <c:v>5.836979167</c:v>
                </c:pt>
                <c:pt idx="713">
                  <c:v>5.0994791670000001</c:v>
                </c:pt>
                <c:pt idx="714">
                  <c:v>5.4026041669999998</c:v>
                </c:pt>
                <c:pt idx="715">
                  <c:v>5.571354167</c:v>
                </c:pt>
                <c:pt idx="716">
                  <c:v>5.4145833330000004</c:v>
                </c:pt>
                <c:pt idx="717">
                  <c:v>5.9203124999999996</c:v>
                </c:pt>
                <c:pt idx="718">
                  <c:v>6.3703124999999998</c:v>
                </c:pt>
                <c:pt idx="719">
                  <c:v>7.5031249999999998</c:v>
                </c:pt>
                <c:pt idx="720">
                  <c:v>6.303645833</c:v>
                </c:pt>
                <c:pt idx="721">
                  <c:v>6.6018229169999998</c:v>
                </c:pt>
                <c:pt idx="722">
                  <c:v>6.9138020830000002</c:v>
                </c:pt>
                <c:pt idx="723">
                  <c:v>7.344791667</c:v>
                </c:pt>
                <c:pt idx="724">
                  <c:v>6.336979167</c:v>
                </c:pt>
                <c:pt idx="725">
                  <c:v>5.975520833</c:v>
                </c:pt>
                <c:pt idx="726">
                  <c:v>5.3546874999999998</c:v>
                </c:pt>
                <c:pt idx="727">
                  <c:v>5.1916666669999998</c:v>
                </c:pt>
                <c:pt idx="728">
                  <c:v>4.5130208329999997</c:v>
                </c:pt>
                <c:pt idx="729">
                  <c:v>4.3145833329999999</c:v>
                </c:pt>
                <c:pt idx="730">
                  <c:v>4.6510416670000003</c:v>
                </c:pt>
                <c:pt idx="731">
                  <c:v>4.7171874999999996</c:v>
                </c:pt>
                <c:pt idx="732">
                  <c:v>4.2682291670000003</c:v>
                </c:pt>
                <c:pt idx="733">
                  <c:v>4.3328125000000002</c:v>
                </c:pt>
                <c:pt idx="734">
                  <c:v>4.2125000000000004</c:v>
                </c:pt>
                <c:pt idx="735">
                  <c:v>4.0572916670000003</c:v>
                </c:pt>
                <c:pt idx="736">
                  <c:v>4.7208333329999999</c:v>
                </c:pt>
                <c:pt idx="737">
                  <c:v>6.6442708330000002</c:v>
                </c:pt>
                <c:pt idx="738">
                  <c:v>8.5005208329999995</c:v>
                </c:pt>
                <c:pt idx="739">
                  <c:v>9.7604166669999994</c:v>
                </c:pt>
                <c:pt idx="740">
                  <c:v>9.6010416670000005</c:v>
                </c:pt>
                <c:pt idx="741">
                  <c:v>6.6848958329999997</c:v>
                </c:pt>
                <c:pt idx="742">
                  <c:v>6.2374999999999998</c:v>
                </c:pt>
                <c:pt idx="743">
                  <c:v>9.3791666669999998</c:v>
                </c:pt>
                <c:pt idx="744">
                  <c:v>9.9078125000000004</c:v>
                </c:pt>
                <c:pt idx="745">
                  <c:v>12.727604169999999</c:v>
                </c:pt>
                <c:pt idx="746">
                  <c:v>12.72864583</c:v>
                </c:pt>
                <c:pt idx="747">
                  <c:v>11.227083329999999</c:v>
                </c:pt>
                <c:pt idx="748">
                  <c:v>10.16770833</c:v>
                </c:pt>
                <c:pt idx="749">
                  <c:v>9.1494791670000009</c:v>
                </c:pt>
                <c:pt idx="750">
                  <c:v>8.4442708329999991</c:v>
                </c:pt>
                <c:pt idx="751">
                  <c:v>6.9802083330000002</c:v>
                </c:pt>
                <c:pt idx="752">
                  <c:v>10.43333333</c:v>
                </c:pt>
                <c:pt idx="753">
                  <c:v>49.818750000000001</c:v>
                </c:pt>
                <c:pt idx="754">
                  <c:v>17.565104170000001</c:v>
                </c:pt>
                <c:pt idx="755">
                  <c:v>14.188541669999999</c:v>
                </c:pt>
                <c:pt idx="756">
                  <c:v>8.4130208329999991</c:v>
                </c:pt>
                <c:pt idx="757">
                  <c:v>6.0494791670000003</c:v>
                </c:pt>
                <c:pt idx="758">
                  <c:v>5.5114583330000002</c:v>
                </c:pt>
                <c:pt idx="759">
                  <c:v>5.0432291669999998</c:v>
                </c:pt>
                <c:pt idx="760">
                  <c:v>23.78489583</c:v>
                </c:pt>
                <c:pt idx="761">
                  <c:v>114.68906250000001</c:v>
                </c:pt>
                <c:pt idx="762">
                  <c:v>135.6395833</c:v>
                </c:pt>
                <c:pt idx="763">
                  <c:v>137.4067708</c:v>
                </c:pt>
                <c:pt idx="764">
                  <c:v>173.2416667</c:v>
                </c:pt>
                <c:pt idx="765">
                  <c:v>187.35547199999999</c:v>
                </c:pt>
                <c:pt idx="766">
                  <c:v>84.317257170000005</c:v>
                </c:pt>
                <c:pt idx="767">
                  <c:v>53.055170560000001</c:v>
                </c:pt>
                <c:pt idx="768">
                  <c:v>25.039583329999999</c:v>
                </c:pt>
                <c:pt idx="769">
                  <c:v>16.88645833</c:v>
                </c:pt>
                <c:pt idx="770">
                  <c:v>11.926562499999999</c:v>
                </c:pt>
                <c:pt idx="771">
                  <c:v>10.02916667</c:v>
                </c:pt>
                <c:pt idx="772">
                  <c:v>21.454166669999999</c:v>
                </c:pt>
                <c:pt idx="773">
                  <c:v>42.50077375</c:v>
                </c:pt>
                <c:pt idx="774">
                  <c:v>34.014460550000003</c:v>
                </c:pt>
                <c:pt idx="775">
                  <c:v>13.42708333</c:v>
                </c:pt>
                <c:pt idx="776">
                  <c:v>15.251041669999999</c:v>
                </c:pt>
                <c:pt idx="777">
                  <c:v>60.179983919999998</c:v>
                </c:pt>
                <c:pt idx="778">
                  <c:v>45.079938929999997</c:v>
                </c:pt>
                <c:pt idx="779">
                  <c:v>25.951041669999999</c:v>
                </c:pt>
                <c:pt idx="780">
                  <c:v>10.086458329999999</c:v>
                </c:pt>
                <c:pt idx="781">
                  <c:v>7.25</c:v>
                </c:pt>
                <c:pt idx="782">
                  <c:v>6.53125</c:v>
                </c:pt>
                <c:pt idx="783">
                  <c:v>6.2229166669999998</c:v>
                </c:pt>
                <c:pt idx="784">
                  <c:v>6.4958333330000002</c:v>
                </c:pt>
                <c:pt idx="785">
                  <c:v>9.5515624999999993</c:v>
                </c:pt>
                <c:pt idx="786">
                  <c:v>28.418635829999999</c:v>
                </c:pt>
                <c:pt idx="787">
                  <c:v>20.59375</c:v>
                </c:pt>
                <c:pt idx="788">
                  <c:v>57.130826939999999</c:v>
                </c:pt>
                <c:pt idx="789">
                  <c:v>45.567187500000003</c:v>
                </c:pt>
                <c:pt idx="790">
                  <c:v>22.02708333</c:v>
                </c:pt>
                <c:pt idx="791">
                  <c:v>16.764062500000001</c:v>
                </c:pt>
                <c:pt idx="792">
                  <c:v>17.55104167</c:v>
                </c:pt>
                <c:pt idx="793">
                  <c:v>16.052604169999999</c:v>
                </c:pt>
                <c:pt idx="794">
                  <c:v>13.57447917</c:v>
                </c:pt>
                <c:pt idx="795">
                  <c:v>50.119804279999997</c:v>
                </c:pt>
                <c:pt idx="796">
                  <c:v>568.61674919999996</c:v>
                </c:pt>
                <c:pt idx="797">
                  <c:v>126.4243527</c:v>
                </c:pt>
                <c:pt idx="798">
                  <c:v>39.375856470000002</c:v>
                </c:pt>
                <c:pt idx="799">
                  <c:v>29.285675569999999</c:v>
                </c:pt>
                <c:pt idx="800">
                  <c:v>18.068943050000001</c:v>
                </c:pt>
                <c:pt idx="801">
                  <c:v>8.6093570249999996</c:v>
                </c:pt>
                <c:pt idx="802">
                  <c:v>7.1175825059999998</c:v>
                </c:pt>
                <c:pt idx="803">
                  <c:v>7.4339386059999999</c:v>
                </c:pt>
                <c:pt idx="804">
                  <c:v>31.12238043</c:v>
                </c:pt>
                <c:pt idx="805">
                  <c:v>112.673799</c:v>
                </c:pt>
                <c:pt idx="806">
                  <c:v>216.20998940000001</c:v>
                </c:pt>
                <c:pt idx="807">
                  <c:v>94.862061170000004</c:v>
                </c:pt>
                <c:pt idx="808">
                  <c:v>70.599191939999997</c:v>
                </c:pt>
                <c:pt idx="809">
                  <c:v>69.518275529999997</c:v>
                </c:pt>
                <c:pt idx="810">
                  <c:v>67.711297920000007</c:v>
                </c:pt>
                <c:pt idx="811">
                  <c:v>93.814242300000004</c:v>
                </c:pt>
                <c:pt idx="812">
                  <c:v>99.53934744</c:v>
                </c:pt>
                <c:pt idx="813">
                  <c:v>135.50330779999999</c:v>
                </c:pt>
                <c:pt idx="814">
                  <c:v>60.85455838</c:v>
                </c:pt>
                <c:pt idx="815">
                  <c:v>29.92910564</c:v>
                </c:pt>
                <c:pt idx="816">
                  <c:v>35.117570870000002</c:v>
                </c:pt>
                <c:pt idx="817">
                  <c:v>23.342112119999999</c:v>
                </c:pt>
                <c:pt idx="818">
                  <c:v>22.27116595</c:v>
                </c:pt>
                <c:pt idx="819">
                  <c:v>20.294616749999999</c:v>
                </c:pt>
                <c:pt idx="820">
                  <c:v>15.5660262</c:v>
                </c:pt>
                <c:pt idx="821">
                  <c:v>20.95833197</c:v>
                </c:pt>
                <c:pt idx="822">
                  <c:v>22.820484409999999</c:v>
                </c:pt>
                <c:pt idx="823">
                  <c:v>17.908485899999999</c:v>
                </c:pt>
                <c:pt idx="824">
                  <c:v>18.941251569999999</c:v>
                </c:pt>
                <c:pt idx="825">
                  <c:v>11.063020829999999</c:v>
                </c:pt>
                <c:pt idx="826">
                  <c:v>12.75572917</c:v>
                </c:pt>
                <c:pt idx="827">
                  <c:v>13.93385417</c:v>
                </c:pt>
                <c:pt idx="828">
                  <c:v>18.834895830000001</c:v>
                </c:pt>
                <c:pt idx="829">
                  <c:v>19.848958329999999</c:v>
                </c:pt>
                <c:pt idx="830">
                  <c:v>16.282812499999999</c:v>
                </c:pt>
                <c:pt idx="831">
                  <c:v>14.44114583</c:v>
                </c:pt>
                <c:pt idx="832">
                  <c:v>25.03541667</c:v>
                </c:pt>
                <c:pt idx="833">
                  <c:v>26.109895829999999</c:v>
                </c:pt>
                <c:pt idx="834">
                  <c:v>27.397126440000001</c:v>
                </c:pt>
                <c:pt idx="835">
                  <c:v>311.64346540000003</c:v>
                </c:pt>
                <c:pt idx="836">
                  <c:v>43.748555629999998</c:v>
                </c:pt>
                <c:pt idx="837">
                  <c:v>25.38164557</c:v>
                </c:pt>
                <c:pt idx="838">
                  <c:v>13.69297242</c:v>
                </c:pt>
                <c:pt idx="839">
                  <c:v>11.80826465</c:v>
                </c:pt>
                <c:pt idx="840">
                  <c:v>12.71927807</c:v>
                </c:pt>
                <c:pt idx="841">
                  <c:v>13.16666667</c:v>
                </c:pt>
                <c:pt idx="842">
                  <c:v>12.7984375</c:v>
                </c:pt>
                <c:pt idx="843">
                  <c:v>16.8515625</c:v>
                </c:pt>
                <c:pt idx="844">
                  <c:v>18.113802079999999</c:v>
                </c:pt>
                <c:pt idx="845">
                  <c:v>20.430989579999999</c:v>
                </c:pt>
                <c:pt idx="846">
                  <c:v>23.919037360000001</c:v>
                </c:pt>
                <c:pt idx="847">
                  <c:v>22.946115450000001</c:v>
                </c:pt>
                <c:pt idx="848">
                  <c:v>25.397940070000001</c:v>
                </c:pt>
                <c:pt idx="849">
                  <c:v>27.610111109999998</c:v>
                </c:pt>
                <c:pt idx="850">
                  <c:v>23.876046509999998</c:v>
                </c:pt>
                <c:pt idx="851">
                  <c:v>22.428125000000001</c:v>
                </c:pt>
                <c:pt idx="852">
                  <c:v>21.204687499999999</c:v>
                </c:pt>
                <c:pt idx="853">
                  <c:v>19.041666670000001</c:v>
                </c:pt>
                <c:pt idx="854">
                  <c:v>18.40625</c:v>
                </c:pt>
                <c:pt idx="855">
                  <c:v>17.538020830000001</c:v>
                </c:pt>
                <c:pt idx="856">
                  <c:v>15.850520830000001</c:v>
                </c:pt>
                <c:pt idx="857">
                  <c:v>15.9453125</c:v>
                </c:pt>
                <c:pt idx="858">
                  <c:v>19.322916670000001</c:v>
                </c:pt>
                <c:pt idx="859">
                  <c:v>18.147916670000001</c:v>
                </c:pt>
                <c:pt idx="860">
                  <c:v>15.065625000000001</c:v>
                </c:pt>
                <c:pt idx="861">
                  <c:v>13.37467532</c:v>
                </c:pt>
                <c:pt idx="862">
                  <c:v>13.54947917</c:v>
                </c:pt>
                <c:pt idx="863">
                  <c:v>16.259374999999999</c:v>
                </c:pt>
                <c:pt idx="864">
                  <c:v>15.477083329999999</c:v>
                </c:pt>
                <c:pt idx="865">
                  <c:v>14.387499999999999</c:v>
                </c:pt>
                <c:pt idx="866">
                  <c:v>13.33385417</c:v>
                </c:pt>
                <c:pt idx="867">
                  <c:v>9.7588541670000009</c:v>
                </c:pt>
                <c:pt idx="868">
                  <c:v>9.2817708329999995</c:v>
                </c:pt>
                <c:pt idx="869">
                  <c:v>8.5734375000000007</c:v>
                </c:pt>
                <c:pt idx="870">
                  <c:v>8.2156249999999993</c:v>
                </c:pt>
                <c:pt idx="871">
                  <c:v>9.1632812500000007</c:v>
                </c:pt>
                <c:pt idx="872">
                  <c:v>14.08984375</c:v>
                </c:pt>
                <c:pt idx="873">
                  <c:v>14.4453125</c:v>
                </c:pt>
                <c:pt idx="874">
                  <c:v>16.009635419999999</c:v>
                </c:pt>
                <c:pt idx="875">
                  <c:v>24.497135419999999</c:v>
                </c:pt>
                <c:pt idx="876">
                  <c:v>12.538541670000001</c:v>
                </c:pt>
                <c:pt idx="877">
                  <c:v>9.4260416669999998</c:v>
                </c:pt>
                <c:pt idx="878">
                  <c:v>9.6473958329999991</c:v>
                </c:pt>
                <c:pt idx="879">
                  <c:v>9.6411458329999995</c:v>
                </c:pt>
                <c:pt idx="880">
                  <c:v>6.7874999999999996</c:v>
                </c:pt>
                <c:pt idx="881">
                  <c:v>6.3375000000000004</c:v>
                </c:pt>
                <c:pt idx="882">
                  <c:v>6.5340277779999996</c:v>
                </c:pt>
                <c:pt idx="883">
                  <c:v>6.6404513889999999</c:v>
                </c:pt>
                <c:pt idx="884">
                  <c:v>6.6656250000000004</c:v>
                </c:pt>
                <c:pt idx="885">
                  <c:v>6.0229166669999996</c:v>
                </c:pt>
                <c:pt idx="886">
                  <c:v>6.0776041669999996</c:v>
                </c:pt>
                <c:pt idx="887">
                  <c:v>6.7833333329999999</c:v>
                </c:pt>
                <c:pt idx="888">
                  <c:v>5.0901041669999998</c:v>
                </c:pt>
                <c:pt idx="889">
                  <c:v>5.0335227270000003</c:v>
                </c:pt>
                <c:pt idx="890">
                  <c:v>4.3325520830000004</c:v>
                </c:pt>
                <c:pt idx="891">
                  <c:v>4.008854167</c:v>
                </c:pt>
                <c:pt idx="892">
                  <c:v>3.413020833</c:v>
                </c:pt>
                <c:pt idx="893">
                  <c:v>3.626041667</c:v>
                </c:pt>
                <c:pt idx="894">
                  <c:v>3.8083333330000002</c:v>
                </c:pt>
                <c:pt idx="895">
                  <c:v>9.6942708329999991</c:v>
                </c:pt>
                <c:pt idx="896">
                  <c:v>23.532291669999999</c:v>
                </c:pt>
                <c:pt idx="897">
                  <c:v>104.34676450000001</c:v>
                </c:pt>
                <c:pt idx="898">
                  <c:v>30.869791670000001</c:v>
                </c:pt>
                <c:pt idx="899">
                  <c:v>11.84791667</c:v>
                </c:pt>
                <c:pt idx="900">
                  <c:v>10.1859375</c:v>
                </c:pt>
                <c:pt idx="901">
                  <c:v>9.1519230769999993</c:v>
                </c:pt>
                <c:pt idx="902">
                  <c:v>7.8579427080000004</c:v>
                </c:pt>
                <c:pt idx="903">
                  <c:v>7.7279947919999996</c:v>
                </c:pt>
                <c:pt idx="904">
                  <c:v>9.1276041669999994</c:v>
                </c:pt>
                <c:pt idx="905">
                  <c:v>9.6338541670000009</c:v>
                </c:pt>
                <c:pt idx="906">
                  <c:v>8.5765624999999996</c:v>
                </c:pt>
                <c:pt idx="907">
                  <c:v>7.0262820509999999</c:v>
                </c:pt>
                <c:pt idx="908">
                  <c:v>6.936458333</c:v>
                </c:pt>
                <c:pt idx="909">
                  <c:v>6.7067708330000002</c:v>
                </c:pt>
                <c:pt idx="910">
                  <c:v>7.5963541670000003</c:v>
                </c:pt>
                <c:pt idx="911">
                  <c:v>7.8961538459999998</c:v>
                </c:pt>
                <c:pt idx="912">
                  <c:v>11.036923079999999</c:v>
                </c:pt>
                <c:pt idx="913">
                  <c:v>12.4546875</c:v>
                </c:pt>
                <c:pt idx="914">
                  <c:v>13.7576087</c:v>
                </c:pt>
                <c:pt idx="915">
                  <c:v>2519.3168620000001</c:v>
                </c:pt>
                <c:pt idx="916">
                  <c:v>111.36959640000001</c:v>
                </c:pt>
                <c:pt idx="917">
                  <c:v>42.294270830000002</c:v>
                </c:pt>
                <c:pt idx="918">
                  <c:v>49.123958330000001</c:v>
                </c:pt>
                <c:pt idx="919">
                  <c:v>35.873437500000001</c:v>
                </c:pt>
                <c:pt idx="920">
                  <c:v>27.91822917</c:v>
                </c:pt>
                <c:pt idx="921">
                  <c:v>24.834375000000001</c:v>
                </c:pt>
                <c:pt idx="922">
                  <c:v>22.811458330000001</c:v>
                </c:pt>
                <c:pt idx="923">
                  <c:v>22.310416669999999</c:v>
                </c:pt>
                <c:pt idx="924">
                  <c:v>21.09010417</c:v>
                </c:pt>
                <c:pt idx="925">
                  <c:v>18.440625000000001</c:v>
                </c:pt>
                <c:pt idx="926">
                  <c:v>16.338020830000001</c:v>
                </c:pt>
                <c:pt idx="927">
                  <c:v>16.102604169999999</c:v>
                </c:pt>
                <c:pt idx="928">
                  <c:v>17.873958330000001</c:v>
                </c:pt>
                <c:pt idx="929">
                  <c:v>17.6875</c:v>
                </c:pt>
                <c:pt idx="930">
                  <c:v>17.335416670000001</c:v>
                </c:pt>
                <c:pt idx="931">
                  <c:v>16.483333330000001</c:v>
                </c:pt>
                <c:pt idx="932">
                  <c:v>15.953645829999999</c:v>
                </c:pt>
                <c:pt idx="933">
                  <c:v>15.395312499999999</c:v>
                </c:pt>
                <c:pt idx="934">
                  <c:v>14.99427083</c:v>
                </c:pt>
                <c:pt idx="935">
                  <c:v>15.23072917</c:v>
                </c:pt>
                <c:pt idx="936">
                  <c:v>14.899479169999999</c:v>
                </c:pt>
                <c:pt idx="937">
                  <c:v>15.721875000000001</c:v>
                </c:pt>
                <c:pt idx="938">
                  <c:v>15.71510417</c:v>
                </c:pt>
                <c:pt idx="939">
                  <c:v>16.069270830000001</c:v>
                </c:pt>
                <c:pt idx="940">
                  <c:v>16.438020829999999</c:v>
                </c:pt>
                <c:pt idx="941">
                  <c:v>16.361458330000001</c:v>
                </c:pt>
                <c:pt idx="942">
                  <c:v>15.147395830000001</c:v>
                </c:pt>
                <c:pt idx="943">
                  <c:v>15.706250000000001</c:v>
                </c:pt>
                <c:pt idx="944">
                  <c:v>14.10416667</c:v>
                </c:pt>
                <c:pt idx="945">
                  <c:v>14.129687499999999</c:v>
                </c:pt>
                <c:pt idx="946">
                  <c:v>15.13647059</c:v>
                </c:pt>
                <c:pt idx="947">
                  <c:v>12.524479169999999</c:v>
                </c:pt>
                <c:pt idx="948">
                  <c:v>10.85</c:v>
                </c:pt>
                <c:pt idx="949">
                  <c:v>9.6734375000000004</c:v>
                </c:pt>
                <c:pt idx="950">
                  <c:v>9.5489583329999999</c:v>
                </c:pt>
                <c:pt idx="951">
                  <c:v>9.4609375</c:v>
                </c:pt>
                <c:pt idx="952">
                  <c:v>9.0291666670000001</c:v>
                </c:pt>
                <c:pt idx="953">
                  <c:v>9.0958333329999999</c:v>
                </c:pt>
                <c:pt idx="954">
                  <c:v>8.2531250000000007</c:v>
                </c:pt>
                <c:pt idx="955">
                  <c:v>8.0692708329999991</c:v>
                </c:pt>
                <c:pt idx="956">
                  <c:v>9.0963541669999994</c:v>
                </c:pt>
                <c:pt idx="957">
                  <c:v>9.6510416669999994</c:v>
                </c:pt>
                <c:pt idx="958">
                  <c:v>9.96875</c:v>
                </c:pt>
                <c:pt idx="959">
                  <c:v>10.053125</c:v>
                </c:pt>
                <c:pt idx="960">
                  <c:v>9.6666666669999994</c:v>
                </c:pt>
                <c:pt idx="961">
                  <c:v>9.4906249999999996</c:v>
                </c:pt>
                <c:pt idx="962">
                  <c:v>8.3104166670000001</c:v>
                </c:pt>
                <c:pt idx="963">
                  <c:v>8.0473958329999995</c:v>
                </c:pt>
                <c:pt idx="964">
                  <c:v>8.6182291670000009</c:v>
                </c:pt>
                <c:pt idx="965">
                  <c:v>24.26619517</c:v>
                </c:pt>
                <c:pt idx="966">
                  <c:v>25.947916670000001</c:v>
                </c:pt>
                <c:pt idx="967">
                  <c:v>33.287500000000001</c:v>
                </c:pt>
                <c:pt idx="968">
                  <c:v>44.308854169999996</c:v>
                </c:pt>
                <c:pt idx="969">
                  <c:v>251.56025750000001</c:v>
                </c:pt>
                <c:pt idx="970">
                  <c:v>245.97694820000001</c:v>
                </c:pt>
                <c:pt idx="971">
                  <c:v>301.92131119999999</c:v>
                </c:pt>
                <c:pt idx="972">
                  <c:v>426.11991230000001</c:v>
                </c:pt>
                <c:pt idx="973">
                  <c:v>223.7752538</c:v>
                </c:pt>
                <c:pt idx="974">
                  <c:v>114.6331555</c:v>
                </c:pt>
                <c:pt idx="975">
                  <c:v>48.285937500000003</c:v>
                </c:pt>
                <c:pt idx="976">
                  <c:v>23.099479169999999</c:v>
                </c:pt>
                <c:pt idx="977">
                  <c:v>23.948437500000001</c:v>
                </c:pt>
                <c:pt idx="978">
                  <c:v>21.29322917</c:v>
                </c:pt>
                <c:pt idx="979">
                  <c:v>18.129687499999999</c:v>
                </c:pt>
                <c:pt idx="980">
                  <c:v>16.649999999999999</c:v>
                </c:pt>
                <c:pt idx="981">
                  <c:v>15.5796875</c:v>
                </c:pt>
                <c:pt idx="982">
                  <c:v>50.042798060000003</c:v>
                </c:pt>
                <c:pt idx="983">
                  <c:v>41.177023509999998</c:v>
                </c:pt>
                <c:pt idx="984">
                  <c:v>16.477083329999999</c:v>
                </c:pt>
                <c:pt idx="985">
                  <c:v>14.272395830000001</c:v>
                </c:pt>
                <c:pt idx="986">
                  <c:v>12.5015625</c:v>
                </c:pt>
              </c:numCache>
            </c:numRef>
          </c:val>
          <c:smooth val="0"/>
          <c:extLst>
            <c:ext xmlns:c16="http://schemas.microsoft.com/office/drawing/2014/chart" uri="{C3380CC4-5D6E-409C-BE32-E72D297353CC}">
              <c16:uniqueId val="{00000001-E6F0-4570-AC85-7E0175D73390}"/>
            </c:ext>
          </c:extLst>
        </c:ser>
        <c:dLbls>
          <c:showLegendKey val="0"/>
          <c:showVal val="0"/>
          <c:showCatName val="0"/>
          <c:showSerName val="0"/>
          <c:showPercent val="0"/>
          <c:showBubbleSize val="0"/>
        </c:dLbls>
        <c:marker val="1"/>
        <c:smooth val="0"/>
        <c:axId val="440373855"/>
        <c:axId val="440374687"/>
      </c:lineChart>
      <c:dateAx>
        <c:axId val="440373855"/>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0374687"/>
        <c:crosses val="autoZero"/>
        <c:auto val="1"/>
        <c:lblOffset val="100"/>
        <c:baseTimeUnit val="days"/>
      </c:dateAx>
      <c:valAx>
        <c:axId val="440374687"/>
        <c:scaling>
          <c:orientation val="minMax"/>
        </c:scaling>
        <c:delete val="0"/>
        <c:axPos val="l"/>
        <c:majorGridlines>
          <c:spPr>
            <a:ln w="12700"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40373855"/>
        <c:crosses val="autoZero"/>
        <c:crossBetween val="between"/>
      </c:valAx>
      <c:valAx>
        <c:axId val="440375935"/>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9394159"/>
        <c:crosses val="max"/>
        <c:crossBetween val="between"/>
      </c:valAx>
      <c:dateAx>
        <c:axId val="599394159"/>
        <c:scaling>
          <c:orientation val="minMax"/>
        </c:scaling>
        <c:delete val="1"/>
        <c:axPos val="b"/>
        <c:numFmt formatCode="m/d/yyyy" sourceLinked="1"/>
        <c:majorTickMark val="out"/>
        <c:minorTickMark val="none"/>
        <c:tickLblPos val="nextTo"/>
        <c:crossAx val="440375935"/>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values'!$F$1</c:f>
              <c:strCache>
                <c:ptCount val="1"/>
                <c:pt idx="0">
                  <c:v>NWBank % Snow Covered Pixels</c:v>
                </c:pt>
              </c:strCache>
            </c:strRef>
          </c:tx>
          <c:spPr>
            <a:solidFill>
              <a:schemeClr val="accent1">
                <a:lumMod val="60000"/>
                <a:lumOff val="40000"/>
              </a:schemeClr>
            </a:solidFill>
            <a:ln w="15875">
              <a:solidFill>
                <a:schemeClr val="accent1">
                  <a:lumMod val="60000"/>
                  <a:lumOff val="40000"/>
                </a:schemeClr>
              </a:solidFill>
            </a:ln>
            <a:effectLst/>
          </c:spPr>
          <c:invertIfNegative val="0"/>
          <c:dPt>
            <c:idx val="400"/>
            <c:invertIfNegative val="0"/>
            <c:bubble3D val="0"/>
            <c:extLst>
              <c:ext xmlns:c16="http://schemas.microsoft.com/office/drawing/2014/chart" uri="{C3380CC4-5D6E-409C-BE32-E72D297353CC}">
                <c16:uniqueId val="{00000000-AFC6-4D64-AFD9-DF45CC065DB0}"/>
              </c:ext>
            </c:extLst>
          </c:dPt>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values'!$F$2:$F$1037</c:f>
              <c:numCache>
                <c:formatCode>General</c:formatCode>
                <c:ptCount val="1036"/>
                <c:pt idx="0">
                  <c:v>58.064516129032192</c:v>
                </c:pt>
                <c:pt idx="1">
                  <c:v>58.064516129032192</c:v>
                </c:pt>
                <c:pt idx="2">
                  <c:v>58.064516129032192</c:v>
                </c:pt>
                <c:pt idx="3">
                  <c:v>57.789979409745996</c:v>
                </c:pt>
                <c:pt idx="4">
                  <c:v>57.5840768702814</c:v>
                </c:pt>
                <c:pt idx="5">
                  <c:v>53.809196980095997</c:v>
                </c:pt>
                <c:pt idx="6">
                  <c:v>51.338366506520202</c:v>
                </c:pt>
                <c:pt idx="7">
                  <c:v>40.7000686341798</c:v>
                </c:pt>
                <c:pt idx="8">
                  <c:v>20.796156485929902</c:v>
                </c:pt>
                <c:pt idx="9">
                  <c:v>20.796156485929902</c:v>
                </c:pt>
                <c:pt idx="10">
                  <c:v>21.276595744680801</c:v>
                </c:pt>
                <c:pt idx="11">
                  <c:v>21.825669183253201</c:v>
                </c:pt>
                <c:pt idx="12">
                  <c:v>16.129032258064498</c:v>
                </c:pt>
                <c:pt idx="13">
                  <c:v>15.236787920384302</c:v>
                </c:pt>
                <c:pt idx="14">
                  <c:v>16.060398078242898</c:v>
                </c:pt>
                <c:pt idx="15">
                  <c:v>16.060398078242898</c:v>
                </c:pt>
                <c:pt idx="16">
                  <c:v>16.060398078242898</c:v>
                </c:pt>
                <c:pt idx="17">
                  <c:v>16.129032258064498</c:v>
                </c:pt>
                <c:pt idx="18">
                  <c:v>16.129032258064498</c:v>
                </c:pt>
                <c:pt idx="19">
                  <c:v>16.129032258064498</c:v>
                </c:pt>
                <c:pt idx="20">
                  <c:v>16.129032258064498</c:v>
                </c:pt>
                <c:pt idx="21">
                  <c:v>57.995881949210705</c:v>
                </c:pt>
                <c:pt idx="22">
                  <c:v>57.995881949210705</c:v>
                </c:pt>
                <c:pt idx="23">
                  <c:v>57.789979409745996</c:v>
                </c:pt>
                <c:pt idx="24">
                  <c:v>57.309540150995197</c:v>
                </c:pt>
                <c:pt idx="25">
                  <c:v>37.336993822923795</c:v>
                </c:pt>
                <c:pt idx="26">
                  <c:v>36.6506520247083</c:v>
                </c:pt>
                <c:pt idx="27">
                  <c:v>53.191489361702104</c:v>
                </c:pt>
                <c:pt idx="28">
                  <c:v>51.612903225806392</c:v>
                </c:pt>
                <c:pt idx="29">
                  <c:v>51.612903225806392</c:v>
                </c:pt>
                <c:pt idx="30">
                  <c:v>38.435140700068601</c:v>
                </c:pt>
                <c:pt idx="31">
                  <c:v>23.2669869595058</c:v>
                </c:pt>
                <c:pt idx="32">
                  <c:v>22.580645161290299</c:v>
                </c:pt>
                <c:pt idx="33">
                  <c:v>22.580645161290299</c:v>
                </c:pt>
                <c:pt idx="34">
                  <c:v>22.580645161290299</c:v>
                </c:pt>
                <c:pt idx="35">
                  <c:v>19.903912148249798</c:v>
                </c:pt>
                <c:pt idx="36">
                  <c:v>44.680851063829699</c:v>
                </c:pt>
                <c:pt idx="37">
                  <c:v>34.111187371310905</c:v>
                </c:pt>
                <c:pt idx="38">
                  <c:v>26.218256691832497</c:v>
                </c:pt>
                <c:pt idx="39">
                  <c:v>26.561427590940202</c:v>
                </c:pt>
                <c:pt idx="40">
                  <c:v>17.295813315030799</c:v>
                </c:pt>
                <c:pt idx="41">
                  <c:v>18.050789293067901</c:v>
                </c:pt>
                <c:pt idx="42">
                  <c:v>17.776252573781701</c:v>
                </c:pt>
                <c:pt idx="43">
                  <c:v>18.668496911461897</c:v>
                </c:pt>
                <c:pt idx="44">
                  <c:v>17.4330816746739</c:v>
                </c:pt>
                <c:pt idx="45">
                  <c:v>23.747426218256599</c:v>
                </c:pt>
                <c:pt idx="46">
                  <c:v>23.747426218256599</c:v>
                </c:pt>
                <c:pt idx="47">
                  <c:v>27.110501029512601</c:v>
                </c:pt>
                <c:pt idx="48">
                  <c:v>27.041866849691097</c:v>
                </c:pt>
                <c:pt idx="49">
                  <c:v>25.669183253260101</c:v>
                </c:pt>
                <c:pt idx="50">
                  <c:v>26.218256691832497</c:v>
                </c:pt>
                <c:pt idx="51">
                  <c:v>29.64996568291</c:v>
                </c:pt>
                <c:pt idx="52">
                  <c:v>32.669869595058302</c:v>
                </c:pt>
                <c:pt idx="53">
                  <c:v>32.120796156485895</c:v>
                </c:pt>
                <c:pt idx="54">
                  <c:v>32.120796156485895</c:v>
                </c:pt>
                <c:pt idx="55">
                  <c:v>49.691146190802996</c:v>
                </c:pt>
                <c:pt idx="56">
                  <c:v>49.691146190802996</c:v>
                </c:pt>
                <c:pt idx="57">
                  <c:v>53.191489361702104</c:v>
                </c:pt>
                <c:pt idx="58">
                  <c:v>53.603294440631402</c:v>
                </c:pt>
                <c:pt idx="59">
                  <c:v>57.995881949210705</c:v>
                </c:pt>
                <c:pt idx="60">
                  <c:v>58.064516129032192</c:v>
                </c:pt>
                <c:pt idx="61">
                  <c:v>58.064516129032192</c:v>
                </c:pt>
                <c:pt idx="62">
                  <c:v>58.064516129032192</c:v>
                </c:pt>
                <c:pt idx="63">
                  <c:v>58.064516129032192</c:v>
                </c:pt>
                <c:pt idx="64">
                  <c:v>58.064516129032192</c:v>
                </c:pt>
                <c:pt idx="65">
                  <c:v>58.064516129032192</c:v>
                </c:pt>
                <c:pt idx="66">
                  <c:v>58.064516129032192</c:v>
                </c:pt>
                <c:pt idx="67">
                  <c:v>57.995881949210705</c:v>
                </c:pt>
                <c:pt idx="68">
                  <c:v>56.829100892244298</c:v>
                </c:pt>
                <c:pt idx="69">
                  <c:v>51.7501715854495</c:v>
                </c:pt>
                <c:pt idx="70">
                  <c:v>40.013726835964299</c:v>
                </c:pt>
                <c:pt idx="71">
                  <c:v>40.013726835964299</c:v>
                </c:pt>
                <c:pt idx="72">
                  <c:v>33.6993822923816</c:v>
                </c:pt>
                <c:pt idx="73">
                  <c:v>31.022649279341103</c:v>
                </c:pt>
                <c:pt idx="74">
                  <c:v>24.3651338366506</c:v>
                </c:pt>
                <c:pt idx="75">
                  <c:v>24.3651338366506</c:v>
                </c:pt>
                <c:pt idx="76">
                  <c:v>18.668496911461897</c:v>
                </c:pt>
                <c:pt idx="77">
                  <c:v>15.648592999313601</c:v>
                </c:pt>
                <c:pt idx="78">
                  <c:v>14.893617021276501</c:v>
                </c:pt>
                <c:pt idx="79">
                  <c:v>15.305422100205901</c:v>
                </c:pt>
                <c:pt idx="80">
                  <c:v>13.177762525737799</c:v>
                </c:pt>
                <c:pt idx="81">
                  <c:v>12.422786547700699</c:v>
                </c:pt>
                <c:pt idx="82">
                  <c:v>12.4914207275223</c:v>
                </c:pt>
                <c:pt idx="83">
                  <c:v>8.3733699382292297</c:v>
                </c:pt>
                <c:pt idx="84">
                  <c:v>8.4420041180507805</c:v>
                </c:pt>
                <c:pt idx="85">
                  <c:v>8.3733699382292297</c:v>
                </c:pt>
                <c:pt idx="86">
                  <c:v>9.0597117364447399</c:v>
                </c:pt>
                <c:pt idx="87">
                  <c:v>9.0597117364447399</c:v>
                </c:pt>
                <c:pt idx="88">
                  <c:v>7.0693205216197601</c:v>
                </c:pt>
                <c:pt idx="89">
                  <c:v>6.5202470830473498</c:v>
                </c:pt>
                <c:pt idx="90">
                  <c:v>6.5202470830473498</c:v>
                </c:pt>
                <c:pt idx="91">
                  <c:v>6.5202470830473498</c:v>
                </c:pt>
                <c:pt idx="92">
                  <c:v>6.5888812628688997</c:v>
                </c:pt>
                <c:pt idx="93">
                  <c:v>6.5888812628688997</c:v>
                </c:pt>
                <c:pt idx="94">
                  <c:v>6.5202470830473498</c:v>
                </c:pt>
                <c:pt idx="95">
                  <c:v>5.7652711050102905</c:v>
                </c:pt>
                <c:pt idx="96">
                  <c:v>5.4221002059025301</c:v>
                </c:pt>
                <c:pt idx="97">
                  <c:v>5.0102951269732294</c:v>
                </c:pt>
                <c:pt idx="98">
                  <c:v>5.4907343857240898</c:v>
                </c:pt>
                <c:pt idx="99">
                  <c:v>5.9025394646533895</c:v>
                </c:pt>
                <c:pt idx="100">
                  <c:v>5.9025394646533895</c:v>
                </c:pt>
                <c:pt idx="101">
                  <c:v>11.256005490734299</c:v>
                </c:pt>
                <c:pt idx="102">
                  <c:v>12.285518188057599</c:v>
                </c:pt>
                <c:pt idx="103">
                  <c:v>12.285518188057599</c:v>
                </c:pt>
                <c:pt idx="104">
                  <c:v>9.9519560741249098</c:v>
                </c:pt>
                <c:pt idx="105">
                  <c:v>9.9519560741249098</c:v>
                </c:pt>
                <c:pt idx="106">
                  <c:v>11.667810569663601</c:v>
                </c:pt>
                <c:pt idx="107">
                  <c:v>4.6671242278654699</c:v>
                </c:pt>
                <c:pt idx="108">
                  <c:v>3.8435140700068602</c:v>
                </c:pt>
                <c:pt idx="109">
                  <c:v>3.8435140700068602</c:v>
                </c:pt>
                <c:pt idx="110">
                  <c:v>3.8435140700068602</c:v>
                </c:pt>
                <c:pt idx="111">
                  <c:v>3.8435140700068602</c:v>
                </c:pt>
                <c:pt idx="112">
                  <c:v>3.9121482498284101</c:v>
                </c:pt>
                <c:pt idx="113">
                  <c:v>4.0494166094715105</c:v>
                </c:pt>
                <c:pt idx="114">
                  <c:v>3.6376115305422099</c:v>
                </c:pt>
                <c:pt idx="115">
                  <c:v>3.6376115305422099</c:v>
                </c:pt>
                <c:pt idx="116">
                  <c:v>3.7062457103637598</c:v>
                </c:pt>
                <c:pt idx="117">
                  <c:v>11.1873713109128</c:v>
                </c:pt>
                <c:pt idx="118">
                  <c:v>11.1873713109128</c:v>
                </c:pt>
                <c:pt idx="119">
                  <c:v>11.1873713109128</c:v>
                </c:pt>
                <c:pt idx="120">
                  <c:v>14.5504461221688</c:v>
                </c:pt>
                <c:pt idx="121">
                  <c:v>13.6582017844886</c:v>
                </c:pt>
                <c:pt idx="122">
                  <c:v>8.7851750171585401</c:v>
                </c:pt>
                <c:pt idx="123">
                  <c:v>8.7851750171585401</c:v>
                </c:pt>
                <c:pt idx="124">
                  <c:v>9.8833218943033589</c:v>
                </c:pt>
                <c:pt idx="125">
                  <c:v>9.8833218943033589</c:v>
                </c:pt>
                <c:pt idx="126">
                  <c:v>9.8833218943033589</c:v>
                </c:pt>
                <c:pt idx="127">
                  <c:v>9.67741935483871</c:v>
                </c:pt>
                <c:pt idx="128">
                  <c:v>10.2951269732326</c:v>
                </c:pt>
                <c:pt idx="129">
                  <c:v>10.5696636925188</c:v>
                </c:pt>
                <c:pt idx="130">
                  <c:v>6.5888812628688997</c:v>
                </c:pt>
                <c:pt idx="131">
                  <c:v>1.71585449553877</c:v>
                </c:pt>
                <c:pt idx="132">
                  <c:v>0.96087851750171505</c:v>
                </c:pt>
                <c:pt idx="133">
                  <c:v>0.96087851750171505</c:v>
                </c:pt>
                <c:pt idx="134">
                  <c:v>1.1667810569663599</c:v>
                </c:pt>
                <c:pt idx="135">
                  <c:v>1.1667810569663599</c:v>
                </c:pt>
                <c:pt idx="136">
                  <c:v>1.1667810569663599</c:v>
                </c:pt>
                <c:pt idx="137">
                  <c:v>1.1667810569663599</c:v>
                </c:pt>
                <c:pt idx="138">
                  <c:v>1.1667810569663599</c:v>
                </c:pt>
                <c:pt idx="139">
                  <c:v>1.1667810569663599</c:v>
                </c:pt>
                <c:pt idx="140">
                  <c:v>1.1667810569663599</c:v>
                </c:pt>
                <c:pt idx="141">
                  <c:v>1.1667810569663599</c:v>
                </c:pt>
                <c:pt idx="142">
                  <c:v>1.1667810569663599</c:v>
                </c:pt>
                <c:pt idx="143">
                  <c:v>1.1667810569663599</c:v>
                </c:pt>
                <c:pt idx="144">
                  <c:v>1.1667810569663599</c:v>
                </c:pt>
                <c:pt idx="145">
                  <c:v>1.1667810569663599</c:v>
                </c:pt>
                <c:pt idx="146">
                  <c:v>1.1667810569663599</c:v>
                </c:pt>
                <c:pt idx="147">
                  <c:v>1.1667810569663599</c:v>
                </c:pt>
                <c:pt idx="148">
                  <c:v>2.1962937542896297</c:v>
                </c:pt>
                <c:pt idx="149">
                  <c:v>2.0590253946465302</c:v>
                </c:pt>
                <c:pt idx="150">
                  <c:v>2.4708304735758397</c:v>
                </c:pt>
                <c:pt idx="151">
                  <c:v>2.2649279341111801</c:v>
                </c:pt>
                <c:pt idx="152">
                  <c:v>2.2649279341111801</c:v>
                </c:pt>
                <c:pt idx="153">
                  <c:v>0.89224433768016409</c:v>
                </c:pt>
                <c:pt idx="154">
                  <c:v>0.75497597803706207</c:v>
                </c:pt>
                <c:pt idx="155">
                  <c:v>0.27453671928620399</c:v>
                </c:pt>
                <c:pt idx="156">
                  <c:v>0.27453671928620399</c:v>
                </c:pt>
                <c:pt idx="157">
                  <c:v>0.27453671928620399</c:v>
                </c:pt>
                <c:pt idx="158">
                  <c:v>0.27453671928620399</c:v>
                </c:pt>
                <c:pt idx="159">
                  <c:v>0.343170899107755</c:v>
                </c:pt>
                <c:pt idx="160">
                  <c:v>0.20590253946465303</c:v>
                </c:pt>
                <c:pt idx="161">
                  <c:v>0.20590253946465303</c:v>
                </c:pt>
                <c:pt idx="162">
                  <c:v>0</c:v>
                </c:pt>
                <c:pt idx="163">
                  <c:v>0</c:v>
                </c:pt>
                <c:pt idx="164">
                  <c:v>0</c:v>
                </c:pt>
                <c:pt idx="165">
                  <c:v>0.89224433768016409</c:v>
                </c:pt>
                <c:pt idx="166">
                  <c:v>0.96087851750171505</c:v>
                </c:pt>
                <c:pt idx="167">
                  <c:v>0.96087851750171505</c:v>
                </c:pt>
                <c:pt idx="168">
                  <c:v>0.82361015785861291</c:v>
                </c:pt>
                <c:pt idx="169">
                  <c:v>0.82361015785861291</c:v>
                </c:pt>
                <c:pt idx="170">
                  <c:v>0.82361015785861291</c:v>
                </c:pt>
                <c:pt idx="171">
                  <c:v>0.686341798215511</c:v>
                </c:pt>
                <c:pt idx="172">
                  <c:v>0.686341798215511</c:v>
                </c:pt>
                <c:pt idx="173">
                  <c:v>0.686341798215511</c:v>
                </c:pt>
                <c:pt idx="174">
                  <c:v>0.686341798215511</c:v>
                </c:pt>
                <c:pt idx="175">
                  <c:v>0.686341798215511</c:v>
                </c:pt>
                <c:pt idx="176">
                  <c:v>0.686341798215511</c:v>
                </c:pt>
                <c:pt idx="177">
                  <c:v>0</c:v>
                </c:pt>
                <c:pt idx="178">
                  <c:v>0</c:v>
                </c:pt>
                <c:pt idx="179">
                  <c:v>0</c:v>
                </c:pt>
                <c:pt idx="180">
                  <c:v>0</c:v>
                </c:pt>
                <c:pt idx="181">
                  <c:v>0</c:v>
                </c:pt>
                <c:pt idx="182">
                  <c:v>0</c:v>
                </c:pt>
                <c:pt idx="183">
                  <c:v>0</c:v>
                </c:pt>
                <c:pt idx="184">
                  <c:v>0</c:v>
                </c:pt>
                <c:pt idx="185">
                  <c:v>0</c:v>
                </c:pt>
                <c:pt idx="186">
                  <c:v>6.8634179821551095E-2</c:v>
                </c:pt>
                <c:pt idx="187">
                  <c:v>0.82361015785861291</c:v>
                </c:pt>
                <c:pt idx="188">
                  <c:v>0.82361015785861291</c:v>
                </c:pt>
                <c:pt idx="189">
                  <c:v>0.41180507892930607</c:v>
                </c:pt>
                <c:pt idx="190">
                  <c:v>0</c:v>
                </c:pt>
                <c:pt idx="191">
                  <c:v>6.8634179821551095E-2</c:v>
                </c:pt>
                <c:pt idx="192">
                  <c:v>0</c:v>
                </c:pt>
                <c:pt idx="193">
                  <c:v>6.8634179821551095E-2</c:v>
                </c:pt>
                <c:pt idx="194">
                  <c:v>0</c:v>
                </c:pt>
                <c:pt idx="195">
                  <c:v>0</c:v>
                </c:pt>
                <c:pt idx="196">
                  <c:v>6.8634179821551095E-2</c:v>
                </c:pt>
                <c:pt idx="197">
                  <c:v>0</c:v>
                </c:pt>
                <c:pt idx="198">
                  <c:v>0</c:v>
                </c:pt>
                <c:pt idx="199">
                  <c:v>0</c:v>
                </c:pt>
                <c:pt idx="200">
                  <c:v>0</c:v>
                </c:pt>
                <c:pt idx="201">
                  <c:v>0</c:v>
                </c:pt>
                <c:pt idx="202">
                  <c:v>0</c:v>
                </c:pt>
                <c:pt idx="203">
                  <c:v>0.686341798215511</c:v>
                </c:pt>
                <c:pt idx="204">
                  <c:v>0.54907343857240909</c:v>
                </c:pt>
                <c:pt idx="205">
                  <c:v>0</c:v>
                </c:pt>
                <c:pt idx="206">
                  <c:v>0</c:v>
                </c:pt>
                <c:pt idx="207">
                  <c:v>0</c:v>
                </c:pt>
                <c:pt idx="208">
                  <c:v>0</c:v>
                </c:pt>
                <c:pt idx="209">
                  <c:v>0</c:v>
                </c:pt>
                <c:pt idx="210">
                  <c:v>0</c:v>
                </c:pt>
                <c:pt idx="211">
                  <c:v>0</c:v>
                </c:pt>
                <c:pt idx="212">
                  <c:v>0</c:v>
                </c:pt>
                <c:pt idx="213">
                  <c:v>0</c:v>
                </c:pt>
                <c:pt idx="214">
                  <c:v>0</c:v>
                </c:pt>
                <c:pt idx="215">
                  <c:v>0</c:v>
                </c:pt>
                <c:pt idx="216">
                  <c:v>0</c:v>
                </c:pt>
                <c:pt idx="217">
                  <c:v>1.5785861358956699</c:v>
                </c:pt>
                <c:pt idx="218">
                  <c:v>6.8634179821551095E-2</c:v>
                </c:pt>
                <c:pt idx="219">
                  <c:v>6.8634179821551095E-2</c:v>
                </c:pt>
                <c:pt idx="220">
                  <c:v>0</c:v>
                </c:pt>
                <c:pt idx="221">
                  <c:v>6.8634179821551095E-2</c:v>
                </c:pt>
                <c:pt idx="222">
                  <c:v>0</c:v>
                </c:pt>
                <c:pt idx="223">
                  <c:v>0</c:v>
                </c:pt>
                <c:pt idx="224">
                  <c:v>0</c:v>
                </c:pt>
                <c:pt idx="225">
                  <c:v>0</c:v>
                </c:pt>
                <c:pt idx="226">
                  <c:v>0.27453671928620399</c:v>
                </c:pt>
                <c:pt idx="227">
                  <c:v>0</c:v>
                </c:pt>
                <c:pt idx="228">
                  <c:v>0</c:v>
                </c:pt>
                <c:pt idx="229">
                  <c:v>0</c:v>
                </c:pt>
                <c:pt idx="230">
                  <c:v>0</c:v>
                </c:pt>
                <c:pt idx="231">
                  <c:v>0</c:v>
                </c:pt>
                <c:pt idx="232">
                  <c:v>0</c:v>
                </c:pt>
                <c:pt idx="233">
                  <c:v>0</c:v>
                </c:pt>
                <c:pt idx="234">
                  <c:v>0.343170899107755</c:v>
                </c:pt>
                <c:pt idx="235">
                  <c:v>0.343170899107755</c:v>
                </c:pt>
                <c:pt idx="236">
                  <c:v>6.8634179821551095E-2</c:v>
                </c:pt>
                <c:pt idx="237">
                  <c:v>0</c:v>
                </c:pt>
                <c:pt idx="238">
                  <c:v>0</c:v>
                </c:pt>
                <c:pt idx="239">
                  <c:v>0</c:v>
                </c:pt>
                <c:pt idx="240">
                  <c:v>0</c:v>
                </c:pt>
                <c:pt idx="241">
                  <c:v>1.2354152367879199</c:v>
                </c:pt>
                <c:pt idx="242">
                  <c:v>0</c:v>
                </c:pt>
                <c:pt idx="243">
                  <c:v>0</c:v>
                </c:pt>
                <c:pt idx="244">
                  <c:v>0</c:v>
                </c:pt>
                <c:pt idx="245">
                  <c:v>0</c:v>
                </c:pt>
                <c:pt idx="246">
                  <c:v>0</c:v>
                </c:pt>
                <c:pt idx="247">
                  <c:v>0</c:v>
                </c:pt>
                <c:pt idx="248">
                  <c:v>0</c:v>
                </c:pt>
                <c:pt idx="249">
                  <c:v>0</c:v>
                </c:pt>
                <c:pt idx="250">
                  <c:v>0</c:v>
                </c:pt>
                <c:pt idx="251">
                  <c:v>0.54907343857240909</c:v>
                </c:pt>
                <c:pt idx="252">
                  <c:v>0.75497597803706207</c:v>
                </c:pt>
                <c:pt idx="253">
                  <c:v>0.75497597803706207</c:v>
                </c:pt>
                <c:pt idx="254">
                  <c:v>0.13726835964310199</c:v>
                </c:pt>
                <c:pt idx="255">
                  <c:v>0.13726835964310199</c:v>
                </c:pt>
                <c:pt idx="256">
                  <c:v>0.13726835964310199</c:v>
                </c:pt>
                <c:pt idx="257">
                  <c:v>0</c:v>
                </c:pt>
                <c:pt idx="258">
                  <c:v>0</c:v>
                </c:pt>
                <c:pt idx="259">
                  <c:v>0</c:v>
                </c:pt>
                <c:pt idx="260">
                  <c:v>0</c:v>
                </c:pt>
                <c:pt idx="261">
                  <c:v>0</c:v>
                </c:pt>
                <c:pt idx="262">
                  <c:v>0</c:v>
                </c:pt>
                <c:pt idx="263">
                  <c:v>0.82361015785861291</c:v>
                </c:pt>
                <c:pt idx="264">
                  <c:v>0</c:v>
                </c:pt>
                <c:pt idx="265">
                  <c:v>0</c:v>
                </c:pt>
                <c:pt idx="266">
                  <c:v>0</c:v>
                </c:pt>
                <c:pt idx="267">
                  <c:v>0</c:v>
                </c:pt>
                <c:pt idx="268">
                  <c:v>0</c:v>
                </c:pt>
                <c:pt idx="269">
                  <c:v>0.89224433768016409</c:v>
                </c:pt>
                <c:pt idx="270">
                  <c:v>0.89224433768016409</c:v>
                </c:pt>
                <c:pt idx="271">
                  <c:v>2.40219629375428</c:v>
                </c:pt>
                <c:pt idx="272">
                  <c:v>2.40219629375428</c:v>
                </c:pt>
                <c:pt idx="273">
                  <c:v>58.064516129032192</c:v>
                </c:pt>
                <c:pt idx="274">
                  <c:v>29.238160603980702</c:v>
                </c:pt>
                <c:pt idx="275">
                  <c:v>0.82361015785861291</c:v>
                </c:pt>
                <c:pt idx="276">
                  <c:v>2.3335621139327301</c:v>
                </c:pt>
                <c:pt idx="277">
                  <c:v>2.3335621139327301</c:v>
                </c:pt>
                <c:pt idx="278">
                  <c:v>0.20590253946465303</c:v>
                </c:pt>
                <c:pt idx="279">
                  <c:v>0</c:v>
                </c:pt>
                <c:pt idx="280">
                  <c:v>0</c:v>
                </c:pt>
                <c:pt idx="281">
                  <c:v>1.44131777625257</c:v>
                </c:pt>
                <c:pt idx="282">
                  <c:v>32.807137954701396</c:v>
                </c:pt>
                <c:pt idx="283">
                  <c:v>33.493479752916897</c:v>
                </c:pt>
                <c:pt idx="284">
                  <c:v>15.511324639670502</c:v>
                </c:pt>
                <c:pt idx="285">
                  <c:v>6.8634179821551093</c:v>
                </c:pt>
                <c:pt idx="286">
                  <c:v>5.4221002059025301</c:v>
                </c:pt>
                <c:pt idx="287">
                  <c:v>5.0789293067947803</c:v>
                </c:pt>
                <c:pt idx="288">
                  <c:v>2.1276595744680797</c:v>
                </c:pt>
                <c:pt idx="289">
                  <c:v>2.1276595744680797</c:v>
                </c:pt>
                <c:pt idx="290">
                  <c:v>2.74536719286204</c:v>
                </c:pt>
                <c:pt idx="291">
                  <c:v>2.74536719286204</c:v>
                </c:pt>
                <c:pt idx="292">
                  <c:v>3.7748798901853098</c:v>
                </c:pt>
                <c:pt idx="293">
                  <c:v>7.2065888812628698</c:v>
                </c:pt>
                <c:pt idx="294">
                  <c:v>7.2752230610844197</c:v>
                </c:pt>
                <c:pt idx="295">
                  <c:v>8.5792724776938911</c:v>
                </c:pt>
                <c:pt idx="296">
                  <c:v>7.1379547014413101</c:v>
                </c:pt>
                <c:pt idx="297">
                  <c:v>2.8826355525051399</c:v>
                </c:pt>
                <c:pt idx="298">
                  <c:v>2.8826355525051399</c:v>
                </c:pt>
                <c:pt idx="299">
                  <c:v>32.052161976664301</c:v>
                </c:pt>
                <c:pt idx="300">
                  <c:v>32.052161976664301</c:v>
                </c:pt>
                <c:pt idx="301">
                  <c:v>56.211393273850298</c:v>
                </c:pt>
                <c:pt idx="302">
                  <c:v>57.789979409745996</c:v>
                </c:pt>
                <c:pt idx="303">
                  <c:v>57.789979409745996</c:v>
                </c:pt>
                <c:pt idx="304">
                  <c:v>56.760466712422698</c:v>
                </c:pt>
                <c:pt idx="305">
                  <c:v>57.035003431708894</c:v>
                </c:pt>
                <c:pt idx="306">
                  <c:v>57.035003431708894</c:v>
                </c:pt>
                <c:pt idx="307">
                  <c:v>56.966369251887407</c:v>
                </c:pt>
                <c:pt idx="308">
                  <c:v>29.512697323266902</c:v>
                </c:pt>
                <c:pt idx="309">
                  <c:v>29.855868222374699</c:v>
                </c:pt>
                <c:pt idx="310">
                  <c:v>25.737817433081599</c:v>
                </c:pt>
                <c:pt idx="311">
                  <c:v>19.4921070693205</c:v>
                </c:pt>
                <c:pt idx="312">
                  <c:v>19.011667810569598</c:v>
                </c:pt>
                <c:pt idx="313">
                  <c:v>17.570350034317002</c:v>
                </c:pt>
                <c:pt idx="314">
                  <c:v>52.230610844200399</c:v>
                </c:pt>
                <c:pt idx="315">
                  <c:v>52.230610844200399</c:v>
                </c:pt>
                <c:pt idx="316">
                  <c:v>48.730267673301299</c:v>
                </c:pt>
                <c:pt idx="317">
                  <c:v>20.384351407000601</c:v>
                </c:pt>
                <c:pt idx="318">
                  <c:v>14.893617021276501</c:v>
                </c:pt>
                <c:pt idx="319">
                  <c:v>16.678105696636898</c:v>
                </c:pt>
                <c:pt idx="320">
                  <c:v>16.678105696636898</c:v>
                </c:pt>
                <c:pt idx="321">
                  <c:v>6.4516129032257989</c:v>
                </c:pt>
                <c:pt idx="322">
                  <c:v>6.4516129032257989</c:v>
                </c:pt>
                <c:pt idx="323">
                  <c:v>6.4516129032257989</c:v>
                </c:pt>
                <c:pt idx="324">
                  <c:v>8.3047357584076806</c:v>
                </c:pt>
                <c:pt idx="325">
                  <c:v>24.227865477007501</c:v>
                </c:pt>
                <c:pt idx="326">
                  <c:v>24.227865477007501</c:v>
                </c:pt>
                <c:pt idx="327">
                  <c:v>24.021962937542803</c:v>
                </c:pt>
                <c:pt idx="328">
                  <c:v>24.021962937542803</c:v>
                </c:pt>
                <c:pt idx="329">
                  <c:v>32.5326012354152</c:v>
                </c:pt>
                <c:pt idx="330">
                  <c:v>18.943033630748101</c:v>
                </c:pt>
                <c:pt idx="331">
                  <c:v>18.8743994509265</c:v>
                </c:pt>
                <c:pt idx="332">
                  <c:v>18.8743994509265</c:v>
                </c:pt>
                <c:pt idx="333">
                  <c:v>57.789979409745996</c:v>
                </c:pt>
                <c:pt idx="334">
                  <c:v>58.064516129032192</c:v>
                </c:pt>
                <c:pt idx="335">
                  <c:v>57.927247769389098</c:v>
                </c:pt>
                <c:pt idx="336">
                  <c:v>56.760466712422698</c:v>
                </c:pt>
                <c:pt idx="337">
                  <c:v>53.671928620452903</c:v>
                </c:pt>
                <c:pt idx="338">
                  <c:v>47.838023335621102</c:v>
                </c:pt>
                <c:pt idx="339">
                  <c:v>45.710363761152998</c:v>
                </c:pt>
                <c:pt idx="340">
                  <c:v>40.0823610157858</c:v>
                </c:pt>
                <c:pt idx="341">
                  <c:v>40.6314344543582</c:v>
                </c:pt>
                <c:pt idx="342">
                  <c:v>44.612216884008198</c:v>
                </c:pt>
                <c:pt idx="343">
                  <c:v>44.680851063829699</c:v>
                </c:pt>
                <c:pt idx="344">
                  <c:v>44.680851063829699</c:v>
                </c:pt>
                <c:pt idx="345">
                  <c:v>35.209334248455697</c:v>
                </c:pt>
                <c:pt idx="346">
                  <c:v>35.140700068634104</c:v>
                </c:pt>
                <c:pt idx="347">
                  <c:v>35.140700068634104</c:v>
                </c:pt>
                <c:pt idx="348">
                  <c:v>35.4152367879203</c:v>
                </c:pt>
                <c:pt idx="349">
                  <c:v>21.276595744680801</c:v>
                </c:pt>
                <c:pt idx="350">
                  <c:v>28.551818805765201</c:v>
                </c:pt>
                <c:pt idx="351">
                  <c:v>28.002745367192798</c:v>
                </c:pt>
                <c:pt idx="352">
                  <c:v>23.2669869595058</c:v>
                </c:pt>
                <c:pt idx="353">
                  <c:v>23.2669869595058</c:v>
                </c:pt>
                <c:pt idx="354">
                  <c:v>17.158544955387701</c:v>
                </c:pt>
                <c:pt idx="355">
                  <c:v>17.089910775566199</c:v>
                </c:pt>
                <c:pt idx="356">
                  <c:v>17.089910775566199</c:v>
                </c:pt>
                <c:pt idx="357">
                  <c:v>16.5408373369938</c:v>
                </c:pt>
                <c:pt idx="358">
                  <c:v>17.089910775566199</c:v>
                </c:pt>
                <c:pt idx="359">
                  <c:v>17.364447494852399</c:v>
                </c:pt>
                <c:pt idx="360">
                  <c:v>17.364447494852399</c:v>
                </c:pt>
                <c:pt idx="361">
                  <c:v>18.531228551818803</c:v>
                </c:pt>
                <c:pt idx="362">
                  <c:v>15.305422100205901</c:v>
                </c:pt>
                <c:pt idx="363">
                  <c:v>15.785861358956698</c:v>
                </c:pt>
                <c:pt idx="364">
                  <c:v>15.785861358956698</c:v>
                </c:pt>
                <c:pt idx="365">
                  <c:v>15.9231297185998</c:v>
                </c:pt>
                <c:pt idx="366">
                  <c:v>17.295813315030799</c:v>
                </c:pt>
                <c:pt idx="367">
                  <c:v>17.158544955387701</c:v>
                </c:pt>
                <c:pt idx="368">
                  <c:v>12.079615648592899</c:v>
                </c:pt>
                <c:pt idx="369">
                  <c:v>12.079615648592899</c:v>
                </c:pt>
                <c:pt idx="370">
                  <c:v>10.501029512697301</c:v>
                </c:pt>
                <c:pt idx="371">
                  <c:v>9.1969800960878505</c:v>
                </c:pt>
                <c:pt idx="372">
                  <c:v>10.4323953328757</c:v>
                </c:pt>
                <c:pt idx="373">
                  <c:v>18.119423472889402</c:v>
                </c:pt>
                <c:pt idx="374">
                  <c:v>56.966369251887407</c:v>
                </c:pt>
                <c:pt idx="375">
                  <c:v>56.966369251887407</c:v>
                </c:pt>
                <c:pt idx="376">
                  <c:v>56.966369251887407</c:v>
                </c:pt>
                <c:pt idx="377">
                  <c:v>36.238846945778903</c:v>
                </c:pt>
                <c:pt idx="378">
                  <c:v>40.7000686341798</c:v>
                </c:pt>
                <c:pt idx="379">
                  <c:v>31.0912834591626</c:v>
                </c:pt>
                <c:pt idx="380">
                  <c:v>10.9128345916266</c:v>
                </c:pt>
                <c:pt idx="381">
                  <c:v>11.530542210020499</c:v>
                </c:pt>
                <c:pt idx="382">
                  <c:v>8.4420041180507805</c:v>
                </c:pt>
                <c:pt idx="383">
                  <c:v>9.0597117364447399</c:v>
                </c:pt>
                <c:pt idx="384">
                  <c:v>8.716540837336991</c:v>
                </c:pt>
                <c:pt idx="385">
                  <c:v>8.716540837336991</c:v>
                </c:pt>
                <c:pt idx="386">
                  <c:v>6.3829787234042508</c:v>
                </c:pt>
                <c:pt idx="387">
                  <c:v>6.7261496225120094</c:v>
                </c:pt>
                <c:pt idx="388">
                  <c:v>6.6575154426904497</c:v>
                </c:pt>
                <c:pt idx="389">
                  <c:v>7.1379547014413101</c:v>
                </c:pt>
                <c:pt idx="390">
                  <c:v>6.0398078242964903</c:v>
                </c:pt>
                <c:pt idx="391">
                  <c:v>6.0398078242964903</c:v>
                </c:pt>
                <c:pt idx="392">
                  <c:v>6.3829787234042508</c:v>
                </c:pt>
                <c:pt idx="393">
                  <c:v>6.4516129032257989</c:v>
                </c:pt>
                <c:pt idx="394">
                  <c:v>6.1770761839396</c:v>
                </c:pt>
                <c:pt idx="395">
                  <c:v>6.1770761839396</c:v>
                </c:pt>
                <c:pt idx="396">
                  <c:v>3.5003431708990997</c:v>
                </c:pt>
                <c:pt idx="397">
                  <c:v>3.5003431708990997</c:v>
                </c:pt>
                <c:pt idx="398">
                  <c:v>3.5003431708990997</c:v>
                </c:pt>
                <c:pt idx="399">
                  <c:v>57.652711050102901</c:v>
                </c:pt>
                <c:pt idx="400">
                  <c:v>57.927247769389098</c:v>
                </c:pt>
                <c:pt idx="401">
                  <c:v>57.927247769389098</c:v>
                </c:pt>
                <c:pt idx="402">
                  <c:v>57.995881949210705</c:v>
                </c:pt>
                <c:pt idx="403">
                  <c:v>57.995881949210705</c:v>
                </c:pt>
                <c:pt idx="404">
                  <c:v>57.995881949210705</c:v>
                </c:pt>
                <c:pt idx="405">
                  <c:v>57.995881949210705</c:v>
                </c:pt>
                <c:pt idx="406">
                  <c:v>57.995881949210705</c:v>
                </c:pt>
                <c:pt idx="407">
                  <c:v>57.995881949210705</c:v>
                </c:pt>
                <c:pt idx="408">
                  <c:v>57.995881949210705</c:v>
                </c:pt>
                <c:pt idx="409">
                  <c:v>58.064516129032192</c:v>
                </c:pt>
                <c:pt idx="410">
                  <c:v>57.995881949210705</c:v>
                </c:pt>
                <c:pt idx="411">
                  <c:v>57.995881949210705</c:v>
                </c:pt>
                <c:pt idx="412">
                  <c:v>57.995881949210705</c:v>
                </c:pt>
                <c:pt idx="413">
                  <c:v>57.995881949210705</c:v>
                </c:pt>
                <c:pt idx="414">
                  <c:v>56.760466712422698</c:v>
                </c:pt>
                <c:pt idx="415">
                  <c:v>56.691832532601204</c:v>
                </c:pt>
                <c:pt idx="416">
                  <c:v>56.211393273850298</c:v>
                </c:pt>
                <c:pt idx="417">
                  <c:v>56.211393273850298</c:v>
                </c:pt>
                <c:pt idx="418">
                  <c:v>53.260123541523598</c:v>
                </c:pt>
                <c:pt idx="419">
                  <c:v>53.260123541523598</c:v>
                </c:pt>
                <c:pt idx="420">
                  <c:v>56.623198352779603</c:v>
                </c:pt>
                <c:pt idx="421">
                  <c:v>56.005490734385702</c:v>
                </c:pt>
                <c:pt idx="422">
                  <c:v>55.181880576527099</c:v>
                </c:pt>
                <c:pt idx="423">
                  <c:v>54.907343857240896</c:v>
                </c:pt>
                <c:pt idx="424">
                  <c:v>47.220315717227102</c:v>
                </c:pt>
                <c:pt idx="425">
                  <c:v>47.220315717227102</c:v>
                </c:pt>
                <c:pt idx="426">
                  <c:v>45.641729581331504</c:v>
                </c:pt>
                <c:pt idx="427">
                  <c:v>43.445435827041798</c:v>
                </c:pt>
                <c:pt idx="428">
                  <c:v>39.876458476321204</c:v>
                </c:pt>
                <c:pt idx="429">
                  <c:v>23.610157858613501</c:v>
                </c:pt>
                <c:pt idx="430">
                  <c:v>24.7083047357584</c:v>
                </c:pt>
                <c:pt idx="431">
                  <c:v>24.7083047357584</c:v>
                </c:pt>
                <c:pt idx="432">
                  <c:v>24.0905971173644</c:v>
                </c:pt>
                <c:pt idx="433">
                  <c:v>24.3651338366506</c:v>
                </c:pt>
                <c:pt idx="434">
                  <c:v>20.247083047357499</c:v>
                </c:pt>
                <c:pt idx="435">
                  <c:v>14.824982841455</c:v>
                </c:pt>
                <c:pt idx="436">
                  <c:v>43.651338366506501</c:v>
                </c:pt>
                <c:pt idx="437">
                  <c:v>43.651338366506501</c:v>
                </c:pt>
                <c:pt idx="438">
                  <c:v>43.651338366506501</c:v>
                </c:pt>
                <c:pt idx="439">
                  <c:v>43.788606726149595</c:v>
                </c:pt>
                <c:pt idx="440">
                  <c:v>28.002745367192798</c:v>
                </c:pt>
                <c:pt idx="441">
                  <c:v>23.4728894989704</c:v>
                </c:pt>
                <c:pt idx="442">
                  <c:v>23.4728894989704</c:v>
                </c:pt>
                <c:pt idx="443">
                  <c:v>23.4728894989704</c:v>
                </c:pt>
                <c:pt idx="444">
                  <c:v>21.139327385037703</c:v>
                </c:pt>
                <c:pt idx="445">
                  <c:v>16.129032258064498</c:v>
                </c:pt>
                <c:pt idx="446">
                  <c:v>16.060398078242898</c:v>
                </c:pt>
                <c:pt idx="447">
                  <c:v>14.0700068634179</c:v>
                </c:pt>
                <c:pt idx="448">
                  <c:v>14.3445435827041</c:v>
                </c:pt>
                <c:pt idx="449">
                  <c:v>17.913520933424802</c:v>
                </c:pt>
                <c:pt idx="450">
                  <c:v>11.393273850377399</c:v>
                </c:pt>
                <c:pt idx="451">
                  <c:v>10.6382978723404</c:v>
                </c:pt>
                <c:pt idx="452">
                  <c:v>10.775566231983499</c:v>
                </c:pt>
                <c:pt idx="453">
                  <c:v>10.9128345916266</c:v>
                </c:pt>
                <c:pt idx="454">
                  <c:v>10.9814687714481</c:v>
                </c:pt>
                <c:pt idx="455">
                  <c:v>10.9814687714481</c:v>
                </c:pt>
                <c:pt idx="456">
                  <c:v>12.903225806451598</c:v>
                </c:pt>
                <c:pt idx="457">
                  <c:v>20.933424845573001</c:v>
                </c:pt>
                <c:pt idx="458">
                  <c:v>26.492793411118697</c:v>
                </c:pt>
                <c:pt idx="459">
                  <c:v>17.295813315030799</c:v>
                </c:pt>
                <c:pt idx="460">
                  <c:v>14.7563486616334</c:v>
                </c:pt>
                <c:pt idx="461">
                  <c:v>12.285518188057599</c:v>
                </c:pt>
                <c:pt idx="462">
                  <c:v>12.285518188057599</c:v>
                </c:pt>
                <c:pt idx="463">
                  <c:v>7.4811256005490696</c:v>
                </c:pt>
                <c:pt idx="464">
                  <c:v>6.9320521619766593</c:v>
                </c:pt>
                <c:pt idx="465">
                  <c:v>6.9320521619766593</c:v>
                </c:pt>
                <c:pt idx="466">
                  <c:v>6.9320521619766593</c:v>
                </c:pt>
                <c:pt idx="467">
                  <c:v>8.0301990391214808</c:v>
                </c:pt>
                <c:pt idx="468">
                  <c:v>10.775566231983499</c:v>
                </c:pt>
                <c:pt idx="469">
                  <c:v>12.2168840082361</c:v>
                </c:pt>
                <c:pt idx="470">
                  <c:v>11.805078929306701</c:v>
                </c:pt>
                <c:pt idx="471">
                  <c:v>15.9231297185998</c:v>
                </c:pt>
                <c:pt idx="472">
                  <c:v>15.374056280027402</c:v>
                </c:pt>
                <c:pt idx="473">
                  <c:v>14.4818119423472</c:v>
                </c:pt>
                <c:pt idx="474">
                  <c:v>15.236787920384302</c:v>
                </c:pt>
                <c:pt idx="475">
                  <c:v>10.089224433768001</c:v>
                </c:pt>
                <c:pt idx="476">
                  <c:v>4.6671242278654699</c:v>
                </c:pt>
                <c:pt idx="477">
                  <c:v>4.1866849691146104</c:v>
                </c:pt>
                <c:pt idx="478">
                  <c:v>4.1866849691146104</c:v>
                </c:pt>
                <c:pt idx="479">
                  <c:v>4.1866849691146104</c:v>
                </c:pt>
                <c:pt idx="480">
                  <c:v>4.9416609471516795</c:v>
                </c:pt>
                <c:pt idx="481">
                  <c:v>4.8730267673301295</c:v>
                </c:pt>
                <c:pt idx="482">
                  <c:v>4.8730267673301295</c:v>
                </c:pt>
                <c:pt idx="483">
                  <c:v>3.2944406314344499</c:v>
                </c:pt>
                <c:pt idx="484">
                  <c:v>3.5003431708990997</c:v>
                </c:pt>
                <c:pt idx="485">
                  <c:v>3.5003431708990997</c:v>
                </c:pt>
                <c:pt idx="486">
                  <c:v>3.7748798901853098</c:v>
                </c:pt>
                <c:pt idx="487">
                  <c:v>4.8043925875085698</c:v>
                </c:pt>
                <c:pt idx="488">
                  <c:v>1.7844886753603202</c:v>
                </c:pt>
                <c:pt idx="489">
                  <c:v>2.1276595744680797</c:v>
                </c:pt>
                <c:pt idx="490">
                  <c:v>2.4708304735758397</c:v>
                </c:pt>
                <c:pt idx="491">
                  <c:v>1.1667810569663599</c:v>
                </c:pt>
                <c:pt idx="492">
                  <c:v>3.3630748112559998</c:v>
                </c:pt>
                <c:pt idx="493">
                  <c:v>3.3630748112559998</c:v>
                </c:pt>
                <c:pt idx="494">
                  <c:v>3.3630748112559998</c:v>
                </c:pt>
                <c:pt idx="495">
                  <c:v>3.3630748112559998</c:v>
                </c:pt>
                <c:pt idx="496">
                  <c:v>3.3630748112559998</c:v>
                </c:pt>
                <c:pt idx="497">
                  <c:v>3.3630748112559998</c:v>
                </c:pt>
                <c:pt idx="498">
                  <c:v>1.1667810569663599</c:v>
                </c:pt>
                <c:pt idx="499">
                  <c:v>1.44131777625257</c:v>
                </c:pt>
                <c:pt idx="500">
                  <c:v>1.30404941660947</c:v>
                </c:pt>
                <c:pt idx="501">
                  <c:v>1.09814687714481</c:v>
                </c:pt>
                <c:pt idx="502">
                  <c:v>1.09814687714481</c:v>
                </c:pt>
                <c:pt idx="503">
                  <c:v>1.09814687714481</c:v>
                </c:pt>
                <c:pt idx="504">
                  <c:v>0.96087851750171505</c:v>
                </c:pt>
                <c:pt idx="505">
                  <c:v>0.96087851750171505</c:v>
                </c:pt>
                <c:pt idx="506">
                  <c:v>0.13726835964310199</c:v>
                </c:pt>
                <c:pt idx="507">
                  <c:v>6.8634179821551095E-2</c:v>
                </c:pt>
                <c:pt idx="508">
                  <c:v>6.8634179821551095E-2</c:v>
                </c:pt>
                <c:pt idx="509">
                  <c:v>2.2649279341111801</c:v>
                </c:pt>
                <c:pt idx="510">
                  <c:v>2.6080988332189401</c:v>
                </c:pt>
                <c:pt idx="511">
                  <c:v>2.3335621139327301</c:v>
                </c:pt>
                <c:pt idx="512">
                  <c:v>1.2354152367879199</c:v>
                </c:pt>
                <c:pt idx="513">
                  <c:v>0.13726835964310199</c:v>
                </c:pt>
                <c:pt idx="514">
                  <c:v>6.8634179821551095E-2</c:v>
                </c:pt>
                <c:pt idx="515">
                  <c:v>0</c:v>
                </c:pt>
                <c:pt idx="516">
                  <c:v>0</c:v>
                </c:pt>
                <c:pt idx="517">
                  <c:v>0</c:v>
                </c:pt>
                <c:pt idx="518">
                  <c:v>0</c:v>
                </c:pt>
                <c:pt idx="519">
                  <c:v>0</c:v>
                </c:pt>
                <c:pt idx="520">
                  <c:v>0</c:v>
                </c:pt>
                <c:pt idx="521">
                  <c:v>0</c:v>
                </c:pt>
                <c:pt idx="522">
                  <c:v>0</c:v>
                </c:pt>
                <c:pt idx="523">
                  <c:v>0.75497597803706207</c:v>
                </c:pt>
                <c:pt idx="524">
                  <c:v>6.8634179821551095E-2</c:v>
                </c:pt>
                <c:pt idx="525">
                  <c:v>0</c:v>
                </c:pt>
                <c:pt idx="526">
                  <c:v>0</c:v>
                </c:pt>
                <c:pt idx="527">
                  <c:v>0</c:v>
                </c:pt>
                <c:pt idx="528">
                  <c:v>0</c:v>
                </c:pt>
                <c:pt idx="529">
                  <c:v>0</c:v>
                </c:pt>
                <c:pt idx="530">
                  <c:v>0</c:v>
                </c:pt>
                <c:pt idx="531">
                  <c:v>0</c:v>
                </c:pt>
                <c:pt idx="532">
                  <c:v>0</c:v>
                </c:pt>
                <c:pt idx="533">
                  <c:v>6.8634179821551095E-2</c:v>
                </c:pt>
                <c:pt idx="534">
                  <c:v>6.8634179821551095E-2</c:v>
                </c:pt>
                <c:pt idx="535">
                  <c:v>6.8634179821551095E-2</c:v>
                </c:pt>
                <c:pt idx="536">
                  <c:v>6.8634179821551095E-2</c:v>
                </c:pt>
                <c:pt idx="537">
                  <c:v>1.2354152367879199</c:v>
                </c:pt>
                <c:pt idx="538">
                  <c:v>0.20590253946465303</c:v>
                </c:pt>
                <c:pt idx="539">
                  <c:v>0</c:v>
                </c:pt>
                <c:pt idx="540">
                  <c:v>0</c:v>
                </c:pt>
                <c:pt idx="541">
                  <c:v>0</c:v>
                </c:pt>
                <c:pt idx="542">
                  <c:v>0</c:v>
                </c:pt>
                <c:pt idx="543">
                  <c:v>0</c:v>
                </c:pt>
                <c:pt idx="544">
                  <c:v>0</c:v>
                </c:pt>
                <c:pt idx="545">
                  <c:v>0.27453671928620399</c:v>
                </c:pt>
                <c:pt idx="546">
                  <c:v>0.27453671928620399</c:v>
                </c:pt>
                <c:pt idx="547">
                  <c:v>0</c:v>
                </c:pt>
                <c:pt idx="548">
                  <c:v>0</c:v>
                </c:pt>
                <c:pt idx="549">
                  <c:v>0</c:v>
                </c:pt>
                <c:pt idx="550">
                  <c:v>1.02951269732326</c:v>
                </c:pt>
                <c:pt idx="551">
                  <c:v>0.27453671928620399</c:v>
                </c:pt>
                <c:pt idx="552">
                  <c:v>0.13726835964310199</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0.48043925875085697</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0</c:v>
                </c:pt>
                <c:pt idx="591">
                  <c:v>0</c:v>
                </c:pt>
                <c:pt idx="592">
                  <c:v>0</c:v>
                </c:pt>
                <c:pt idx="593">
                  <c:v>0</c:v>
                </c:pt>
                <c:pt idx="594">
                  <c:v>0</c:v>
                </c:pt>
                <c:pt idx="595">
                  <c:v>0.54907343857240909</c:v>
                </c:pt>
                <c:pt idx="596">
                  <c:v>0.20590253946465303</c:v>
                </c:pt>
                <c:pt idx="597">
                  <c:v>0</c:v>
                </c:pt>
                <c:pt idx="598">
                  <c:v>0</c:v>
                </c:pt>
                <c:pt idx="599">
                  <c:v>0</c:v>
                </c:pt>
                <c:pt idx="600">
                  <c:v>0</c:v>
                </c:pt>
                <c:pt idx="601">
                  <c:v>0</c:v>
                </c:pt>
                <c:pt idx="602">
                  <c:v>0</c:v>
                </c:pt>
                <c:pt idx="603">
                  <c:v>0</c:v>
                </c:pt>
                <c:pt idx="604">
                  <c:v>0.13726835964310199</c:v>
                </c:pt>
                <c:pt idx="605">
                  <c:v>0</c:v>
                </c:pt>
                <c:pt idx="606">
                  <c:v>0</c:v>
                </c:pt>
                <c:pt idx="607">
                  <c:v>0</c:v>
                </c:pt>
                <c:pt idx="608">
                  <c:v>0</c:v>
                </c:pt>
                <c:pt idx="609">
                  <c:v>0</c:v>
                </c:pt>
                <c:pt idx="610">
                  <c:v>0</c:v>
                </c:pt>
                <c:pt idx="611">
                  <c:v>0</c:v>
                </c:pt>
                <c:pt idx="612">
                  <c:v>0</c:v>
                </c:pt>
                <c:pt idx="613">
                  <c:v>0</c:v>
                </c:pt>
                <c:pt idx="614">
                  <c:v>0</c:v>
                </c:pt>
                <c:pt idx="615">
                  <c:v>0</c:v>
                </c:pt>
                <c:pt idx="616">
                  <c:v>13.383665065202399</c:v>
                </c:pt>
                <c:pt idx="617">
                  <c:v>14.4131777625257</c:v>
                </c:pt>
                <c:pt idx="618">
                  <c:v>7.96156485929993</c:v>
                </c:pt>
                <c:pt idx="619">
                  <c:v>1.71585449553877</c:v>
                </c:pt>
                <c:pt idx="620">
                  <c:v>0</c:v>
                </c:pt>
                <c:pt idx="621">
                  <c:v>0</c:v>
                </c:pt>
                <c:pt idx="622">
                  <c:v>0</c:v>
                </c:pt>
                <c:pt idx="623">
                  <c:v>0</c:v>
                </c:pt>
                <c:pt idx="624">
                  <c:v>0</c:v>
                </c:pt>
                <c:pt idx="625">
                  <c:v>0</c:v>
                </c:pt>
                <c:pt idx="626">
                  <c:v>0</c:v>
                </c:pt>
                <c:pt idx="627">
                  <c:v>0</c:v>
                </c:pt>
                <c:pt idx="628">
                  <c:v>0</c:v>
                </c:pt>
                <c:pt idx="629">
                  <c:v>0</c:v>
                </c:pt>
                <c:pt idx="630">
                  <c:v>0</c:v>
                </c:pt>
                <c:pt idx="631">
                  <c:v>0</c:v>
                </c:pt>
                <c:pt idx="632">
                  <c:v>0</c:v>
                </c:pt>
                <c:pt idx="633">
                  <c:v>0</c:v>
                </c:pt>
                <c:pt idx="634">
                  <c:v>6.8634179821551095E-2</c:v>
                </c:pt>
                <c:pt idx="635">
                  <c:v>0.686341798215511</c:v>
                </c:pt>
                <c:pt idx="636">
                  <c:v>0.27453671928620399</c:v>
                </c:pt>
                <c:pt idx="637">
                  <c:v>0</c:v>
                </c:pt>
                <c:pt idx="638">
                  <c:v>0</c:v>
                </c:pt>
                <c:pt idx="639">
                  <c:v>50.652024708304701</c:v>
                </c:pt>
                <c:pt idx="640">
                  <c:v>0</c:v>
                </c:pt>
                <c:pt idx="641">
                  <c:v>0</c:v>
                </c:pt>
                <c:pt idx="642">
                  <c:v>0</c:v>
                </c:pt>
                <c:pt idx="643">
                  <c:v>0</c:v>
                </c:pt>
                <c:pt idx="644">
                  <c:v>0</c:v>
                </c:pt>
                <c:pt idx="645">
                  <c:v>0</c:v>
                </c:pt>
                <c:pt idx="646">
                  <c:v>0</c:v>
                </c:pt>
                <c:pt idx="647">
                  <c:v>0</c:v>
                </c:pt>
                <c:pt idx="648">
                  <c:v>0</c:v>
                </c:pt>
                <c:pt idx="649">
                  <c:v>5.0102951269732294</c:v>
                </c:pt>
                <c:pt idx="650">
                  <c:v>2.5394646533973901</c:v>
                </c:pt>
                <c:pt idx="651">
                  <c:v>2.5394646533973901</c:v>
                </c:pt>
                <c:pt idx="652">
                  <c:v>6.8634179821551095E-2</c:v>
                </c:pt>
                <c:pt idx="653">
                  <c:v>0.96087851750171505</c:v>
                </c:pt>
                <c:pt idx="654">
                  <c:v>0.96087851750171505</c:v>
                </c:pt>
                <c:pt idx="655">
                  <c:v>2.0590253946465302</c:v>
                </c:pt>
                <c:pt idx="656">
                  <c:v>2.0590253946465302</c:v>
                </c:pt>
                <c:pt idx="657">
                  <c:v>2.0590253946465302</c:v>
                </c:pt>
                <c:pt idx="658">
                  <c:v>2.0590253946465302</c:v>
                </c:pt>
                <c:pt idx="659">
                  <c:v>2.0590253946465302</c:v>
                </c:pt>
                <c:pt idx="660">
                  <c:v>3.2258064516128995</c:v>
                </c:pt>
                <c:pt idx="661">
                  <c:v>51.544269045984905</c:v>
                </c:pt>
                <c:pt idx="662">
                  <c:v>51.544269045984905</c:v>
                </c:pt>
                <c:pt idx="663">
                  <c:v>58.064516129032192</c:v>
                </c:pt>
                <c:pt idx="664">
                  <c:v>58.064516129032192</c:v>
                </c:pt>
                <c:pt idx="665">
                  <c:v>58.064516129032192</c:v>
                </c:pt>
                <c:pt idx="666">
                  <c:v>58.064516129032192</c:v>
                </c:pt>
                <c:pt idx="667">
                  <c:v>45.641729581331504</c:v>
                </c:pt>
                <c:pt idx="668">
                  <c:v>22.855181880576499</c:v>
                </c:pt>
                <c:pt idx="669">
                  <c:v>10.9128345916266</c:v>
                </c:pt>
                <c:pt idx="670">
                  <c:v>7.6183939601921695</c:v>
                </c:pt>
                <c:pt idx="671">
                  <c:v>4.6671242278654699</c:v>
                </c:pt>
                <c:pt idx="672">
                  <c:v>3.4317089910775498</c:v>
                </c:pt>
                <c:pt idx="673">
                  <c:v>3.4317089910775498</c:v>
                </c:pt>
                <c:pt idx="674">
                  <c:v>3.4317089910775498</c:v>
                </c:pt>
                <c:pt idx="675">
                  <c:v>1.9217570350034301</c:v>
                </c:pt>
                <c:pt idx="676">
                  <c:v>3.2944406314344499</c:v>
                </c:pt>
                <c:pt idx="677">
                  <c:v>3.2944406314344499</c:v>
                </c:pt>
                <c:pt idx="678">
                  <c:v>25.600549073438501</c:v>
                </c:pt>
                <c:pt idx="679">
                  <c:v>25.600549073438501</c:v>
                </c:pt>
                <c:pt idx="680">
                  <c:v>25.600549073438501</c:v>
                </c:pt>
                <c:pt idx="681">
                  <c:v>27.796842827728202</c:v>
                </c:pt>
                <c:pt idx="682">
                  <c:v>27.796842827728202</c:v>
                </c:pt>
                <c:pt idx="683">
                  <c:v>27.796842827728202</c:v>
                </c:pt>
                <c:pt idx="684">
                  <c:v>24.502402196293698</c:v>
                </c:pt>
                <c:pt idx="685">
                  <c:v>24.502402196293698</c:v>
                </c:pt>
                <c:pt idx="686">
                  <c:v>24.502402196293698</c:v>
                </c:pt>
                <c:pt idx="687">
                  <c:v>24.3651338366506</c:v>
                </c:pt>
                <c:pt idx="688">
                  <c:v>13.246396705559299</c:v>
                </c:pt>
                <c:pt idx="689">
                  <c:v>13.0404941660947</c:v>
                </c:pt>
                <c:pt idx="690">
                  <c:v>10.226492793411101</c:v>
                </c:pt>
                <c:pt idx="691">
                  <c:v>10.2951269732326</c:v>
                </c:pt>
                <c:pt idx="692">
                  <c:v>10.2951269732326</c:v>
                </c:pt>
                <c:pt idx="693">
                  <c:v>9.9519560741249098</c:v>
                </c:pt>
                <c:pt idx="694">
                  <c:v>8.6479066575154402</c:v>
                </c:pt>
                <c:pt idx="695">
                  <c:v>9.67741935483871</c:v>
                </c:pt>
                <c:pt idx="696">
                  <c:v>9.67741935483871</c:v>
                </c:pt>
                <c:pt idx="697">
                  <c:v>9.67741935483871</c:v>
                </c:pt>
                <c:pt idx="698">
                  <c:v>6.1770761839396</c:v>
                </c:pt>
                <c:pt idx="699">
                  <c:v>5.5593685655456397</c:v>
                </c:pt>
                <c:pt idx="700">
                  <c:v>6.1084420041180501</c:v>
                </c:pt>
                <c:pt idx="701">
                  <c:v>32.875772134522904</c:v>
                </c:pt>
                <c:pt idx="702">
                  <c:v>31.846259437199699</c:v>
                </c:pt>
                <c:pt idx="703">
                  <c:v>25.600549073438501</c:v>
                </c:pt>
                <c:pt idx="704">
                  <c:v>19.4234728894989</c:v>
                </c:pt>
                <c:pt idx="705">
                  <c:v>16.609471516815301</c:v>
                </c:pt>
                <c:pt idx="706">
                  <c:v>8.716540837336991</c:v>
                </c:pt>
                <c:pt idx="707">
                  <c:v>7.0006863417982093</c:v>
                </c:pt>
                <c:pt idx="708">
                  <c:v>4.8730267673301295</c:v>
                </c:pt>
                <c:pt idx="709">
                  <c:v>17.844886753603202</c:v>
                </c:pt>
                <c:pt idx="710">
                  <c:v>18.943033630748101</c:v>
                </c:pt>
                <c:pt idx="711">
                  <c:v>44.269045984900401</c:v>
                </c:pt>
                <c:pt idx="712">
                  <c:v>45.984900480439201</c:v>
                </c:pt>
                <c:pt idx="713">
                  <c:v>50.583390528483093</c:v>
                </c:pt>
                <c:pt idx="714">
                  <c:v>45.435827041866801</c:v>
                </c:pt>
                <c:pt idx="715">
                  <c:v>43.376801647220297</c:v>
                </c:pt>
                <c:pt idx="716">
                  <c:v>43.376801647220297</c:v>
                </c:pt>
                <c:pt idx="717">
                  <c:v>43.0336307481125</c:v>
                </c:pt>
                <c:pt idx="718">
                  <c:v>43.0336307481125</c:v>
                </c:pt>
                <c:pt idx="719">
                  <c:v>40.356897735072003</c:v>
                </c:pt>
                <c:pt idx="720">
                  <c:v>22.580645161290299</c:v>
                </c:pt>
                <c:pt idx="721">
                  <c:v>22.580645161290299</c:v>
                </c:pt>
                <c:pt idx="722">
                  <c:v>5.1475634866163302</c:v>
                </c:pt>
                <c:pt idx="723">
                  <c:v>4.52985586822237</c:v>
                </c:pt>
                <c:pt idx="724">
                  <c:v>4.6671242278654699</c:v>
                </c:pt>
                <c:pt idx="725">
                  <c:v>4.7357584076870198</c:v>
                </c:pt>
                <c:pt idx="726">
                  <c:v>8.8538091969800909</c:v>
                </c:pt>
                <c:pt idx="727">
                  <c:v>3.6376115305422099</c:v>
                </c:pt>
                <c:pt idx="728">
                  <c:v>4.8043925875085698</c:v>
                </c:pt>
                <c:pt idx="729">
                  <c:v>4.9416609471516795</c:v>
                </c:pt>
                <c:pt idx="730">
                  <c:v>3.9121482498284101</c:v>
                </c:pt>
                <c:pt idx="731">
                  <c:v>4.52985586822237</c:v>
                </c:pt>
                <c:pt idx="732">
                  <c:v>6.1084420041180501</c:v>
                </c:pt>
                <c:pt idx="733">
                  <c:v>4.9416609471516795</c:v>
                </c:pt>
                <c:pt idx="734">
                  <c:v>4.9416609471516795</c:v>
                </c:pt>
                <c:pt idx="735">
                  <c:v>4.1866849691146104</c:v>
                </c:pt>
                <c:pt idx="736">
                  <c:v>4.8730267673301295</c:v>
                </c:pt>
                <c:pt idx="737">
                  <c:v>5.4221002059025301</c:v>
                </c:pt>
                <c:pt idx="738">
                  <c:v>4.9416609471516795</c:v>
                </c:pt>
                <c:pt idx="739">
                  <c:v>4.1180507892930605</c:v>
                </c:pt>
                <c:pt idx="740">
                  <c:v>4.2553191489361701</c:v>
                </c:pt>
                <c:pt idx="741">
                  <c:v>4.2553191489361701</c:v>
                </c:pt>
                <c:pt idx="742">
                  <c:v>4.2553191489361701</c:v>
                </c:pt>
                <c:pt idx="743">
                  <c:v>4.2553191489361701</c:v>
                </c:pt>
                <c:pt idx="744">
                  <c:v>2.40219629375428</c:v>
                </c:pt>
                <c:pt idx="745">
                  <c:v>2.40219629375428</c:v>
                </c:pt>
                <c:pt idx="746">
                  <c:v>2.40219629375428</c:v>
                </c:pt>
                <c:pt idx="747">
                  <c:v>3.1571722717913504</c:v>
                </c:pt>
                <c:pt idx="748">
                  <c:v>3.7062457103637598</c:v>
                </c:pt>
                <c:pt idx="749">
                  <c:v>12.3541523678792</c:v>
                </c:pt>
                <c:pt idx="750">
                  <c:v>8.9910775566231909</c:v>
                </c:pt>
                <c:pt idx="751">
                  <c:v>8.9910775566231909</c:v>
                </c:pt>
                <c:pt idx="752">
                  <c:v>11.7364447494852</c:v>
                </c:pt>
                <c:pt idx="753">
                  <c:v>11.393273850377399</c:v>
                </c:pt>
                <c:pt idx="754">
                  <c:v>6.1770761839396</c:v>
                </c:pt>
                <c:pt idx="755">
                  <c:v>5.8339052848318396</c:v>
                </c:pt>
                <c:pt idx="756">
                  <c:v>7.8242964996568203</c:v>
                </c:pt>
                <c:pt idx="757">
                  <c:v>6.5202470830473498</c:v>
                </c:pt>
                <c:pt idx="758">
                  <c:v>6.5202470830473498</c:v>
                </c:pt>
                <c:pt idx="759">
                  <c:v>8.5106382978723403</c:v>
                </c:pt>
                <c:pt idx="760">
                  <c:v>8.5106382978723403</c:v>
                </c:pt>
                <c:pt idx="761">
                  <c:v>3.5689773507206501</c:v>
                </c:pt>
                <c:pt idx="762">
                  <c:v>3.2944406314344499</c:v>
                </c:pt>
                <c:pt idx="763">
                  <c:v>3.7062457103637598</c:v>
                </c:pt>
                <c:pt idx="764">
                  <c:v>4.1866849691146104</c:v>
                </c:pt>
                <c:pt idx="765">
                  <c:v>14.5504461221688</c:v>
                </c:pt>
                <c:pt idx="766">
                  <c:v>18.462594371997202</c:v>
                </c:pt>
                <c:pt idx="767">
                  <c:v>26.286890871654002</c:v>
                </c:pt>
                <c:pt idx="768">
                  <c:v>26.286890871654002</c:v>
                </c:pt>
                <c:pt idx="769">
                  <c:v>28.620452985586798</c:v>
                </c:pt>
                <c:pt idx="770">
                  <c:v>50.446122168839999</c:v>
                </c:pt>
                <c:pt idx="771">
                  <c:v>52.024708304735704</c:v>
                </c:pt>
                <c:pt idx="772">
                  <c:v>52.024708304735704</c:v>
                </c:pt>
                <c:pt idx="773">
                  <c:v>52.024708304735704</c:v>
                </c:pt>
                <c:pt idx="774">
                  <c:v>57.858613589567597</c:v>
                </c:pt>
                <c:pt idx="775">
                  <c:v>57.858613589567597</c:v>
                </c:pt>
                <c:pt idx="776">
                  <c:v>57.858613589567597</c:v>
                </c:pt>
                <c:pt idx="777">
                  <c:v>57.927247769389098</c:v>
                </c:pt>
                <c:pt idx="778">
                  <c:v>58.064516129032192</c:v>
                </c:pt>
                <c:pt idx="779">
                  <c:v>58.064516129032192</c:v>
                </c:pt>
                <c:pt idx="780">
                  <c:v>58.064516129032192</c:v>
                </c:pt>
                <c:pt idx="781">
                  <c:v>58.064516129032192</c:v>
                </c:pt>
                <c:pt idx="782">
                  <c:v>58.064516129032192</c:v>
                </c:pt>
                <c:pt idx="783">
                  <c:v>58.064516129032192</c:v>
                </c:pt>
                <c:pt idx="784">
                  <c:v>57.995881949210705</c:v>
                </c:pt>
                <c:pt idx="785">
                  <c:v>57.995881949210705</c:v>
                </c:pt>
                <c:pt idx="786">
                  <c:v>57.995881949210705</c:v>
                </c:pt>
                <c:pt idx="787">
                  <c:v>52.573781743308103</c:v>
                </c:pt>
                <c:pt idx="788">
                  <c:v>52.573781743308103</c:v>
                </c:pt>
                <c:pt idx="789">
                  <c:v>57.240905971173596</c:v>
                </c:pt>
                <c:pt idx="790">
                  <c:v>54.838709677419295</c:v>
                </c:pt>
                <c:pt idx="791">
                  <c:v>35.003431708991002</c:v>
                </c:pt>
                <c:pt idx="792">
                  <c:v>23.129718599862699</c:v>
                </c:pt>
                <c:pt idx="793">
                  <c:v>14.001372683596399</c:v>
                </c:pt>
                <c:pt idx="794">
                  <c:v>14.001372683596399</c:v>
                </c:pt>
                <c:pt idx="795">
                  <c:v>12.3541523678792</c:v>
                </c:pt>
                <c:pt idx="796">
                  <c:v>5.2161976664378802</c:v>
                </c:pt>
                <c:pt idx="797">
                  <c:v>5.0789293067947803</c:v>
                </c:pt>
                <c:pt idx="798">
                  <c:v>5.9711736444749395</c:v>
                </c:pt>
                <c:pt idx="799">
                  <c:v>12.422786547700699</c:v>
                </c:pt>
                <c:pt idx="800">
                  <c:v>11.1187371310912</c:v>
                </c:pt>
                <c:pt idx="801">
                  <c:v>7.7556623198352703</c:v>
                </c:pt>
                <c:pt idx="802">
                  <c:v>4.3239533287577201</c:v>
                </c:pt>
                <c:pt idx="803">
                  <c:v>4.46122168840082</c:v>
                </c:pt>
                <c:pt idx="804">
                  <c:v>4.46122168840082</c:v>
                </c:pt>
                <c:pt idx="805">
                  <c:v>4.46122168840082</c:v>
                </c:pt>
                <c:pt idx="806">
                  <c:v>5.4221002059025301</c:v>
                </c:pt>
                <c:pt idx="807">
                  <c:v>2.9512697323266899</c:v>
                </c:pt>
                <c:pt idx="808">
                  <c:v>3.6376115305422099</c:v>
                </c:pt>
                <c:pt idx="809">
                  <c:v>3.6376115305422099</c:v>
                </c:pt>
                <c:pt idx="810">
                  <c:v>14.5504461221688</c:v>
                </c:pt>
                <c:pt idx="811">
                  <c:v>14.5504461221688</c:v>
                </c:pt>
                <c:pt idx="812">
                  <c:v>14.6877144818119</c:v>
                </c:pt>
                <c:pt idx="813">
                  <c:v>14.6877144818119</c:v>
                </c:pt>
                <c:pt idx="814">
                  <c:v>15.0995195607412</c:v>
                </c:pt>
                <c:pt idx="815">
                  <c:v>18.188057652711002</c:v>
                </c:pt>
                <c:pt idx="816">
                  <c:v>17.913520933424802</c:v>
                </c:pt>
                <c:pt idx="817">
                  <c:v>17.9821551132463</c:v>
                </c:pt>
                <c:pt idx="818">
                  <c:v>13.726835964310199</c:v>
                </c:pt>
                <c:pt idx="819">
                  <c:v>13.9327385037748</c:v>
                </c:pt>
                <c:pt idx="820">
                  <c:v>7.4811256005490696</c:v>
                </c:pt>
                <c:pt idx="821">
                  <c:v>4.6671242278654699</c:v>
                </c:pt>
                <c:pt idx="822">
                  <c:v>5.2848318462594301</c:v>
                </c:pt>
                <c:pt idx="823">
                  <c:v>0.61770761839395993</c:v>
                </c:pt>
                <c:pt idx="824">
                  <c:v>1.44131777625257</c:v>
                </c:pt>
                <c:pt idx="825">
                  <c:v>2.6080988332189401</c:v>
                </c:pt>
                <c:pt idx="826">
                  <c:v>2.6080988332189401</c:v>
                </c:pt>
                <c:pt idx="827">
                  <c:v>9.6087851750171502</c:v>
                </c:pt>
                <c:pt idx="828">
                  <c:v>8.0301990391214808</c:v>
                </c:pt>
                <c:pt idx="829">
                  <c:v>3.2944406314344499</c:v>
                </c:pt>
                <c:pt idx="830">
                  <c:v>3.8435140700068602</c:v>
                </c:pt>
                <c:pt idx="831">
                  <c:v>6.3829787234042508</c:v>
                </c:pt>
                <c:pt idx="832">
                  <c:v>6.7261496225120094</c:v>
                </c:pt>
                <c:pt idx="833">
                  <c:v>8.5792724776938911</c:v>
                </c:pt>
                <c:pt idx="834">
                  <c:v>8.716540837336991</c:v>
                </c:pt>
                <c:pt idx="835">
                  <c:v>12.2168840082361</c:v>
                </c:pt>
                <c:pt idx="836">
                  <c:v>12.3541523678792</c:v>
                </c:pt>
                <c:pt idx="837">
                  <c:v>15.785861358956698</c:v>
                </c:pt>
                <c:pt idx="838">
                  <c:v>16.2663006177076</c:v>
                </c:pt>
                <c:pt idx="839">
                  <c:v>17.158544955387701</c:v>
                </c:pt>
                <c:pt idx="840">
                  <c:v>23.747426218256599</c:v>
                </c:pt>
                <c:pt idx="841">
                  <c:v>18.805765271104999</c:v>
                </c:pt>
                <c:pt idx="842">
                  <c:v>11.5991763898421</c:v>
                </c:pt>
                <c:pt idx="843">
                  <c:v>11.5991763898421</c:v>
                </c:pt>
                <c:pt idx="844">
                  <c:v>11.5991763898421</c:v>
                </c:pt>
                <c:pt idx="845">
                  <c:v>11.5991763898421</c:v>
                </c:pt>
                <c:pt idx="846">
                  <c:v>11.5991763898421</c:v>
                </c:pt>
                <c:pt idx="847">
                  <c:v>8.5792724776938911</c:v>
                </c:pt>
                <c:pt idx="848">
                  <c:v>4.8730267673301295</c:v>
                </c:pt>
                <c:pt idx="849">
                  <c:v>3.1571722717913504</c:v>
                </c:pt>
                <c:pt idx="850">
                  <c:v>2.1276595744680797</c:v>
                </c:pt>
                <c:pt idx="851">
                  <c:v>2.1276595744680797</c:v>
                </c:pt>
                <c:pt idx="852">
                  <c:v>2.8826355525051399</c:v>
                </c:pt>
                <c:pt idx="853">
                  <c:v>2.9512697323266899</c:v>
                </c:pt>
                <c:pt idx="854">
                  <c:v>5.4221002059025301</c:v>
                </c:pt>
                <c:pt idx="855">
                  <c:v>3.9121482498284101</c:v>
                </c:pt>
                <c:pt idx="856">
                  <c:v>1.5099519560741201</c:v>
                </c:pt>
                <c:pt idx="857">
                  <c:v>1.5099519560741201</c:v>
                </c:pt>
                <c:pt idx="858">
                  <c:v>3.0885380919698</c:v>
                </c:pt>
                <c:pt idx="859">
                  <c:v>3.5689773507206501</c:v>
                </c:pt>
                <c:pt idx="860">
                  <c:v>3.5689773507206501</c:v>
                </c:pt>
                <c:pt idx="861">
                  <c:v>3.5689773507206501</c:v>
                </c:pt>
                <c:pt idx="862">
                  <c:v>3.7062457103637598</c:v>
                </c:pt>
                <c:pt idx="863">
                  <c:v>3.5689773507206501</c:v>
                </c:pt>
                <c:pt idx="864">
                  <c:v>3.5689773507206501</c:v>
                </c:pt>
                <c:pt idx="865">
                  <c:v>3.5689773507206501</c:v>
                </c:pt>
                <c:pt idx="866">
                  <c:v>3.0199039121482403</c:v>
                </c:pt>
                <c:pt idx="867">
                  <c:v>3.0199039121482403</c:v>
                </c:pt>
                <c:pt idx="868">
                  <c:v>0.54907343857240909</c:v>
                </c:pt>
                <c:pt idx="869">
                  <c:v>1.71585449553877</c:v>
                </c:pt>
                <c:pt idx="870">
                  <c:v>1.8531228551818799</c:v>
                </c:pt>
                <c:pt idx="871">
                  <c:v>1.8531228551818799</c:v>
                </c:pt>
                <c:pt idx="872">
                  <c:v>2.2649279341111801</c:v>
                </c:pt>
                <c:pt idx="873">
                  <c:v>0.82361015785861291</c:v>
                </c:pt>
                <c:pt idx="874">
                  <c:v>0.82361015785861291</c:v>
                </c:pt>
                <c:pt idx="875">
                  <c:v>0.48043925875085697</c:v>
                </c:pt>
                <c:pt idx="876">
                  <c:v>0.48043925875085697</c:v>
                </c:pt>
                <c:pt idx="877">
                  <c:v>6.8634179821551095E-2</c:v>
                </c:pt>
                <c:pt idx="878">
                  <c:v>0</c:v>
                </c:pt>
                <c:pt idx="879">
                  <c:v>0</c:v>
                </c:pt>
                <c:pt idx="880">
                  <c:v>0</c:v>
                </c:pt>
                <c:pt idx="881">
                  <c:v>0</c:v>
                </c:pt>
                <c:pt idx="882">
                  <c:v>0</c:v>
                </c:pt>
                <c:pt idx="883">
                  <c:v>0</c:v>
                </c:pt>
                <c:pt idx="884">
                  <c:v>0</c:v>
                </c:pt>
                <c:pt idx="885">
                  <c:v>6.8634179821551095E-2</c:v>
                </c:pt>
                <c:pt idx="886">
                  <c:v>0.13726835964310199</c:v>
                </c:pt>
                <c:pt idx="887">
                  <c:v>6.8634179821551095E-2</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0.343170899107755</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0.20590253946465303</c:v>
                </c:pt>
                <c:pt idx="921">
                  <c:v>0</c:v>
                </c:pt>
                <c:pt idx="922">
                  <c:v>0</c:v>
                </c:pt>
                <c:pt idx="923">
                  <c:v>0</c:v>
                </c:pt>
                <c:pt idx="924">
                  <c:v>0</c:v>
                </c:pt>
                <c:pt idx="925">
                  <c:v>0</c:v>
                </c:pt>
                <c:pt idx="926">
                  <c:v>0</c:v>
                </c:pt>
                <c:pt idx="927">
                  <c:v>6.8634179821551095E-2</c:v>
                </c:pt>
                <c:pt idx="928">
                  <c:v>0</c:v>
                </c:pt>
                <c:pt idx="929">
                  <c:v>0</c:v>
                </c:pt>
                <c:pt idx="930">
                  <c:v>0</c:v>
                </c:pt>
                <c:pt idx="931">
                  <c:v>0</c:v>
                </c:pt>
                <c:pt idx="932">
                  <c:v>0.13726835964310199</c:v>
                </c:pt>
                <c:pt idx="933">
                  <c:v>0.13726835964310199</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6.8634179821551095E-2</c:v>
                </c:pt>
                <c:pt idx="963">
                  <c:v>6.8634179821551095E-2</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1.5099519560741201</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0.41180507892930607</c:v>
                </c:pt>
                <c:pt idx="1013">
                  <c:v>6.8634179821551095E-2</c:v>
                </c:pt>
                <c:pt idx="1014">
                  <c:v>6.8634179821551095E-2</c:v>
                </c:pt>
                <c:pt idx="1015">
                  <c:v>6.8634179821551095E-2</c:v>
                </c:pt>
                <c:pt idx="1016">
                  <c:v>0.48043925875085697</c:v>
                </c:pt>
                <c:pt idx="1017">
                  <c:v>1.09814687714481</c:v>
                </c:pt>
                <c:pt idx="1018">
                  <c:v>18.3253260123541</c:v>
                </c:pt>
                <c:pt idx="1019">
                  <c:v>16.81537405628</c:v>
                </c:pt>
                <c:pt idx="1020">
                  <c:v>5.6280027453671906</c:v>
                </c:pt>
                <c:pt idx="1021">
                  <c:v>4.8730267673301295</c:v>
                </c:pt>
                <c:pt idx="1022">
                  <c:v>4.8730267673301295</c:v>
                </c:pt>
                <c:pt idx="1023">
                  <c:v>4.8730267673301295</c:v>
                </c:pt>
                <c:pt idx="1024">
                  <c:v>4.9416609471516795</c:v>
                </c:pt>
                <c:pt idx="1025">
                  <c:v>1.02951269732326</c:v>
                </c:pt>
                <c:pt idx="1026">
                  <c:v>1.02951269732326</c:v>
                </c:pt>
                <c:pt idx="1027">
                  <c:v>1.02951269732326</c:v>
                </c:pt>
                <c:pt idx="1028">
                  <c:v>1.02951269732326</c:v>
                </c:pt>
                <c:pt idx="1029">
                  <c:v>1.02951269732326</c:v>
                </c:pt>
                <c:pt idx="1030">
                  <c:v>3.2944406314344499</c:v>
                </c:pt>
                <c:pt idx="1031">
                  <c:v>1.37268359643102</c:v>
                </c:pt>
                <c:pt idx="1032">
                  <c:v>0.48043925875085697</c:v>
                </c:pt>
                <c:pt idx="1033">
                  <c:v>0.48043925875085697</c:v>
                </c:pt>
                <c:pt idx="1034">
                  <c:v>0.48043925875085697</c:v>
                </c:pt>
              </c:numCache>
            </c:numRef>
          </c:val>
          <c:extLst>
            <c:ext xmlns:c16="http://schemas.microsoft.com/office/drawing/2014/chart" uri="{C3380CC4-5D6E-409C-BE32-E72D297353CC}">
              <c16:uniqueId val="{00000000-09D0-4BC8-9FBC-1FD474480FCC}"/>
            </c:ext>
          </c:extLst>
        </c:ser>
        <c:dLbls>
          <c:showLegendKey val="0"/>
          <c:showVal val="0"/>
          <c:showCatName val="0"/>
          <c:showSerName val="0"/>
          <c:showPercent val="0"/>
          <c:showBubbleSize val="0"/>
        </c:dLbls>
        <c:gapWidth val="150"/>
        <c:axId val="599779135"/>
        <c:axId val="599778303"/>
      </c:barChart>
      <c:lineChart>
        <c:grouping val="standard"/>
        <c:varyColors val="0"/>
        <c:ser>
          <c:idx val="0"/>
          <c:order val="0"/>
          <c:tx>
            <c:strRef>
              <c:f>'Jason values'!$B$1</c:f>
              <c:strCache>
                <c:ptCount val="1"/>
                <c:pt idx="0">
                  <c:v>Discharge cubic ft per sec</c:v>
                </c:pt>
              </c:strCache>
            </c:strRef>
          </c:tx>
          <c:spPr>
            <a:ln w="15875" cap="rnd">
              <a:solidFill>
                <a:srgbClr val="095256"/>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values'!$B$2:$B$1037</c:f>
              <c:numCache>
                <c:formatCode>General</c:formatCode>
                <c:ptCount val="1036"/>
                <c:pt idx="0">
                  <c:v>491.66149369999999</c:v>
                </c:pt>
                <c:pt idx="1">
                  <c:v>489.64157770000003</c:v>
                </c:pt>
                <c:pt idx="2">
                  <c:v>487.54118849999998</c:v>
                </c:pt>
                <c:pt idx="3">
                  <c:v>487.55484740000003</c:v>
                </c:pt>
                <c:pt idx="4">
                  <c:v>488.74747769999999</c:v>
                </c:pt>
                <c:pt idx="5">
                  <c:v>489.70173440000002</c:v>
                </c:pt>
                <c:pt idx="6">
                  <c:v>490.47813680000002</c:v>
                </c:pt>
                <c:pt idx="7">
                  <c:v>491.31823659999998</c:v>
                </c:pt>
                <c:pt idx="8">
                  <c:v>487.23129080000001</c:v>
                </c:pt>
                <c:pt idx="9">
                  <c:v>489.30200250000001</c:v>
                </c:pt>
                <c:pt idx="10">
                  <c:v>488.55158340000003</c:v>
                </c:pt>
                <c:pt idx="11">
                  <c:v>488.39870869999999</c:v>
                </c:pt>
                <c:pt idx="12">
                  <c:v>487.91965320000003</c:v>
                </c:pt>
                <c:pt idx="13">
                  <c:v>486.45776619999998</c:v>
                </c:pt>
                <c:pt idx="14">
                  <c:v>486.75809400000003</c:v>
                </c:pt>
                <c:pt idx="15">
                  <c:v>483.62643750000001</c:v>
                </c:pt>
                <c:pt idx="16">
                  <c:v>483.72084100000001</c:v>
                </c:pt>
                <c:pt idx="17">
                  <c:v>484.96239220000001</c:v>
                </c:pt>
                <c:pt idx="18">
                  <c:v>487.51516409999999</c:v>
                </c:pt>
                <c:pt idx="19">
                  <c:v>487.05733550000002</c:v>
                </c:pt>
                <c:pt idx="20">
                  <c:v>489.79893090000002</c:v>
                </c:pt>
                <c:pt idx="21">
                  <c:v>493.15009600000002</c:v>
                </c:pt>
                <c:pt idx="22">
                  <c:v>488.8868602</c:v>
                </c:pt>
                <c:pt idx="23">
                  <c:v>488.50708709999998</c:v>
                </c:pt>
                <c:pt idx="24">
                  <c:v>488.24967199999998</c:v>
                </c:pt>
                <c:pt idx="25">
                  <c:v>486.27822170000002</c:v>
                </c:pt>
                <c:pt idx="26">
                  <c:v>486.99062570000001</c:v>
                </c:pt>
                <c:pt idx="27">
                  <c:v>489.82862720000003</c:v>
                </c:pt>
                <c:pt idx="28">
                  <c:v>488.2236901</c:v>
                </c:pt>
                <c:pt idx="29">
                  <c:v>483.41519940000001</c:v>
                </c:pt>
                <c:pt idx="30">
                  <c:v>482.71066610000003</c:v>
                </c:pt>
                <c:pt idx="31">
                  <c:v>486.37043419999998</c:v>
                </c:pt>
                <c:pt idx="32">
                  <c:v>490.7605342</c:v>
                </c:pt>
                <c:pt idx="33">
                  <c:v>494.77866699999998</c:v>
                </c:pt>
                <c:pt idx="34">
                  <c:v>488.59312990000001</c:v>
                </c:pt>
                <c:pt idx="35">
                  <c:v>480.78134560000001</c:v>
                </c:pt>
                <c:pt idx="36">
                  <c:v>483.5958038</c:v>
                </c:pt>
                <c:pt idx="37">
                  <c:v>481.39658930000002</c:v>
                </c:pt>
                <c:pt idx="38">
                  <c:v>481.21632949999997</c:v>
                </c:pt>
                <c:pt idx="39">
                  <c:v>476.75378339999997</c:v>
                </c:pt>
                <c:pt idx="40">
                  <c:v>475.59227390000001</c:v>
                </c:pt>
                <c:pt idx="41">
                  <c:v>473.14416440000002</c:v>
                </c:pt>
                <c:pt idx="42">
                  <c:v>474.9826559</c:v>
                </c:pt>
                <c:pt idx="43">
                  <c:v>476.59129180000002</c:v>
                </c:pt>
                <c:pt idx="44">
                  <c:v>481.35726169999998</c:v>
                </c:pt>
                <c:pt idx="45">
                  <c:v>482.56687010000002</c:v>
                </c:pt>
                <c:pt idx="46">
                  <c:v>484.89347249999997</c:v>
                </c:pt>
                <c:pt idx="47">
                  <c:v>484.6995397</c:v>
                </c:pt>
                <c:pt idx="48">
                  <c:v>482.01468110000002</c:v>
                </c:pt>
                <c:pt idx="49">
                  <c:v>481.58929669999998</c:v>
                </c:pt>
                <c:pt idx="50">
                  <c:v>476.29800410000001</c:v>
                </c:pt>
                <c:pt idx="51">
                  <c:v>485.4275475</c:v>
                </c:pt>
                <c:pt idx="52">
                  <c:v>475.99569009999999</c:v>
                </c:pt>
                <c:pt idx="53">
                  <c:v>472.35180939999998</c:v>
                </c:pt>
                <c:pt idx="54">
                  <c:v>468.7211173</c:v>
                </c:pt>
                <c:pt idx="55">
                  <c:v>469.43419779999999</c:v>
                </c:pt>
                <c:pt idx="56">
                  <c:v>468.74890599999998</c:v>
                </c:pt>
                <c:pt idx="57">
                  <c:v>467.16245600000002</c:v>
                </c:pt>
                <c:pt idx="58">
                  <c:v>465.4940416</c:v>
                </c:pt>
                <c:pt idx="59">
                  <c:v>462.08405490000001</c:v>
                </c:pt>
                <c:pt idx="60">
                  <c:v>462.33228939999998</c:v>
                </c:pt>
                <c:pt idx="61">
                  <c:v>457.81946379999999</c:v>
                </c:pt>
                <c:pt idx="62">
                  <c:v>456.29825369999998</c:v>
                </c:pt>
                <c:pt idx="63">
                  <c:v>451.56366750000001</c:v>
                </c:pt>
                <c:pt idx="64">
                  <c:v>450.90249080000001</c:v>
                </c:pt>
                <c:pt idx="65">
                  <c:v>453.27336709999997</c:v>
                </c:pt>
                <c:pt idx="66">
                  <c:v>455.4135703</c:v>
                </c:pt>
                <c:pt idx="67">
                  <c:v>449.3099795</c:v>
                </c:pt>
                <c:pt idx="68">
                  <c:v>450.34944849999999</c:v>
                </c:pt>
                <c:pt idx="69">
                  <c:v>449.75922250000002</c:v>
                </c:pt>
                <c:pt idx="70">
                  <c:v>448.58957600000002</c:v>
                </c:pt>
                <c:pt idx="71">
                  <c:v>451.30708090000002</c:v>
                </c:pt>
                <c:pt idx="72">
                  <c:v>453.49248110000002</c:v>
                </c:pt>
                <c:pt idx="73">
                  <c:v>453.0800036</c:v>
                </c:pt>
                <c:pt idx="74">
                  <c:v>551.92107369999997</c:v>
                </c:pt>
                <c:pt idx="75">
                  <c:v>868.50751709999997</c:v>
                </c:pt>
                <c:pt idx="76">
                  <c:v>963.01938050000001</c:v>
                </c:pt>
                <c:pt idx="77">
                  <c:v>945.53982299999996</c:v>
                </c:pt>
                <c:pt idx="78">
                  <c:v>931.12115310000002</c:v>
                </c:pt>
                <c:pt idx="79">
                  <c:v>919.66703310000003</c:v>
                </c:pt>
                <c:pt idx="80">
                  <c:v>915.06383510000001</c:v>
                </c:pt>
                <c:pt idx="81">
                  <c:v>910.44077159999995</c:v>
                </c:pt>
                <c:pt idx="82">
                  <c:v>904.49092480000002</c:v>
                </c:pt>
                <c:pt idx="83">
                  <c:v>896.03185199999996</c:v>
                </c:pt>
                <c:pt idx="84">
                  <c:v>895.68840499999999</c:v>
                </c:pt>
                <c:pt idx="85">
                  <c:v>884.41944799999999</c:v>
                </c:pt>
                <c:pt idx="86">
                  <c:v>876.96100869999998</c:v>
                </c:pt>
                <c:pt idx="87">
                  <c:v>871.3526895</c:v>
                </c:pt>
                <c:pt idx="88">
                  <c:v>859.51371019999999</c:v>
                </c:pt>
                <c:pt idx="89">
                  <c:v>840.18944069999998</c:v>
                </c:pt>
                <c:pt idx="90">
                  <c:v>839.28385419999995</c:v>
                </c:pt>
                <c:pt idx="91">
                  <c:v>868.65713149999999</c:v>
                </c:pt>
                <c:pt idx="92">
                  <c:v>870.55294560000004</c:v>
                </c:pt>
                <c:pt idx="93">
                  <c:v>1488.793889</c:v>
                </c:pt>
                <c:pt idx="94">
                  <c:v>1497.171251</c:v>
                </c:pt>
                <c:pt idx="95">
                  <c:v>1497.1307650000001</c:v>
                </c:pt>
                <c:pt idx="96">
                  <c:v>1491.1044449999999</c:v>
                </c:pt>
                <c:pt idx="97">
                  <c:v>1491.413661</c:v>
                </c:pt>
                <c:pt idx="98">
                  <c:v>1499.5837879999999</c:v>
                </c:pt>
                <c:pt idx="99">
                  <c:v>1509.4335739999999</c:v>
                </c:pt>
                <c:pt idx="100">
                  <c:v>1512.4579060000001</c:v>
                </c:pt>
                <c:pt idx="101">
                  <c:v>1564.5539060000001</c:v>
                </c:pt>
                <c:pt idx="102">
                  <c:v>1612.3425930000001</c:v>
                </c:pt>
                <c:pt idx="103">
                  <c:v>1637.119776</c:v>
                </c:pt>
                <c:pt idx="104">
                  <c:v>1632.048927</c:v>
                </c:pt>
                <c:pt idx="105">
                  <c:v>1565.8473590000001</c:v>
                </c:pt>
                <c:pt idx="106">
                  <c:v>1559.60941</c:v>
                </c:pt>
                <c:pt idx="107">
                  <c:v>1581.9419150000001</c:v>
                </c:pt>
                <c:pt idx="108">
                  <c:v>1585.904309</c:v>
                </c:pt>
                <c:pt idx="109">
                  <c:v>1579.565795</c:v>
                </c:pt>
                <c:pt idx="110">
                  <c:v>1550.8934369999999</c:v>
                </c:pt>
                <c:pt idx="111">
                  <c:v>1521.7332349999999</c:v>
                </c:pt>
                <c:pt idx="112">
                  <c:v>1520.363343</c:v>
                </c:pt>
                <c:pt idx="113">
                  <c:v>1585.1168520000001</c:v>
                </c:pt>
                <c:pt idx="114">
                  <c:v>1509.2046419999999</c:v>
                </c:pt>
                <c:pt idx="115">
                  <c:v>1433.214626</c:v>
                </c:pt>
                <c:pt idx="116">
                  <c:v>1396.0144069999999</c:v>
                </c:pt>
                <c:pt idx="117">
                  <c:v>1330.6951079999999</c:v>
                </c:pt>
                <c:pt idx="118">
                  <c:v>1400.1434870000001</c:v>
                </c:pt>
                <c:pt idx="119">
                  <c:v>1459.551438</c:v>
                </c:pt>
                <c:pt idx="120">
                  <c:v>1434.4998479999999</c:v>
                </c:pt>
                <c:pt idx="121">
                  <c:v>1605.51198</c:v>
                </c:pt>
                <c:pt idx="122">
                  <c:v>1663.196956</c:v>
                </c:pt>
                <c:pt idx="123">
                  <c:v>1501.942245</c:v>
                </c:pt>
                <c:pt idx="124">
                  <c:v>1460.4655210000001</c:v>
                </c:pt>
                <c:pt idx="125">
                  <c:v>1442.823122</c:v>
                </c:pt>
                <c:pt idx="126">
                  <c:v>1643.7922960000001</c:v>
                </c:pt>
                <c:pt idx="127">
                  <c:v>1619.994185</c:v>
                </c:pt>
                <c:pt idx="128">
                  <c:v>1488.1248860000001</c:v>
                </c:pt>
                <c:pt idx="129">
                  <c:v>1313.9059179999999</c:v>
                </c:pt>
                <c:pt idx="130">
                  <c:v>1297.913305</c:v>
                </c:pt>
                <c:pt idx="131">
                  <c:v>1215.0599400000001</c:v>
                </c:pt>
                <c:pt idx="132">
                  <c:v>1218.906796</c:v>
                </c:pt>
                <c:pt idx="133">
                  <c:v>1228.3653919999999</c:v>
                </c:pt>
                <c:pt idx="134">
                  <c:v>1251.1636800000001</c:v>
                </c:pt>
                <c:pt idx="135">
                  <c:v>1257.9563499999999</c:v>
                </c:pt>
                <c:pt idx="136">
                  <c:v>1260.030293</c:v>
                </c:pt>
                <c:pt idx="137">
                  <c:v>1258.3176109999999</c:v>
                </c:pt>
                <c:pt idx="138">
                  <c:v>1240.2841619999999</c:v>
                </c:pt>
                <c:pt idx="139">
                  <c:v>1230.9122110000001</c:v>
                </c:pt>
                <c:pt idx="140">
                  <c:v>1213.5683449999999</c:v>
                </c:pt>
                <c:pt idx="141">
                  <c:v>1213.1878019999999</c:v>
                </c:pt>
                <c:pt idx="142">
                  <c:v>1237.706246</c:v>
                </c:pt>
                <c:pt idx="143">
                  <c:v>1262.6885130000001</c:v>
                </c:pt>
                <c:pt idx="144">
                  <c:v>1284.063981</c:v>
                </c:pt>
                <c:pt idx="145">
                  <c:v>1227.3093140000001</c:v>
                </c:pt>
                <c:pt idx="146">
                  <c:v>1218.5861199999999</c:v>
                </c:pt>
                <c:pt idx="147">
                  <c:v>1720.2022770000001</c:v>
                </c:pt>
                <c:pt idx="148">
                  <c:v>2123.9693980000002</c:v>
                </c:pt>
                <c:pt idx="149">
                  <c:v>1517.983416</c:v>
                </c:pt>
                <c:pt idx="150">
                  <c:v>1379.3263420000001</c:v>
                </c:pt>
                <c:pt idx="151">
                  <c:v>1433.18271</c:v>
                </c:pt>
                <c:pt idx="152">
                  <c:v>1380.3762999999999</c:v>
                </c:pt>
                <c:pt idx="153">
                  <c:v>1422.3217689999999</c:v>
                </c:pt>
                <c:pt idx="154">
                  <c:v>1477.908414</c:v>
                </c:pt>
                <c:pt idx="155">
                  <c:v>1569.4329720000001</c:v>
                </c:pt>
                <c:pt idx="156">
                  <c:v>1740.082408</c:v>
                </c:pt>
                <c:pt idx="157">
                  <c:v>1773.4223199999999</c:v>
                </c:pt>
                <c:pt idx="158">
                  <c:v>1731.9543739999999</c:v>
                </c:pt>
                <c:pt idx="159">
                  <c:v>1702.3302140000001</c:v>
                </c:pt>
                <c:pt idx="160">
                  <c:v>1676.478527</c:v>
                </c:pt>
                <c:pt idx="161">
                  <c:v>1829.587503</c:v>
                </c:pt>
                <c:pt idx="162">
                  <c:v>1763.969096</c:v>
                </c:pt>
                <c:pt idx="163">
                  <c:v>1721.9757400000001</c:v>
                </c:pt>
                <c:pt idx="164">
                  <c:v>1853.8763329999999</c:v>
                </c:pt>
                <c:pt idx="165">
                  <c:v>2145.8233110000001</c:v>
                </c:pt>
                <c:pt idx="166">
                  <c:v>2113.018129</c:v>
                </c:pt>
                <c:pt idx="167">
                  <c:v>2258.9319839999998</c:v>
                </c:pt>
                <c:pt idx="168">
                  <c:v>2325.3800470000001</c:v>
                </c:pt>
                <c:pt idx="169">
                  <c:v>2129.6530309999998</c:v>
                </c:pt>
                <c:pt idx="170">
                  <c:v>2113.7630680000002</c:v>
                </c:pt>
                <c:pt idx="171">
                  <c:v>2333.1977900000002</c:v>
                </c:pt>
                <c:pt idx="172">
                  <c:v>2754.8970690000001</c:v>
                </c:pt>
                <c:pt idx="173">
                  <c:v>2787.2321769999999</c:v>
                </c:pt>
                <c:pt idx="174">
                  <c:v>2795.3771270000002</c:v>
                </c:pt>
                <c:pt idx="175">
                  <c:v>2763.727504</c:v>
                </c:pt>
                <c:pt idx="176">
                  <c:v>2735.7325230000001</c:v>
                </c:pt>
                <c:pt idx="177">
                  <c:v>2716.8361930000001</c:v>
                </c:pt>
                <c:pt idx="178">
                  <c:v>2670.612689</c:v>
                </c:pt>
                <c:pt idx="179">
                  <c:v>2621.1571800000002</c:v>
                </c:pt>
                <c:pt idx="180">
                  <c:v>2615.6838010000001</c:v>
                </c:pt>
                <c:pt idx="181">
                  <c:v>2612.0611170000002</c:v>
                </c:pt>
                <c:pt idx="182">
                  <c:v>2649.5057879999999</c:v>
                </c:pt>
                <c:pt idx="183">
                  <c:v>2707.385053</c:v>
                </c:pt>
                <c:pt idx="184">
                  <c:v>3432.1007199999999</c:v>
                </c:pt>
                <c:pt idx="185">
                  <c:v>3497.9703410000002</c:v>
                </c:pt>
                <c:pt idx="186">
                  <c:v>3801.5873099999999</c:v>
                </c:pt>
                <c:pt idx="187">
                  <c:v>4218.8971499999998</c:v>
                </c:pt>
                <c:pt idx="188">
                  <c:v>4182.592224</c:v>
                </c:pt>
                <c:pt idx="189">
                  <c:v>4175.1195610000004</c:v>
                </c:pt>
                <c:pt idx="190">
                  <c:v>4180.3957870000004</c:v>
                </c:pt>
                <c:pt idx="191">
                  <c:v>4160.2591359999997</c:v>
                </c:pt>
                <c:pt idx="192">
                  <c:v>3963.7825309999998</c:v>
                </c:pt>
                <c:pt idx="193">
                  <c:v>3256.213675</c:v>
                </c:pt>
                <c:pt idx="194">
                  <c:v>3161.4779279999998</c:v>
                </c:pt>
                <c:pt idx="195">
                  <c:v>3103.3390180000001</c:v>
                </c:pt>
                <c:pt idx="196">
                  <c:v>3078.6617500000002</c:v>
                </c:pt>
                <c:pt idx="197">
                  <c:v>3069.531297</c:v>
                </c:pt>
                <c:pt idx="198">
                  <c:v>3026.7087270000002</c:v>
                </c:pt>
                <c:pt idx="199">
                  <c:v>2854.2337630000002</c:v>
                </c:pt>
                <c:pt idx="200">
                  <c:v>2578.5492180000001</c:v>
                </c:pt>
                <c:pt idx="201">
                  <c:v>2531.6342540000001</c:v>
                </c:pt>
                <c:pt idx="202">
                  <c:v>2485.9923920000001</c:v>
                </c:pt>
                <c:pt idx="203">
                  <c:v>2297.5140430000001</c:v>
                </c:pt>
                <c:pt idx="204">
                  <c:v>1581.308241</c:v>
                </c:pt>
                <c:pt idx="205">
                  <c:v>1580.0968720000001</c:v>
                </c:pt>
                <c:pt idx="206">
                  <c:v>1548.6795090000001</c:v>
                </c:pt>
                <c:pt idx="207">
                  <c:v>1487.4745809999999</c:v>
                </c:pt>
                <c:pt idx="208">
                  <c:v>1276.1976830000001</c:v>
                </c:pt>
                <c:pt idx="209">
                  <c:v>1208.489139</c:v>
                </c:pt>
                <c:pt idx="210">
                  <c:v>1174.8562939999999</c:v>
                </c:pt>
                <c:pt idx="211">
                  <c:v>1135.968842</c:v>
                </c:pt>
                <c:pt idx="212">
                  <c:v>1096.3563200000001</c:v>
                </c:pt>
                <c:pt idx="213">
                  <c:v>1066.609819</c:v>
                </c:pt>
                <c:pt idx="214">
                  <c:v>1249.5055789999999</c:v>
                </c:pt>
                <c:pt idx="215">
                  <c:v>1212.886123</c:v>
                </c:pt>
                <c:pt idx="216">
                  <c:v>1215.370674</c:v>
                </c:pt>
                <c:pt idx="217">
                  <c:v>1200.856861</c:v>
                </c:pt>
                <c:pt idx="218">
                  <c:v>1167.0890750000001</c:v>
                </c:pt>
                <c:pt idx="219">
                  <c:v>1160.0994989999999</c:v>
                </c:pt>
                <c:pt idx="220">
                  <c:v>1160.145424</c:v>
                </c:pt>
                <c:pt idx="221">
                  <c:v>1163.0643930000001</c:v>
                </c:pt>
                <c:pt idx="222">
                  <c:v>1184.783496</c:v>
                </c:pt>
                <c:pt idx="223">
                  <c:v>1156.2236370000001</c:v>
                </c:pt>
                <c:pt idx="224">
                  <c:v>1138.5303980000001</c:v>
                </c:pt>
                <c:pt idx="225">
                  <c:v>1039.711859</c:v>
                </c:pt>
                <c:pt idx="226">
                  <c:v>1010.076575</c:v>
                </c:pt>
                <c:pt idx="227">
                  <c:v>1006.080531</c:v>
                </c:pt>
                <c:pt idx="228">
                  <c:v>1018.382898</c:v>
                </c:pt>
                <c:pt idx="229">
                  <c:v>1018.892123</c:v>
                </c:pt>
                <c:pt idx="230">
                  <c:v>1014.720253</c:v>
                </c:pt>
                <c:pt idx="231">
                  <c:v>1004.348931</c:v>
                </c:pt>
                <c:pt idx="232">
                  <c:v>980.72457750000001</c:v>
                </c:pt>
                <c:pt idx="233">
                  <c:v>930.58569009999997</c:v>
                </c:pt>
                <c:pt idx="234">
                  <c:v>923.93171359999997</c:v>
                </c:pt>
                <c:pt idx="235">
                  <c:v>930.15065660000005</c:v>
                </c:pt>
                <c:pt idx="236">
                  <c:v>934.36568260000001</c:v>
                </c:pt>
                <c:pt idx="237">
                  <c:v>929.0973765</c:v>
                </c:pt>
                <c:pt idx="238">
                  <c:v>933.89996189999999</c:v>
                </c:pt>
                <c:pt idx="239">
                  <c:v>865.66820949999999</c:v>
                </c:pt>
                <c:pt idx="240">
                  <c:v>857.63934719999997</c:v>
                </c:pt>
                <c:pt idx="241">
                  <c:v>857.01090959999999</c:v>
                </c:pt>
                <c:pt idx="242">
                  <c:v>860.14827519999994</c:v>
                </c:pt>
                <c:pt idx="243">
                  <c:v>867.40667089999999</c:v>
                </c:pt>
                <c:pt idx="244">
                  <c:v>859.77134190000004</c:v>
                </c:pt>
                <c:pt idx="245">
                  <c:v>846.52597700000001</c:v>
                </c:pt>
                <c:pt idx="246">
                  <c:v>755.15388889999997</c:v>
                </c:pt>
                <c:pt idx="247">
                  <c:v>767.87654620000001</c:v>
                </c:pt>
                <c:pt idx="248">
                  <c:v>784.09350070000005</c:v>
                </c:pt>
                <c:pt idx="249">
                  <c:v>794.57286739999995</c:v>
                </c:pt>
                <c:pt idx="250">
                  <c:v>794.57848409999997</c:v>
                </c:pt>
                <c:pt idx="251">
                  <c:v>805.41965000000005</c:v>
                </c:pt>
                <c:pt idx="252">
                  <c:v>794.36287689999995</c:v>
                </c:pt>
                <c:pt idx="253">
                  <c:v>803.81687839999995</c:v>
                </c:pt>
                <c:pt idx="254">
                  <c:v>913.8815141</c:v>
                </c:pt>
                <c:pt idx="255">
                  <c:v>856.94603749999999</c:v>
                </c:pt>
                <c:pt idx="256">
                  <c:v>827.09667969999998</c:v>
                </c:pt>
                <c:pt idx="257">
                  <c:v>817.67252599999995</c:v>
                </c:pt>
                <c:pt idx="258">
                  <c:v>811.77170139999998</c:v>
                </c:pt>
                <c:pt idx="259">
                  <c:v>796.18508299999996</c:v>
                </c:pt>
                <c:pt idx="260">
                  <c:v>782.04909580000003</c:v>
                </c:pt>
                <c:pt idx="261">
                  <c:v>773.80356900000004</c:v>
                </c:pt>
                <c:pt idx="262">
                  <c:v>784.4558634</c:v>
                </c:pt>
                <c:pt idx="263">
                  <c:v>799.85178370000006</c:v>
                </c:pt>
                <c:pt idx="264">
                  <c:v>795.32239670000001</c:v>
                </c:pt>
                <c:pt idx="265">
                  <c:v>778.20662849999997</c:v>
                </c:pt>
                <c:pt idx="266">
                  <c:v>769.08267690000002</c:v>
                </c:pt>
                <c:pt idx="267">
                  <c:v>767.02477629999998</c:v>
                </c:pt>
                <c:pt idx="268">
                  <c:v>764.02172499999995</c:v>
                </c:pt>
                <c:pt idx="269">
                  <c:v>758.04822969999998</c:v>
                </c:pt>
                <c:pt idx="270">
                  <c:v>755.26424970000005</c:v>
                </c:pt>
                <c:pt idx="271">
                  <c:v>756.69763020000005</c:v>
                </c:pt>
                <c:pt idx="272">
                  <c:v>766.04948639999998</c:v>
                </c:pt>
                <c:pt idx="273">
                  <c:v>751.9961571</c:v>
                </c:pt>
                <c:pt idx="274">
                  <c:v>737.53891669999996</c:v>
                </c:pt>
                <c:pt idx="275">
                  <c:v>737.65792060000001</c:v>
                </c:pt>
                <c:pt idx="276">
                  <c:v>732.27837469999997</c:v>
                </c:pt>
                <c:pt idx="277">
                  <c:v>725.64448609999999</c:v>
                </c:pt>
                <c:pt idx="278">
                  <c:v>765.67335660000003</c:v>
                </c:pt>
                <c:pt idx="279">
                  <c:v>788.28080399999999</c:v>
                </c:pt>
                <c:pt idx="280">
                  <c:v>766.5906645</c:v>
                </c:pt>
                <c:pt idx="281">
                  <c:v>768.13154789999999</c:v>
                </c:pt>
                <c:pt idx="282">
                  <c:v>754.73137870000005</c:v>
                </c:pt>
                <c:pt idx="283">
                  <c:v>740.18822230000001</c:v>
                </c:pt>
                <c:pt idx="284">
                  <c:v>713.139454</c:v>
                </c:pt>
                <c:pt idx="285">
                  <c:v>694.62706509999998</c:v>
                </c:pt>
                <c:pt idx="286">
                  <c:v>675.53858620000005</c:v>
                </c:pt>
                <c:pt idx="287">
                  <c:v>487.49228799999997</c:v>
                </c:pt>
                <c:pt idx="288">
                  <c:v>370.62016549999998</c:v>
                </c:pt>
                <c:pt idx="289">
                  <c:v>536.4101703</c:v>
                </c:pt>
                <c:pt idx="290">
                  <c:v>725.48091639999996</c:v>
                </c:pt>
                <c:pt idx="291">
                  <c:v>1018.446726</c:v>
                </c:pt>
                <c:pt idx="292">
                  <c:v>984.60430159999999</c:v>
                </c:pt>
                <c:pt idx="293">
                  <c:v>927.54877750000003</c:v>
                </c:pt>
                <c:pt idx="294">
                  <c:v>868.34117370000001</c:v>
                </c:pt>
                <c:pt idx="295">
                  <c:v>850.01684890000001</c:v>
                </c:pt>
                <c:pt idx="296">
                  <c:v>846.67934549999995</c:v>
                </c:pt>
                <c:pt idx="297">
                  <c:v>841.76427909999995</c:v>
                </c:pt>
                <c:pt idx="298">
                  <c:v>837.21067519999997</c:v>
                </c:pt>
                <c:pt idx="299">
                  <c:v>838.11220349999996</c:v>
                </c:pt>
                <c:pt idx="300">
                  <c:v>829.45406070000001</c:v>
                </c:pt>
                <c:pt idx="301">
                  <c:v>819.58331699999997</c:v>
                </c:pt>
                <c:pt idx="302">
                  <c:v>809.56713779999995</c:v>
                </c:pt>
                <c:pt idx="303">
                  <c:v>790.46639400000004</c:v>
                </c:pt>
                <c:pt idx="304">
                  <c:v>753.05437919999997</c:v>
                </c:pt>
                <c:pt idx="305">
                  <c:v>804.08432370000003</c:v>
                </c:pt>
                <c:pt idx="306">
                  <c:v>804.15233499999999</c:v>
                </c:pt>
                <c:pt idx="307">
                  <c:v>814.19471959999998</c:v>
                </c:pt>
                <c:pt idx="308">
                  <c:v>850.49820580000005</c:v>
                </c:pt>
                <c:pt idx="309">
                  <c:v>868.80779410000002</c:v>
                </c:pt>
                <c:pt idx="310">
                  <c:v>892.08428819999995</c:v>
                </c:pt>
                <c:pt idx="311">
                  <c:v>886.96547850000002</c:v>
                </c:pt>
                <c:pt idx="312">
                  <c:v>890.69205880000004</c:v>
                </c:pt>
                <c:pt idx="313">
                  <c:v>879.53484189999995</c:v>
                </c:pt>
                <c:pt idx="314">
                  <c:v>847.52266469999995</c:v>
                </c:pt>
                <c:pt idx="315">
                  <c:v>746.14649559999998</c:v>
                </c:pt>
                <c:pt idx="316">
                  <c:v>772.84848160000001</c:v>
                </c:pt>
                <c:pt idx="317">
                  <c:v>851.95944980000002</c:v>
                </c:pt>
                <c:pt idx="318">
                  <c:v>839.61831759999995</c:v>
                </c:pt>
                <c:pt idx="319">
                  <c:v>828.41541570000004</c:v>
                </c:pt>
                <c:pt idx="320">
                  <c:v>819.98202800000001</c:v>
                </c:pt>
                <c:pt idx="321">
                  <c:v>806.01068540000006</c:v>
                </c:pt>
                <c:pt idx="322">
                  <c:v>801.69215940000004</c:v>
                </c:pt>
                <c:pt idx="323">
                  <c:v>795.94926329999998</c:v>
                </c:pt>
                <c:pt idx="324">
                  <c:v>793.80984430000001</c:v>
                </c:pt>
                <c:pt idx="325">
                  <c:v>783.11670500000002</c:v>
                </c:pt>
                <c:pt idx="326">
                  <c:v>769.85207190000006</c:v>
                </c:pt>
                <c:pt idx="327">
                  <c:v>786.32093169999996</c:v>
                </c:pt>
                <c:pt idx="328">
                  <c:v>784.45360249999999</c:v>
                </c:pt>
                <c:pt idx="329">
                  <c:v>744.39548939999997</c:v>
                </c:pt>
                <c:pt idx="330">
                  <c:v>700.1820937</c:v>
                </c:pt>
                <c:pt idx="331">
                  <c:v>464.33260669999999</c:v>
                </c:pt>
                <c:pt idx="332">
                  <c:v>450.0181852</c:v>
                </c:pt>
                <c:pt idx="333">
                  <c:v>468.68098279999998</c:v>
                </c:pt>
                <c:pt idx="334">
                  <c:v>496.27460389999999</c:v>
                </c:pt>
                <c:pt idx="335">
                  <c:v>523.90086310000004</c:v>
                </c:pt>
                <c:pt idx="336">
                  <c:v>547.63571130000003</c:v>
                </c:pt>
                <c:pt idx="337">
                  <c:v>548.47704739999995</c:v>
                </c:pt>
                <c:pt idx="338">
                  <c:v>545.56094880000001</c:v>
                </c:pt>
                <c:pt idx="339">
                  <c:v>542.73879650000003</c:v>
                </c:pt>
                <c:pt idx="340">
                  <c:v>541.92456709999999</c:v>
                </c:pt>
                <c:pt idx="341">
                  <c:v>541.92456709999999</c:v>
                </c:pt>
                <c:pt idx="342">
                  <c:v>541.92456709999999</c:v>
                </c:pt>
                <c:pt idx="343">
                  <c:v>540.07197540000004</c:v>
                </c:pt>
                <c:pt idx="344">
                  <c:v>533.17797580000001</c:v>
                </c:pt>
                <c:pt idx="345">
                  <c:v>552.7926602</c:v>
                </c:pt>
                <c:pt idx="346">
                  <c:v>469.35064390000002</c:v>
                </c:pt>
                <c:pt idx="347">
                  <c:v>398.32357830000001</c:v>
                </c:pt>
                <c:pt idx="348">
                  <c:v>407.66299670000001</c:v>
                </c:pt>
                <c:pt idx="349">
                  <c:v>403.13124699999997</c:v>
                </c:pt>
                <c:pt idx="350">
                  <c:v>412.30253599999998</c:v>
                </c:pt>
                <c:pt idx="351">
                  <c:v>421.565449</c:v>
                </c:pt>
                <c:pt idx="352">
                  <c:v>449.14883909999998</c:v>
                </c:pt>
                <c:pt idx="353">
                  <c:v>487.9519363</c:v>
                </c:pt>
                <c:pt idx="354">
                  <c:v>509.82267569999999</c:v>
                </c:pt>
                <c:pt idx="355">
                  <c:v>522.84937149999996</c:v>
                </c:pt>
                <c:pt idx="356">
                  <c:v>522.96182610000005</c:v>
                </c:pt>
                <c:pt idx="357">
                  <c:v>536.999326</c:v>
                </c:pt>
                <c:pt idx="358">
                  <c:v>541.44638420000001</c:v>
                </c:pt>
                <c:pt idx="359">
                  <c:v>503.28071030000001</c:v>
                </c:pt>
                <c:pt idx="360">
                  <c:v>469.67479209999999</c:v>
                </c:pt>
                <c:pt idx="361">
                  <c:v>457.413904</c:v>
                </c:pt>
                <c:pt idx="362">
                  <c:v>481.64151930000003</c:v>
                </c:pt>
                <c:pt idx="363">
                  <c:v>539.42492389999995</c:v>
                </c:pt>
                <c:pt idx="364">
                  <c:v>550.85270830000002</c:v>
                </c:pt>
                <c:pt idx="365">
                  <c:v>529.21760759999995</c:v>
                </c:pt>
                <c:pt idx="366">
                  <c:v>535.82978609999998</c:v>
                </c:pt>
                <c:pt idx="367">
                  <c:v>521.90998530000002</c:v>
                </c:pt>
                <c:pt idx="368">
                  <c:v>482.79453080000002</c:v>
                </c:pt>
                <c:pt idx="369">
                  <c:v>499.43264470000003</c:v>
                </c:pt>
                <c:pt idx="370">
                  <c:v>519.11636269999997</c:v>
                </c:pt>
                <c:pt idx="371">
                  <c:v>527.68575940000005</c:v>
                </c:pt>
                <c:pt idx="372">
                  <c:v>515.08284160000005</c:v>
                </c:pt>
                <c:pt idx="373">
                  <c:v>501.02039079999997</c:v>
                </c:pt>
                <c:pt idx="374">
                  <c:v>487.34795370000001</c:v>
                </c:pt>
                <c:pt idx="375">
                  <c:v>513.64485579999996</c:v>
                </c:pt>
                <c:pt idx="376">
                  <c:v>548.72702100000004</c:v>
                </c:pt>
                <c:pt idx="377">
                  <c:v>525.50558049999995</c:v>
                </c:pt>
                <c:pt idx="378">
                  <c:v>585.29183579999994</c:v>
                </c:pt>
                <c:pt idx="379">
                  <c:v>583.23173599999996</c:v>
                </c:pt>
                <c:pt idx="380">
                  <c:v>573.72243319999995</c:v>
                </c:pt>
                <c:pt idx="381">
                  <c:v>542.74991299999999</c:v>
                </c:pt>
                <c:pt idx="382">
                  <c:v>510.99068319999998</c:v>
                </c:pt>
                <c:pt idx="383">
                  <c:v>499.04877529999999</c:v>
                </c:pt>
                <c:pt idx="384">
                  <c:v>490.60495200000003</c:v>
                </c:pt>
                <c:pt idx="385">
                  <c:v>476.78605640000001</c:v>
                </c:pt>
                <c:pt idx="386">
                  <c:v>489.18127479999998</c:v>
                </c:pt>
                <c:pt idx="387">
                  <c:v>502.49516390000002</c:v>
                </c:pt>
                <c:pt idx="388">
                  <c:v>515.61764259999995</c:v>
                </c:pt>
                <c:pt idx="389">
                  <c:v>522.93774670000005</c:v>
                </c:pt>
                <c:pt idx="390">
                  <c:v>522.96182610000005</c:v>
                </c:pt>
                <c:pt idx="391">
                  <c:v>520.65915940000002</c:v>
                </c:pt>
                <c:pt idx="392">
                  <c:v>513.59470859999999</c:v>
                </c:pt>
                <c:pt idx="393">
                  <c:v>511.29291790000002</c:v>
                </c:pt>
                <c:pt idx="394">
                  <c:v>491.08289250000001</c:v>
                </c:pt>
                <c:pt idx="395">
                  <c:v>466.9501477</c:v>
                </c:pt>
                <c:pt idx="396">
                  <c:v>459.95330610000002</c:v>
                </c:pt>
                <c:pt idx="397">
                  <c:v>478.07980570000001</c:v>
                </c:pt>
                <c:pt idx="398">
                  <c:v>550.66474419999997</c:v>
                </c:pt>
                <c:pt idx="399">
                  <c:v>599.12220649999995</c:v>
                </c:pt>
                <c:pt idx="400">
                  <c:v>610.57806330000005</c:v>
                </c:pt>
                <c:pt idx="401">
                  <c:v>570.23155980000001</c:v>
                </c:pt>
                <c:pt idx="402">
                  <c:v>533.38837990000002</c:v>
                </c:pt>
                <c:pt idx="403">
                  <c:v>513.66007909999996</c:v>
                </c:pt>
                <c:pt idx="404">
                  <c:v>493.22398079999999</c:v>
                </c:pt>
                <c:pt idx="405">
                  <c:v>480.28107820000002</c:v>
                </c:pt>
                <c:pt idx="406">
                  <c:v>475.97613890000002</c:v>
                </c:pt>
                <c:pt idx="407">
                  <c:v>475.55497350000002</c:v>
                </c:pt>
                <c:pt idx="408">
                  <c:v>475.41581259999998</c:v>
                </c:pt>
                <c:pt idx="409">
                  <c:v>472.26826979999998</c:v>
                </c:pt>
                <c:pt idx="410">
                  <c:v>467.99428990000001</c:v>
                </c:pt>
                <c:pt idx="411">
                  <c:v>479.2066815</c:v>
                </c:pt>
                <c:pt idx="412">
                  <c:v>499.50512049999998</c:v>
                </c:pt>
                <c:pt idx="413">
                  <c:v>506.7698575</c:v>
                </c:pt>
                <c:pt idx="414">
                  <c:v>491.1149972</c:v>
                </c:pt>
                <c:pt idx="415">
                  <c:v>476.38986749999998</c:v>
                </c:pt>
                <c:pt idx="416">
                  <c:v>476.36370149999999</c:v>
                </c:pt>
                <c:pt idx="417">
                  <c:v>489.1894388</c:v>
                </c:pt>
                <c:pt idx="418">
                  <c:v>493.9321885</c:v>
                </c:pt>
                <c:pt idx="419">
                  <c:v>484.99246749999998</c:v>
                </c:pt>
                <c:pt idx="420">
                  <c:v>476.112908</c:v>
                </c:pt>
                <c:pt idx="421">
                  <c:v>475.55497350000002</c:v>
                </c:pt>
                <c:pt idx="422">
                  <c:v>475.55497350000002</c:v>
                </c:pt>
                <c:pt idx="423">
                  <c:v>475.64071080000002</c:v>
                </c:pt>
                <c:pt idx="424">
                  <c:v>483.01626759999999</c:v>
                </c:pt>
                <c:pt idx="425">
                  <c:v>480.47346729999998</c:v>
                </c:pt>
                <c:pt idx="426">
                  <c:v>476.78285440000002</c:v>
                </c:pt>
                <c:pt idx="427">
                  <c:v>460.31172950000001</c:v>
                </c:pt>
                <c:pt idx="428">
                  <c:v>497.79569279999998</c:v>
                </c:pt>
                <c:pt idx="429">
                  <c:v>555.09474720000003</c:v>
                </c:pt>
                <c:pt idx="430">
                  <c:v>605.04817930000002</c:v>
                </c:pt>
                <c:pt idx="431">
                  <c:v>661.807864</c:v>
                </c:pt>
                <c:pt idx="432">
                  <c:v>684.14512479999996</c:v>
                </c:pt>
                <c:pt idx="433">
                  <c:v>679.40255860000002</c:v>
                </c:pt>
                <c:pt idx="434">
                  <c:v>660.21422919999998</c:v>
                </c:pt>
                <c:pt idx="435">
                  <c:v>641.17754600000001</c:v>
                </c:pt>
                <c:pt idx="436">
                  <c:v>636.73827219999998</c:v>
                </c:pt>
                <c:pt idx="437">
                  <c:v>631.7524138</c:v>
                </c:pt>
                <c:pt idx="438">
                  <c:v>614.00723200000004</c:v>
                </c:pt>
                <c:pt idx="439">
                  <c:v>617.23378969999999</c:v>
                </c:pt>
                <c:pt idx="440">
                  <c:v>628.89822560000005</c:v>
                </c:pt>
                <c:pt idx="441">
                  <c:v>640.50883880000004</c:v>
                </c:pt>
                <c:pt idx="442">
                  <c:v>630.54845690000002</c:v>
                </c:pt>
                <c:pt idx="443">
                  <c:v>618.38678930000003</c:v>
                </c:pt>
                <c:pt idx="444">
                  <c:v>608.96922010000003</c:v>
                </c:pt>
                <c:pt idx="445">
                  <c:v>608.29416070000002</c:v>
                </c:pt>
                <c:pt idx="446">
                  <c:v>603.60839799999997</c:v>
                </c:pt>
                <c:pt idx="447">
                  <c:v>574.33147050000002</c:v>
                </c:pt>
                <c:pt idx="448">
                  <c:v>568.82010579999996</c:v>
                </c:pt>
                <c:pt idx="449">
                  <c:v>583.04046270000003</c:v>
                </c:pt>
                <c:pt idx="450">
                  <c:v>568.68195539999999</c:v>
                </c:pt>
                <c:pt idx="451">
                  <c:v>527.63530470000001</c:v>
                </c:pt>
                <c:pt idx="452">
                  <c:v>489.33018399999997</c:v>
                </c:pt>
                <c:pt idx="453">
                  <c:v>453.21403930000002</c:v>
                </c:pt>
                <c:pt idx="454">
                  <c:v>498.64317190000003</c:v>
                </c:pt>
                <c:pt idx="455">
                  <c:v>553.66821570000002</c:v>
                </c:pt>
                <c:pt idx="456">
                  <c:v>564.77748480000002</c:v>
                </c:pt>
                <c:pt idx="457">
                  <c:v>621.70182039999997</c:v>
                </c:pt>
                <c:pt idx="458">
                  <c:v>689.91278620000003</c:v>
                </c:pt>
                <c:pt idx="459">
                  <c:v>882.48473120000006</c:v>
                </c:pt>
                <c:pt idx="460">
                  <c:v>1104.804607</c:v>
                </c:pt>
                <c:pt idx="461">
                  <c:v>1354.4160509999999</c:v>
                </c:pt>
                <c:pt idx="462">
                  <c:v>1351.1627860000001</c:v>
                </c:pt>
                <c:pt idx="463">
                  <c:v>1338.1303929999999</c:v>
                </c:pt>
                <c:pt idx="464">
                  <c:v>1336.5640699999999</c:v>
                </c:pt>
                <c:pt idx="465">
                  <c:v>1339.7514389999999</c:v>
                </c:pt>
                <c:pt idx="466">
                  <c:v>1415.83205</c:v>
                </c:pt>
                <c:pt idx="467">
                  <c:v>1462.5212059999999</c:v>
                </c:pt>
                <c:pt idx="468">
                  <c:v>1481.084529</c:v>
                </c:pt>
                <c:pt idx="469">
                  <c:v>1433.017996</c:v>
                </c:pt>
                <c:pt idx="470">
                  <c:v>1388.622795</c:v>
                </c:pt>
                <c:pt idx="471">
                  <c:v>1300.079483</c:v>
                </c:pt>
                <c:pt idx="472">
                  <c:v>1509.481301</c:v>
                </c:pt>
                <c:pt idx="473">
                  <c:v>1567.6958219999999</c:v>
                </c:pt>
                <c:pt idx="474">
                  <c:v>1574.547331</c:v>
                </c:pt>
                <c:pt idx="475">
                  <c:v>1546.520139</c:v>
                </c:pt>
                <c:pt idx="476">
                  <c:v>1525.246668</c:v>
                </c:pt>
                <c:pt idx="477">
                  <c:v>1519.5499150000001</c:v>
                </c:pt>
                <c:pt idx="478">
                  <c:v>1472.2928469999999</c:v>
                </c:pt>
                <c:pt idx="479">
                  <c:v>1498.982119</c:v>
                </c:pt>
                <c:pt idx="480">
                  <c:v>1467.4830790000001</c:v>
                </c:pt>
                <c:pt idx="481">
                  <c:v>1480.3466860000001</c:v>
                </c:pt>
                <c:pt idx="482">
                  <c:v>1443.6505790000001</c:v>
                </c:pt>
                <c:pt idx="483">
                  <c:v>1444.478163</c:v>
                </c:pt>
                <c:pt idx="484">
                  <c:v>1490.1398509999999</c:v>
                </c:pt>
                <c:pt idx="485">
                  <c:v>1495.8187479999999</c:v>
                </c:pt>
                <c:pt idx="486">
                  <c:v>1465.9733430000001</c:v>
                </c:pt>
                <c:pt idx="487">
                  <c:v>1429.584196</c:v>
                </c:pt>
                <c:pt idx="488">
                  <c:v>1370.295374</c:v>
                </c:pt>
                <c:pt idx="489">
                  <c:v>1333.4879699999999</c:v>
                </c:pt>
                <c:pt idx="490">
                  <c:v>1305.3577459999999</c:v>
                </c:pt>
                <c:pt idx="491">
                  <c:v>1278.517597</c:v>
                </c:pt>
                <c:pt idx="492">
                  <c:v>1224.370177</c:v>
                </c:pt>
                <c:pt idx="493">
                  <c:v>1178.0053170000001</c:v>
                </c:pt>
                <c:pt idx="494">
                  <c:v>1166.8209649999999</c:v>
                </c:pt>
                <c:pt idx="495">
                  <c:v>1138.456052</c:v>
                </c:pt>
                <c:pt idx="496">
                  <c:v>1112.0759760000001</c:v>
                </c:pt>
                <c:pt idx="497">
                  <c:v>1108.690435</c:v>
                </c:pt>
                <c:pt idx="498">
                  <c:v>1046.969893</c:v>
                </c:pt>
                <c:pt idx="499">
                  <c:v>987.563625</c:v>
                </c:pt>
                <c:pt idx="500">
                  <c:v>953.22582060000002</c:v>
                </c:pt>
                <c:pt idx="501">
                  <c:v>921.3040135</c:v>
                </c:pt>
                <c:pt idx="502">
                  <c:v>891.67602109999996</c:v>
                </c:pt>
                <c:pt idx="503">
                  <c:v>871.65952630000004</c:v>
                </c:pt>
                <c:pt idx="504">
                  <c:v>845.33107710000002</c:v>
                </c:pt>
                <c:pt idx="505">
                  <c:v>816.67475060000004</c:v>
                </c:pt>
                <c:pt idx="506">
                  <c:v>784.05078609999998</c:v>
                </c:pt>
                <c:pt idx="507">
                  <c:v>771.90672199999995</c:v>
                </c:pt>
                <c:pt idx="508">
                  <c:v>774.6592392</c:v>
                </c:pt>
                <c:pt idx="509">
                  <c:v>798.20120350000002</c:v>
                </c:pt>
                <c:pt idx="510">
                  <c:v>808.84652879999999</c:v>
                </c:pt>
                <c:pt idx="511">
                  <c:v>801.34188879999999</c:v>
                </c:pt>
                <c:pt idx="512">
                  <c:v>801.96191799999997</c:v>
                </c:pt>
                <c:pt idx="513">
                  <c:v>803.0939214</c:v>
                </c:pt>
                <c:pt idx="514">
                  <c:v>798.23286970000004</c:v>
                </c:pt>
                <c:pt idx="515">
                  <c:v>795.47299180000005</c:v>
                </c:pt>
                <c:pt idx="516">
                  <c:v>795.9029726</c:v>
                </c:pt>
                <c:pt idx="517">
                  <c:v>783.84135600000002</c:v>
                </c:pt>
                <c:pt idx="518">
                  <c:v>782.31637450000005</c:v>
                </c:pt>
                <c:pt idx="519">
                  <c:v>780.73490809999998</c:v>
                </c:pt>
                <c:pt idx="520">
                  <c:v>775.45360830000004</c:v>
                </c:pt>
                <c:pt idx="521">
                  <c:v>902.41566709999995</c:v>
                </c:pt>
                <c:pt idx="522">
                  <c:v>1234.824204</c:v>
                </c:pt>
                <c:pt idx="523">
                  <c:v>1256.0458980000001</c:v>
                </c:pt>
                <c:pt idx="524">
                  <c:v>1257.640752</c:v>
                </c:pt>
                <c:pt idx="525">
                  <c:v>1270.6025979999999</c:v>
                </c:pt>
                <c:pt idx="526">
                  <c:v>1300.9168079999999</c:v>
                </c:pt>
                <c:pt idx="527">
                  <c:v>1305.9152690000001</c:v>
                </c:pt>
                <c:pt idx="528">
                  <c:v>1297.5806540000001</c:v>
                </c:pt>
                <c:pt idx="529">
                  <c:v>1272.189204</c:v>
                </c:pt>
                <c:pt idx="530">
                  <c:v>1219.6641649999999</c:v>
                </c:pt>
                <c:pt idx="531">
                  <c:v>1214.412088</c:v>
                </c:pt>
                <c:pt idx="532">
                  <c:v>1210.3804090000001</c:v>
                </c:pt>
                <c:pt idx="533">
                  <c:v>1236.55006</c:v>
                </c:pt>
                <c:pt idx="534">
                  <c:v>1067.567485</c:v>
                </c:pt>
                <c:pt idx="535">
                  <c:v>871.43094350000001</c:v>
                </c:pt>
                <c:pt idx="536">
                  <c:v>813.81785360000003</c:v>
                </c:pt>
                <c:pt idx="537">
                  <c:v>809.30381550000004</c:v>
                </c:pt>
                <c:pt idx="538">
                  <c:v>814.66249259999995</c:v>
                </c:pt>
                <c:pt idx="539">
                  <c:v>819.27898900000002</c:v>
                </c:pt>
                <c:pt idx="540">
                  <c:v>815.95000760000005</c:v>
                </c:pt>
                <c:pt idx="541">
                  <c:v>810.40457360000005</c:v>
                </c:pt>
                <c:pt idx="542">
                  <c:v>1041.121578</c:v>
                </c:pt>
                <c:pt idx="543">
                  <c:v>2058.2003589999999</c:v>
                </c:pt>
                <c:pt idx="544">
                  <c:v>2076.9476690000001</c:v>
                </c:pt>
                <c:pt idx="545">
                  <c:v>2562.4705800000002</c:v>
                </c:pt>
                <c:pt idx="546">
                  <c:v>4630.5500899999997</c:v>
                </c:pt>
                <c:pt idx="547">
                  <c:v>6322.4743820000003</c:v>
                </c:pt>
                <c:pt idx="548">
                  <c:v>4843.9527749999997</c:v>
                </c:pt>
                <c:pt idx="549">
                  <c:v>3576.1833459999998</c:v>
                </c:pt>
                <c:pt idx="550">
                  <c:v>3044.4935890000002</c:v>
                </c:pt>
                <c:pt idx="551">
                  <c:v>2277.5471859999998</c:v>
                </c:pt>
                <c:pt idx="552">
                  <c:v>2238.3665080000001</c:v>
                </c:pt>
                <c:pt idx="553">
                  <c:v>1952.8238690000001</c:v>
                </c:pt>
                <c:pt idx="554">
                  <c:v>1542.7027860000001</c:v>
                </c:pt>
                <c:pt idx="555">
                  <c:v>1567.2509560000001</c:v>
                </c:pt>
                <c:pt idx="556">
                  <c:v>1564.00773</c:v>
                </c:pt>
                <c:pt idx="557">
                  <c:v>1266.4713180000001</c:v>
                </c:pt>
                <c:pt idx="558">
                  <c:v>1194.3365309999999</c:v>
                </c:pt>
                <c:pt idx="559">
                  <c:v>1199.365759</c:v>
                </c:pt>
                <c:pt idx="560">
                  <c:v>1268.889717</c:v>
                </c:pt>
                <c:pt idx="561">
                  <c:v>1363.119211</c:v>
                </c:pt>
                <c:pt idx="562">
                  <c:v>1112.7422839999999</c:v>
                </c:pt>
                <c:pt idx="563">
                  <c:v>1045.4747540000001</c:v>
                </c:pt>
                <c:pt idx="564">
                  <c:v>1038.6891559999999</c:v>
                </c:pt>
                <c:pt idx="565">
                  <c:v>1031.8362990000001</c:v>
                </c:pt>
                <c:pt idx="566">
                  <c:v>1028.4222689999999</c:v>
                </c:pt>
                <c:pt idx="567">
                  <c:v>1027.4345800000001</c:v>
                </c:pt>
                <c:pt idx="568">
                  <c:v>966.1784791</c:v>
                </c:pt>
                <c:pt idx="569">
                  <c:v>930.23852680000005</c:v>
                </c:pt>
                <c:pt idx="570">
                  <c:v>919.90185480000002</c:v>
                </c:pt>
                <c:pt idx="571">
                  <c:v>916.01530409999998</c:v>
                </c:pt>
                <c:pt idx="572">
                  <c:v>907.92212510000002</c:v>
                </c:pt>
                <c:pt idx="573">
                  <c:v>904.67644480000001</c:v>
                </c:pt>
                <c:pt idx="574">
                  <c:v>890.40083119999997</c:v>
                </c:pt>
                <c:pt idx="575">
                  <c:v>890.80722360000004</c:v>
                </c:pt>
                <c:pt idx="576">
                  <c:v>886.20482879999997</c:v>
                </c:pt>
                <c:pt idx="577">
                  <c:v>888.37419980000004</c:v>
                </c:pt>
                <c:pt idx="578">
                  <c:v>891.44789030000004</c:v>
                </c:pt>
                <c:pt idx="579">
                  <c:v>852.46448069999997</c:v>
                </c:pt>
                <c:pt idx="580">
                  <c:v>828.99456510000005</c:v>
                </c:pt>
                <c:pt idx="581">
                  <c:v>813.50099130000001</c:v>
                </c:pt>
                <c:pt idx="582">
                  <c:v>763.48603430000003</c:v>
                </c:pt>
                <c:pt idx="583">
                  <c:v>738.86412329999996</c:v>
                </c:pt>
                <c:pt idx="584">
                  <c:v>721.2835844</c:v>
                </c:pt>
                <c:pt idx="585">
                  <c:v>701.11446000000001</c:v>
                </c:pt>
                <c:pt idx="586">
                  <c:v>713.01608490000001</c:v>
                </c:pt>
                <c:pt idx="587">
                  <c:v>717.86737230000006</c:v>
                </c:pt>
                <c:pt idx="588">
                  <c:v>701.8127657</c:v>
                </c:pt>
                <c:pt idx="589">
                  <c:v>673.53615630000002</c:v>
                </c:pt>
                <c:pt idx="590">
                  <c:v>685.54032949999998</c:v>
                </c:pt>
                <c:pt idx="591">
                  <c:v>683.23913279999999</c:v>
                </c:pt>
                <c:pt idx="592">
                  <c:v>678.46035389999997</c:v>
                </c:pt>
                <c:pt idx="593">
                  <c:v>671.12926949999996</c:v>
                </c:pt>
                <c:pt idx="594">
                  <c:v>663.44157710000002</c:v>
                </c:pt>
                <c:pt idx="595">
                  <c:v>655.77335449999998</c:v>
                </c:pt>
                <c:pt idx="596">
                  <c:v>646.51636840000003</c:v>
                </c:pt>
                <c:pt idx="597">
                  <c:v>637.69577059999995</c:v>
                </c:pt>
                <c:pt idx="598">
                  <c:v>643.6901752</c:v>
                </c:pt>
                <c:pt idx="599">
                  <c:v>649.96233010000003</c:v>
                </c:pt>
                <c:pt idx="600">
                  <c:v>644.34694630000001</c:v>
                </c:pt>
                <c:pt idx="601">
                  <c:v>613.44542960000001</c:v>
                </c:pt>
                <c:pt idx="602">
                  <c:v>607.1343521</c:v>
                </c:pt>
                <c:pt idx="603">
                  <c:v>603.76285559999997</c:v>
                </c:pt>
                <c:pt idx="604">
                  <c:v>605.16146639999999</c:v>
                </c:pt>
                <c:pt idx="605">
                  <c:v>600.20370290000005</c:v>
                </c:pt>
                <c:pt idx="606">
                  <c:v>608.61922440000001</c:v>
                </c:pt>
                <c:pt idx="607">
                  <c:v>595.073036</c:v>
                </c:pt>
                <c:pt idx="608">
                  <c:v>590.71026159999997</c:v>
                </c:pt>
                <c:pt idx="609">
                  <c:v>601.46123050000006</c:v>
                </c:pt>
                <c:pt idx="610">
                  <c:v>599.49761320000005</c:v>
                </c:pt>
                <c:pt idx="611">
                  <c:v>576.77790930000003</c:v>
                </c:pt>
                <c:pt idx="612">
                  <c:v>555.97723910000002</c:v>
                </c:pt>
                <c:pt idx="613">
                  <c:v>538.83803950000004</c:v>
                </c:pt>
                <c:pt idx="614">
                  <c:v>527.83154490000004</c:v>
                </c:pt>
                <c:pt idx="615">
                  <c:v>520.98041839999996</c:v>
                </c:pt>
                <c:pt idx="616">
                  <c:v>523.82329370000002</c:v>
                </c:pt>
                <c:pt idx="617">
                  <c:v>556.04957149999996</c:v>
                </c:pt>
                <c:pt idx="618">
                  <c:v>554.18882329999997</c:v>
                </c:pt>
                <c:pt idx="619">
                  <c:v>545.82232950000002</c:v>
                </c:pt>
                <c:pt idx="620">
                  <c:v>539.73454730000003</c:v>
                </c:pt>
                <c:pt idx="621">
                  <c:v>536.60817459999998</c:v>
                </c:pt>
                <c:pt idx="622">
                  <c:v>533.21324790000006</c:v>
                </c:pt>
                <c:pt idx="623">
                  <c:v>520.98756590000005</c:v>
                </c:pt>
                <c:pt idx="624">
                  <c:v>500.10852410000001</c:v>
                </c:pt>
                <c:pt idx="625">
                  <c:v>505.34293350000002</c:v>
                </c:pt>
                <c:pt idx="626">
                  <c:v>507.64105610000001</c:v>
                </c:pt>
                <c:pt idx="627">
                  <c:v>499.92774589999999</c:v>
                </c:pt>
                <c:pt idx="628">
                  <c:v>501.93241260000002</c:v>
                </c:pt>
                <c:pt idx="629">
                  <c:v>502.7561771</c:v>
                </c:pt>
                <c:pt idx="630">
                  <c:v>508.30574009999998</c:v>
                </c:pt>
                <c:pt idx="631">
                  <c:v>507.58303310000002</c:v>
                </c:pt>
                <c:pt idx="632">
                  <c:v>509.56376230000001</c:v>
                </c:pt>
                <c:pt idx="633">
                  <c:v>513.21072779999997</c:v>
                </c:pt>
                <c:pt idx="634">
                  <c:v>512.4840805</c:v>
                </c:pt>
                <c:pt idx="635">
                  <c:v>515.96592520000002</c:v>
                </c:pt>
                <c:pt idx="636">
                  <c:v>533.08976040000005</c:v>
                </c:pt>
                <c:pt idx="637">
                  <c:v>544.11075740000001</c:v>
                </c:pt>
                <c:pt idx="638">
                  <c:v>535.04765250000003</c:v>
                </c:pt>
                <c:pt idx="639">
                  <c:v>520.70878440000001</c:v>
                </c:pt>
                <c:pt idx="640">
                  <c:v>521.20382830000005</c:v>
                </c:pt>
                <c:pt idx="641">
                  <c:v>519.018101</c:v>
                </c:pt>
                <c:pt idx="642">
                  <c:v>520.63907759999995</c:v>
                </c:pt>
                <c:pt idx="643">
                  <c:v>523.16510289999997</c:v>
                </c:pt>
                <c:pt idx="644">
                  <c:v>508.47403759999997</c:v>
                </c:pt>
                <c:pt idx="645">
                  <c:v>485.35243759999997</c:v>
                </c:pt>
                <c:pt idx="646">
                  <c:v>434.7204539</c:v>
                </c:pt>
                <c:pt idx="647">
                  <c:v>552.77870910000001</c:v>
                </c:pt>
                <c:pt idx="648">
                  <c:v>595.54754500000001</c:v>
                </c:pt>
                <c:pt idx="649">
                  <c:v>665.2217521</c:v>
                </c:pt>
                <c:pt idx="650">
                  <c:v>748.92974519999996</c:v>
                </c:pt>
                <c:pt idx="651">
                  <c:v>746.08014290000006</c:v>
                </c:pt>
                <c:pt idx="652">
                  <c:v>785.85013949999995</c:v>
                </c:pt>
                <c:pt idx="653">
                  <c:v>703.45382710000001</c:v>
                </c:pt>
                <c:pt idx="654">
                  <c:v>692.26697019999995</c:v>
                </c:pt>
                <c:pt idx="655">
                  <c:v>664.32095379999998</c:v>
                </c:pt>
                <c:pt idx="656">
                  <c:v>756.18895310000005</c:v>
                </c:pt>
                <c:pt idx="657">
                  <c:v>871.10514430000001</c:v>
                </c:pt>
                <c:pt idx="658">
                  <c:v>1326.489061</c:v>
                </c:pt>
                <c:pt idx="659">
                  <c:v>555.51690299999996</c:v>
                </c:pt>
                <c:pt idx="660">
                  <c:v>378.98739319999999</c:v>
                </c:pt>
                <c:pt idx="661">
                  <c:v>358.12853489999998</c:v>
                </c:pt>
                <c:pt idx="662">
                  <c:v>358.31938009999999</c:v>
                </c:pt>
                <c:pt idx="663">
                  <c:v>359.17796420000002</c:v>
                </c:pt>
                <c:pt idx="664">
                  <c:v>358.88561970000001</c:v>
                </c:pt>
                <c:pt idx="665">
                  <c:v>357.50595440000001</c:v>
                </c:pt>
                <c:pt idx="666">
                  <c:v>356.90015840000001</c:v>
                </c:pt>
                <c:pt idx="667">
                  <c:v>359.72591139999997</c:v>
                </c:pt>
                <c:pt idx="668">
                  <c:v>370.05523699999998</c:v>
                </c:pt>
                <c:pt idx="669">
                  <c:v>376.93111620000002</c:v>
                </c:pt>
                <c:pt idx="670">
                  <c:v>370.11151159999997</c:v>
                </c:pt>
                <c:pt idx="671">
                  <c:v>363.51126069999998</c:v>
                </c:pt>
                <c:pt idx="672">
                  <c:v>361.52393619999998</c:v>
                </c:pt>
                <c:pt idx="673">
                  <c:v>362.97561510000003</c:v>
                </c:pt>
                <c:pt idx="674">
                  <c:v>377.10349689999998</c:v>
                </c:pt>
                <c:pt idx="675">
                  <c:v>376.76700249999999</c:v>
                </c:pt>
                <c:pt idx="676">
                  <c:v>378.40562610000001</c:v>
                </c:pt>
                <c:pt idx="677">
                  <c:v>377.70169920000001</c:v>
                </c:pt>
                <c:pt idx="678">
                  <c:v>376.95360620000002</c:v>
                </c:pt>
                <c:pt idx="679">
                  <c:v>377.2127448</c:v>
                </c:pt>
                <c:pt idx="680">
                  <c:v>376.0309772</c:v>
                </c:pt>
                <c:pt idx="681">
                  <c:v>373.70999499999999</c:v>
                </c:pt>
                <c:pt idx="682">
                  <c:v>372.54099000000002</c:v>
                </c:pt>
                <c:pt idx="683">
                  <c:v>372.2880323</c:v>
                </c:pt>
                <c:pt idx="684">
                  <c:v>372.04541549999999</c:v>
                </c:pt>
                <c:pt idx="685">
                  <c:v>370.67591040000002</c:v>
                </c:pt>
                <c:pt idx="686">
                  <c:v>368.05213229999998</c:v>
                </c:pt>
                <c:pt idx="687">
                  <c:v>371.30995159999998</c:v>
                </c:pt>
                <c:pt idx="688">
                  <c:v>374.5117535</c:v>
                </c:pt>
                <c:pt idx="689">
                  <c:v>367.12660990000001</c:v>
                </c:pt>
                <c:pt idx="690">
                  <c:v>363.12733020000002</c:v>
                </c:pt>
                <c:pt idx="691">
                  <c:v>355.03518439999999</c:v>
                </c:pt>
                <c:pt idx="692">
                  <c:v>352.84247870000002</c:v>
                </c:pt>
                <c:pt idx="693">
                  <c:v>354.04930109999998</c:v>
                </c:pt>
                <c:pt idx="694">
                  <c:v>354.1923602</c:v>
                </c:pt>
                <c:pt idx="695">
                  <c:v>353.1296845</c:v>
                </c:pt>
                <c:pt idx="696">
                  <c:v>352.98050869999997</c:v>
                </c:pt>
                <c:pt idx="697">
                  <c:v>352.21776130000001</c:v>
                </c:pt>
                <c:pt idx="698">
                  <c:v>352.47153680000002</c:v>
                </c:pt>
                <c:pt idx="699">
                  <c:v>353.31237019999998</c:v>
                </c:pt>
                <c:pt idx="700">
                  <c:v>357.23938939999999</c:v>
                </c:pt>
                <c:pt idx="701">
                  <c:v>359.07118170000001</c:v>
                </c:pt>
                <c:pt idx="702">
                  <c:v>360.31940530000003</c:v>
                </c:pt>
                <c:pt idx="703">
                  <c:v>360.52948850000001</c:v>
                </c:pt>
                <c:pt idx="704">
                  <c:v>359.45006419999999</c:v>
                </c:pt>
                <c:pt idx="705">
                  <c:v>360.8965086</c:v>
                </c:pt>
                <c:pt idx="706">
                  <c:v>362.33999549999999</c:v>
                </c:pt>
                <c:pt idx="707">
                  <c:v>362.14906450000001</c:v>
                </c:pt>
                <c:pt idx="708">
                  <c:v>362.98866889999999</c:v>
                </c:pt>
                <c:pt idx="709">
                  <c:v>364.21017970000003</c:v>
                </c:pt>
                <c:pt idx="710">
                  <c:v>363.76203520000001</c:v>
                </c:pt>
                <c:pt idx="711">
                  <c:v>363.00778229999997</c:v>
                </c:pt>
                <c:pt idx="712">
                  <c:v>362.0931124</c:v>
                </c:pt>
                <c:pt idx="713">
                  <c:v>356.4747782</c:v>
                </c:pt>
                <c:pt idx="714">
                  <c:v>359.13907829999999</c:v>
                </c:pt>
                <c:pt idx="715">
                  <c:v>358.47671509999998</c:v>
                </c:pt>
                <c:pt idx="716">
                  <c:v>362.06048650000002</c:v>
                </c:pt>
                <c:pt idx="717">
                  <c:v>356.42077829999999</c:v>
                </c:pt>
                <c:pt idx="718">
                  <c:v>357.61610810000002</c:v>
                </c:pt>
                <c:pt idx="719">
                  <c:v>357.24174950000003</c:v>
                </c:pt>
                <c:pt idx="720">
                  <c:v>358.31247889999997</c:v>
                </c:pt>
                <c:pt idx="721">
                  <c:v>360.98527130000002</c:v>
                </c:pt>
                <c:pt idx="722">
                  <c:v>361.19511540000002</c:v>
                </c:pt>
                <c:pt idx="723">
                  <c:v>356.28876170000001</c:v>
                </c:pt>
                <c:pt idx="724">
                  <c:v>355.40985339999997</c:v>
                </c:pt>
                <c:pt idx="725">
                  <c:v>355.62234380000001</c:v>
                </c:pt>
                <c:pt idx="726">
                  <c:v>358.11617180000002</c:v>
                </c:pt>
                <c:pt idx="727">
                  <c:v>358.24179420000002</c:v>
                </c:pt>
                <c:pt idx="728">
                  <c:v>354.02469910000002</c:v>
                </c:pt>
                <c:pt idx="729">
                  <c:v>351.88948529999999</c:v>
                </c:pt>
                <c:pt idx="730">
                  <c:v>350.84670720000003</c:v>
                </c:pt>
                <c:pt idx="731">
                  <c:v>352.4667326</c:v>
                </c:pt>
                <c:pt idx="732">
                  <c:v>352.18852709999999</c:v>
                </c:pt>
                <c:pt idx="733">
                  <c:v>352.29034130000002</c:v>
                </c:pt>
                <c:pt idx="734">
                  <c:v>352.35789729999999</c:v>
                </c:pt>
                <c:pt idx="735">
                  <c:v>351.91743600000001</c:v>
                </c:pt>
                <c:pt idx="736">
                  <c:v>352.51573079999997</c:v>
                </c:pt>
                <c:pt idx="737">
                  <c:v>351.1951732</c:v>
                </c:pt>
                <c:pt idx="738">
                  <c:v>351.96185759999997</c:v>
                </c:pt>
                <c:pt idx="739">
                  <c:v>353.6453277</c:v>
                </c:pt>
                <c:pt idx="740">
                  <c:v>353.9674728</c:v>
                </c:pt>
                <c:pt idx="741">
                  <c:v>351.64935029999998</c:v>
                </c:pt>
                <c:pt idx="742">
                  <c:v>351.00589000000002</c:v>
                </c:pt>
                <c:pt idx="743">
                  <c:v>351.98649599999999</c:v>
                </c:pt>
                <c:pt idx="744">
                  <c:v>353.17778340000001</c:v>
                </c:pt>
                <c:pt idx="745">
                  <c:v>349.98393170000003</c:v>
                </c:pt>
                <c:pt idx="746">
                  <c:v>348.96791150000001</c:v>
                </c:pt>
                <c:pt idx="747">
                  <c:v>351.57546070000001</c:v>
                </c:pt>
                <c:pt idx="748">
                  <c:v>351.25220669999999</c:v>
                </c:pt>
                <c:pt idx="749">
                  <c:v>351.42173179999998</c:v>
                </c:pt>
                <c:pt idx="750">
                  <c:v>348.54368069999998</c:v>
                </c:pt>
                <c:pt idx="751">
                  <c:v>349.01087209999997</c:v>
                </c:pt>
                <c:pt idx="752">
                  <c:v>350.72131519999999</c:v>
                </c:pt>
                <c:pt idx="753">
                  <c:v>351.85124209999998</c:v>
                </c:pt>
                <c:pt idx="754">
                  <c:v>351.87420530000003</c:v>
                </c:pt>
                <c:pt idx="755">
                  <c:v>350.23757119999999</c:v>
                </c:pt>
                <c:pt idx="756">
                  <c:v>349.36707610000002</c:v>
                </c:pt>
                <c:pt idx="757">
                  <c:v>350.6993023</c:v>
                </c:pt>
                <c:pt idx="758">
                  <c:v>348.39778519999999</c:v>
                </c:pt>
                <c:pt idx="759">
                  <c:v>350.51854839999999</c:v>
                </c:pt>
                <c:pt idx="760">
                  <c:v>351.7604503</c:v>
                </c:pt>
                <c:pt idx="761">
                  <c:v>353.29687960000001</c:v>
                </c:pt>
                <c:pt idx="762">
                  <c:v>353.18661559999998</c:v>
                </c:pt>
                <c:pt idx="763">
                  <c:v>354.31501939999998</c:v>
                </c:pt>
                <c:pt idx="764">
                  <c:v>356.013732</c:v>
                </c:pt>
                <c:pt idx="765">
                  <c:v>357.5243226</c:v>
                </c:pt>
                <c:pt idx="766">
                  <c:v>355.22165200000001</c:v>
                </c:pt>
                <c:pt idx="767">
                  <c:v>357.31008580000002</c:v>
                </c:pt>
                <c:pt idx="768">
                  <c:v>356.64808870000002</c:v>
                </c:pt>
                <c:pt idx="769">
                  <c:v>354.62399069999998</c:v>
                </c:pt>
                <c:pt idx="770">
                  <c:v>355.56182310000003</c:v>
                </c:pt>
                <c:pt idx="771">
                  <c:v>354.1160873</c:v>
                </c:pt>
                <c:pt idx="772">
                  <c:v>353.49865310000001</c:v>
                </c:pt>
                <c:pt idx="773">
                  <c:v>338.2360999</c:v>
                </c:pt>
                <c:pt idx="774">
                  <c:v>334.6517771</c:v>
                </c:pt>
                <c:pt idx="775">
                  <c:v>341.22844140000001</c:v>
                </c:pt>
                <c:pt idx="776">
                  <c:v>356.33019730000001</c:v>
                </c:pt>
                <c:pt idx="777">
                  <c:v>354.18757529999999</c:v>
                </c:pt>
                <c:pt idx="778">
                  <c:v>350.77905070000003</c:v>
                </c:pt>
                <c:pt idx="779">
                  <c:v>349.00529169999999</c:v>
                </c:pt>
                <c:pt idx="780">
                  <c:v>347.58169290000001</c:v>
                </c:pt>
                <c:pt idx="781">
                  <c:v>347.78745259999999</c:v>
                </c:pt>
                <c:pt idx="782">
                  <c:v>347.72680600000001</c:v>
                </c:pt>
                <c:pt idx="783">
                  <c:v>347.50871810000001</c:v>
                </c:pt>
                <c:pt idx="784">
                  <c:v>349.46965299999999</c:v>
                </c:pt>
                <c:pt idx="785">
                  <c:v>352.81383369999998</c:v>
                </c:pt>
                <c:pt idx="786">
                  <c:v>349.21160659999998</c:v>
                </c:pt>
                <c:pt idx="787">
                  <c:v>347.94102190000001</c:v>
                </c:pt>
                <c:pt idx="788">
                  <c:v>348.58668440000002</c:v>
                </c:pt>
                <c:pt idx="789">
                  <c:v>349.94671469999997</c:v>
                </c:pt>
                <c:pt idx="790">
                  <c:v>347.18424820000001</c:v>
                </c:pt>
                <c:pt idx="791">
                  <c:v>348.15456319999998</c:v>
                </c:pt>
                <c:pt idx="792">
                  <c:v>351.66099630000002</c:v>
                </c:pt>
                <c:pt idx="793">
                  <c:v>355.99774869999999</c:v>
                </c:pt>
                <c:pt idx="794">
                  <c:v>356.68239080000001</c:v>
                </c:pt>
                <c:pt idx="795">
                  <c:v>358.0875916</c:v>
                </c:pt>
                <c:pt idx="796">
                  <c:v>359.88439940000001</c:v>
                </c:pt>
                <c:pt idx="797">
                  <c:v>359.57221929999997</c:v>
                </c:pt>
                <c:pt idx="798">
                  <c:v>357.25392499999998</c:v>
                </c:pt>
                <c:pt idx="799">
                  <c:v>355.80509480000001</c:v>
                </c:pt>
                <c:pt idx="800">
                  <c:v>353.51897159999999</c:v>
                </c:pt>
                <c:pt idx="801">
                  <c:v>350.9543946</c:v>
                </c:pt>
                <c:pt idx="802">
                  <c:v>348.91956850000003</c:v>
                </c:pt>
                <c:pt idx="803">
                  <c:v>348.47395820000003</c:v>
                </c:pt>
                <c:pt idx="804">
                  <c:v>349.63664299999999</c:v>
                </c:pt>
                <c:pt idx="805">
                  <c:v>350.27930429999998</c:v>
                </c:pt>
                <c:pt idx="806">
                  <c:v>349.28991860000002</c:v>
                </c:pt>
                <c:pt idx="807">
                  <c:v>347.45119319999998</c:v>
                </c:pt>
                <c:pt idx="808">
                  <c:v>347.21043859999997</c:v>
                </c:pt>
                <c:pt idx="809">
                  <c:v>348.32034429999999</c:v>
                </c:pt>
                <c:pt idx="810">
                  <c:v>349.71020170000003</c:v>
                </c:pt>
                <c:pt idx="811">
                  <c:v>348.46827539999998</c:v>
                </c:pt>
                <c:pt idx="812">
                  <c:v>345.56803020000001</c:v>
                </c:pt>
                <c:pt idx="813">
                  <c:v>344.66548449999999</c:v>
                </c:pt>
                <c:pt idx="814">
                  <c:v>342.49078650000001</c:v>
                </c:pt>
                <c:pt idx="815">
                  <c:v>342.88694190000001</c:v>
                </c:pt>
                <c:pt idx="816">
                  <c:v>342.39126220000003</c:v>
                </c:pt>
                <c:pt idx="817">
                  <c:v>341.16348290000002</c:v>
                </c:pt>
                <c:pt idx="818">
                  <c:v>340.60917799999999</c:v>
                </c:pt>
                <c:pt idx="819">
                  <c:v>346.45670619999999</c:v>
                </c:pt>
                <c:pt idx="820">
                  <c:v>608.08622479999997</c:v>
                </c:pt>
                <c:pt idx="821">
                  <c:v>959.44473210000001</c:v>
                </c:pt>
                <c:pt idx="822">
                  <c:v>909.4813226</c:v>
                </c:pt>
                <c:pt idx="823">
                  <c:v>896.13755519999995</c:v>
                </c:pt>
                <c:pt idx="824">
                  <c:v>895.77819769999996</c:v>
                </c:pt>
                <c:pt idx="825">
                  <c:v>905.86466089999999</c:v>
                </c:pt>
                <c:pt idx="826">
                  <c:v>916.31592250000006</c:v>
                </c:pt>
                <c:pt idx="827">
                  <c:v>945.31249649999995</c:v>
                </c:pt>
                <c:pt idx="828">
                  <c:v>1948.451982</c:v>
                </c:pt>
                <c:pt idx="829">
                  <c:v>3964.4875069999998</c:v>
                </c:pt>
                <c:pt idx="830">
                  <c:v>3758.184487</c:v>
                </c:pt>
                <c:pt idx="831">
                  <c:v>3503.8557329999999</c:v>
                </c:pt>
                <c:pt idx="832">
                  <c:v>1320.4830790000001</c:v>
                </c:pt>
                <c:pt idx="833">
                  <c:v>1127.4836539999999</c:v>
                </c:pt>
                <c:pt idx="834">
                  <c:v>1124.0239099999999</c:v>
                </c:pt>
                <c:pt idx="835">
                  <c:v>899.23481419999996</c:v>
                </c:pt>
                <c:pt idx="836">
                  <c:v>895.28933029999996</c:v>
                </c:pt>
                <c:pt idx="837">
                  <c:v>844.78731440000001</c:v>
                </c:pt>
                <c:pt idx="838">
                  <c:v>861.01720230000001</c:v>
                </c:pt>
                <c:pt idx="839">
                  <c:v>721.75292579999996</c:v>
                </c:pt>
                <c:pt idx="840">
                  <c:v>617.21237499999995</c:v>
                </c:pt>
                <c:pt idx="841">
                  <c:v>647.88473499999998</c:v>
                </c:pt>
                <c:pt idx="842">
                  <c:v>551.55174190000002</c:v>
                </c:pt>
                <c:pt idx="843">
                  <c:v>699.02924310000003</c:v>
                </c:pt>
                <c:pt idx="844">
                  <c:v>778.90764449999995</c:v>
                </c:pt>
                <c:pt idx="845">
                  <c:v>776.67705330000001</c:v>
                </c:pt>
                <c:pt idx="846">
                  <c:v>766.13732919999995</c:v>
                </c:pt>
                <c:pt idx="847">
                  <c:v>666.64159370000004</c:v>
                </c:pt>
                <c:pt idx="848">
                  <c:v>591.27477920000001</c:v>
                </c:pt>
                <c:pt idx="849">
                  <c:v>549.04750979999994</c:v>
                </c:pt>
                <c:pt idx="850">
                  <c:v>435.46396729999998</c:v>
                </c:pt>
                <c:pt idx="851">
                  <c:v>609.19884609999997</c:v>
                </c:pt>
                <c:pt idx="852">
                  <c:v>578.24382849999995</c:v>
                </c:pt>
                <c:pt idx="853">
                  <c:v>598.68353709999997</c:v>
                </c:pt>
                <c:pt idx="854">
                  <c:v>591.31049859999996</c:v>
                </c:pt>
                <c:pt idx="855">
                  <c:v>552.09783970000001</c:v>
                </c:pt>
                <c:pt idx="856">
                  <c:v>382.03221289999999</c:v>
                </c:pt>
                <c:pt idx="857">
                  <c:v>304.0826108</c:v>
                </c:pt>
                <c:pt idx="858">
                  <c:v>522.46667430000002</c:v>
                </c:pt>
                <c:pt idx="859">
                  <c:v>587.959835</c:v>
                </c:pt>
                <c:pt idx="860">
                  <c:v>616.87867800000004</c:v>
                </c:pt>
                <c:pt idx="861">
                  <c:v>626.63228049999998</c:v>
                </c:pt>
                <c:pt idx="862">
                  <c:v>571.31586279999999</c:v>
                </c:pt>
                <c:pt idx="863">
                  <c:v>537.38976969999999</c:v>
                </c:pt>
                <c:pt idx="864">
                  <c:v>534.16086519999999</c:v>
                </c:pt>
                <c:pt idx="865">
                  <c:v>427.62521559999999</c:v>
                </c:pt>
                <c:pt idx="866">
                  <c:v>387.8820005</c:v>
                </c:pt>
                <c:pt idx="867">
                  <c:v>408.09340109999999</c:v>
                </c:pt>
                <c:pt idx="868">
                  <c:v>401.10086949999999</c:v>
                </c:pt>
                <c:pt idx="869">
                  <c:v>407.92262169999998</c:v>
                </c:pt>
                <c:pt idx="870">
                  <c:v>347.19057320000002</c:v>
                </c:pt>
                <c:pt idx="871">
                  <c:v>429.2507033</c:v>
                </c:pt>
                <c:pt idx="872">
                  <c:v>511.91882520000001</c:v>
                </c:pt>
                <c:pt idx="873">
                  <c:v>586.64351490000001</c:v>
                </c:pt>
                <c:pt idx="874">
                  <c:v>620.70947049999995</c:v>
                </c:pt>
                <c:pt idx="875">
                  <c:v>603.27348629999995</c:v>
                </c:pt>
                <c:pt idx="876">
                  <c:v>558.19177239999999</c:v>
                </c:pt>
                <c:pt idx="877">
                  <c:v>580.87465480000003</c:v>
                </c:pt>
                <c:pt idx="878">
                  <c:v>603.74600080000005</c:v>
                </c:pt>
                <c:pt idx="879">
                  <c:v>553.95173950000003</c:v>
                </c:pt>
                <c:pt idx="880">
                  <c:v>515.47534280000002</c:v>
                </c:pt>
                <c:pt idx="881">
                  <c:v>527.51737349999996</c:v>
                </c:pt>
                <c:pt idx="882">
                  <c:v>519.95003599999995</c:v>
                </c:pt>
                <c:pt idx="883">
                  <c:v>491.26462720000001</c:v>
                </c:pt>
                <c:pt idx="884">
                  <c:v>481.39331490000001</c:v>
                </c:pt>
                <c:pt idx="885">
                  <c:v>461.52228710000003</c:v>
                </c:pt>
                <c:pt idx="886">
                  <c:v>424.30661459999999</c:v>
                </c:pt>
                <c:pt idx="887">
                  <c:v>470.60464250000001</c:v>
                </c:pt>
                <c:pt idx="888">
                  <c:v>495.79840030000003</c:v>
                </c:pt>
                <c:pt idx="889">
                  <c:v>507.86279880000001</c:v>
                </c:pt>
                <c:pt idx="890">
                  <c:v>534.03820570000005</c:v>
                </c:pt>
                <c:pt idx="891">
                  <c:v>542.37087629999996</c:v>
                </c:pt>
                <c:pt idx="892">
                  <c:v>515.10577939999996</c:v>
                </c:pt>
                <c:pt idx="893">
                  <c:v>542.70402899999999</c:v>
                </c:pt>
                <c:pt idx="894">
                  <c:v>558.88177599999995</c:v>
                </c:pt>
                <c:pt idx="895">
                  <c:v>550.59025919999999</c:v>
                </c:pt>
                <c:pt idx="896">
                  <c:v>555.33152749999999</c:v>
                </c:pt>
                <c:pt idx="897">
                  <c:v>524.07801229999995</c:v>
                </c:pt>
                <c:pt idx="898">
                  <c:v>517.85091990000001</c:v>
                </c:pt>
                <c:pt idx="899">
                  <c:v>526.10289279999995</c:v>
                </c:pt>
                <c:pt idx="900">
                  <c:v>536.60023090000004</c:v>
                </c:pt>
                <c:pt idx="901">
                  <c:v>551.46361209999998</c:v>
                </c:pt>
                <c:pt idx="902">
                  <c:v>587.45949350000001</c:v>
                </c:pt>
                <c:pt idx="903">
                  <c:v>586.10677499999997</c:v>
                </c:pt>
                <c:pt idx="904">
                  <c:v>473.26801330000001</c:v>
                </c:pt>
                <c:pt idx="905">
                  <c:v>416.91525289999998</c:v>
                </c:pt>
                <c:pt idx="906">
                  <c:v>451.27816890000003</c:v>
                </c:pt>
                <c:pt idx="907">
                  <c:v>498.88792460000002</c:v>
                </c:pt>
                <c:pt idx="908">
                  <c:v>569.47942109999997</c:v>
                </c:pt>
                <c:pt idx="909">
                  <c:v>612.30614009999999</c:v>
                </c:pt>
                <c:pt idx="910">
                  <c:v>639.99401609999995</c:v>
                </c:pt>
                <c:pt idx="911">
                  <c:v>606.14225099999999</c:v>
                </c:pt>
                <c:pt idx="912">
                  <c:v>575.30562499999996</c:v>
                </c:pt>
                <c:pt idx="913">
                  <c:v>549.32589299999995</c:v>
                </c:pt>
                <c:pt idx="914">
                  <c:v>522.0858207</c:v>
                </c:pt>
                <c:pt idx="915">
                  <c:v>539.31864919999998</c:v>
                </c:pt>
                <c:pt idx="916">
                  <c:v>572.75699169999996</c:v>
                </c:pt>
                <c:pt idx="917">
                  <c:v>585.04588679999995</c:v>
                </c:pt>
                <c:pt idx="918">
                  <c:v>587.11405090000005</c:v>
                </c:pt>
                <c:pt idx="919">
                  <c:v>570.42846020000002</c:v>
                </c:pt>
                <c:pt idx="920">
                  <c:v>568.77471549999996</c:v>
                </c:pt>
                <c:pt idx="921">
                  <c:v>578.22483120000004</c:v>
                </c:pt>
                <c:pt idx="922">
                  <c:v>571.78918150000004</c:v>
                </c:pt>
                <c:pt idx="923">
                  <c:v>570.53528700000004</c:v>
                </c:pt>
                <c:pt idx="924">
                  <c:v>565.32592499999998</c:v>
                </c:pt>
                <c:pt idx="925">
                  <c:v>579.14679860000001</c:v>
                </c:pt>
                <c:pt idx="926">
                  <c:v>576.18349750000004</c:v>
                </c:pt>
                <c:pt idx="927">
                  <c:v>532.08654799999999</c:v>
                </c:pt>
                <c:pt idx="928">
                  <c:v>488.84824680000003</c:v>
                </c:pt>
                <c:pt idx="929">
                  <c:v>464.01190780000002</c:v>
                </c:pt>
                <c:pt idx="930">
                  <c:v>451.79965920000001</c:v>
                </c:pt>
                <c:pt idx="931">
                  <c:v>437.93031589999998</c:v>
                </c:pt>
                <c:pt idx="932">
                  <c:v>421.77946850000001</c:v>
                </c:pt>
                <c:pt idx="933">
                  <c:v>426.2550895</c:v>
                </c:pt>
                <c:pt idx="934">
                  <c:v>433.83141999999998</c:v>
                </c:pt>
                <c:pt idx="935">
                  <c:v>410.68329340000003</c:v>
                </c:pt>
                <c:pt idx="936">
                  <c:v>325.16465119999998</c:v>
                </c:pt>
                <c:pt idx="937">
                  <c:v>347.90365329999997</c:v>
                </c:pt>
                <c:pt idx="938">
                  <c:v>559.64458620000005</c:v>
                </c:pt>
                <c:pt idx="939">
                  <c:v>545.4778781</c:v>
                </c:pt>
                <c:pt idx="940">
                  <c:v>475.47306459999999</c:v>
                </c:pt>
                <c:pt idx="941">
                  <c:v>460.81233880000002</c:v>
                </c:pt>
                <c:pt idx="942">
                  <c:v>505.29168970000001</c:v>
                </c:pt>
                <c:pt idx="943">
                  <c:v>539.80567780000001</c:v>
                </c:pt>
                <c:pt idx="944">
                  <c:v>537.36535570000001</c:v>
                </c:pt>
                <c:pt idx="945">
                  <c:v>535.57911530000001</c:v>
                </c:pt>
                <c:pt idx="946">
                  <c:v>527.75804470000003</c:v>
                </c:pt>
                <c:pt idx="947">
                  <c:v>516.87538529999995</c:v>
                </c:pt>
                <c:pt idx="948">
                  <c:v>508.89414429999999</c:v>
                </c:pt>
                <c:pt idx="949">
                  <c:v>516.21430399999997</c:v>
                </c:pt>
                <c:pt idx="950">
                  <c:v>487.4631043</c:v>
                </c:pt>
                <c:pt idx="951">
                  <c:v>418.02974419999998</c:v>
                </c:pt>
                <c:pt idx="952">
                  <c:v>428.46080439999997</c:v>
                </c:pt>
                <c:pt idx="953">
                  <c:v>411.35123779999998</c:v>
                </c:pt>
                <c:pt idx="954">
                  <c:v>408.95425990000001</c:v>
                </c:pt>
                <c:pt idx="955">
                  <c:v>302.4803751</c:v>
                </c:pt>
                <c:pt idx="956">
                  <c:v>333.40408669999999</c:v>
                </c:pt>
                <c:pt idx="957">
                  <c:v>262.09739280000002</c:v>
                </c:pt>
                <c:pt idx="958">
                  <c:v>287.84761170000002</c:v>
                </c:pt>
                <c:pt idx="959">
                  <c:v>349.03265729999998</c:v>
                </c:pt>
                <c:pt idx="960">
                  <c:v>353.22542449999997</c:v>
                </c:pt>
                <c:pt idx="961">
                  <c:v>379.56055939999999</c:v>
                </c:pt>
                <c:pt idx="962">
                  <c:v>477.24935360000001</c:v>
                </c:pt>
                <c:pt idx="963">
                  <c:v>790.74911629999997</c:v>
                </c:pt>
                <c:pt idx="964">
                  <c:v>604.00801030000002</c:v>
                </c:pt>
                <c:pt idx="965">
                  <c:v>582.56222119999995</c:v>
                </c:pt>
                <c:pt idx="966">
                  <c:v>603.0228161</c:v>
                </c:pt>
                <c:pt idx="967">
                  <c:v>524.03916800000002</c:v>
                </c:pt>
                <c:pt idx="968">
                  <c:v>500.00333319999999</c:v>
                </c:pt>
                <c:pt idx="969">
                  <c:v>483.60041109999997</c:v>
                </c:pt>
                <c:pt idx="970">
                  <c:v>465.8320281</c:v>
                </c:pt>
                <c:pt idx="971">
                  <c:v>452.37824890000002</c:v>
                </c:pt>
                <c:pt idx="972">
                  <c:v>448.54655830000002</c:v>
                </c:pt>
                <c:pt idx="973">
                  <c:v>391.1105652</c:v>
                </c:pt>
                <c:pt idx="974">
                  <c:v>321.74073859999999</c:v>
                </c:pt>
                <c:pt idx="975">
                  <c:v>313.56872770000001</c:v>
                </c:pt>
                <c:pt idx="976">
                  <c:v>388.87443839999997</c:v>
                </c:pt>
                <c:pt idx="977">
                  <c:v>400.51840650000003</c:v>
                </c:pt>
                <c:pt idx="978">
                  <c:v>416.22746410000002</c:v>
                </c:pt>
                <c:pt idx="979">
                  <c:v>408.79273449999999</c:v>
                </c:pt>
                <c:pt idx="980">
                  <c:v>378.99921740000002</c:v>
                </c:pt>
                <c:pt idx="981">
                  <c:v>386.53515010000001</c:v>
                </c:pt>
                <c:pt idx="982">
                  <c:v>342.37014499999998</c:v>
                </c:pt>
                <c:pt idx="983">
                  <c:v>363.81292830000001</c:v>
                </c:pt>
                <c:pt idx="984">
                  <c:v>373.24741590000002</c:v>
                </c:pt>
                <c:pt idx="985">
                  <c:v>372.6220591</c:v>
                </c:pt>
                <c:pt idx="986">
                  <c:v>378.81440070000002</c:v>
                </c:pt>
                <c:pt idx="987">
                  <c:v>365.44190529999997</c:v>
                </c:pt>
                <c:pt idx="988">
                  <c:v>375.89921609999999</c:v>
                </c:pt>
                <c:pt idx="989">
                  <c:v>380.11136249999998</c:v>
                </c:pt>
                <c:pt idx="990">
                  <c:v>412.18742320000001</c:v>
                </c:pt>
                <c:pt idx="991">
                  <c:v>437.2897524</c:v>
                </c:pt>
                <c:pt idx="992">
                  <c:v>393.26960029999998</c:v>
                </c:pt>
                <c:pt idx="993">
                  <c:v>414.88845240000001</c:v>
                </c:pt>
                <c:pt idx="994">
                  <c:v>492.2621977</c:v>
                </c:pt>
                <c:pt idx="995">
                  <c:v>474.87977260000002</c:v>
                </c:pt>
                <c:pt idx="996">
                  <c:v>466.45336939999999</c:v>
                </c:pt>
                <c:pt idx="997">
                  <c:v>436.36924749999997</c:v>
                </c:pt>
                <c:pt idx="998">
                  <c:v>439.65408389999999</c:v>
                </c:pt>
                <c:pt idx="999">
                  <c:v>455.91952989999999</c:v>
                </c:pt>
                <c:pt idx="1000">
                  <c:v>441.56685590000001</c:v>
                </c:pt>
                <c:pt idx="1001">
                  <c:v>463.79011170000001</c:v>
                </c:pt>
                <c:pt idx="1002">
                  <c:v>448.83338909999998</c:v>
                </c:pt>
                <c:pt idx="1003">
                  <c:v>436.36544120000002</c:v>
                </c:pt>
                <c:pt idx="1004">
                  <c:v>456.19938519999999</c:v>
                </c:pt>
                <c:pt idx="1005">
                  <c:v>473.320989</c:v>
                </c:pt>
                <c:pt idx="1006">
                  <c:v>474.9112465</c:v>
                </c:pt>
                <c:pt idx="1007">
                  <c:v>474.99509610000001</c:v>
                </c:pt>
                <c:pt idx="1008">
                  <c:v>466.384187</c:v>
                </c:pt>
                <c:pt idx="1009">
                  <c:v>459.46690160000003</c:v>
                </c:pt>
                <c:pt idx="1010">
                  <c:v>417.67523729999999</c:v>
                </c:pt>
                <c:pt idx="1011">
                  <c:v>393.86074409999998</c:v>
                </c:pt>
                <c:pt idx="1012">
                  <c:v>407.67765789999999</c:v>
                </c:pt>
                <c:pt idx="1013">
                  <c:v>446.37250119999999</c:v>
                </c:pt>
                <c:pt idx="1014">
                  <c:v>424.00736080000001</c:v>
                </c:pt>
                <c:pt idx="1015">
                  <c:v>476.96425649999998</c:v>
                </c:pt>
                <c:pt idx="1016">
                  <c:v>466.5176548</c:v>
                </c:pt>
                <c:pt idx="1017">
                  <c:v>408.21208730000001</c:v>
                </c:pt>
                <c:pt idx="1018">
                  <c:v>516.08692189999999</c:v>
                </c:pt>
                <c:pt idx="1019">
                  <c:v>629.29569000000004</c:v>
                </c:pt>
                <c:pt idx="1020">
                  <c:v>644.46655350000003</c:v>
                </c:pt>
                <c:pt idx="1021">
                  <c:v>607.52787799999999</c:v>
                </c:pt>
                <c:pt idx="1022">
                  <c:v>506.19158490000001</c:v>
                </c:pt>
                <c:pt idx="1023">
                  <c:v>358.38905690000001</c:v>
                </c:pt>
                <c:pt idx="1024">
                  <c:v>425.40820980000001</c:v>
                </c:pt>
                <c:pt idx="1025">
                  <c:v>414.22857479999999</c:v>
                </c:pt>
                <c:pt idx="1026">
                  <c:v>410.85899699999999</c:v>
                </c:pt>
                <c:pt idx="1027">
                  <c:v>412.28053510000001</c:v>
                </c:pt>
                <c:pt idx="1028">
                  <c:v>410.08996739999998</c:v>
                </c:pt>
                <c:pt idx="1029">
                  <c:v>418.44047389999997</c:v>
                </c:pt>
                <c:pt idx="1030">
                  <c:v>405.71597250000002</c:v>
                </c:pt>
                <c:pt idx="1031">
                  <c:v>386.19207940000001</c:v>
                </c:pt>
                <c:pt idx="1032">
                  <c:v>389.0890741</c:v>
                </c:pt>
                <c:pt idx="1033">
                  <c:v>379.2594977</c:v>
                </c:pt>
                <c:pt idx="1034">
                  <c:v>382.350325</c:v>
                </c:pt>
              </c:numCache>
            </c:numRef>
          </c:val>
          <c:smooth val="0"/>
          <c:extLst>
            <c:ext xmlns:c16="http://schemas.microsoft.com/office/drawing/2014/chart" uri="{C3380CC4-5D6E-409C-BE32-E72D297353CC}">
              <c16:uniqueId val="{00000001-09D0-4BC8-9FBC-1FD474480FCC}"/>
            </c:ext>
          </c:extLst>
        </c:ser>
        <c:dLbls>
          <c:showLegendKey val="0"/>
          <c:showVal val="0"/>
          <c:showCatName val="0"/>
          <c:showSerName val="0"/>
          <c:showPercent val="0"/>
          <c:showBubbleSize val="0"/>
        </c:dLbls>
        <c:marker val="1"/>
        <c:smooth val="0"/>
        <c:axId val="395029391"/>
        <c:axId val="395029807"/>
      </c:lineChart>
      <c:dateAx>
        <c:axId val="395029391"/>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95029807"/>
        <c:crosses val="autoZero"/>
        <c:auto val="1"/>
        <c:lblOffset val="100"/>
        <c:baseTimeUnit val="days"/>
      </c:dateAx>
      <c:valAx>
        <c:axId val="39502980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95029391"/>
        <c:crosses val="autoZero"/>
        <c:crossBetween val="between"/>
      </c:valAx>
      <c:valAx>
        <c:axId val="599778303"/>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9779135"/>
        <c:crosses val="max"/>
        <c:crossBetween val="between"/>
      </c:valAx>
      <c:dateAx>
        <c:axId val="599779135"/>
        <c:scaling>
          <c:orientation val="minMax"/>
        </c:scaling>
        <c:delete val="1"/>
        <c:axPos val="b"/>
        <c:numFmt formatCode="m/d/yyyy" sourceLinked="1"/>
        <c:majorTickMark val="out"/>
        <c:minorTickMark val="none"/>
        <c:tickLblPos val="nextTo"/>
        <c:crossAx val="599778303"/>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878D-4A6E-ABB5-76B325ACBD41}"/>
            </c:ext>
          </c:extLst>
        </c:ser>
        <c:dLbls>
          <c:showLegendKey val="0"/>
          <c:showVal val="0"/>
          <c:showCatName val="0"/>
          <c:showSerName val="0"/>
          <c:showPercent val="0"/>
          <c:showBubbleSize val="0"/>
        </c:dLbls>
        <c:gapWidth val="150"/>
        <c:axId val="321169583"/>
        <c:axId val="451074159"/>
      </c:barChart>
      <c:lineChart>
        <c:grouping val="standard"/>
        <c:varyColors val="0"/>
        <c:ser>
          <c:idx val="0"/>
          <c:order val="0"/>
          <c:tx>
            <c:strRef>
              <c:f>'Jason values'!$B$1</c:f>
              <c:strCache>
                <c:ptCount val="1"/>
                <c:pt idx="0">
                  <c:v>Discharge cubic ft per sec</c:v>
                </c:pt>
              </c:strCache>
            </c:strRef>
          </c:tx>
          <c:spPr>
            <a:ln w="15875" cap="rnd">
              <a:solidFill>
                <a:srgbClr val="095256"/>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values'!$B$2:$B$1037</c:f>
              <c:numCache>
                <c:formatCode>General</c:formatCode>
                <c:ptCount val="1036"/>
                <c:pt idx="0">
                  <c:v>491.66149369999999</c:v>
                </c:pt>
                <c:pt idx="1">
                  <c:v>489.64157770000003</c:v>
                </c:pt>
                <c:pt idx="2">
                  <c:v>487.54118849999998</c:v>
                </c:pt>
                <c:pt idx="3">
                  <c:v>487.55484740000003</c:v>
                </c:pt>
                <c:pt idx="4">
                  <c:v>488.74747769999999</c:v>
                </c:pt>
                <c:pt idx="5">
                  <c:v>489.70173440000002</c:v>
                </c:pt>
                <c:pt idx="6">
                  <c:v>490.47813680000002</c:v>
                </c:pt>
                <c:pt idx="7">
                  <c:v>491.31823659999998</c:v>
                </c:pt>
                <c:pt idx="8">
                  <c:v>487.23129080000001</c:v>
                </c:pt>
                <c:pt idx="9">
                  <c:v>489.30200250000001</c:v>
                </c:pt>
                <c:pt idx="10">
                  <c:v>488.55158340000003</c:v>
                </c:pt>
                <c:pt idx="11">
                  <c:v>488.39870869999999</c:v>
                </c:pt>
                <c:pt idx="12">
                  <c:v>487.91965320000003</c:v>
                </c:pt>
                <c:pt idx="13">
                  <c:v>486.45776619999998</c:v>
                </c:pt>
                <c:pt idx="14">
                  <c:v>486.75809400000003</c:v>
                </c:pt>
                <c:pt idx="15">
                  <c:v>483.62643750000001</c:v>
                </c:pt>
                <c:pt idx="16">
                  <c:v>483.72084100000001</c:v>
                </c:pt>
                <c:pt idx="17">
                  <c:v>484.96239220000001</c:v>
                </c:pt>
                <c:pt idx="18">
                  <c:v>487.51516409999999</c:v>
                </c:pt>
                <c:pt idx="19">
                  <c:v>487.05733550000002</c:v>
                </c:pt>
                <c:pt idx="20">
                  <c:v>489.79893090000002</c:v>
                </c:pt>
                <c:pt idx="21">
                  <c:v>493.15009600000002</c:v>
                </c:pt>
                <c:pt idx="22">
                  <c:v>488.8868602</c:v>
                </c:pt>
                <c:pt idx="23">
                  <c:v>488.50708709999998</c:v>
                </c:pt>
                <c:pt idx="24">
                  <c:v>488.24967199999998</c:v>
                </c:pt>
                <c:pt idx="25">
                  <c:v>486.27822170000002</c:v>
                </c:pt>
                <c:pt idx="26">
                  <c:v>486.99062570000001</c:v>
                </c:pt>
                <c:pt idx="27">
                  <c:v>489.82862720000003</c:v>
                </c:pt>
                <c:pt idx="28">
                  <c:v>488.2236901</c:v>
                </c:pt>
                <c:pt idx="29">
                  <c:v>483.41519940000001</c:v>
                </c:pt>
                <c:pt idx="30">
                  <c:v>482.71066610000003</c:v>
                </c:pt>
                <c:pt idx="31">
                  <c:v>486.37043419999998</c:v>
                </c:pt>
                <c:pt idx="32">
                  <c:v>490.7605342</c:v>
                </c:pt>
                <c:pt idx="33">
                  <c:v>494.77866699999998</c:v>
                </c:pt>
                <c:pt idx="34">
                  <c:v>488.59312990000001</c:v>
                </c:pt>
                <c:pt idx="35">
                  <c:v>480.78134560000001</c:v>
                </c:pt>
                <c:pt idx="36">
                  <c:v>483.5958038</c:v>
                </c:pt>
                <c:pt idx="37">
                  <c:v>481.39658930000002</c:v>
                </c:pt>
                <c:pt idx="38">
                  <c:v>481.21632949999997</c:v>
                </c:pt>
                <c:pt idx="39">
                  <c:v>476.75378339999997</c:v>
                </c:pt>
                <c:pt idx="40">
                  <c:v>475.59227390000001</c:v>
                </c:pt>
                <c:pt idx="41">
                  <c:v>473.14416440000002</c:v>
                </c:pt>
                <c:pt idx="42">
                  <c:v>474.9826559</c:v>
                </c:pt>
                <c:pt idx="43">
                  <c:v>476.59129180000002</c:v>
                </c:pt>
                <c:pt idx="44">
                  <c:v>481.35726169999998</c:v>
                </c:pt>
                <c:pt idx="45">
                  <c:v>482.56687010000002</c:v>
                </c:pt>
                <c:pt idx="46">
                  <c:v>484.89347249999997</c:v>
                </c:pt>
                <c:pt idx="47">
                  <c:v>484.6995397</c:v>
                </c:pt>
                <c:pt idx="48">
                  <c:v>482.01468110000002</c:v>
                </c:pt>
                <c:pt idx="49">
                  <c:v>481.58929669999998</c:v>
                </c:pt>
                <c:pt idx="50">
                  <c:v>476.29800410000001</c:v>
                </c:pt>
                <c:pt idx="51">
                  <c:v>485.4275475</c:v>
                </c:pt>
                <c:pt idx="52">
                  <c:v>475.99569009999999</c:v>
                </c:pt>
                <c:pt idx="53">
                  <c:v>472.35180939999998</c:v>
                </c:pt>
                <c:pt idx="54">
                  <c:v>468.7211173</c:v>
                </c:pt>
                <c:pt idx="55">
                  <c:v>469.43419779999999</c:v>
                </c:pt>
                <c:pt idx="56">
                  <c:v>468.74890599999998</c:v>
                </c:pt>
                <c:pt idx="57">
                  <c:v>467.16245600000002</c:v>
                </c:pt>
                <c:pt idx="58">
                  <c:v>465.4940416</c:v>
                </c:pt>
                <c:pt idx="59">
                  <c:v>462.08405490000001</c:v>
                </c:pt>
                <c:pt idx="60">
                  <c:v>462.33228939999998</c:v>
                </c:pt>
                <c:pt idx="61">
                  <c:v>457.81946379999999</c:v>
                </c:pt>
                <c:pt idx="62">
                  <c:v>456.29825369999998</c:v>
                </c:pt>
                <c:pt idx="63">
                  <c:v>451.56366750000001</c:v>
                </c:pt>
                <c:pt idx="64">
                  <c:v>450.90249080000001</c:v>
                </c:pt>
                <c:pt idx="65">
                  <c:v>453.27336709999997</c:v>
                </c:pt>
                <c:pt idx="66">
                  <c:v>455.4135703</c:v>
                </c:pt>
                <c:pt idx="67">
                  <c:v>449.3099795</c:v>
                </c:pt>
                <c:pt idx="68">
                  <c:v>450.34944849999999</c:v>
                </c:pt>
                <c:pt idx="69">
                  <c:v>449.75922250000002</c:v>
                </c:pt>
                <c:pt idx="70">
                  <c:v>448.58957600000002</c:v>
                </c:pt>
                <c:pt idx="71">
                  <c:v>451.30708090000002</c:v>
                </c:pt>
                <c:pt idx="72">
                  <c:v>453.49248110000002</c:v>
                </c:pt>
                <c:pt idx="73">
                  <c:v>453.0800036</c:v>
                </c:pt>
                <c:pt idx="74">
                  <c:v>551.92107369999997</c:v>
                </c:pt>
                <c:pt idx="75">
                  <c:v>868.50751709999997</c:v>
                </c:pt>
                <c:pt idx="76">
                  <c:v>963.01938050000001</c:v>
                </c:pt>
                <c:pt idx="77">
                  <c:v>945.53982299999996</c:v>
                </c:pt>
                <c:pt idx="78">
                  <c:v>931.12115310000002</c:v>
                </c:pt>
                <c:pt idx="79">
                  <c:v>919.66703310000003</c:v>
                </c:pt>
                <c:pt idx="80">
                  <c:v>915.06383510000001</c:v>
                </c:pt>
                <c:pt idx="81">
                  <c:v>910.44077159999995</c:v>
                </c:pt>
                <c:pt idx="82">
                  <c:v>904.49092480000002</c:v>
                </c:pt>
                <c:pt idx="83">
                  <c:v>896.03185199999996</c:v>
                </c:pt>
                <c:pt idx="84">
                  <c:v>895.68840499999999</c:v>
                </c:pt>
                <c:pt idx="85">
                  <c:v>884.41944799999999</c:v>
                </c:pt>
                <c:pt idx="86">
                  <c:v>876.96100869999998</c:v>
                </c:pt>
                <c:pt idx="87">
                  <c:v>871.3526895</c:v>
                </c:pt>
                <c:pt idx="88">
                  <c:v>859.51371019999999</c:v>
                </c:pt>
                <c:pt idx="89">
                  <c:v>840.18944069999998</c:v>
                </c:pt>
                <c:pt idx="90">
                  <c:v>839.28385419999995</c:v>
                </c:pt>
                <c:pt idx="91">
                  <c:v>868.65713149999999</c:v>
                </c:pt>
                <c:pt idx="92">
                  <c:v>870.55294560000004</c:v>
                </c:pt>
                <c:pt idx="93">
                  <c:v>1488.793889</c:v>
                </c:pt>
                <c:pt idx="94">
                  <c:v>1497.171251</c:v>
                </c:pt>
                <c:pt idx="95">
                  <c:v>1497.1307650000001</c:v>
                </c:pt>
                <c:pt idx="96">
                  <c:v>1491.1044449999999</c:v>
                </c:pt>
                <c:pt idx="97">
                  <c:v>1491.413661</c:v>
                </c:pt>
                <c:pt idx="98">
                  <c:v>1499.5837879999999</c:v>
                </c:pt>
                <c:pt idx="99">
                  <c:v>1509.4335739999999</c:v>
                </c:pt>
                <c:pt idx="100">
                  <c:v>1512.4579060000001</c:v>
                </c:pt>
                <c:pt idx="101">
                  <c:v>1564.5539060000001</c:v>
                </c:pt>
                <c:pt idx="102">
                  <c:v>1612.3425930000001</c:v>
                </c:pt>
                <c:pt idx="103">
                  <c:v>1637.119776</c:v>
                </c:pt>
                <c:pt idx="104">
                  <c:v>1632.048927</c:v>
                </c:pt>
                <c:pt idx="105">
                  <c:v>1565.8473590000001</c:v>
                </c:pt>
                <c:pt idx="106">
                  <c:v>1559.60941</c:v>
                </c:pt>
                <c:pt idx="107">
                  <c:v>1581.9419150000001</c:v>
                </c:pt>
                <c:pt idx="108">
                  <c:v>1585.904309</c:v>
                </c:pt>
                <c:pt idx="109">
                  <c:v>1579.565795</c:v>
                </c:pt>
                <c:pt idx="110">
                  <c:v>1550.8934369999999</c:v>
                </c:pt>
                <c:pt idx="111">
                  <c:v>1521.7332349999999</c:v>
                </c:pt>
                <c:pt idx="112">
                  <c:v>1520.363343</c:v>
                </c:pt>
                <c:pt idx="113">
                  <c:v>1585.1168520000001</c:v>
                </c:pt>
                <c:pt idx="114">
                  <c:v>1509.2046419999999</c:v>
                </c:pt>
                <c:pt idx="115">
                  <c:v>1433.214626</c:v>
                </c:pt>
                <c:pt idx="116">
                  <c:v>1396.0144069999999</c:v>
                </c:pt>
                <c:pt idx="117">
                  <c:v>1330.6951079999999</c:v>
                </c:pt>
                <c:pt idx="118">
                  <c:v>1400.1434870000001</c:v>
                </c:pt>
                <c:pt idx="119">
                  <c:v>1459.551438</c:v>
                </c:pt>
                <c:pt idx="120">
                  <c:v>1434.4998479999999</c:v>
                </c:pt>
                <c:pt idx="121">
                  <c:v>1605.51198</c:v>
                </c:pt>
                <c:pt idx="122">
                  <c:v>1663.196956</c:v>
                </c:pt>
                <c:pt idx="123">
                  <c:v>1501.942245</c:v>
                </c:pt>
                <c:pt idx="124">
                  <c:v>1460.4655210000001</c:v>
                </c:pt>
                <c:pt idx="125">
                  <c:v>1442.823122</c:v>
                </c:pt>
                <c:pt idx="126">
                  <c:v>1643.7922960000001</c:v>
                </c:pt>
                <c:pt idx="127">
                  <c:v>1619.994185</c:v>
                </c:pt>
                <c:pt idx="128">
                  <c:v>1488.1248860000001</c:v>
                </c:pt>
                <c:pt idx="129">
                  <c:v>1313.9059179999999</c:v>
                </c:pt>
                <c:pt idx="130">
                  <c:v>1297.913305</c:v>
                </c:pt>
                <c:pt idx="131">
                  <c:v>1215.0599400000001</c:v>
                </c:pt>
                <c:pt idx="132">
                  <c:v>1218.906796</c:v>
                </c:pt>
                <c:pt idx="133">
                  <c:v>1228.3653919999999</c:v>
                </c:pt>
                <c:pt idx="134">
                  <c:v>1251.1636800000001</c:v>
                </c:pt>
                <c:pt idx="135">
                  <c:v>1257.9563499999999</c:v>
                </c:pt>
                <c:pt idx="136">
                  <c:v>1260.030293</c:v>
                </c:pt>
                <c:pt idx="137">
                  <c:v>1258.3176109999999</c:v>
                </c:pt>
                <c:pt idx="138">
                  <c:v>1240.2841619999999</c:v>
                </c:pt>
                <c:pt idx="139">
                  <c:v>1230.9122110000001</c:v>
                </c:pt>
                <c:pt idx="140">
                  <c:v>1213.5683449999999</c:v>
                </c:pt>
                <c:pt idx="141">
                  <c:v>1213.1878019999999</c:v>
                </c:pt>
                <c:pt idx="142">
                  <c:v>1237.706246</c:v>
                </c:pt>
                <c:pt idx="143">
                  <c:v>1262.6885130000001</c:v>
                </c:pt>
                <c:pt idx="144">
                  <c:v>1284.063981</c:v>
                </c:pt>
                <c:pt idx="145">
                  <c:v>1227.3093140000001</c:v>
                </c:pt>
                <c:pt idx="146">
                  <c:v>1218.5861199999999</c:v>
                </c:pt>
                <c:pt idx="147">
                  <c:v>1720.2022770000001</c:v>
                </c:pt>
                <c:pt idx="148">
                  <c:v>2123.9693980000002</c:v>
                </c:pt>
                <c:pt idx="149">
                  <c:v>1517.983416</c:v>
                </c:pt>
                <c:pt idx="150">
                  <c:v>1379.3263420000001</c:v>
                </c:pt>
                <c:pt idx="151">
                  <c:v>1433.18271</c:v>
                </c:pt>
                <c:pt idx="152">
                  <c:v>1380.3762999999999</c:v>
                </c:pt>
                <c:pt idx="153">
                  <c:v>1422.3217689999999</c:v>
                </c:pt>
                <c:pt idx="154">
                  <c:v>1477.908414</c:v>
                </c:pt>
                <c:pt idx="155">
                  <c:v>1569.4329720000001</c:v>
                </c:pt>
                <c:pt idx="156">
                  <c:v>1740.082408</c:v>
                </c:pt>
                <c:pt idx="157">
                  <c:v>1773.4223199999999</c:v>
                </c:pt>
                <c:pt idx="158">
                  <c:v>1731.9543739999999</c:v>
                </c:pt>
                <c:pt idx="159">
                  <c:v>1702.3302140000001</c:v>
                </c:pt>
                <c:pt idx="160">
                  <c:v>1676.478527</c:v>
                </c:pt>
                <c:pt idx="161">
                  <c:v>1829.587503</c:v>
                </c:pt>
                <c:pt idx="162">
                  <c:v>1763.969096</c:v>
                </c:pt>
                <c:pt idx="163">
                  <c:v>1721.9757400000001</c:v>
                </c:pt>
                <c:pt idx="164">
                  <c:v>1853.8763329999999</c:v>
                </c:pt>
                <c:pt idx="165">
                  <c:v>2145.8233110000001</c:v>
                </c:pt>
                <c:pt idx="166">
                  <c:v>2113.018129</c:v>
                </c:pt>
                <c:pt idx="167">
                  <c:v>2258.9319839999998</c:v>
                </c:pt>
                <c:pt idx="168">
                  <c:v>2325.3800470000001</c:v>
                </c:pt>
                <c:pt idx="169">
                  <c:v>2129.6530309999998</c:v>
                </c:pt>
                <c:pt idx="170">
                  <c:v>2113.7630680000002</c:v>
                </c:pt>
                <c:pt idx="171">
                  <c:v>2333.1977900000002</c:v>
                </c:pt>
                <c:pt idx="172">
                  <c:v>2754.8970690000001</c:v>
                </c:pt>
                <c:pt idx="173">
                  <c:v>2787.2321769999999</c:v>
                </c:pt>
                <c:pt idx="174">
                  <c:v>2795.3771270000002</c:v>
                </c:pt>
                <c:pt idx="175">
                  <c:v>2763.727504</c:v>
                </c:pt>
                <c:pt idx="176">
                  <c:v>2735.7325230000001</c:v>
                </c:pt>
                <c:pt idx="177">
                  <c:v>2716.8361930000001</c:v>
                </c:pt>
                <c:pt idx="178">
                  <c:v>2670.612689</c:v>
                </c:pt>
                <c:pt idx="179">
                  <c:v>2621.1571800000002</c:v>
                </c:pt>
                <c:pt idx="180">
                  <c:v>2615.6838010000001</c:v>
                </c:pt>
                <c:pt idx="181">
                  <c:v>2612.0611170000002</c:v>
                </c:pt>
                <c:pt idx="182">
                  <c:v>2649.5057879999999</c:v>
                </c:pt>
                <c:pt idx="183">
                  <c:v>2707.385053</c:v>
                </c:pt>
                <c:pt idx="184">
                  <c:v>3432.1007199999999</c:v>
                </c:pt>
                <c:pt idx="185">
                  <c:v>3497.9703410000002</c:v>
                </c:pt>
                <c:pt idx="186">
                  <c:v>3801.5873099999999</c:v>
                </c:pt>
                <c:pt idx="187">
                  <c:v>4218.8971499999998</c:v>
                </c:pt>
                <c:pt idx="188">
                  <c:v>4182.592224</c:v>
                </c:pt>
                <c:pt idx="189">
                  <c:v>4175.1195610000004</c:v>
                </c:pt>
                <c:pt idx="190">
                  <c:v>4180.3957870000004</c:v>
                </c:pt>
                <c:pt idx="191">
                  <c:v>4160.2591359999997</c:v>
                </c:pt>
                <c:pt idx="192">
                  <c:v>3963.7825309999998</c:v>
                </c:pt>
                <c:pt idx="193">
                  <c:v>3256.213675</c:v>
                </c:pt>
                <c:pt idx="194">
                  <c:v>3161.4779279999998</c:v>
                </c:pt>
                <c:pt idx="195">
                  <c:v>3103.3390180000001</c:v>
                </c:pt>
                <c:pt idx="196">
                  <c:v>3078.6617500000002</c:v>
                </c:pt>
                <c:pt idx="197">
                  <c:v>3069.531297</c:v>
                </c:pt>
                <c:pt idx="198">
                  <c:v>3026.7087270000002</c:v>
                </c:pt>
                <c:pt idx="199">
                  <c:v>2854.2337630000002</c:v>
                </c:pt>
                <c:pt idx="200">
                  <c:v>2578.5492180000001</c:v>
                </c:pt>
                <c:pt idx="201">
                  <c:v>2531.6342540000001</c:v>
                </c:pt>
                <c:pt idx="202">
                  <c:v>2485.9923920000001</c:v>
                </c:pt>
                <c:pt idx="203">
                  <c:v>2297.5140430000001</c:v>
                </c:pt>
                <c:pt idx="204">
                  <c:v>1581.308241</c:v>
                </c:pt>
                <c:pt idx="205">
                  <c:v>1580.0968720000001</c:v>
                </c:pt>
                <c:pt idx="206">
                  <c:v>1548.6795090000001</c:v>
                </c:pt>
                <c:pt idx="207">
                  <c:v>1487.4745809999999</c:v>
                </c:pt>
                <c:pt idx="208">
                  <c:v>1276.1976830000001</c:v>
                </c:pt>
                <c:pt idx="209">
                  <c:v>1208.489139</c:v>
                </c:pt>
                <c:pt idx="210">
                  <c:v>1174.8562939999999</c:v>
                </c:pt>
                <c:pt idx="211">
                  <c:v>1135.968842</c:v>
                </c:pt>
                <c:pt idx="212">
                  <c:v>1096.3563200000001</c:v>
                </c:pt>
                <c:pt idx="213">
                  <c:v>1066.609819</c:v>
                </c:pt>
                <c:pt idx="214">
                  <c:v>1249.5055789999999</c:v>
                </c:pt>
                <c:pt idx="215">
                  <c:v>1212.886123</c:v>
                </c:pt>
                <c:pt idx="216">
                  <c:v>1215.370674</c:v>
                </c:pt>
                <c:pt idx="217">
                  <c:v>1200.856861</c:v>
                </c:pt>
                <c:pt idx="218">
                  <c:v>1167.0890750000001</c:v>
                </c:pt>
                <c:pt idx="219">
                  <c:v>1160.0994989999999</c:v>
                </c:pt>
                <c:pt idx="220">
                  <c:v>1160.145424</c:v>
                </c:pt>
                <c:pt idx="221">
                  <c:v>1163.0643930000001</c:v>
                </c:pt>
                <c:pt idx="222">
                  <c:v>1184.783496</c:v>
                </c:pt>
                <c:pt idx="223">
                  <c:v>1156.2236370000001</c:v>
                </c:pt>
                <c:pt idx="224">
                  <c:v>1138.5303980000001</c:v>
                </c:pt>
                <c:pt idx="225">
                  <c:v>1039.711859</c:v>
                </c:pt>
                <c:pt idx="226">
                  <c:v>1010.076575</c:v>
                </c:pt>
                <c:pt idx="227">
                  <c:v>1006.080531</c:v>
                </c:pt>
                <c:pt idx="228">
                  <c:v>1018.382898</c:v>
                </c:pt>
                <c:pt idx="229">
                  <c:v>1018.892123</c:v>
                </c:pt>
                <c:pt idx="230">
                  <c:v>1014.720253</c:v>
                </c:pt>
                <c:pt idx="231">
                  <c:v>1004.348931</c:v>
                </c:pt>
                <c:pt idx="232">
                  <c:v>980.72457750000001</c:v>
                </c:pt>
                <c:pt idx="233">
                  <c:v>930.58569009999997</c:v>
                </c:pt>
                <c:pt idx="234">
                  <c:v>923.93171359999997</c:v>
                </c:pt>
                <c:pt idx="235">
                  <c:v>930.15065660000005</c:v>
                </c:pt>
                <c:pt idx="236">
                  <c:v>934.36568260000001</c:v>
                </c:pt>
                <c:pt idx="237">
                  <c:v>929.0973765</c:v>
                </c:pt>
                <c:pt idx="238">
                  <c:v>933.89996189999999</c:v>
                </c:pt>
                <c:pt idx="239">
                  <c:v>865.66820949999999</c:v>
                </c:pt>
                <c:pt idx="240">
                  <c:v>857.63934719999997</c:v>
                </c:pt>
                <c:pt idx="241">
                  <c:v>857.01090959999999</c:v>
                </c:pt>
                <c:pt idx="242">
                  <c:v>860.14827519999994</c:v>
                </c:pt>
                <c:pt idx="243">
                  <c:v>867.40667089999999</c:v>
                </c:pt>
                <c:pt idx="244">
                  <c:v>859.77134190000004</c:v>
                </c:pt>
                <c:pt idx="245">
                  <c:v>846.52597700000001</c:v>
                </c:pt>
                <c:pt idx="246">
                  <c:v>755.15388889999997</c:v>
                </c:pt>
                <c:pt idx="247">
                  <c:v>767.87654620000001</c:v>
                </c:pt>
                <c:pt idx="248">
                  <c:v>784.09350070000005</c:v>
                </c:pt>
                <c:pt idx="249">
                  <c:v>794.57286739999995</c:v>
                </c:pt>
                <c:pt idx="250">
                  <c:v>794.57848409999997</c:v>
                </c:pt>
                <c:pt idx="251">
                  <c:v>805.41965000000005</c:v>
                </c:pt>
                <c:pt idx="252">
                  <c:v>794.36287689999995</c:v>
                </c:pt>
                <c:pt idx="253">
                  <c:v>803.81687839999995</c:v>
                </c:pt>
                <c:pt idx="254">
                  <c:v>913.8815141</c:v>
                </c:pt>
                <c:pt idx="255">
                  <c:v>856.94603749999999</c:v>
                </c:pt>
                <c:pt idx="256">
                  <c:v>827.09667969999998</c:v>
                </c:pt>
                <c:pt idx="257">
                  <c:v>817.67252599999995</c:v>
                </c:pt>
                <c:pt idx="258">
                  <c:v>811.77170139999998</c:v>
                </c:pt>
                <c:pt idx="259">
                  <c:v>796.18508299999996</c:v>
                </c:pt>
                <c:pt idx="260">
                  <c:v>782.04909580000003</c:v>
                </c:pt>
                <c:pt idx="261">
                  <c:v>773.80356900000004</c:v>
                </c:pt>
                <c:pt idx="262">
                  <c:v>784.4558634</c:v>
                </c:pt>
                <c:pt idx="263">
                  <c:v>799.85178370000006</c:v>
                </c:pt>
                <c:pt idx="264">
                  <c:v>795.32239670000001</c:v>
                </c:pt>
                <c:pt idx="265">
                  <c:v>778.20662849999997</c:v>
                </c:pt>
                <c:pt idx="266">
                  <c:v>769.08267690000002</c:v>
                </c:pt>
                <c:pt idx="267">
                  <c:v>767.02477629999998</c:v>
                </c:pt>
                <c:pt idx="268">
                  <c:v>764.02172499999995</c:v>
                </c:pt>
                <c:pt idx="269">
                  <c:v>758.04822969999998</c:v>
                </c:pt>
                <c:pt idx="270">
                  <c:v>755.26424970000005</c:v>
                </c:pt>
                <c:pt idx="271">
                  <c:v>756.69763020000005</c:v>
                </c:pt>
                <c:pt idx="272">
                  <c:v>766.04948639999998</c:v>
                </c:pt>
                <c:pt idx="273">
                  <c:v>751.9961571</c:v>
                </c:pt>
                <c:pt idx="274">
                  <c:v>737.53891669999996</c:v>
                </c:pt>
                <c:pt idx="275">
                  <c:v>737.65792060000001</c:v>
                </c:pt>
                <c:pt idx="276">
                  <c:v>732.27837469999997</c:v>
                </c:pt>
                <c:pt idx="277">
                  <c:v>725.64448609999999</c:v>
                </c:pt>
                <c:pt idx="278">
                  <c:v>765.67335660000003</c:v>
                </c:pt>
                <c:pt idx="279">
                  <c:v>788.28080399999999</c:v>
                </c:pt>
                <c:pt idx="280">
                  <c:v>766.5906645</c:v>
                </c:pt>
                <c:pt idx="281">
                  <c:v>768.13154789999999</c:v>
                </c:pt>
                <c:pt idx="282">
                  <c:v>754.73137870000005</c:v>
                </c:pt>
                <c:pt idx="283">
                  <c:v>740.18822230000001</c:v>
                </c:pt>
                <c:pt idx="284">
                  <c:v>713.139454</c:v>
                </c:pt>
                <c:pt idx="285">
                  <c:v>694.62706509999998</c:v>
                </c:pt>
                <c:pt idx="286">
                  <c:v>675.53858620000005</c:v>
                </c:pt>
                <c:pt idx="287">
                  <c:v>487.49228799999997</c:v>
                </c:pt>
                <c:pt idx="288">
                  <c:v>370.62016549999998</c:v>
                </c:pt>
                <c:pt idx="289">
                  <c:v>536.4101703</c:v>
                </c:pt>
                <c:pt idx="290">
                  <c:v>725.48091639999996</c:v>
                </c:pt>
                <c:pt idx="291">
                  <c:v>1018.446726</c:v>
                </c:pt>
                <c:pt idx="292">
                  <c:v>984.60430159999999</c:v>
                </c:pt>
                <c:pt idx="293">
                  <c:v>927.54877750000003</c:v>
                </c:pt>
                <c:pt idx="294">
                  <c:v>868.34117370000001</c:v>
                </c:pt>
                <c:pt idx="295">
                  <c:v>850.01684890000001</c:v>
                </c:pt>
                <c:pt idx="296">
                  <c:v>846.67934549999995</c:v>
                </c:pt>
                <c:pt idx="297">
                  <c:v>841.76427909999995</c:v>
                </c:pt>
                <c:pt idx="298">
                  <c:v>837.21067519999997</c:v>
                </c:pt>
                <c:pt idx="299">
                  <c:v>838.11220349999996</c:v>
                </c:pt>
                <c:pt idx="300">
                  <c:v>829.45406070000001</c:v>
                </c:pt>
                <c:pt idx="301">
                  <c:v>819.58331699999997</c:v>
                </c:pt>
                <c:pt idx="302">
                  <c:v>809.56713779999995</c:v>
                </c:pt>
                <c:pt idx="303">
                  <c:v>790.46639400000004</c:v>
                </c:pt>
                <c:pt idx="304">
                  <c:v>753.05437919999997</c:v>
                </c:pt>
                <c:pt idx="305">
                  <c:v>804.08432370000003</c:v>
                </c:pt>
                <c:pt idx="306">
                  <c:v>804.15233499999999</c:v>
                </c:pt>
                <c:pt idx="307">
                  <c:v>814.19471959999998</c:v>
                </c:pt>
                <c:pt idx="308">
                  <c:v>850.49820580000005</c:v>
                </c:pt>
                <c:pt idx="309">
                  <c:v>868.80779410000002</c:v>
                </c:pt>
                <c:pt idx="310">
                  <c:v>892.08428819999995</c:v>
                </c:pt>
                <c:pt idx="311">
                  <c:v>886.96547850000002</c:v>
                </c:pt>
                <c:pt idx="312">
                  <c:v>890.69205880000004</c:v>
                </c:pt>
                <c:pt idx="313">
                  <c:v>879.53484189999995</c:v>
                </c:pt>
                <c:pt idx="314">
                  <c:v>847.52266469999995</c:v>
                </c:pt>
                <c:pt idx="315">
                  <c:v>746.14649559999998</c:v>
                </c:pt>
                <c:pt idx="316">
                  <c:v>772.84848160000001</c:v>
                </c:pt>
                <c:pt idx="317">
                  <c:v>851.95944980000002</c:v>
                </c:pt>
                <c:pt idx="318">
                  <c:v>839.61831759999995</c:v>
                </c:pt>
                <c:pt idx="319">
                  <c:v>828.41541570000004</c:v>
                </c:pt>
                <c:pt idx="320">
                  <c:v>819.98202800000001</c:v>
                </c:pt>
                <c:pt idx="321">
                  <c:v>806.01068540000006</c:v>
                </c:pt>
                <c:pt idx="322">
                  <c:v>801.69215940000004</c:v>
                </c:pt>
                <c:pt idx="323">
                  <c:v>795.94926329999998</c:v>
                </c:pt>
                <c:pt idx="324">
                  <c:v>793.80984430000001</c:v>
                </c:pt>
                <c:pt idx="325">
                  <c:v>783.11670500000002</c:v>
                </c:pt>
                <c:pt idx="326">
                  <c:v>769.85207190000006</c:v>
                </c:pt>
                <c:pt idx="327">
                  <c:v>786.32093169999996</c:v>
                </c:pt>
                <c:pt idx="328">
                  <c:v>784.45360249999999</c:v>
                </c:pt>
                <c:pt idx="329">
                  <c:v>744.39548939999997</c:v>
                </c:pt>
                <c:pt idx="330">
                  <c:v>700.1820937</c:v>
                </c:pt>
                <c:pt idx="331">
                  <c:v>464.33260669999999</c:v>
                </c:pt>
                <c:pt idx="332">
                  <c:v>450.0181852</c:v>
                </c:pt>
                <c:pt idx="333">
                  <c:v>468.68098279999998</c:v>
                </c:pt>
                <c:pt idx="334">
                  <c:v>496.27460389999999</c:v>
                </c:pt>
                <c:pt idx="335">
                  <c:v>523.90086310000004</c:v>
                </c:pt>
                <c:pt idx="336">
                  <c:v>547.63571130000003</c:v>
                </c:pt>
                <c:pt idx="337">
                  <c:v>548.47704739999995</c:v>
                </c:pt>
                <c:pt idx="338">
                  <c:v>545.56094880000001</c:v>
                </c:pt>
                <c:pt idx="339">
                  <c:v>542.73879650000003</c:v>
                </c:pt>
                <c:pt idx="340">
                  <c:v>541.92456709999999</c:v>
                </c:pt>
                <c:pt idx="341">
                  <c:v>541.92456709999999</c:v>
                </c:pt>
                <c:pt idx="342">
                  <c:v>541.92456709999999</c:v>
                </c:pt>
                <c:pt idx="343">
                  <c:v>540.07197540000004</c:v>
                </c:pt>
                <c:pt idx="344">
                  <c:v>533.17797580000001</c:v>
                </c:pt>
                <c:pt idx="345">
                  <c:v>552.7926602</c:v>
                </c:pt>
                <c:pt idx="346">
                  <c:v>469.35064390000002</c:v>
                </c:pt>
                <c:pt idx="347">
                  <c:v>398.32357830000001</c:v>
                </c:pt>
                <c:pt idx="348">
                  <c:v>407.66299670000001</c:v>
                </c:pt>
                <c:pt idx="349">
                  <c:v>403.13124699999997</c:v>
                </c:pt>
                <c:pt idx="350">
                  <c:v>412.30253599999998</c:v>
                </c:pt>
                <c:pt idx="351">
                  <c:v>421.565449</c:v>
                </c:pt>
                <c:pt idx="352">
                  <c:v>449.14883909999998</c:v>
                </c:pt>
                <c:pt idx="353">
                  <c:v>487.9519363</c:v>
                </c:pt>
                <c:pt idx="354">
                  <c:v>509.82267569999999</c:v>
                </c:pt>
                <c:pt idx="355">
                  <c:v>522.84937149999996</c:v>
                </c:pt>
                <c:pt idx="356">
                  <c:v>522.96182610000005</c:v>
                </c:pt>
                <c:pt idx="357">
                  <c:v>536.999326</c:v>
                </c:pt>
                <c:pt idx="358">
                  <c:v>541.44638420000001</c:v>
                </c:pt>
                <c:pt idx="359">
                  <c:v>503.28071030000001</c:v>
                </c:pt>
                <c:pt idx="360">
                  <c:v>469.67479209999999</c:v>
                </c:pt>
                <c:pt idx="361">
                  <c:v>457.413904</c:v>
                </c:pt>
                <c:pt idx="362">
                  <c:v>481.64151930000003</c:v>
                </c:pt>
                <c:pt idx="363">
                  <c:v>539.42492389999995</c:v>
                </c:pt>
                <c:pt idx="364">
                  <c:v>550.85270830000002</c:v>
                </c:pt>
                <c:pt idx="365">
                  <c:v>529.21760759999995</c:v>
                </c:pt>
                <c:pt idx="366">
                  <c:v>535.82978609999998</c:v>
                </c:pt>
                <c:pt idx="367">
                  <c:v>521.90998530000002</c:v>
                </c:pt>
                <c:pt idx="368">
                  <c:v>482.79453080000002</c:v>
                </c:pt>
                <c:pt idx="369">
                  <c:v>499.43264470000003</c:v>
                </c:pt>
                <c:pt idx="370">
                  <c:v>519.11636269999997</c:v>
                </c:pt>
                <c:pt idx="371">
                  <c:v>527.68575940000005</c:v>
                </c:pt>
                <c:pt idx="372">
                  <c:v>515.08284160000005</c:v>
                </c:pt>
                <c:pt idx="373">
                  <c:v>501.02039079999997</c:v>
                </c:pt>
                <c:pt idx="374">
                  <c:v>487.34795370000001</c:v>
                </c:pt>
                <c:pt idx="375">
                  <c:v>513.64485579999996</c:v>
                </c:pt>
                <c:pt idx="376">
                  <c:v>548.72702100000004</c:v>
                </c:pt>
                <c:pt idx="377">
                  <c:v>525.50558049999995</c:v>
                </c:pt>
                <c:pt idx="378">
                  <c:v>585.29183579999994</c:v>
                </c:pt>
                <c:pt idx="379">
                  <c:v>583.23173599999996</c:v>
                </c:pt>
                <c:pt idx="380">
                  <c:v>573.72243319999995</c:v>
                </c:pt>
                <c:pt idx="381">
                  <c:v>542.74991299999999</c:v>
                </c:pt>
                <c:pt idx="382">
                  <c:v>510.99068319999998</c:v>
                </c:pt>
                <c:pt idx="383">
                  <c:v>499.04877529999999</c:v>
                </c:pt>
                <c:pt idx="384">
                  <c:v>490.60495200000003</c:v>
                </c:pt>
                <c:pt idx="385">
                  <c:v>476.78605640000001</c:v>
                </c:pt>
                <c:pt idx="386">
                  <c:v>489.18127479999998</c:v>
                </c:pt>
                <c:pt idx="387">
                  <c:v>502.49516390000002</c:v>
                </c:pt>
                <c:pt idx="388">
                  <c:v>515.61764259999995</c:v>
                </c:pt>
                <c:pt idx="389">
                  <c:v>522.93774670000005</c:v>
                </c:pt>
                <c:pt idx="390">
                  <c:v>522.96182610000005</c:v>
                </c:pt>
                <c:pt idx="391">
                  <c:v>520.65915940000002</c:v>
                </c:pt>
                <c:pt idx="392">
                  <c:v>513.59470859999999</c:v>
                </c:pt>
                <c:pt idx="393">
                  <c:v>511.29291790000002</c:v>
                </c:pt>
                <c:pt idx="394">
                  <c:v>491.08289250000001</c:v>
                </c:pt>
                <c:pt idx="395">
                  <c:v>466.9501477</c:v>
                </c:pt>
                <c:pt idx="396">
                  <c:v>459.95330610000002</c:v>
                </c:pt>
                <c:pt idx="397">
                  <c:v>478.07980570000001</c:v>
                </c:pt>
                <c:pt idx="398">
                  <c:v>550.66474419999997</c:v>
                </c:pt>
                <c:pt idx="399">
                  <c:v>599.12220649999995</c:v>
                </c:pt>
                <c:pt idx="400">
                  <c:v>610.57806330000005</c:v>
                </c:pt>
                <c:pt idx="401">
                  <c:v>570.23155980000001</c:v>
                </c:pt>
                <c:pt idx="402">
                  <c:v>533.38837990000002</c:v>
                </c:pt>
                <c:pt idx="403">
                  <c:v>513.66007909999996</c:v>
                </c:pt>
                <c:pt idx="404">
                  <c:v>493.22398079999999</c:v>
                </c:pt>
                <c:pt idx="405">
                  <c:v>480.28107820000002</c:v>
                </c:pt>
                <c:pt idx="406">
                  <c:v>475.97613890000002</c:v>
                </c:pt>
                <c:pt idx="407">
                  <c:v>475.55497350000002</c:v>
                </c:pt>
                <c:pt idx="408">
                  <c:v>475.41581259999998</c:v>
                </c:pt>
                <c:pt idx="409">
                  <c:v>472.26826979999998</c:v>
                </c:pt>
                <c:pt idx="410">
                  <c:v>467.99428990000001</c:v>
                </c:pt>
                <c:pt idx="411">
                  <c:v>479.2066815</c:v>
                </c:pt>
                <c:pt idx="412">
                  <c:v>499.50512049999998</c:v>
                </c:pt>
                <c:pt idx="413">
                  <c:v>506.7698575</c:v>
                </c:pt>
                <c:pt idx="414">
                  <c:v>491.1149972</c:v>
                </c:pt>
                <c:pt idx="415">
                  <c:v>476.38986749999998</c:v>
                </c:pt>
                <c:pt idx="416">
                  <c:v>476.36370149999999</c:v>
                </c:pt>
                <c:pt idx="417">
                  <c:v>489.1894388</c:v>
                </c:pt>
                <c:pt idx="418">
                  <c:v>493.9321885</c:v>
                </c:pt>
                <c:pt idx="419">
                  <c:v>484.99246749999998</c:v>
                </c:pt>
                <c:pt idx="420">
                  <c:v>476.112908</c:v>
                </c:pt>
                <c:pt idx="421">
                  <c:v>475.55497350000002</c:v>
                </c:pt>
                <c:pt idx="422">
                  <c:v>475.55497350000002</c:v>
                </c:pt>
                <c:pt idx="423">
                  <c:v>475.64071080000002</c:v>
                </c:pt>
                <c:pt idx="424">
                  <c:v>483.01626759999999</c:v>
                </c:pt>
                <c:pt idx="425">
                  <c:v>480.47346729999998</c:v>
                </c:pt>
                <c:pt idx="426">
                  <c:v>476.78285440000002</c:v>
                </c:pt>
                <c:pt idx="427">
                  <c:v>460.31172950000001</c:v>
                </c:pt>
                <c:pt idx="428">
                  <c:v>497.79569279999998</c:v>
                </c:pt>
                <c:pt idx="429">
                  <c:v>555.09474720000003</c:v>
                </c:pt>
                <c:pt idx="430">
                  <c:v>605.04817930000002</c:v>
                </c:pt>
                <c:pt idx="431">
                  <c:v>661.807864</c:v>
                </c:pt>
                <c:pt idx="432">
                  <c:v>684.14512479999996</c:v>
                </c:pt>
                <c:pt idx="433">
                  <c:v>679.40255860000002</c:v>
                </c:pt>
                <c:pt idx="434">
                  <c:v>660.21422919999998</c:v>
                </c:pt>
                <c:pt idx="435">
                  <c:v>641.17754600000001</c:v>
                </c:pt>
                <c:pt idx="436">
                  <c:v>636.73827219999998</c:v>
                </c:pt>
                <c:pt idx="437">
                  <c:v>631.7524138</c:v>
                </c:pt>
                <c:pt idx="438">
                  <c:v>614.00723200000004</c:v>
                </c:pt>
                <c:pt idx="439">
                  <c:v>617.23378969999999</c:v>
                </c:pt>
                <c:pt idx="440">
                  <c:v>628.89822560000005</c:v>
                </c:pt>
                <c:pt idx="441">
                  <c:v>640.50883880000004</c:v>
                </c:pt>
                <c:pt idx="442">
                  <c:v>630.54845690000002</c:v>
                </c:pt>
                <c:pt idx="443">
                  <c:v>618.38678930000003</c:v>
                </c:pt>
                <c:pt idx="444">
                  <c:v>608.96922010000003</c:v>
                </c:pt>
                <c:pt idx="445">
                  <c:v>608.29416070000002</c:v>
                </c:pt>
                <c:pt idx="446">
                  <c:v>603.60839799999997</c:v>
                </c:pt>
                <c:pt idx="447">
                  <c:v>574.33147050000002</c:v>
                </c:pt>
                <c:pt idx="448">
                  <c:v>568.82010579999996</c:v>
                </c:pt>
                <c:pt idx="449">
                  <c:v>583.04046270000003</c:v>
                </c:pt>
                <c:pt idx="450">
                  <c:v>568.68195539999999</c:v>
                </c:pt>
                <c:pt idx="451">
                  <c:v>527.63530470000001</c:v>
                </c:pt>
                <c:pt idx="452">
                  <c:v>489.33018399999997</c:v>
                </c:pt>
                <c:pt idx="453">
                  <c:v>453.21403930000002</c:v>
                </c:pt>
                <c:pt idx="454">
                  <c:v>498.64317190000003</c:v>
                </c:pt>
                <c:pt idx="455">
                  <c:v>553.66821570000002</c:v>
                </c:pt>
                <c:pt idx="456">
                  <c:v>564.77748480000002</c:v>
                </c:pt>
                <c:pt idx="457">
                  <c:v>621.70182039999997</c:v>
                </c:pt>
                <c:pt idx="458">
                  <c:v>689.91278620000003</c:v>
                </c:pt>
                <c:pt idx="459">
                  <c:v>882.48473120000006</c:v>
                </c:pt>
                <c:pt idx="460">
                  <c:v>1104.804607</c:v>
                </c:pt>
                <c:pt idx="461">
                  <c:v>1354.4160509999999</c:v>
                </c:pt>
                <c:pt idx="462">
                  <c:v>1351.1627860000001</c:v>
                </c:pt>
                <c:pt idx="463">
                  <c:v>1338.1303929999999</c:v>
                </c:pt>
                <c:pt idx="464">
                  <c:v>1336.5640699999999</c:v>
                </c:pt>
                <c:pt idx="465">
                  <c:v>1339.7514389999999</c:v>
                </c:pt>
                <c:pt idx="466">
                  <c:v>1415.83205</c:v>
                </c:pt>
                <c:pt idx="467">
                  <c:v>1462.5212059999999</c:v>
                </c:pt>
                <c:pt idx="468">
                  <c:v>1481.084529</c:v>
                </c:pt>
                <c:pt idx="469">
                  <c:v>1433.017996</c:v>
                </c:pt>
                <c:pt idx="470">
                  <c:v>1388.622795</c:v>
                </c:pt>
                <c:pt idx="471">
                  <c:v>1300.079483</c:v>
                </c:pt>
                <c:pt idx="472">
                  <c:v>1509.481301</c:v>
                </c:pt>
                <c:pt idx="473">
                  <c:v>1567.6958219999999</c:v>
                </c:pt>
                <c:pt idx="474">
                  <c:v>1574.547331</c:v>
                </c:pt>
                <c:pt idx="475">
                  <c:v>1546.520139</c:v>
                </c:pt>
                <c:pt idx="476">
                  <c:v>1525.246668</c:v>
                </c:pt>
                <c:pt idx="477">
                  <c:v>1519.5499150000001</c:v>
                </c:pt>
                <c:pt idx="478">
                  <c:v>1472.2928469999999</c:v>
                </c:pt>
                <c:pt idx="479">
                  <c:v>1498.982119</c:v>
                </c:pt>
                <c:pt idx="480">
                  <c:v>1467.4830790000001</c:v>
                </c:pt>
                <c:pt idx="481">
                  <c:v>1480.3466860000001</c:v>
                </c:pt>
                <c:pt idx="482">
                  <c:v>1443.6505790000001</c:v>
                </c:pt>
                <c:pt idx="483">
                  <c:v>1444.478163</c:v>
                </c:pt>
                <c:pt idx="484">
                  <c:v>1490.1398509999999</c:v>
                </c:pt>
                <c:pt idx="485">
                  <c:v>1495.8187479999999</c:v>
                </c:pt>
                <c:pt idx="486">
                  <c:v>1465.9733430000001</c:v>
                </c:pt>
                <c:pt idx="487">
                  <c:v>1429.584196</c:v>
                </c:pt>
                <c:pt idx="488">
                  <c:v>1370.295374</c:v>
                </c:pt>
                <c:pt idx="489">
                  <c:v>1333.4879699999999</c:v>
                </c:pt>
                <c:pt idx="490">
                  <c:v>1305.3577459999999</c:v>
                </c:pt>
                <c:pt idx="491">
                  <c:v>1278.517597</c:v>
                </c:pt>
                <c:pt idx="492">
                  <c:v>1224.370177</c:v>
                </c:pt>
                <c:pt idx="493">
                  <c:v>1178.0053170000001</c:v>
                </c:pt>
                <c:pt idx="494">
                  <c:v>1166.8209649999999</c:v>
                </c:pt>
                <c:pt idx="495">
                  <c:v>1138.456052</c:v>
                </c:pt>
                <c:pt idx="496">
                  <c:v>1112.0759760000001</c:v>
                </c:pt>
                <c:pt idx="497">
                  <c:v>1108.690435</c:v>
                </c:pt>
                <c:pt idx="498">
                  <c:v>1046.969893</c:v>
                </c:pt>
                <c:pt idx="499">
                  <c:v>987.563625</c:v>
                </c:pt>
                <c:pt idx="500">
                  <c:v>953.22582060000002</c:v>
                </c:pt>
                <c:pt idx="501">
                  <c:v>921.3040135</c:v>
                </c:pt>
                <c:pt idx="502">
                  <c:v>891.67602109999996</c:v>
                </c:pt>
                <c:pt idx="503">
                  <c:v>871.65952630000004</c:v>
                </c:pt>
                <c:pt idx="504">
                  <c:v>845.33107710000002</c:v>
                </c:pt>
                <c:pt idx="505">
                  <c:v>816.67475060000004</c:v>
                </c:pt>
                <c:pt idx="506">
                  <c:v>784.05078609999998</c:v>
                </c:pt>
                <c:pt idx="507">
                  <c:v>771.90672199999995</c:v>
                </c:pt>
                <c:pt idx="508">
                  <c:v>774.6592392</c:v>
                </c:pt>
                <c:pt idx="509">
                  <c:v>798.20120350000002</c:v>
                </c:pt>
                <c:pt idx="510">
                  <c:v>808.84652879999999</c:v>
                </c:pt>
                <c:pt idx="511">
                  <c:v>801.34188879999999</c:v>
                </c:pt>
                <c:pt idx="512">
                  <c:v>801.96191799999997</c:v>
                </c:pt>
                <c:pt idx="513">
                  <c:v>803.0939214</c:v>
                </c:pt>
                <c:pt idx="514">
                  <c:v>798.23286970000004</c:v>
                </c:pt>
                <c:pt idx="515">
                  <c:v>795.47299180000005</c:v>
                </c:pt>
                <c:pt idx="516">
                  <c:v>795.9029726</c:v>
                </c:pt>
                <c:pt idx="517">
                  <c:v>783.84135600000002</c:v>
                </c:pt>
                <c:pt idx="518">
                  <c:v>782.31637450000005</c:v>
                </c:pt>
                <c:pt idx="519">
                  <c:v>780.73490809999998</c:v>
                </c:pt>
                <c:pt idx="520">
                  <c:v>775.45360830000004</c:v>
                </c:pt>
                <c:pt idx="521">
                  <c:v>902.41566709999995</c:v>
                </c:pt>
                <c:pt idx="522">
                  <c:v>1234.824204</c:v>
                </c:pt>
                <c:pt idx="523">
                  <c:v>1256.0458980000001</c:v>
                </c:pt>
                <c:pt idx="524">
                  <c:v>1257.640752</c:v>
                </c:pt>
                <c:pt idx="525">
                  <c:v>1270.6025979999999</c:v>
                </c:pt>
                <c:pt idx="526">
                  <c:v>1300.9168079999999</c:v>
                </c:pt>
                <c:pt idx="527">
                  <c:v>1305.9152690000001</c:v>
                </c:pt>
                <c:pt idx="528">
                  <c:v>1297.5806540000001</c:v>
                </c:pt>
                <c:pt idx="529">
                  <c:v>1272.189204</c:v>
                </c:pt>
                <c:pt idx="530">
                  <c:v>1219.6641649999999</c:v>
                </c:pt>
                <c:pt idx="531">
                  <c:v>1214.412088</c:v>
                </c:pt>
                <c:pt idx="532">
                  <c:v>1210.3804090000001</c:v>
                </c:pt>
                <c:pt idx="533">
                  <c:v>1236.55006</c:v>
                </c:pt>
                <c:pt idx="534">
                  <c:v>1067.567485</c:v>
                </c:pt>
                <c:pt idx="535">
                  <c:v>871.43094350000001</c:v>
                </c:pt>
                <c:pt idx="536">
                  <c:v>813.81785360000003</c:v>
                </c:pt>
                <c:pt idx="537">
                  <c:v>809.30381550000004</c:v>
                </c:pt>
                <c:pt idx="538">
                  <c:v>814.66249259999995</c:v>
                </c:pt>
                <c:pt idx="539">
                  <c:v>819.27898900000002</c:v>
                </c:pt>
                <c:pt idx="540">
                  <c:v>815.95000760000005</c:v>
                </c:pt>
                <c:pt idx="541">
                  <c:v>810.40457360000005</c:v>
                </c:pt>
                <c:pt idx="542">
                  <c:v>1041.121578</c:v>
                </c:pt>
                <c:pt idx="543">
                  <c:v>2058.2003589999999</c:v>
                </c:pt>
                <c:pt idx="544">
                  <c:v>2076.9476690000001</c:v>
                </c:pt>
                <c:pt idx="545">
                  <c:v>2562.4705800000002</c:v>
                </c:pt>
                <c:pt idx="546">
                  <c:v>4630.5500899999997</c:v>
                </c:pt>
                <c:pt idx="547">
                  <c:v>6322.4743820000003</c:v>
                </c:pt>
                <c:pt idx="548">
                  <c:v>4843.9527749999997</c:v>
                </c:pt>
                <c:pt idx="549">
                  <c:v>3576.1833459999998</c:v>
                </c:pt>
                <c:pt idx="550">
                  <c:v>3044.4935890000002</c:v>
                </c:pt>
                <c:pt idx="551">
                  <c:v>2277.5471859999998</c:v>
                </c:pt>
                <c:pt idx="552">
                  <c:v>2238.3665080000001</c:v>
                </c:pt>
                <c:pt idx="553">
                  <c:v>1952.8238690000001</c:v>
                </c:pt>
                <c:pt idx="554">
                  <c:v>1542.7027860000001</c:v>
                </c:pt>
                <c:pt idx="555">
                  <c:v>1567.2509560000001</c:v>
                </c:pt>
                <c:pt idx="556">
                  <c:v>1564.00773</c:v>
                </c:pt>
                <c:pt idx="557">
                  <c:v>1266.4713180000001</c:v>
                </c:pt>
                <c:pt idx="558">
                  <c:v>1194.3365309999999</c:v>
                </c:pt>
                <c:pt idx="559">
                  <c:v>1199.365759</c:v>
                </c:pt>
                <c:pt idx="560">
                  <c:v>1268.889717</c:v>
                </c:pt>
                <c:pt idx="561">
                  <c:v>1363.119211</c:v>
                </c:pt>
                <c:pt idx="562">
                  <c:v>1112.7422839999999</c:v>
                </c:pt>
                <c:pt idx="563">
                  <c:v>1045.4747540000001</c:v>
                </c:pt>
                <c:pt idx="564">
                  <c:v>1038.6891559999999</c:v>
                </c:pt>
                <c:pt idx="565">
                  <c:v>1031.8362990000001</c:v>
                </c:pt>
                <c:pt idx="566">
                  <c:v>1028.4222689999999</c:v>
                </c:pt>
                <c:pt idx="567">
                  <c:v>1027.4345800000001</c:v>
                </c:pt>
                <c:pt idx="568">
                  <c:v>966.1784791</c:v>
                </c:pt>
                <c:pt idx="569">
                  <c:v>930.23852680000005</c:v>
                </c:pt>
                <c:pt idx="570">
                  <c:v>919.90185480000002</c:v>
                </c:pt>
                <c:pt idx="571">
                  <c:v>916.01530409999998</c:v>
                </c:pt>
                <c:pt idx="572">
                  <c:v>907.92212510000002</c:v>
                </c:pt>
                <c:pt idx="573">
                  <c:v>904.67644480000001</c:v>
                </c:pt>
                <c:pt idx="574">
                  <c:v>890.40083119999997</c:v>
                </c:pt>
                <c:pt idx="575">
                  <c:v>890.80722360000004</c:v>
                </c:pt>
                <c:pt idx="576">
                  <c:v>886.20482879999997</c:v>
                </c:pt>
                <c:pt idx="577">
                  <c:v>888.37419980000004</c:v>
                </c:pt>
                <c:pt idx="578">
                  <c:v>891.44789030000004</c:v>
                </c:pt>
                <c:pt idx="579">
                  <c:v>852.46448069999997</c:v>
                </c:pt>
                <c:pt idx="580">
                  <c:v>828.99456510000005</c:v>
                </c:pt>
                <c:pt idx="581">
                  <c:v>813.50099130000001</c:v>
                </c:pt>
                <c:pt idx="582">
                  <c:v>763.48603430000003</c:v>
                </c:pt>
                <c:pt idx="583">
                  <c:v>738.86412329999996</c:v>
                </c:pt>
                <c:pt idx="584">
                  <c:v>721.2835844</c:v>
                </c:pt>
                <c:pt idx="585">
                  <c:v>701.11446000000001</c:v>
                </c:pt>
                <c:pt idx="586">
                  <c:v>713.01608490000001</c:v>
                </c:pt>
                <c:pt idx="587">
                  <c:v>717.86737230000006</c:v>
                </c:pt>
                <c:pt idx="588">
                  <c:v>701.8127657</c:v>
                </c:pt>
                <c:pt idx="589">
                  <c:v>673.53615630000002</c:v>
                </c:pt>
                <c:pt idx="590">
                  <c:v>685.54032949999998</c:v>
                </c:pt>
                <c:pt idx="591">
                  <c:v>683.23913279999999</c:v>
                </c:pt>
                <c:pt idx="592">
                  <c:v>678.46035389999997</c:v>
                </c:pt>
                <c:pt idx="593">
                  <c:v>671.12926949999996</c:v>
                </c:pt>
                <c:pt idx="594">
                  <c:v>663.44157710000002</c:v>
                </c:pt>
                <c:pt idx="595">
                  <c:v>655.77335449999998</c:v>
                </c:pt>
                <c:pt idx="596">
                  <c:v>646.51636840000003</c:v>
                </c:pt>
                <c:pt idx="597">
                  <c:v>637.69577059999995</c:v>
                </c:pt>
                <c:pt idx="598">
                  <c:v>643.6901752</c:v>
                </c:pt>
                <c:pt idx="599">
                  <c:v>649.96233010000003</c:v>
                </c:pt>
                <c:pt idx="600">
                  <c:v>644.34694630000001</c:v>
                </c:pt>
                <c:pt idx="601">
                  <c:v>613.44542960000001</c:v>
                </c:pt>
                <c:pt idx="602">
                  <c:v>607.1343521</c:v>
                </c:pt>
                <c:pt idx="603">
                  <c:v>603.76285559999997</c:v>
                </c:pt>
                <c:pt idx="604">
                  <c:v>605.16146639999999</c:v>
                </c:pt>
                <c:pt idx="605">
                  <c:v>600.20370290000005</c:v>
                </c:pt>
                <c:pt idx="606">
                  <c:v>608.61922440000001</c:v>
                </c:pt>
                <c:pt idx="607">
                  <c:v>595.073036</c:v>
                </c:pt>
                <c:pt idx="608">
                  <c:v>590.71026159999997</c:v>
                </c:pt>
                <c:pt idx="609">
                  <c:v>601.46123050000006</c:v>
                </c:pt>
                <c:pt idx="610">
                  <c:v>599.49761320000005</c:v>
                </c:pt>
                <c:pt idx="611">
                  <c:v>576.77790930000003</c:v>
                </c:pt>
                <c:pt idx="612">
                  <c:v>555.97723910000002</c:v>
                </c:pt>
                <c:pt idx="613">
                  <c:v>538.83803950000004</c:v>
                </c:pt>
                <c:pt idx="614">
                  <c:v>527.83154490000004</c:v>
                </c:pt>
                <c:pt idx="615">
                  <c:v>520.98041839999996</c:v>
                </c:pt>
                <c:pt idx="616">
                  <c:v>523.82329370000002</c:v>
                </c:pt>
                <c:pt idx="617">
                  <c:v>556.04957149999996</c:v>
                </c:pt>
                <c:pt idx="618">
                  <c:v>554.18882329999997</c:v>
                </c:pt>
                <c:pt idx="619">
                  <c:v>545.82232950000002</c:v>
                </c:pt>
                <c:pt idx="620">
                  <c:v>539.73454730000003</c:v>
                </c:pt>
                <c:pt idx="621">
                  <c:v>536.60817459999998</c:v>
                </c:pt>
                <c:pt idx="622">
                  <c:v>533.21324790000006</c:v>
                </c:pt>
                <c:pt idx="623">
                  <c:v>520.98756590000005</c:v>
                </c:pt>
                <c:pt idx="624">
                  <c:v>500.10852410000001</c:v>
                </c:pt>
                <c:pt idx="625">
                  <c:v>505.34293350000002</c:v>
                </c:pt>
                <c:pt idx="626">
                  <c:v>507.64105610000001</c:v>
                </c:pt>
                <c:pt idx="627">
                  <c:v>499.92774589999999</c:v>
                </c:pt>
                <c:pt idx="628">
                  <c:v>501.93241260000002</c:v>
                </c:pt>
                <c:pt idx="629">
                  <c:v>502.7561771</c:v>
                </c:pt>
                <c:pt idx="630">
                  <c:v>508.30574009999998</c:v>
                </c:pt>
                <c:pt idx="631">
                  <c:v>507.58303310000002</c:v>
                </c:pt>
                <c:pt idx="632">
                  <c:v>509.56376230000001</c:v>
                </c:pt>
                <c:pt idx="633">
                  <c:v>513.21072779999997</c:v>
                </c:pt>
                <c:pt idx="634">
                  <c:v>512.4840805</c:v>
                </c:pt>
                <c:pt idx="635">
                  <c:v>515.96592520000002</c:v>
                </c:pt>
                <c:pt idx="636">
                  <c:v>533.08976040000005</c:v>
                </c:pt>
                <c:pt idx="637">
                  <c:v>544.11075740000001</c:v>
                </c:pt>
                <c:pt idx="638">
                  <c:v>535.04765250000003</c:v>
                </c:pt>
                <c:pt idx="639">
                  <c:v>520.70878440000001</c:v>
                </c:pt>
                <c:pt idx="640">
                  <c:v>521.20382830000005</c:v>
                </c:pt>
                <c:pt idx="641">
                  <c:v>519.018101</c:v>
                </c:pt>
                <c:pt idx="642">
                  <c:v>520.63907759999995</c:v>
                </c:pt>
                <c:pt idx="643">
                  <c:v>523.16510289999997</c:v>
                </c:pt>
                <c:pt idx="644">
                  <c:v>508.47403759999997</c:v>
                </c:pt>
                <c:pt idx="645">
                  <c:v>485.35243759999997</c:v>
                </c:pt>
                <c:pt idx="646">
                  <c:v>434.7204539</c:v>
                </c:pt>
                <c:pt idx="647">
                  <c:v>552.77870910000001</c:v>
                </c:pt>
                <c:pt idx="648">
                  <c:v>595.54754500000001</c:v>
                </c:pt>
                <c:pt idx="649">
                  <c:v>665.2217521</c:v>
                </c:pt>
                <c:pt idx="650">
                  <c:v>748.92974519999996</c:v>
                </c:pt>
                <c:pt idx="651">
                  <c:v>746.08014290000006</c:v>
                </c:pt>
                <c:pt idx="652">
                  <c:v>785.85013949999995</c:v>
                </c:pt>
                <c:pt idx="653">
                  <c:v>703.45382710000001</c:v>
                </c:pt>
                <c:pt idx="654">
                  <c:v>692.26697019999995</c:v>
                </c:pt>
                <c:pt idx="655">
                  <c:v>664.32095379999998</c:v>
                </c:pt>
                <c:pt idx="656">
                  <c:v>756.18895310000005</c:v>
                </c:pt>
                <c:pt idx="657">
                  <c:v>871.10514430000001</c:v>
                </c:pt>
                <c:pt idx="658">
                  <c:v>1326.489061</c:v>
                </c:pt>
                <c:pt idx="659">
                  <c:v>555.51690299999996</c:v>
                </c:pt>
                <c:pt idx="660">
                  <c:v>378.98739319999999</c:v>
                </c:pt>
                <c:pt idx="661">
                  <c:v>358.12853489999998</c:v>
                </c:pt>
                <c:pt idx="662">
                  <c:v>358.31938009999999</c:v>
                </c:pt>
                <c:pt idx="663">
                  <c:v>359.17796420000002</c:v>
                </c:pt>
                <c:pt idx="664">
                  <c:v>358.88561970000001</c:v>
                </c:pt>
                <c:pt idx="665">
                  <c:v>357.50595440000001</c:v>
                </c:pt>
                <c:pt idx="666">
                  <c:v>356.90015840000001</c:v>
                </c:pt>
                <c:pt idx="667">
                  <c:v>359.72591139999997</c:v>
                </c:pt>
                <c:pt idx="668">
                  <c:v>370.05523699999998</c:v>
                </c:pt>
                <c:pt idx="669">
                  <c:v>376.93111620000002</c:v>
                </c:pt>
                <c:pt idx="670">
                  <c:v>370.11151159999997</c:v>
                </c:pt>
                <c:pt idx="671">
                  <c:v>363.51126069999998</c:v>
                </c:pt>
                <c:pt idx="672">
                  <c:v>361.52393619999998</c:v>
                </c:pt>
                <c:pt idx="673">
                  <c:v>362.97561510000003</c:v>
                </c:pt>
                <c:pt idx="674">
                  <c:v>377.10349689999998</c:v>
                </c:pt>
                <c:pt idx="675">
                  <c:v>376.76700249999999</c:v>
                </c:pt>
                <c:pt idx="676">
                  <c:v>378.40562610000001</c:v>
                </c:pt>
                <c:pt idx="677">
                  <c:v>377.70169920000001</c:v>
                </c:pt>
                <c:pt idx="678">
                  <c:v>376.95360620000002</c:v>
                </c:pt>
                <c:pt idx="679">
                  <c:v>377.2127448</c:v>
                </c:pt>
                <c:pt idx="680">
                  <c:v>376.0309772</c:v>
                </c:pt>
                <c:pt idx="681">
                  <c:v>373.70999499999999</c:v>
                </c:pt>
                <c:pt idx="682">
                  <c:v>372.54099000000002</c:v>
                </c:pt>
                <c:pt idx="683">
                  <c:v>372.2880323</c:v>
                </c:pt>
                <c:pt idx="684">
                  <c:v>372.04541549999999</c:v>
                </c:pt>
                <c:pt idx="685">
                  <c:v>370.67591040000002</c:v>
                </c:pt>
                <c:pt idx="686">
                  <c:v>368.05213229999998</c:v>
                </c:pt>
                <c:pt idx="687">
                  <c:v>371.30995159999998</c:v>
                </c:pt>
                <c:pt idx="688">
                  <c:v>374.5117535</c:v>
                </c:pt>
                <c:pt idx="689">
                  <c:v>367.12660990000001</c:v>
                </c:pt>
                <c:pt idx="690">
                  <c:v>363.12733020000002</c:v>
                </c:pt>
                <c:pt idx="691">
                  <c:v>355.03518439999999</c:v>
                </c:pt>
                <c:pt idx="692">
                  <c:v>352.84247870000002</c:v>
                </c:pt>
                <c:pt idx="693">
                  <c:v>354.04930109999998</c:v>
                </c:pt>
                <c:pt idx="694">
                  <c:v>354.1923602</c:v>
                </c:pt>
                <c:pt idx="695">
                  <c:v>353.1296845</c:v>
                </c:pt>
                <c:pt idx="696">
                  <c:v>352.98050869999997</c:v>
                </c:pt>
                <c:pt idx="697">
                  <c:v>352.21776130000001</c:v>
                </c:pt>
                <c:pt idx="698">
                  <c:v>352.47153680000002</c:v>
                </c:pt>
                <c:pt idx="699">
                  <c:v>353.31237019999998</c:v>
                </c:pt>
                <c:pt idx="700">
                  <c:v>357.23938939999999</c:v>
                </c:pt>
                <c:pt idx="701">
                  <c:v>359.07118170000001</c:v>
                </c:pt>
                <c:pt idx="702">
                  <c:v>360.31940530000003</c:v>
                </c:pt>
                <c:pt idx="703">
                  <c:v>360.52948850000001</c:v>
                </c:pt>
                <c:pt idx="704">
                  <c:v>359.45006419999999</c:v>
                </c:pt>
                <c:pt idx="705">
                  <c:v>360.8965086</c:v>
                </c:pt>
                <c:pt idx="706">
                  <c:v>362.33999549999999</c:v>
                </c:pt>
                <c:pt idx="707">
                  <c:v>362.14906450000001</c:v>
                </c:pt>
                <c:pt idx="708">
                  <c:v>362.98866889999999</c:v>
                </c:pt>
                <c:pt idx="709">
                  <c:v>364.21017970000003</c:v>
                </c:pt>
                <c:pt idx="710">
                  <c:v>363.76203520000001</c:v>
                </c:pt>
                <c:pt idx="711">
                  <c:v>363.00778229999997</c:v>
                </c:pt>
                <c:pt idx="712">
                  <c:v>362.0931124</c:v>
                </c:pt>
                <c:pt idx="713">
                  <c:v>356.4747782</c:v>
                </c:pt>
                <c:pt idx="714">
                  <c:v>359.13907829999999</c:v>
                </c:pt>
                <c:pt idx="715">
                  <c:v>358.47671509999998</c:v>
                </c:pt>
                <c:pt idx="716">
                  <c:v>362.06048650000002</c:v>
                </c:pt>
                <c:pt idx="717">
                  <c:v>356.42077829999999</c:v>
                </c:pt>
                <c:pt idx="718">
                  <c:v>357.61610810000002</c:v>
                </c:pt>
                <c:pt idx="719">
                  <c:v>357.24174950000003</c:v>
                </c:pt>
                <c:pt idx="720">
                  <c:v>358.31247889999997</c:v>
                </c:pt>
                <c:pt idx="721">
                  <c:v>360.98527130000002</c:v>
                </c:pt>
                <c:pt idx="722">
                  <c:v>361.19511540000002</c:v>
                </c:pt>
                <c:pt idx="723">
                  <c:v>356.28876170000001</c:v>
                </c:pt>
                <c:pt idx="724">
                  <c:v>355.40985339999997</c:v>
                </c:pt>
                <c:pt idx="725">
                  <c:v>355.62234380000001</c:v>
                </c:pt>
                <c:pt idx="726">
                  <c:v>358.11617180000002</c:v>
                </c:pt>
                <c:pt idx="727">
                  <c:v>358.24179420000002</c:v>
                </c:pt>
                <c:pt idx="728">
                  <c:v>354.02469910000002</c:v>
                </c:pt>
                <c:pt idx="729">
                  <c:v>351.88948529999999</c:v>
                </c:pt>
                <c:pt idx="730">
                  <c:v>350.84670720000003</c:v>
                </c:pt>
                <c:pt idx="731">
                  <c:v>352.4667326</c:v>
                </c:pt>
                <c:pt idx="732">
                  <c:v>352.18852709999999</c:v>
                </c:pt>
                <c:pt idx="733">
                  <c:v>352.29034130000002</c:v>
                </c:pt>
                <c:pt idx="734">
                  <c:v>352.35789729999999</c:v>
                </c:pt>
                <c:pt idx="735">
                  <c:v>351.91743600000001</c:v>
                </c:pt>
                <c:pt idx="736">
                  <c:v>352.51573079999997</c:v>
                </c:pt>
                <c:pt idx="737">
                  <c:v>351.1951732</c:v>
                </c:pt>
                <c:pt idx="738">
                  <c:v>351.96185759999997</c:v>
                </c:pt>
                <c:pt idx="739">
                  <c:v>353.6453277</c:v>
                </c:pt>
                <c:pt idx="740">
                  <c:v>353.9674728</c:v>
                </c:pt>
                <c:pt idx="741">
                  <c:v>351.64935029999998</c:v>
                </c:pt>
                <c:pt idx="742">
                  <c:v>351.00589000000002</c:v>
                </c:pt>
                <c:pt idx="743">
                  <c:v>351.98649599999999</c:v>
                </c:pt>
                <c:pt idx="744">
                  <c:v>353.17778340000001</c:v>
                </c:pt>
                <c:pt idx="745">
                  <c:v>349.98393170000003</c:v>
                </c:pt>
                <c:pt idx="746">
                  <c:v>348.96791150000001</c:v>
                </c:pt>
                <c:pt idx="747">
                  <c:v>351.57546070000001</c:v>
                </c:pt>
                <c:pt idx="748">
                  <c:v>351.25220669999999</c:v>
                </c:pt>
                <c:pt idx="749">
                  <c:v>351.42173179999998</c:v>
                </c:pt>
                <c:pt idx="750">
                  <c:v>348.54368069999998</c:v>
                </c:pt>
                <c:pt idx="751">
                  <c:v>349.01087209999997</c:v>
                </c:pt>
                <c:pt idx="752">
                  <c:v>350.72131519999999</c:v>
                </c:pt>
                <c:pt idx="753">
                  <c:v>351.85124209999998</c:v>
                </c:pt>
                <c:pt idx="754">
                  <c:v>351.87420530000003</c:v>
                </c:pt>
                <c:pt idx="755">
                  <c:v>350.23757119999999</c:v>
                </c:pt>
                <c:pt idx="756">
                  <c:v>349.36707610000002</c:v>
                </c:pt>
                <c:pt idx="757">
                  <c:v>350.6993023</c:v>
                </c:pt>
                <c:pt idx="758">
                  <c:v>348.39778519999999</c:v>
                </c:pt>
                <c:pt idx="759">
                  <c:v>350.51854839999999</c:v>
                </c:pt>
                <c:pt idx="760">
                  <c:v>351.7604503</c:v>
                </c:pt>
                <c:pt idx="761">
                  <c:v>353.29687960000001</c:v>
                </c:pt>
                <c:pt idx="762">
                  <c:v>353.18661559999998</c:v>
                </c:pt>
                <c:pt idx="763">
                  <c:v>354.31501939999998</c:v>
                </c:pt>
                <c:pt idx="764">
                  <c:v>356.013732</c:v>
                </c:pt>
                <c:pt idx="765">
                  <c:v>357.5243226</c:v>
                </c:pt>
                <c:pt idx="766">
                  <c:v>355.22165200000001</c:v>
                </c:pt>
                <c:pt idx="767">
                  <c:v>357.31008580000002</c:v>
                </c:pt>
                <c:pt idx="768">
                  <c:v>356.64808870000002</c:v>
                </c:pt>
                <c:pt idx="769">
                  <c:v>354.62399069999998</c:v>
                </c:pt>
                <c:pt idx="770">
                  <c:v>355.56182310000003</c:v>
                </c:pt>
                <c:pt idx="771">
                  <c:v>354.1160873</c:v>
                </c:pt>
                <c:pt idx="772">
                  <c:v>353.49865310000001</c:v>
                </c:pt>
                <c:pt idx="773">
                  <c:v>338.2360999</c:v>
                </c:pt>
                <c:pt idx="774">
                  <c:v>334.6517771</c:v>
                </c:pt>
                <c:pt idx="775">
                  <c:v>341.22844140000001</c:v>
                </c:pt>
                <c:pt idx="776">
                  <c:v>356.33019730000001</c:v>
                </c:pt>
                <c:pt idx="777">
                  <c:v>354.18757529999999</c:v>
                </c:pt>
                <c:pt idx="778">
                  <c:v>350.77905070000003</c:v>
                </c:pt>
                <c:pt idx="779">
                  <c:v>349.00529169999999</c:v>
                </c:pt>
                <c:pt idx="780">
                  <c:v>347.58169290000001</c:v>
                </c:pt>
                <c:pt idx="781">
                  <c:v>347.78745259999999</c:v>
                </c:pt>
                <c:pt idx="782">
                  <c:v>347.72680600000001</c:v>
                </c:pt>
                <c:pt idx="783">
                  <c:v>347.50871810000001</c:v>
                </c:pt>
                <c:pt idx="784">
                  <c:v>349.46965299999999</c:v>
                </c:pt>
                <c:pt idx="785">
                  <c:v>352.81383369999998</c:v>
                </c:pt>
                <c:pt idx="786">
                  <c:v>349.21160659999998</c:v>
                </c:pt>
                <c:pt idx="787">
                  <c:v>347.94102190000001</c:v>
                </c:pt>
                <c:pt idx="788">
                  <c:v>348.58668440000002</c:v>
                </c:pt>
                <c:pt idx="789">
                  <c:v>349.94671469999997</c:v>
                </c:pt>
                <c:pt idx="790">
                  <c:v>347.18424820000001</c:v>
                </c:pt>
                <c:pt idx="791">
                  <c:v>348.15456319999998</c:v>
                </c:pt>
                <c:pt idx="792">
                  <c:v>351.66099630000002</c:v>
                </c:pt>
                <c:pt idx="793">
                  <c:v>355.99774869999999</c:v>
                </c:pt>
                <c:pt idx="794">
                  <c:v>356.68239080000001</c:v>
                </c:pt>
                <c:pt idx="795">
                  <c:v>358.0875916</c:v>
                </c:pt>
                <c:pt idx="796">
                  <c:v>359.88439940000001</c:v>
                </c:pt>
                <c:pt idx="797">
                  <c:v>359.57221929999997</c:v>
                </c:pt>
                <c:pt idx="798">
                  <c:v>357.25392499999998</c:v>
                </c:pt>
                <c:pt idx="799">
                  <c:v>355.80509480000001</c:v>
                </c:pt>
                <c:pt idx="800">
                  <c:v>353.51897159999999</c:v>
                </c:pt>
                <c:pt idx="801">
                  <c:v>350.9543946</c:v>
                </c:pt>
                <c:pt idx="802">
                  <c:v>348.91956850000003</c:v>
                </c:pt>
                <c:pt idx="803">
                  <c:v>348.47395820000003</c:v>
                </c:pt>
                <c:pt idx="804">
                  <c:v>349.63664299999999</c:v>
                </c:pt>
                <c:pt idx="805">
                  <c:v>350.27930429999998</c:v>
                </c:pt>
                <c:pt idx="806">
                  <c:v>349.28991860000002</c:v>
                </c:pt>
                <c:pt idx="807">
                  <c:v>347.45119319999998</c:v>
                </c:pt>
                <c:pt idx="808">
                  <c:v>347.21043859999997</c:v>
                </c:pt>
                <c:pt idx="809">
                  <c:v>348.32034429999999</c:v>
                </c:pt>
                <c:pt idx="810">
                  <c:v>349.71020170000003</c:v>
                </c:pt>
                <c:pt idx="811">
                  <c:v>348.46827539999998</c:v>
                </c:pt>
                <c:pt idx="812">
                  <c:v>345.56803020000001</c:v>
                </c:pt>
                <c:pt idx="813">
                  <c:v>344.66548449999999</c:v>
                </c:pt>
                <c:pt idx="814">
                  <c:v>342.49078650000001</c:v>
                </c:pt>
                <c:pt idx="815">
                  <c:v>342.88694190000001</c:v>
                </c:pt>
                <c:pt idx="816">
                  <c:v>342.39126220000003</c:v>
                </c:pt>
                <c:pt idx="817">
                  <c:v>341.16348290000002</c:v>
                </c:pt>
                <c:pt idx="818">
                  <c:v>340.60917799999999</c:v>
                </c:pt>
                <c:pt idx="819">
                  <c:v>346.45670619999999</c:v>
                </c:pt>
                <c:pt idx="820">
                  <c:v>608.08622479999997</c:v>
                </c:pt>
                <c:pt idx="821">
                  <c:v>959.44473210000001</c:v>
                </c:pt>
                <c:pt idx="822">
                  <c:v>909.4813226</c:v>
                </c:pt>
                <c:pt idx="823">
                  <c:v>896.13755519999995</c:v>
                </c:pt>
                <c:pt idx="824">
                  <c:v>895.77819769999996</c:v>
                </c:pt>
                <c:pt idx="825">
                  <c:v>905.86466089999999</c:v>
                </c:pt>
                <c:pt idx="826">
                  <c:v>916.31592250000006</c:v>
                </c:pt>
                <c:pt idx="827">
                  <c:v>945.31249649999995</c:v>
                </c:pt>
                <c:pt idx="828">
                  <c:v>1948.451982</c:v>
                </c:pt>
                <c:pt idx="829">
                  <c:v>3964.4875069999998</c:v>
                </c:pt>
                <c:pt idx="830">
                  <c:v>3758.184487</c:v>
                </c:pt>
                <c:pt idx="831">
                  <c:v>3503.8557329999999</c:v>
                </c:pt>
                <c:pt idx="832">
                  <c:v>1320.4830790000001</c:v>
                </c:pt>
                <c:pt idx="833">
                  <c:v>1127.4836539999999</c:v>
                </c:pt>
                <c:pt idx="834">
                  <c:v>1124.0239099999999</c:v>
                </c:pt>
                <c:pt idx="835">
                  <c:v>899.23481419999996</c:v>
                </c:pt>
                <c:pt idx="836">
                  <c:v>895.28933029999996</c:v>
                </c:pt>
                <c:pt idx="837">
                  <c:v>844.78731440000001</c:v>
                </c:pt>
                <c:pt idx="838">
                  <c:v>861.01720230000001</c:v>
                </c:pt>
                <c:pt idx="839">
                  <c:v>721.75292579999996</c:v>
                </c:pt>
                <c:pt idx="840">
                  <c:v>617.21237499999995</c:v>
                </c:pt>
                <c:pt idx="841">
                  <c:v>647.88473499999998</c:v>
                </c:pt>
                <c:pt idx="842">
                  <c:v>551.55174190000002</c:v>
                </c:pt>
                <c:pt idx="843">
                  <c:v>699.02924310000003</c:v>
                </c:pt>
                <c:pt idx="844">
                  <c:v>778.90764449999995</c:v>
                </c:pt>
                <c:pt idx="845">
                  <c:v>776.67705330000001</c:v>
                </c:pt>
                <c:pt idx="846">
                  <c:v>766.13732919999995</c:v>
                </c:pt>
                <c:pt idx="847">
                  <c:v>666.64159370000004</c:v>
                </c:pt>
                <c:pt idx="848">
                  <c:v>591.27477920000001</c:v>
                </c:pt>
                <c:pt idx="849">
                  <c:v>549.04750979999994</c:v>
                </c:pt>
                <c:pt idx="850">
                  <c:v>435.46396729999998</c:v>
                </c:pt>
                <c:pt idx="851">
                  <c:v>609.19884609999997</c:v>
                </c:pt>
                <c:pt idx="852">
                  <c:v>578.24382849999995</c:v>
                </c:pt>
                <c:pt idx="853">
                  <c:v>598.68353709999997</c:v>
                </c:pt>
                <c:pt idx="854">
                  <c:v>591.31049859999996</c:v>
                </c:pt>
                <c:pt idx="855">
                  <c:v>552.09783970000001</c:v>
                </c:pt>
                <c:pt idx="856">
                  <c:v>382.03221289999999</c:v>
                </c:pt>
                <c:pt idx="857">
                  <c:v>304.0826108</c:v>
                </c:pt>
                <c:pt idx="858">
                  <c:v>522.46667430000002</c:v>
                </c:pt>
                <c:pt idx="859">
                  <c:v>587.959835</c:v>
                </c:pt>
                <c:pt idx="860">
                  <c:v>616.87867800000004</c:v>
                </c:pt>
                <c:pt idx="861">
                  <c:v>626.63228049999998</c:v>
                </c:pt>
                <c:pt idx="862">
                  <c:v>571.31586279999999</c:v>
                </c:pt>
                <c:pt idx="863">
                  <c:v>537.38976969999999</c:v>
                </c:pt>
                <c:pt idx="864">
                  <c:v>534.16086519999999</c:v>
                </c:pt>
                <c:pt idx="865">
                  <c:v>427.62521559999999</c:v>
                </c:pt>
                <c:pt idx="866">
                  <c:v>387.8820005</c:v>
                </c:pt>
                <c:pt idx="867">
                  <c:v>408.09340109999999</c:v>
                </c:pt>
                <c:pt idx="868">
                  <c:v>401.10086949999999</c:v>
                </c:pt>
                <c:pt idx="869">
                  <c:v>407.92262169999998</c:v>
                </c:pt>
                <c:pt idx="870">
                  <c:v>347.19057320000002</c:v>
                </c:pt>
                <c:pt idx="871">
                  <c:v>429.2507033</c:v>
                </c:pt>
                <c:pt idx="872">
                  <c:v>511.91882520000001</c:v>
                </c:pt>
                <c:pt idx="873">
                  <c:v>586.64351490000001</c:v>
                </c:pt>
                <c:pt idx="874">
                  <c:v>620.70947049999995</c:v>
                </c:pt>
                <c:pt idx="875">
                  <c:v>603.27348629999995</c:v>
                </c:pt>
                <c:pt idx="876">
                  <c:v>558.19177239999999</c:v>
                </c:pt>
                <c:pt idx="877">
                  <c:v>580.87465480000003</c:v>
                </c:pt>
                <c:pt idx="878">
                  <c:v>603.74600080000005</c:v>
                </c:pt>
                <c:pt idx="879">
                  <c:v>553.95173950000003</c:v>
                </c:pt>
                <c:pt idx="880">
                  <c:v>515.47534280000002</c:v>
                </c:pt>
                <c:pt idx="881">
                  <c:v>527.51737349999996</c:v>
                </c:pt>
                <c:pt idx="882">
                  <c:v>519.95003599999995</c:v>
                </c:pt>
                <c:pt idx="883">
                  <c:v>491.26462720000001</c:v>
                </c:pt>
                <c:pt idx="884">
                  <c:v>481.39331490000001</c:v>
                </c:pt>
                <c:pt idx="885">
                  <c:v>461.52228710000003</c:v>
                </c:pt>
                <c:pt idx="886">
                  <c:v>424.30661459999999</c:v>
                </c:pt>
                <c:pt idx="887">
                  <c:v>470.60464250000001</c:v>
                </c:pt>
                <c:pt idx="888">
                  <c:v>495.79840030000003</c:v>
                </c:pt>
                <c:pt idx="889">
                  <c:v>507.86279880000001</c:v>
                </c:pt>
                <c:pt idx="890">
                  <c:v>534.03820570000005</c:v>
                </c:pt>
                <c:pt idx="891">
                  <c:v>542.37087629999996</c:v>
                </c:pt>
                <c:pt idx="892">
                  <c:v>515.10577939999996</c:v>
                </c:pt>
                <c:pt idx="893">
                  <c:v>542.70402899999999</c:v>
                </c:pt>
                <c:pt idx="894">
                  <c:v>558.88177599999995</c:v>
                </c:pt>
                <c:pt idx="895">
                  <c:v>550.59025919999999</c:v>
                </c:pt>
                <c:pt idx="896">
                  <c:v>555.33152749999999</c:v>
                </c:pt>
                <c:pt idx="897">
                  <c:v>524.07801229999995</c:v>
                </c:pt>
                <c:pt idx="898">
                  <c:v>517.85091990000001</c:v>
                </c:pt>
                <c:pt idx="899">
                  <c:v>526.10289279999995</c:v>
                </c:pt>
                <c:pt idx="900">
                  <c:v>536.60023090000004</c:v>
                </c:pt>
                <c:pt idx="901">
                  <c:v>551.46361209999998</c:v>
                </c:pt>
                <c:pt idx="902">
                  <c:v>587.45949350000001</c:v>
                </c:pt>
                <c:pt idx="903">
                  <c:v>586.10677499999997</c:v>
                </c:pt>
                <c:pt idx="904">
                  <c:v>473.26801330000001</c:v>
                </c:pt>
                <c:pt idx="905">
                  <c:v>416.91525289999998</c:v>
                </c:pt>
                <c:pt idx="906">
                  <c:v>451.27816890000003</c:v>
                </c:pt>
                <c:pt idx="907">
                  <c:v>498.88792460000002</c:v>
                </c:pt>
                <c:pt idx="908">
                  <c:v>569.47942109999997</c:v>
                </c:pt>
                <c:pt idx="909">
                  <c:v>612.30614009999999</c:v>
                </c:pt>
                <c:pt idx="910">
                  <c:v>639.99401609999995</c:v>
                </c:pt>
                <c:pt idx="911">
                  <c:v>606.14225099999999</c:v>
                </c:pt>
                <c:pt idx="912">
                  <c:v>575.30562499999996</c:v>
                </c:pt>
                <c:pt idx="913">
                  <c:v>549.32589299999995</c:v>
                </c:pt>
                <c:pt idx="914">
                  <c:v>522.0858207</c:v>
                </c:pt>
                <c:pt idx="915">
                  <c:v>539.31864919999998</c:v>
                </c:pt>
                <c:pt idx="916">
                  <c:v>572.75699169999996</c:v>
                </c:pt>
                <c:pt idx="917">
                  <c:v>585.04588679999995</c:v>
                </c:pt>
                <c:pt idx="918">
                  <c:v>587.11405090000005</c:v>
                </c:pt>
                <c:pt idx="919">
                  <c:v>570.42846020000002</c:v>
                </c:pt>
                <c:pt idx="920">
                  <c:v>568.77471549999996</c:v>
                </c:pt>
                <c:pt idx="921">
                  <c:v>578.22483120000004</c:v>
                </c:pt>
                <c:pt idx="922">
                  <c:v>571.78918150000004</c:v>
                </c:pt>
                <c:pt idx="923">
                  <c:v>570.53528700000004</c:v>
                </c:pt>
                <c:pt idx="924">
                  <c:v>565.32592499999998</c:v>
                </c:pt>
                <c:pt idx="925">
                  <c:v>579.14679860000001</c:v>
                </c:pt>
                <c:pt idx="926">
                  <c:v>576.18349750000004</c:v>
                </c:pt>
                <c:pt idx="927">
                  <c:v>532.08654799999999</c:v>
                </c:pt>
                <c:pt idx="928">
                  <c:v>488.84824680000003</c:v>
                </c:pt>
                <c:pt idx="929">
                  <c:v>464.01190780000002</c:v>
                </c:pt>
                <c:pt idx="930">
                  <c:v>451.79965920000001</c:v>
                </c:pt>
                <c:pt idx="931">
                  <c:v>437.93031589999998</c:v>
                </c:pt>
                <c:pt idx="932">
                  <c:v>421.77946850000001</c:v>
                </c:pt>
                <c:pt idx="933">
                  <c:v>426.2550895</c:v>
                </c:pt>
                <c:pt idx="934">
                  <c:v>433.83141999999998</c:v>
                </c:pt>
                <c:pt idx="935">
                  <c:v>410.68329340000003</c:v>
                </c:pt>
                <c:pt idx="936">
                  <c:v>325.16465119999998</c:v>
                </c:pt>
                <c:pt idx="937">
                  <c:v>347.90365329999997</c:v>
                </c:pt>
                <c:pt idx="938">
                  <c:v>559.64458620000005</c:v>
                </c:pt>
                <c:pt idx="939">
                  <c:v>545.4778781</c:v>
                </c:pt>
                <c:pt idx="940">
                  <c:v>475.47306459999999</c:v>
                </c:pt>
                <c:pt idx="941">
                  <c:v>460.81233880000002</c:v>
                </c:pt>
                <c:pt idx="942">
                  <c:v>505.29168970000001</c:v>
                </c:pt>
                <c:pt idx="943">
                  <c:v>539.80567780000001</c:v>
                </c:pt>
                <c:pt idx="944">
                  <c:v>537.36535570000001</c:v>
                </c:pt>
                <c:pt idx="945">
                  <c:v>535.57911530000001</c:v>
                </c:pt>
                <c:pt idx="946">
                  <c:v>527.75804470000003</c:v>
                </c:pt>
                <c:pt idx="947">
                  <c:v>516.87538529999995</c:v>
                </c:pt>
                <c:pt idx="948">
                  <c:v>508.89414429999999</c:v>
                </c:pt>
                <c:pt idx="949">
                  <c:v>516.21430399999997</c:v>
                </c:pt>
                <c:pt idx="950">
                  <c:v>487.4631043</c:v>
                </c:pt>
                <c:pt idx="951">
                  <c:v>418.02974419999998</c:v>
                </c:pt>
                <c:pt idx="952">
                  <c:v>428.46080439999997</c:v>
                </c:pt>
                <c:pt idx="953">
                  <c:v>411.35123779999998</c:v>
                </c:pt>
                <c:pt idx="954">
                  <c:v>408.95425990000001</c:v>
                </c:pt>
                <c:pt idx="955">
                  <c:v>302.4803751</c:v>
                </c:pt>
                <c:pt idx="956">
                  <c:v>333.40408669999999</c:v>
                </c:pt>
                <c:pt idx="957">
                  <c:v>262.09739280000002</c:v>
                </c:pt>
                <c:pt idx="958">
                  <c:v>287.84761170000002</c:v>
                </c:pt>
                <c:pt idx="959">
                  <c:v>349.03265729999998</c:v>
                </c:pt>
                <c:pt idx="960">
                  <c:v>353.22542449999997</c:v>
                </c:pt>
                <c:pt idx="961">
                  <c:v>379.56055939999999</c:v>
                </c:pt>
                <c:pt idx="962">
                  <c:v>477.24935360000001</c:v>
                </c:pt>
                <c:pt idx="963">
                  <c:v>790.74911629999997</c:v>
                </c:pt>
                <c:pt idx="964">
                  <c:v>604.00801030000002</c:v>
                </c:pt>
                <c:pt idx="965">
                  <c:v>582.56222119999995</c:v>
                </c:pt>
                <c:pt idx="966">
                  <c:v>603.0228161</c:v>
                </c:pt>
                <c:pt idx="967">
                  <c:v>524.03916800000002</c:v>
                </c:pt>
                <c:pt idx="968">
                  <c:v>500.00333319999999</c:v>
                </c:pt>
                <c:pt idx="969">
                  <c:v>483.60041109999997</c:v>
                </c:pt>
                <c:pt idx="970">
                  <c:v>465.8320281</c:v>
                </c:pt>
                <c:pt idx="971">
                  <c:v>452.37824890000002</c:v>
                </c:pt>
                <c:pt idx="972">
                  <c:v>448.54655830000002</c:v>
                </c:pt>
                <c:pt idx="973">
                  <c:v>391.1105652</c:v>
                </c:pt>
                <c:pt idx="974">
                  <c:v>321.74073859999999</c:v>
                </c:pt>
                <c:pt idx="975">
                  <c:v>313.56872770000001</c:v>
                </c:pt>
                <c:pt idx="976">
                  <c:v>388.87443839999997</c:v>
                </c:pt>
                <c:pt idx="977">
                  <c:v>400.51840650000003</c:v>
                </c:pt>
                <c:pt idx="978">
                  <c:v>416.22746410000002</c:v>
                </c:pt>
                <c:pt idx="979">
                  <c:v>408.79273449999999</c:v>
                </c:pt>
                <c:pt idx="980">
                  <c:v>378.99921740000002</c:v>
                </c:pt>
                <c:pt idx="981">
                  <c:v>386.53515010000001</c:v>
                </c:pt>
                <c:pt idx="982">
                  <c:v>342.37014499999998</c:v>
                </c:pt>
                <c:pt idx="983">
                  <c:v>363.81292830000001</c:v>
                </c:pt>
                <c:pt idx="984">
                  <c:v>373.24741590000002</c:v>
                </c:pt>
                <c:pt idx="985">
                  <c:v>372.6220591</c:v>
                </c:pt>
                <c:pt idx="986">
                  <c:v>378.81440070000002</c:v>
                </c:pt>
                <c:pt idx="987">
                  <c:v>365.44190529999997</c:v>
                </c:pt>
                <c:pt idx="988">
                  <c:v>375.89921609999999</c:v>
                </c:pt>
                <c:pt idx="989">
                  <c:v>380.11136249999998</c:v>
                </c:pt>
                <c:pt idx="990">
                  <c:v>412.18742320000001</c:v>
                </c:pt>
                <c:pt idx="991">
                  <c:v>437.2897524</c:v>
                </c:pt>
                <c:pt idx="992">
                  <c:v>393.26960029999998</c:v>
                </c:pt>
                <c:pt idx="993">
                  <c:v>414.88845240000001</c:v>
                </c:pt>
                <c:pt idx="994">
                  <c:v>492.2621977</c:v>
                </c:pt>
                <c:pt idx="995">
                  <c:v>474.87977260000002</c:v>
                </c:pt>
                <c:pt idx="996">
                  <c:v>466.45336939999999</c:v>
                </c:pt>
                <c:pt idx="997">
                  <c:v>436.36924749999997</c:v>
                </c:pt>
                <c:pt idx="998">
                  <c:v>439.65408389999999</c:v>
                </c:pt>
                <c:pt idx="999">
                  <c:v>455.91952989999999</c:v>
                </c:pt>
                <c:pt idx="1000">
                  <c:v>441.56685590000001</c:v>
                </c:pt>
                <c:pt idx="1001">
                  <c:v>463.79011170000001</c:v>
                </c:pt>
                <c:pt idx="1002">
                  <c:v>448.83338909999998</c:v>
                </c:pt>
                <c:pt idx="1003">
                  <c:v>436.36544120000002</c:v>
                </c:pt>
                <c:pt idx="1004">
                  <c:v>456.19938519999999</c:v>
                </c:pt>
                <c:pt idx="1005">
                  <c:v>473.320989</c:v>
                </c:pt>
                <c:pt idx="1006">
                  <c:v>474.9112465</c:v>
                </c:pt>
                <c:pt idx="1007">
                  <c:v>474.99509610000001</c:v>
                </c:pt>
                <c:pt idx="1008">
                  <c:v>466.384187</c:v>
                </c:pt>
                <c:pt idx="1009">
                  <c:v>459.46690160000003</c:v>
                </c:pt>
                <c:pt idx="1010">
                  <c:v>417.67523729999999</c:v>
                </c:pt>
                <c:pt idx="1011">
                  <c:v>393.86074409999998</c:v>
                </c:pt>
                <c:pt idx="1012">
                  <c:v>407.67765789999999</c:v>
                </c:pt>
                <c:pt idx="1013">
                  <c:v>446.37250119999999</c:v>
                </c:pt>
                <c:pt idx="1014">
                  <c:v>424.00736080000001</c:v>
                </c:pt>
                <c:pt idx="1015">
                  <c:v>476.96425649999998</c:v>
                </c:pt>
                <c:pt idx="1016">
                  <c:v>466.5176548</c:v>
                </c:pt>
                <c:pt idx="1017">
                  <c:v>408.21208730000001</c:v>
                </c:pt>
                <c:pt idx="1018">
                  <c:v>516.08692189999999</c:v>
                </c:pt>
                <c:pt idx="1019">
                  <c:v>629.29569000000004</c:v>
                </c:pt>
                <c:pt idx="1020">
                  <c:v>644.46655350000003</c:v>
                </c:pt>
                <c:pt idx="1021">
                  <c:v>607.52787799999999</c:v>
                </c:pt>
                <c:pt idx="1022">
                  <c:v>506.19158490000001</c:v>
                </c:pt>
                <c:pt idx="1023">
                  <c:v>358.38905690000001</c:v>
                </c:pt>
                <c:pt idx="1024">
                  <c:v>425.40820980000001</c:v>
                </c:pt>
                <c:pt idx="1025">
                  <c:v>414.22857479999999</c:v>
                </c:pt>
                <c:pt idx="1026">
                  <c:v>410.85899699999999</c:v>
                </c:pt>
                <c:pt idx="1027">
                  <c:v>412.28053510000001</c:v>
                </c:pt>
                <c:pt idx="1028">
                  <c:v>410.08996739999998</c:v>
                </c:pt>
                <c:pt idx="1029">
                  <c:v>418.44047389999997</c:v>
                </c:pt>
                <c:pt idx="1030">
                  <c:v>405.71597250000002</c:v>
                </c:pt>
                <c:pt idx="1031">
                  <c:v>386.19207940000001</c:v>
                </c:pt>
                <c:pt idx="1032">
                  <c:v>389.0890741</c:v>
                </c:pt>
                <c:pt idx="1033">
                  <c:v>379.2594977</c:v>
                </c:pt>
                <c:pt idx="1034">
                  <c:v>382.350325</c:v>
                </c:pt>
              </c:numCache>
            </c:numRef>
          </c:val>
          <c:smooth val="0"/>
          <c:extLst>
            <c:ext xmlns:c16="http://schemas.microsoft.com/office/drawing/2014/chart" uri="{C3380CC4-5D6E-409C-BE32-E72D297353CC}">
              <c16:uniqueId val="{00000001-878D-4A6E-ABB5-76B325ACBD41}"/>
            </c:ext>
          </c:extLst>
        </c:ser>
        <c:dLbls>
          <c:showLegendKey val="0"/>
          <c:showVal val="0"/>
          <c:showCatName val="0"/>
          <c:showSerName val="0"/>
          <c:showPercent val="0"/>
          <c:showBubbleSize val="0"/>
        </c:dLbls>
        <c:marker val="1"/>
        <c:smooth val="0"/>
        <c:axId val="282543423"/>
        <c:axId val="282543839"/>
      </c:lineChart>
      <c:dateAx>
        <c:axId val="282543423"/>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2543839"/>
        <c:crosses val="autoZero"/>
        <c:auto val="1"/>
        <c:lblOffset val="100"/>
        <c:baseTimeUnit val="days"/>
      </c:dateAx>
      <c:valAx>
        <c:axId val="2825438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282543423"/>
        <c:crosses val="autoZero"/>
        <c:crossBetween val="between"/>
      </c:valAx>
      <c:valAx>
        <c:axId val="451074159"/>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321169583"/>
        <c:crosses val="max"/>
        <c:crossBetween val="between"/>
      </c:valAx>
      <c:dateAx>
        <c:axId val="321169583"/>
        <c:scaling>
          <c:orientation val="minMax"/>
        </c:scaling>
        <c:delete val="1"/>
        <c:axPos val="b"/>
        <c:numFmt formatCode="m/d/yyyy" sourceLinked="1"/>
        <c:majorTickMark val="out"/>
        <c:minorTickMark val="none"/>
        <c:tickLblPos val="nextTo"/>
        <c:crossAx val="451074159"/>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'Jason values'!$E$1</c:f>
              <c:strCache>
                <c:ptCount val="1"/>
                <c:pt idx="0">
                  <c:v>SEBank % Snow Covered Pixels</c:v>
                </c:pt>
              </c:strCache>
            </c:strRef>
          </c:tx>
          <c:spPr>
            <a:solidFill>
              <a:schemeClr val="accent6">
                <a:lumMod val="60000"/>
                <a:lumOff val="40000"/>
              </a:schemeClr>
            </a:solidFill>
            <a:ln w="15875">
              <a:solidFill>
                <a:schemeClr val="accent6">
                  <a:lumMod val="60000"/>
                  <a:lumOff val="40000"/>
                </a:schemeClr>
              </a:solidFill>
            </a:ln>
            <a:effectLst/>
          </c:spPr>
          <c:invertIfNegative val="0"/>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values'!$E$2:$E$1037</c:f>
              <c:numCache>
                <c:formatCode>General</c:formatCode>
                <c:ptCount val="1036"/>
                <c:pt idx="0">
                  <c:v>41.316526599999996</c:v>
                </c:pt>
                <c:pt idx="1">
                  <c:v>41.316526599999996</c:v>
                </c:pt>
                <c:pt idx="2">
                  <c:v>41.316526599999996</c:v>
                </c:pt>
                <c:pt idx="3">
                  <c:v>41.141456599999998</c:v>
                </c:pt>
                <c:pt idx="4">
                  <c:v>41.001400599999997</c:v>
                </c:pt>
                <c:pt idx="5">
                  <c:v>24.3347339</c:v>
                </c:pt>
                <c:pt idx="6">
                  <c:v>29.4817927</c:v>
                </c:pt>
                <c:pt idx="7">
                  <c:v>21.288515399999998</c:v>
                </c:pt>
                <c:pt idx="8">
                  <c:v>12.184873899999999</c:v>
                </c:pt>
                <c:pt idx="9">
                  <c:v>12.184873899999999</c:v>
                </c:pt>
                <c:pt idx="10">
                  <c:v>12.0448179</c:v>
                </c:pt>
                <c:pt idx="11">
                  <c:v>12.745097999999999</c:v>
                </c:pt>
                <c:pt idx="12">
                  <c:v>10.9243697</c:v>
                </c:pt>
                <c:pt idx="13">
                  <c:v>10.0840336</c:v>
                </c:pt>
                <c:pt idx="14">
                  <c:v>10.0840336</c:v>
                </c:pt>
                <c:pt idx="15">
                  <c:v>10.0840336</c:v>
                </c:pt>
                <c:pt idx="16">
                  <c:v>10.189075600000001</c:v>
                </c:pt>
                <c:pt idx="17">
                  <c:v>11.064425799999999</c:v>
                </c:pt>
                <c:pt idx="18">
                  <c:v>11.064425799999999</c:v>
                </c:pt>
                <c:pt idx="19">
                  <c:v>11.064425799999999</c:v>
                </c:pt>
                <c:pt idx="20">
                  <c:v>11.064425799999999</c:v>
                </c:pt>
                <c:pt idx="21">
                  <c:v>41.316526599999996</c:v>
                </c:pt>
                <c:pt idx="22">
                  <c:v>41.316526599999996</c:v>
                </c:pt>
                <c:pt idx="23">
                  <c:v>40.9663866</c:v>
                </c:pt>
                <c:pt idx="24">
                  <c:v>40.616246499999995</c:v>
                </c:pt>
                <c:pt idx="25">
                  <c:v>20.728291300000002</c:v>
                </c:pt>
                <c:pt idx="26">
                  <c:v>20.798319300000003</c:v>
                </c:pt>
                <c:pt idx="27">
                  <c:v>28.816526599999996</c:v>
                </c:pt>
                <c:pt idx="28">
                  <c:v>27.030812300000001</c:v>
                </c:pt>
                <c:pt idx="29">
                  <c:v>27.030812300000001</c:v>
                </c:pt>
                <c:pt idx="30">
                  <c:v>17.9621849</c:v>
                </c:pt>
                <c:pt idx="31">
                  <c:v>10.9243697</c:v>
                </c:pt>
                <c:pt idx="32">
                  <c:v>11.4145658</c:v>
                </c:pt>
                <c:pt idx="33">
                  <c:v>11.4145658</c:v>
                </c:pt>
                <c:pt idx="34">
                  <c:v>11.4145658</c:v>
                </c:pt>
                <c:pt idx="35">
                  <c:v>11.134453800000001</c:v>
                </c:pt>
                <c:pt idx="36">
                  <c:v>22.549019600000001</c:v>
                </c:pt>
                <c:pt idx="37">
                  <c:v>19.292717100000001</c:v>
                </c:pt>
                <c:pt idx="38">
                  <c:v>18.172268899999999</c:v>
                </c:pt>
                <c:pt idx="39">
                  <c:v>18.872548999999999</c:v>
                </c:pt>
                <c:pt idx="40">
                  <c:v>12.67507</c:v>
                </c:pt>
                <c:pt idx="41">
                  <c:v>11.6946779</c:v>
                </c:pt>
                <c:pt idx="42">
                  <c:v>10.3641457</c:v>
                </c:pt>
                <c:pt idx="43">
                  <c:v>10.644257699999999</c:v>
                </c:pt>
                <c:pt idx="44">
                  <c:v>9.9789916000000005</c:v>
                </c:pt>
                <c:pt idx="45">
                  <c:v>15.091036399999998</c:v>
                </c:pt>
                <c:pt idx="46">
                  <c:v>15.091036399999998</c:v>
                </c:pt>
                <c:pt idx="47">
                  <c:v>14.9159664</c:v>
                </c:pt>
                <c:pt idx="48">
                  <c:v>13.935574200000001</c:v>
                </c:pt>
                <c:pt idx="49">
                  <c:v>12.359944</c:v>
                </c:pt>
                <c:pt idx="50">
                  <c:v>13.235294100000001</c:v>
                </c:pt>
                <c:pt idx="51">
                  <c:v>15.791316499999999</c:v>
                </c:pt>
                <c:pt idx="52">
                  <c:v>18.2773109</c:v>
                </c:pt>
                <c:pt idx="53">
                  <c:v>16.141456600000001</c:v>
                </c:pt>
                <c:pt idx="54">
                  <c:v>16.141456600000001</c:v>
                </c:pt>
                <c:pt idx="55">
                  <c:v>32.843137300000002</c:v>
                </c:pt>
                <c:pt idx="56">
                  <c:v>32.843137300000002</c:v>
                </c:pt>
                <c:pt idx="57">
                  <c:v>33.963585399999999</c:v>
                </c:pt>
                <c:pt idx="58">
                  <c:v>34.558823500000003</c:v>
                </c:pt>
                <c:pt idx="59">
                  <c:v>39.145658300000001</c:v>
                </c:pt>
                <c:pt idx="60">
                  <c:v>39.600840300000002</c:v>
                </c:pt>
                <c:pt idx="61">
                  <c:v>40.686274500000003</c:v>
                </c:pt>
                <c:pt idx="62">
                  <c:v>40.791316500000001</c:v>
                </c:pt>
                <c:pt idx="63">
                  <c:v>40.931372500000002</c:v>
                </c:pt>
                <c:pt idx="64">
                  <c:v>40.931372500000002</c:v>
                </c:pt>
                <c:pt idx="65">
                  <c:v>40.931372500000002</c:v>
                </c:pt>
                <c:pt idx="66">
                  <c:v>40.861344500000001</c:v>
                </c:pt>
                <c:pt idx="67">
                  <c:v>39.670868300000002</c:v>
                </c:pt>
                <c:pt idx="68">
                  <c:v>32.738095200000004</c:v>
                </c:pt>
                <c:pt idx="69">
                  <c:v>25.840336099999998</c:v>
                </c:pt>
                <c:pt idx="70">
                  <c:v>15.5112045</c:v>
                </c:pt>
                <c:pt idx="71">
                  <c:v>15.5112045</c:v>
                </c:pt>
                <c:pt idx="72">
                  <c:v>14.110644300000001</c:v>
                </c:pt>
                <c:pt idx="73">
                  <c:v>11.064425799999999</c:v>
                </c:pt>
                <c:pt idx="74">
                  <c:v>9.0686274999999998</c:v>
                </c:pt>
                <c:pt idx="75">
                  <c:v>9.1036415000000002</c:v>
                </c:pt>
                <c:pt idx="76">
                  <c:v>7.4229691999999998</c:v>
                </c:pt>
                <c:pt idx="77">
                  <c:v>6.057423</c:v>
                </c:pt>
                <c:pt idx="78">
                  <c:v>5.3921568999999998</c:v>
                </c:pt>
                <c:pt idx="79">
                  <c:v>5.7072829</c:v>
                </c:pt>
                <c:pt idx="80">
                  <c:v>5.1120447999999996</c:v>
                </c:pt>
                <c:pt idx="81">
                  <c:v>4.7268907999999996</c:v>
                </c:pt>
                <c:pt idx="82">
                  <c:v>4.7268907999999996</c:v>
                </c:pt>
                <c:pt idx="83">
                  <c:v>3.6414566000000002</c:v>
                </c:pt>
                <c:pt idx="84">
                  <c:v>3.7114845999999999</c:v>
                </c:pt>
                <c:pt idx="85">
                  <c:v>2.8011204000000003</c:v>
                </c:pt>
                <c:pt idx="86">
                  <c:v>3.3613445</c:v>
                </c:pt>
                <c:pt idx="87">
                  <c:v>3.8165266000000004</c:v>
                </c:pt>
                <c:pt idx="88">
                  <c:v>2.6260504</c:v>
                </c:pt>
                <c:pt idx="89">
                  <c:v>2.2408964</c:v>
                </c:pt>
                <c:pt idx="90">
                  <c:v>2.2408964</c:v>
                </c:pt>
                <c:pt idx="91">
                  <c:v>2.2408964</c:v>
                </c:pt>
                <c:pt idx="92">
                  <c:v>2.3459384000000001</c:v>
                </c:pt>
                <c:pt idx="93">
                  <c:v>2.3459384000000001</c:v>
                </c:pt>
                <c:pt idx="94">
                  <c:v>2.2759103999999999</c:v>
                </c:pt>
                <c:pt idx="95">
                  <c:v>1.0154061999999999</c:v>
                </c:pt>
                <c:pt idx="96">
                  <c:v>1.1904762</c:v>
                </c:pt>
                <c:pt idx="97">
                  <c:v>3.9915965999999998</c:v>
                </c:pt>
                <c:pt idx="98">
                  <c:v>5.3221289000000001</c:v>
                </c:pt>
                <c:pt idx="99">
                  <c:v>10.224089599999999</c:v>
                </c:pt>
                <c:pt idx="100">
                  <c:v>10.224089599999999</c:v>
                </c:pt>
                <c:pt idx="101">
                  <c:v>8.8585434000000003</c:v>
                </c:pt>
                <c:pt idx="102">
                  <c:v>5.8823528999999999</c:v>
                </c:pt>
                <c:pt idx="103">
                  <c:v>5.8473389000000005</c:v>
                </c:pt>
                <c:pt idx="104">
                  <c:v>5.0420167999999999</c:v>
                </c:pt>
                <c:pt idx="105">
                  <c:v>5.0420167999999999</c:v>
                </c:pt>
                <c:pt idx="106">
                  <c:v>3.7464985999999998</c:v>
                </c:pt>
                <c:pt idx="107">
                  <c:v>0.63025209999999998</c:v>
                </c:pt>
                <c:pt idx="108">
                  <c:v>0.21008400000000002</c:v>
                </c:pt>
                <c:pt idx="109">
                  <c:v>0.21008400000000002</c:v>
                </c:pt>
                <c:pt idx="110">
                  <c:v>0.21008400000000002</c:v>
                </c:pt>
                <c:pt idx="111">
                  <c:v>0.21008400000000002</c:v>
                </c:pt>
                <c:pt idx="112">
                  <c:v>0.21008400000000002</c:v>
                </c:pt>
                <c:pt idx="113">
                  <c:v>0.24509800000000001</c:v>
                </c:pt>
                <c:pt idx="114">
                  <c:v>0.35014010000000001</c:v>
                </c:pt>
                <c:pt idx="115">
                  <c:v>0.35014010000000001</c:v>
                </c:pt>
                <c:pt idx="116">
                  <c:v>0.3851541</c:v>
                </c:pt>
                <c:pt idx="117">
                  <c:v>1.0154061999999999</c:v>
                </c:pt>
                <c:pt idx="118">
                  <c:v>1.0154061999999999</c:v>
                </c:pt>
                <c:pt idx="119">
                  <c:v>1.0154061999999999</c:v>
                </c:pt>
                <c:pt idx="120">
                  <c:v>4.5868346999999998</c:v>
                </c:pt>
                <c:pt idx="121">
                  <c:v>5.1820728000000003</c:v>
                </c:pt>
                <c:pt idx="122">
                  <c:v>2.3109244000000002</c:v>
                </c:pt>
                <c:pt idx="123">
                  <c:v>2.3109244000000002</c:v>
                </c:pt>
                <c:pt idx="124">
                  <c:v>5.9173669000000002</c:v>
                </c:pt>
                <c:pt idx="125">
                  <c:v>5.5672269000000005</c:v>
                </c:pt>
                <c:pt idx="126">
                  <c:v>5.5672269000000005</c:v>
                </c:pt>
                <c:pt idx="127">
                  <c:v>5.4271709000000001</c:v>
                </c:pt>
                <c:pt idx="128">
                  <c:v>5.7773109000000007</c:v>
                </c:pt>
                <c:pt idx="129">
                  <c:v>5.5322128999999993</c:v>
                </c:pt>
                <c:pt idx="130">
                  <c:v>2.2058824000000001</c:v>
                </c:pt>
                <c:pt idx="131">
                  <c:v>0.42016809999999999</c:v>
                </c:pt>
                <c:pt idx="132">
                  <c:v>0.35014010000000001</c:v>
                </c:pt>
                <c:pt idx="133">
                  <c:v>0.35014010000000001</c:v>
                </c:pt>
                <c:pt idx="134">
                  <c:v>0.5602241</c:v>
                </c:pt>
                <c:pt idx="135">
                  <c:v>0.5602241</c:v>
                </c:pt>
                <c:pt idx="136">
                  <c:v>0.87535010000000002</c:v>
                </c:pt>
                <c:pt idx="137">
                  <c:v>0.87535010000000002</c:v>
                </c:pt>
                <c:pt idx="138">
                  <c:v>0.87535010000000002</c:v>
                </c:pt>
                <c:pt idx="139">
                  <c:v>1.6806722999999999</c:v>
                </c:pt>
                <c:pt idx="140">
                  <c:v>1.6806722999999999</c:v>
                </c:pt>
                <c:pt idx="141">
                  <c:v>1.7507003000000001</c:v>
                </c:pt>
                <c:pt idx="142">
                  <c:v>1.7507003000000001</c:v>
                </c:pt>
                <c:pt idx="143">
                  <c:v>1.7507003000000001</c:v>
                </c:pt>
                <c:pt idx="144">
                  <c:v>1.5056022</c:v>
                </c:pt>
                <c:pt idx="145">
                  <c:v>1.5056022</c:v>
                </c:pt>
                <c:pt idx="146">
                  <c:v>1.5056022</c:v>
                </c:pt>
                <c:pt idx="147">
                  <c:v>1.7156863000000002</c:v>
                </c:pt>
                <c:pt idx="148">
                  <c:v>0.5602241</c:v>
                </c:pt>
                <c:pt idx="149">
                  <c:v>0.5602241</c:v>
                </c:pt>
                <c:pt idx="150">
                  <c:v>0.91036410000000012</c:v>
                </c:pt>
                <c:pt idx="151">
                  <c:v>1.4355742</c:v>
                </c:pt>
                <c:pt idx="152">
                  <c:v>1.4355742</c:v>
                </c:pt>
                <c:pt idx="153">
                  <c:v>0.52521010000000001</c:v>
                </c:pt>
                <c:pt idx="154">
                  <c:v>0.45518210000000003</c:v>
                </c:pt>
                <c:pt idx="155">
                  <c:v>0.14005599999999999</c:v>
                </c:pt>
                <c:pt idx="156">
                  <c:v>0.14005599999999999</c:v>
                </c:pt>
                <c:pt idx="157">
                  <c:v>0.14005599999999999</c:v>
                </c:pt>
                <c:pt idx="158">
                  <c:v>0.21008400000000002</c:v>
                </c:pt>
                <c:pt idx="159">
                  <c:v>0.14005599999999999</c:v>
                </c:pt>
                <c:pt idx="160">
                  <c:v>0.14005599999999999</c:v>
                </c:pt>
                <c:pt idx="161">
                  <c:v>0.14005599999999999</c:v>
                </c:pt>
                <c:pt idx="162">
                  <c:v>7.0027999999999993E-2</c:v>
                </c:pt>
                <c:pt idx="163">
                  <c:v>7.0027999999999993E-2</c:v>
                </c:pt>
                <c:pt idx="164">
                  <c:v>7.0027999999999993E-2</c:v>
                </c:pt>
                <c:pt idx="165">
                  <c:v>7.0027999999999993E-2</c:v>
                </c:pt>
                <c:pt idx="166">
                  <c:v>7.0027999999999993E-2</c:v>
                </c:pt>
                <c:pt idx="167">
                  <c:v>0.17507</c:v>
                </c:pt>
                <c:pt idx="168">
                  <c:v>0.10504200000000001</c:v>
                </c:pt>
                <c:pt idx="169">
                  <c:v>0.10504200000000001</c:v>
                </c:pt>
                <c:pt idx="170">
                  <c:v>0.14005599999999999</c:v>
                </c:pt>
                <c:pt idx="171">
                  <c:v>0.10504200000000001</c:v>
                </c:pt>
                <c:pt idx="172">
                  <c:v>0.10504200000000001</c:v>
                </c:pt>
                <c:pt idx="173">
                  <c:v>0.14005599999999999</c:v>
                </c:pt>
                <c:pt idx="174">
                  <c:v>0.14005599999999999</c:v>
                </c:pt>
                <c:pt idx="175">
                  <c:v>0.14005599999999999</c:v>
                </c:pt>
                <c:pt idx="176">
                  <c:v>0.21008400000000002</c:v>
                </c:pt>
                <c:pt idx="177">
                  <c:v>7.0027999999999993E-2</c:v>
                </c:pt>
                <c:pt idx="178">
                  <c:v>0</c:v>
                </c:pt>
                <c:pt idx="179">
                  <c:v>0</c:v>
                </c:pt>
                <c:pt idx="180">
                  <c:v>0</c:v>
                </c:pt>
                <c:pt idx="181">
                  <c:v>3.5013999999999997E-2</c:v>
                </c:pt>
                <c:pt idx="182">
                  <c:v>0.35014010000000001</c:v>
                </c:pt>
                <c:pt idx="183">
                  <c:v>0.66526609999999997</c:v>
                </c:pt>
                <c:pt idx="184">
                  <c:v>0.52521010000000001</c:v>
                </c:pt>
                <c:pt idx="185">
                  <c:v>0.14005599999999999</c:v>
                </c:pt>
                <c:pt idx="186">
                  <c:v>0.28011199999999997</c:v>
                </c:pt>
                <c:pt idx="187">
                  <c:v>0.63025209999999998</c:v>
                </c:pt>
                <c:pt idx="188">
                  <c:v>0.63025209999999998</c:v>
                </c:pt>
                <c:pt idx="189">
                  <c:v>0.49019609999999997</c:v>
                </c:pt>
                <c:pt idx="190">
                  <c:v>0.10504200000000001</c:v>
                </c:pt>
                <c:pt idx="191">
                  <c:v>3.5013999999999997E-2</c:v>
                </c:pt>
                <c:pt idx="192">
                  <c:v>0</c:v>
                </c:pt>
                <c:pt idx="193">
                  <c:v>0</c:v>
                </c:pt>
                <c:pt idx="194">
                  <c:v>0</c:v>
                </c:pt>
                <c:pt idx="195">
                  <c:v>0</c:v>
                </c:pt>
                <c:pt idx="196">
                  <c:v>0</c:v>
                </c:pt>
                <c:pt idx="197">
                  <c:v>0</c:v>
                </c:pt>
                <c:pt idx="198">
                  <c:v>0</c:v>
                </c:pt>
                <c:pt idx="199">
                  <c:v>0</c:v>
                </c:pt>
                <c:pt idx="200">
                  <c:v>0</c:v>
                </c:pt>
                <c:pt idx="201">
                  <c:v>0</c:v>
                </c:pt>
                <c:pt idx="202">
                  <c:v>3.5013999999999997E-2</c:v>
                </c:pt>
                <c:pt idx="203">
                  <c:v>0.14005599999999999</c:v>
                </c:pt>
                <c:pt idx="204">
                  <c:v>0.14005599999999999</c:v>
                </c:pt>
                <c:pt idx="205">
                  <c:v>0</c:v>
                </c:pt>
                <c:pt idx="206">
                  <c:v>0</c:v>
                </c:pt>
                <c:pt idx="207">
                  <c:v>0</c:v>
                </c:pt>
                <c:pt idx="208">
                  <c:v>0</c:v>
                </c:pt>
                <c:pt idx="209">
                  <c:v>0</c:v>
                </c:pt>
                <c:pt idx="210">
                  <c:v>0</c:v>
                </c:pt>
                <c:pt idx="211">
                  <c:v>0</c:v>
                </c:pt>
                <c:pt idx="212">
                  <c:v>0</c:v>
                </c:pt>
                <c:pt idx="213">
                  <c:v>0</c:v>
                </c:pt>
                <c:pt idx="214">
                  <c:v>0</c:v>
                </c:pt>
                <c:pt idx="215">
                  <c:v>0</c:v>
                </c:pt>
                <c:pt idx="216">
                  <c:v>0</c:v>
                </c:pt>
                <c:pt idx="217">
                  <c:v>3.5013999999999997E-2</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7.0027999999999993E-2</c:v>
                </c:pt>
                <c:pt idx="233">
                  <c:v>7.0027999999999993E-2</c:v>
                </c:pt>
                <c:pt idx="234">
                  <c:v>0.14005599999999999</c:v>
                </c:pt>
                <c:pt idx="235">
                  <c:v>0.14005599999999999</c:v>
                </c:pt>
                <c:pt idx="236">
                  <c:v>0.10504200000000001</c:v>
                </c:pt>
                <c:pt idx="237">
                  <c:v>0</c:v>
                </c:pt>
                <c:pt idx="238">
                  <c:v>0</c:v>
                </c:pt>
                <c:pt idx="239">
                  <c:v>0</c:v>
                </c:pt>
                <c:pt idx="240">
                  <c:v>0</c:v>
                </c:pt>
                <c:pt idx="241">
                  <c:v>0.42016809999999999</c:v>
                </c:pt>
                <c:pt idx="242">
                  <c:v>0</c:v>
                </c:pt>
                <c:pt idx="243">
                  <c:v>0</c:v>
                </c:pt>
                <c:pt idx="244">
                  <c:v>0</c:v>
                </c:pt>
                <c:pt idx="245">
                  <c:v>0</c:v>
                </c:pt>
                <c:pt idx="246">
                  <c:v>0</c:v>
                </c:pt>
                <c:pt idx="247">
                  <c:v>0</c:v>
                </c:pt>
                <c:pt idx="248">
                  <c:v>0</c:v>
                </c:pt>
                <c:pt idx="249">
                  <c:v>0.10504200000000001</c:v>
                </c:pt>
                <c:pt idx="250">
                  <c:v>0.10504200000000001</c:v>
                </c:pt>
                <c:pt idx="251">
                  <c:v>0</c:v>
                </c:pt>
                <c:pt idx="252">
                  <c:v>0.10504200000000001</c:v>
                </c:pt>
                <c:pt idx="253">
                  <c:v>0.10504200000000001</c:v>
                </c:pt>
                <c:pt idx="254">
                  <c:v>3.5013999999999997E-2</c:v>
                </c:pt>
                <c:pt idx="255">
                  <c:v>0</c:v>
                </c:pt>
                <c:pt idx="256">
                  <c:v>0</c:v>
                </c:pt>
                <c:pt idx="257">
                  <c:v>0</c:v>
                </c:pt>
                <c:pt idx="258">
                  <c:v>0</c:v>
                </c:pt>
                <c:pt idx="259">
                  <c:v>0</c:v>
                </c:pt>
                <c:pt idx="260">
                  <c:v>0</c:v>
                </c:pt>
                <c:pt idx="261">
                  <c:v>0</c:v>
                </c:pt>
                <c:pt idx="262">
                  <c:v>0</c:v>
                </c:pt>
                <c:pt idx="263">
                  <c:v>0.28011199999999997</c:v>
                </c:pt>
                <c:pt idx="264">
                  <c:v>0</c:v>
                </c:pt>
                <c:pt idx="265">
                  <c:v>0</c:v>
                </c:pt>
                <c:pt idx="266">
                  <c:v>0</c:v>
                </c:pt>
                <c:pt idx="267">
                  <c:v>0</c:v>
                </c:pt>
                <c:pt idx="268">
                  <c:v>0</c:v>
                </c:pt>
                <c:pt idx="269">
                  <c:v>0</c:v>
                </c:pt>
                <c:pt idx="270">
                  <c:v>0</c:v>
                </c:pt>
                <c:pt idx="271">
                  <c:v>1.2955182000000001</c:v>
                </c:pt>
                <c:pt idx="272">
                  <c:v>1.1554622000000001</c:v>
                </c:pt>
                <c:pt idx="273">
                  <c:v>41.316526599999996</c:v>
                </c:pt>
                <c:pt idx="274">
                  <c:v>8.8935574000000006</c:v>
                </c:pt>
                <c:pt idx="275">
                  <c:v>0.31512609999999996</c:v>
                </c:pt>
                <c:pt idx="276">
                  <c:v>1.4705881999999999</c:v>
                </c:pt>
                <c:pt idx="277">
                  <c:v>1.5056022</c:v>
                </c:pt>
                <c:pt idx="278">
                  <c:v>0.35014010000000001</c:v>
                </c:pt>
                <c:pt idx="279">
                  <c:v>7.0027999999999993E-2</c:v>
                </c:pt>
                <c:pt idx="280">
                  <c:v>7.0027999999999993E-2</c:v>
                </c:pt>
                <c:pt idx="281">
                  <c:v>1.7507003000000001</c:v>
                </c:pt>
                <c:pt idx="282">
                  <c:v>7.8431372999999995</c:v>
                </c:pt>
                <c:pt idx="283">
                  <c:v>12.710083999999998</c:v>
                </c:pt>
                <c:pt idx="284">
                  <c:v>2.7310924000000001</c:v>
                </c:pt>
                <c:pt idx="285">
                  <c:v>0.45518210000000003</c:v>
                </c:pt>
                <c:pt idx="286">
                  <c:v>0.45518210000000003</c:v>
                </c:pt>
                <c:pt idx="287">
                  <c:v>0.45518210000000003</c:v>
                </c:pt>
                <c:pt idx="288">
                  <c:v>0.10504200000000001</c:v>
                </c:pt>
                <c:pt idx="289">
                  <c:v>0.10504200000000001</c:v>
                </c:pt>
                <c:pt idx="290">
                  <c:v>1.9257703000000002</c:v>
                </c:pt>
                <c:pt idx="291">
                  <c:v>1.9257703000000002</c:v>
                </c:pt>
                <c:pt idx="292">
                  <c:v>4.6568627000000005</c:v>
                </c:pt>
                <c:pt idx="293">
                  <c:v>2.8011204000000003</c:v>
                </c:pt>
                <c:pt idx="294">
                  <c:v>2.8011204000000003</c:v>
                </c:pt>
                <c:pt idx="295">
                  <c:v>2.4159664000000003</c:v>
                </c:pt>
                <c:pt idx="296">
                  <c:v>1.1204482</c:v>
                </c:pt>
                <c:pt idx="297">
                  <c:v>0.21008400000000002</c:v>
                </c:pt>
                <c:pt idx="298">
                  <c:v>0.21008400000000002</c:v>
                </c:pt>
                <c:pt idx="299">
                  <c:v>32.878151299999999</c:v>
                </c:pt>
                <c:pt idx="300">
                  <c:v>32.878151299999999</c:v>
                </c:pt>
                <c:pt idx="301">
                  <c:v>41.036414600000001</c:v>
                </c:pt>
                <c:pt idx="302">
                  <c:v>41.176470599999995</c:v>
                </c:pt>
                <c:pt idx="303">
                  <c:v>41.176470599999995</c:v>
                </c:pt>
                <c:pt idx="304">
                  <c:v>38.935574199999998</c:v>
                </c:pt>
                <c:pt idx="305">
                  <c:v>38.970588200000002</c:v>
                </c:pt>
                <c:pt idx="306">
                  <c:v>38.970588200000002</c:v>
                </c:pt>
                <c:pt idx="307">
                  <c:v>37.605041999999997</c:v>
                </c:pt>
                <c:pt idx="308">
                  <c:v>13.1652661</c:v>
                </c:pt>
                <c:pt idx="309">
                  <c:v>13.5504202</c:v>
                </c:pt>
                <c:pt idx="310">
                  <c:v>11.799719899999999</c:v>
                </c:pt>
                <c:pt idx="311">
                  <c:v>5.4971988999999999</c:v>
                </c:pt>
                <c:pt idx="312">
                  <c:v>4.6918768000000002</c:v>
                </c:pt>
                <c:pt idx="313">
                  <c:v>4.6218487000000001</c:v>
                </c:pt>
                <c:pt idx="314">
                  <c:v>38.550420200000005</c:v>
                </c:pt>
                <c:pt idx="315">
                  <c:v>38.550420200000005</c:v>
                </c:pt>
                <c:pt idx="316">
                  <c:v>31.967787099999999</c:v>
                </c:pt>
                <c:pt idx="317">
                  <c:v>10.9943978</c:v>
                </c:pt>
                <c:pt idx="318">
                  <c:v>5.8123249000000001</c:v>
                </c:pt>
                <c:pt idx="319">
                  <c:v>6.9677871000000007</c:v>
                </c:pt>
                <c:pt idx="320">
                  <c:v>6.9677871000000007</c:v>
                </c:pt>
                <c:pt idx="321">
                  <c:v>2.2058824000000001</c:v>
                </c:pt>
                <c:pt idx="322">
                  <c:v>1.7507003000000001</c:v>
                </c:pt>
                <c:pt idx="323">
                  <c:v>1.7507003000000001</c:v>
                </c:pt>
                <c:pt idx="324">
                  <c:v>26.715686300000002</c:v>
                </c:pt>
                <c:pt idx="325">
                  <c:v>19.8179272</c:v>
                </c:pt>
                <c:pt idx="326">
                  <c:v>19.8179272</c:v>
                </c:pt>
                <c:pt idx="327">
                  <c:v>13.9705882</c:v>
                </c:pt>
                <c:pt idx="328">
                  <c:v>14.145658299999999</c:v>
                </c:pt>
                <c:pt idx="329">
                  <c:v>19.362745100000001</c:v>
                </c:pt>
                <c:pt idx="330">
                  <c:v>14.285714299999999</c:v>
                </c:pt>
                <c:pt idx="331">
                  <c:v>15.0560224</c:v>
                </c:pt>
                <c:pt idx="332">
                  <c:v>15.0560224</c:v>
                </c:pt>
                <c:pt idx="333">
                  <c:v>40.0910364</c:v>
                </c:pt>
                <c:pt idx="334">
                  <c:v>41.246498599999995</c:v>
                </c:pt>
                <c:pt idx="335">
                  <c:v>41.246498599999995</c:v>
                </c:pt>
                <c:pt idx="336">
                  <c:v>41.071428599999997</c:v>
                </c:pt>
                <c:pt idx="337">
                  <c:v>40.056022400000003</c:v>
                </c:pt>
                <c:pt idx="338">
                  <c:v>35.6092437</c:v>
                </c:pt>
                <c:pt idx="339">
                  <c:v>32.3179272</c:v>
                </c:pt>
                <c:pt idx="340">
                  <c:v>26.715686300000002</c:v>
                </c:pt>
                <c:pt idx="341">
                  <c:v>26.715686300000002</c:v>
                </c:pt>
                <c:pt idx="342">
                  <c:v>32.878151299999999</c:v>
                </c:pt>
                <c:pt idx="343">
                  <c:v>32.177871099999997</c:v>
                </c:pt>
                <c:pt idx="344">
                  <c:v>32.177871099999997</c:v>
                </c:pt>
                <c:pt idx="345">
                  <c:v>18.942577</c:v>
                </c:pt>
                <c:pt idx="346">
                  <c:v>20.2731092</c:v>
                </c:pt>
                <c:pt idx="347">
                  <c:v>20.2731092</c:v>
                </c:pt>
                <c:pt idx="348">
                  <c:v>20.588235299999997</c:v>
                </c:pt>
                <c:pt idx="349">
                  <c:v>12.850140099999999</c:v>
                </c:pt>
                <c:pt idx="350">
                  <c:v>20.693277299999998</c:v>
                </c:pt>
                <c:pt idx="351">
                  <c:v>20.2380952</c:v>
                </c:pt>
                <c:pt idx="352">
                  <c:v>13.270308099999999</c:v>
                </c:pt>
                <c:pt idx="353">
                  <c:v>13.270308099999999</c:v>
                </c:pt>
                <c:pt idx="354">
                  <c:v>12.710083999999998</c:v>
                </c:pt>
                <c:pt idx="355">
                  <c:v>12.640056</c:v>
                </c:pt>
                <c:pt idx="356">
                  <c:v>12.289916</c:v>
                </c:pt>
                <c:pt idx="357">
                  <c:v>9.5938375000000011</c:v>
                </c:pt>
                <c:pt idx="358">
                  <c:v>10.7142857</c:v>
                </c:pt>
                <c:pt idx="359">
                  <c:v>13.095238100000001</c:v>
                </c:pt>
                <c:pt idx="360">
                  <c:v>17.331932800000001</c:v>
                </c:pt>
                <c:pt idx="361">
                  <c:v>17.752100800000001</c:v>
                </c:pt>
                <c:pt idx="362">
                  <c:v>16.281512599999999</c:v>
                </c:pt>
                <c:pt idx="363">
                  <c:v>16.211484600000002</c:v>
                </c:pt>
                <c:pt idx="364">
                  <c:v>15.966386599999998</c:v>
                </c:pt>
                <c:pt idx="365">
                  <c:v>13.8305322</c:v>
                </c:pt>
                <c:pt idx="366">
                  <c:v>14.985994399999999</c:v>
                </c:pt>
                <c:pt idx="367">
                  <c:v>10.224089599999999</c:v>
                </c:pt>
                <c:pt idx="368">
                  <c:v>8.6834734000000005</c:v>
                </c:pt>
                <c:pt idx="369">
                  <c:v>8.5434174000000009</c:v>
                </c:pt>
                <c:pt idx="370">
                  <c:v>7.1778710999999991</c:v>
                </c:pt>
                <c:pt idx="371">
                  <c:v>7.7030812000000006</c:v>
                </c:pt>
                <c:pt idx="372">
                  <c:v>7.3179272000000006</c:v>
                </c:pt>
                <c:pt idx="373">
                  <c:v>7.5630251999999993</c:v>
                </c:pt>
                <c:pt idx="374">
                  <c:v>41.036414600000001</c:v>
                </c:pt>
                <c:pt idx="375">
                  <c:v>41.036414600000001</c:v>
                </c:pt>
                <c:pt idx="376">
                  <c:v>41.036414600000001</c:v>
                </c:pt>
                <c:pt idx="377">
                  <c:v>28.641456599999998</c:v>
                </c:pt>
                <c:pt idx="378">
                  <c:v>32.878151299999999</c:v>
                </c:pt>
                <c:pt idx="379">
                  <c:v>24.019607799999999</c:v>
                </c:pt>
                <c:pt idx="380">
                  <c:v>12.920168100000001</c:v>
                </c:pt>
                <c:pt idx="381">
                  <c:v>12.184873899999999</c:v>
                </c:pt>
                <c:pt idx="382">
                  <c:v>6.3375349999999999</c:v>
                </c:pt>
                <c:pt idx="383">
                  <c:v>6.5126050000000006</c:v>
                </c:pt>
                <c:pt idx="384">
                  <c:v>6.6176471000000001</c:v>
                </c:pt>
                <c:pt idx="385">
                  <c:v>6.6876750999999999</c:v>
                </c:pt>
                <c:pt idx="386">
                  <c:v>6.8277310999999994</c:v>
                </c:pt>
                <c:pt idx="387">
                  <c:v>5.7072829</c:v>
                </c:pt>
                <c:pt idx="388">
                  <c:v>5.5672269000000005</c:v>
                </c:pt>
                <c:pt idx="389">
                  <c:v>5.2521008</c:v>
                </c:pt>
                <c:pt idx="390">
                  <c:v>5.2871148000000003</c:v>
                </c:pt>
                <c:pt idx="391">
                  <c:v>5.2871148000000003</c:v>
                </c:pt>
                <c:pt idx="392">
                  <c:v>7.3529412000000001</c:v>
                </c:pt>
                <c:pt idx="393">
                  <c:v>8.4033612999999985</c:v>
                </c:pt>
                <c:pt idx="394">
                  <c:v>6.4425769999999991</c:v>
                </c:pt>
                <c:pt idx="395">
                  <c:v>6.4425769999999991</c:v>
                </c:pt>
                <c:pt idx="396">
                  <c:v>3.4313725000000002</c:v>
                </c:pt>
                <c:pt idx="397">
                  <c:v>3.4313725000000002</c:v>
                </c:pt>
                <c:pt idx="398">
                  <c:v>3.4313725000000002</c:v>
                </c:pt>
                <c:pt idx="399">
                  <c:v>41.246498599999995</c:v>
                </c:pt>
                <c:pt idx="400">
                  <c:v>41.246498599999995</c:v>
                </c:pt>
                <c:pt idx="401">
                  <c:v>41.246498599999995</c:v>
                </c:pt>
                <c:pt idx="402">
                  <c:v>41.281512599999999</c:v>
                </c:pt>
                <c:pt idx="403">
                  <c:v>41.281512599999999</c:v>
                </c:pt>
                <c:pt idx="404">
                  <c:v>41.316526599999996</c:v>
                </c:pt>
                <c:pt idx="405">
                  <c:v>41.316526599999996</c:v>
                </c:pt>
                <c:pt idx="406">
                  <c:v>41.316526599999996</c:v>
                </c:pt>
                <c:pt idx="407">
                  <c:v>41.316526599999996</c:v>
                </c:pt>
                <c:pt idx="408">
                  <c:v>41.316526599999996</c:v>
                </c:pt>
                <c:pt idx="409">
                  <c:v>41.316526599999996</c:v>
                </c:pt>
                <c:pt idx="410">
                  <c:v>41.281512599999999</c:v>
                </c:pt>
                <c:pt idx="411">
                  <c:v>41.281512599999999</c:v>
                </c:pt>
                <c:pt idx="412">
                  <c:v>41.281512599999999</c:v>
                </c:pt>
                <c:pt idx="413">
                  <c:v>41.001400599999997</c:v>
                </c:pt>
                <c:pt idx="414">
                  <c:v>39.915966400000002</c:v>
                </c:pt>
                <c:pt idx="415">
                  <c:v>39.775910400000001</c:v>
                </c:pt>
                <c:pt idx="416">
                  <c:v>37.745097999999999</c:v>
                </c:pt>
                <c:pt idx="417">
                  <c:v>36.1694678</c:v>
                </c:pt>
                <c:pt idx="418">
                  <c:v>30.917366899999998</c:v>
                </c:pt>
                <c:pt idx="419">
                  <c:v>32.247899199999999</c:v>
                </c:pt>
                <c:pt idx="420">
                  <c:v>40.756302500000004</c:v>
                </c:pt>
                <c:pt idx="421">
                  <c:v>40.7212885</c:v>
                </c:pt>
                <c:pt idx="422">
                  <c:v>37.254902000000001</c:v>
                </c:pt>
                <c:pt idx="423">
                  <c:v>32.7731092</c:v>
                </c:pt>
                <c:pt idx="424">
                  <c:v>25.6652661</c:v>
                </c:pt>
                <c:pt idx="425">
                  <c:v>25.6652661</c:v>
                </c:pt>
                <c:pt idx="426">
                  <c:v>24.544817899999998</c:v>
                </c:pt>
                <c:pt idx="427">
                  <c:v>21.1134454</c:v>
                </c:pt>
                <c:pt idx="428">
                  <c:v>18.487394999999999</c:v>
                </c:pt>
                <c:pt idx="429">
                  <c:v>9.4537814999999998</c:v>
                </c:pt>
                <c:pt idx="430">
                  <c:v>9.1386554999999987</c:v>
                </c:pt>
                <c:pt idx="431">
                  <c:v>9.1386554999999987</c:v>
                </c:pt>
                <c:pt idx="432">
                  <c:v>8.8235294</c:v>
                </c:pt>
                <c:pt idx="433">
                  <c:v>12.67507</c:v>
                </c:pt>
                <c:pt idx="434">
                  <c:v>4.7268907999999996</c:v>
                </c:pt>
                <c:pt idx="435">
                  <c:v>4.0616246</c:v>
                </c:pt>
                <c:pt idx="436">
                  <c:v>37.324930000000002</c:v>
                </c:pt>
                <c:pt idx="437">
                  <c:v>37.324930000000002</c:v>
                </c:pt>
                <c:pt idx="438">
                  <c:v>37.324930000000002</c:v>
                </c:pt>
                <c:pt idx="439">
                  <c:v>37.254902000000001</c:v>
                </c:pt>
                <c:pt idx="440">
                  <c:v>23.1092437</c:v>
                </c:pt>
                <c:pt idx="441">
                  <c:v>11.904761899999999</c:v>
                </c:pt>
                <c:pt idx="442">
                  <c:v>11.904761899999999</c:v>
                </c:pt>
                <c:pt idx="443">
                  <c:v>11.904761899999999</c:v>
                </c:pt>
                <c:pt idx="444">
                  <c:v>11.064425799999999</c:v>
                </c:pt>
                <c:pt idx="445">
                  <c:v>10.434173700000001</c:v>
                </c:pt>
                <c:pt idx="446">
                  <c:v>9.6638655</c:v>
                </c:pt>
                <c:pt idx="447">
                  <c:v>8.718487399999999</c:v>
                </c:pt>
                <c:pt idx="448">
                  <c:v>4.1316527000000001</c:v>
                </c:pt>
                <c:pt idx="449">
                  <c:v>5.0070028000000004</c:v>
                </c:pt>
                <c:pt idx="450">
                  <c:v>4.7969188000000003</c:v>
                </c:pt>
                <c:pt idx="451">
                  <c:v>3.2913165000000002</c:v>
                </c:pt>
                <c:pt idx="452">
                  <c:v>3.2913165000000002</c:v>
                </c:pt>
                <c:pt idx="453">
                  <c:v>3.2913165000000002</c:v>
                </c:pt>
                <c:pt idx="454">
                  <c:v>3.2212884999999996</c:v>
                </c:pt>
                <c:pt idx="455">
                  <c:v>3.2563025000000003</c:v>
                </c:pt>
                <c:pt idx="456">
                  <c:v>3.6414566000000002</c:v>
                </c:pt>
                <c:pt idx="457">
                  <c:v>25.6652661</c:v>
                </c:pt>
                <c:pt idx="458">
                  <c:v>32.668067200000003</c:v>
                </c:pt>
                <c:pt idx="459">
                  <c:v>17.436974799999998</c:v>
                </c:pt>
                <c:pt idx="460">
                  <c:v>10.469187700000001</c:v>
                </c:pt>
                <c:pt idx="461">
                  <c:v>7.0728290999999999</c:v>
                </c:pt>
                <c:pt idx="462">
                  <c:v>7.0728290999999999</c:v>
                </c:pt>
                <c:pt idx="463">
                  <c:v>1.9257703000000002</c:v>
                </c:pt>
                <c:pt idx="464">
                  <c:v>1.8907562999999998</c:v>
                </c:pt>
                <c:pt idx="465">
                  <c:v>1.8907562999999998</c:v>
                </c:pt>
                <c:pt idx="466">
                  <c:v>1.8907562999999998</c:v>
                </c:pt>
                <c:pt idx="467">
                  <c:v>2.6960784000000002</c:v>
                </c:pt>
                <c:pt idx="468">
                  <c:v>5.7422968999999995</c:v>
                </c:pt>
                <c:pt idx="469">
                  <c:v>4.9719888000000001</c:v>
                </c:pt>
                <c:pt idx="470">
                  <c:v>5.0770308000000002</c:v>
                </c:pt>
                <c:pt idx="471">
                  <c:v>9.558823499999999</c:v>
                </c:pt>
                <c:pt idx="472">
                  <c:v>7.0728290999999999</c:v>
                </c:pt>
                <c:pt idx="473">
                  <c:v>3.5714286</c:v>
                </c:pt>
                <c:pt idx="474">
                  <c:v>4.4117647</c:v>
                </c:pt>
                <c:pt idx="475">
                  <c:v>2.6610643999999999</c:v>
                </c:pt>
                <c:pt idx="476">
                  <c:v>0.84033610000000003</c:v>
                </c:pt>
                <c:pt idx="477">
                  <c:v>1.4705881999999999</c:v>
                </c:pt>
                <c:pt idx="478">
                  <c:v>1.5056022</c:v>
                </c:pt>
                <c:pt idx="479">
                  <c:v>1.3305321999999999</c:v>
                </c:pt>
                <c:pt idx="480">
                  <c:v>0.91036410000000012</c:v>
                </c:pt>
                <c:pt idx="481">
                  <c:v>0.91036410000000012</c:v>
                </c:pt>
                <c:pt idx="482">
                  <c:v>0.91036410000000012</c:v>
                </c:pt>
                <c:pt idx="483">
                  <c:v>0.77030809999999994</c:v>
                </c:pt>
                <c:pt idx="484">
                  <c:v>7.0027999999999993E-2</c:v>
                </c:pt>
                <c:pt idx="485">
                  <c:v>7.0027999999999993E-2</c:v>
                </c:pt>
                <c:pt idx="486">
                  <c:v>0.14005599999999999</c:v>
                </c:pt>
                <c:pt idx="487">
                  <c:v>0.17507</c:v>
                </c:pt>
                <c:pt idx="488">
                  <c:v>7.0027999999999993E-2</c:v>
                </c:pt>
                <c:pt idx="489">
                  <c:v>0.17507</c:v>
                </c:pt>
                <c:pt idx="490">
                  <c:v>0.21008400000000002</c:v>
                </c:pt>
                <c:pt idx="491">
                  <c:v>0.28011199999999997</c:v>
                </c:pt>
                <c:pt idx="492">
                  <c:v>0.28011199999999997</c:v>
                </c:pt>
                <c:pt idx="493">
                  <c:v>0.28011199999999997</c:v>
                </c:pt>
                <c:pt idx="494">
                  <c:v>0.28011199999999997</c:v>
                </c:pt>
                <c:pt idx="495">
                  <c:v>0.28011199999999997</c:v>
                </c:pt>
                <c:pt idx="496">
                  <c:v>0.28011199999999997</c:v>
                </c:pt>
                <c:pt idx="497">
                  <c:v>0.28011199999999997</c:v>
                </c:pt>
                <c:pt idx="498">
                  <c:v>0.49019609999999997</c:v>
                </c:pt>
                <c:pt idx="499">
                  <c:v>0.14005599999999999</c:v>
                </c:pt>
                <c:pt idx="500">
                  <c:v>0.10504200000000001</c:v>
                </c:pt>
                <c:pt idx="501">
                  <c:v>7.0027999999999993E-2</c:v>
                </c:pt>
                <c:pt idx="502">
                  <c:v>7.0027999999999993E-2</c:v>
                </c:pt>
                <c:pt idx="503">
                  <c:v>7.0027999999999993E-2</c:v>
                </c:pt>
                <c:pt idx="504">
                  <c:v>7.0027999999999993E-2</c:v>
                </c:pt>
                <c:pt idx="505">
                  <c:v>7.0027999999999993E-2</c:v>
                </c:pt>
                <c:pt idx="506">
                  <c:v>3.5013999999999997E-2</c:v>
                </c:pt>
                <c:pt idx="507">
                  <c:v>0.10504200000000001</c:v>
                </c:pt>
                <c:pt idx="508">
                  <c:v>0.10504200000000001</c:v>
                </c:pt>
                <c:pt idx="509">
                  <c:v>0.3851541</c:v>
                </c:pt>
                <c:pt idx="510">
                  <c:v>0.3851541</c:v>
                </c:pt>
                <c:pt idx="511">
                  <c:v>0.10504200000000001</c:v>
                </c:pt>
                <c:pt idx="512">
                  <c:v>7.0027999999999993E-2</c:v>
                </c:pt>
                <c:pt idx="513">
                  <c:v>3.5013999999999997E-2</c:v>
                </c:pt>
                <c:pt idx="514">
                  <c:v>0.77030809999999994</c:v>
                </c:pt>
                <c:pt idx="515">
                  <c:v>0.77030809999999994</c:v>
                </c:pt>
                <c:pt idx="516">
                  <c:v>0.77030809999999994</c:v>
                </c:pt>
                <c:pt idx="517">
                  <c:v>0.14005599999999999</c:v>
                </c:pt>
                <c:pt idx="518">
                  <c:v>0</c:v>
                </c:pt>
                <c:pt idx="519">
                  <c:v>0</c:v>
                </c:pt>
                <c:pt idx="520">
                  <c:v>0</c:v>
                </c:pt>
                <c:pt idx="521">
                  <c:v>0</c:v>
                </c:pt>
                <c:pt idx="522">
                  <c:v>0</c:v>
                </c:pt>
                <c:pt idx="523">
                  <c:v>0.52521010000000001</c:v>
                </c:pt>
                <c:pt idx="524">
                  <c:v>7.0027999999999993E-2</c:v>
                </c:pt>
                <c:pt idx="525">
                  <c:v>0</c:v>
                </c:pt>
                <c:pt idx="526">
                  <c:v>0</c:v>
                </c:pt>
                <c:pt idx="527">
                  <c:v>0</c:v>
                </c:pt>
                <c:pt idx="528">
                  <c:v>0</c:v>
                </c:pt>
                <c:pt idx="529">
                  <c:v>0</c:v>
                </c:pt>
                <c:pt idx="530">
                  <c:v>0</c:v>
                </c:pt>
                <c:pt idx="531">
                  <c:v>0</c:v>
                </c:pt>
                <c:pt idx="532">
                  <c:v>0</c:v>
                </c:pt>
                <c:pt idx="533">
                  <c:v>0</c:v>
                </c:pt>
                <c:pt idx="534">
                  <c:v>0</c:v>
                </c:pt>
                <c:pt idx="535">
                  <c:v>0</c:v>
                </c:pt>
                <c:pt idx="536">
                  <c:v>0</c:v>
                </c:pt>
                <c:pt idx="537">
                  <c:v>0.28011199999999997</c:v>
                </c:pt>
                <c:pt idx="538">
                  <c:v>0</c:v>
                </c:pt>
                <c:pt idx="539">
                  <c:v>0</c:v>
                </c:pt>
                <c:pt idx="540">
                  <c:v>0</c:v>
                </c:pt>
                <c:pt idx="541">
                  <c:v>0</c:v>
                </c:pt>
                <c:pt idx="542">
                  <c:v>0</c:v>
                </c:pt>
                <c:pt idx="543">
                  <c:v>0</c:v>
                </c:pt>
                <c:pt idx="544">
                  <c:v>0</c:v>
                </c:pt>
                <c:pt idx="545">
                  <c:v>0.35014010000000001</c:v>
                </c:pt>
                <c:pt idx="546">
                  <c:v>0.35014010000000001</c:v>
                </c:pt>
                <c:pt idx="547">
                  <c:v>0</c:v>
                </c:pt>
                <c:pt idx="548">
                  <c:v>0</c:v>
                </c:pt>
                <c:pt idx="549">
                  <c:v>0.10504200000000001</c:v>
                </c:pt>
                <c:pt idx="550">
                  <c:v>0.10504200000000001</c:v>
                </c:pt>
                <c:pt idx="551">
                  <c:v>0.10504200000000001</c:v>
                </c:pt>
                <c:pt idx="552">
                  <c:v>0</c:v>
                </c:pt>
                <c:pt idx="553">
                  <c:v>0</c:v>
                </c:pt>
                <c:pt idx="554">
                  <c:v>0</c:v>
                </c:pt>
                <c:pt idx="555">
                  <c:v>0</c:v>
                </c:pt>
                <c:pt idx="556">
                  <c:v>0</c:v>
                </c:pt>
                <c:pt idx="557">
                  <c:v>0</c:v>
                </c:pt>
                <c:pt idx="558">
                  <c:v>0</c:v>
                </c:pt>
                <c:pt idx="559">
                  <c:v>7.0027999999999993E-2</c:v>
                </c:pt>
                <c:pt idx="560">
                  <c:v>0</c:v>
                </c:pt>
                <c:pt idx="561">
                  <c:v>0</c:v>
                </c:pt>
                <c:pt idx="562">
                  <c:v>0</c:v>
                </c:pt>
                <c:pt idx="563">
                  <c:v>0</c:v>
                </c:pt>
                <c:pt idx="564">
                  <c:v>0</c:v>
                </c:pt>
                <c:pt idx="565">
                  <c:v>0</c:v>
                </c:pt>
                <c:pt idx="566">
                  <c:v>0</c:v>
                </c:pt>
                <c:pt idx="567">
                  <c:v>0.24509800000000001</c:v>
                </c:pt>
                <c:pt idx="568">
                  <c:v>0.24509800000000001</c:v>
                </c:pt>
                <c:pt idx="569">
                  <c:v>0</c:v>
                </c:pt>
                <c:pt idx="570">
                  <c:v>0</c:v>
                </c:pt>
                <c:pt idx="571">
                  <c:v>0</c:v>
                </c:pt>
                <c:pt idx="572">
                  <c:v>0</c:v>
                </c:pt>
                <c:pt idx="573">
                  <c:v>0</c:v>
                </c:pt>
                <c:pt idx="574">
                  <c:v>0</c:v>
                </c:pt>
                <c:pt idx="575">
                  <c:v>0</c:v>
                </c:pt>
                <c:pt idx="576">
                  <c:v>7.0027999999999993E-2</c:v>
                </c:pt>
                <c:pt idx="577">
                  <c:v>0</c:v>
                </c:pt>
                <c:pt idx="578">
                  <c:v>0</c:v>
                </c:pt>
                <c:pt idx="579">
                  <c:v>0</c:v>
                </c:pt>
                <c:pt idx="580">
                  <c:v>0</c:v>
                </c:pt>
                <c:pt idx="581">
                  <c:v>0</c:v>
                </c:pt>
                <c:pt idx="582">
                  <c:v>0.24509800000000001</c:v>
                </c:pt>
                <c:pt idx="583">
                  <c:v>0.24509800000000001</c:v>
                </c:pt>
                <c:pt idx="584">
                  <c:v>3.5013999999999997E-2</c:v>
                </c:pt>
                <c:pt idx="585">
                  <c:v>0</c:v>
                </c:pt>
                <c:pt idx="586">
                  <c:v>0</c:v>
                </c:pt>
                <c:pt idx="587">
                  <c:v>0</c:v>
                </c:pt>
                <c:pt idx="588">
                  <c:v>0</c:v>
                </c:pt>
                <c:pt idx="589">
                  <c:v>0</c:v>
                </c:pt>
                <c:pt idx="590">
                  <c:v>0</c:v>
                </c:pt>
                <c:pt idx="591">
                  <c:v>0</c:v>
                </c:pt>
                <c:pt idx="592">
                  <c:v>0</c:v>
                </c:pt>
                <c:pt idx="593">
                  <c:v>0</c:v>
                </c:pt>
                <c:pt idx="594">
                  <c:v>0</c:v>
                </c:pt>
                <c:pt idx="595">
                  <c:v>7.0027999999999993E-2</c:v>
                </c:pt>
                <c:pt idx="596">
                  <c:v>3.5013999999999997E-2</c:v>
                </c:pt>
                <c:pt idx="597">
                  <c:v>0</c:v>
                </c:pt>
                <c:pt idx="598">
                  <c:v>0</c:v>
                </c:pt>
                <c:pt idx="599">
                  <c:v>0</c:v>
                </c:pt>
                <c:pt idx="600">
                  <c:v>0</c:v>
                </c:pt>
                <c:pt idx="601">
                  <c:v>0</c:v>
                </c:pt>
                <c:pt idx="602">
                  <c:v>7.0027999999999993E-2</c:v>
                </c:pt>
                <c:pt idx="603">
                  <c:v>3.5013999999999997E-2</c:v>
                </c:pt>
                <c:pt idx="604">
                  <c:v>0.28011199999999997</c:v>
                </c:pt>
                <c:pt idx="605">
                  <c:v>0</c:v>
                </c:pt>
                <c:pt idx="606">
                  <c:v>0</c:v>
                </c:pt>
                <c:pt idx="607">
                  <c:v>0</c:v>
                </c:pt>
                <c:pt idx="608">
                  <c:v>0</c:v>
                </c:pt>
                <c:pt idx="609">
                  <c:v>0</c:v>
                </c:pt>
                <c:pt idx="610">
                  <c:v>0</c:v>
                </c:pt>
                <c:pt idx="611">
                  <c:v>0</c:v>
                </c:pt>
                <c:pt idx="612">
                  <c:v>0</c:v>
                </c:pt>
                <c:pt idx="613">
                  <c:v>0</c:v>
                </c:pt>
                <c:pt idx="614">
                  <c:v>0</c:v>
                </c:pt>
                <c:pt idx="615">
                  <c:v>0</c:v>
                </c:pt>
                <c:pt idx="616">
                  <c:v>8.4733894000000003</c:v>
                </c:pt>
                <c:pt idx="617">
                  <c:v>6.2324929999999998</c:v>
                </c:pt>
                <c:pt idx="618">
                  <c:v>3.1162464999999999</c:v>
                </c:pt>
                <c:pt idx="619">
                  <c:v>0.98039219999999994</c:v>
                </c:pt>
                <c:pt idx="620">
                  <c:v>3.5013999999999997E-2</c:v>
                </c:pt>
                <c:pt idx="621">
                  <c:v>3.5013999999999997E-2</c:v>
                </c:pt>
                <c:pt idx="622">
                  <c:v>0</c:v>
                </c:pt>
                <c:pt idx="623">
                  <c:v>0</c:v>
                </c:pt>
                <c:pt idx="624">
                  <c:v>0</c:v>
                </c:pt>
                <c:pt idx="625">
                  <c:v>0</c:v>
                </c:pt>
                <c:pt idx="626">
                  <c:v>0</c:v>
                </c:pt>
                <c:pt idx="627">
                  <c:v>3.5013999999999997E-2</c:v>
                </c:pt>
                <c:pt idx="628">
                  <c:v>0</c:v>
                </c:pt>
                <c:pt idx="629">
                  <c:v>0</c:v>
                </c:pt>
                <c:pt idx="630">
                  <c:v>0</c:v>
                </c:pt>
                <c:pt idx="631">
                  <c:v>0</c:v>
                </c:pt>
                <c:pt idx="632">
                  <c:v>0</c:v>
                </c:pt>
                <c:pt idx="633">
                  <c:v>0</c:v>
                </c:pt>
                <c:pt idx="634">
                  <c:v>0</c:v>
                </c:pt>
                <c:pt idx="635">
                  <c:v>1.2254902000000001</c:v>
                </c:pt>
                <c:pt idx="636">
                  <c:v>0.73529409999999995</c:v>
                </c:pt>
                <c:pt idx="637">
                  <c:v>0</c:v>
                </c:pt>
                <c:pt idx="638">
                  <c:v>0</c:v>
                </c:pt>
                <c:pt idx="639">
                  <c:v>40.791316500000001</c:v>
                </c:pt>
                <c:pt idx="640">
                  <c:v>7.0027999999999993E-2</c:v>
                </c:pt>
                <c:pt idx="641">
                  <c:v>0</c:v>
                </c:pt>
                <c:pt idx="642">
                  <c:v>0</c:v>
                </c:pt>
                <c:pt idx="643">
                  <c:v>0</c:v>
                </c:pt>
                <c:pt idx="644">
                  <c:v>0</c:v>
                </c:pt>
                <c:pt idx="645">
                  <c:v>0</c:v>
                </c:pt>
                <c:pt idx="646">
                  <c:v>0</c:v>
                </c:pt>
                <c:pt idx="647">
                  <c:v>0</c:v>
                </c:pt>
                <c:pt idx="648">
                  <c:v>0</c:v>
                </c:pt>
                <c:pt idx="649">
                  <c:v>0.49019609999999997</c:v>
                </c:pt>
                <c:pt idx="650">
                  <c:v>0.21008400000000002</c:v>
                </c:pt>
                <c:pt idx="651">
                  <c:v>0.21008400000000002</c:v>
                </c:pt>
                <c:pt idx="652">
                  <c:v>1.0504202</c:v>
                </c:pt>
                <c:pt idx="653">
                  <c:v>2.8361345</c:v>
                </c:pt>
                <c:pt idx="654">
                  <c:v>1.2605042</c:v>
                </c:pt>
                <c:pt idx="655">
                  <c:v>7.3179272000000006</c:v>
                </c:pt>
                <c:pt idx="656">
                  <c:v>7.3179272000000006</c:v>
                </c:pt>
                <c:pt idx="657">
                  <c:v>7.3179272000000006</c:v>
                </c:pt>
                <c:pt idx="658">
                  <c:v>7.3179272000000006</c:v>
                </c:pt>
                <c:pt idx="659">
                  <c:v>7.4579832000000001</c:v>
                </c:pt>
                <c:pt idx="660">
                  <c:v>7.4579832000000001</c:v>
                </c:pt>
                <c:pt idx="661">
                  <c:v>38.200280100000001</c:v>
                </c:pt>
                <c:pt idx="662">
                  <c:v>38.200280100000001</c:v>
                </c:pt>
                <c:pt idx="663">
                  <c:v>41.106442600000001</c:v>
                </c:pt>
                <c:pt idx="664">
                  <c:v>41.281512599999999</c:v>
                </c:pt>
                <c:pt idx="665">
                  <c:v>41.281512599999999</c:v>
                </c:pt>
                <c:pt idx="666">
                  <c:v>41.281512599999999</c:v>
                </c:pt>
                <c:pt idx="667">
                  <c:v>28.256302500000004</c:v>
                </c:pt>
                <c:pt idx="668">
                  <c:v>8.1232492999999995</c:v>
                </c:pt>
                <c:pt idx="669">
                  <c:v>3.6414566000000002</c:v>
                </c:pt>
                <c:pt idx="670">
                  <c:v>2.3809524</c:v>
                </c:pt>
                <c:pt idx="671">
                  <c:v>1.2605042</c:v>
                </c:pt>
                <c:pt idx="672">
                  <c:v>0.31512609999999996</c:v>
                </c:pt>
                <c:pt idx="673">
                  <c:v>0.31512609999999996</c:v>
                </c:pt>
                <c:pt idx="674">
                  <c:v>0.31512609999999996</c:v>
                </c:pt>
                <c:pt idx="675">
                  <c:v>0.17507</c:v>
                </c:pt>
                <c:pt idx="676">
                  <c:v>0.17507</c:v>
                </c:pt>
                <c:pt idx="677">
                  <c:v>0.28011199999999997</c:v>
                </c:pt>
                <c:pt idx="678">
                  <c:v>6.2675070000000002</c:v>
                </c:pt>
                <c:pt idx="679">
                  <c:v>6.4075629999999997</c:v>
                </c:pt>
                <c:pt idx="680">
                  <c:v>6.4075629999999997</c:v>
                </c:pt>
                <c:pt idx="681">
                  <c:v>16.421568600000001</c:v>
                </c:pt>
                <c:pt idx="682">
                  <c:v>17.577030799999999</c:v>
                </c:pt>
                <c:pt idx="683">
                  <c:v>17.752100800000001</c:v>
                </c:pt>
                <c:pt idx="684">
                  <c:v>16.3165266</c:v>
                </c:pt>
                <c:pt idx="685">
                  <c:v>15.8963585</c:v>
                </c:pt>
                <c:pt idx="686">
                  <c:v>13.935574200000001</c:v>
                </c:pt>
                <c:pt idx="687">
                  <c:v>13.270308099999999</c:v>
                </c:pt>
                <c:pt idx="688">
                  <c:v>1.0154061999999999</c:v>
                </c:pt>
                <c:pt idx="689">
                  <c:v>0.94537820000000006</c:v>
                </c:pt>
                <c:pt idx="690">
                  <c:v>0.28011199999999997</c:v>
                </c:pt>
                <c:pt idx="691">
                  <c:v>0.5602241</c:v>
                </c:pt>
                <c:pt idx="692">
                  <c:v>0.5602241</c:v>
                </c:pt>
                <c:pt idx="693">
                  <c:v>0.80532209999999993</c:v>
                </c:pt>
                <c:pt idx="694">
                  <c:v>2.5210083999999999</c:v>
                </c:pt>
                <c:pt idx="695">
                  <c:v>3.2212884999999996</c:v>
                </c:pt>
                <c:pt idx="696">
                  <c:v>2.8361345</c:v>
                </c:pt>
                <c:pt idx="697">
                  <c:v>3.0112044999999998</c:v>
                </c:pt>
                <c:pt idx="698">
                  <c:v>0.80532209999999993</c:v>
                </c:pt>
                <c:pt idx="699">
                  <c:v>0.59523809999999999</c:v>
                </c:pt>
                <c:pt idx="700">
                  <c:v>0.59523809999999999</c:v>
                </c:pt>
                <c:pt idx="701">
                  <c:v>25.140056000000001</c:v>
                </c:pt>
                <c:pt idx="702">
                  <c:v>21.5336134</c:v>
                </c:pt>
                <c:pt idx="703">
                  <c:v>15.791316499999999</c:v>
                </c:pt>
                <c:pt idx="704">
                  <c:v>12.605041999999999</c:v>
                </c:pt>
                <c:pt idx="705">
                  <c:v>9.558823499999999</c:v>
                </c:pt>
                <c:pt idx="706">
                  <c:v>4.7268907999999996</c:v>
                </c:pt>
                <c:pt idx="707">
                  <c:v>2.5560223999999998</c:v>
                </c:pt>
                <c:pt idx="708">
                  <c:v>1.7507003000000001</c:v>
                </c:pt>
                <c:pt idx="709">
                  <c:v>5.8823528999999999</c:v>
                </c:pt>
                <c:pt idx="710">
                  <c:v>6.5826330999999998</c:v>
                </c:pt>
                <c:pt idx="711">
                  <c:v>23.354341699999999</c:v>
                </c:pt>
                <c:pt idx="712">
                  <c:v>34.873949599999996</c:v>
                </c:pt>
                <c:pt idx="713">
                  <c:v>39.775910400000001</c:v>
                </c:pt>
                <c:pt idx="714">
                  <c:v>32.7731092</c:v>
                </c:pt>
                <c:pt idx="715">
                  <c:v>27.415966400000002</c:v>
                </c:pt>
                <c:pt idx="716">
                  <c:v>27.415966400000002</c:v>
                </c:pt>
                <c:pt idx="717">
                  <c:v>22.934173699999999</c:v>
                </c:pt>
                <c:pt idx="718">
                  <c:v>23.284313700000002</c:v>
                </c:pt>
                <c:pt idx="719">
                  <c:v>23.214285700000001</c:v>
                </c:pt>
                <c:pt idx="720">
                  <c:v>9.6988795999999997</c:v>
                </c:pt>
                <c:pt idx="721">
                  <c:v>9.6988795999999997</c:v>
                </c:pt>
                <c:pt idx="722">
                  <c:v>2.6610643999999999</c:v>
                </c:pt>
                <c:pt idx="723">
                  <c:v>1.5756302999999998</c:v>
                </c:pt>
                <c:pt idx="724">
                  <c:v>1.5056022</c:v>
                </c:pt>
                <c:pt idx="725">
                  <c:v>1.7507003000000001</c:v>
                </c:pt>
                <c:pt idx="726">
                  <c:v>10.224089599999999</c:v>
                </c:pt>
                <c:pt idx="727">
                  <c:v>2.4859944</c:v>
                </c:pt>
                <c:pt idx="728">
                  <c:v>1.7156863000000002</c:v>
                </c:pt>
                <c:pt idx="729">
                  <c:v>2.1708683</c:v>
                </c:pt>
                <c:pt idx="730">
                  <c:v>1.2254902000000001</c:v>
                </c:pt>
                <c:pt idx="731">
                  <c:v>1.2955182000000001</c:v>
                </c:pt>
                <c:pt idx="732">
                  <c:v>1.0154061999999999</c:v>
                </c:pt>
                <c:pt idx="733">
                  <c:v>2.0308123</c:v>
                </c:pt>
                <c:pt idx="734">
                  <c:v>2.0308123</c:v>
                </c:pt>
                <c:pt idx="735">
                  <c:v>1.3655462</c:v>
                </c:pt>
                <c:pt idx="736">
                  <c:v>2.0308123</c:v>
                </c:pt>
                <c:pt idx="737">
                  <c:v>2.1708683</c:v>
                </c:pt>
                <c:pt idx="738">
                  <c:v>1.3305321999999999</c:v>
                </c:pt>
                <c:pt idx="739">
                  <c:v>0.98039219999999994</c:v>
                </c:pt>
                <c:pt idx="740">
                  <c:v>1.0854341999999999</c:v>
                </c:pt>
                <c:pt idx="741">
                  <c:v>1.0854341999999999</c:v>
                </c:pt>
                <c:pt idx="742">
                  <c:v>1.0854341999999999</c:v>
                </c:pt>
                <c:pt idx="743">
                  <c:v>4.5168067000000001</c:v>
                </c:pt>
                <c:pt idx="744">
                  <c:v>3.3613445</c:v>
                </c:pt>
                <c:pt idx="745">
                  <c:v>2.9061625000000002</c:v>
                </c:pt>
                <c:pt idx="746">
                  <c:v>2.9061625000000002</c:v>
                </c:pt>
                <c:pt idx="747">
                  <c:v>1.7156863000000002</c:v>
                </c:pt>
                <c:pt idx="748">
                  <c:v>1.9957982999999999</c:v>
                </c:pt>
                <c:pt idx="749">
                  <c:v>10.1190476</c:v>
                </c:pt>
                <c:pt idx="750">
                  <c:v>5.4271709000000001</c:v>
                </c:pt>
                <c:pt idx="751">
                  <c:v>5.4271709000000001</c:v>
                </c:pt>
                <c:pt idx="752">
                  <c:v>16.526610599999998</c:v>
                </c:pt>
                <c:pt idx="753">
                  <c:v>14.8459384</c:v>
                </c:pt>
                <c:pt idx="754">
                  <c:v>5.7773109000000007</c:v>
                </c:pt>
                <c:pt idx="755">
                  <c:v>5.1470587999999999</c:v>
                </c:pt>
                <c:pt idx="756">
                  <c:v>6.6526610999999995</c:v>
                </c:pt>
                <c:pt idx="757">
                  <c:v>6.5126050000000006</c:v>
                </c:pt>
                <c:pt idx="758">
                  <c:v>6.5126050000000006</c:v>
                </c:pt>
                <c:pt idx="759">
                  <c:v>6.5826330999999998</c:v>
                </c:pt>
                <c:pt idx="760">
                  <c:v>6.5826330999999998</c:v>
                </c:pt>
                <c:pt idx="761">
                  <c:v>1.7507003000000001</c:v>
                </c:pt>
                <c:pt idx="762">
                  <c:v>1.4705881999999999</c:v>
                </c:pt>
                <c:pt idx="763">
                  <c:v>1.3305321999999999</c:v>
                </c:pt>
                <c:pt idx="764">
                  <c:v>1.3305321999999999</c:v>
                </c:pt>
                <c:pt idx="765">
                  <c:v>13.585434199999998</c:v>
                </c:pt>
                <c:pt idx="766">
                  <c:v>14.425770299999998</c:v>
                </c:pt>
                <c:pt idx="767">
                  <c:v>23.249299700000002</c:v>
                </c:pt>
                <c:pt idx="768">
                  <c:v>23.249299700000002</c:v>
                </c:pt>
                <c:pt idx="769">
                  <c:v>30.322128899999999</c:v>
                </c:pt>
                <c:pt idx="770">
                  <c:v>31.477591</c:v>
                </c:pt>
                <c:pt idx="771">
                  <c:v>31.757703100000001</c:v>
                </c:pt>
                <c:pt idx="772">
                  <c:v>31.757703100000001</c:v>
                </c:pt>
                <c:pt idx="773">
                  <c:v>32.212885200000002</c:v>
                </c:pt>
                <c:pt idx="774">
                  <c:v>40.476190500000001</c:v>
                </c:pt>
                <c:pt idx="775">
                  <c:v>40.581232499999999</c:v>
                </c:pt>
                <c:pt idx="776">
                  <c:v>40.581232499999999</c:v>
                </c:pt>
                <c:pt idx="777">
                  <c:v>41.071428599999997</c:v>
                </c:pt>
                <c:pt idx="778">
                  <c:v>41.071428599999997</c:v>
                </c:pt>
                <c:pt idx="779">
                  <c:v>41.316526599999996</c:v>
                </c:pt>
                <c:pt idx="780">
                  <c:v>41.316526599999996</c:v>
                </c:pt>
                <c:pt idx="781">
                  <c:v>41.316526599999996</c:v>
                </c:pt>
                <c:pt idx="782">
                  <c:v>41.316526599999996</c:v>
                </c:pt>
                <c:pt idx="783">
                  <c:v>41.316526599999996</c:v>
                </c:pt>
                <c:pt idx="784">
                  <c:v>41.316526599999996</c:v>
                </c:pt>
                <c:pt idx="785">
                  <c:v>40.9663866</c:v>
                </c:pt>
                <c:pt idx="786">
                  <c:v>40.9663866</c:v>
                </c:pt>
                <c:pt idx="787">
                  <c:v>37.605041999999997</c:v>
                </c:pt>
                <c:pt idx="788">
                  <c:v>37.605041999999997</c:v>
                </c:pt>
                <c:pt idx="789">
                  <c:v>41.036414600000001</c:v>
                </c:pt>
                <c:pt idx="790">
                  <c:v>37.570028000000001</c:v>
                </c:pt>
                <c:pt idx="791">
                  <c:v>24.964986</c:v>
                </c:pt>
                <c:pt idx="792">
                  <c:v>14.425770299999998</c:v>
                </c:pt>
                <c:pt idx="793">
                  <c:v>8.0182073000000003</c:v>
                </c:pt>
                <c:pt idx="794">
                  <c:v>8.0182073000000003</c:v>
                </c:pt>
                <c:pt idx="795">
                  <c:v>8.0532213000000006</c:v>
                </c:pt>
                <c:pt idx="796">
                  <c:v>1.7857143</c:v>
                </c:pt>
                <c:pt idx="797">
                  <c:v>1.7507003000000001</c:v>
                </c:pt>
                <c:pt idx="798">
                  <c:v>2.1358543000000001</c:v>
                </c:pt>
                <c:pt idx="799">
                  <c:v>7.1778710999999991</c:v>
                </c:pt>
                <c:pt idx="800">
                  <c:v>9.6638655</c:v>
                </c:pt>
                <c:pt idx="801">
                  <c:v>3.2212884999999996</c:v>
                </c:pt>
                <c:pt idx="802">
                  <c:v>1.8907562999999998</c:v>
                </c:pt>
                <c:pt idx="803">
                  <c:v>2.1358543000000001</c:v>
                </c:pt>
                <c:pt idx="804">
                  <c:v>2.1358543000000001</c:v>
                </c:pt>
                <c:pt idx="805">
                  <c:v>2.2759103999999999</c:v>
                </c:pt>
                <c:pt idx="806">
                  <c:v>1.9957982999999999</c:v>
                </c:pt>
                <c:pt idx="807">
                  <c:v>0.73529409999999995</c:v>
                </c:pt>
                <c:pt idx="808">
                  <c:v>0.87535010000000002</c:v>
                </c:pt>
                <c:pt idx="809">
                  <c:v>7.1778710999999991</c:v>
                </c:pt>
                <c:pt idx="810">
                  <c:v>6.6176471000000001</c:v>
                </c:pt>
                <c:pt idx="811">
                  <c:v>6.6176471000000001</c:v>
                </c:pt>
                <c:pt idx="812">
                  <c:v>6.5476190000000001</c:v>
                </c:pt>
                <c:pt idx="813">
                  <c:v>6.5476190000000001</c:v>
                </c:pt>
                <c:pt idx="814">
                  <c:v>6.5476190000000001</c:v>
                </c:pt>
                <c:pt idx="815">
                  <c:v>9.4887955000000002</c:v>
                </c:pt>
                <c:pt idx="816">
                  <c:v>7.8081231999999998</c:v>
                </c:pt>
                <c:pt idx="817">
                  <c:v>7.8081231999999998</c:v>
                </c:pt>
                <c:pt idx="818">
                  <c:v>6.8277310999999994</c:v>
                </c:pt>
                <c:pt idx="819">
                  <c:v>4.4817926999999997</c:v>
                </c:pt>
                <c:pt idx="820">
                  <c:v>2.1008402999999998</c:v>
                </c:pt>
                <c:pt idx="821">
                  <c:v>0.73529409999999995</c:v>
                </c:pt>
                <c:pt idx="822">
                  <c:v>1.4005602000000001</c:v>
                </c:pt>
                <c:pt idx="823">
                  <c:v>0.70028010000000007</c:v>
                </c:pt>
                <c:pt idx="824">
                  <c:v>7.0027999999999993E-2</c:v>
                </c:pt>
                <c:pt idx="825">
                  <c:v>1.0504202</c:v>
                </c:pt>
                <c:pt idx="826">
                  <c:v>1.0504202</c:v>
                </c:pt>
                <c:pt idx="827">
                  <c:v>4.9369747999999998</c:v>
                </c:pt>
                <c:pt idx="828">
                  <c:v>2.8361345</c:v>
                </c:pt>
                <c:pt idx="829">
                  <c:v>4.0966386999999997</c:v>
                </c:pt>
                <c:pt idx="830">
                  <c:v>1.2605042</c:v>
                </c:pt>
                <c:pt idx="831">
                  <c:v>4.6568627000000005</c:v>
                </c:pt>
                <c:pt idx="832">
                  <c:v>5.7422968999999995</c:v>
                </c:pt>
                <c:pt idx="833">
                  <c:v>5.8123249000000001</c:v>
                </c:pt>
                <c:pt idx="834">
                  <c:v>5.8123249000000001</c:v>
                </c:pt>
                <c:pt idx="835">
                  <c:v>5.8473389000000005</c:v>
                </c:pt>
                <c:pt idx="836">
                  <c:v>6.1624650000000001</c:v>
                </c:pt>
                <c:pt idx="837">
                  <c:v>6.9677871000000007</c:v>
                </c:pt>
                <c:pt idx="838">
                  <c:v>7.5280111999999999</c:v>
                </c:pt>
                <c:pt idx="839">
                  <c:v>7.9481792999999996</c:v>
                </c:pt>
                <c:pt idx="840">
                  <c:v>10.2591036</c:v>
                </c:pt>
                <c:pt idx="841">
                  <c:v>3.8865546000000002</c:v>
                </c:pt>
                <c:pt idx="842">
                  <c:v>3.2563025000000003</c:v>
                </c:pt>
                <c:pt idx="843">
                  <c:v>10.434173700000001</c:v>
                </c:pt>
                <c:pt idx="844">
                  <c:v>10.504201699999999</c:v>
                </c:pt>
                <c:pt idx="845">
                  <c:v>10.504201699999999</c:v>
                </c:pt>
                <c:pt idx="846">
                  <c:v>10.504201699999999</c:v>
                </c:pt>
                <c:pt idx="847">
                  <c:v>10.189075600000001</c:v>
                </c:pt>
                <c:pt idx="848">
                  <c:v>1.8207283000000001</c:v>
                </c:pt>
                <c:pt idx="849">
                  <c:v>1.8207283000000001</c:v>
                </c:pt>
                <c:pt idx="850">
                  <c:v>0.84033610000000003</c:v>
                </c:pt>
                <c:pt idx="851">
                  <c:v>0.84033610000000003</c:v>
                </c:pt>
                <c:pt idx="852">
                  <c:v>0.98039219999999994</c:v>
                </c:pt>
                <c:pt idx="853">
                  <c:v>0.87535010000000002</c:v>
                </c:pt>
                <c:pt idx="854">
                  <c:v>1.5756302999999998</c:v>
                </c:pt>
                <c:pt idx="855">
                  <c:v>1.0154061999999999</c:v>
                </c:pt>
                <c:pt idx="856">
                  <c:v>0.31512609999999996</c:v>
                </c:pt>
                <c:pt idx="857">
                  <c:v>0.3851541</c:v>
                </c:pt>
                <c:pt idx="858">
                  <c:v>0.63025209999999998</c:v>
                </c:pt>
                <c:pt idx="859">
                  <c:v>0.87535010000000002</c:v>
                </c:pt>
                <c:pt idx="860">
                  <c:v>0.87535010000000002</c:v>
                </c:pt>
                <c:pt idx="861">
                  <c:v>1.9257703000000002</c:v>
                </c:pt>
                <c:pt idx="862">
                  <c:v>1.6806722999999999</c:v>
                </c:pt>
                <c:pt idx="863">
                  <c:v>0.77030809999999994</c:v>
                </c:pt>
                <c:pt idx="864">
                  <c:v>0.77030809999999994</c:v>
                </c:pt>
                <c:pt idx="865">
                  <c:v>0.77030809999999994</c:v>
                </c:pt>
                <c:pt idx="866">
                  <c:v>0.66526609999999997</c:v>
                </c:pt>
                <c:pt idx="867">
                  <c:v>0.66526609999999997</c:v>
                </c:pt>
                <c:pt idx="868">
                  <c:v>7.0027999999999993E-2</c:v>
                </c:pt>
                <c:pt idx="869">
                  <c:v>7.0027999999999993E-2</c:v>
                </c:pt>
                <c:pt idx="870">
                  <c:v>2.5910364000000001</c:v>
                </c:pt>
                <c:pt idx="871">
                  <c:v>2.5910364000000001</c:v>
                </c:pt>
                <c:pt idx="872">
                  <c:v>3.8515406000000003</c:v>
                </c:pt>
                <c:pt idx="873">
                  <c:v>3.0812325</c:v>
                </c:pt>
                <c:pt idx="874">
                  <c:v>2.9061625000000002</c:v>
                </c:pt>
                <c:pt idx="875">
                  <c:v>2.2759103999999999</c:v>
                </c:pt>
                <c:pt idx="876">
                  <c:v>2.4159664000000003</c:v>
                </c:pt>
                <c:pt idx="877">
                  <c:v>0.10504200000000001</c:v>
                </c:pt>
                <c:pt idx="878">
                  <c:v>0.10504200000000001</c:v>
                </c:pt>
                <c:pt idx="879">
                  <c:v>7.0027999999999993E-2</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0.17507</c:v>
                </c:pt>
                <c:pt idx="909">
                  <c:v>0</c:v>
                </c:pt>
                <c:pt idx="910">
                  <c:v>0</c:v>
                </c:pt>
                <c:pt idx="911">
                  <c:v>0</c:v>
                </c:pt>
                <c:pt idx="912">
                  <c:v>0</c:v>
                </c:pt>
                <c:pt idx="913">
                  <c:v>0</c:v>
                </c:pt>
                <c:pt idx="914">
                  <c:v>0</c:v>
                </c:pt>
                <c:pt idx="915">
                  <c:v>3.5013999999999997E-2</c:v>
                </c:pt>
                <c:pt idx="916">
                  <c:v>3.5013999999999997E-2</c:v>
                </c:pt>
                <c:pt idx="917">
                  <c:v>0</c:v>
                </c:pt>
                <c:pt idx="918">
                  <c:v>0</c:v>
                </c:pt>
                <c:pt idx="919">
                  <c:v>0</c:v>
                </c:pt>
                <c:pt idx="920">
                  <c:v>0</c:v>
                </c:pt>
                <c:pt idx="921">
                  <c:v>0</c:v>
                </c:pt>
                <c:pt idx="922">
                  <c:v>0</c:v>
                </c:pt>
                <c:pt idx="923">
                  <c:v>0</c:v>
                </c:pt>
                <c:pt idx="924">
                  <c:v>3.5013999999999997E-2</c:v>
                </c:pt>
                <c:pt idx="925">
                  <c:v>0</c:v>
                </c:pt>
                <c:pt idx="926">
                  <c:v>0</c:v>
                </c:pt>
                <c:pt idx="927">
                  <c:v>0</c:v>
                </c:pt>
                <c:pt idx="928">
                  <c:v>0</c:v>
                </c:pt>
                <c:pt idx="929">
                  <c:v>0</c:v>
                </c:pt>
                <c:pt idx="930">
                  <c:v>0.24509800000000001</c:v>
                </c:pt>
                <c:pt idx="931">
                  <c:v>0.28011199999999997</c:v>
                </c:pt>
                <c:pt idx="932">
                  <c:v>0.21008400000000002</c:v>
                </c:pt>
                <c:pt idx="933">
                  <c:v>0.21008400000000002</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7.0027999999999993E-2</c:v>
                </c:pt>
                <c:pt idx="948">
                  <c:v>7.0027999999999993E-2</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0.28011199999999997</c:v>
                </c:pt>
                <c:pt idx="993">
                  <c:v>0.28011199999999997</c:v>
                </c:pt>
                <c:pt idx="994">
                  <c:v>0</c:v>
                </c:pt>
                <c:pt idx="995">
                  <c:v>0</c:v>
                </c:pt>
                <c:pt idx="996">
                  <c:v>0</c:v>
                </c:pt>
                <c:pt idx="997">
                  <c:v>0</c:v>
                </c:pt>
                <c:pt idx="998">
                  <c:v>0</c:v>
                </c:pt>
                <c:pt idx="999">
                  <c:v>0</c:v>
                </c:pt>
                <c:pt idx="1000">
                  <c:v>0</c:v>
                </c:pt>
                <c:pt idx="1001">
                  <c:v>0</c:v>
                </c:pt>
                <c:pt idx="1002">
                  <c:v>0</c:v>
                </c:pt>
                <c:pt idx="1003">
                  <c:v>0</c:v>
                </c:pt>
                <c:pt idx="1004">
                  <c:v>7.0027999999999993E-2</c:v>
                </c:pt>
                <c:pt idx="1005">
                  <c:v>0</c:v>
                </c:pt>
                <c:pt idx="1006">
                  <c:v>0</c:v>
                </c:pt>
                <c:pt idx="1007">
                  <c:v>0</c:v>
                </c:pt>
                <c:pt idx="1008">
                  <c:v>0</c:v>
                </c:pt>
                <c:pt idx="1009">
                  <c:v>0</c:v>
                </c:pt>
                <c:pt idx="1010">
                  <c:v>0</c:v>
                </c:pt>
                <c:pt idx="1011">
                  <c:v>0</c:v>
                </c:pt>
                <c:pt idx="1012">
                  <c:v>0.35014010000000001</c:v>
                </c:pt>
                <c:pt idx="1013">
                  <c:v>0.10504200000000001</c:v>
                </c:pt>
                <c:pt idx="1014">
                  <c:v>0.10504200000000001</c:v>
                </c:pt>
                <c:pt idx="1015">
                  <c:v>0.10504200000000001</c:v>
                </c:pt>
                <c:pt idx="1016">
                  <c:v>13.1302521</c:v>
                </c:pt>
                <c:pt idx="1017">
                  <c:v>15.931372499999998</c:v>
                </c:pt>
                <c:pt idx="1018">
                  <c:v>15.021008399999999</c:v>
                </c:pt>
                <c:pt idx="1019">
                  <c:v>6.4425769999999991</c:v>
                </c:pt>
                <c:pt idx="1020">
                  <c:v>1.4355742</c:v>
                </c:pt>
                <c:pt idx="1021">
                  <c:v>1.7857143</c:v>
                </c:pt>
                <c:pt idx="1022">
                  <c:v>1.7857143</c:v>
                </c:pt>
                <c:pt idx="1023">
                  <c:v>1.0154061999999999</c:v>
                </c:pt>
                <c:pt idx="1024">
                  <c:v>1.0854341999999999</c:v>
                </c:pt>
                <c:pt idx="1025">
                  <c:v>0.14005599999999999</c:v>
                </c:pt>
                <c:pt idx="1026">
                  <c:v>0.14005599999999999</c:v>
                </c:pt>
                <c:pt idx="1027">
                  <c:v>0.14005599999999999</c:v>
                </c:pt>
                <c:pt idx="1028">
                  <c:v>0.14005599999999999</c:v>
                </c:pt>
                <c:pt idx="1029">
                  <c:v>0.14005599999999999</c:v>
                </c:pt>
                <c:pt idx="1030">
                  <c:v>1.2955182000000001</c:v>
                </c:pt>
                <c:pt idx="1031">
                  <c:v>0.63025209999999998</c:v>
                </c:pt>
                <c:pt idx="1032">
                  <c:v>0.31512609999999996</c:v>
                </c:pt>
                <c:pt idx="1033">
                  <c:v>0.31512609999999996</c:v>
                </c:pt>
                <c:pt idx="1034">
                  <c:v>0.91036410000000012</c:v>
                </c:pt>
              </c:numCache>
            </c:numRef>
          </c:val>
          <c:extLst>
            <c:ext xmlns:c16="http://schemas.microsoft.com/office/drawing/2014/chart" uri="{C3380CC4-5D6E-409C-BE32-E72D297353CC}">
              <c16:uniqueId val="{00000000-1462-490A-AC21-ED4E073DC041}"/>
            </c:ext>
          </c:extLst>
        </c:ser>
        <c:dLbls>
          <c:showLegendKey val="0"/>
          <c:showVal val="0"/>
          <c:showCatName val="0"/>
          <c:showSerName val="0"/>
          <c:showPercent val="0"/>
          <c:showBubbleSize val="0"/>
        </c:dLbls>
        <c:gapWidth val="150"/>
        <c:axId val="596989183"/>
        <c:axId val="596990847"/>
      </c:barChart>
      <c:lineChart>
        <c:grouping val="standard"/>
        <c:varyColors val="0"/>
        <c:ser>
          <c:idx val="0"/>
          <c:order val="0"/>
          <c:tx>
            <c:strRef>
              <c:f>'Jason values'!$D$1</c:f>
              <c:strCache>
                <c:ptCount val="1"/>
                <c:pt idx="0">
                  <c:v>Turbidity FNU</c:v>
                </c:pt>
              </c:strCache>
            </c:strRef>
          </c:tx>
          <c:spPr>
            <a:ln w="15875" cap="rnd">
              <a:solidFill>
                <a:srgbClr val="776504"/>
              </a:solidFill>
              <a:round/>
            </a:ln>
            <a:effectLst/>
          </c:spPr>
          <c:marker>
            <c:symbol val="none"/>
          </c:marker>
          <c:cat>
            <c:numRef>
              <c:f>'Jason values'!$A$2:$A$1037</c:f>
              <c:numCache>
                <c:formatCode>m/d/yyyy</c:formatCode>
                <c:ptCount val="1036"/>
                <c:pt idx="0">
                  <c:v>43466</c:v>
                </c:pt>
                <c:pt idx="1">
                  <c:v>43467</c:v>
                </c:pt>
                <c:pt idx="2">
                  <c:v>43468</c:v>
                </c:pt>
                <c:pt idx="3">
                  <c:v>43469</c:v>
                </c:pt>
                <c:pt idx="4">
                  <c:v>43470</c:v>
                </c:pt>
                <c:pt idx="5">
                  <c:v>43471</c:v>
                </c:pt>
                <c:pt idx="6">
                  <c:v>43472</c:v>
                </c:pt>
                <c:pt idx="7">
                  <c:v>43473</c:v>
                </c:pt>
                <c:pt idx="8">
                  <c:v>43474</c:v>
                </c:pt>
                <c:pt idx="9">
                  <c:v>43475</c:v>
                </c:pt>
                <c:pt idx="10">
                  <c:v>43476</c:v>
                </c:pt>
                <c:pt idx="11">
                  <c:v>43477</c:v>
                </c:pt>
                <c:pt idx="12">
                  <c:v>43478</c:v>
                </c:pt>
                <c:pt idx="13">
                  <c:v>43479</c:v>
                </c:pt>
                <c:pt idx="14">
                  <c:v>43480</c:v>
                </c:pt>
                <c:pt idx="15">
                  <c:v>43481</c:v>
                </c:pt>
                <c:pt idx="16">
                  <c:v>43482</c:v>
                </c:pt>
                <c:pt idx="17">
                  <c:v>43483</c:v>
                </c:pt>
                <c:pt idx="18">
                  <c:v>43484</c:v>
                </c:pt>
                <c:pt idx="19">
                  <c:v>43485</c:v>
                </c:pt>
                <c:pt idx="20">
                  <c:v>43486</c:v>
                </c:pt>
                <c:pt idx="21">
                  <c:v>43487</c:v>
                </c:pt>
                <c:pt idx="22">
                  <c:v>43488</c:v>
                </c:pt>
                <c:pt idx="23">
                  <c:v>43489</c:v>
                </c:pt>
                <c:pt idx="24">
                  <c:v>43490</c:v>
                </c:pt>
                <c:pt idx="25">
                  <c:v>43491</c:v>
                </c:pt>
                <c:pt idx="26">
                  <c:v>43492</c:v>
                </c:pt>
                <c:pt idx="27">
                  <c:v>43493</c:v>
                </c:pt>
                <c:pt idx="28">
                  <c:v>43494</c:v>
                </c:pt>
                <c:pt idx="29">
                  <c:v>43495</c:v>
                </c:pt>
                <c:pt idx="30">
                  <c:v>43496</c:v>
                </c:pt>
                <c:pt idx="31">
                  <c:v>43497</c:v>
                </c:pt>
                <c:pt idx="32">
                  <c:v>43498</c:v>
                </c:pt>
                <c:pt idx="33">
                  <c:v>43499</c:v>
                </c:pt>
                <c:pt idx="34">
                  <c:v>43500</c:v>
                </c:pt>
                <c:pt idx="35">
                  <c:v>43501</c:v>
                </c:pt>
                <c:pt idx="36">
                  <c:v>43502</c:v>
                </c:pt>
                <c:pt idx="37">
                  <c:v>43503</c:v>
                </c:pt>
                <c:pt idx="38">
                  <c:v>43504</c:v>
                </c:pt>
                <c:pt idx="39">
                  <c:v>43505</c:v>
                </c:pt>
                <c:pt idx="40">
                  <c:v>43506</c:v>
                </c:pt>
                <c:pt idx="41">
                  <c:v>43507</c:v>
                </c:pt>
                <c:pt idx="42">
                  <c:v>43508</c:v>
                </c:pt>
                <c:pt idx="43">
                  <c:v>43509</c:v>
                </c:pt>
                <c:pt idx="44">
                  <c:v>43510</c:v>
                </c:pt>
                <c:pt idx="45">
                  <c:v>43511</c:v>
                </c:pt>
                <c:pt idx="46">
                  <c:v>43512</c:v>
                </c:pt>
                <c:pt idx="47">
                  <c:v>43513</c:v>
                </c:pt>
                <c:pt idx="48">
                  <c:v>43514</c:v>
                </c:pt>
                <c:pt idx="49">
                  <c:v>43515</c:v>
                </c:pt>
                <c:pt idx="50">
                  <c:v>43516</c:v>
                </c:pt>
                <c:pt idx="51">
                  <c:v>43517</c:v>
                </c:pt>
                <c:pt idx="52">
                  <c:v>43518</c:v>
                </c:pt>
                <c:pt idx="53">
                  <c:v>43519</c:v>
                </c:pt>
                <c:pt idx="54">
                  <c:v>43520</c:v>
                </c:pt>
                <c:pt idx="55">
                  <c:v>43521</c:v>
                </c:pt>
                <c:pt idx="56">
                  <c:v>43522</c:v>
                </c:pt>
                <c:pt idx="57">
                  <c:v>43523</c:v>
                </c:pt>
                <c:pt idx="58">
                  <c:v>43524</c:v>
                </c:pt>
                <c:pt idx="59">
                  <c:v>43525</c:v>
                </c:pt>
                <c:pt idx="60">
                  <c:v>43526</c:v>
                </c:pt>
                <c:pt idx="61">
                  <c:v>43527</c:v>
                </c:pt>
                <c:pt idx="62">
                  <c:v>43528</c:v>
                </c:pt>
                <c:pt idx="63">
                  <c:v>43529</c:v>
                </c:pt>
                <c:pt idx="64">
                  <c:v>43530</c:v>
                </c:pt>
                <c:pt idx="65">
                  <c:v>43531</c:v>
                </c:pt>
                <c:pt idx="66">
                  <c:v>43532</c:v>
                </c:pt>
                <c:pt idx="67">
                  <c:v>43533</c:v>
                </c:pt>
                <c:pt idx="68">
                  <c:v>43534</c:v>
                </c:pt>
                <c:pt idx="69">
                  <c:v>43535</c:v>
                </c:pt>
                <c:pt idx="70">
                  <c:v>43536</c:v>
                </c:pt>
                <c:pt idx="71">
                  <c:v>43537</c:v>
                </c:pt>
                <c:pt idx="72">
                  <c:v>43538</c:v>
                </c:pt>
                <c:pt idx="73">
                  <c:v>43539</c:v>
                </c:pt>
                <c:pt idx="74">
                  <c:v>43540</c:v>
                </c:pt>
                <c:pt idx="75">
                  <c:v>43541</c:v>
                </c:pt>
                <c:pt idx="76">
                  <c:v>43542</c:v>
                </c:pt>
                <c:pt idx="77">
                  <c:v>43543</c:v>
                </c:pt>
                <c:pt idx="78">
                  <c:v>43544</c:v>
                </c:pt>
                <c:pt idx="79">
                  <c:v>43545</c:v>
                </c:pt>
                <c:pt idx="80">
                  <c:v>43546</c:v>
                </c:pt>
                <c:pt idx="81">
                  <c:v>43547</c:v>
                </c:pt>
                <c:pt idx="82">
                  <c:v>43548</c:v>
                </c:pt>
                <c:pt idx="83">
                  <c:v>43549</c:v>
                </c:pt>
                <c:pt idx="84">
                  <c:v>43550</c:v>
                </c:pt>
                <c:pt idx="85">
                  <c:v>43551</c:v>
                </c:pt>
                <c:pt idx="86">
                  <c:v>43552</c:v>
                </c:pt>
                <c:pt idx="87">
                  <c:v>43553</c:v>
                </c:pt>
                <c:pt idx="88">
                  <c:v>43554</c:v>
                </c:pt>
                <c:pt idx="89">
                  <c:v>43555</c:v>
                </c:pt>
                <c:pt idx="90">
                  <c:v>43556</c:v>
                </c:pt>
                <c:pt idx="91">
                  <c:v>43557</c:v>
                </c:pt>
                <c:pt idx="92">
                  <c:v>43558</c:v>
                </c:pt>
                <c:pt idx="93">
                  <c:v>43559</c:v>
                </c:pt>
                <c:pt idx="94">
                  <c:v>43560</c:v>
                </c:pt>
                <c:pt idx="95">
                  <c:v>43561</c:v>
                </c:pt>
                <c:pt idx="96">
                  <c:v>43562</c:v>
                </c:pt>
                <c:pt idx="97">
                  <c:v>43563</c:v>
                </c:pt>
                <c:pt idx="98">
                  <c:v>43564</c:v>
                </c:pt>
                <c:pt idx="99">
                  <c:v>43565</c:v>
                </c:pt>
                <c:pt idx="100">
                  <c:v>43566</c:v>
                </c:pt>
                <c:pt idx="101">
                  <c:v>43567</c:v>
                </c:pt>
                <c:pt idx="102">
                  <c:v>43568</c:v>
                </c:pt>
                <c:pt idx="103">
                  <c:v>43569</c:v>
                </c:pt>
                <c:pt idx="104">
                  <c:v>43570</c:v>
                </c:pt>
                <c:pt idx="105">
                  <c:v>43571</c:v>
                </c:pt>
                <c:pt idx="106">
                  <c:v>43572</c:v>
                </c:pt>
                <c:pt idx="107">
                  <c:v>43573</c:v>
                </c:pt>
                <c:pt idx="108">
                  <c:v>43574</c:v>
                </c:pt>
                <c:pt idx="109">
                  <c:v>43575</c:v>
                </c:pt>
                <c:pt idx="110">
                  <c:v>43576</c:v>
                </c:pt>
                <c:pt idx="111">
                  <c:v>43577</c:v>
                </c:pt>
                <c:pt idx="112">
                  <c:v>43578</c:v>
                </c:pt>
                <c:pt idx="113">
                  <c:v>43579</c:v>
                </c:pt>
                <c:pt idx="114">
                  <c:v>43580</c:v>
                </c:pt>
                <c:pt idx="115">
                  <c:v>43581</c:v>
                </c:pt>
                <c:pt idx="116">
                  <c:v>43582</c:v>
                </c:pt>
                <c:pt idx="117">
                  <c:v>43583</c:v>
                </c:pt>
                <c:pt idx="118">
                  <c:v>43584</c:v>
                </c:pt>
                <c:pt idx="119">
                  <c:v>43585</c:v>
                </c:pt>
                <c:pt idx="120">
                  <c:v>43586</c:v>
                </c:pt>
                <c:pt idx="121">
                  <c:v>43587</c:v>
                </c:pt>
                <c:pt idx="122">
                  <c:v>43588</c:v>
                </c:pt>
                <c:pt idx="123">
                  <c:v>43589</c:v>
                </c:pt>
                <c:pt idx="124">
                  <c:v>43590</c:v>
                </c:pt>
                <c:pt idx="125">
                  <c:v>43591</c:v>
                </c:pt>
                <c:pt idx="126">
                  <c:v>43592</c:v>
                </c:pt>
                <c:pt idx="127">
                  <c:v>43593</c:v>
                </c:pt>
                <c:pt idx="128">
                  <c:v>43594</c:v>
                </c:pt>
                <c:pt idx="129">
                  <c:v>43595</c:v>
                </c:pt>
                <c:pt idx="130">
                  <c:v>43596</c:v>
                </c:pt>
                <c:pt idx="131">
                  <c:v>43597</c:v>
                </c:pt>
                <c:pt idx="132">
                  <c:v>43598</c:v>
                </c:pt>
                <c:pt idx="133">
                  <c:v>43599</c:v>
                </c:pt>
                <c:pt idx="134">
                  <c:v>43600</c:v>
                </c:pt>
                <c:pt idx="135">
                  <c:v>43601</c:v>
                </c:pt>
                <c:pt idx="136">
                  <c:v>43602</c:v>
                </c:pt>
                <c:pt idx="137">
                  <c:v>43603</c:v>
                </c:pt>
                <c:pt idx="138">
                  <c:v>43604</c:v>
                </c:pt>
                <c:pt idx="139">
                  <c:v>43605</c:v>
                </c:pt>
                <c:pt idx="140">
                  <c:v>43606</c:v>
                </c:pt>
                <c:pt idx="141">
                  <c:v>43607</c:v>
                </c:pt>
                <c:pt idx="142">
                  <c:v>43608</c:v>
                </c:pt>
                <c:pt idx="143">
                  <c:v>43609</c:v>
                </c:pt>
                <c:pt idx="144">
                  <c:v>43610</c:v>
                </c:pt>
                <c:pt idx="145">
                  <c:v>43611</c:v>
                </c:pt>
                <c:pt idx="146">
                  <c:v>43612</c:v>
                </c:pt>
                <c:pt idx="147">
                  <c:v>43613</c:v>
                </c:pt>
                <c:pt idx="148">
                  <c:v>43614</c:v>
                </c:pt>
                <c:pt idx="149">
                  <c:v>43615</c:v>
                </c:pt>
                <c:pt idx="150">
                  <c:v>43616</c:v>
                </c:pt>
                <c:pt idx="151">
                  <c:v>43617</c:v>
                </c:pt>
                <c:pt idx="152">
                  <c:v>43618</c:v>
                </c:pt>
                <c:pt idx="153">
                  <c:v>43619</c:v>
                </c:pt>
                <c:pt idx="154">
                  <c:v>43620</c:v>
                </c:pt>
                <c:pt idx="155">
                  <c:v>43621</c:v>
                </c:pt>
                <c:pt idx="156">
                  <c:v>43622</c:v>
                </c:pt>
                <c:pt idx="157">
                  <c:v>43623</c:v>
                </c:pt>
                <c:pt idx="158">
                  <c:v>43624</c:v>
                </c:pt>
                <c:pt idx="159">
                  <c:v>43625</c:v>
                </c:pt>
                <c:pt idx="160">
                  <c:v>43626</c:v>
                </c:pt>
                <c:pt idx="161">
                  <c:v>43627</c:v>
                </c:pt>
                <c:pt idx="162">
                  <c:v>43628</c:v>
                </c:pt>
                <c:pt idx="163">
                  <c:v>43629</c:v>
                </c:pt>
                <c:pt idx="164">
                  <c:v>43630</c:v>
                </c:pt>
                <c:pt idx="165">
                  <c:v>43631</c:v>
                </c:pt>
                <c:pt idx="166">
                  <c:v>43632</c:v>
                </c:pt>
                <c:pt idx="167">
                  <c:v>43633</c:v>
                </c:pt>
                <c:pt idx="168">
                  <c:v>43634</c:v>
                </c:pt>
                <c:pt idx="169">
                  <c:v>43635</c:v>
                </c:pt>
                <c:pt idx="170">
                  <c:v>43636</c:v>
                </c:pt>
                <c:pt idx="171">
                  <c:v>43637</c:v>
                </c:pt>
                <c:pt idx="172">
                  <c:v>43638</c:v>
                </c:pt>
                <c:pt idx="173">
                  <c:v>43639</c:v>
                </c:pt>
                <c:pt idx="174">
                  <c:v>43640</c:v>
                </c:pt>
                <c:pt idx="175">
                  <c:v>43641</c:v>
                </c:pt>
                <c:pt idx="176">
                  <c:v>43642</c:v>
                </c:pt>
                <c:pt idx="177">
                  <c:v>43643</c:v>
                </c:pt>
                <c:pt idx="178">
                  <c:v>43644</c:v>
                </c:pt>
                <c:pt idx="179">
                  <c:v>43645</c:v>
                </c:pt>
                <c:pt idx="180">
                  <c:v>43646</c:v>
                </c:pt>
                <c:pt idx="181">
                  <c:v>43647</c:v>
                </c:pt>
                <c:pt idx="182">
                  <c:v>43648</c:v>
                </c:pt>
                <c:pt idx="183">
                  <c:v>43649</c:v>
                </c:pt>
                <c:pt idx="184">
                  <c:v>43650</c:v>
                </c:pt>
                <c:pt idx="185">
                  <c:v>43651</c:v>
                </c:pt>
                <c:pt idx="186">
                  <c:v>43652</c:v>
                </c:pt>
                <c:pt idx="187">
                  <c:v>43653</c:v>
                </c:pt>
                <c:pt idx="188">
                  <c:v>43654</c:v>
                </c:pt>
                <c:pt idx="189">
                  <c:v>43655</c:v>
                </c:pt>
                <c:pt idx="190">
                  <c:v>43656</c:v>
                </c:pt>
                <c:pt idx="191">
                  <c:v>43657</c:v>
                </c:pt>
                <c:pt idx="192">
                  <c:v>43658</c:v>
                </c:pt>
                <c:pt idx="193">
                  <c:v>43659</c:v>
                </c:pt>
                <c:pt idx="194">
                  <c:v>43660</c:v>
                </c:pt>
                <c:pt idx="195">
                  <c:v>43661</c:v>
                </c:pt>
                <c:pt idx="196">
                  <c:v>43662</c:v>
                </c:pt>
                <c:pt idx="197">
                  <c:v>43663</c:v>
                </c:pt>
                <c:pt idx="198">
                  <c:v>43664</c:v>
                </c:pt>
                <c:pt idx="199">
                  <c:v>43665</c:v>
                </c:pt>
                <c:pt idx="200">
                  <c:v>43666</c:v>
                </c:pt>
                <c:pt idx="201">
                  <c:v>43667</c:v>
                </c:pt>
                <c:pt idx="202">
                  <c:v>43668</c:v>
                </c:pt>
                <c:pt idx="203">
                  <c:v>43669</c:v>
                </c:pt>
                <c:pt idx="204">
                  <c:v>43670</c:v>
                </c:pt>
                <c:pt idx="205">
                  <c:v>43671</c:v>
                </c:pt>
                <c:pt idx="206">
                  <c:v>43672</c:v>
                </c:pt>
                <c:pt idx="207">
                  <c:v>43673</c:v>
                </c:pt>
                <c:pt idx="208">
                  <c:v>43674</c:v>
                </c:pt>
                <c:pt idx="209">
                  <c:v>43675</c:v>
                </c:pt>
                <c:pt idx="210">
                  <c:v>43676</c:v>
                </c:pt>
                <c:pt idx="211">
                  <c:v>43677</c:v>
                </c:pt>
                <c:pt idx="212">
                  <c:v>43678</c:v>
                </c:pt>
                <c:pt idx="213">
                  <c:v>43679</c:v>
                </c:pt>
                <c:pt idx="214">
                  <c:v>43680</c:v>
                </c:pt>
                <c:pt idx="215">
                  <c:v>43681</c:v>
                </c:pt>
                <c:pt idx="216">
                  <c:v>43682</c:v>
                </c:pt>
                <c:pt idx="217">
                  <c:v>43683</c:v>
                </c:pt>
                <c:pt idx="218">
                  <c:v>43684</c:v>
                </c:pt>
                <c:pt idx="219">
                  <c:v>43685</c:v>
                </c:pt>
                <c:pt idx="220">
                  <c:v>43686</c:v>
                </c:pt>
                <c:pt idx="221">
                  <c:v>43687</c:v>
                </c:pt>
                <c:pt idx="222">
                  <c:v>43688</c:v>
                </c:pt>
                <c:pt idx="223">
                  <c:v>43689</c:v>
                </c:pt>
                <c:pt idx="224">
                  <c:v>43690</c:v>
                </c:pt>
                <c:pt idx="225">
                  <c:v>43691</c:v>
                </c:pt>
                <c:pt idx="226">
                  <c:v>43692</c:v>
                </c:pt>
                <c:pt idx="227">
                  <c:v>43693</c:v>
                </c:pt>
                <c:pt idx="228">
                  <c:v>43694</c:v>
                </c:pt>
                <c:pt idx="229">
                  <c:v>43695</c:v>
                </c:pt>
                <c:pt idx="230">
                  <c:v>43696</c:v>
                </c:pt>
                <c:pt idx="231">
                  <c:v>43697</c:v>
                </c:pt>
                <c:pt idx="232">
                  <c:v>43698</c:v>
                </c:pt>
                <c:pt idx="233">
                  <c:v>43699</c:v>
                </c:pt>
                <c:pt idx="234">
                  <c:v>43700</c:v>
                </c:pt>
                <c:pt idx="235">
                  <c:v>43701</c:v>
                </c:pt>
                <c:pt idx="236">
                  <c:v>43702</c:v>
                </c:pt>
                <c:pt idx="237">
                  <c:v>43703</c:v>
                </c:pt>
                <c:pt idx="238">
                  <c:v>43704</c:v>
                </c:pt>
                <c:pt idx="239">
                  <c:v>43705</c:v>
                </c:pt>
                <c:pt idx="240">
                  <c:v>43706</c:v>
                </c:pt>
                <c:pt idx="241">
                  <c:v>43707</c:v>
                </c:pt>
                <c:pt idx="242">
                  <c:v>43708</c:v>
                </c:pt>
                <c:pt idx="243">
                  <c:v>43709</c:v>
                </c:pt>
                <c:pt idx="244">
                  <c:v>43710</c:v>
                </c:pt>
                <c:pt idx="245">
                  <c:v>43711</c:v>
                </c:pt>
                <c:pt idx="246">
                  <c:v>43712</c:v>
                </c:pt>
                <c:pt idx="247">
                  <c:v>43713</c:v>
                </c:pt>
                <c:pt idx="248">
                  <c:v>43714</c:v>
                </c:pt>
                <c:pt idx="249">
                  <c:v>43715</c:v>
                </c:pt>
                <c:pt idx="250">
                  <c:v>43716</c:v>
                </c:pt>
                <c:pt idx="251">
                  <c:v>43717</c:v>
                </c:pt>
                <c:pt idx="252">
                  <c:v>43718</c:v>
                </c:pt>
                <c:pt idx="253">
                  <c:v>43719</c:v>
                </c:pt>
                <c:pt idx="254">
                  <c:v>43720</c:v>
                </c:pt>
                <c:pt idx="255">
                  <c:v>43721</c:v>
                </c:pt>
                <c:pt idx="256">
                  <c:v>43722</c:v>
                </c:pt>
                <c:pt idx="257">
                  <c:v>43723</c:v>
                </c:pt>
                <c:pt idx="258">
                  <c:v>43724</c:v>
                </c:pt>
                <c:pt idx="259">
                  <c:v>43725</c:v>
                </c:pt>
                <c:pt idx="260">
                  <c:v>43726</c:v>
                </c:pt>
                <c:pt idx="261">
                  <c:v>43727</c:v>
                </c:pt>
                <c:pt idx="262">
                  <c:v>43728</c:v>
                </c:pt>
                <c:pt idx="263">
                  <c:v>43729</c:v>
                </c:pt>
                <c:pt idx="264">
                  <c:v>43730</c:v>
                </c:pt>
                <c:pt idx="265">
                  <c:v>43731</c:v>
                </c:pt>
                <c:pt idx="266">
                  <c:v>43732</c:v>
                </c:pt>
                <c:pt idx="267">
                  <c:v>43733</c:v>
                </c:pt>
                <c:pt idx="268">
                  <c:v>43734</c:v>
                </c:pt>
                <c:pt idx="269">
                  <c:v>43735</c:v>
                </c:pt>
                <c:pt idx="270">
                  <c:v>43736</c:v>
                </c:pt>
                <c:pt idx="271">
                  <c:v>43737</c:v>
                </c:pt>
                <c:pt idx="272">
                  <c:v>43738</c:v>
                </c:pt>
                <c:pt idx="273">
                  <c:v>43739</c:v>
                </c:pt>
                <c:pt idx="274">
                  <c:v>43740</c:v>
                </c:pt>
                <c:pt idx="275">
                  <c:v>43741</c:v>
                </c:pt>
                <c:pt idx="276">
                  <c:v>43742</c:v>
                </c:pt>
                <c:pt idx="277">
                  <c:v>43743</c:v>
                </c:pt>
                <c:pt idx="278">
                  <c:v>43744</c:v>
                </c:pt>
                <c:pt idx="279">
                  <c:v>43745</c:v>
                </c:pt>
                <c:pt idx="280">
                  <c:v>43746</c:v>
                </c:pt>
                <c:pt idx="281">
                  <c:v>43747</c:v>
                </c:pt>
                <c:pt idx="282">
                  <c:v>43748</c:v>
                </c:pt>
                <c:pt idx="283">
                  <c:v>43749</c:v>
                </c:pt>
                <c:pt idx="284">
                  <c:v>43750</c:v>
                </c:pt>
                <c:pt idx="285">
                  <c:v>43751</c:v>
                </c:pt>
                <c:pt idx="286">
                  <c:v>43752</c:v>
                </c:pt>
                <c:pt idx="287">
                  <c:v>43753</c:v>
                </c:pt>
                <c:pt idx="288">
                  <c:v>43754</c:v>
                </c:pt>
                <c:pt idx="289">
                  <c:v>43755</c:v>
                </c:pt>
                <c:pt idx="290">
                  <c:v>43756</c:v>
                </c:pt>
                <c:pt idx="291">
                  <c:v>43757</c:v>
                </c:pt>
                <c:pt idx="292">
                  <c:v>43758</c:v>
                </c:pt>
                <c:pt idx="293">
                  <c:v>43759</c:v>
                </c:pt>
                <c:pt idx="294">
                  <c:v>43760</c:v>
                </c:pt>
                <c:pt idx="295">
                  <c:v>43761</c:v>
                </c:pt>
                <c:pt idx="296">
                  <c:v>43762</c:v>
                </c:pt>
                <c:pt idx="297">
                  <c:v>43763</c:v>
                </c:pt>
                <c:pt idx="298">
                  <c:v>43764</c:v>
                </c:pt>
                <c:pt idx="299">
                  <c:v>43765</c:v>
                </c:pt>
                <c:pt idx="300">
                  <c:v>43766</c:v>
                </c:pt>
                <c:pt idx="301">
                  <c:v>43767</c:v>
                </c:pt>
                <c:pt idx="302">
                  <c:v>43768</c:v>
                </c:pt>
                <c:pt idx="303">
                  <c:v>43769</c:v>
                </c:pt>
                <c:pt idx="304">
                  <c:v>43770</c:v>
                </c:pt>
                <c:pt idx="305">
                  <c:v>43771</c:v>
                </c:pt>
                <c:pt idx="306">
                  <c:v>43772</c:v>
                </c:pt>
                <c:pt idx="307">
                  <c:v>43773</c:v>
                </c:pt>
                <c:pt idx="308">
                  <c:v>43774</c:v>
                </c:pt>
                <c:pt idx="309">
                  <c:v>43775</c:v>
                </c:pt>
                <c:pt idx="310">
                  <c:v>43776</c:v>
                </c:pt>
                <c:pt idx="311">
                  <c:v>43777</c:v>
                </c:pt>
                <c:pt idx="312">
                  <c:v>43778</c:v>
                </c:pt>
                <c:pt idx="313">
                  <c:v>43779</c:v>
                </c:pt>
                <c:pt idx="314">
                  <c:v>43780</c:v>
                </c:pt>
                <c:pt idx="315">
                  <c:v>43781</c:v>
                </c:pt>
                <c:pt idx="316">
                  <c:v>43782</c:v>
                </c:pt>
                <c:pt idx="317">
                  <c:v>43783</c:v>
                </c:pt>
                <c:pt idx="318">
                  <c:v>43784</c:v>
                </c:pt>
                <c:pt idx="319">
                  <c:v>43785</c:v>
                </c:pt>
                <c:pt idx="320">
                  <c:v>43786</c:v>
                </c:pt>
                <c:pt idx="321">
                  <c:v>43787</c:v>
                </c:pt>
                <c:pt idx="322">
                  <c:v>43788</c:v>
                </c:pt>
                <c:pt idx="323">
                  <c:v>43789</c:v>
                </c:pt>
                <c:pt idx="324">
                  <c:v>43790</c:v>
                </c:pt>
                <c:pt idx="325">
                  <c:v>43791</c:v>
                </c:pt>
                <c:pt idx="326">
                  <c:v>43792</c:v>
                </c:pt>
                <c:pt idx="327">
                  <c:v>43793</c:v>
                </c:pt>
                <c:pt idx="328">
                  <c:v>43794</c:v>
                </c:pt>
                <c:pt idx="329">
                  <c:v>43795</c:v>
                </c:pt>
                <c:pt idx="330">
                  <c:v>43796</c:v>
                </c:pt>
                <c:pt idx="331">
                  <c:v>43797</c:v>
                </c:pt>
                <c:pt idx="332">
                  <c:v>43798</c:v>
                </c:pt>
                <c:pt idx="333">
                  <c:v>43799</c:v>
                </c:pt>
                <c:pt idx="334">
                  <c:v>43800</c:v>
                </c:pt>
                <c:pt idx="335">
                  <c:v>43801</c:v>
                </c:pt>
                <c:pt idx="336">
                  <c:v>43802</c:v>
                </c:pt>
                <c:pt idx="337">
                  <c:v>43803</c:v>
                </c:pt>
                <c:pt idx="338">
                  <c:v>43804</c:v>
                </c:pt>
                <c:pt idx="339">
                  <c:v>43805</c:v>
                </c:pt>
                <c:pt idx="340">
                  <c:v>43806</c:v>
                </c:pt>
                <c:pt idx="341">
                  <c:v>43807</c:v>
                </c:pt>
                <c:pt idx="342">
                  <c:v>43808</c:v>
                </c:pt>
                <c:pt idx="343">
                  <c:v>43809</c:v>
                </c:pt>
                <c:pt idx="344">
                  <c:v>43810</c:v>
                </c:pt>
                <c:pt idx="345">
                  <c:v>43811</c:v>
                </c:pt>
                <c:pt idx="346">
                  <c:v>43812</c:v>
                </c:pt>
                <c:pt idx="347">
                  <c:v>43813</c:v>
                </c:pt>
                <c:pt idx="348">
                  <c:v>43814</c:v>
                </c:pt>
                <c:pt idx="349">
                  <c:v>43815</c:v>
                </c:pt>
                <c:pt idx="350">
                  <c:v>43816</c:v>
                </c:pt>
                <c:pt idx="351">
                  <c:v>43817</c:v>
                </c:pt>
                <c:pt idx="352">
                  <c:v>43818</c:v>
                </c:pt>
                <c:pt idx="353">
                  <c:v>43819</c:v>
                </c:pt>
                <c:pt idx="354">
                  <c:v>43820</c:v>
                </c:pt>
                <c:pt idx="355">
                  <c:v>43821</c:v>
                </c:pt>
                <c:pt idx="356">
                  <c:v>43822</c:v>
                </c:pt>
                <c:pt idx="357">
                  <c:v>43823</c:v>
                </c:pt>
                <c:pt idx="358">
                  <c:v>43824</c:v>
                </c:pt>
                <c:pt idx="359">
                  <c:v>43825</c:v>
                </c:pt>
                <c:pt idx="360">
                  <c:v>43826</c:v>
                </c:pt>
                <c:pt idx="361">
                  <c:v>43827</c:v>
                </c:pt>
                <c:pt idx="362">
                  <c:v>43828</c:v>
                </c:pt>
                <c:pt idx="363">
                  <c:v>43829</c:v>
                </c:pt>
                <c:pt idx="364">
                  <c:v>43830</c:v>
                </c:pt>
                <c:pt idx="365">
                  <c:v>43831</c:v>
                </c:pt>
                <c:pt idx="366">
                  <c:v>43832</c:v>
                </c:pt>
                <c:pt idx="367">
                  <c:v>43833</c:v>
                </c:pt>
                <c:pt idx="368">
                  <c:v>43834</c:v>
                </c:pt>
                <c:pt idx="369">
                  <c:v>43835</c:v>
                </c:pt>
                <c:pt idx="370">
                  <c:v>43836</c:v>
                </c:pt>
                <c:pt idx="371">
                  <c:v>43837</c:v>
                </c:pt>
                <c:pt idx="372">
                  <c:v>43838</c:v>
                </c:pt>
                <c:pt idx="373">
                  <c:v>43839</c:v>
                </c:pt>
                <c:pt idx="374">
                  <c:v>43840</c:v>
                </c:pt>
                <c:pt idx="375">
                  <c:v>43841</c:v>
                </c:pt>
                <c:pt idx="376">
                  <c:v>43842</c:v>
                </c:pt>
                <c:pt idx="377">
                  <c:v>43843</c:v>
                </c:pt>
                <c:pt idx="378">
                  <c:v>43844</c:v>
                </c:pt>
                <c:pt idx="379">
                  <c:v>43845</c:v>
                </c:pt>
                <c:pt idx="380">
                  <c:v>43846</c:v>
                </c:pt>
                <c:pt idx="381">
                  <c:v>43847</c:v>
                </c:pt>
                <c:pt idx="382">
                  <c:v>43848</c:v>
                </c:pt>
                <c:pt idx="383">
                  <c:v>43849</c:v>
                </c:pt>
                <c:pt idx="384">
                  <c:v>43850</c:v>
                </c:pt>
                <c:pt idx="385">
                  <c:v>43851</c:v>
                </c:pt>
                <c:pt idx="386">
                  <c:v>43852</c:v>
                </c:pt>
                <c:pt idx="387">
                  <c:v>43853</c:v>
                </c:pt>
                <c:pt idx="388">
                  <c:v>43854</c:v>
                </c:pt>
                <c:pt idx="389">
                  <c:v>43855</c:v>
                </c:pt>
                <c:pt idx="390">
                  <c:v>43856</c:v>
                </c:pt>
                <c:pt idx="391">
                  <c:v>43857</c:v>
                </c:pt>
                <c:pt idx="392">
                  <c:v>43858</c:v>
                </c:pt>
                <c:pt idx="393">
                  <c:v>43859</c:v>
                </c:pt>
                <c:pt idx="394">
                  <c:v>43860</c:v>
                </c:pt>
                <c:pt idx="395">
                  <c:v>43861</c:v>
                </c:pt>
                <c:pt idx="396">
                  <c:v>43862</c:v>
                </c:pt>
                <c:pt idx="397">
                  <c:v>43863</c:v>
                </c:pt>
                <c:pt idx="398">
                  <c:v>43864</c:v>
                </c:pt>
                <c:pt idx="399">
                  <c:v>43865</c:v>
                </c:pt>
                <c:pt idx="400">
                  <c:v>43866</c:v>
                </c:pt>
                <c:pt idx="401">
                  <c:v>43867</c:v>
                </c:pt>
                <c:pt idx="402">
                  <c:v>43868</c:v>
                </c:pt>
                <c:pt idx="403">
                  <c:v>43869</c:v>
                </c:pt>
                <c:pt idx="404">
                  <c:v>43870</c:v>
                </c:pt>
                <c:pt idx="405">
                  <c:v>43871</c:v>
                </c:pt>
                <c:pt idx="406">
                  <c:v>43872</c:v>
                </c:pt>
                <c:pt idx="407">
                  <c:v>43873</c:v>
                </c:pt>
                <c:pt idx="408">
                  <c:v>43874</c:v>
                </c:pt>
                <c:pt idx="409">
                  <c:v>43875</c:v>
                </c:pt>
                <c:pt idx="410">
                  <c:v>43876</c:v>
                </c:pt>
                <c:pt idx="411">
                  <c:v>43877</c:v>
                </c:pt>
                <c:pt idx="412">
                  <c:v>43878</c:v>
                </c:pt>
                <c:pt idx="413">
                  <c:v>43879</c:v>
                </c:pt>
                <c:pt idx="414">
                  <c:v>43880</c:v>
                </c:pt>
                <c:pt idx="415">
                  <c:v>43881</c:v>
                </c:pt>
                <c:pt idx="416">
                  <c:v>43882</c:v>
                </c:pt>
                <c:pt idx="417">
                  <c:v>43883</c:v>
                </c:pt>
                <c:pt idx="418">
                  <c:v>43884</c:v>
                </c:pt>
                <c:pt idx="419">
                  <c:v>43885</c:v>
                </c:pt>
                <c:pt idx="420">
                  <c:v>43886</c:v>
                </c:pt>
                <c:pt idx="421">
                  <c:v>43887</c:v>
                </c:pt>
                <c:pt idx="422">
                  <c:v>43888</c:v>
                </c:pt>
                <c:pt idx="423">
                  <c:v>43889</c:v>
                </c:pt>
                <c:pt idx="424">
                  <c:v>43890</c:v>
                </c:pt>
                <c:pt idx="425">
                  <c:v>43891</c:v>
                </c:pt>
                <c:pt idx="426">
                  <c:v>43892</c:v>
                </c:pt>
                <c:pt idx="427">
                  <c:v>43893</c:v>
                </c:pt>
                <c:pt idx="428">
                  <c:v>43894</c:v>
                </c:pt>
                <c:pt idx="429">
                  <c:v>43895</c:v>
                </c:pt>
                <c:pt idx="430">
                  <c:v>43896</c:v>
                </c:pt>
                <c:pt idx="431">
                  <c:v>43897</c:v>
                </c:pt>
                <c:pt idx="432">
                  <c:v>43898</c:v>
                </c:pt>
                <c:pt idx="433">
                  <c:v>43899</c:v>
                </c:pt>
                <c:pt idx="434">
                  <c:v>43900</c:v>
                </c:pt>
                <c:pt idx="435">
                  <c:v>43901</c:v>
                </c:pt>
                <c:pt idx="436">
                  <c:v>43902</c:v>
                </c:pt>
                <c:pt idx="437">
                  <c:v>43903</c:v>
                </c:pt>
                <c:pt idx="438">
                  <c:v>43904</c:v>
                </c:pt>
                <c:pt idx="439">
                  <c:v>43905</c:v>
                </c:pt>
                <c:pt idx="440">
                  <c:v>43906</c:v>
                </c:pt>
                <c:pt idx="441">
                  <c:v>43907</c:v>
                </c:pt>
                <c:pt idx="442">
                  <c:v>43908</c:v>
                </c:pt>
                <c:pt idx="443">
                  <c:v>43909</c:v>
                </c:pt>
                <c:pt idx="444">
                  <c:v>43910</c:v>
                </c:pt>
                <c:pt idx="445">
                  <c:v>43911</c:v>
                </c:pt>
                <c:pt idx="446">
                  <c:v>43912</c:v>
                </c:pt>
                <c:pt idx="447">
                  <c:v>43913</c:v>
                </c:pt>
                <c:pt idx="448">
                  <c:v>43914</c:v>
                </c:pt>
                <c:pt idx="449">
                  <c:v>43915</c:v>
                </c:pt>
                <c:pt idx="450">
                  <c:v>43916</c:v>
                </c:pt>
                <c:pt idx="451">
                  <c:v>43917</c:v>
                </c:pt>
                <c:pt idx="452">
                  <c:v>43918</c:v>
                </c:pt>
                <c:pt idx="453">
                  <c:v>43919</c:v>
                </c:pt>
                <c:pt idx="454">
                  <c:v>43920</c:v>
                </c:pt>
                <c:pt idx="455">
                  <c:v>43921</c:v>
                </c:pt>
                <c:pt idx="456">
                  <c:v>43922</c:v>
                </c:pt>
                <c:pt idx="457">
                  <c:v>43923</c:v>
                </c:pt>
                <c:pt idx="458">
                  <c:v>43924</c:v>
                </c:pt>
                <c:pt idx="459">
                  <c:v>43925</c:v>
                </c:pt>
                <c:pt idx="460">
                  <c:v>43926</c:v>
                </c:pt>
                <c:pt idx="461">
                  <c:v>43927</c:v>
                </c:pt>
                <c:pt idx="462">
                  <c:v>43928</c:v>
                </c:pt>
                <c:pt idx="463">
                  <c:v>43929</c:v>
                </c:pt>
                <c:pt idx="464">
                  <c:v>43930</c:v>
                </c:pt>
                <c:pt idx="465">
                  <c:v>43931</c:v>
                </c:pt>
                <c:pt idx="466">
                  <c:v>43932</c:v>
                </c:pt>
                <c:pt idx="467">
                  <c:v>43933</c:v>
                </c:pt>
                <c:pt idx="468">
                  <c:v>43934</c:v>
                </c:pt>
                <c:pt idx="469">
                  <c:v>43935</c:v>
                </c:pt>
                <c:pt idx="470">
                  <c:v>43936</c:v>
                </c:pt>
                <c:pt idx="471">
                  <c:v>43937</c:v>
                </c:pt>
                <c:pt idx="472">
                  <c:v>43938</c:v>
                </c:pt>
                <c:pt idx="473">
                  <c:v>43939</c:v>
                </c:pt>
                <c:pt idx="474">
                  <c:v>43940</c:v>
                </c:pt>
                <c:pt idx="475">
                  <c:v>43941</c:v>
                </c:pt>
                <c:pt idx="476">
                  <c:v>43942</c:v>
                </c:pt>
                <c:pt idx="477">
                  <c:v>43943</c:v>
                </c:pt>
                <c:pt idx="478">
                  <c:v>43944</c:v>
                </c:pt>
                <c:pt idx="479">
                  <c:v>43945</c:v>
                </c:pt>
                <c:pt idx="480">
                  <c:v>43946</c:v>
                </c:pt>
                <c:pt idx="481">
                  <c:v>43947</c:v>
                </c:pt>
                <c:pt idx="482">
                  <c:v>43948</c:v>
                </c:pt>
                <c:pt idx="483">
                  <c:v>43949</c:v>
                </c:pt>
                <c:pt idx="484">
                  <c:v>43950</c:v>
                </c:pt>
                <c:pt idx="485">
                  <c:v>43951</c:v>
                </c:pt>
                <c:pt idx="486">
                  <c:v>43952</c:v>
                </c:pt>
                <c:pt idx="487">
                  <c:v>43953</c:v>
                </c:pt>
                <c:pt idx="488">
                  <c:v>43954</c:v>
                </c:pt>
                <c:pt idx="489">
                  <c:v>43955</c:v>
                </c:pt>
                <c:pt idx="490">
                  <c:v>43956</c:v>
                </c:pt>
                <c:pt idx="491">
                  <c:v>43957</c:v>
                </c:pt>
                <c:pt idx="492">
                  <c:v>43958</c:v>
                </c:pt>
                <c:pt idx="493">
                  <c:v>43959</c:v>
                </c:pt>
                <c:pt idx="494">
                  <c:v>43960</c:v>
                </c:pt>
                <c:pt idx="495">
                  <c:v>43961</c:v>
                </c:pt>
                <c:pt idx="496">
                  <c:v>43962</c:v>
                </c:pt>
                <c:pt idx="497">
                  <c:v>43963</c:v>
                </c:pt>
                <c:pt idx="498">
                  <c:v>43964</c:v>
                </c:pt>
                <c:pt idx="499">
                  <c:v>43965</c:v>
                </c:pt>
                <c:pt idx="500">
                  <c:v>43966</c:v>
                </c:pt>
                <c:pt idx="501">
                  <c:v>43967</c:v>
                </c:pt>
                <c:pt idx="502">
                  <c:v>43968</c:v>
                </c:pt>
                <c:pt idx="503">
                  <c:v>43969</c:v>
                </c:pt>
                <c:pt idx="504">
                  <c:v>43970</c:v>
                </c:pt>
                <c:pt idx="505">
                  <c:v>43971</c:v>
                </c:pt>
                <c:pt idx="506">
                  <c:v>43972</c:v>
                </c:pt>
                <c:pt idx="507">
                  <c:v>43973</c:v>
                </c:pt>
                <c:pt idx="508">
                  <c:v>43974</c:v>
                </c:pt>
                <c:pt idx="509">
                  <c:v>43975</c:v>
                </c:pt>
                <c:pt idx="510">
                  <c:v>43976</c:v>
                </c:pt>
                <c:pt idx="511">
                  <c:v>43977</c:v>
                </c:pt>
                <c:pt idx="512">
                  <c:v>43978</c:v>
                </c:pt>
                <c:pt idx="513">
                  <c:v>43979</c:v>
                </c:pt>
                <c:pt idx="514">
                  <c:v>43980</c:v>
                </c:pt>
                <c:pt idx="515">
                  <c:v>43981</c:v>
                </c:pt>
                <c:pt idx="516">
                  <c:v>43982</c:v>
                </c:pt>
                <c:pt idx="517">
                  <c:v>43983</c:v>
                </c:pt>
                <c:pt idx="518">
                  <c:v>43984</c:v>
                </c:pt>
                <c:pt idx="519">
                  <c:v>43985</c:v>
                </c:pt>
                <c:pt idx="520">
                  <c:v>43986</c:v>
                </c:pt>
                <c:pt idx="521">
                  <c:v>43987</c:v>
                </c:pt>
                <c:pt idx="522">
                  <c:v>43988</c:v>
                </c:pt>
                <c:pt idx="523">
                  <c:v>43989</c:v>
                </c:pt>
                <c:pt idx="524">
                  <c:v>43990</c:v>
                </c:pt>
                <c:pt idx="525">
                  <c:v>43991</c:v>
                </c:pt>
                <c:pt idx="526">
                  <c:v>43992</c:v>
                </c:pt>
                <c:pt idx="527">
                  <c:v>43993</c:v>
                </c:pt>
                <c:pt idx="528">
                  <c:v>43994</c:v>
                </c:pt>
                <c:pt idx="529">
                  <c:v>43995</c:v>
                </c:pt>
                <c:pt idx="530">
                  <c:v>43996</c:v>
                </c:pt>
                <c:pt idx="531">
                  <c:v>43997</c:v>
                </c:pt>
                <c:pt idx="532">
                  <c:v>43998</c:v>
                </c:pt>
                <c:pt idx="533">
                  <c:v>43999</c:v>
                </c:pt>
                <c:pt idx="534">
                  <c:v>44000</c:v>
                </c:pt>
                <c:pt idx="535">
                  <c:v>44001</c:v>
                </c:pt>
                <c:pt idx="536">
                  <c:v>44002</c:v>
                </c:pt>
                <c:pt idx="537">
                  <c:v>44003</c:v>
                </c:pt>
                <c:pt idx="538">
                  <c:v>44004</c:v>
                </c:pt>
                <c:pt idx="539">
                  <c:v>44005</c:v>
                </c:pt>
                <c:pt idx="540">
                  <c:v>44006</c:v>
                </c:pt>
                <c:pt idx="541">
                  <c:v>44007</c:v>
                </c:pt>
                <c:pt idx="542">
                  <c:v>44008</c:v>
                </c:pt>
                <c:pt idx="543">
                  <c:v>44009</c:v>
                </c:pt>
                <c:pt idx="544">
                  <c:v>44010</c:v>
                </c:pt>
                <c:pt idx="545">
                  <c:v>44011</c:v>
                </c:pt>
                <c:pt idx="546">
                  <c:v>44012</c:v>
                </c:pt>
                <c:pt idx="547">
                  <c:v>44013</c:v>
                </c:pt>
                <c:pt idx="548">
                  <c:v>44014</c:v>
                </c:pt>
                <c:pt idx="549">
                  <c:v>44015</c:v>
                </c:pt>
                <c:pt idx="550">
                  <c:v>44016</c:v>
                </c:pt>
                <c:pt idx="551">
                  <c:v>44017</c:v>
                </c:pt>
                <c:pt idx="552">
                  <c:v>44018</c:v>
                </c:pt>
                <c:pt idx="553">
                  <c:v>44019</c:v>
                </c:pt>
                <c:pt idx="554">
                  <c:v>44020</c:v>
                </c:pt>
                <c:pt idx="555">
                  <c:v>44021</c:v>
                </c:pt>
                <c:pt idx="556">
                  <c:v>44022</c:v>
                </c:pt>
                <c:pt idx="557">
                  <c:v>44023</c:v>
                </c:pt>
                <c:pt idx="558">
                  <c:v>44024</c:v>
                </c:pt>
                <c:pt idx="559">
                  <c:v>44025</c:v>
                </c:pt>
                <c:pt idx="560">
                  <c:v>44026</c:v>
                </c:pt>
                <c:pt idx="561">
                  <c:v>44027</c:v>
                </c:pt>
                <c:pt idx="562">
                  <c:v>44028</c:v>
                </c:pt>
                <c:pt idx="563">
                  <c:v>44029</c:v>
                </c:pt>
                <c:pt idx="564">
                  <c:v>44030</c:v>
                </c:pt>
                <c:pt idx="565">
                  <c:v>44031</c:v>
                </c:pt>
                <c:pt idx="566">
                  <c:v>44032</c:v>
                </c:pt>
                <c:pt idx="567">
                  <c:v>44033</c:v>
                </c:pt>
                <c:pt idx="568">
                  <c:v>44034</c:v>
                </c:pt>
                <c:pt idx="569">
                  <c:v>44035</c:v>
                </c:pt>
                <c:pt idx="570">
                  <c:v>44036</c:v>
                </c:pt>
                <c:pt idx="571">
                  <c:v>44037</c:v>
                </c:pt>
                <c:pt idx="572">
                  <c:v>44038</c:v>
                </c:pt>
                <c:pt idx="573">
                  <c:v>44039</c:v>
                </c:pt>
                <c:pt idx="574">
                  <c:v>44040</c:v>
                </c:pt>
                <c:pt idx="575">
                  <c:v>44041</c:v>
                </c:pt>
                <c:pt idx="576">
                  <c:v>44042</c:v>
                </c:pt>
                <c:pt idx="577">
                  <c:v>44043</c:v>
                </c:pt>
                <c:pt idx="578">
                  <c:v>44044</c:v>
                </c:pt>
                <c:pt idx="579">
                  <c:v>44045</c:v>
                </c:pt>
                <c:pt idx="580">
                  <c:v>44046</c:v>
                </c:pt>
                <c:pt idx="581">
                  <c:v>44047</c:v>
                </c:pt>
                <c:pt idx="582">
                  <c:v>44048</c:v>
                </c:pt>
                <c:pt idx="583">
                  <c:v>44049</c:v>
                </c:pt>
                <c:pt idx="584">
                  <c:v>44050</c:v>
                </c:pt>
                <c:pt idx="585">
                  <c:v>44051</c:v>
                </c:pt>
                <c:pt idx="586">
                  <c:v>44052</c:v>
                </c:pt>
                <c:pt idx="587">
                  <c:v>44053</c:v>
                </c:pt>
                <c:pt idx="588">
                  <c:v>44054</c:v>
                </c:pt>
                <c:pt idx="589">
                  <c:v>44055</c:v>
                </c:pt>
                <c:pt idx="590">
                  <c:v>44056</c:v>
                </c:pt>
                <c:pt idx="591">
                  <c:v>44057</c:v>
                </c:pt>
                <c:pt idx="592">
                  <c:v>44058</c:v>
                </c:pt>
                <c:pt idx="593">
                  <c:v>44059</c:v>
                </c:pt>
                <c:pt idx="594">
                  <c:v>44060</c:v>
                </c:pt>
                <c:pt idx="595">
                  <c:v>44061</c:v>
                </c:pt>
                <c:pt idx="596">
                  <c:v>44062</c:v>
                </c:pt>
                <c:pt idx="597">
                  <c:v>44063</c:v>
                </c:pt>
                <c:pt idx="598">
                  <c:v>44064</c:v>
                </c:pt>
                <c:pt idx="599">
                  <c:v>44065</c:v>
                </c:pt>
                <c:pt idx="600">
                  <c:v>44066</c:v>
                </c:pt>
                <c:pt idx="601">
                  <c:v>44067</c:v>
                </c:pt>
                <c:pt idx="602">
                  <c:v>44068</c:v>
                </c:pt>
                <c:pt idx="603">
                  <c:v>44069</c:v>
                </c:pt>
                <c:pt idx="604">
                  <c:v>44070</c:v>
                </c:pt>
                <c:pt idx="605">
                  <c:v>44071</c:v>
                </c:pt>
                <c:pt idx="606">
                  <c:v>44072</c:v>
                </c:pt>
                <c:pt idx="607">
                  <c:v>44073</c:v>
                </c:pt>
                <c:pt idx="608">
                  <c:v>44074</c:v>
                </c:pt>
                <c:pt idx="609">
                  <c:v>44075</c:v>
                </c:pt>
                <c:pt idx="610">
                  <c:v>44076</c:v>
                </c:pt>
                <c:pt idx="611">
                  <c:v>44077</c:v>
                </c:pt>
                <c:pt idx="612">
                  <c:v>44078</c:v>
                </c:pt>
                <c:pt idx="613">
                  <c:v>44079</c:v>
                </c:pt>
                <c:pt idx="614">
                  <c:v>44080</c:v>
                </c:pt>
                <c:pt idx="615">
                  <c:v>44081</c:v>
                </c:pt>
                <c:pt idx="616">
                  <c:v>44082</c:v>
                </c:pt>
                <c:pt idx="617">
                  <c:v>44083</c:v>
                </c:pt>
                <c:pt idx="618">
                  <c:v>44084</c:v>
                </c:pt>
                <c:pt idx="619">
                  <c:v>44085</c:v>
                </c:pt>
                <c:pt idx="620">
                  <c:v>44086</c:v>
                </c:pt>
                <c:pt idx="621">
                  <c:v>44087</c:v>
                </c:pt>
                <c:pt idx="622">
                  <c:v>44088</c:v>
                </c:pt>
                <c:pt idx="623">
                  <c:v>44089</c:v>
                </c:pt>
                <c:pt idx="624">
                  <c:v>44090</c:v>
                </c:pt>
                <c:pt idx="625">
                  <c:v>44091</c:v>
                </c:pt>
                <c:pt idx="626">
                  <c:v>44092</c:v>
                </c:pt>
                <c:pt idx="627">
                  <c:v>44093</c:v>
                </c:pt>
                <c:pt idx="628">
                  <c:v>44094</c:v>
                </c:pt>
                <c:pt idx="629">
                  <c:v>44095</c:v>
                </c:pt>
                <c:pt idx="630">
                  <c:v>44096</c:v>
                </c:pt>
                <c:pt idx="631">
                  <c:v>44097</c:v>
                </c:pt>
                <c:pt idx="632">
                  <c:v>44098</c:v>
                </c:pt>
                <c:pt idx="633">
                  <c:v>44099</c:v>
                </c:pt>
                <c:pt idx="634">
                  <c:v>44100</c:v>
                </c:pt>
                <c:pt idx="635">
                  <c:v>44101</c:v>
                </c:pt>
                <c:pt idx="636">
                  <c:v>44102</c:v>
                </c:pt>
                <c:pt idx="637">
                  <c:v>44103</c:v>
                </c:pt>
                <c:pt idx="638">
                  <c:v>44104</c:v>
                </c:pt>
                <c:pt idx="639">
                  <c:v>44105</c:v>
                </c:pt>
                <c:pt idx="640">
                  <c:v>44106</c:v>
                </c:pt>
                <c:pt idx="641">
                  <c:v>44107</c:v>
                </c:pt>
                <c:pt idx="642">
                  <c:v>44108</c:v>
                </c:pt>
                <c:pt idx="643">
                  <c:v>44109</c:v>
                </c:pt>
                <c:pt idx="644">
                  <c:v>44110</c:v>
                </c:pt>
                <c:pt idx="645">
                  <c:v>44111</c:v>
                </c:pt>
                <c:pt idx="646">
                  <c:v>44112</c:v>
                </c:pt>
                <c:pt idx="647">
                  <c:v>44113</c:v>
                </c:pt>
                <c:pt idx="648">
                  <c:v>44114</c:v>
                </c:pt>
                <c:pt idx="649">
                  <c:v>44115</c:v>
                </c:pt>
                <c:pt idx="650">
                  <c:v>44116</c:v>
                </c:pt>
                <c:pt idx="651">
                  <c:v>44117</c:v>
                </c:pt>
                <c:pt idx="652">
                  <c:v>44118</c:v>
                </c:pt>
                <c:pt idx="653">
                  <c:v>44119</c:v>
                </c:pt>
                <c:pt idx="654">
                  <c:v>44120</c:v>
                </c:pt>
                <c:pt idx="655">
                  <c:v>44121</c:v>
                </c:pt>
                <c:pt idx="656">
                  <c:v>44122</c:v>
                </c:pt>
                <c:pt idx="657">
                  <c:v>44123</c:v>
                </c:pt>
                <c:pt idx="658">
                  <c:v>44124</c:v>
                </c:pt>
                <c:pt idx="659">
                  <c:v>44125</c:v>
                </c:pt>
                <c:pt idx="660">
                  <c:v>44126</c:v>
                </c:pt>
                <c:pt idx="661">
                  <c:v>44127</c:v>
                </c:pt>
                <c:pt idx="662">
                  <c:v>44128</c:v>
                </c:pt>
                <c:pt idx="663">
                  <c:v>44129</c:v>
                </c:pt>
                <c:pt idx="664">
                  <c:v>44130</c:v>
                </c:pt>
                <c:pt idx="665">
                  <c:v>44131</c:v>
                </c:pt>
                <c:pt idx="666">
                  <c:v>44132</c:v>
                </c:pt>
                <c:pt idx="667">
                  <c:v>44133</c:v>
                </c:pt>
                <c:pt idx="668">
                  <c:v>44134</c:v>
                </c:pt>
                <c:pt idx="669">
                  <c:v>44135</c:v>
                </c:pt>
                <c:pt idx="670">
                  <c:v>44136</c:v>
                </c:pt>
                <c:pt idx="671">
                  <c:v>44137</c:v>
                </c:pt>
                <c:pt idx="672">
                  <c:v>44138</c:v>
                </c:pt>
                <c:pt idx="673">
                  <c:v>44139</c:v>
                </c:pt>
                <c:pt idx="674">
                  <c:v>44140</c:v>
                </c:pt>
                <c:pt idx="675">
                  <c:v>44141</c:v>
                </c:pt>
                <c:pt idx="676">
                  <c:v>44142</c:v>
                </c:pt>
                <c:pt idx="677">
                  <c:v>44143</c:v>
                </c:pt>
                <c:pt idx="678">
                  <c:v>44144</c:v>
                </c:pt>
                <c:pt idx="679">
                  <c:v>44145</c:v>
                </c:pt>
                <c:pt idx="680">
                  <c:v>44146</c:v>
                </c:pt>
                <c:pt idx="681">
                  <c:v>44147</c:v>
                </c:pt>
                <c:pt idx="682">
                  <c:v>44148</c:v>
                </c:pt>
                <c:pt idx="683">
                  <c:v>44149</c:v>
                </c:pt>
                <c:pt idx="684">
                  <c:v>44150</c:v>
                </c:pt>
                <c:pt idx="685">
                  <c:v>44151</c:v>
                </c:pt>
                <c:pt idx="686">
                  <c:v>44152</c:v>
                </c:pt>
                <c:pt idx="687">
                  <c:v>44153</c:v>
                </c:pt>
                <c:pt idx="688">
                  <c:v>44154</c:v>
                </c:pt>
                <c:pt idx="689">
                  <c:v>44155</c:v>
                </c:pt>
                <c:pt idx="690">
                  <c:v>44156</c:v>
                </c:pt>
                <c:pt idx="691">
                  <c:v>44157</c:v>
                </c:pt>
                <c:pt idx="692">
                  <c:v>44158</c:v>
                </c:pt>
                <c:pt idx="693">
                  <c:v>44159</c:v>
                </c:pt>
                <c:pt idx="694">
                  <c:v>44160</c:v>
                </c:pt>
                <c:pt idx="695">
                  <c:v>44161</c:v>
                </c:pt>
                <c:pt idx="696">
                  <c:v>44162</c:v>
                </c:pt>
                <c:pt idx="697">
                  <c:v>44163</c:v>
                </c:pt>
                <c:pt idx="698">
                  <c:v>44164</c:v>
                </c:pt>
                <c:pt idx="699">
                  <c:v>44165</c:v>
                </c:pt>
                <c:pt idx="700">
                  <c:v>44166</c:v>
                </c:pt>
                <c:pt idx="701">
                  <c:v>44167</c:v>
                </c:pt>
                <c:pt idx="702">
                  <c:v>44168</c:v>
                </c:pt>
                <c:pt idx="703">
                  <c:v>44169</c:v>
                </c:pt>
                <c:pt idx="704">
                  <c:v>44170</c:v>
                </c:pt>
                <c:pt idx="705">
                  <c:v>44171</c:v>
                </c:pt>
                <c:pt idx="706">
                  <c:v>44172</c:v>
                </c:pt>
                <c:pt idx="707">
                  <c:v>44173</c:v>
                </c:pt>
                <c:pt idx="708">
                  <c:v>44174</c:v>
                </c:pt>
                <c:pt idx="709">
                  <c:v>44175</c:v>
                </c:pt>
                <c:pt idx="710">
                  <c:v>44176</c:v>
                </c:pt>
                <c:pt idx="711">
                  <c:v>44177</c:v>
                </c:pt>
                <c:pt idx="712">
                  <c:v>44178</c:v>
                </c:pt>
                <c:pt idx="713">
                  <c:v>44179</c:v>
                </c:pt>
                <c:pt idx="714">
                  <c:v>44180</c:v>
                </c:pt>
                <c:pt idx="715">
                  <c:v>44181</c:v>
                </c:pt>
                <c:pt idx="716">
                  <c:v>44182</c:v>
                </c:pt>
                <c:pt idx="717">
                  <c:v>44183</c:v>
                </c:pt>
                <c:pt idx="718">
                  <c:v>44184</c:v>
                </c:pt>
                <c:pt idx="719">
                  <c:v>44185</c:v>
                </c:pt>
                <c:pt idx="720">
                  <c:v>44186</c:v>
                </c:pt>
                <c:pt idx="721">
                  <c:v>44187</c:v>
                </c:pt>
                <c:pt idx="722">
                  <c:v>44188</c:v>
                </c:pt>
                <c:pt idx="723">
                  <c:v>44189</c:v>
                </c:pt>
                <c:pt idx="724">
                  <c:v>44190</c:v>
                </c:pt>
                <c:pt idx="725">
                  <c:v>44191</c:v>
                </c:pt>
                <c:pt idx="726">
                  <c:v>44192</c:v>
                </c:pt>
                <c:pt idx="727">
                  <c:v>44193</c:v>
                </c:pt>
                <c:pt idx="728">
                  <c:v>44194</c:v>
                </c:pt>
                <c:pt idx="729">
                  <c:v>44195</c:v>
                </c:pt>
                <c:pt idx="730">
                  <c:v>44196</c:v>
                </c:pt>
                <c:pt idx="731">
                  <c:v>44197</c:v>
                </c:pt>
                <c:pt idx="732">
                  <c:v>44198</c:v>
                </c:pt>
                <c:pt idx="733">
                  <c:v>44199</c:v>
                </c:pt>
                <c:pt idx="734">
                  <c:v>44200</c:v>
                </c:pt>
                <c:pt idx="735">
                  <c:v>44201</c:v>
                </c:pt>
                <c:pt idx="736">
                  <c:v>44202</c:v>
                </c:pt>
                <c:pt idx="737">
                  <c:v>44203</c:v>
                </c:pt>
                <c:pt idx="738">
                  <c:v>44204</c:v>
                </c:pt>
                <c:pt idx="739">
                  <c:v>44205</c:v>
                </c:pt>
                <c:pt idx="740">
                  <c:v>44206</c:v>
                </c:pt>
                <c:pt idx="741">
                  <c:v>44207</c:v>
                </c:pt>
                <c:pt idx="742">
                  <c:v>44208</c:v>
                </c:pt>
                <c:pt idx="743">
                  <c:v>44209</c:v>
                </c:pt>
                <c:pt idx="744">
                  <c:v>44210</c:v>
                </c:pt>
                <c:pt idx="745">
                  <c:v>44211</c:v>
                </c:pt>
                <c:pt idx="746">
                  <c:v>44212</c:v>
                </c:pt>
                <c:pt idx="747">
                  <c:v>44213</c:v>
                </c:pt>
                <c:pt idx="748">
                  <c:v>44214</c:v>
                </c:pt>
                <c:pt idx="749">
                  <c:v>44215</c:v>
                </c:pt>
                <c:pt idx="750">
                  <c:v>44216</c:v>
                </c:pt>
                <c:pt idx="751">
                  <c:v>44217</c:v>
                </c:pt>
                <c:pt idx="752">
                  <c:v>44218</c:v>
                </c:pt>
                <c:pt idx="753">
                  <c:v>44219</c:v>
                </c:pt>
                <c:pt idx="754">
                  <c:v>44220</c:v>
                </c:pt>
                <c:pt idx="755">
                  <c:v>44221</c:v>
                </c:pt>
                <c:pt idx="756">
                  <c:v>44222</c:v>
                </c:pt>
                <c:pt idx="757">
                  <c:v>44223</c:v>
                </c:pt>
                <c:pt idx="758">
                  <c:v>44224</c:v>
                </c:pt>
                <c:pt idx="759">
                  <c:v>44225</c:v>
                </c:pt>
                <c:pt idx="760">
                  <c:v>44226</c:v>
                </c:pt>
                <c:pt idx="761">
                  <c:v>44227</c:v>
                </c:pt>
                <c:pt idx="762">
                  <c:v>44228</c:v>
                </c:pt>
                <c:pt idx="763">
                  <c:v>44229</c:v>
                </c:pt>
                <c:pt idx="764">
                  <c:v>44230</c:v>
                </c:pt>
                <c:pt idx="765">
                  <c:v>44231</c:v>
                </c:pt>
                <c:pt idx="766">
                  <c:v>44232</c:v>
                </c:pt>
                <c:pt idx="767">
                  <c:v>44233</c:v>
                </c:pt>
                <c:pt idx="768">
                  <c:v>44234</c:v>
                </c:pt>
                <c:pt idx="769">
                  <c:v>44235</c:v>
                </c:pt>
                <c:pt idx="770">
                  <c:v>44236</c:v>
                </c:pt>
                <c:pt idx="771">
                  <c:v>44237</c:v>
                </c:pt>
                <c:pt idx="772">
                  <c:v>44238</c:v>
                </c:pt>
                <c:pt idx="773">
                  <c:v>44239</c:v>
                </c:pt>
                <c:pt idx="774">
                  <c:v>44240</c:v>
                </c:pt>
                <c:pt idx="775">
                  <c:v>44241</c:v>
                </c:pt>
                <c:pt idx="776">
                  <c:v>44242</c:v>
                </c:pt>
                <c:pt idx="777">
                  <c:v>44243</c:v>
                </c:pt>
                <c:pt idx="778">
                  <c:v>44244</c:v>
                </c:pt>
                <c:pt idx="779">
                  <c:v>44245</c:v>
                </c:pt>
                <c:pt idx="780">
                  <c:v>44246</c:v>
                </c:pt>
                <c:pt idx="781">
                  <c:v>44247</c:v>
                </c:pt>
                <c:pt idx="782">
                  <c:v>44248</c:v>
                </c:pt>
                <c:pt idx="783">
                  <c:v>44249</c:v>
                </c:pt>
                <c:pt idx="784">
                  <c:v>44250</c:v>
                </c:pt>
                <c:pt idx="785">
                  <c:v>44251</c:v>
                </c:pt>
                <c:pt idx="786">
                  <c:v>44252</c:v>
                </c:pt>
                <c:pt idx="787">
                  <c:v>44253</c:v>
                </c:pt>
                <c:pt idx="788">
                  <c:v>44254</c:v>
                </c:pt>
                <c:pt idx="789">
                  <c:v>44255</c:v>
                </c:pt>
                <c:pt idx="790">
                  <c:v>44256</c:v>
                </c:pt>
                <c:pt idx="791">
                  <c:v>44257</c:v>
                </c:pt>
                <c:pt idx="792">
                  <c:v>44258</c:v>
                </c:pt>
                <c:pt idx="793">
                  <c:v>44259</c:v>
                </c:pt>
                <c:pt idx="794">
                  <c:v>44260</c:v>
                </c:pt>
                <c:pt idx="795">
                  <c:v>44261</c:v>
                </c:pt>
                <c:pt idx="796">
                  <c:v>44262</c:v>
                </c:pt>
                <c:pt idx="797">
                  <c:v>44263</c:v>
                </c:pt>
                <c:pt idx="798">
                  <c:v>44264</c:v>
                </c:pt>
                <c:pt idx="799">
                  <c:v>44265</c:v>
                </c:pt>
                <c:pt idx="800">
                  <c:v>44266</c:v>
                </c:pt>
                <c:pt idx="801">
                  <c:v>44267</c:v>
                </c:pt>
                <c:pt idx="802">
                  <c:v>44268</c:v>
                </c:pt>
                <c:pt idx="803">
                  <c:v>44269</c:v>
                </c:pt>
                <c:pt idx="804">
                  <c:v>44270</c:v>
                </c:pt>
                <c:pt idx="805">
                  <c:v>44271</c:v>
                </c:pt>
                <c:pt idx="806">
                  <c:v>44272</c:v>
                </c:pt>
                <c:pt idx="807">
                  <c:v>44273</c:v>
                </c:pt>
                <c:pt idx="808">
                  <c:v>44274</c:v>
                </c:pt>
                <c:pt idx="809">
                  <c:v>44275</c:v>
                </c:pt>
                <c:pt idx="810">
                  <c:v>44276</c:v>
                </c:pt>
                <c:pt idx="811">
                  <c:v>44277</c:v>
                </c:pt>
                <c:pt idx="812">
                  <c:v>44278</c:v>
                </c:pt>
                <c:pt idx="813">
                  <c:v>44279</c:v>
                </c:pt>
                <c:pt idx="814">
                  <c:v>44280</c:v>
                </c:pt>
                <c:pt idx="815">
                  <c:v>44281</c:v>
                </c:pt>
                <c:pt idx="816">
                  <c:v>44282</c:v>
                </c:pt>
                <c:pt idx="817">
                  <c:v>44283</c:v>
                </c:pt>
                <c:pt idx="818">
                  <c:v>44284</c:v>
                </c:pt>
                <c:pt idx="819">
                  <c:v>44285</c:v>
                </c:pt>
                <c:pt idx="820">
                  <c:v>44286</c:v>
                </c:pt>
                <c:pt idx="821">
                  <c:v>44287</c:v>
                </c:pt>
                <c:pt idx="822">
                  <c:v>44288</c:v>
                </c:pt>
                <c:pt idx="823">
                  <c:v>44289</c:v>
                </c:pt>
                <c:pt idx="824">
                  <c:v>44290</c:v>
                </c:pt>
                <c:pt idx="825">
                  <c:v>44291</c:v>
                </c:pt>
                <c:pt idx="826">
                  <c:v>44292</c:v>
                </c:pt>
                <c:pt idx="827">
                  <c:v>44293</c:v>
                </c:pt>
                <c:pt idx="828">
                  <c:v>44294</c:v>
                </c:pt>
                <c:pt idx="829">
                  <c:v>44295</c:v>
                </c:pt>
                <c:pt idx="830">
                  <c:v>44296</c:v>
                </c:pt>
                <c:pt idx="831">
                  <c:v>44297</c:v>
                </c:pt>
                <c:pt idx="832">
                  <c:v>44298</c:v>
                </c:pt>
                <c:pt idx="833">
                  <c:v>44299</c:v>
                </c:pt>
                <c:pt idx="834">
                  <c:v>44300</c:v>
                </c:pt>
                <c:pt idx="835">
                  <c:v>44301</c:v>
                </c:pt>
                <c:pt idx="836">
                  <c:v>44302</c:v>
                </c:pt>
                <c:pt idx="837">
                  <c:v>44303</c:v>
                </c:pt>
                <c:pt idx="838">
                  <c:v>44304</c:v>
                </c:pt>
                <c:pt idx="839">
                  <c:v>44305</c:v>
                </c:pt>
                <c:pt idx="840">
                  <c:v>44306</c:v>
                </c:pt>
                <c:pt idx="841">
                  <c:v>44307</c:v>
                </c:pt>
                <c:pt idx="842">
                  <c:v>44308</c:v>
                </c:pt>
                <c:pt idx="843">
                  <c:v>44309</c:v>
                </c:pt>
                <c:pt idx="844">
                  <c:v>44310</c:v>
                </c:pt>
                <c:pt idx="845">
                  <c:v>44311</c:v>
                </c:pt>
                <c:pt idx="846">
                  <c:v>44312</c:v>
                </c:pt>
                <c:pt idx="847">
                  <c:v>44313</c:v>
                </c:pt>
                <c:pt idx="848">
                  <c:v>44314</c:v>
                </c:pt>
                <c:pt idx="849">
                  <c:v>44315</c:v>
                </c:pt>
                <c:pt idx="850">
                  <c:v>44316</c:v>
                </c:pt>
                <c:pt idx="851">
                  <c:v>44317</c:v>
                </c:pt>
                <c:pt idx="852">
                  <c:v>44318</c:v>
                </c:pt>
                <c:pt idx="853">
                  <c:v>44319</c:v>
                </c:pt>
                <c:pt idx="854">
                  <c:v>44320</c:v>
                </c:pt>
                <c:pt idx="855">
                  <c:v>44321</c:v>
                </c:pt>
                <c:pt idx="856">
                  <c:v>44322</c:v>
                </c:pt>
                <c:pt idx="857">
                  <c:v>44323</c:v>
                </c:pt>
                <c:pt idx="858">
                  <c:v>44324</c:v>
                </c:pt>
                <c:pt idx="859">
                  <c:v>44325</c:v>
                </c:pt>
                <c:pt idx="860">
                  <c:v>44326</c:v>
                </c:pt>
                <c:pt idx="861">
                  <c:v>44327</c:v>
                </c:pt>
                <c:pt idx="862">
                  <c:v>44328</c:v>
                </c:pt>
                <c:pt idx="863">
                  <c:v>44329</c:v>
                </c:pt>
                <c:pt idx="864">
                  <c:v>44330</c:v>
                </c:pt>
                <c:pt idx="865">
                  <c:v>44331</c:v>
                </c:pt>
                <c:pt idx="866">
                  <c:v>44332</c:v>
                </c:pt>
                <c:pt idx="867">
                  <c:v>44333</c:v>
                </c:pt>
                <c:pt idx="868">
                  <c:v>44334</c:v>
                </c:pt>
                <c:pt idx="869">
                  <c:v>44335</c:v>
                </c:pt>
                <c:pt idx="870">
                  <c:v>44336</c:v>
                </c:pt>
                <c:pt idx="871">
                  <c:v>44337</c:v>
                </c:pt>
                <c:pt idx="872">
                  <c:v>44338</c:v>
                </c:pt>
                <c:pt idx="873">
                  <c:v>44339</c:v>
                </c:pt>
                <c:pt idx="874">
                  <c:v>44340</c:v>
                </c:pt>
                <c:pt idx="875">
                  <c:v>44341</c:v>
                </c:pt>
                <c:pt idx="876">
                  <c:v>44342</c:v>
                </c:pt>
                <c:pt idx="877">
                  <c:v>44343</c:v>
                </c:pt>
                <c:pt idx="878">
                  <c:v>44344</c:v>
                </c:pt>
                <c:pt idx="879">
                  <c:v>44345</c:v>
                </c:pt>
                <c:pt idx="880">
                  <c:v>44346</c:v>
                </c:pt>
                <c:pt idx="881">
                  <c:v>44347</c:v>
                </c:pt>
                <c:pt idx="882">
                  <c:v>44348</c:v>
                </c:pt>
                <c:pt idx="883">
                  <c:v>44349</c:v>
                </c:pt>
                <c:pt idx="884">
                  <c:v>44350</c:v>
                </c:pt>
                <c:pt idx="885">
                  <c:v>44351</c:v>
                </c:pt>
                <c:pt idx="886">
                  <c:v>44352</c:v>
                </c:pt>
                <c:pt idx="887">
                  <c:v>44353</c:v>
                </c:pt>
                <c:pt idx="888">
                  <c:v>44354</c:v>
                </c:pt>
                <c:pt idx="889">
                  <c:v>44355</c:v>
                </c:pt>
                <c:pt idx="890">
                  <c:v>44356</c:v>
                </c:pt>
                <c:pt idx="891">
                  <c:v>44357</c:v>
                </c:pt>
                <c:pt idx="892">
                  <c:v>44358</c:v>
                </c:pt>
                <c:pt idx="893">
                  <c:v>44359</c:v>
                </c:pt>
                <c:pt idx="894">
                  <c:v>44360</c:v>
                </c:pt>
                <c:pt idx="895">
                  <c:v>44361</c:v>
                </c:pt>
                <c:pt idx="896">
                  <c:v>44362</c:v>
                </c:pt>
                <c:pt idx="897">
                  <c:v>44363</c:v>
                </c:pt>
                <c:pt idx="898">
                  <c:v>44364</c:v>
                </c:pt>
                <c:pt idx="899">
                  <c:v>44365</c:v>
                </c:pt>
                <c:pt idx="900">
                  <c:v>44366</c:v>
                </c:pt>
                <c:pt idx="901">
                  <c:v>44367</c:v>
                </c:pt>
                <c:pt idx="902">
                  <c:v>44368</c:v>
                </c:pt>
                <c:pt idx="903">
                  <c:v>44369</c:v>
                </c:pt>
                <c:pt idx="904">
                  <c:v>44370</c:v>
                </c:pt>
                <c:pt idx="905">
                  <c:v>44371</c:v>
                </c:pt>
                <c:pt idx="906">
                  <c:v>44372</c:v>
                </c:pt>
                <c:pt idx="907">
                  <c:v>44373</c:v>
                </c:pt>
                <c:pt idx="908">
                  <c:v>44374</c:v>
                </c:pt>
                <c:pt idx="909">
                  <c:v>44375</c:v>
                </c:pt>
                <c:pt idx="910">
                  <c:v>44376</c:v>
                </c:pt>
                <c:pt idx="911">
                  <c:v>44377</c:v>
                </c:pt>
                <c:pt idx="912">
                  <c:v>44378</c:v>
                </c:pt>
                <c:pt idx="913">
                  <c:v>44379</c:v>
                </c:pt>
                <c:pt idx="914">
                  <c:v>44380</c:v>
                </c:pt>
                <c:pt idx="915">
                  <c:v>44381</c:v>
                </c:pt>
                <c:pt idx="916">
                  <c:v>44382</c:v>
                </c:pt>
                <c:pt idx="917">
                  <c:v>44383</c:v>
                </c:pt>
                <c:pt idx="918">
                  <c:v>44384</c:v>
                </c:pt>
                <c:pt idx="919">
                  <c:v>44385</c:v>
                </c:pt>
                <c:pt idx="920">
                  <c:v>44386</c:v>
                </c:pt>
                <c:pt idx="921">
                  <c:v>44387</c:v>
                </c:pt>
                <c:pt idx="922">
                  <c:v>44388</c:v>
                </c:pt>
                <c:pt idx="923">
                  <c:v>44389</c:v>
                </c:pt>
                <c:pt idx="924">
                  <c:v>44390</c:v>
                </c:pt>
                <c:pt idx="925">
                  <c:v>44391</c:v>
                </c:pt>
                <c:pt idx="926">
                  <c:v>44392</c:v>
                </c:pt>
                <c:pt idx="927">
                  <c:v>44393</c:v>
                </c:pt>
                <c:pt idx="928">
                  <c:v>44394</c:v>
                </c:pt>
                <c:pt idx="929">
                  <c:v>44395</c:v>
                </c:pt>
                <c:pt idx="930">
                  <c:v>44396</c:v>
                </c:pt>
                <c:pt idx="931">
                  <c:v>44397</c:v>
                </c:pt>
                <c:pt idx="932">
                  <c:v>44398</c:v>
                </c:pt>
                <c:pt idx="933">
                  <c:v>44399</c:v>
                </c:pt>
                <c:pt idx="934">
                  <c:v>44400</c:v>
                </c:pt>
                <c:pt idx="935">
                  <c:v>44401</c:v>
                </c:pt>
                <c:pt idx="936">
                  <c:v>44402</c:v>
                </c:pt>
                <c:pt idx="937">
                  <c:v>44403</c:v>
                </c:pt>
                <c:pt idx="938">
                  <c:v>44404</c:v>
                </c:pt>
                <c:pt idx="939">
                  <c:v>44405</c:v>
                </c:pt>
                <c:pt idx="940">
                  <c:v>44406</c:v>
                </c:pt>
                <c:pt idx="941">
                  <c:v>44407</c:v>
                </c:pt>
                <c:pt idx="942">
                  <c:v>44408</c:v>
                </c:pt>
                <c:pt idx="943">
                  <c:v>44409</c:v>
                </c:pt>
                <c:pt idx="944">
                  <c:v>44410</c:v>
                </c:pt>
                <c:pt idx="945">
                  <c:v>44411</c:v>
                </c:pt>
                <c:pt idx="946">
                  <c:v>44412</c:v>
                </c:pt>
                <c:pt idx="947">
                  <c:v>44413</c:v>
                </c:pt>
                <c:pt idx="948">
                  <c:v>44414</c:v>
                </c:pt>
                <c:pt idx="949">
                  <c:v>44415</c:v>
                </c:pt>
                <c:pt idx="950">
                  <c:v>44416</c:v>
                </c:pt>
                <c:pt idx="951">
                  <c:v>44417</c:v>
                </c:pt>
                <c:pt idx="952">
                  <c:v>44418</c:v>
                </c:pt>
                <c:pt idx="953">
                  <c:v>44419</c:v>
                </c:pt>
                <c:pt idx="954">
                  <c:v>44420</c:v>
                </c:pt>
                <c:pt idx="955">
                  <c:v>44421</c:v>
                </c:pt>
                <c:pt idx="956">
                  <c:v>44422</c:v>
                </c:pt>
                <c:pt idx="957">
                  <c:v>44423</c:v>
                </c:pt>
                <c:pt idx="958">
                  <c:v>44424</c:v>
                </c:pt>
                <c:pt idx="959">
                  <c:v>44425</c:v>
                </c:pt>
                <c:pt idx="960">
                  <c:v>44426</c:v>
                </c:pt>
                <c:pt idx="961">
                  <c:v>44427</c:v>
                </c:pt>
                <c:pt idx="962">
                  <c:v>44428</c:v>
                </c:pt>
                <c:pt idx="963">
                  <c:v>44429</c:v>
                </c:pt>
                <c:pt idx="964">
                  <c:v>44430</c:v>
                </c:pt>
                <c:pt idx="965">
                  <c:v>44431</c:v>
                </c:pt>
                <c:pt idx="966">
                  <c:v>44432</c:v>
                </c:pt>
                <c:pt idx="967">
                  <c:v>44433</c:v>
                </c:pt>
                <c:pt idx="968">
                  <c:v>44434</c:v>
                </c:pt>
                <c:pt idx="969">
                  <c:v>44435</c:v>
                </c:pt>
                <c:pt idx="970">
                  <c:v>44436</c:v>
                </c:pt>
                <c:pt idx="971">
                  <c:v>44437</c:v>
                </c:pt>
                <c:pt idx="972">
                  <c:v>44438</c:v>
                </c:pt>
                <c:pt idx="973">
                  <c:v>44439</c:v>
                </c:pt>
                <c:pt idx="974">
                  <c:v>44440</c:v>
                </c:pt>
                <c:pt idx="975">
                  <c:v>44441</c:v>
                </c:pt>
                <c:pt idx="976">
                  <c:v>44442</c:v>
                </c:pt>
                <c:pt idx="977">
                  <c:v>44443</c:v>
                </c:pt>
                <c:pt idx="978">
                  <c:v>44444</c:v>
                </c:pt>
                <c:pt idx="979">
                  <c:v>44445</c:v>
                </c:pt>
                <c:pt idx="980">
                  <c:v>44446</c:v>
                </c:pt>
                <c:pt idx="981">
                  <c:v>44447</c:v>
                </c:pt>
                <c:pt idx="982">
                  <c:v>44448</c:v>
                </c:pt>
                <c:pt idx="983">
                  <c:v>44449</c:v>
                </c:pt>
                <c:pt idx="984">
                  <c:v>44450</c:v>
                </c:pt>
                <c:pt idx="985">
                  <c:v>44451</c:v>
                </c:pt>
                <c:pt idx="986">
                  <c:v>44452</c:v>
                </c:pt>
                <c:pt idx="987">
                  <c:v>44453</c:v>
                </c:pt>
                <c:pt idx="988">
                  <c:v>44454</c:v>
                </c:pt>
                <c:pt idx="989">
                  <c:v>44455</c:v>
                </c:pt>
                <c:pt idx="990">
                  <c:v>44456</c:v>
                </c:pt>
                <c:pt idx="991">
                  <c:v>44457</c:v>
                </c:pt>
                <c:pt idx="992">
                  <c:v>44458</c:v>
                </c:pt>
                <c:pt idx="993">
                  <c:v>44459</c:v>
                </c:pt>
                <c:pt idx="994">
                  <c:v>44460</c:v>
                </c:pt>
                <c:pt idx="995">
                  <c:v>44461</c:v>
                </c:pt>
                <c:pt idx="996">
                  <c:v>44462</c:v>
                </c:pt>
                <c:pt idx="997">
                  <c:v>44463</c:v>
                </c:pt>
                <c:pt idx="998">
                  <c:v>44464</c:v>
                </c:pt>
                <c:pt idx="999">
                  <c:v>44465</c:v>
                </c:pt>
                <c:pt idx="1000">
                  <c:v>44466</c:v>
                </c:pt>
                <c:pt idx="1001">
                  <c:v>44467</c:v>
                </c:pt>
                <c:pt idx="1002">
                  <c:v>44468</c:v>
                </c:pt>
                <c:pt idx="1003">
                  <c:v>44469</c:v>
                </c:pt>
                <c:pt idx="1004">
                  <c:v>44470</c:v>
                </c:pt>
                <c:pt idx="1005">
                  <c:v>44471</c:v>
                </c:pt>
                <c:pt idx="1006">
                  <c:v>44472</c:v>
                </c:pt>
                <c:pt idx="1007">
                  <c:v>44473</c:v>
                </c:pt>
                <c:pt idx="1008">
                  <c:v>44474</c:v>
                </c:pt>
                <c:pt idx="1009">
                  <c:v>44475</c:v>
                </c:pt>
                <c:pt idx="1010">
                  <c:v>44476</c:v>
                </c:pt>
                <c:pt idx="1011">
                  <c:v>44477</c:v>
                </c:pt>
                <c:pt idx="1012">
                  <c:v>44478</c:v>
                </c:pt>
                <c:pt idx="1013">
                  <c:v>44479</c:v>
                </c:pt>
                <c:pt idx="1014">
                  <c:v>44480</c:v>
                </c:pt>
                <c:pt idx="1015">
                  <c:v>44481</c:v>
                </c:pt>
                <c:pt idx="1016">
                  <c:v>44482</c:v>
                </c:pt>
                <c:pt idx="1017">
                  <c:v>44483</c:v>
                </c:pt>
                <c:pt idx="1018">
                  <c:v>44484</c:v>
                </c:pt>
                <c:pt idx="1019">
                  <c:v>44485</c:v>
                </c:pt>
                <c:pt idx="1020">
                  <c:v>44486</c:v>
                </c:pt>
                <c:pt idx="1021">
                  <c:v>44487</c:v>
                </c:pt>
                <c:pt idx="1022">
                  <c:v>44488</c:v>
                </c:pt>
                <c:pt idx="1023">
                  <c:v>44489</c:v>
                </c:pt>
                <c:pt idx="1024">
                  <c:v>44490</c:v>
                </c:pt>
                <c:pt idx="1025">
                  <c:v>44491</c:v>
                </c:pt>
                <c:pt idx="1026">
                  <c:v>44492</c:v>
                </c:pt>
                <c:pt idx="1027">
                  <c:v>44493</c:v>
                </c:pt>
                <c:pt idx="1028">
                  <c:v>44494</c:v>
                </c:pt>
                <c:pt idx="1029">
                  <c:v>44495</c:v>
                </c:pt>
                <c:pt idx="1030">
                  <c:v>44496</c:v>
                </c:pt>
                <c:pt idx="1031">
                  <c:v>44497</c:v>
                </c:pt>
                <c:pt idx="1032">
                  <c:v>44498</c:v>
                </c:pt>
                <c:pt idx="1033">
                  <c:v>44499</c:v>
                </c:pt>
                <c:pt idx="1034">
                  <c:v>44500</c:v>
                </c:pt>
              </c:numCache>
            </c:numRef>
          </c:cat>
          <c:val>
            <c:numRef>
              <c:f>'Jason values'!$D$2:$D$1037</c:f>
              <c:numCache>
                <c:formatCode>General</c:formatCode>
                <c:ptCount val="1036"/>
                <c:pt idx="74">
                  <c:v>17.227929490000001</c:v>
                </c:pt>
                <c:pt idx="75">
                  <c:v>33.915829080000002</c:v>
                </c:pt>
                <c:pt idx="76">
                  <c:v>35.53768839</c:v>
                </c:pt>
                <c:pt idx="77">
                  <c:v>29.419399460000001</c:v>
                </c:pt>
                <c:pt idx="78">
                  <c:v>25.245501520000001</c:v>
                </c:pt>
                <c:pt idx="79">
                  <c:v>24.55598239</c:v>
                </c:pt>
                <c:pt idx="80">
                  <c:v>31.461189900000001</c:v>
                </c:pt>
                <c:pt idx="81">
                  <c:v>38.138626340000002</c:v>
                </c:pt>
                <c:pt idx="82">
                  <c:v>38.858166429999997</c:v>
                </c:pt>
                <c:pt idx="83">
                  <c:v>36.681615389999997</c:v>
                </c:pt>
                <c:pt idx="84">
                  <c:v>42.330628189999999</c:v>
                </c:pt>
                <c:pt idx="85">
                  <c:v>27.441919729999999</c:v>
                </c:pt>
                <c:pt idx="86">
                  <c:v>19.185752619999999</c:v>
                </c:pt>
                <c:pt idx="87">
                  <c:v>15.117760090000001</c:v>
                </c:pt>
                <c:pt idx="88">
                  <c:v>12.59833435</c:v>
                </c:pt>
                <c:pt idx="89">
                  <c:v>10.621038950000001</c:v>
                </c:pt>
                <c:pt idx="90">
                  <c:v>9.8020258229999992</c:v>
                </c:pt>
                <c:pt idx="91">
                  <c:v>20.616044160000001</c:v>
                </c:pt>
                <c:pt idx="92">
                  <c:v>27.967455009999998</c:v>
                </c:pt>
                <c:pt idx="93">
                  <c:v>22.604418899999999</c:v>
                </c:pt>
                <c:pt idx="94">
                  <c:v>16.731764609999999</c:v>
                </c:pt>
                <c:pt idx="95">
                  <c:v>14.28441684</c:v>
                </c:pt>
                <c:pt idx="96">
                  <c:v>12.84132116</c:v>
                </c:pt>
                <c:pt idx="97">
                  <c:v>12.699596079999999</c:v>
                </c:pt>
                <c:pt idx="98">
                  <c:v>11.54253475</c:v>
                </c:pt>
                <c:pt idx="99">
                  <c:v>11.16463166</c:v>
                </c:pt>
                <c:pt idx="100">
                  <c:v>11.64204354</c:v>
                </c:pt>
                <c:pt idx="101">
                  <c:v>11.5958535</c:v>
                </c:pt>
                <c:pt idx="102">
                  <c:v>10.05430117</c:v>
                </c:pt>
                <c:pt idx="103">
                  <c:v>36.680980900000002</c:v>
                </c:pt>
                <c:pt idx="104">
                  <c:v>25.896448159999998</c:v>
                </c:pt>
                <c:pt idx="105">
                  <c:v>33.209012080000001</c:v>
                </c:pt>
                <c:pt idx="106">
                  <c:v>39.924161380000001</c:v>
                </c:pt>
                <c:pt idx="107">
                  <c:v>52.399329209999998</c:v>
                </c:pt>
                <c:pt idx="108">
                  <c:v>34.354252539999997</c:v>
                </c:pt>
                <c:pt idx="109">
                  <c:v>26.650945440000001</c:v>
                </c:pt>
                <c:pt idx="110">
                  <c:v>22.286940250000001</c:v>
                </c:pt>
                <c:pt idx="111">
                  <c:v>20.778167570000001</c:v>
                </c:pt>
                <c:pt idx="112">
                  <c:v>50.0836477</c:v>
                </c:pt>
                <c:pt idx="113">
                  <c:v>15.898246110000001</c:v>
                </c:pt>
                <c:pt idx="114">
                  <c:v>13.25861572</c:v>
                </c:pt>
                <c:pt idx="115">
                  <c:v>19.1126465</c:v>
                </c:pt>
                <c:pt idx="116">
                  <c:v>29.080652829999998</c:v>
                </c:pt>
                <c:pt idx="117">
                  <c:v>59.538304109999999</c:v>
                </c:pt>
                <c:pt idx="118">
                  <c:v>33.251335699999998</c:v>
                </c:pt>
                <c:pt idx="119">
                  <c:v>26.237898609999998</c:v>
                </c:pt>
                <c:pt idx="120">
                  <c:v>19.323500790000001</c:v>
                </c:pt>
                <c:pt idx="121">
                  <c:v>92.025163950000007</c:v>
                </c:pt>
                <c:pt idx="122">
                  <c:v>50.933018660000002</c:v>
                </c:pt>
                <c:pt idx="123">
                  <c:v>31.307967040000001</c:v>
                </c:pt>
                <c:pt idx="124">
                  <c:v>20.146620729999999</c:v>
                </c:pt>
                <c:pt idx="125">
                  <c:v>15.3363736</c:v>
                </c:pt>
                <c:pt idx="126">
                  <c:v>14.627722609999999</c:v>
                </c:pt>
                <c:pt idx="127">
                  <c:v>94.971395060000006</c:v>
                </c:pt>
                <c:pt idx="128">
                  <c:v>56.290994849999997</c:v>
                </c:pt>
                <c:pt idx="129">
                  <c:v>27.170757630000001</c:v>
                </c:pt>
                <c:pt idx="130">
                  <c:v>18.65619315</c:v>
                </c:pt>
                <c:pt idx="131">
                  <c:v>27.329241979999999</c:v>
                </c:pt>
                <c:pt idx="132">
                  <c:v>22.641151069999999</c:v>
                </c:pt>
                <c:pt idx="133">
                  <c:v>16.3660025</c:v>
                </c:pt>
                <c:pt idx="134">
                  <c:v>16.91866035</c:v>
                </c:pt>
                <c:pt idx="135">
                  <c:v>16.472822180000001</c:v>
                </c:pt>
                <c:pt idx="136">
                  <c:v>16.500570010000001</c:v>
                </c:pt>
                <c:pt idx="137">
                  <c:v>319.46477149999998</c:v>
                </c:pt>
                <c:pt idx="138">
                  <c:v>318.49368279999999</c:v>
                </c:pt>
                <c:pt idx="139">
                  <c:v>97.138914040000003</c:v>
                </c:pt>
                <c:pt idx="140">
                  <c:v>71.885374470000002</c:v>
                </c:pt>
                <c:pt idx="141">
                  <c:v>615.24746889999994</c:v>
                </c:pt>
                <c:pt idx="142">
                  <c:v>1209.5438549999999</c:v>
                </c:pt>
                <c:pt idx="143">
                  <c:v>497.70669070000002</c:v>
                </c:pt>
                <c:pt idx="144">
                  <c:v>846.45330920000004</c:v>
                </c:pt>
                <c:pt idx="145">
                  <c:v>116.36048700000001</c:v>
                </c:pt>
                <c:pt idx="146">
                  <c:v>56.891366949999998</c:v>
                </c:pt>
                <c:pt idx="147">
                  <c:v>3986.1377870000001</c:v>
                </c:pt>
                <c:pt idx="148">
                  <c:v>1165.2099270000001</c:v>
                </c:pt>
                <c:pt idx="149">
                  <c:v>257.72410289999999</c:v>
                </c:pt>
                <c:pt idx="150">
                  <c:v>137.1808905</c:v>
                </c:pt>
                <c:pt idx="151">
                  <c:v>128.08362049999999</c:v>
                </c:pt>
                <c:pt idx="152">
                  <c:v>111.8047266</c:v>
                </c:pt>
                <c:pt idx="153">
                  <c:v>71.470220510000004</c:v>
                </c:pt>
                <c:pt idx="154">
                  <c:v>79.63159211</c:v>
                </c:pt>
                <c:pt idx="155">
                  <c:v>88.250302090000005</c:v>
                </c:pt>
                <c:pt idx="156">
                  <c:v>69.661699889999994</c:v>
                </c:pt>
                <c:pt idx="157">
                  <c:v>66.78955148</c:v>
                </c:pt>
                <c:pt idx="158">
                  <c:v>65.753431539999994</c:v>
                </c:pt>
                <c:pt idx="159">
                  <c:v>54.970846600000002</c:v>
                </c:pt>
                <c:pt idx="160">
                  <c:v>55.699378179999997</c:v>
                </c:pt>
                <c:pt idx="161">
                  <c:v>50.069196030000001</c:v>
                </c:pt>
                <c:pt idx="162">
                  <c:v>49.856668460000002</c:v>
                </c:pt>
                <c:pt idx="163">
                  <c:v>59.315459480000001</c:v>
                </c:pt>
                <c:pt idx="164">
                  <c:v>65.333323010000001</c:v>
                </c:pt>
                <c:pt idx="165">
                  <c:v>58.048991710000003</c:v>
                </c:pt>
                <c:pt idx="166">
                  <c:v>58.511357660000002</c:v>
                </c:pt>
                <c:pt idx="167">
                  <c:v>124.1853115</c:v>
                </c:pt>
                <c:pt idx="168">
                  <c:v>119.2256946</c:v>
                </c:pt>
                <c:pt idx="169">
                  <c:v>55.278379659999999</c:v>
                </c:pt>
                <c:pt idx="170">
                  <c:v>66.292059199999997</c:v>
                </c:pt>
                <c:pt idx="171">
                  <c:v>67.302037530000007</c:v>
                </c:pt>
                <c:pt idx="172">
                  <c:v>61.474264210000001</c:v>
                </c:pt>
                <c:pt idx="173">
                  <c:v>57.354598940000002</c:v>
                </c:pt>
                <c:pt idx="174">
                  <c:v>54.914997909999997</c:v>
                </c:pt>
                <c:pt idx="175">
                  <c:v>50.288800219999999</c:v>
                </c:pt>
                <c:pt idx="176">
                  <c:v>45.388120100000002</c:v>
                </c:pt>
                <c:pt idx="177">
                  <c:v>38.658053379999998</c:v>
                </c:pt>
                <c:pt idx="178">
                  <c:v>34.825674599999999</c:v>
                </c:pt>
                <c:pt idx="179">
                  <c:v>33.408694160000003</c:v>
                </c:pt>
                <c:pt idx="180">
                  <c:v>32.527135569999999</c:v>
                </c:pt>
                <c:pt idx="181">
                  <c:v>39.270365959999999</c:v>
                </c:pt>
                <c:pt idx="182">
                  <c:v>37.217694080000001</c:v>
                </c:pt>
                <c:pt idx="183">
                  <c:v>64.531062120000001</c:v>
                </c:pt>
                <c:pt idx="184">
                  <c:v>52.676722920000003</c:v>
                </c:pt>
                <c:pt idx="185">
                  <c:v>331.49461100000002</c:v>
                </c:pt>
                <c:pt idx="186">
                  <c:v>91.143858480000006</c:v>
                </c:pt>
                <c:pt idx="187">
                  <c:v>53.475853409999999</c:v>
                </c:pt>
                <c:pt idx="188">
                  <c:v>72.085624600000003</c:v>
                </c:pt>
                <c:pt idx="189">
                  <c:v>83.97233439</c:v>
                </c:pt>
                <c:pt idx="190">
                  <c:v>42.76539537</c:v>
                </c:pt>
                <c:pt idx="191">
                  <c:v>35.712490690000003</c:v>
                </c:pt>
                <c:pt idx="192">
                  <c:v>29.237131160000001</c:v>
                </c:pt>
                <c:pt idx="193">
                  <c:v>27.495693960000001</c:v>
                </c:pt>
                <c:pt idx="194">
                  <c:v>27.980119779999999</c:v>
                </c:pt>
                <c:pt idx="195">
                  <c:v>27.462078689999998</c:v>
                </c:pt>
                <c:pt idx="196">
                  <c:v>83.987135140000007</c:v>
                </c:pt>
                <c:pt idx="197">
                  <c:v>27.098842940000001</c:v>
                </c:pt>
                <c:pt idx="198">
                  <c:v>25.884582890000001</c:v>
                </c:pt>
                <c:pt idx="199">
                  <c:v>23.68433821</c:v>
                </c:pt>
                <c:pt idx="200">
                  <c:v>21.777477780000002</c:v>
                </c:pt>
                <c:pt idx="201">
                  <c:v>21.38966593</c:v>
                </c:pt>
                <c:pt idx="202">
                  <c:v>24.378035430000001</c:v>
                </c:pt>
                <c:pt idx="203">
                  <c:v>26.765658999999999</c:v>
                </c:pt>
                <c:pt idx="204">
                  <c:v>27.97106359</c:v>
                </c:pt>
                <c:pt idx="205">
                  <c:v>27.51164052</c:v>
                </c:pt>
                <c:pt idx="206">
                  <c:v>29.719933449999999</c:v>
                </c:pt>
                <c:pt idx="207">
                  <c:v>36.443305379999998</c:v>
                </c:pt>
                <c:pt idx="208">
                  <c:v>33.517119090000001</c:v>
                </c:pt>
                <c:pt idx="209">
                  <c:v>39.422354810000002</c:v>
                </c:pt>
                <c:pt idx="210">
                  <c:v>42.635378359999997</c:v>
                </c:pt>
                <c:pt idx="211">
                  <c:v>43.044006529999997</c:v>
                </c:pt>
                <c:pt idx="212">
                  <c:v>39.11804515</c:v>
                </c:pt>
                <c:pt idx="213">
                  <c:v>59.7894243</c:v>
                </c:pt>
                <c:pt idx="214">
                  <c:v>169.53202379999999</c:v>
                </c:pt>
                <c:pt idx="215">
                  <c:v>51.521475109999997</c:v>
                </c:pt>
                <c:pt idx="216">
                  <c:v>24.527360290000001</c:v>
                </c:pt>
                <c:pt idx="217">
                  <c:v>15.495251659999999</c:v>
                </c:pt>
                <c:pt idx="218">
                  <c:v>14.696710360000001</c:v>
                </c:pt>
                <c:pt idx="219">
                  <c:v>16.295830899999999</c:v>
                </c:pt>
                <c:pt idx="220">
                  <c:v>17.304174190000001</c:v>
                </c:pt>
                <c:pt idx="221">
                  <c:v>16.73675939</c:v>
                </c:pt>
                <c:pt idx="222">
                  <c:v>15.823738069999999</c:v>
                </c:pt>
                <c:pt idx="223">
                  <c:v>16.173264660000001</c:v>
                </c:pt>
                <c:pt idx="224">
                  <c:v>15.77244625</c:v>
                </c:pt>
                <c:pt idx="225">
                  <c:v>66.688445450000003</c:v>
                </c:pt>
                <c:pt idx="226">
                  <c:v>32.95392545</c:v>
                </c:pt>
                <c:pt idx="227">
                  <c:v>20.106162090000002</c:v>
                </c:pt>
                <c:pt idx="228">
                  <c:v>17.93492548</c:v>
                </c:pt>
                <c:pt idx="229">
                  <c:v>18.470749380000001</c:v>
                </c:pt>
                <c:pt idx="230">
                  <c:v>19.222574259999998</c:v>
                </c:pt>
                <c:pt idx="231">
                  <c:v>19.200030129999998</c:v>
                </c:pt>
                <c:pt idx="232">
                  <c:v>17.527229640000002</c:v>
                </c:pt>
                <c:pt idx="233">
                  <c:v>16.573179679999999</c:v>
                </c:pt>
                <c:pt idx="234">
                  <c:v>19.152915839999999</c:v>
                </c:pt>
                <c:pt idx="235">
                  <c:v>19.164391439999999</c:v>
                </c:pt>
                <c:pt idx="236">
                  <c:v>14.81696781</c:v>
                </c:pt>
                <c:pt idx="237">
                  <c:v>13.81918509</c:v>
                </c:pt>
                <c:pt idx="238">
                  <c:v>15.30726222</c:v>
                </c:pt>
                <c:pt idx="239">
                  <c:v>16.446417090000001</c:v>
                </c:pt>
                <c:pt idx="240">
                  <c:v>16.571880419999999</c:v>
                </c:pt>
                <c:pt idx="241">
                  <c:v>26.383283550000002</c:v>
                </c:pt>
                <c:pt idx="242">
                  <c:v>30.336187890000001</c:v>
                </c:pt>
                <c:pt idx="243">
                  <c:v>987.55550100000005</c:v>
                </c:pt>
                <c:pt idx="244">
                  <c:v>149.48798239999999</c:v>
                </c:pt>
                <c:pt idx="245">
                  <c:v>54.513881589999997</c:v>
                </c:pt>
                <c:pt idx="246">
                  <c:v>29.92096991</c:v>
                </c:pt>
                <c:pt idx="247">
                  <c:v>23.833144969999999</c:v>
                </c:pt>
                <c:pt idx="248">
                  <c:v>20.63374383</c:v>
                </c:pt>
                <c:pt idx="249">
                  <c:v>19.143950740000001</c:v>
                </c:pt>
                <c:pt idx="250">
                  <c:v>18.791336340000001</c:v>
                </c:pt>
                <c:pt idx="251">
                  <c:v>209.31893529999999</c:v>
                </c:pt>
                <c:pt idx="252">
                  <c:v>174.4309916</c:v>
                </c:pt>
                <c:pt idx="253">
                  <c:v>49.826416809999998</c:v>
                </c:pt>
                <c:pt idx="254">
                  <c:v>25.215288610000002</c:v>
                </c:pt>
                <c:pt idx="255">
                  <c:v>21.232505740000001</c:v>
                </c:pt>
                <c:pt idx="256">
                  <c:v>16.93379431</c:v>
                </c:pt>
                <c:pt idx="257">
                  <c:v>15.57456002</c:v>
                </c:pt>
                <c:pt idx="258">
                  <c:v>15.111586129999999</c:v>
                </c:pt>
                <c:pt idx="259">
                  <c:v>235.03237569999999</c:v>
                </c:pt>
                <c:pt idx="260">
                  <c:v>320.01595470000001</c:v>
                </c:pt>
                <c:pt idx="261">
                  <c:v>66.965205780000005</c:v>
                </c:pt>
                <c:pt idx="262">
                  <c:v>24.064220840000001</c:v>
                </c:pt>
                <c:pt idx="263">
                  <c:v>20.144697480000001</c:v>
                </c:pt>
                <c:pt idx="264">
                  <c:v>16.04485584</c:v>
                </c:pt>
                <c:pt idx="265">
                  <c:v>14.00379708</c:v>
                </c:pt>
                <c:pt idx="266">
                  <c:v>20.01115046</c:v>
                </c:pt>
                <c:pt idx="267">
                  <c:v>17.315189220000001</c:v>
                </c:pt>
                <c:pt idx="268">
                  <c:v>15.46287869</c:v>
                </c:pt>
                <c:pt idx="269">
                  <c:v>15.17053514</c:v>
                </c:pt>
                <c:pt idx="270">
                  <c:v>12.51998888</c:v>
                </c:pt>
                <c:pt idx="271">
                  <c:v>13.52473535</c:v>
                </c:pt>
                <c:pt idx="272">
                  <c:v>17.004936499999999</c:v>
                </c:pt>
                <c:pt idx="273">
                  <c:v>17.078219969999999</c:v>
                </c:pt>
                <c:pt idx="274">
                  <c:v>17.688284339999999</c:v>
                </c:pt>
                <c:pt idx="275">
                  <c:v>32.666138009999997</c:v>
                </c:pt>
                <c:pt idx="276">
                  <c:v>52.665980490000003</c:v>
                </c:pt>
                <c:pt idx="277">
                  <c:v>41.130998200000001</c:v>
                </c:pt>
                <c:pt idx="278">
                  <c:v>20.628565049999999</c:v>
                </c:pt>
                <c:pt idx="279">
                  <c:v>144.36388640000001</c:v>
                </c:pt>
                <c:pt idx="280">
                  <c:v>20.658851640000002</c:v>
                </c:pt>
                <c:pt idx="281">
                  <c:v>106.53657339999999</c:v>
                </c:pt>
                <c:pt idx="282">
                  <c:v>57.127415120000002</c:v>
                </c:pt>
                <c:pt idx="283">
                  <c:v>16.703778190000001</c:v>
                </c:pt>
                <c:pt idx="284">
                  <c:v>26.39424511</c:v>
                </c:pt>
                <c:pt idx="285">
                  <c:v>13.136588209999999</c:v>
                </c:pt>
                <c:pt idx="286">
                  <c:v>9.3462520229999999</c:v>
                </c:pt>
                <c:pt idx="287">
                  <c:v>8.5870824979999991</c:v>
                </c:pt>
                <c:pt idx="288">
                  <c:v>8.5943524960000008</c:v>
                </c:pt>
                <c:pt idx="289">
                  <c:v>11.21623819</c:v>
                </c:pt>
                <c:pt idx="290">
                  <c:v>9.5599320460000001</c:v>
                </c:pt>
                <c:pt idx="291">
                  <c:v>8.8344490150000006</c:v>
                </c:pt>
                <c:pt idx="292">
                  <c:v>8.1387024760000006</c:v>
                </c:pt>
                <c:pt idx="293">
                  <c:v>8.0087812960000004</c:v>
                </c:pt>
                <c:pt idx="294">
                  <c:v>9.9633830490000008</c:v>
                </c:pt>
                <c:pt idx="295">
                  <c:v>28.822095010000002</c:v>
                </c:pt>
                <c:pt idx="296">
                  <c:v>30.389397979999998</c:v>
                </c:pt>
                <c:pt idx="297">
                  <c:v>20.219135659999999</c:v>
                </c:pt>
                <c:pt idx="298">
                  <c:v>18.35078656</c:v>
                </c:pt>
                <c:pt idx="299">
                  <c:v>14.51097759</c:v>
                </c:pt>
                <c:pt idx="300">
                  <c:v>11.27833244</c:v>
                </c:pt>
                <c:pt idx="301">
                  <c:v>12.68851323</c:v>
                </c:pt>
                <c:pt idx="302">
                  <c:v>11.711700560000001</c:v>
                </c:pt>
                <c:pt idx="303">
                  <c:v>9.5288905439999994</c:v>
                </c:pt>
                <c:pt idx="304">
                  <c:v>9.4148232220000008</c:v>
                </c:pt>
                <c:pt idx="305">
                  <c:v>10.947345909999999</c:v>
                </c:pt>
                <c:pt idx="306">
                  <c:v>13.66927102</c:v>
                </c:pt>
                <c:pt idx="307">
                  <c:v>16.036974369999999</c:v>
                </c:pt>
                <c:pt idx="308">
                  <c:v>99.038342130000004</c:v>
                </c:pt>
                <c:pt idx="309">
                  <c:v>28.23931129</c:v>
                </c:pt>
                <c:pt idx="310">
                  <c:v>16.611746220000001</c:v>
                </c:pt>
                <c:pt idx="311">
                  <c:v>9.5488567950000007</c:v>
                </c:pt>
                <c:pt idx="312">
                  <c:v>8.2402325409999992</c:v>
                </c:pt>
                <c:pt idx="313">
                  <c:v>7.9102834440000001</c:v>
                </c:pt>
                <c:pt idx="314">
                  <c:v>7.8439308920000004</c:v>
                </c:pt>
                <c:pt idx="315">
                  <c:v>7.5886785200000002</c:v>
                </c:pt>
                <c:pt idx="316">
                  <c:v>7.334371977</c:v>
                </c:pt>
                <c:pt idx="317">
                  <c:v>7.8020745910000002</c:v>
                </c:pt>
                <c:pt idx="318">
                  <c:v>6.5374033410000001</c:v>
                </c:pt>
                <c:pt idx="319">
                  <c:v>12.92761692</c:v>
                </c:pt>
                <c:pt idx="320">
                  <c:v>8.0557360849999995</c:v>
                </c:pt>
                <c:pt idx="321">
                  <c:v>5.7635284609999999</c:v>
                </c:pt>
                <c:pt idx="322">
                  <c:v>6.0643179710000004</c:v>
                </c:pt>
                <c:pt idx="323">
                  <c:v>6.4908389399999997</c:v>
                </c:pt>
                <c:pt idx="324">
                  <c:v>6.6616721329999997</c:v>
                </c:pt>
                <c:pt idx="325">
                  <c:v>16.10646186</c:v>
                </c:pt>
                <c:pt idx="326">
                  <c:v>11.50874357</c:v>
                </c:pt>
                <c:pt idx="327">
                  <c:v>9.446528786</c:v>
                </c:pt>
                <c:pt idx="328">
                  <c:v>7.8872431509999998</c:v>
                </c:pt>
                <c:pt idx="329">
                  <c:v>8.8470153049999993</c:v>
                </c:pt>
                <c:pt idx="330">
                  <c:v>15.591522360000001</c:v>
                </c:pt>
                <c:pt idx="331">
                  <c:v>10.51118939</c:v>
                </c:pt>
                <c:pt idx="332">
                  <c:v>9.8238981820000006</c:v>
                </c:pt>
                <c:pt idx="333">
                  <c:v>9.3302460739999997</c:v>
                </c:pt>
                <c:pt idx="334">
                  <c:v>8.0394103460000004</c:v>
                </c:pt>
                <c:pt idx="335">
                  <c:v>8.0843749999999996</c:v>
                </c:pt>
                <c:pt idx="336">
                  <c:v>7.3046875</c:v>
                </c:pt>
                <c:pt idx="337">
                  <c:v>7.030208333</c:v>
                </c:pt>
                <c:pt idx="338">
                  <c:v>7.5739583330000002</c:v>
                </c:pt>
                <c:pt idx="339">
                  <c:v>7.5520833329999997</c:v>
                </c:pt>
                <c:pt idx="340">
                  <c:v>7.6458333329999997</c:v>
                </c:pt>
                <c:pt idx="341">
                  <c:v>8.3000000000000007</c:v>
                </c:pt>
                <c:pt idx="342">
                  <c:v>8.9010416669999994</c:v>
                </c:pt>
                <c:pt idx="343">
                  <c:v>8.9197916670000001</c:v>
                </c:pt>
                <c:pt idx="344">
                  <c:v>9.7312499999999993</c:v>
                </c:pt>
                <c:pt idx="345">
                  <c:v>9.8000000000000007</c:v>
                </c:pt>
                <c:pt idx="346">
                  <c:v>9.7786458330000006</c:v>
                </c:pt>
                <c:pt idx="347">
                  <c:v>10.65885417</c:v>
                </c:pt>
                <c:pt idx="348">
                  <c:v>11.266666669999999</c:v>
                </c:pt>
                <c:pt idx="349">
                  <c:v>11.75520833</c:v>
                </c:pt>
                <c:pt idx="350">
                  <c:v>13.30833333</c:v>
                </c:pt>
                <c:pt idx="351">
                  <c:v>15.78385417</c:v>
                </c:pt>
                <c:pt idx="352">
                  <c:v>18.219791669999999</c:v>
                </c:pt>
                <c:pt idx="353">
                  <c:v>21.04878472</c:v>
                </c:pt>
                <c:pt idx="354">
                  <c:v>20.034548610000002</c:v>
                </c:pt>
                <c:pt idx="355">
                  <c:v>18.884895830000001</c:v>
                </c:pt>
                <c:pt idx="356">
                  <c:v>18.01927083</c:v>
                </c:pt>
                <c:pt idx="357">
                  <c:v>15.464062500000001</c:v>
                </c:pt>
                <c:pt idx="358">
                  <c:v>16.171875</c:v>
                </c:pt>
                <c:pt idx="359">
                  <c:v>17.615625000000001</c:v>
                </c:pt>
                <c:pt idx="360">
                  <c:v>18.30104167</c:v>
                </c:pt>
                <c:pt idx="361">
                  <c:v>17.809374999999999</c:v>
                </c:pt>
                <c:pt idx="362">
                  <c:v>18.744270830000001</c:v>
                </c:pt>
                <c:pt idx="363">
                  <c:v>21.708854169999999</c:v>
                </c:pt>
                <c:pt idx="364">
                  <c:v>22.770312499999999</c:v>
                </c:pt>
                <c:pt idx="365">
                  <c:v>23.565625000000001</c:v>
                </c:pt>
                <c:pt idx="366">
                  <c:v>25.272916670000001</c:v>
                </c:pt>
                <c:pt idx="367">
                  <c:v>26.256250000000001</c:v>
                </c:pt>
                <c:pt idx="368">
                  <c:v>29.927083329999999</c:v>
                </c:pt>
                <c:pt idx="369">
                  <c:v>27.682812500000001</c:v>
                </c:pt>
                <c:pt idx="370">
                  <c:v>21.83229167</c:v>
                </c:pt>
                <c:pt idx="371">
                  <c:v>22.864583329999999</c:v>
                </c:pt>
                <c:pt idx="372">
                  <c:v>21.92552083</c:v>
                </c:pt>
                <c:pt idx="373">
                  <c:v>23.793749999999999</c:v>
                </c:pt>
                <c:pt idx="374">
                  <c:v>18.630729169999999</c:v>
                </c:pt>
                <c:pt idx="375">
                  <c:v>11.2578125</c:v>
                </c:pt>
                <c:pt idx="376">
                  <c:v>11.36875</c:v>
                </c:pt>
                <c:pt idx="377">
                  <c:v>9.9203124999999996</c:v>
                </c:pt>
                <c:pt idx="378">
                  <c:v>8.2229166669999998</c:v>
                </c:pt>
                <c:pt idx="379">
                  <c:v>8.7651041670000005</c:v>
                </c:pt>
                <c:pt idx="380">
                  <c:v>8.4807291669999998</c:v>
                </c:pt>
                <c:pt idx="381">
                  <c:v>9.1005208329999991</c:v>
                </c:pt>
                <c:pt idx="382">
                  <c:v>9.3859375000000007</c:v>
                </c:pt>
                <c:pt idx="383">
                  <c:v>8.7458333330000002</c:v>
                </c:pt>
                <c:pt idx="384">
                  <c:v>9.25</c:v>
                </c:pt>
                <c:pt idx="385">
                  <c:v>13.594791669999999</c:v>
                </c:pt>
                <c:pt idx="386">
                  <c:v>10.346875000000001</c:v>
                </c:pt>
                <c:pt idx="387">
                  <c:v>8.8546875000000007</c:v>
                </c:pt>
                <c:pt idx="388">
                  <c:v>10.01770833</c:v>
                </c:pt>
                <c:pt idx="389">
                  <c:v>11.834375</c:v>
                </c:pt>
                <c:pt idx="390">
                  <c:v>11.353125</c:v>
                </c:pt>
                <c:pt idx="391">
                  <c:v>11.31041667</c:v>
                </c:pt>
                <c:pt idx="392">
                  <c:v>11.390104170000001</c:v>
                </c:pt>
                <c:pt idx="393">
                  <c:v>11.824999999999999</c:v>
                </c:pt>
                <c:pt idx="394">
                  <c:v>11.421875</c:v>
                </c:pt>
                <c:pt idx="395">
                  <c:v>11.94401042</c:v>
                </c:pt>
                <c:pt idx="396">
                  <c:v>10.67942708</c:v>
                </c:pt>
                <c:pt idx="397">
                  <c:v>10.680208329999999</c:v>
                </c:pt>
                <c:pt idx="398">
                  <c:v>9.9385416670000009</c:v>
                </c:pt>
                <c:pt idx="399">
                  <c:v>9.2265625</c:v>
                </c:pt>
                <c:pt idx="400">
                  <c:v>8.9072916670000009</c:v>
                </c:pt>
                <c:pt idx="401">
                  <c:v>7.9124999999999996</c:v>
                </c:pt>
                <c:pt idx="402">
                  <c:v>7.1916666669999998</c:v>
                </c:pt>
                <c:pt idx="403">
                  <c:v>8.2791666670000001</c:v>
                </c:pt>
                <c:pt idx="404">
                  <c:v>7.8229166670000003</c:v>
                </c:pt>
                <c:pt idx="405">
                  <c:v>7.5489583329999999</c:v>
                </c:pt>
                <c:pt idx="406">
                  <c:v>20.545833330000001</c:v>
                </c:pt>
                <c:pt idx="407">
                  <c:v>77.066666670000004</c:v>
                </c:pt>
                <c:pt idx="408">
                  <c:v>87.546875</c:v>
                </c:pt>
                <c:pt idx="409">
                  <c:v>38.036979170000002</c:v>
                </c:pt>
                <c:pt idx="410">
                  <c:v>22.622916669999999</c:v>
                </c:pt>
                <c:pt idx="411">
                  <c:v>24.439062499999999</c:v>
                </c:pt>
                <c:pt idx="412">
                  <c:v>100.6203125</c:v>
                </c:pt>
                <c:pt idx="413">
                  <c:v>342.0000187</c:v>
                </c:pt>
                <c:pt idx="414">
                  <c:v>197.36467780000001</c:v>
                </c:pt>
                <c:pt idx="415">
                  <c:v>42.970312499999999</c:v>
                </c:pt>
                <c:pt idx="416">
                  <c:v>327.47765909999998</c:v>
                </c:pt>
                <c:pt idx="417">
                  <c:v>654.45283440000003</c:v>
                </c:pt>
                <c:pt idx="418">
                  <c:v>267.32218280000001</c:v>
                </c:pt>
                <c:pt idx="419">
                  <c:v>306.28172080000002</c:v>
                </c:pt>
                <c:pt idx="420">
                  <c:v>698.9954851</c:v>
                </c:pt>
                <c:pt idx="421">
                  <c:v>283.87187499999999</c:v>
                </c:pt>
                <c:pt idx="422">
                  <c:v>159.1182292</c:v>
                </c:pt>
                <c:pt idx="423">
                  <c:v>71.530208329999994</c:v>
                </c:pt>
                <c:pt idx="424">
                  <c:v>185.81770829999999</c:v>
                </c:pt>
                <c:pt idx="425">
                  <c:v>221.55886079999999</c:v>
                </c:pt>
                <c:pt idx="426">
                  <c:v>53.689062499999999</c:v>
                </c:pt>
                <c:pt idx="427">
                  <c:v>21.997395829999999</c:v>
                </c:pt>
                <c:pt idx="428">
                  <c:v>13.25260417</c:v>
                </c:pt>
                <c:pt idx="429">
                  <c:v>10.160937499999999</c:v>
                </c:pt>
                <c:pt idx="430">
                  <c:v>59.636458330000004</c:v>
                </c:pt>
                <c:pt idx="431">
                  <c:v>70.159374999999997</c:v>
                </c:pt>
                <c:pt idx="432">
                  <c:v>18.4921875</c:v>
                </c:pt>
                <c:pt idx="433">
                  <c:v>14.399479169999999</c:v>
                </c:pt>
                <c:pt idx="434">
                  <c:v>18.029166669999999</c:v>
                </c:pt>
                <c:pt idx="435">
                  <c:v>40.694270830000001</c:v>
                </c:pt>
                <c:pt idx="436">
                  <c:v>75.152083329999996</c:v>
                </c:pt>
                <c:pt idx="437">
                  <c:v>109.3119792</c:v>
                </c:pt>
                <c:pt idx="438">
                  <c:v>56.386458330000004</c:v>
                </c:pt>
                <c:pt idx="439">
                  <c:v>19.24635417</c:v>
                </c:pt>
                <c:pt idx="440">
                  <c:v>12.975520830000001</c:v>
                </c:pt>
                <c:pt idx="441">
                  <c:v>14.14635417</c:v>
                </c:pt>
                <c:pt idx="442">
                  <c:v>38.647395830000001</c:v>
                </c:pt>
                <c:pt idx="443">
                  <c:v>80.298958330000005</c:v>
                </c:pt>
                <c:pt idx="444">
                  <c:v>58.833854170000002</c:v>
                </c:pt>
                <c:pt idx="445">
                  <c:v>27.55833333</c:v>
                </c:pt>
                <c:pt idx="446">
                  <c:v>30.190625000000001</c:v>
                </c:pt>
                <c:pt idx="447">
                  <c:v>95.862499999999997</c:v>
                </c:pt>
                <c:pt idx="448">
                  <c:v>181.85729169999999</c:v>
                </c:pt>
                <c:pt idx="449">
                  <c:v>123.0076471</c:v>
                </c:pt>
                <c:pt idx="450">
                  <c:v>91.196875000000006</c:v>
                </c:pt>
                <c:pt idx="451">
                  <c:v>60.4453125</c:v>
                </c:pt>
                <c:pt idx="452">
                  <c:v>37.884895829999998</c:v>
                </c:pt>
                <c:pt idx="453">
                  <c:v>21.424479170000001</c:v>
                </c:pt>
                <c:pt idx="454">
                  <c:v>25.735937499999999</c:v>
                </c:pt>
                <c:pt idx="455">
                  <c:v>29.149479169999999</c:v>
                </c:pt>
                <c:pt idx="456">
                  <c:v>17.133333329999999</c:v>
                </c:pt>
                <c:pt idx="457">
                  <c:v>10.703645829999999</c:v>
                </c:pt>
                <c:pt idx="458">
                  <c:v>8.2895833329999995</c:v>
                </c:pt>
                <c:pt idx="459">
                  <c:v>8.1182291670000009</c:v>
                </c:pt>
                <c:pt idx="460">
                  <c:v>50.297916669999999</c:v>
                </c:pt>
                <c:pt idx="461">
                  <c:v>45.614583330000002</c:v>
                </c:pt>
                <c:pt idx="462">
                  <c:v>28.403124999999999</c:v>
                </c:pt>
                <c:pt idx="463">
                  <c:v>22.90208333</c:v>
                </c:pt>
                <c:pt idx="464">
                  <c:v>20.782812499999999</c:v>
                </c:pt>
                <c:pt idx="465">
                  <c:v>17.942708329999999</c:v>
                </c:pt>
                <c:pt idx="466">
                  <c:v>28.330208330000001</c:v>
                </c:pt>
                <c:pt idx="467">
                  <c:v>33.660416669999996</c:v>
                </c:pt>
                <c:pt idx="468">
                  <c:v>31.646875000000001</c:v>
                </c:pt>
                <c:pt idx="469">
                  <c:v>26.010937500000001</c:v>
                </c:pt>
                <c:pt idx="470">
                  <c:v>14.48645833</c:v>
                </c:pt>
                <c:pt idx="471">
                  <c:v>19.41041667</c:v>
                </c:pt>
                <c:pt idx="472">
                  <c:v>19.842187500000001</c:v>
                </c:pt>
                <c:pt idx="473">
                  <c:v>16.431249999999999</c:v>
                </c:pt>
                <c:pt idx="474">
                  <c:v>14.288020830000001</c:v>
                </c:pt>
                <c:pt idx="475">
                  <c:v>16.586458329999999</c:v>
                </c:pt>
                <c:pt idx="476">
                  <c:v>15.84375</c:v>
                </c:pt>
                <c:pt idx="477">
                  <c:v>13.61354167</c:v>
                </c:pt>
                <c:pt idx="478">
                  <c:v>14.2890625</c:v>
                </c:pt>
                <c:pt idx="479">
                  <c:v>17.256770830000001</c:v>
                </c:pt>
                <c:pt idx="480">
                  <c:v>15.5796875</c:v>
                </c:pt>
                <c:pt idx="481">
                  <c:v>14.79114583</c:v>
                </c:pt>
                <c:pt idx="482">
                  <c:v>21.111458330000001</c:v>
                </c:pt>
                <c:pt idx="483">
                  <c:v>17.1484375</c:v>
                </c:pt>
                <c:pt idx="484">
                  <c:v>13.766666669999999</c:v>
                </c:pt>
                <c:pt idx="485">
                  <c:v>12.00364583</c:v>
                </c:pt>
                <c:pt idx="486">
                  <c:v>11.27604167</c:v>
                </c:pt>
                <c:pt idx="487">
                  <c:v>11.18541667</c:v>
                </c:pt>
                <c:pt idx="488">
                  <c:v>11.709375</c:v>
                </c:pt>
                <c:pt idx="489">
                  <c:v>13.54036458</c:v>
                </c:pt>
                <c:pt idx="490">
                  <c:v>13.69713542</c:v>
                </c:pt>
                <c:pt idx="491">
                  <c:v>12.188541669999999</c:v>
                </c:pt>
                <c:pt idx="492">
                  <c:v>10.945833329999999</c:v>
                </c:pt>
                <c:pt idx="493">
                  <c:v>7.8697916670000003</c:v>
                </c:pt>
                <c:pt idx="494">
                  <c:v>8.1937499999999996</c:v>
                </c:pt>
                <c:pt idx="495">
                  <c:v>10.065591400000001</c:v>
                </c:pt>
                <c:pt idx="496">
                  <c:v>9.9875000000000007</c:v>
                </c:pt>
                <c:pt idx="497">
                  <c:v>33.416145829999998</c:v>
                </c:pt>
                <c:pt idx="498">
                  <c:v>166.3672795</c:v>
                </c:pt>
                <c:pt idx="499">
                  <c:v>28.074137929999999</c:v>
                </c:pt>
                <c:pt idx="500">
                  <c:v>18.948177080000001</c:v>
                </c:pt>
                <c:pt idx="501">
                  <c:v>16.367592590000001</c:v>
                </c:pt>
                <c:pt idx="502">
                  <c:v>18.913541670000001</c:v>
                </c:pt>
                <c:pt idx="503">
                  <c:v>16.452604170000001</c:v>
                </c:pt>
                <c:pt idx="504">
                  <c:v>18.359375</c:v>
                </c:pt>
                <c:pt idx="505">
                  <c:v>18.738461539999999</c:v>
                </c:pt>
                <c:pt idx="506">
                  <c:v>26.26521739</c:v>
                </c:pt>
                <c:pt idx="507">
                  <c:v>77.638513509999996</c:v>
                </c:pt>
                <c:pt idx="508">
                  <c:v>83.372395830000002</c:v>
                </c:pt>
                <c:pt idx="509">
                  <c:v>73.498958329999994</c:v>
                </c:pt>
                <c:pt idx="510">
                  <c:v>59.290624999999999</c:v>
                </c:pt>
                <c:pt idx="511">
                  <c:v>55.183333330000004</c:v>
                </c:pt>
                <c:pt idx="512">
                  <c:v>53.392708329999998</c:v>
                </c:pt>
                <c:pt idx="513">
                  <c:v>50.417187499999997</c:v>
                </c:pt>
                <c:pt idx="514">
                  <c:v>45.7578125</c:v>
                </c:pt>
                <c:pt idx="515">
                  <c:v>46.047916669999999</c:v>
                </c:pt>
                <c:pt idx="516">
                  <c:v>43.151562499999997</c:v>
                </c:pt>
                <c:pt idx="517">
                  <c:v>38.793750000000003</c:v>
                </c:pt>
                <c:pt idx="518">
                  <c:v>36.031886489999998</c:v>
                </c:pt>
                <c:pt idx="519">
                  <c:v>34.890405549999997</c:v>
                </c:pt>
                <c:pt idx="520">
                  <c:v>353.31652580000002</c:v>
                </c:pt>
                <c:pt idx="521">
                  <c:v>64.902485130000002</c:v>
                </c:pt>
                <c:pt idx="522">
                  <c:v>33.01236961</c:v>
                </c:pt>
                <c:pt idx="523">
                  <c:v>28.397642359999999</c:v>
                </c:pt>
                <c:pt idx="524">
                  <c:v>40.336048859999998</c:v>
                </c:pt>
                <c:pt idx="525">
                  <c:v>36.778604510000001</c:v>
                </c:pt>
                <c:pt idx="526">
                  <c:v>27.617523080000002</c:v>
                </c:pt>
                <c:pt idx="527">
                  <c:v>39.862227910000001</c:v>
                </c:pt>
                <c:pt idx="528">
                  <c:v>63.904536530000001</c:v>
                </c:pt>
                <c:pt idx="529">
                  <c:v>67.928503969999994</c:v>
                </c:pt>
                <c:pt idx="530">
                  <c:v>46.322676559999998</c:v>
                </c:pt>
                <c:pt idx="531">
                  <c:v>207.9610514</c:v>
                </c:pt>
                <c:pt idx="532">
                  <c:v>956.16790749999996</c:v>
                </c:pt>
                <c:pt idx="533">
                  <c:v>177.93194560000001</c:v>
                </c:pt>
                <c:pt idx="534">
                  <c:v>90.175985510000004</c:v>
                </c:pt>
                <c:pt idx="535">
                  <c:v>72.264665269999995</c:v>
                </c:pt>
                <c:pt idx="536">
                  <c:v>65.31347968</c:v>
                </c:pt>
                <c:pt idx="537">
                  <c:v>46.293023259999998</c:v>
                </c:pt>
                <c:pt idx="538">
                  <c:v>39.665275170000001</c:v>
                </c:pt>
                <c:pt idx="539">
                  <c:v>36.039089570000002</c:v>
                </c:pt>
                <c:pt idx="540">
                  <c:v>32.769153979999999</c:v>
                </c:pt>
                <c:pt idx="541">
                  <c:v>28.741405889999999</c:v>
                </c:pt>
                <c:pt idx="542">
                  <c:v>27.137616139999999</c:v>
                </c:pt>
                <c:pt idx="543">
                  <c:v>25.90986805</c:v>
                </c:pt>
                <c:pt idx="544">
                  <c:v>23.392015789999999</c:v>
                </c:pt>
                <c:pt idx="545">
                  <c:v>20.81687187</c:v>
                </c:pt>
                <c:pt idx="546">
                  <c:v>20.415165439999999</c:v>
                </c:pt>
                <c:pt idx="547">
                  <c:v>19.79262568</c:v>
                </c:pt>
                <c:pt idx="548">
                  <c:v>22.03154426</c:v>
                </c:pt>
                <c:pt idx="549">
                  <c:v>18.9496295</c:v>
                </c:pt>
                <c:pt idx="550">
                  <c:v>14.67344391</c:v>
                </c:pt>
                <c:pt idx="551">
                  <c:v>14.29934166</c:v>
                </c:pt>
                <c:pt idx="552">
                  <c:v>14.885135229999999</c:v>
                </c:pt>
                <c:pt idx="553">
                  <c:v>16.106866310000001</c:v>
                </c:pt>
                <c:pt idx="554">
                  <c:v>13.68797238</c:v>
                </c:pt>
                <c:pt idx="555">
                  <c:v>14.03262013</c:v>
                </c:pt>
                <c:pt idx="556">
                  <c:v>14.3246637</c:v>
                </c:pt>
                <c:pt idx="557">
                  <c:v>12.174519780000001</c:v>
                </c:pt>
                <c:pt idx="558">
                  <c:v>11.266042519999999</c:v>
                </c:pt>
                <c:pt idx="559">
                  <c:v>16.904961100000001</c:v>
                </c:pt>
                <c:pt idx="560">
                  <c:v>16.17981717</c:v>
                </c:pt>
                <c:pt idx="561">
                  <c:v>16.395819079999999</c:v>
                </c:pt>
                <c:pt idx="562">
                  <c:v>16.82067516</c:v>
                </c:pt>
                <c:pt idx="563">
                  <c:v>48.492666649999997</c:v>
                </c:pt>
                <c:pt idx="564">
                  <c:v>33.682145550000001</c:v>
                </c:pt>
                <c:pt idx="565">
                  <c:v>10.91275755</c:v>
                </c:pt>
                <c:pt idx="566">
                  <c:v>9.6892857140000004</c:v>
                </c:pt>
                <c:pt idx="567">
                  <c:v>10.547584710000001</c:v>
                </c:pt>
                <c:pt idx="568">
                  <c:v>9.9147378659999994</c:v>
                </c:pt>
                <c:pt idx="569">
                  <c:v>8.0761275179999998</c:v>
                </c:pt>
                <c:pt idx="570">
                  <c:v>7.565155678</c:v>
                </c:pt>
                <c:pt idx="571">
                  <c:v>8.9677255040000006</c:v>
                </c:pt>
                <c:pt idx="572">
                  <c:v>9.7114411629999999</c:v>
                </c:pt>
                <c:pt idx="573">
                  <c:v>10.279245360000001</c:v>
                </c:pt>
                <c:pt idx="574">
                  <c:v>11.20794192</c:v>
                </c:pt>
                <c:pt idx="575">
                  <c:v>15.170282719999999</c:v>
                </c:pt>
                <c:pt idx="576">
                  <c:v>13.429620849999999</c:v>
                </c:pt>
                <c:pt idx="577">
                  <c:v>11.92363819</c:v>
                </c:pt>
                <c:pt idx="578">
                  <c:v>9.7023809520000004</c:v>
                </c:pt>
                <c:pt idx="579">
                  <c:v>9.2247424450000004</c:v>
                </c:pt>
                <c:pt idx="580">
                  <c:v>9.1557844930000005</c:v>
                </c:pt>
                <c:pt idx="581">
                  <c:v>9.7956807080000008</c:v>
                </c:pt>
                <c:pt idx="582">
                  <c:v>10.54642965</c:v>
                </c:pt>
                <c:pt idx="583">
                  <c:v>15.801202180000001</c:v>
                </c:pt>
                <c:pt idx="584">
                  <c:v>14.081069680000001</c:v>
                </c:pt>
                <c:pt idx="585">
                  <c:v>13.52577883</c:v>
                </c:pt>
                <c:pt idx="586">
                  <c:v>12.72568111</c:v>
                </c:pt>
                <c:pt idx="587">
                  <c:v>13.18809336</c:v>
                </c:pt>
                <c:pt idx="588">
                  <c:v>13.92546402</c:v>
                </c:pt>
                <c:pt idx="589">
                  <c:v>14.88827128</c:v>
                </c:pt>
                <c:pt idx="590">
                  <c:v>13.32425926</c:v>
                </c:pt>
                <c:pt idx="591">
                  <c:v>15.08252575</c:v>
                </c:pt>
                <c:pt idx="592">
                  <c:v>13.69834908</c:v>
                </c:pt>
                <c:pt idx="593">
                  <c:v>14.60810066</c:v>
                </c:pt>
                <c:pt idx="594">
                  <c:v>16.20840381</c:v>
                </c:pt>
                <c:pt idx="595">
                  <c:v>17.962020420000002</c:v>
                </c:pt>
                <c:pt idx="596">
                  <c:v>15.05639938</c:v>
                </c:pt>
                <c:pt idx="597">
                  <c:v>13.12138951</c:v>
                </c:pt>
                <c:pt idx="598">
                  <c:v>14.28686385</c:v>
                </c:pt>
                <c:pt idx="599">
                  <c:v>13.60540683</c:v>
                </c:pt>
                <c:pt idx="600">
                  <c:v>12.37439034</c:v>
                </c:pt>
                <c:pt idx="601">
                  <c:v>11.13916508</c:v>
                </c:pt>
                <c:pt idx="602">
                  <c:v>13.400167550000001</c:v>
                </c:pt>
                <c:pt idx="603">
                  <c:v>19.331537319999999</c:v>
                </c:pt>
                <c:pt idx="604">
                  <c:v>15.34542521</c:v>
                </c:pt>
                <c:pt idx="605">
                  <c:v>19.30266052</c:v>
                </c:pt>
                <c:pt idx="606">
                  <c:v>16.94469118</c:v>
                </c:pt>
                <c:pt idx="607">
                  <c:v>14.282695029999999</c:v>
                </c:pt>
                <c:pt idx="608">
                  <c:v>12.462135549999999</c:v>
                </c:pt>
                <c:pt idx="609">
                  <c:v>9.4430744170000001</c:v>
                </c:pt>
                <c:pt idx="610">
                  <c:v>8.3390791219999993</c:v>
                </c:pt>
                <c:pt idx="611">
                  <c:v>8.2978155149999999</c:v>
                </c:pt>
                <c:pt idx="612">
                  <c:v>13.34668007</c:v>
                </c:pt>
                <c:pt idx="613">
                  <c:v>8.8784599190000009</c:v>
                </c:pt>
                <c:pt idx="614">
                  <c:v>7.6258794510000003</c:v>
                </c:pt>
                <c:pt idx="615">
                  <c:v>7.9386666540000004</c:v>
                </c:pt>
                <c:pt idx="616">
                  <c:v>6.2785895099999998</c:v>
                </c:pt>
                <c:pt idx="617">
                  <c:v>6.2701201519999996</c:v>
                </c:pt>
                <c:pt idx="618">
                  <c:v>6.241246265</c:v>
                </c:pt>
                <c:pt idx="619">
                  <c:v>6.3158303670000002</c:v>
                </c:pt>
                <c:pt idx="620">
                  <c:v>6.6576658770000003</c:v>
                </c:pt>
                <c:pt idx="621">
                  <c:v>7.3587274359999997</c:v>
                </c:pt>
                <c:pt idx="622">
                  <c:v>8.5713264599999999</c:v>
                </c:pt>
                <c:pt idx="623">
                  <c:v>7.5768312460000002</c:v>
                </c:pt>
                <c:pt idx="624">
                  <c:v>7.3247675970000001</c:v>
                </c:pt>
                <c:pt idx="625">
                  <c:v>7.3062550709999998</c:v>
                </c:pt>
                <c:pt idx="626">
                  <c:v>8.1227100869999997</c:v>
                </c:pt>
                <c:pt idx="627">
                  <c:v>9.6818260160000005</c:v>
                </c:pt>
                <c:pt idx="628">
                  <c:v>11.65880604</c:v>
                </c:pt>
                <c:pt idx="629">
                  <c:v>13.218634700000001</c:v>
                </c:pt>
                <c:pt idx="630">
                  <c:v>14.061545219999999</c:v>
                </c:pt>
                <c:pt idx="631">
                  <c:v>17.197187670000002</c:v>
                </c:pt>
                <c:pt idx="632">
                  <c:v>14.59698536</c:v>
                </c:pt>
                <c:pt idx="633">
                  <c:v>13.51069036</c:v>
                </c:pt>
                <c:pt idx="634">
                  <c:v>14.935398210000001</c:v>
                </c:pt>
                <c:pt idx="635">
                  <c:v>11.978397230000001</c:v>
                </c:pt>
                <c:pt idx="636">
                  <c:v>11.46000162</c:v>
                </c:pt>
                <c:pt idx="637">
                  <c:v>11.309187980000001</c:v>
                </c:pt>
                <c:pt idx="638">
                  <c:v>14.82987451</c:v>
                </c:pt>
                <c:pt idx="639">
                  <c:v>16.240571920000001</c:v>
                </c:pt>
                <c:pt idx="640">
                  <c:v>9.4443320489999998</c:v>
                </c:pt>
                <c:pt idx="641">
                  <c:v>11.410811369999999</c:v>
                </c:pt>
                <c:pt idx="642">
                  <c:v>12.075064019999999</c:v>
                </c:pt>
                <c:pt idx="643">
                  <c:v>14.93494621</c:v>
                </c:pt>
                <c:pt idx="644">
                  <c:v>81.490811809999997</c:v>
                </c:pt>
                <c:pt idx="645">
                  <c:v>22.039583329999999</c:v>
                </c:pt>
                <c:pt idx="646">
                  <c:v>9.1875</c:v>
                </c:pt>
                <c:pt idx="647">
                  <c:v>7.0182291670000003</c:v>
                </c:pt>
                <c:pt idx="648">
                  <c:v>7.7104166669999996</c:v>
                </c:pt>
                <c:pt idx="649">
                  <c:v>7.2609374999999998</c:v>
                </c:pt>
                <c:pt idx="650">
                  <c:v>6.8552083330000002</c:v>
                </c:pt>
                <c:pt idx="651">
                  <c:v>6.9552083329999999</c:v>
                </c:pt>
                <c:pt idx="652">
                  <c:v>367.9703422</c:v>
                </c:pt>
                <c:pt idx="653">
                  <c:v>417.99780779999998</c:v>
                </c:pt>
                <c:pt idx="654">
                  <c:v>172.6913735</c:v>
                </c:pt>
                <c:pt idx="655">
                  <c:v>41.068229170000002</c:v>
                </c:pt>
                <c:pt idx="656">
                  <c:v>29.860416669999999</c:v>
                </c:pt>
                <c:pt idx="657">
                  <c:v>20.103124999999999</c:v>
                </c:pt>
                <c:pt idx="658">
                  <c:v>15.1953125</c:v>
                </c:pt>
                <c:pt idx="659">
                  <c:v>15.487500000000001</c:v>
                </c:pt>
                <c:pt idx="660">
                  <c:v>16.047395829999999</c:v>
                </c:pt>
                <c:pt idx="661">
                  <c:v>13.65208333</c:v>
                </c:pt>
                <c:pt idx="662">
                  <c:v>14.331250000000001</c:v>
                </c:pt>
                <c:pt idx="663">
                  <c:v>16.03541667</c:v>
                </c:pt>
                <c:pt idx="664">
                  <c:v>16.647916670000001</c:v>
                </c:pt>
                <c:pt idx="665">
                  <c:v>15.860416669999999</c:v>
                </c:pt>
                <c:pt idx="666">
                  <c:v>17.484895829999999</c:v>
                </c:pt>
                <c:pt idx="667">
                  <c:v>16.938541669999999</c:v>
                </c:pt>
                <c:pt idx="668">
                  <c:v>16.421875</c:v>
                </c:pt>
                <c:pt idx="669">
                  <c:v>16.728645830000001</c:v>
                </c:pt>
                <c:pt idx="670">
                  <c:v>17.708333329999999</c:v>
                </c:pt>
                <c:pt idx="671">
                  <c:v>20.89263158</c:v>
                </c:pt>
                <c:pt idx="672">
                  <c:v>5.0151041669999996</c:v>
                </c:pt>
                <c:pt idx="673">
                  <c:v>4.2338541669999996</c:v>
                </c:pt>
                <c:pt idx="674">
                  <c:v>3.9234374999999999</c:v>
                </c:pt>
                <c:pt idx="675">
                  <c:v>4.264583333</c:v>
                </c:pt>
                <c:pt idx="676">
                  <c:v>4.4390625000000004</c:v>
                </c:pt>
                <c:pt idx="677">
                  <c:v>4.4390625000000004</c:v>
                </c:pt>
                <c:pt idx="678">
                  <c:v>4.1723958330000004</c:v>
                </c:pt>
                <c:pt idx="679">
                  <c:v>3.850520833</c:v>
                </c:pt>
                <c:pt idx="680">
                  <c:v>4.3197916669999996</c:v>
                </c:pt>
                <c:pt idx="681">
                  <c:v>4.4104166669999998</c:v>
                </c:pt>
                <c:pt idx="682">
                  <c:v>4.4614583330000004</c:v>
                </c:pt>
                <c:pt idx="683">
                  <c:v>4.3250000000000002</c:v>
                </c:pt>
                <c:pt idx="684">
                  <c:v>4.3656249999999996</c:v>
                </c:pt>
                <c:pt idx="685">
                  <c:v>4.454166667</c:v>
                </c:pt>
                <c:pt idx="686">
                  <c:v>4.0281250000000002</c:v>
                </c:pt>
                <c:pt idx="687">
                  <c:v>3.9458333329999999</c:v>
                </c:pt>
                <c:pt idx="688">
                  <c:v>4.0437500000000002</c:v>
                </c:pt>
                <c:pt idx="689">
                  <c:v>4.1442708330000002</c:v>
                </c:pt>
                <c:pt idx="690">
                  <c:v>4.8406250000000002</c:v>
                </c:pt>
                <c:pt idx="691">
                  <c:v>4.0703125</c:v>
                </c:pt>
                <c:pt idx="692">
                  <c:v>4.0744791669999998</c:v>
                </c:pt>
                <c:pt idx="693">
                  <c:v>3.8963541670000001</c:v>
                </c:pt>
                <c:pt idx="694">
                  <c:v>3.704166667</c:v>
                </c:pt>
                <c:pt idx="695">
                  <c:v>3.5125000000000002</c:v>
                </c:pt>
                <c:pt idx="696">
                  <c:v>4.1453125000000002</c:v>
                </c:pt>
                <c:pt idx="697">
                  <c:v>5.0744791669999998</c:v>
                </c:pt>
                <c:pt idx="698">
                  <c:v>4.7557291670000001</c:v>
                </c:pt>
                <c:pt idx="699">
                  <c:v>4.334895833</c:v>
                </c:pt>
                <c:pt idx="700">
                  <c:v>4.5015625000000004</c:v>
                </c:pt>
                <c:pt idx="701">
                  <c:v>3.8932291669999999</c:v>
                </c:pt>
                <c:pt idx="702">
                  <c:v>4.1015625</c:v>
                </c:pt>
                <c:pt idx="703">
                  <c:v>4.2468750000000002</c:v>
                </c:pt>
                <c:pt idx="704">
                  <c:v>4.4031250000000002</c:v>
                </c:pt>
                <c:pt idx="705">
                  <c:v>4.7661458330000004</c:v>
                </c:pt>
                <c:pt idx="706">
                  <c:v>4.7854166669999998</c:v>
                </c:pt>
                <c:pt idx="707">
                  <c:v>4.618229167</c:v>
                </c:pt>
                <c:pt idx="708">
                  <c:v>5.1505208329999999</c:v>
                </c:pt>
                <c:pt idx="709">
                  <c:v>4.790104167</c:v>
                </c:pt>
                <c:pt idx="710">
                  <c:v>4.819270833</c:v>
                </c:pt>
                <c:pt idx="711">
                  <c:v>5.0437500000000002</c:v>
                </c:pt>
                <c:pt idx="712">
                  <c:v>5.836979167</c:v>
                </c:pt>
                <c:pt idx="713">
                  <c:v>5.0994791670000001</c:v>
                </c:pt>
                <c:pt idx="714">
                  <c:v>5.4026041669999998</c:v>
                </c:pt>
                <c:pt idx="715">
                  <c:v>5.571354167</c:v>
                </c:pt>
                <c:pt idx="716">
                  <c:v>5.4145833330000004</c:v>
                </c:pt>
                <c:pt idx="717">
                  <c:v>5.9203124999999996</c:v>
                </c:pt>
                <c:pt idx="718">
                  <c:v>6.3703124999999998</c:v>
                </c:pt>
                <c:pt idx="719">
                  <c:v>7.5031249999999998</c:v>
                </c:pt>
                <c:pt idx="720">
                  <c:v>6.303645833</c:v>
                </c:pt>
                <c:pt idx="721">
                  <c:v>6.6018229169999998</c:v>
                </c:pt>
                <c:pt idx="722">
                  <c:v>6.9138020830000002</c:v>
                </c:pt>
                <c:pt idx="723">
                  <c:v>7.344791667</c:v>
                </c:pt>
                <c:pt idx="724">
                  <c:v>6.336979167</c:v>
                </c:pt>
                <c:pt idx="725">
                  <c:v>5.975520833</c:v>
                </c:pt>
                <c:pt idx="726">
                  <c:v>5.3546874999999998</c:v>
                </c:pt>
                <c:pt idx="727">
                  <c:v>5.1916666669999998</c:v>
                </c:pt>
                <c:pt idx="728">
                  <c:v>4.5130208329999997</c:v>
                </c:pt>
                <c:pt idx="729">
                  <c:v>4.3145833329999999</c:v>
                </c:pt>
                <c:pt idx="730">
                  <c:v>4.6510416670000003</c:v>
                </c:pt>
                <c:pt idx="731">
                  <c:v>4.7171874999999996</c:v>
                </c:pt>
                <c:pt idx="732">
                  <c:v>4.2682291670000003</c:v>
                </c:pt>
                <c:pt idx="733">
                  <c:v>4.3328125000000002</c:v>
                </c:pt>
                <c:pt idx="734">
                  <c:v>4.2125000000000004</c:v>
                </c:pt>
                <c:pt idx="735">
                  <c:v>4.0572916670000003</c:v>
                </c:pt>
                <c:pt idx="736">
                  <c:v>4.7208333329999999</c:v>
                </c:pt>
                <c:pt idx="737">
                  <c:v>6.6442708330000002</c:v>
                </c:pt>
                <c:pt idx="738">
                  <c:v>8.5005208329999995</c:v>
                </c:pt>
                <c:pt idx="739">
                  <c:v>9.7604166669999994</c:v>
                </c:pt>
                <c:pt idx="740">
                  <c:v>9.6010416670000005</c:v>
                </c:pt>
                <c:pt idx="741">
                  <c:v>6.6848958329999997</c:v>
                </c:pt>
                <c:pt idx="742">
                  <c:v>6.2374999999999998</c:v>
                </c:pt>
                <c:pt idx="743">
                  <c:v>9.3791666669999998</c:v>
                </c:pt>
                <c:pt idx="744">
                  <c:v>9.9078125000000004</c:v>
                </c:pt>
                <c:pt idx="745">
                  <c:v>12.727604169999999</c:v>
                </c:pt>
                <c:pt idx="746">
                  <c:v>12.72864583</c:v>
                </c:pt>
                <c:pt idx="747">
                  <c:v>11.227083329999999</c:v>
                </c:pt>
                <c:pt idx="748">
                  <c:v>10.16770833</c:v>
                </c:pt>
                <c:pt idx="749">
                  <c:v>9.1494791670000009</c:v>
                </c:pt>
                <c:pt idx="750">
                  <c:v>8.4442708329999991</c:v>
                </c:pt>
                <c:pt idx="751">
                  <c:v>6.9802083330000002</c:v>
                </c:pt>
                <c:pt idx="752">
                  <c:v>10.43333333</c:v>
                </c:pt>
                <c:pt idx="753">
                  <c:v>49.818750000000001</c:v>
                </c:pt>
                <c:pt idx="754">
                  <c:v>17.565104170000001</c:v>
                </c:pt>
                <c:pt idx="755">
                  <c:v>14.188541669999999</c:v>
                </c:pt>
                <c:pt idx="756">
                  <c:v>8.4130208329999991</c:v>
                </c:pt>
                <c:pt idx="757">
                  <c:v>6.0494791670000003</c:v>
                </c:pt>
                <c:pt idx="758">
                  <c:v>5.5114583330000002</c:v>
                </c:pt>
                <c:pt idx="759">
                  <c:v>5.0432291669999998</c:v>
                </c:pt>
                <c:pt idx="760">
                  <c:v>23.78489583</c:v>
                </c:pt>
                <c:pt idx="761">
                  <c:v>114.68906250000001</c:v>
                </c:pt>
                <c:pt idx="762">
                  <c:v>135.6395833</c:v>
                </c:pt>
                <c:pt idx="763">
                  <c:v>137.4067708</c:v>
                </c:pt>
                <c:pt idx="764">
                  <c:v>173.2416667</c:v>
                </c:pt>
                <c:pt idx="765">
                  <c:v>187.35547199999999</c:v>
                </c:pt>
                <c:pt idx="766">
                  <c:v>84.317257170000005</c:v>
                </c:pt>
                <c:pt idx="767">
                  <c:v>53.055170560000001</c:v>
                </c:pt>
                <c:pt idx="768">
                  <c:v>25.039583329999999</c:v>
                </c:pt>
                <c:pt idx="769">
                  <c:v>16.88645833</c:v>
                </c:pt>
                <c:pt idx="770">
                  <c:v>11.926562499999999</c:v>
                </c:pt>
                <c:pt idx="771">
                  <c:v>10.02916667</c:v>
                </c:pt>
                <c:pt idx="772">
                  <c:v>21.454166669999999</c:v>
                </c:pt>
                <c:pt idx="773">
                  <c:v>42.50077375</c:v>
                </c:pt>
                <c:pt idx="774">
                  <c:v>34.014460550000003</c:v>
                </c:pt>
                <c:pt idx="775">
                  <c:v>13.42708333</c:v>
                </c:pt>
                <c:pt idx="776">
                  <c:v>15.251041669999999</c:v>
                </c:pt>
                <c:pt idx="777">
                  <c:v>60.179983919999998</c:v>
                </c:pt>
                <c:pt idx="778">
                  <c:v>45.079938929999997</c:v>
                </c:pt>
                <c:pt idx="779">
                  <c:v>25.951041669999999</c:v>
                </c:pt>
                <c:pt idx="780">
                  <c:v>10.086458329999999</c:v>
                </c:pt>
                <c:pt idx="781">
                  <c:v>7.25</c:v>
                </c:pt>
                <c:pt idx="782">
                  <c:v>6.53125</c:v>
                </c:pt>
                <c:pt idx="783">
                  <c:v>6.2229166669999998</c:v>
                </c:pt>
                <c:pt idx="784">
                  <c:v>6.4958333330000002</c:v>
                </c:pt>
                <c:pt idx="785">
                  <c:v>9.5515624999999993</c:v>
                </c:pt>
                <c:pt idx="786">
                  <c:v>28.418635829999999</c:v>
                </c:pt>
                <c:pt idx="787">
                  <c:v>20.59375</c:v>
                </c:pt>
                <c:pt idx="788">
                  <c:v>57.130826939999999</c:v>
                </c:pt>
                <c:pt idx="789">
                  <c:v>45.567187500000003</c:v>
                </c:pt>
                <c:pt idx="790">
                  <c:v>22.02708333</c:v>
                </c:pt>
                <c:pt idx="791">
                  <c:v>16.764062500000001</c:v>
                </c:pt>
                <c:pt idx="792">
                  <c:v>17.55104167</c:v>
                </c:pt>
                <c:pt idx="793">
                  <c:v>16.052604169999999</c:v>
                </c:pt>
                <c:pt idx="794">
                  <c:v>13.57447917</c:v>
                </c:pt>
                <c:pt idx="795">
                  <c:v>50.119804279999997</c:v>
                </c:pt>
                <c:pt idx="796">
                  <c:v>568.61674919999996</c:v>
                </c:pt>
                <c:pt idx="797">
                  <c:v>126.4243527</c:v>
                </c:pt>
                <c:pt idx="798">
                  <c:v>39.375856470000002</c:v>
                </c:pt>
                <c:pt idx="799">
                  <c:v>29.285675569999999</c:v>
                </c:pt>
                <c:pt idx="800">
                  <c:v>18.068943050000001</c:v>
                </c:pt>
                <c:pt idx="801">
                  <c:v>8.6093570249999996</c:v>
                </c:pt>
                <c:pt idx="802">
                  <c:v>7.1175825059999998</c:v>
                </c:pt>
                <c:pt idx="803">
                  <c:v>7.4339386059999999</c:v>
                </c:pt>
                <c:pt idx="804">
                  <c:v>31.12238043</c:v>
                </c:pt>
                <c:pt idx="805">
                  <c:v>112.673799</c:v>
                </c:pt>
                <c:pt idx="806">
                  <c:v>216.20998940000001</c:v>
                </c:pt>
                <c:pt idx="807">
                  <c:v>94.862061170000004</c:v>
                </c:pt>
                <c:pt idx="808">
                  <c:v>70.599191939999997</c:v>
                </c:pt>
                <c:pt idx="809">
                  <c:v>69.518275529999997</c:v>
                </c:pt>
                <c:pt idx="810">
                  <c:v>67.711297920000007</c:v>
                </c:pt>
                <c:pt idx="811">
                  <c:v>93.814242300000004</c:v>
                </c:pt>
                <c:pt idx="812">
                  <c:v>99.53934744</c:v>
                </c:pt>
                <c:pt idx="813">
                  <c:v>135.50330779999999</c:v>
                </c:pt>
                <c:pt idx="814">
                  <c:v>60.85455838</c:v>
                </c:pt>
                <c:pt idx="815">
                  <c:v>29.92910564</c:v>
                </c:pt>
                <c:pt idx="816">
                  <c:v>35.117570870000002</c:v>
                </c:pt>
                <c:pt idx="817">
                  <c:v>23.342112119999999</c:v>
                </c:pt>
                <c:pt idx="818">
                  <c:v>22.27116595</c:v>
                </c:pt>
                <c:pt idx="819">
                  <c:v>20.294616749999999</c:v>
                </c:pt>
                <c:pt idx="820">
                  <c:v>15.5660262</c:v>
                </c:pt>
                <c:pt idx="821">
                  <c:v>20.95833197</c:v>
                </c:pt>
                <c:pt idx="822">
                  <c:v>22.820484409999999</c:v>
                </c:pt>
                <c:pt idx="823">
                  <c:v>17.908485899999999</c:v>
                </c:pt>
                <c:pt idx="824">
                  <c:v>18.941251569999999</c:v>
                </c:pt>
                <c:pt idx="825">
                  <c:v>11.063020829999999</c:v>
                </c:pt>
                <c:pt idx="826">
                  <c:v>12.75572917</c:v>
                </c:pt>
                <c:pt idx="827">
                  <c:v>13.93385417</c:v>
                </c:pt>
                <c:pt idx="828">
                  <c:v>18.834895830000001</c:v>
                </c:pt>
                <c:pt idx="829">
                  <c:v>19.848958329999999</c:v>
                </c:pt>
                <c:pt idx="830">
                  <c:v>16.282812499999999</c:v>
                </c:pt>
                <c:pt idx="831">
                  <c:v>14.44114583</c:v>
                </c:pt>
                <c:pt idx="832">
                  <c:v>25.03541667</c:v>
                </c:pt>
                <c:pt idx="833">
                  <c:v>26.109895829999999</c:v>
                </c:pt>
                <c:pt idx="834">
                  <c:v>27.397126440000001</c:v>
                </c:pt>
                <c:pt idx="835">
                  <c:v>311.64346540000003</c:v>
                </c:pt>
                <c:pt idx="836">
                  <c:v>43.748555629999998</c:v>
                </c:pt>
                <c:pt idx="837">
                  <c:v>25.38164557</c:v>
                </c:pt>
                <c:pt idx="838">
                  <c:v>13.69297242</c:v>
                </c:pt>
                <c:pt idx="839">
                  <c:v>11.80826465</c:v>
                </c:pt>
                <c:pt idx="840">
                  <c:v>12.71927807</c:v>
                </c:pt>
                <c:pt idx="841">
                  <c:v>13.16666667</c:v>
                </c:pt>
                <c:pt idx="842">
                  <c:v>12.7984375</c:v>
                </c:pt>
                <c:pt idx="843">
                  <c:v>16.8515625</c:v>
                </c:pt>
                <c:pt idx="844">
                  <c:v>18.113802079999999</c:v>
                </c:pt>
                <c:pt idx="845">
                  <c:v>20.430989579999999</c:v>
                </c:pt>
                <c:pt idx="846">
                  <c:v>23.919037360000001</c:v>
                </c:pt>
                <c:pt idx="847">
                  <c:v>22.946115450000001</c:v>
                </c:pt>
                <c:pt idx="848">
                  <c:v>25.397940070000001</c:v>
                </c:pt>
                <c:pt idx="849">
                  <c:v>27.610111109999998</c:v>
                </c:pt>
                <c:pt idx="850">
                  <c:v>23.876046509999998</c:v>
                </c:pt>
                <c:pt idx="851">
                  <c:v>22.428125000000001</c:v>
                </c:pt>
                <c:pt idx="852">
                  <c:v>21.204687499999999</c:v>
                </c:pt>
                <c:pt idx="853">
                  <c:v>19.041666670000001</c:v>
                </c:pt>
                <c:pt idx="854">
                  <c:v>18.40625</c:v>
                </c:pt>
                <c:pt idx="855">
                  <c:v>17.538020830000001</c:v>
                </c:pt>
                <c:pt idx="856">
                  <c:v>15.850520830000001</c:v>
                </c:pt>
                <c:pt idx="857">
                  <c:v>15.9453125</c:v>
                </c:pt>
                <c:pt idx="858">
                  <c:v>19.322916670000001</c:v>
                </c:pt>
                <c:pt idx="859">
                  <c:v>18.147916670000001</c:v>
                </c:pt>
                <c:pt idx="860">
                  <c:v>15.065625000000001</c:v>
                </c:pt>
                <c:pt idx="861">
                  <c:v>13.37467532</c:v>
                </c:pt>
                <c:pt idx="862">
                  <c:v>13.54947917</c:v>
                </c:pt>
                <c:pt idx="863">
                  <c:v>16.259374999999999</c:v>
                </c:pt>
                <c:pt idx="864">
                  <c:v>15.477083329999999</c:v>
                </c:pt>
                <c:pt idx="865">
                  <c:v>14.387499999999999</c:v>
                </c:pt>
                <c:pt idx="866">
                  <c:v>13.33385417</c:v>
                </c:pt>
                <c:pt idx="867">
                  <c:v>9.7588541670000009</c:v>
                </c:pt>
                <c:pt idx="868">
                  <c:v>9.2817708329999995</c:v>
                </c:pt>
                <c:pt idx="869">
                  <c:v>8.5734375000000007</c:v>
                </c:pt>
                <c:pt idx="870">
                  <c:v>8.2156249999999993</c:v>
                </c:pt>
                <c:pt idx="871">
                  <c:v>9.1632812500000007</c:v>
                </c:pt>
                <c:pt idx="872">
                  <c:v>14.08984375</c:v>
                </c:pt>
                <c:pt idx="873">
                  <c:v>14.4453125</c:v>
                </c:pt>
                <c:pt idx="874">
                  <c:v>16.009635419999999</c:v>
                </c:pt>
                <c:pt idx="875">
                  <c:v>24.497135419999999</c:v>
                </c:pt>
                <c:pt idx="876">
                  <c:v>12.538541670000001</c:v>
                </c:pt>
                <c:pt idx="877">
                  <c:v>9.4260416669999998</c:v>
                </c:pt>
                <c:pt idx="878">
                  <c:v>9.6473958329999991</c:v>
                </c:pt>
                <c:pt idx="879">
                  <c:v>9.6411458329999995</c:v>
                </c:pt>
                <c:pt idx="880">
                  <c:v>6.7874999999999996</c:v>
                </c:pt>
                <c:pt idx="881">
                  <c:v>6.3375000000000004</c:v>
                </c:pt>
                <c:pt idx="882">
                  <c:v>6.5340277779999996</c:v>
                </c:pt>
                <c:pt idx="883">
                  <c:v>6.6404513889999999</c:v>
                </c:pt>
                <c:pt idx="884">
                  <c:v>6.6656250000000004</c:v>
                </c:pt>
                <c:pt idx="885">
                  <c:v>6.0229166669999996</c:v>
                </c:pt>
                <c:pt idx="886">
                  <c:v>6.0776041669999996</c:v>
                </c:pt>
                <c:pt idx="887">
                  <c:v>6.7833333329999999</c:v>
                </c:pt>
                <c:pt idx="888">
                  <c:v>5.0901041669999998</c:v>
                </c:pt>
                <c:pt idx="889">
                  <c:v>5.0335227270000003</c:v>
                </c:pt>
                <c:pt idx="890">
                  <c:v>4.3325520830000004</c:v>
                </c:pt>
                <c:pt idx="891">
                  <c:v>4.008854167</c:v>
                </c:pt>
                <c:pt idx="892">
                  <c:v>3.413020833</c:v>
                </c:pt>
                <c:pt idx="893">
                  <c:v>3.626041667</c:v>
                </c:pt>
                <c:pt idx="894">
                  <c:v>3.8083333330000002</c:v>
                </c:pt>
                <c:pt idx="895">
                  <c:v>9.6942708329999991</c:v>
                </c:pt>
                <c:pt idx="896">
                  <c:v>23.532291669999999</c:v>
                </c:pt>
                <c:pt idx="897">
                  <c:v>104.34676450000001</c:v>
                </c:pt>
                <c:pt idx="898">
                  <c:v>30.869791670000001</c:v>
                </c:pt>
                <c:pt idx="899">
                  <c:v>11.84791667</c:v>
                </c:pt>
                <c:pt idx="900">
                  <c:v>10.1859375</c:v>
                </c:pt>
                <c:pt idx="901">
                  <c:v>9.1519230769999993</c:v>
                </c:pt>
                <c:pt idx="902">
                  <c:v>7.8579427080000004</c:v>
                </c:pt>
                <c:pt idx="903">
                  <c:v>7.7279947919999996</c:v>
                </c:pt>
                <c:pt idx="904">
                  <c:v>9.1276041669999994</c:v>
                </c:pt>
                <c:pt idx="905">
                  <c:v>9.6338541670000009</c:v>
                </c:pt>
                <c:pt idx="906">
                  <c:v>8.5765624999999996</c:v>
                </c:pt>
                <c:pt idx="907">
                  <c:v>7.0262820509999999</c:v>
                </c:pt>
                <c:pt idx="908">
                  <c:v>6.936458333</c:v>
                </c:pt>
                <c:pt idx="909">
                  <c:v>6.7067708330000002</c:v>
                </c:pt>
                <c:pt idx="910">
                  <c:v>7.5963541670000003</c:v>
                </c:pt>
                <c:pt idx="911">
                  <c:v>7.8961538459999998</c:v>
                </c:pt>
                <c:pt idx="912">
                  <c:v>11.036923079999999</c:v>
                </c:pt>
                <c:pt idx="913">
                  <c:v>12.4546875</c:v>
                </c:pt>
                <c:pt idx="914">
                  <c:v>13.7576087</c:v>
                </c:pt>
                <c:pt idx="915">
                  <c:v>2519.3168620000001</c:v>
                </c:pt>
                <c:pt idx="916">
                  <c:v>111.36959640000001</c:v>
                </c:pt>
                <c:pt idx="917">
                  <c:v>42.294270830000002</c:v>
                </c:pt>
                <c:pt idx="918">
                  <c:v>49.123958330000001</c:v>
                </c:pt>
                <c:pt idx="919">
                  <c:v>35.873437500000001</c:v>
                </c:pt>
                <c:pt idx="920">
                  <c:v>27.91822917</c:v>
                </c:pt>
                <c:pt idx="921">
                  <c:v>24.834375000000001</c:v>
                </c:pt>
                <c:pt idx="922">
                  <c:v>22.811458330000001</c:v>
                </c:pt>
                <c:pt idx="923">
                  <c:v>22.310416669999999</c:v>
                </c:pt>
                <c:pt idx="924">
                  <c:v>21.09010417</c:v>
                </c:pt>
                <c:pt idx="925">
                  <c:v>18.440625000000001</c:v>
                </c:pt>
                <c:pt idx="926">
                  <c:v>16.338020830000001</c:v>
                </c:pt>
                <c:pt idx="927">
                  <c:v>16.102604169999999</c:v>
                </c:pt>
                <c:pt idx="928">
                  <c:v>17.873958330000001</c:v>
                </c:pt>
                <c:pt idx="929">
                  <c:v>17.6875</c:v>
                </c:pt>
                <c:pt idx="930">
                  <c:v>17.335416670000001</c:v>
                </c:pt>
                <c:pt idx="931">
                  <c:v>16.483333330000001</c:v>
                </c:pt>
                <c:pt idx="932">
                  <c:v>15.953645829999999</c:v>
                </c:pt>
                <c:pt idx="933">
                  <c:v>15.395312499999999</c:v>
                </c:pt>
                <c:pt idx="934">
                  <c:v>14.99427083</c:v>
                </c:pt>
                <c:pt idx="935">
                  <c:v>15.23072917</c:v>
                </c:pt>
                <c:pt idx="936">
                  <c:v>14.899479169999999</c:v>
                </c:pt>
                <c:pt idx="937">
                  <c:v>15.721875000000001</c:v>
                </c:pt>
                <c:pt idx="938">
                  <c:v>15.71510417</c:v>
                </c:pt>
                <c:pt idx="939">
                  <c:v>16.069270830000001</c:v>
                </c:pt>
                <c:pt idx="940">
                  <c:v>16.438020829999999</c:v>
                </c:pt>
                <c:pt idx="941">
                  <c:v>16.361458330000001</c:v>
                </c:pt>
                <c:pt idx="942">
                  <c:v>15.147395830000001</c:v>
                </c:pt>
                <c:pt idx="943">
                  <c:v>15.706250000000001</c:v>
                </c:pt>
                <c:pt idx="944">
                  <c:v>14.10416667</c:v>
                </c:pt>
                <c:pt idx="945">
                  <c:v>14.129687499999999</c:v>
                </c:pt>
                <c:pt idx="946">
                  <c:v>15.13647059</c:v>
                </c:pt>
                <c:pt idx="947">
                  <c:v>12.524479169999999</c:v>
                </c:pt>
                <c:pt idx="948">
                  <c:v>10.85</c:v>
                </c:pt>
                <c:pt idx="949">
                  <c:v>9.6734375000000004</c:v>
                </c:pt>
                <c:pt idx="950">
                  <c:v>9.5489583329999999</c:v>
                </c:pt>
                <c:pt idx="951">
                  <c:v>9.4609375</c:v>
                </c:pt>
                <c:pt idx="952">
                  <c:v>9.0291666670000001</c:v>
                </c:pt>
                <c:pt idx="953">
                  <c:v>9.0958333329999999</c:v>
                </c:pt>
                <c:pt idx="954">
                  <c:v>8.2531250000000007</c:v>
                </c:pt>
                <c:pt idx="955">
                  <c:v>8.0692708329999991</c:v>
                </c:pt>
                <c:pt idx="956">
                  <c:v>9.0963541669999994</c:v>
                </c:pt>
                <c:pt idx="957">
                  <c:v>9.6510416669999994</c:v>
                </c:pt>
                <c:pt idx="958">
                  <c:v>9.96875</c:v>
                </c:pt>
                <c:pt idx="959">
                  <c:v>10.053125</c:v>
                </c:pt>
                <c:pt idx="960">
                  <c:v>9.6666666669999994</c:v>
                </c:pt>
                <c:pt idx="961">
                  <c:v>9.4906249999999996</c:v>
                </c:pt>
                <c:pt idx="962">
                  <c:v>8.3104166670000001</c:v>
                </c:pt>
                <c:pt idx="963">
                  <c:v>8.0473958329999995</c:v>
                </c:pt>
                <c:pt idx="964">
                  <c:v>8.6182291670000009</c:v>
                </c:pt>
                <c:pt idx="965">
                  <c:v>24.26619517</c:v>
                </c:pt>
                <c:pt idx="966">
                  <c:v>25.947916670000001</c:v>
                </c:pt>
                <c:pt idx="967">
                  <c:v>33.287500000000001</c:v>
                </c:pt>
                <c:pt idx="968">
                  <c:v>44.308854169999996</c:v>
                </c:pt>
                <c:pt idx="969">
                  <c:v>251.56025750000001</c:v>
                </c:pt>
                <c:pt idx="970">
                  <c:v>245.97694820000001</c:v>
                </c:pt>
                <c:pt idx="971">
                  <c:v>301.92131119999999</c:v>
                </c:pt>
                <c:pt idx="972">
                  <c:v>426.11991230000001</c:v>
                </c:pt>
                <c:pt idx="973">
                  <c:v>223.7752538</c:v>
                </c:pt>
                <c:pt idx="974">
                  <c:v>114.6331555</c:v>
                </c:pt>
                <c:pt idx="975">
                  <c:v>48.285937500000003</c:v>
                </c:pt>
                <c:pt idx="976">
                  <c:v>23.099479169999999</c:v>
                </c:pt>
                <c:pt idx="977">
                  <c:v>23.948437500000001</c:v>
                </c:pt>
                <c:pt idx="978">
                  <c:v>21.29322917</c:v>
                </c:pt>
                <c:pt idx="979">
                  <c:v>18.129687499999999</c:v>
                </c:pt>
                <c:pt idx="980">
                  <c:v>16.649999999999999</c:v>
                </c:pt>
                <c:pt idx="981">
                  <c:v>15.5796875</c:v>
                </c:pt>
                <c:pt idx="982">
                  <c:v>50.042798060000003</c:v>
                </c:pt>
                <c:pt idx="983">
                  <c:v>41.177023509999998</c:v>
                </c:pt>
                <c:pt idx="984">
                  <c:v>16.477083329999999</c:v>
                </c:pt>
                <c:pt idx="985">
                  <c:v>14.272395830000001</c:v>
                </c:pt>
                <c:pt idx="986">
                  <c:v>12.5015625</c:v>
                </c:pt>
              </c:numCache>
            </c:numRef>
          </c:val>
          <c:smooth val="0"/>
          <c:extLst>
            <c:ext xmlns:c16="http://schemas.microsoft.com/office/drawing/2014/chart" uri="{C3380CC4-5D6E-409C-BE32-E72D297353CC}">
              <c16:uniqueId val="{00000001-1462-490A-AC21-ED4E073DC041}"/>
            </c:ext>
          </c:extLst>
        </c:ser>
        <c:dLbls>
          <c:showLegendKey val="0"/>
          <c:showVal val="0"/>
          <c:showCatName val="0"/>
          <c:showSerName val="0"/>
          <c:showPercent val="0"/>
          <c:showBubbleSize val="0"/>
        </c:dLbls>
        <c:marker val="1"/>
        <c:smooth val="0"/>
        <c:axId val="451075407"/>
        <c:axId val="451074991"/>
      </c:lineChart>
      <c:dateAx>
        <c:axId val="45107540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51074991"/>
        <c:crosses val="autoZero"/>
        <c:auto val="1"/>
        <c:lblOffset val="100"/>
        <c:baseTimeUnit val="days"/>
      </c:dateAx>
      <c:valAx>
        <c:axId val="4510749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451075407"/>
        <c:crosses val="autoZero"/>
        <c:crossBetween val="between"/>
      </c:valAx>
      <c:valAx>
        <c:axId val="596990847"/>
        <c:scaling>
          <c:orientation val="minMax"/>
          <c:max val="10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crossAx val="596989183"/>
        <c:crosses val="max"/>
        <c:crossBetween val="between"/>
      </c:valAx>
      <c:dateAx>
        <c:axId val="596989183"/>
        <c:scaling>
          <c:orientation val="minMax"/>
        </c:scaling>
        <c:delete val="1"/>
        <c:axPos val="b"/>
        <c:numFmt formatCode="m/d/yyyy" sourceLinked="1"/>
        <c:majorTickMark val="out"/>
        <c:minorTickMark val="none"/>
        <c:tickLblPos val="nextTo"/>
        <c:crossAx val="596990847"/>
        <c:crosses val="autoZero"/>
        <c:auto val="1"/>
        <c:lblOffset val="100"/>
        <c:baseTimeUnit val="days"/>
      </c:dateAx>
      <c:spPr>
        <a:noFill/>
        <a:ln>
          <a:noFill/>
        </a:ln>
        <a:effectLst/>
      </c:spPr>
    </c:plotArea>
    <c:legend>
      <c:legendPos val="b"/>
      <c:overlay val="0"/>
      <c:spPr>
        <a:noFill/>
        <a:ln>
          <a:noFill/>
        </a:ln>
        <a:effectLst/>
      </c:spPr>
      <c:txPr>
        <a:bodyPr rot="0" spcFirstLastPara="1" vertOverflow="ellipsis" vert="horz" wrap="square" anchor="ctr" anchorCtr="1"/>
        <a:lstStyle/>
        <a:p>
          <a:pPr>
            <a:defRPr sz="600" b="0" i="0" u="none" strike="noStrike" kern="1200" baseline="0">
              <a:solidFill>
                <a:schemeClr val="tx1">
                  <a:lumMod val="75000"/>
                  <a:lumOff val="25000"/>
                </a:schemeClr>
              </a:solidFill>
              <a:latin typeface="Century Gothic" panose="020B0502020202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600">
          <a:solidFill>
            <a:schemeClr val="tx1">
              <a:lumMod val="75000"/>
              <a:lumOff val="25000"/>
            </a:schemeClr>
          </a:solidFill>
          <a:latin typeface="Century Gothic" panose="020B0502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omments/modernComment_17D_14A8075D.xml><?xml version="1.0" encoding="utf-8"?>
<p188:cmLst xmlns:a="http://schemas.openxmlformats.org/drawingml/2006/main" xmlns:r="http://schemas.openxmlformats.org/officeDocument/2006/relationships" xmlns:p188="http://schemas.microsoft.com/office/powerpoint/2018/8/main">
  <p188:cm id="{20BBE000-8295-4A76-8673-B186F4288270}" authorId="{4553E56E-ADD0-A267-E979-4175E57E6AEB}" status="resolved" created="2023-02-15T15:21:06.612" complete="100000">
    <ac:txMkLst xmlns:ac="http://schemas.microsoft.com/office/drawing/2013/main/command">
      <pc:docMk xmlns:pc="http://schemas.microsoft.com/office/powerpoint/2013/main/command"/>
      <pc:sldMk xmlns:pc="http://schemas.microsoft.com/office/powerpoint/2013/main/command" cId="346556253" sldId="381"/>
      <ac:spMk id="3" creationId="{1211ADC0-A781-B90D-F523-FB32001D47AE}"/>
      <ac:txMk cp="0" len="10">
        <ac:context len="11" hash="2060776827"/>
      </ac:txMk>
    </ac:txMkLst>
    <p188:pos x="2997200" y="203200"/>
    <p188:txBody>
      <a:bodyPr/>
      <a:lstStyle/>
      <a:p>
        <a:r>
          <a:rPr lang="en-US"/>
          <a:t>There are a lot of words on this slide. For your objectives, you could just have the first few words and the slide (i.e. 'Conduct SWAT analysis','Improve Plume Detection', etc.) and speak to the portions you remove. That way your audience wouldn't have to read as much on the slide, and it would free up some space to create a more engaging slide.</a:t>
        </a:r>
      </a:p>
    </p188:txBody>
  </p188:cm>
</p188:cmLst>
</file>

<file path=ppt/comments/modernComment_181_7CB3A0E8.xml><?xml version="1.0" encoding="utf-8"?>
<p188:cmLst xmlns:a="http://schemas.openxmlformats.org/drawingml/2006/main" xmlns:r="http://schemas.openxmlformats.org/officeDocument/2006/relationships" xmlns:p188="http://schemas.microsoft.com/office/powerpoint/2018/8/main">
  <p188:cm id="{739379B0-4D5F-4569-953C-907CA3B75B70}" authorId="{4553E56E-ADD0-A267-E979-4175E57E6AEB}" status="resolved" created="2023-03-03T16:45:15.836" complete="100000">
    <ac:txMkLst xmlns:ac="http://schemas.microsoft.com/office/drawing/2013/main/command">
      <pc:docMk xmlns:pc="http://schemas.microsoft.com/office/powerpoint/2013/main/command"/>
      <pc:sldMk xmlns:pc="http://schemas.microsoft.com/office/powerpoint/2013/main/command" cId="2092146920" sldId="385"/>
      <ac:spMk id="3" creationId="{2BFF6E4E-FD1B-66FE-D282-D442F12BA250}"/>
      <ac:txMk cp="0" len="13">
        <ac:context len="14" hash="1407906746"/>
      </ac:txMk>
    </ac:txMkLst>
    <p188:pos x="4056184" y="164123"/>
    <p188:txBody>
      <a:bodyPr/>
      <a:lstStyle/>
      <a:p>
        <a:r>
          <a:rPr lang="en-US"/>
          <a:t>I like the layout of this slide! Please center the graphic so that there is even white space on all sides.</a:t>
        </a:r>
      </a:p>
    </p188:txBody>
  </p188:cm>
</p188:cmLst>
</file>

<file path=ppt/comments/modernComment_189_8C9FD366.xml><?xml version="1.0" encoding="utf-8"?>
<p188:cmLst xmlns:a="http://schemas.openxmlformats.org/drawingml/2006/main" xmlns:r="http://schemas.openxmlformats.org/officeDocument/2006/relationships" xmlns:p188="http://schemas.microsoft.com/office/powerpoint/2018/8/main">
  <p188:cm id="{3F6D8E7C-9C9A-4C39-A83B-167D0C76A31B}" authorId="{D39CA439-9E27-91D2-EB15-6E8B4D8AECF2}" status="resolved" created="2023-03-01T17:58:58.640" complete="100000">
    <ac:deMkLst xmlns:ac="http://schemas.microsoft.com/office/drawing/2013/main/command">
      <pc:docMk xmlns:pc="http://schemas.microsoft.com/office/powerpoint/2013/main/command"/>
      <pc:sldMk xmlns:pc="http://schemas.microsoft.com/office/powerpoint/2013/main/command" cId="2359284582" sldId="393"/>
      <ac:spMk id="5" creationId="{6FC4E912-B7DC-7C1F-46CD-8BBC6BB7B04B}"/>
    </ac:deMkLst>
    <p188:txBody>
      <a:bodyPr/>
      <a:lstStyle/>
      <a:p>
        <a:r>
          <a:rPr lang="en-US"/>
          <a:t>these maps will be added when data sources are finalized and SWAT is done running!</a:t>
        </a:r>
      </a:p>
    </p188:txBody>
  </p188:cm>
</p188:cmLst>
</file>

<file path=ppt/comments/modernComment_18B_CAB0094.xml><?xml version="1.0" encoding="utf-8"?>
<p188:cmLst xmlns:a="http://schemas.openxmlformats.org/drawingml/2006/main" xmlns:r="http://schemas.openxmlformats.org/officeDocument/2006/relationships" xmlns:p188="http://schemas.microsoft.com/office/powerpoint/2018/8/main">
  <p188:cm id="{B1D7057C-0386-4C2D-AD01-B50435D29A5B}" authorId="{4553E56E-ADD0-A267-E979-4175E57E6AEB}" status="resolved" created="2023-03-09T22:11:27.758" complete="100000">
    <pc:sldMkLst xmlns:pc="http://schemas.microsoft.com/office/powerpoint/2013/main/command">
      <pc:docMk/>
      <pc:sldMk cId="212533396" sldId="395"/>
    </pc:sldMkLst>
    <p188:txBody>
      <a:bodyPr/>
      <a:lstStyle/>
      <a:p>
        <a:r>
          <a:rPr lang="en-US"/>
          <a:t>All in all, I like the layout of the results. SWAT to sediments in river to sediment-river map is a great progression. Then you show snow cover time series. I like how it goes Big picture to breakdown. My only though there is that the charts on slide 20 should be broken up unless you are only talking about them at a very high level that will lead into your conclusions. Speaking of conclusions, once you have those in hand it will be much easier the snow cover time series slides. All to say, these are good preliminary results and it seems like you all will have a successful project! </a:t>
        </a:r>
      </a:p>
    </p188:txBody>
  </p188:cm>
  <p188:cm id="{CAF2D980-57D7-4891-930E-1BF8AA59A932}" authorId="{4553E56E-ADD0-A267-E979-4175E57E6AEB}" status="resolved" created="2023-03-09T22:16:36.189" complete="100000">
    <ac:txMkLst xmlns:ac="http://schemas.microsoft.com/office/drawing/2013/main/command">
      <pc:docMk xmlns:pc="http://schemas.microsoft.com/office/powerpoint/2013/main/command"/>
      <pc:sldMk xmlns:pc="http://schemas.microsoft.com/office/powerpoint/2013/main/command" cId="212533396" sldId="395"/>
      <ac:spMk id="3" creationId="{815EB646-1CC6-542A-DB7E-26EFA7D3A5A9}"/>
      <ac:txMk cp="0" len="14">
        <ac:context len="19" hash="1515410159"/>
      </ac:txMk>
    </ac:txMkLst>
    <p188:pos x="3725333" y="181428"/>
    <p188:txBody>
      <a:bodyPr/>
      <a:lstStyle/>
      <a:p>
        <a:r>
          <a:rPr lang="en-US"/>
          <a:t>This is a cool map. The calibrated model next to it will be great!</a:t>
        </a:r>
      </a:p>
    </p188:txBody>
  </p188:cm>
</p188:cmLst>
</file>

<file path=ppt/comments/modernComment_194_A029C7C0.xml><?xml version="1.0" encoding="utf-8"?>
<p188:cmLst xmlns:a="http://schemas.openxmlformats.org/drawingml/2006/main" xmlns:r="http://schemas.openxmlformats.org/officeDocument/2006/relationships" xmlns:p188="http://schemas.microsoft.com/office/powerpoint/2018/8/main">
  <p188:cm id="{E5D92EE2-5286-486C-940F-55807C79E43F}" authorId="{4553E56E-ADD0-A267-E979-4175E57E6AEB}" status="resolved" created="2023-03-09T21:59:51.191" complete="100000">
    <pc:sldMkLst xmlns:pc="http://schemas.microsoft.com/office/powerpoint/2013/main/command">
      <pc:docMk/>
      <pc:sldMk cId="2687092672" sldId="404"/>
    </pc:sldMkLst>
    <p188:txBody>
      <a:bodyPr/>
      <a:lstStyle/>
      <a:p>
        <a:r>
          <a:rPr lang="en-US"/>
          <a:t>This chart is much easier to read than the last chart if you are deciding between the two.</a:t>
        </a:r>
      </a:p>
    </p188:txBody>
  </p188:cm>
  <p188:cm id="{DFFEC016-9156-47D1-BA80-035EA58B2926}" authorId="{AEBE8E89-4AD0-5B53-D6EE-1AC43F130785}" status="resolved" created="2023-03-13T15:19:58.297" complete="100000">
    <ac:deMkLst xmlns:ac="http://schemas.microsoft.com/office/drawing/2013/main/command">
      <pc:docMk xmlns:pc="http://schemas.microsoft.com/office/powerpoint/2013/main/command"/>
      <pc:sldMk xmlns:pc="http://schemas.microsoft.com/office/powerpoint/2013/main/command" cId="2687092672" sldId="404"/>
      <ac:picMk id="4" creationId="{0EAE1343-49B1-06A1-FE58-0AD19CF3226D}"/>
    </ac:deMkLst>
    <p188:txBody>
      <a:bodyPr/>
      <a:lstStyle/>
      <a:p>
        <a:r>
          <a:rPr lang="en-US"/>
          <a:t>I like the % snow cover filled in!</a:t>
        </a:r>
      </a:p>
    </p188:txBody>
  </p188:cm>
</p188:cmLst>
</file>

<file path=ppt/comments/modernComment_195_63E3B7B3.xml><?xml version="1.0" encoding="utf-8"?>
<p188:cmLst xmlns:a="http://schemas.openxmlformats.org/drawingml/2006/main" xmlns:r="http://schemas.openxmlformats.org/officeDocument/2006/relationships" xmlns:p188="http://schemas.microsoft.com/office/powerpoint/2018/8/main">
  <p188:cm id="{52DC7AD3-6C79-4E51-BF7B-8FACDFC8BD79}" authorId="{4553E56E-ADD0-A267-E979-4175E57E6AEB}" status="resolved" created="2023-03-09T22:11:27.758" complete="100000">
    <pc:sldMkLst xmlns:pc="http://schemas.microsoft.com/office/powerpoint/2013/main/command">
      <pc:docMk/>
      <pc:sldMk cId="212533396" sldId="395"/>
    </pc:sldMkLst>
    <p188:txBody>
      <a:bodyPr/>
      <a:lstStyle/>
      <a:p>
        <a:r>
          <a:rPr lang="en-US"/>
          <a:t>All in all, I like the layout of the results. SWAT to sediments in river to sediment-river map is a great progression. Then you show snow cover time series. I like how it goes Big picture to breakdown. My only though there is that the charts on slide 20 should be broken up unless you are only talking about them at a very high level that will lead into your conclusions. Speaking of conclusions, once you have those in hand it will be much easier the snow cover time series slides. All to say, these are good preliminary results and it seems like you all will have a successful project! </a:t>
        </a:r>
      </a:p>
    </p188:txBody>
  </p188:cm>
  <p188:cm id="{A68FBD82-3687-4585-8157-90971FD80FD2}" authorId="{4553E56E-ADD0-A267-E979-4175E57E6AEB}" status="resolved" created="2023-03-09T22:16:36.189">
    <ac:txMkLst xmlns:ac="http://schemas.microsoft.com/office/drawing/2013/main/command">
      <pc:docMk xmlns:pc="http://schemas.microsoft.com/office/powerpoint/2013/main/command"/>
      <pc:sldMk xmlns:pc="http://schemas.microsoft.com/office/powerpoint/2013/main/command" cId="1675868083" sldId="405"/>
      <ac:spMk id="3" creationId="{815EB646-1CC6-542A-DB7E-26EFA7D3A5A9}"/>
      <ac:txMk cp="0" len="14">
        <ac:context len="19" hash="1515381119"/>
      </ac:txMk>
    </ac:txMkLst>
    <p188:pos x="3725333" y="181428"/>
    <p188:txBody>
      <a:bodyPr/>
      <a:lstStyle/>
      <a:p>
        <a:r>
          <a:rPr lang="en-US"/>
          <a:t>This is a cool map. The calibrated model next to it will be great!</a:t>
        </a:r>
      </a:p>
    </p188:txBody>
  </p188:cm>
</p188:cmLst>
</file>

<file path=ppt/comments/modernComment_196_9ADF47B2.xml><?xml version="1.0" encoding="utf-8"?>
<p188:cmLst xmlns:a="http://schemas.openxmlformats.org/drawingml/2006/main" xmlns:r="http://schemas.openxmlformats.org/officeDocument/2006/relationships" xmlns:p188="http://schemas.microsoft.com/office/powerpoint/2018/8/main">
  <p188:cm id="{B2A5C721-9580-4DC7-9D17-35E09096659D}" authorId="{EE82185F-6D30-5BCA-ACE4-713FD0E0FA4A}" status="resolved" created="2023-03-16T00:07:42.219" complete="100000">
    <ac:txMkLst xmlns:ac="http://schemas.microsoft.com/office/drawing/2013/main/command">
      <pc:docMk xmlns:pc="http://schemas.microsoft.com/office/powerpoint/2013/main/command"/>
      <pc:sldMk xmlns:pc="http://schemas.microsoft.com/office/powerpoint/2013/main/command" cId="2598324146" sldId="406"/>
      <ac:spMk id="4" creationId="{CDD1E2C0-D4A6-240D-809C-222CDB099B98}"/>
      <ac:txMk cp="14" len="159">
        <ac:context len="175" hash="1573076792"/>
      </ac:txMk>
    </ac:txMkLst>
    <p188:txBody>
      <a:bodyPr/>
      <a:lstStyle/>
      <a:p>
        <a:r>
          <a:rPr lang="en-US"/>
          <a:t>Do you have any additional interpretation of what we've learned about the watershed from doing the analysis?</a:t>
        </a:r>
      </a:p>
    </p188:txBody>
  </p188:cm>
</p188:cmLst>
</file>

<file path=ppt/comments/modernComment_1BD_145EB42.xml><?xml version="1.0" encoding="utf-8"?>
<p188:cmLst xmlns:a="http://schemas.openxmlformats.org/drawingml/2006/main" xmlns:r="http://schemas.openxmlformats.org/officeDocument/2006/relationships" xmlns:p188="http://schemas.microsoft.com/office/powerpoint/2018/8/main">
  <p188:cm id="{95A0C4D9-1536-47D0-AA25-AF4164032494}" authorId="{EE82185F-6D30-5BCA-ACE4-713FD0E0FA4A}" status="resolved" created="2023-03-16T00:07:42.219">
    <ac:txMkLst xmlns:ac="http://schemas.microsoft.com/office/drawing/2013/main/command">
      <pc:docMk xmlns:pc="http://schemas.microsoft.com/office/powerpoint/2013/main/command"/>
      <pc:sldMk xmlns:pc="http://schemas.microsoft.com/office/powerpoint/2013/main/command" cId="2598324146" sldId="406"/>
      <ac:spMk id="4" creationId="{CDD1E2C0-D4A6-240D-809C-222CDB099B98}"/>
      <ac:txMk cp="14" len="159">
        <ac:context len="175" hash="1573076792"/>
      </ac:txMk>
    </ac:txMkLst>
    <p188:txBody>
      <a:bodyPr/>
      <a:lstStyle/>
      <a:p>
        <a:r>
          <a:rPr lang="en-US"/>
          <a:t>Do you have any additional interpretation of what we've learned about the watershed from doing the analysis?</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70F6D85-2F7E-45A0-9A75-E1F164191F91}" type="doc">
      <dgm:prSet loTypeId="urn:microsoft.com/office/officeart/2005/8/layout/process2" loCatId="process" qsTypeId="urn:microsoft.com/office/officeart/2005/8/quickstyle/simple1" qsCatId="simple" csTypeId="urn:microsoft.com/office/officeart/2005/8/colors/accent1_2" csCatId="accent1" phldr="1"/>
      <dgm:spPr/>
    </dgm:pt>
    <dgm:pt modelId="{79FD810E-F1FE-4C9C-879F-2A9066EE0450}">
      <dgm:prSet phldrT="[Text]" phldr="0" custT="1"/>
      <dgm:spPr/>
      <dgm:t>
        <a:bodyPr/>
        <a:lstStyle/>
        <a:p>
          <a:r>
            <a:rPr lang="en-US" sz="1000">
              <a:latin typeface="Century Gothic"/>
            </a:rPr>
            <a:t>Discharge</a:t>
          </a:r>
        </a:p>
      </dgm:t>
    </dgm:pt>
    <dgm:pt modelId="{A53F3833-B7E6-4E15-81A3-EBC9E7D89F06}" type="parTrans" cxnId="{F297942C-46EA-47DD-86C2-7760567B875C}">
      <dgm:prSet/>
      <dgm:spPr/>
      <dgm:t>
        <a:bodyPr/>
        <a:lstStyle/>
        <a:p>
          <a:endParaRPr lang="en-US"/>
        </a:p>
      </dgm:t>
    </dgm:pt>
    <dgm:pt modelId="{2D29C3D4-A803-4D5D-A28B-97861BFD789B}" type="sibTrans" cxnId="{F297942C-46EA-47DD-86C2-7760567B875C}">
      <dgm:prSet/>
      <dgm:spPr/>
      <dgm:t>
        <a:bodyPr/>
        <a:lstStyle/>
        <a:p>
          <a:endParaRPr lang="en-US"/>
        </a:p>
      </dgm:t>
    </dgm:pt>
    <dgm:pt modelId="{7AD1E139-C711-43AF-82A7-34168D832654}">
      <dgm:prSet phldrT="[Text]" phldr="0" custT="1"/>
      <dgm:spPr/>
      <dgm:t>
        <a:bodyPr/>
        <a:lstStyle/>
        <a:p>
          <a:r>
            <a:rPr lang="en-US" sz="1000">
              <a:latin typeface="Century Gothic"/>
            </a:rPr>
            <a:t>Turbidity</a:t>
          </a:r>
        </a:p>
      </dgm:t>
    </dgm:pt>
    <dgm:pt modelId="{954D9449-D294-4C8D-9788-891A7157EB14}" type="parTrans" cxnId="{5719E947-1F84-4402-A6DC-FC7B4D57375E}">
      <dgm:prSet/>
      <dgm:spPr/>
      <dgm:t>
        <a:bodyPr/>
        <a:lstStyle/>
        <a:p>
          <a:endParaRPr lang="en-US"/>
        </a:p>
      </dgm:t>
    </dgm:pt>
    <dgm:pt modelId="{83870377-FB4F-4B2D-B6A6-0AFD04692CFA}" type="sibTrans" cxnId="{5719E947-1F84-4402-A6DC-FC7B4D57375E}">
      <dgm:prSet/>
      <dgm:spPr/>
      <dgm:t>
        <a:bodyPr/>
        <a:lstStyle/>
        <a:p>
          <a:endParaRPr lang="en-US"/>
        </a:p>
      </dgm:t>
    </dgm:pt>
    <dgm:pt modelId="{6B2CDF32-A5DE-4D41-B6BE-682D243C2D55}">
      <dgm:prSet phldrT="[Text]" phldr="0" custT="1"/>
      <dgm:spPr/>
      <dgm:t>
        <a:bodyPr/>
        <a:lstStyle/>
        <a:p>
          <a:pPr rtl="0"/>
          <a:r>
            <a:rPr lang="en-US" sz="1000">
              <a:latin typeface="Century Gothic"/>
            </a:rPr>
            <a:t>Suspended Sediment Concentration</a:t>
          </a:r>
        </a:p>
      </dgm:t>
    </dgm:pt>
    <dgm:pt modelId="{F4304C9A-78E2-4E7F-B88B-FE536A143833}" type="parTrans" cxnId="{86E43FFA-804F-4A5B-B74A-610D1C57B2F0}">
      <dgm:prSet/>
      <dgm:spPr/>
      <dgm:t>
        <a:bodyPr/>
        <a:lstStyle/>
        <a:p>
          <a:endParaRPr lang="en-US"/>
        </a:p>
      </dgm:t>
    </dgm:pt>
    <dgm:pt modelId="{D656AE26-AFFD-4F1B-AF3E-4F6CC07D502B}" type="sibTrans" cxnId="{86E43FFA-804F-4A5B-B74A-610D1C57B2F0}">
      <dgm:prSet/>
      <dgm:spPr/>
      <dgm:t>
        <a:bodyPr/>
        <a:lstStyle/>
        <a:p>
          <a:endParaRPr lang="en-US"/>
        </a:p>
      </dgm:t>
    </dgm:pt>
    <dgm:pt modelId="{DA1667B9-A2AD-4E9D-AEA4-325904ADF8D6}" type="pres">
      <dgm:prSet presAssocID="{A70F6D85-2F7E-45A0-9A75-E1F164191F91}" presName="linearFlow" presStyleCnt="0">
        <dgm:presLayoutVars>
          <dgm:resizeHandles val="exact"/>
        </dgm:presLayoutVars>
      </dgm:prSet>
      <dgm:spPr/>
    </dgm:pt>
    <dgm:pt modelId="{B3812B90-4F09-4ECA-9CF0-7DDFBAB2D0E1}" type="pres">
      <dgm:prSet presAssocID="{79FD810E-F1FE-4C9C-879F-2A9066EE0450}" presName="node" presStyleLbl="node1" presStyleIdx="0" presStyleCnt="3" custLinFactNeighborX="30690" custLinFactNeighborY="6685">
        <dgm:presLayoutVars>
          <dgm:bulletEnabled val="1"/>
        </dgm:presLayoutVars>
      </dgm:prSet>
      <dgm:spPr>
        <a:solidFill>
          <a:srgbClr val="4DAEB3"/>
        </a:solidFill>
      </dgm:spPr>
    </dgm:pt>
    <dgm:pt modelId="{B86F06D5-2922-487A-81EE-11608299D1A0}" type="pres">
      <dgm:prSet presAssocID="{2D29C3D4-A803-4D5D-A28B-97861BFD789B}" presName="sibTrans" presStyleLbl="sibTrans2D1" presStyleIdx="0" presStyleCnt="2"/>
      <dgm:spPr>
        <a:solidFill>
          <a:srgbClr val="A1D4D7"/>
        </a:solidFill>
      </dgm:spPr>
    </dgm:pt>
    <dgm:pt modelId="{C6D6715B-2785-463C-B8A2-70C8100E9D9A}" type="pres">
      <dgm:prSet presAssocID="{2D29C3D4-A803-4D5D-A28B-97861BFD789B}" presName="connectorText" presStyleLbl="sibTrans2D1" presStyleIdx="0" presStyleCnt="2"/>
      <dgm:spPr/>
    </dgm:pt>
    <dgm:pt modelId="{75410475-41A6-4E50-8B13-DFC1150CDAA4}" type="pres">
      <dgm:prSet presAssocID="{7AD1E139-C711-43AF-82A7-34168D832654}" presName="node" presStyleLbl="node1" presStyleIdx="1" presStyleCnt="3">
        <dgm:presLayoutVars>
          <dgm:bulletEnabled val="1"/>
        </dgm:presLayoutVars>
      </dgm:prSet>
      <dgm:spPr>
        <a:solidFill>
          <a:srgbClr val="4DAEB3"/>
        </a:solidFill>
      </dgm:spPr>
    </dgm:pt>
    <dgm:pt modelId="{B93D3803-E8A1-4AAD-AF1C-54B451EED74B}" type="pres">
      <dgm:prSet presAssocID="{83870377-FB4F-4B2D-B6A6-0AFD04692CFA}" presName="sibTrans" presStyleLbl="sibTrans2D1" presStyleIdx="1" presStyleCnt="2"/>
      <dgm:spPr>
        <a:solidFill>
          <a:srgbClr val="A1D4D7"/>
        </a:solidFill>
      </dgm:spPr>
    </dgm:pt>
    <dgm:pt modelId="{7172A019-CB33-4D44-8462-A76CFB740DA5}" type="pres">
      <dgm:prSet presAssocID="{83870377-FB4F-4B2D-B6A6-0AFD04692CFA}" presName="connectorText" presStyleLbl="sibTrans2D1" presStyleIdx="1" presStyleCnt="2"/>
      <dgm:spPr/>
    </dgm:pt>
    <dgm:pt modelId="{17FAC70A-533C-4B42-B335-39281E1B5813}" type="pres">
      <dgm:prSet presAssocID="{6B2CDF32-A5DE-4D41-B6BE-682D243C2D55}" presName="node" presStyleLbl="node1" presStyleIdx="2" presStyleCnt="3" custLinFactNeighborX="47358" custLinFactNeighborY="-3460">
        <dgm:presLayoutVars>
          <dgm:bulletEnabled val="1"/>
        </dgm:presLayoutVars>
      </dgm:prSet>
      <dgm:spPr>
        <a:solidFill>
          <a:srgbClr val="4DAEB3"/>
        </a:solidFill>
      </dgm:spPr>
    </dgm:pt>
  </dgm:ptLst>
  <dgm:cxnLst>
    <dgm:cxn modelId="{38B24202-6F18-4543-B8B8-20AECB485B7D}" type="presOf" srcId="{83870377-FB4F-4B2D-B6A6-0AFD04692CFA}" destId="{7172A019-CB33-4D44-8462-A76CFB740DA5}" srcOrd="1" destOrd="0" presId="urn:microsoft.com/office/officeart/2005/8/layout/process2"/>
    <dgm:cxn modelId="{F5F02705-3C6F-4E43-A9D7-B3100813F2A2}" type="presOf" srcId="{79FD810E-F1FE-4C9C-879F-2A9066EE0450}" destId="{B3812B90-4F09-4ECA-9CF0-7DDFBAB2D0E1}" srcOrd="0" destOrd="0" presId="urn:microsoft.com/office/officeart/2005/8/layout/process2"/>
    <dgm:cxn modelId="{D2CD120D-0322-418F-BB53-CA6CA55AE4E5}" type="presOf" srcId="{83870377-FB4F-4B2D-B6A6-0AFD04692CFA}" destId="{B93D3803-E8A1-4AAD-AF1C-54B451EED74B}" srcOrd="0" destOrd="0" presId="urn:microsoft.com/office/officeart/2005/8/layout/process2"/>
    <dgm:cxn modelId="{F297942C-46EA-47DD-86C2-7760567B875C}" srcId="{A70F6D85-2F7E-45A0-9A75-E1F164191F91}" destId="{79FD810E-F1FE-4C9C-879F-2A9066EE0450}" srcOrd="0" destOrd="0" parTransId="{A53F3833-B7E6-4E15-81A3-EBC9E7D89F06}" sibTransId="{2D29C3D4-A803-4D5D-A28B-97861BFD789B}"/>
    <dgm:cxn modelId="{5719E947-1F84-4402-A6DC-FC7B4D57375E}" srcId="{A70F6D85-2F7E-45A0-9A75-E1F164191F91}" destId="{7AD1E139-C711-43AF-82A7-34168D832654}" srcOrd="1" destOrd="0" parTransId="{954D9449-D294-4C8D-9788-891A7157EB14}" sibTransId="{83870377-FB4F-4B2D-B6A6-0AFD04692CFA}"/>
    <dgm:cxn modelId="{2A7F0B7B-87C8-48CC-84ED-90E62A29684B}" type="presOf" srcId="{2D29C3D4-A803-4D5D-A28B-97861BFD789B}" destId="{B86F06D5-2922-487A-81EE-11608299D1A0}" srcOrd="0" destOrd="0" presId="urn:microsoft.com/office/officeart/2005/8/layout/process2"/>
    <dgm:cxn modelId="{22875887-8D26-46B5-B1F2-5838ED759345}" type="presOf" srcId="{7AD1E139-C711-43AF-82A7-34168D832654}" destId="{75410475-41A6-4E50-8B13-DFC1150CDAA4}" srcOrd="0" destOrd="0" presId="urn:microsoft.com/office/officeart/2005/8/layout/process2"/>
    <dgm:cxn modelId="{228F01B4-ED3D-43FB-933E-34E99E386950}" type="presOf" srcId="{2D29C3D4-A803-4D5D-A28B-97861BFD789B}" destId="{C6D6715B-2785-463C-B8A2-70C8100E9D9A}" srcOrd="1" destOrd="0" presId="urn:microsoft.com/office/officeart/2005/8/layout/process2"/>
    <dgm:cxn modelId="{6C3EADEE-DE9C-4876-869E-526A3186539C}" type="presOf" srcId="{A70F6D85-2F7E-45A0-9A75-E1F164191F91}" destId="{DA1667B9-A2AD-4E9D-AEA4-325904ADF8D6}" srcOrd="0" destOrd="0" presId="urn:microsoft.com/office/officeart/2005/8/layout/process2"/>
    <dgm:cxn modelId="{CD9240F1-E54D-48F6-81CE-0A9DC6FC1460}" type="presOf" srcId="{6B2CDF32-A5DE-4D41-B6BE-682D243C2D55}" destId="{17FAC70A-533C-4B42-B335-39281E1B5813}" srcOrd="0" destOrd="0" presId="urn:microsoft.com/office/officeart/2005/8/layout/process2"/>
    <dgm:cxn modelId="{86E43FFA-804F-4A5B-B74A-610D1C57B2F0}" srcId="{A70F6D85-2F7E-45A0-9A75-E1F164191F91}" destId="{6B2CDF32-A5DE-4D41-B6BE-682D243C2D55}" srcOrd="2" destOrd="0" parTransId="{F4304C9A-78E2-4E7F-B88B-FE536A143833}" sibTransId="{D656AE26-AFFD-4F1B-AF3E-4F6CC07D502B}"/>
    <dgm:cxn modelId="{7F51FF4F-17C2-4DD4-BC6F-14172510C291}" type="presParOf" srcId="{DA1667B9-A2AD-4E9D-AEA4-325904ADF8D6}" destId="{B3812B90-4F09-4ECA-9CF0-7DDFBAB2D0E1}" srcOrd="0" destOrd="0" presId="urn:microsoft.com/office/officeart/2005/8/layout/process2"/>
    <dgm:cxn modelId="{51507B9B-AD2D-4C1F-B979-01D19A6F0CCE}" type="presParOf" srcId="{DA1667B9-A2AD-4E9D-AEA4-325904ADF8D6}" destId="{B86F06D5-2922-487A-81EE-11608299D1A0}" srcOrd="1" destOrd="0" presId="urn:microsoft.com/office/officeart/2005/8/layout/process2"/>
    <dgm:cxn modelId="{A82F0524-388C-439E-AEB4-623298188D38}" type="presParOf" srcId="{B86F06D5-2922-487A-81EE-11608299D1A0}" destId="{C6D6715B-2785-463C-B8A2-70C8100E9D9A}" srcOrd="0" destOrd="0" presId="urn:microsoft.com/office/officeart/2005/8/layout/process2"/>
    <dgm:cxn modelId="{142756F4-24AA-4E66-A749-4DE63C343A54}" type="presParOf" srcId="{DA1667B9-A2AD-4E9D-AEA4-325904ADF8D6}" destId="{75410475-41A6-4E50-8B13-DFC1150CDAA4}" srcOrd="2" destOrd="0" presId="urn:microsoft.com/office/officeart/2005/8/layout/process2"/>
    <dgm:cxn modelId="{4F2EE976-2337-4C20-9484-78A067BCFB54}" type="presParOf" srcId="{DA1667B9-A2AD-4E9D-AEA4-325904ADF8D6}" destId="{B93D3803-E8A1-4AAD-AF1C-54B451EED74B}" srcOrd="3" destOrd="0" presId="urn:microsoft.com/office/officeart/2005/8/layout/process2"/>
    <dgm:cxn modelId="{1431D56A-9B19-491E-9AFD-E8F9B868F999}" type="presParOf" srcId="{B93D3803-E8A1-4AAD-AF1C-54B451EED74B}" destId="{7172A019-CB33-4D44-8462-A76CFB740DA5}" srcOrd="0" destOrd="0" presId="urn:microsoft.com/office/officeart/2005/8/layout/process2"/>
    <dgm:cxn modelId="{BCFD7EEB-02DC-4CB0-9F76-A73EB824CBE9}" type="presParOf" srcId="{DA1667B9-A2AD-4E9D-AEA4-325904ADF8D6}" destId="{17FAC70A-533C-4B42-B335-39281E1B5813}" srcOrd="4" destOrd="0" presId="urn:microsoft.com/office/officeart/2005/8/layout/process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812B90-4F09-4ECA-9CF0-7DDFBAB2D0E1}">
      <dsp:nvSpPr>
        <dsp:cNvPr id="0" name=""/>
        <dsp:cNvSpPr/>
      </dsp:nvSpPr>
      <dsp:spPr>
        <a:xfrm>
          <a:off x="0" y="39813"/>
          <a:ext cx="1085910" cy="1191126"/>
        </a:xfrm>
        <a:prstGeom prst="roundRect">
          <a:avLst>
            <a:gd name="adj" fmla="val 10000"/>
          </a:avLst>
        </a:prstGeom>
        <a:solidFill>
          <a:srgbClr val="4D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latin typeface="Century Gothic"/>
            </a:rPr>
            <a:t>Discharge</a:t>
          </a:r>
        </a:p>
      </dsp:txBody>
      <dsp:txXfrm>
        <a:off x="31805" y="71618"/>
        <a:ext cx="1022300" cy="1127516"/>
      </dsp:txXfrm>
    </dsp:sp>
    <dsp:sp modelId="{B86F06D5-2922-487A-81EE-11608299D1A0}">
      <dsp:nvSpPr>
        <dsp:cNvPr id="0" name=""/>
        <dsp:cNvSpPr/>
      </dsp:nvSpPr>
      <dsp:spPr>
        <a:xfrm rot="5400000">
          <a:off x="334548" y="1240811"/>
          <a:ext cx="416812" cy="536006"/>
        </a:xfrm>
        <a:prstGeom prst="rightArrow">
          <a:avLst>
            <a:gd name="adj1" fmla="val 60000"/>
            <a:gd name="adj2" fmla="val 50000"/>
          </a:avLst>
        </a:prstGeom>
        <a:solidFill>
          <a:srgbClr val="A1D4D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rot="-5400000">
        <a:off x="382152" y="1300408"/>
        <a:ext cx="321604" cy="291768"/>
      </dsp:txXfrm>
    </dsp:sp>
    <dsp:sp modelId="{75410475-41A6-4E50-8B13-DFC1150CDAA4}">
      <dsp:nvSpPr>
        <dsp:cNvPr id="0" name=""/>
        <dsp:cNvSpPr/>
      </dsp:nvSpPr>
      <dsp:spPr>
        <a:xfrm>
          <a:off x="0" y="1786689"/>
          <a:ext cx="1085910" cy="1191126"/>
        </a:xfrm>
        <a:prstGeom prst="roundRect">
          <a:avLst>
            <a:gd name="adj" fmla="val 10000"/>
          </a:avLst>
        </a:prstGeom>
        <a:solidFill>
          <a:srgbClr val="4D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latin typeface="Century Gothic"/>
            </a:rPr>
            <a:t>Turbidity</a:t>
          </a:r>
        </a:p>
      </dsp:txBody>
      <dsp:txXfrm>
        <a:off x="31805" y="1818494"/>
        <a:ext cx="1022300" cy="1127516"/>
      </dsp:txXfrm>
    </dsp:sp>
    <dsp:sp modelId="{B93D3803-E8A1-4AAD-AF1C-54B451EED74B}">
      <dsp:nvSpPr>
        <dsp:cNvPr id="0" name=""/>
        <dsp:cNvSpPr/>
      </dsp:nvSpPr>
      <dsp:spPr>
        <a:xfrm rot="5400000">
          <a:off x="327346" y="2997291"/>
          <a:ext cx="431217" cy="536006"/>
        </a:xfrm>
        <a:prstGeom prst="rightArrow">
          <a:avLst>
            <a:gd name="adj1" fmla="val 60000"/>
            <a:gd name="adj2" fmla="val 50000"/>
          </a:avLst>
        </a:prstGeom>
        <a:solidFill>
          <a:srgbClr val="A1D4D7"/>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rot="-5400000">
        <a:off x="382153" y="3049686"/>
        <a:ext cx="321604" cy="301852"/>
      </dsp:txXfrm>
    </dsp:sp>
    <dsp:sp modelId="{17FAC70A-533C-4B42-B335-39281E1B5813}">
      <dsp:nvSpPr>
        <dsp:cNvPr id="0" name=""/>
        <dsp:cNvSpPr/>
      </dsp:nvSpPr>
      <dsp:spPr>
        <a:xfrm>
          <a:off x="0" y="3552773"/>
          <a:ext cx="1085910" cy="1191126"/>
        </a:xfrm>
        <a:prstGeom prst="roundRect">
          <a:avLst>
            <a:gd name="adj" fmla="val 10000"/>
          </a:avLst>
        </a:prstGeom>
        <a:solidFill>
          <a:srgbClr val="4DAEB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rtl="0">
            <a:lnSpc>
              <a:spcPct val="90000"/>
            </a:lnSpc>
            <a:spcBef>
              <a:spcPct val="0"/>
            </a:spcBef>
            <a:spcAft>
              <a:spcPct val="35000"/>
            </a:spcAft>
            <a:buNone/>
          </a:pPr>
          <a:r>
            <a:rPr lang="en-US" sz="1000" kern="1200">
              <a:latin typeface="Century Gothic"/>
            </a:rPr>
            <a:t>Suspended Sediment Concentration</a:t>
          </a:r>
        </a:p>
      </dsp:txBody>
      <dsp:txXfrm>
        <a:off x="31805" y="3584578"/>
        <a:ext cx="1022300" cy="1127516"/>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0.24782</cdr:x>
      <cdr:y>0.02355</cdr:y>
    </cdr:from>
    <cdr:to>
      <cdr:x>0.6905</cdr:x>
      <cdr:y>0.07798</cdr:y>
    </cdr:to>
    <cdr:sp macro="" textlink="">
      <cdr:nvSpPr>
        <cdr:cNvPr id="2" name="TextBox 1">
          <a:extLst xmlns:a="http://schemas.openxmlformats.org/drawingml/2006/main">
            <a:ext uri="{FF2B5EF4-FFF2-40B4-BE49-F238E27FC236}">
              <a16:creationId xmlns:a16="http://schemas.microsoft.com/office/drawing/2014/main" id="{664DF708-E78E-9705-EF76-15D4A337B67E}"/>
            </a:ext>
          </a:extLst>
        </cdr:cNvPr>
        <cdr:cNvSpPr txBox="1"/>
      </cdr:nvSpPr>
      <cdr:spPr>
        <a:xfrm xmlns:a="http://schemas.openxmlformats.org/drawingml/2006/main">
          <a:off x="2678369" y="124074"/>
          <a:ext cx="4784437" cy="2866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rtl="0"/>
          <a:r>
            <a:rPr lang="en-US" sz="1400" dirty="0">
              <a:latin typeface="Century Gothic" panose="020B0502020202020204" pitchFamily="34" charset="0"/>
            </a:rPr>
            <a:t>Percentage of Snow Covered Pixels Comparison</a:t>
          </a:r>
        </a:p>
        <a:p xmlns:a="http://schemas.openxmlformats.org/drawingml/2006/main">
          <a:endParaRPr lang="en-US" sz="1100" dirty="0"/>
        </a:p>
      </cdr:txBody>
    </cdr:sp>
  </cdr:relSizeAnchor>
</c:userShapes>
</file>

<file path=ppt/drawings/drawing2.xml><?xml version="1.0" encoding="utf-8"?>
<c:userShapes xmlns:c="http://schemas.openxmlformats.org/drawingml/2006/chart">
  <cdr:relSizeAnchor xmlns:cdr="http://schemas.openxmlformats.org/drawingml/2006/chartDrawing">
    <cdr:from>
      <cdr:x>0.20922</cdr:x>
      <cdr:y>0.05314</cdr:y>
    </cdr:from>
    <cdr:to>
      <cdr:x>0.20922</cdr:x>
      <cdr:y>0.14377</cdr:y>
    </cdr:to>
    <cdr:cxnSp macro="">
      <cdr:nvCxnSpPr>
        <cdr:cNvPr id="3" name="Straight Arrow Connector 2">
          <a:extLst xmlns:a="http://schemas.openxmlformats.org/drawingml/2006/main">
            <a:ext uri="{FF2B5EF4-FFF2-40B4-BE49-F238E27FC236}">
              <a16:creationId xmlns:a16="http://schemas.microsoft.com/office/drawing/2014/main" id="{94B2A0DA-BF13-4EC6-3AB1-6ADB2AEF1C42}"/>
            </a:ext>
          </a:extLst>
        </cdr:cNvPr>
        <cdr:cNvCxnSpPr/>
      </cdr:nvCxnSpPr>
      <cdr:spPr>
        <a:xfrm xmlns:a="http://schemas.openxmlformats.org/drawingml/2006/main" flipV="1">
          <a:off x="2303816" y="292963"/>
          <a:ext cx="0" cy="499587"/>
        </a:xfrm>
        <a:prstGeom xmlns:a="http://schemas.openxmlformats.org/drawingml/2006/main" prst="straightConnector1">
          <a:avLst/>
        </a:prstGeom>
        <a:ln xmlns:a="http://schemas.openxmlformats.org/drawingml/2006/main">
          <a:solidFill>
            <a:srgbClr val="4DAEB3"/>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0.82495</cdr:x>
      <cdr:y>0.03015</cdr:y>
    </cdr:from>
    <cdr:to>
      <cdr:x>0.82495</cdr:x>
      <cdr:y>0.12077</cdr:y>
    </cdr:to>
    <cdr:cxnSp macro="">
      <cdr:nvCxnSpPr>
        <cdr:cNvPr id="5" name="Straight Arrow Connector 4">
          <a:extLst xmlns:a="http://schemas.openxmlformats.org/drawingml/2006/main">
            <a:ext uri="{FF2B5EF4-FFF2-40B4-BE49-F238E27FC236}">
              <a16:creationId xmlns:a16="http://schemas.microsoft.com/office/drawing/2014/main" id="{989C231A-18F9-AAE5-2574-E42C3270BFFA}"/>
            </a:ext>
          </a:extLst>
        </cdr:cNvPr>
        <cdr:cNvCxnSpPr/>
      </cdr:nvCxnSpPr>
      <cdr:spPr>
        <a:xfrm xmlns:a="http://schemas.openxmlformats.org/drawingml/2006/main" flipV="1">
          <a:off x="9083889" y="166209"/>
          <a:ext cx="0" cy="499587"/>
        </a:xfrm>
        <a:prstGeom xmlns:a="http://schemas.openxmlformats.org/drawingml/2006/main" prst="straightConnector1">
          <a:avLst/>
        </a:prstGeom>
        <a:ln xmlns:a="http://schemas.openxmlformats.org/drawingml/2006/main">
          <a:solidFill>
            <a:srgbClr val="4DAEB3"/>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0.22535</cdr:x>
      <cdr:y>0.06003</cdr:y>
    </cdr:from>
    <cdr:to>
      <cdr:x>0.32774</cdr:x>
      <cdr:y>0.20496</cdr:y>
    </cdr:to>
    <cdr:sp macro="" textlink="">
      <cdr:nvSpPr>
        <cdr:cNvPr id="6" name="TextBox 5">
          <a:extLst xmlns:a="http://schemas.openxmlformats.org/drawingml/2006/main">
            <a:ext uri="{FF2B5EF4-FFF2-40B4-BE49-F238E27FC236}">
              <a16:creationId xmlns:a16="http://schemas.microsoft.com/office/drawing/2014/main" id="{DEACAA4B-1C09-636A-5F30-71C8C34E294D}"/>
            </a:ext>
          </a:extLst>
        </cdr:cNvPr>
        <cdr:cNvSpPr txBox="1"/>
      </cdr:nvSpPr>
      <cdr:spPr>
        <a:xfrm xmlns:a="http://schemas.openxmlformats.org/drawingml/2006/main">
          <a:off x="2481369" y="330910"/>
          <a:ext cx="1127464" cy="798991"/>
        </a:xfrm>
        <a:prstGeom xmlns:a="http://schemas.openxmlformats.org/drawingml/2006/main" prst="rect">
          <a:avLst/>
        </a:prstGeom>
        <a:solidFill xmlns:a="http://schemas.openxmlformats.org/drawingml/2006/main">
          <a:schemeClr val="bg1"/>
        </a:solidFill>
        <a:ln xmlns:a="http://schemas.openxmlformats.org/drawingml/2006/main">
          <a:solidFill>
            <a:srgbClr val="4DAEB3"/>
          </a:solidFill>
        </a:ln>
      </cdr:spPr>
      <cdr:txBody>
        <a:bodyPr xmlns:a="http://schemas.openxmlformats.org/drawingml/2006/main" vertOverflow="clip" wrap="square" rtlCol="0"/>
        <a:lstStyle xmlns:a="http://schemas.openxmlformats.org/drawingml/2006/main"/>
        <a:p xmlns:a="http://schemas.openxmlformats.org/drawingml/2006/main">
          <a:r>
            <a:rPr lang="en-US" sz="1100" dirty="0">
              <a:solidFill>
                <a:schemeClr val="tx1">
                  <a:lumMod val="75000"/>
                  <a:lumOff val="25000"/>
                </a:schemeClr>
              </a:solidFill>
              <a:latin typeface="Century Gothic" panose="020B0502020202020204" pitchFamily="34" charset="0"/>
            </a:rPr>
            <a:t>Value not shown = 3986 FNU on 5/28/2019</a:t>
          </a:r>
        </a:p>
      </cdr:txBody>
    </cdr:sp>
  </cdr:relSizeAnchor>
  <cdr:relSizeAnchor xmlns:cdr="http://schemas.openxmlformats.org/drawingml/2006/chartDrawing">
    <cdr:from>
      <cdr:x>0.70747</cdr:x>
      <cdr:y>0.05636</cdr:y>
    </cdr:from>
    <cdr:to>
      <cdr:x>0.81205</cdr:x>
      <cdr:y>0.20657</cdr:y>
    </cdr:to>
    <cdr:sp macro="" textlink="">
      <cdr:nvSpPr>
        <cdr:cNvPr id="7" name="TextBox 1">
          <a:extLst xmlns:a="http://schemas.openxmlformats.org/drawingml/2006/main">
            <a:ext uri="{FF2B5EF4-FFF2-40B4-BE49-F238E27FC236}">
              <a16:creationId xmlns:a16="http://schemas.microsoft.com/office/drawing/2014/main" id="{2512696A-B9F7-29CC-13FA-29D814AD4218}"/>
            </a:ext>
          </a:extLst>
        </cdr:cNvPr>
        <cdr:cNvSpPr txBox="1"/>
      </cdr:nvSpPr>
      <cdr:spPr>
        <a:xfrm xmlns:a="http://schemas.openxmlformats.org/drawingml/2006/main">
          <a:off x="7790215" y="310689"/>
          <a:ext cx="1151631" cy="828090"/>
        </a:xfrm>
        <a:prstGeom xmlns:a="http://schemas.openxmlformats.org/drawingml/2006/main" prst="rect">
          <a:avLst/>
        </a:prstGeom>
        <a:solidFill xmlns:a="http://schemas.openxmlformats.org/drawingml/2006/main">
          <a:schemeClr val="bg1"/>
        </a:solidFill>
        <a:ln xmlns:a="http://schemas.openxmlformats.org/drawingml/2006/main">
          <a:solidFill>
            <a:srgbClr val="4DAEB3"/>
          </a:solidFill>
        </a:ln>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100" dirty="0">
              <a:solidFill>
                <a:schemeClr val="tx1">
                  <a:lumMod val="75000"/>
                  <a:lumOff val="25000"/>
                </a:schemeClr>
              </a:solidFill>
              <a:latin typeface="Century Gothic" panose="020B0502020202020204" pitchFamily="34" charset="0"/>
            </a:rPr>
            <a:t>Value not shown = 2519 FNU on 7/24/2021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2FA5DF8-3C11-431B-A500-8F91A130A626}" type="datetimeFigureOut">
              <a:rPr lang="en-US" smtClean="0"/>
              <a:t>3/23/2023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FFF554-9721-473E-B7E3-8AF7A285E57C}" type="slidenum">
              <a:rPr lang="en-US" smtClean="0"/>
              <a:t>‹#›</a:t>
            </a:fld>
            <a:endParaRPr lang="en-US"/>
          </a:p>
        </p:txBody>
      </p:sp>
    </p:spTree>
    <p:extLst>
      <p:ext uri="{BB962C8B-B14F-4D97-AF65-F5344CB8AC3E}">
        <p14:creationId xmlns:p14="http://schemas.microsoft.com/office/powerpoint/2010/main" val="745918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Introduce team members and scope of project. Issue: Sediment accumulation behind the Willwood Dam and the downstream release of sediments into the Shoshone River in Wyoming. This project sought to determine the source location of these sediments to guide future management practices. </a:t>
            </a:r>
          </a:p>
        </p:txBody>
      </p:sp>
      <p:sp>
        <p:nvSpPr>
          <p:cNvPr id="4" name="Slide Number Placeholder 3"/>
          <p:cNvSpPr>
            <a:spLocks noGrp="1"/>
          </p:cNvSpPr>
          <p:nvPr>
            <p:ph type="sldNum" sz="quarter" idx="5"/>
          </p:nvPr>
        </p:nvSpPr>
        <p:spPr/>
        <p:txBody>
          <a:bodyPr/>
          <a:lstStyle/>
          <a:p>
            <a:fld id="{59FFF554-9721-473E-B7E3-8AF7A285E57C}" type="slidenum">
              <a:rPr lang="en-US" smtClean="0"/>
              <a:t>1</a:t>
            </a:fld>
            <a:endParaRPr lang="en-US"/>
          </a:p>
        </p:txBody>
      </p:sp>
    </p:spTree>
    <p:extLst>
      <p:ext uri="{BB962C8B-B14F-4D97-AF65-F5344CB8AC3E}">
        <p14:creationId xmlns:p14="http://schemas.microsoft.com/office/powerpoint/2010/main" val="2602256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a:solidFill>
                  <a:srgbClr val="000000"/>
                </a:solidFill>
                <a:effectLst/>
                <a:latin typeface="Calibri" panose="020F0502020204030204" pitchFamily="34" charset="0"/>
              </a:rPr>
              <a:t>The general concept of passive remote sensing is that a wide range of wavelengths in the electromagnetic spectrum //shine at// the Earth and, depending on the surface, different amounts are reflected back towards space. The reflectance can be captured  as images takes from satellites. Though, due to sensor and storage limitations only certain windows of wavelengths are recorded. </a:t>
            </a:r>
            <a:r>
              <a:rPr lang="en-US" sz="1800" b="0" i="0" u="none" strike="noStrike" err="1">
                <a:solidFill>
                  <a:srgbClr val="000000"/>
                </a:solidFill>
                <a:effectLst/>
                <a:latin typeface="Calibri" panose="020F0502020204030204" pitchFamily="34" charset="0"/>
              </a:rPr>
              <a:t>PlanetScope</a:t>
            </a:r>
            <a:r>
              <a:rPr lang="en-US" sz="1800" b="0" i="0" u="none" strike="noStrike">
                <a:solidFill>
                  <a:srgbClr val="000000"/>
                </a:solidFill>
                <a:effectLst/>
                <a:latin typeface="Calibri" panose="020F0502020204030204" pitchFamily="34" charset="0"/>
              </a:rPr>
              <a:t> records 4 bands: Blue, Green, Red, and Near Infrared.</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------------------------------Image Credits ------------------------------ </a:t>
            </a:r>
            <a:r>
              <a:rPr lang="en-US" sz="1800" b="0" i="0">
                <a:solidFill>
                  <a:srgbClr val="444444"/>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Calibri" panose="020F0502020204030204" pitchFamily="34" charset="0"/>
              </a:rPr>
              <a:t>Sun, earth: </a:t>
            </a:r>
            <a:r>
              <a:rPr lang="en-US" sz="1200" b="0" i="0" u="none" strike="noStrike" err="1">
                <a:solidFill>
                  <a:srgbClr val="000000"/>
                </a:solidFill>
                <a:effectLst/>
                <a:latin typeface="Calibri" panose="020F0502020204030204" pitchFamily="34" charset="0"/>
              </a:rPr>
              <a:t>Powerpoint</a:t>
            </a:r>
            <a:r>
              <a:rPr lang="en-US" sz="1200" b="0" i="0" u="none" strike="noStrike">
                <a:solidFill>
                  <a:srgbClr val="000000"/>
                </a:solidFill>
                <a:effectLst/>
                <a:latin typeface="Calibri" panose="020F0502020204030204" pitchFamily="34" charset="0"/>
              </a:rPr>
              <a:t> Icons</a:t>
            </a:r>
          </a:p>
          <a:p>
            <a:r>
              <a:rPr lang="en-US" err="1"/>
              <a:t>PlanetScope</a:t>
            </a:r>
            <a:r>
              <a:rPr lang="en-US"/>
              <a:t> Images: Planet Labs PBC used with permission</a:t>
            </a:r>
            <a:endParaRPr lang="en-US">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10</a:t>
            </a:fld>
            <a:endParaRPr lang="en-US"/>
          </a:p>
        </p:txBody>
      </p:sp>
    </p:spTree>
    <p:extLst>
      <p:ext uri="{BB962C8B-B14F-4D97-AF65-F5344CB8AC3E}">
        <p14:creationId xmlns:p14="http://schemas.microsoft.com/office/powerpoint/2010/main" val="2597815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were able to use remote sensing to quantify sediment concentration because suspended sediment changes the reflectance profile of water. Specifically, suspended sediment particles tend to increase reflectance of red and NIR, while only minimally effecting blue and green. Remote sensing has the benefit of being able to look at turbidity spatially, which is relevant to the study area because there are a lot of tributaries that are remote and flashy so it is difficult to set up and maintain monitoring stations. </a:t>
            </a:r>
          </a:p>
          <a:p>
            <a:endParaRPr lang="en-US"/>
          </a:p>
          <a:p>
            <a:r>
              <a:rPr lang="en-US"/>
              <a:t>Note that this is an image from Google Earth and it is higher spatial resolution than </a:t>
            </a:r>
            <a:r>
              <a:rPr lang="en-US" err="1"/>
              <a:t>PlanetScope</a:t>
            </a:r>
            <a:r>
              <a:rPr lang="en-US"/>
              <a:t> but it does a really good job of illustrating a sediment plume.</a:t>
            </a:r>
            <a:endParaRPr lang="en-US">
              <a:cs typeface="Calibri"/>
            </a:endParaRPr>
          </a:p>
          <a:p>
            <a:endParaRPr lang="en-US">
              <a:cs typeface="Calibri"/>
            </a:endParaRPr>
          </a:p>
          <a:p>
            <a:r>
              <a:rPr lang="en-US"/>
              <a:t>------------------------------Image Credits ------------------------------  </a:t>
            </a:r>
            <a:endParaRPr lang="en-US">
              <a:cs typeface="Calibri"/>
            </a:endParaRPr>
          </a:p>
          <a:p>
            <a:r>
              <a:rPr lang="en-US">
                <a:cs typeface="Calibri"/>
              </a:rPr>
              <a:t>Sulphur Creek Sed Plume – Google Earth </a:t>
            </a:r>
            <a:r>
              <a:rPr lang="en-US" err="1">
                <a:cs typeface="Calibri"/>
              </a:rPr>
              <a:t>Baselayer</a:t>
            </a:r>
          </a:p>
          <a:p>
            <a:r>
              <a:rPr lang="en-US">
                <a:cs typeface="Calibri"/>
              </a:rPr>
              <a:t>Water images – Carmen McIntyre</a:t>
            </a:r>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11</a:t>
            </a:fld>
            <a:endParaRPr lang="en-US"/>
          </a:p>
        </p:txBody>
      </p:sp>
    </p:spTree>
    <p:extLst>
      <p:ext uri="{BB962C8B-B14F-4D97-AF65-F5344CB8AC3E}">
        <p14:creationId xmlns:p14="http://schemas.microsoft.com/office/powerpoint/2010/main" val="3387672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Last term we tried using Planet’s surface reflectance product and ran into issues with unreliable reflectance, especially in near IR. This term we applied atmospheric corrections using the software ACOLITE. </a:t>
            </a:r>
            <a:r>
              <a:rPr lang="en-US" sz="1800" b="0" i="0" u="none" strike="noStrike" err="1">
                <a:solidFill>
                  <a:srgbClr val="000000"/>
                </a:solidFill>
                <a:effectLst/>
                <a:latin typeface="Calibri" panose="020F0502020204030204" pitchFamily="34" charset="0"/>
              </a:rPr>
              <a:t>Acolite</a:t>
            </a:r>
            <a:r>
              <a:rPr lang="en-US" sz="1800" b="0" i="0" u="none" strike="noStrike">
                <a:solidFill>
                  <a:srgbClr val="000000"/>
                </a:solidFill>
                <a:effectLst/>
                <a:latin typeface="Calibri" panose="020F0502020204030204" pitchFamily="34" charset="0"/>
              </a:rPr>
              <a:t> uses the Dark Spectrum fitting algorithm which adjusts reflectance values based on the least reflective area of the image. After atmospheric correction, we removed pixels that Planet’s supervised machine learning algorithm identified as being low confidence. We used the normalized difference water index with </a:t>
            </a:r>
            <a:r>
              <a:rPr lang="en-US" sz="1800" b="0" i="0" u="none" strike="noStrike" err="1">
                <a:solidFill>
                  <a:srgbClr val="000000"/>
                </a:solidFill>
                <a:effectLst/>
                <a:latin typeface="Calibri" panose="020F0502020204030204" pitchFamily="34" charset="0"/>
              </a:rPr>
              <a:t>otsu’s</a:t>
            </a:r>
            <a:r>
              <a:rPr lang="en-US" sz="1800" b="0" i="0" u="none" strike="noStrike">
                <a:solidFill>
                  <a:srgbClr val="000000"/>
                </a:solidFill>
                <a:effectLst/>
                <a:latin typeface="Calibri" panose="020F0502020204030204" pitchFamily="34" charset="0"/>
              </a:rPr>
              <a:t> method of threshold determination to remove land pixels and finally clipped to a shapefile to remove any water pixels outside of the river.</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a:cs typeface="Calibri"/>
              </a:rPr>
              <a:t>------------------------------Image Credits ------------------------------ </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fontAlgn="base"/>
            <a:r>
              <a:rPr lang="en-US" sz="1800">
                <a:solidFill>
                  <a:srgbClr val="000000"/>
                </a:solidFill>
                <a:latin typeface="Calibri"/>
                <a:cs typeface="Calibri"/>
              </a:rPr>
              <a:t>Images from/derived from </a:t>
            </a:r>
            <a:r>
              <a:rPr lang="en-US" sz="1800" err="1">
                <a:solidFill>
                  <a:srgbClr val="000000"/>
                </a:solidFill>
                <a:latin typeface="Calibri"/>
                <a:cs typeface="Calibri"/>
              </a:rPr>
              <a:t>PlanetScope</a:t>
            </a:r>
            <a:r>
              <a:rPr lang="en-US" sz="1800">
                <a:solidFill>
                  <a:srgbClr val="000000"/>
                </a:solidFill>
                <a:latin typeface="Calibri"/>
                <a:cs typeface="Calibri"/>
              </a:rPr>
              <a:t>.</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12</a:t>
            </a:fld>
            <a:endParaRPr lang="en-US"/>
          </a:p>
        </p:txBody>
      </p:sp>
    </p:spTree>
    <p:extLst>
      <p:ext uri="{BB962C8B-B14F-4D97-AF65-F5344CB8AC3E}">
        <p14:creationId xmlns:p14="http://schemas.microsoft.com/office/powerpoint/2010/main" val="3742345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a:solidFill>
                  <a:srgbClr val="000000"/>
                </a:solidFill>
                <a:effectLst/>
                <a:latin typeface="Calibri"/>
                <a:cs typeface="Calibri"/>
              </a:rPr>
              <a:t>To create quantitative sediment maps, we used turbidity measurement at a USGS monitoring station on the Shoshone River, just above the Willwood Dam. Turbidity measurements were available at 15-minue intervals for most of the study period. We extracted reflectance values from each image at the location of the USGS monitoring station then merged these two datasets on time gave us reflectance paired with measured turbidity nearest that time which we could then feed to Calibration and Machine Learning. Calibration and machine learning effectively accomplish the same thing by finding an effective way to map reflectance to turbidity, but we were interested in comparing the two methods to see which would work better since both methods are commonly used for this purpose.</a:t>
            </a:r>
          </a:p>
          <a:p>
            <a:pPr algn="l" rtl="0" fontAlgn="base"/>
            <a:endParaRPr lang="en-US" sz="1800" b="0" i="0" u="none" strike="noStrike">
              <a:solidFill>
                <a:srgbClr val="000000"/>
              </a:solidFill>
              <a:effectLst/>
              <a:latin typeface="Calibri" panose="020F0502020204030204" pitchFamily="34" charset="0"/>
            </a:endParaRP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a:cs typeface="Calibri"/>
              </a:rPr>
              <a:t>------------------------------Image Credits ------------------------------ </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fontAlgn="base"/>
            <a:r>
              <a:rPr lang="en-US" sz="1800">
                <a:solidFill>
                  <a:srgbClr val="000000"/>
                </a:solidFill>
                <a:latin typeface="Calibri"/>
                <a:cs typeface="Calibri"/>
              </a:rPr>
              <a:t>Google Earth </a:t>
            </a:r>
            <a:r>
              <a:rPr lang="en-US" sz="1800" err="1">
                <a:solidFill>
                  <a:srgbClr val="000000"/>
                </a:solidFill>
                <a:latin typeface="Calibri"/>
                <a:cs typeface="Calibri"/>
              </a:rPr>
              <a:t>baselayer</a:t>
            </a:r>
            <a:r>
              <a:rPr lang="en-US" sz="1800">
                <a:solidFill>
                  <a:srgbClr val="000000"/>
                </a:solidFill>
                <a:latin typeface="Calibri"/>
                <a:cs typeface="Calibri"/>
              </a:rPr>
              <a:t>, </a:t>
            </a:r>
            <a:r>
              <a:rPr lang="en-US" sz="1800" err="1">
                <a:solidFill>
                  <a:srgbClr val="000000"/>
                </a:solidFill>
                <a:latin typeface="Calibri"/>
                <a:cs typeface="Calibri"/>
              </a:rPr>
              <a:t>PlanetScope-derrived</a:t>
            </a:r>
            <a:r>
              <a:rPr lang="en-US" sz="1800">
                <a:solidFill>
                  <a:srgbClr val="000000"/>
                </a:solidFill>
                <a:latin typeface="Calibri"/>
                <a:cs typeface="Calibri"/>
              </a:rPr>
              <a:t> turbidity</a:t>
            </a:r>
          </a:p>
          <a:p>
            <a:r>
              <a:rPr lang="en-US" sz="1800">
                <a:solidFill>
                  <a:srgbClr val="000000"/>
                </a:solidFill>
                <a:latin typeface="Calibri"/>
                <a:cs typeface="Calibri"/>
              </a:rPr>
              <a:t>Monitoring station photo -- Jason Alexander (project partner at USGS), used with permission</a:t>
            </a:r>
            <a:endParaRPr lang="en-US" sz="1800" b="0" i="0">
              <a:solidFill>
                <a:srgbClr val="000000"/>
              </a:solidFill>
              <a:effectLst/>
              <a:latin typeface="Calibri" panose="020F0502020204030204" pitchFamily="34" charset="0"/>
              <a:cs typeface="Calibri"/>
            </a:endParaRPr>
          </a:p>
          <a:p>
            <a:endParaRPr lang="en-US">
              <a:solidFill>
                <a:srgbClr val="000000"/>
              </a:solidFill>
              <a:latin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13</a:t>
            </a:fld>
            <a:endParaRPr lang="en-US"/>
          </a:p>
        </p:txBody>
      </p:sp>
    </p:spTree>
    <p:extLst>
      <p:ext uri="{BB962C8B-B14F-4D97-AF65-F5344CB8AC3E}">
        <p14:creationId xmlns:p14="http://schemas.microsoft.com/office/powerpoint/2010/main" val="24765821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first method was mostly developed last term, but we refined it this term by using the new set of atmospherically corrected data. We tested both double and single band equations using an optimization function to adjust the coefficients to minimize RMSE. Reflectance had an exponential relationship with turbidity and single band red ended up having the best relationship.</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Plot created by Shoshone WR II team.</a:t>
            </a:r>
            <a:endParaRPr lang="en-US"/>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14</a:t>
            </a:fld>
            <a:endParaRPr lang="en-US"/>
          </a:p>
        </p:txBody>
      </p:sp>
    </p:spTree>
    <p:extLst>
      <p:ext uri="{BB962C8B-B14F-4D97-AF65-F5344CB8AC3E}">
        <p14:creationId xmlns:p14="http://schemas.microsoft.com/office/powerpoint/2010/main" val="19106644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machine learning model used a “random forest” with 1000 trees. We had 157 datapoints to analyze and train the model. 80% of the points were used for training and the other 20% of points were used as validation. The model determined that the red and NIR bands are the most important in predicting turbidity and it gave more weight to these band values. The model resulted in a R^2 value of .929. The plot on the right shows the predicted data (y axis) and the observed data (x axis). The line is the 1:1 (meaning observed and predicted points are the same which is desired). The closer to the 1:1 line, the better.</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Plot created by Shoshone WR II team.</a:t>
            </a:r>
            <a:endParaRPr lang="en-US"/>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15</a:t>
            </a:fld>
            <a:endParaRPr lang="en-US"/>
          </a:p>
        </p:txBody>
      </p:sp>
    </p:spTree>
    <p:extLst>
      <p:ext uri="{BB962C8B-B14F-4D97-AF65-F5344CB8AC3E}">
        <p14:creationId xmlns:p14="http://schemas.microsoft.com/office/powerpoint/2010/main" val="568024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For additional analysis, a automatic plume detection method was created to possible plume events. This method of locating sediment plumes and identifying which tributary is came from is a 4 step process. The first step is to interpolate no-data or zero data points. Following this, step 2 is to apply the </a:t>
            </a:r>
            <a:r>
              <a:rPr lang="en-US" err="1"/>
              <a:t>Savitzky-Golay</a:t>
            </a:r>
            <a:r>
              <a:rPr lang="en-US"/>
              <a:t> </a:t>
            </a:r>
            <a:r>
              <a:rPr lang="en-US" err="1"/>
              <a:t>fitler</a:t>
            </a:r>
            <a:r>
              <a:rPr lang="en-US"/>
              <a:t>. This is a popular filter of denoising for signal processing. It recreates signals using polynomials. Our method uses 3</a:t>
            </a:r>
            <a:r>
              <a:rPr lang="en-US" baseline="30000"/>
              <a:t>rd</a:t>
            </a:r>
            <a:r>
              <a:rPr lang="en-US"/>
              <a:t> order polynomials with a window size of 128 points. 3</a:t>
            </a:r>
            <a:r>
              <a:rPr lang="en-US" baseline="30000"/>
              <a:t>rd</a:t>
            </a:r>
            <a:r>
              <a:rPr lang="en-US"/>
              <a:t>, you plot trendlines at where each tributary dumps into the Shoshone river, and plot the trendline out to 1KM. Finally, if the trendline shows an average increase of more than 50FNU over 1KM, it’s marked as an event and the tributary name is recorded.</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Plot created by Shoshone WR II team.</a:t>
            </a:r>
            <a:endParaRPr lang="en-US"/>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16</a:t>
            </a:fld>
            <a:endParaRPr lang="en-US"/>
          </a:p>
        </p:txBody>
      </p:sp>
    </p:spTree>
    <p:extLst>
      <p:ext uri="{BB962C8B-B14F-4D97-AF65-F5344CB8AC3E}">
        <p14:creationId xmlns:p14="http://schemas.microsoft.com/office/powerpoint/2010/main" val="13888569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a:solidFill>
                  <a:srgbClr val="000000"/>
                </a:solidFill>
                <a:effectLst/>
                <a:latin typeface="Calibri" panose="020F0502020204030204" pitchFamily="34" charset="0"/>
              </a:rPr>
              <a:t>Very simplified process for snow cover time series. 2 parts: snow cover and time series. Methods for obtaining snow cover values from satellite imagery in more detail on next slide. The graphic also briefly discusses use of climate and stream data for time series. Hydrologic variables are in-situ measurements from NOAA (climate) from a station in CODY and USGS (stream) from gauge above Willwood Dam.</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------------------------------Image Credits ------------------------------ </a:t>
            </a:r>
            <a:r>
              <a:rPr lang="en-US" sz="1800" b="0" i="0">
                <a:solidFill>
                  <a:srgbClr val="444444"/>
                </a:solidFill>
                <a:effectLst/>
                <a:latin typeface="Calibri" panose="020F0502020204030204" pitchFamily="34" charset="0"/>
              </a:rPr>
              <a:t>​</a:t>
            </a:r>
            <a:endParaRPr lang="en-US" b="0" i="0">
              <a:solidFill>
                <a:srgbClr val="444444"/>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Logos obtained from PowerPoint</a:t>
            </a:r>
            <a:endParaRPr lang="en-US" b="0" i="0">
              <a:solidFill>
                <a:srgbClr val="444444"/>
              </a:solidFill>
              <a:effectLst/>
              <a:latin typeface="Calibri" panose="020F0502020204030204" pitchFamily="34" charset="0"/>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17</a:t>
            </a:fld>
            <a:endParaRPr lang="en-US"/>
          </a:p>
        </p:txBody>
      </p:sp>
    </p:spTree>
    <p:extLst>
      <p:ext uri="{BB962C8B-B14F-4D97-AF65-F5344CB8AC3E}">
        <p14:creationId xmlns:p14="http://schemas.microsoft.com/office/powerpoint/2010/main" val="5508235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Methods for obtaining snow cover values. Daily temporal scale for Suomi images with a tradeoff of 375 m spatial resolution. The snow cover product from Suomi VNP10A1F are preprocessed, where pixel values reflect NDSI values and have also had a cloud gap filling procedure applied.  NDSI is the</a:t>
            </a:r>
            <a:r>
              <a:rPr lang="en-US" b="0" i="0">
                <a:solidFill>
                  <a:srgbClr val="4D5156"/>
                </a:solidFill>
                <a:effectLst/>
                <a:latin typeface="Roboto" panose="020B0604020202020204" pitchFamily="2" charset="0"/>
              </a:rPr>
              <a:t> normalized difference between green (G) spectral bands and the shortwave infrared bands (SWIR). </a:t>
            </a:r>
            <a:r>
              <a:rPr lang="en-US"/>
              <a:t>All 1035 images were clipped to study area shapefile in 3 batches, the full extent, and then also clipped to the NW and SE regions of the watershed divided by the Shoshone River in order to compare snow cover values spatially as well as temporally. The clipped images were then reclassified using the parameters in the table, based on the pixel values described in the VNP user guide; where 10-100 = snow covered, 0 = no snow, and values &gt;201 are counted as algorithm flags such as clouds or water or no decision and are therefore excluded. This was a similar method used by Riggs and Hall (2020) for pixel reclassification and count to determine snow cover extent for this Suomi snow cover product. The pixels now classified as ‘snow’ were counted and the percentage of snow-covered pixels from the total number of pixels in image was found, this was done for each day in the study period and then those values were exported into a .csv file.</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Image and maps made using Suomi VIIRS imagery.</a:t>
            </a:r>
            <a:endParaRPr lang="en-US"/>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18</a:t>
            </a:fld>
            <a:endParaRPr lang="en-US"/>
          </a:p>
        </p:txBody>
      </p:sp>
    </p:spTree>
    <p:extLst>
      <p:ext uri="{BB962C8B-B14F-4D97-AF65-F5344CB8AC3E}">
        <p14:creationId xmlns:p14="http://schemas.microsoft.com/office/powerpoint/2010/main" val="2878481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Moving into results, the SWAT model provided several output visuals relevant to our project covering both sedimentation sources and snow cover in the region. On this slide, you will see the daily mean sediment flow through channels, with high input channels in the Western and Southern regions as well as one very high sediment flow channel in the Northern Shoshone River approaching the Willwood Dam. On the right, we have daily mean lateral soil flow into channels by subbasin, or grid cell. You'll notice a correlation between these two maps with high soil flow into the channels being in the Western and Southern subbasins, as well as one additional patch in the northern Shoshone River region corresponding to the red channel on the left. These maps corroborate one another and point out potential areas of interest for watershed managers.</a:t>
            </a:r>
          </a:p>
          <a:p>
            <a:endParaRPr lang="en-US">
              <a:cs typeface="Calibri"/>
            </a:endParaRPr>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Maps created by Shoshone WR II team using SWAT+ outputs.</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19</a:t>
            </a:fld>
            <a:endParaRPr lang="en-US"/>
          </a:p>
        </p:txBody>
      </p:sp>
    </p:spTree>
    <p:extLst>
      <p:ext uri="{BB962C8B-B14F-4D97-AF65-F5344CB8AC3E}">
        <p14:creationId xmlns:p14="http://schemas.microsoft.com/office/powerpoint/2010/main" val="1222027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Our project takes place in the Shoshone River Watershed in Northwestern Wyoming, examining the stretch of the river between the Buffalo Bill Dam and the Willwood Dam and the surrounding canals and channels that feed the river shown in the map on the right. The region is surrounded by several mountains and gets about 10.5 inches of rain and snow per year. Our study period includes the dates of which the USGS operated a water monitoring station in the river; from the beginning of 2019 through October of 2021. </a:t>
            </a:r>
            <a:endParaRPr lang="en-US"/>
          </a:p>
          <a:p>
            <a:endParaRPr lang="en-US"/>
          </a:p>
          <a:p>
            <a:pPr algn="l" rtl="0" fontAlgn="base"/>
            <a:r>
              <a:rPr lang="en-US" sz="1800" b="0" i="0" u="none" strike="noStrike">
                <a:solidFill>
                  <a:srgbClr val="000000"/>
                </a:solidFill>
                <a:effectLst/>
                <a:latin typeface="Calibri"/>
                <a:cs typeface="Calibri"/>
              </a:rPr>
              <a:t>-------------------Image Credits------------------------------</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800" b="0" i="0" u="none" strike="noStrike">
                <a:solidFill>
                  <a:srgbClr val="000000"/>
                </a:solidFill>
                <a:effectLst/>
                <a:latin typeface="Calibri"/>
                <a:cs typeface="Calibri"/>
              </a:rPr>
              <a:t>Images and figures created by the Shoshone Water II DEVELOP team</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800" b="0" i="0" u="none" strike="noStrike" err="1">
                <a:solidFill>
                  <a:srgbClr val="000000"/>
                </a:solidFill>
                <a:effectLst/>
                <a:latin typeface="Calibri"/>
                <a:cs typeface="Calibri"/>
              </a:rPr>
              <a:t>Basemap</a:t>
            </a:r>
            <a:r>
              <a:rPr lang="en-US" sz="1800" b="0" i="0" u="none" strike="noStrike">
                <a:solidFill>
                  <a:srgbClr val="000000"/>
                </a:solidFill>
                <a:effectLst/>
                <a:latin typeface="Calibri"/>
                <a:cs typeface="Calibri"/>
              </a:rPr>
              <a:t> Citation: Esri, HERE, Garmin, FAO, NOAA, USGS, EPA</a:t>
            </a:r>
            <a:endParaRPr lang="en-US" b="0" i="0">
              <a:solidFill>
                <a:srgbClr val="444444"/>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a:t>
            </a:fld>
            <a:endParaRPr lang="en-US"/>
          </a:p>
        </p:txBody>
      </p:sp>
    </p:spTree>
    <p:extLst>
      <p:ext uri="{BB962C8B-B14F-4D97-AF65-F5344CB8AC3E}">
        <p14:creationId xmlns:p14="http://schemas.microsoft.com/office/powerpoint/2010/main" val="3138897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Continuing, you will see that snow melt and snow pack exist in above average amounts, yet again, in these western and southern subbasins. The concepts could be intertwined, with high snow melt events causing high soil erosion into nearby channels. The main difference between these maps and the previous two is that the area of interest in the Northern Shoshone River does not appear to have any significantly high snow results as with sediment flow (can pan to previous slide if needed for this comparison). </a:t>
            </a:r>
          </a:p>
          <a:p>
            <a:endParaRPr lang="en-US">
              <a:cs typeface="Calibri"/>
            </a:endParaRPr>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Maps created by Shoshone WR II team using SWAT+ outputs.</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20</a:t>
            </a:fld>
            <a:endParaRPr lang="en-US"/>
          </a:p>
        </p:txBody>
      </p:sp>
    </p:spTree>
    <p:extLst>
      <p:ext uri="{BB962C8B-B14F-4D97-AF65-F5344CB8AC3E}">
        <p14:creationId xmlns:p14="http://schemas.microsoft.com/office/powerpoint/2010/main" val="21923291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a:solidFill>
                  <a:srgbClr val="000000"/>
                </a:solidFill>
                <a:effectLst/>
                <a:latin typeface="Calibri" panose="020F0502020204030204" pitchFamily="34" charset="0"/>
              </a:rPr>
              <a:t>Once we had a turbidity relationship we needed to figure out to find sediment plumes in 400 images. To get a summary of what was going on in each image, we extracted turbidity values every 10m along the river centerline (as seen in the small dots in the map) then plotted turbidity over distance as seen in the graph. The map is only snowing a small area of the river that has a very clear plume and the circled area on the plot corresponds with the area on the map. </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a:cs typeface="Calibri"/>
              </a:rPr>
              <a:t>------------------------------Image Credits ------------------------------ </a:t>
            </a:r>
            <a:r>
              <a:rPr lang="en-US" sz="1800" b="0" i="0">
                <a:solidFill>
                  <a:srgbClr val="444444"/>
                </a:solidFill>
                <a:effectLst/>
                <a:latin typeface="Calibri"/>
                <a:cs typeface="Calibri"/>
              </a:rPr>
              <a:t>​</a:t>
            </a:r>
          </a:p>
          <a:p>
            <a:pPr algn="l" rtl="0" fontAlgn="base"/>
            <a:r>
              <a:rPr lang="en-US" sz="1800" b="0" i="0">
                <a:solidFill>
                  <a:srgbClr val="444444"/>
                </a:solidFill>
                <a:effectLst/>
                <a:latin typeface="Calibri"/>
                <a:cs typeface="Calibri"/>
              </a:rPr>
              <a:t>Turbidity layer on the map derived from </a:t>
            </a:r>
            <a:r>
              <a:rPr lang="en-US" sz="1800" b="0" i="0" err="1">
                <a:solidFill>
                  <a:srgbClr val="444444"/>
                </a:solidFill>
                <a:effectLst/>
                <a:latin typeface="Calibri"/>
                <a:cs typeface="Calibri"/>
              </a:rPr>
              <a:t>PlanetScope</a:t>
            </a:r>
            <a:r>
              <a:rPr lang="en-US" sz="1800" b="0" i="0">
                <a:solidFill>
                  <a:srgbClr val="444444"/>
                </a:solidFill>
                <a:effectLst/>
                <a:latin typeface="Calibri"/>
                <a:cs typeface="Calibri"/>
              </a:rPr>
              <a:t>, </a:t>
            </a:r>
            <a:r>
              <a:rPr lang="en-US" sz="1800" b="0" i="0" err="1">
                <a:solidFill>
                  <a:srgbClr val="444444"/>
                </a:solidFill>
                <a:effectLst/>
                <a:latin typeface="Calibri"/>
                <a:cs typeface="Calibri"/>
              </a:rPr>
              <a:t>basemap</a:t>
            </a:r>
            <a:r>
              <a:rPr lang="en-US" sz="1800" b="0" i="0">
                <a:solidFill>
                  <a:srgbClr val="444444"/>
                </a:solidFill>
                <a:effectLst/>
                <a:latin typeface="Calibri"/>
                <a:cs typeface="Calibri"/>
              </a:rPr>
              <a:t> is Google Hybrid imagery.</a:t>
            </a:r>
          </a:p>
          <a:p>
            <a:pPr algn="l" rtl="0" fontAlgn="base"/>
            <a:r>
              <a:rPr lang="en-US" sz="1800" b="0" i="0">
                <a:solidFill>
                  <a:srgbClr val="444444"/>
                </a:solidFill>
                <a:effectLst/>
                <a:latin typeface="Calibri"/>
                <a:cs typeface="Calibri"/>
              </a:rPr>
              <a:t>Plot created by Shoshone WR II develop team.</a:t>
            </a:r>
          </a:p>
          <a:p>
            <a:pPr algn="l" rtl="0" fontAlgn="base"/>
            <a:endParaRPr lang="en-US" b="0" i="0">
              <a:solidFill>
                <a:srgbClr val="444444"/>
              </a:solidFill>
              <a:effectLst/>
              <a:latin typeface="Calibri"/>
              <a:cs typeface="Calibri"/>
            </a:endParaRPr>
          </a:p>
          <a:p>
            <a:pPr algn="l" rtl="0" fontAlgn="base"/>
            <a:endParaRPr lang="en-US" sz="1800" b="0" i="0">
              <a:solidFill>
                <a:srgbClr val="000000"/>
              </a:solidFill>
              <a:effectLst/>
              <a:latin typeface="Calibri" panose="020F0502020204030204" pitchFamily="34" charset="0"/>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21</a:t>
            </a:fld>
            <a:endParaRPr lang="en-US"/>
          </a:p>
        </p:txBody>
      </p:sp>
    </p:spTree>
    <p:extLst>
      <p:ext uri="{BB962C8B-B14F-4D97-AF65-F5344CB8AC3E}">
        <p14:creationId xmlns:p14="http://schemas.microsoft.com/office/powerpoint/2010/main" val="17037777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plot illustrates a bunch of different situations seen in turbidity plots. Some days have low turbidity though the whole study area. Baseline turbidity is below 20 FNU. Since turbidity is based on (red) reflectance it can be influenced by things other than turbidity, for example the far left side of the plot has some really high spikes and this was present in that location for all images. This part of the river has a lot of rapids and large rocks in the channel which have a spectral signature that registers as high turbidity. It’s a little hard to see in this plot because I have it as individual points that aren’t connected by lines but bridges and dams also show up as really high turbidity. An actual turbidity plume </a:t>
            </a:r>
            <a:r>
              <a:rPr lang="en-US" sz="1200" b="0" i="0" u="none" strike="noStrike">
                <a:solidFill>
                  <a:srgbClr val="000000"/>
                </a:solidFill>
                <a:effectLst/>
                <a:latin typeface="Calibri" panose="020F0502020204030204" pitchFamily="34" charset="0"/>
              </a:rPr>
              <a:t>shows up as a sharp rise in turbidity that is the sustained for a  significant distance downstream. </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22</a:t>
            </a:fld>
            <a:endParaRPr lang="en-US"/>
          </a:p>
        </p:txBody>
      </p:sp>
    </p:spTree>
    <p:extLst>
      <p:ext uri="{BB962C8B-B14F-4D97-AF65-F5344CB8AC3E}">
        <p14:creationId xmlns:p14="http://schemas.microsoft.com/office/powerpoint/2010/main" val="28162379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 days actually have multiple images from the same day. These plots show those days plotted on the same axis and while there are slight differences, at least 90% of images track really well on the same day which gives me a lot more confidence in comparing turbidity values quantitatively between images.</a:t>
            </a:r>
          </a:p>
          <a:p>
            <a:endParaRPr lang="en-US"/>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23</a:t>
            </a:fld>
            <a:endParaRPr lang="en-US"/>
          </a:p>
        </p:txBody>
      </p:sp>
    </p:spTree>
    <p:extLst>
      <p:ext uri="{BB962C8B-B14F-4D97-AF65-F5344CB8AC3E}">
        <p14:creationId xmlns:p14="http://schemas.microsoft.com/office/powerpoint/2010/main" val="6650938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also came across this really interesting situation where at first it may look like turbidity measurements are not constant between images but after looking at the timesteps I actually think what we’re seeing here is the progression of a plume moving downstream. These observations were taken a little over an hour apart and the plume appears to have moved around 5km or 3 miles downstream which seems about right for the speed of a river. Looking at the images it was actually really hard to say for sure but I think the graph is actually way easier to interpret than an image in this case.</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24</a:t>
            </a:fld>
            <a:endParaRPr lang="en-US"/>
          </a:p>
        </p:txBody>
      </p:sp>
    </p:spTree>
    <p:extLst>
      <p:ext uri="{BB962C8B-B14F-4D97-AF65-F5344CB8AC3E}">
        <p14:creationId xmlns:p14="http://schemas.microsoft.com/office/powerpoint/2010/main" val="28170206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After going through plots of all 400 observations and recording which ones had likely plumes, I went into the raw images and turbidity images to make sure that was an accurate interpretation and to determine which tributary each plume was coming from. Dry creek and Sulphur creek really stood out as having the most and highest concentration sediment plumes. Sulphur creek also had some really clear plumes but seemed to be less concentrated sediment.  I do want to note briefly now, and we’ll come back to it more in depth later, that there are several factors which could bias which creeks we actually picked up as high sediment contributors including many events being missed due to clouds. However the fact that these three had significant remotely sensed events confidently points to these being at least some of the high sediment load streams.</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Turbidity layer on the map derived from </a:t>
            </a:r>
            <a:r>
              <a:rPr lang="en-US" sz="1200" b="0" i="0" err="1">
                <a:solidFill>
                  <a:srgbClr val="444444"/>
                </a:solidFill>
                <a:effectLst/>
                <a:latin typeface="Calibri"/>
                <a:cs typeface="Calibri"/>
              </a:rPr>
              <a:t>PlanetScope</a:t>
            </a:r>
            <a:r>
              <a:rPr lang="en-US" sz="1200" b="0" i="0">
                <a:solidFill>
                  <a:srgbClr val="444444"/>
                </a:solidFill>
                <a:effectLst/>
                <a:latin typeface="Calibri"/>
                <a:cs typeface="Calibri"/>
              </a:rPr>
              <a:t>, </a:t>
            </a:r>
            <a:r>
              <a:rPr lang="en-US" sz="1200" b="0" i="0" err="1">
                <a:solidFill>
                  <a:srgbClr val="444444"/>
                </a:solidFill>
                <a:effectLst/>
                <a:latin typeface="Calibri"/>
                <a:cs typeface="Calibri"/>
              </a:rPr>
              <a:t>basemap</a:t>
            </a:r>
            <a:r>
              <a:rPr lang="en-US" sz="1200" b="0" i="0">
                <a:solidFill>
                  <a:srgbClr val="444444"/>
                </a:solidFill>
                <a:effectLst/>
                <a:latin typeface="Calibri"/>
                <a:cs typeface="Calibri"/>
              </a:rPr>
              <a:t> is Google Hybrid imagery.</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25</a:t>
            </a:fld>
            <a:endParaRPr lang="en-US"/>
          </a:p>
        </p:txBody>
      </p:sp>
    </p:spTree>
    <p:extLst>
      <p:ext uri="{BB962C8B-B14F-4D97-AF65-F5344CB8AC3E}">
        <p14:creationId xmlns:p14="http://schemas.microsoft.com/office/powerpoint/2010/main" val="1541275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 also want to specifically point out that Penney Gulch previously had not been identified as a high sediment load stream and plumes may have been assumed to be only coming from Dry/Homesteader.</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Map created by the Shoshone WR II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26</a:t>
            </a:fld>
            <a:endParaRPr lang="en-US"/>
          </a:p>
        </p:txBody>
      </p:sp>
    </p:spTree>
    <p:extLst>
      <p:ext uri="{BB962C8B-B14F-4D97-AF65-F5344CB8AC3E}">
        <p14:creationId xmlns:p14="http://schemas.microsoft.com/office/powerpoint/2010/main" val="14471579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One way to compare the two methods of turbidity prediction, is to use the co-efficient of determination. This value gives a rough idea of how well the method predicts turbidity when compared to observed data. The machine learning model resulted in a R^2 of .93 while the calibration equation had a R^2 value of .XX. The plot is similar to the one at the beginning of the presentation, and shows the predicted and observed points compared to each other. This plot is of all data.</a:t>
            </a:r>
          </a:p>
          <a:p>
            <a:endParaRPr lang="en-US"/>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Plots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27</a:t>
            </a:fld>
            <a:endParaRPr lang="en-US"/>
          </a:p>
        </p:txBody>
      </p:sp>
    </p:spTree>
    <p:extLst>
      <p:ext uri="{BB962C8B-B14F-4D97-AF65-F5344CB8AC3E}">
        <p14:creationId xmlns:p14="http://schemas.microsoft.com/office/powerpoint/2010/main" val="4744965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An additional comparison is to plot the amount of turbidity predicted by each method on a longitudinal scale (distance downstream). The two methods are plotted, and the observed data point is also plotted at the distance of about 35.6km downstream, where the turbidity was measured on that day. Out of 33 comparisons, the machine learning model was closer to the observed point 24 times (or about 73% of the time) and the calibration equation method was closer 9 times (or about 27% of the time).</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28</a:t>
            </a:fld>
            <a:endParaRPr lang="en-US"/>
          </a:p>
        </p:txBody>
      </p:sp>
    </p:spTree>
    <p:extLst>
      <p:ext uri="{BB962C8B-B14F-4D97-AF65-F5344CB8AC3E}">
        <p14:creationId xmlns:p14="http://schemas.microsoft.com/office/powerpoint/2010/main" val="870875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shows the results of the automatic plume detection method. This method of automatically detecting plumes looks at an average of a 50 unit of turbidity increase over 1KM after where the tributary enters the Shoshone river. If there is a 50 unit of turbidity increase, the plume is marked as a possible event, the tributary is named on the plot, and the # of total possible events are recorded for each tributary. </a:t>
            </a:r>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Plot created by Shoshone WR II develop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29</a:t>
            </a:fld>
            <a:endParaRPr lang="en-US"/>
          </a:p>
        </p:txBody>
      </p:sp>
    </p:spTree>
    <p:extLst>
      <p:ext uri="{BB962C8B-B14F-4D97-AF65-F5344CB8AC3E}">
        <p14:creationId xmlns:p14="http://schemas.microsoft.com/office/powerpoint/2010/main" val="2729480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Objectives of our project include creating a hydrological model using the Soil and Water Assessment Tool to analyze specific subbasins where high sedimentation into the waterways is occurring, **sediment **, and creating a time series analysis of snow cover and hydrologic variables to </a:t>
            </a:r>
            <a:r>
              <a:rPr lang="en-US"/>
              <a:t>relate changes in snow cover extent over time with periods of increased sediment accumulation.</a:t>
            </a:r>
            <a:endParaRPr lang="en-US">
              <a:cs typeface="Calibri"/>
            </a:endParaRPr>
          </a:p>
          <a:p>
            <a:endParaRPr lang="en-US"/>
          </a:p>
          <a:p>
            <a:pPr algn="l" rtl="0" fontAlgn="base"/>
            <a:r>
              <a:rPr lang="en-US" sz="1800" b="0" i="0" u="none" strike="noStrike">
                <a:solidFill>
                  <a:srgbClr val="000000"/>
                </a:solidFill>
                <a:effectLst/>
                <a:latin typeface="Calibri"/>
                <a:cs typeface="Calibri"/>
              </a:rPr>
              <a:t>-------------------Image Credits------------------------------</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fontAlgn="base"/>
            <a:r>
              <a:rPr lang="en-US" sz="1800" b="0" i="0" u="none" strike="noStrike">
                <a:solidFill>
                  <a:srgbClr val="000000"/>
                </a:solidFill>
                <a:effectLst/>
                <a:latin typeface="Calibri"/>
                <a:cs typeface="Calibri"/>
              </a:rPr>
              <a:t>Image of the Shoshone River provided by </a:t>
            </a:r>
            <a:r>
              <a:rPr lang="en-US" sz="1800">
                <a:solidFill>
                  <a:srgbClr val="000000"/>
                </a:solidFill>
                <a:latin typeface="Calibri"/>
                <a:cs typeface="Calibri"/>
              </a:rPr>
              <a:t>Caroline Williams</a:t>
            </a:r>
            <a:r>
              <a:rPr lang="en-US" sz="1800" b="0" i="0" u="none" strike="noStrike">
                <a:solidFill>
                  <a:srgbClr val="000000"/>
                </a:solidFill>
                <a:effectLst/>
                <a:latin typeface="Calibri"/>
                <a:cs typeface="Calibri"/>
              </a:rPr>
              <a:t>.</a:t>
            </a:r>
            <a:endParaRPr lang="en-US" b="0" i="0">
              <a:solidFill>
                <a:srgbClr val="444444"/>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3</a:t>
            </a:fld>
            <a:endParaRPr lang="en-US"/>
          </a:p>
        </p:txBody>
      </p:sp>
    </p:spTree>
    <p:extLst>
      <p:ext uri="{BB962C8B-B14F-4D97-AF65-F5344CB8AC3E}">
        <p14:creationId xmlns:p14="http://schemas.microsoft.com/office/powerpoint/2010/main" val="12426787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These maps compare the priority watersheds as determined by manual event interpretation (looking though plots and images) automated interpretation and the priorities identified by Shoshone River Partners.</a:t>
            </a:r>
          </a:p>
          <a:p>
            <a:r>
              <a:rPr lang="en-US"/>
              <a:t>Take into consideration that there were not consistent criteria between these three methods of categorization. Our two maps were created by categorizing by relative number and/or severity of events seen in each </a:t>
            </a:r>
            <a:r>
              <a:rPr lang="en-US" err="1"/>
              <a:t>subwatershed</a:t>
            </a:r>
            <a:r>
              <a:rPr lang="en-US"/>
              <a:t>.</a:t>
            </a:r>
          </a:p>
          <a:p>
            <a:endParaRPr lang="en-US"/>
          </a:p>
          <a:p>
            <a:endParaRPr lang="en-US"/>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a:solidFill>
                  <a:srgbClr val="444444"/>
                </a:solidFill>
                <a:effectLst/>
                <a:latin typeface="Calibri"/>
                <a:cs typeface="Calibri"/>
              </a:rPr>
              <a:t>Maps created by the Shoshone WR II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30</a:t>
            </a:fld>
            <a:endParaRPr lang="en-US"/>
          </a:p>
        </p:txBody>
      </p:sp>
    </p:spTree>
    <p:extLst>
      <p:ext uri="{BB962C8B-B14F-4D97-AF65-F5344CB8AC3E}">
        <p14:creationId xmlns:p14="http://schemas.microsoft.com/office/powerpoint/2010/main" val="910398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Machine learning is a easy to setup approach that performs sufficiently. It automatically finds patterns to predict the about than may be hard to find if you are </a:t>
            </a:r>
            <a:r>
              <a:rPr lang="en-US" err="1"/>
              <a:t>manualing</a:t>
            </a:r>
            <a:r>
              <a:rPr lang="en-US"/>
              <a:t> creating a calibration equation. The downside is that it takes a while to process images (~10min per image). To process 500 images, it would take about 3.5 days to process. The calibration equation can quickly process images. Another perk of the calibration equation, is that you know the exact equation/relation that was used to create the equation to predict turbidity. Machine learning is a </a:t>
            </a:r>
            <a:r>
              <a:rPr lang="en-US" err="1"/>
              <a:t>compelx</a:t>
            </a:r>
            <a:r>
              <a:rPr lang="en-US"/>
              <a:t> process that is hard to prove why the output is what it is.</a:t>
            </a:r>
          </a:p>
        </p:txBody>
      </p:sp>
      <p:sp>
        <p:nvSpPr>
          <p:cNvPr id="4" name="Slide Number Placeholder 3"/>
          <p:cNvSpPr>
            <a:spLocks noGrp="1"/>
          </p:cNvSpPr>
          <p:nvPr>
            <p:ph type="sldNum" sz="quarter" idx="5"/>
          </p:nvPr>
        </p:nvSpPr>
        <p:spPr/>
        <p:txBody>
          <a:bodyPr/>
          <a:lstStyle/>
          <a:p>
            <a:fld id="{59FFF554-9721-473E-B7E3-8AF7A285E57C}" type="slidenum">
              <a:rPr lang="en-US" smtClean="0"/>
              <a:t>31</a:t>
            </a:fld>
            <a:endParaRPr lang="en-US"/>
          </a:p>
        </p:txBody>
      </p:sp>
    </p:spTree>
    <p:extLst>
      <p:ext uri="{BB962C8B-B14F-4D97-AF65-F5344CB8AC3E}">
        <p14:creationId xmlns:p14="http://schemas.microsoft.com/office/powerpoint/2010/main" val="25310108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Graph showing percentage of snow-covered pixel values. Grey values represent the entire watershed, green the southeast (SE) portion, and blue the northwest (NW) portion. The values follow similar trends probably due to relationship with temperature and precipitation over the entire region. However, the NW region of the watershed has consistently greater percentage of area snow covered, at an average of 26.8% more snow covered pixels than the SE region for the entire study period.</a:t>
            </a:r>
          </a:p>
        </p:txBody>
      </p:sp>
      <p:sp>
        <p:nvSpPr>
          <p:cNvPr id="4" name="Slide Number Placeholder 3"/>
          <p:cNvSpPr>
            <a:spLocks noGrp="1"/>
          </p:cNvSpPr>
          <p:nvPr>
            <p:ph type="sldNum" sz="quarter" idx="5"/>
          </p:nvPr>
        </p:nvSpPr>
        <p:spPr/>
        <p:txBody>
          <a:bodyPr/>
          <a:lstStyle/>
          <a:p>
            <a:fld id="{59FFF554-9721-473E-B7E3-8AF7A285E57C}" type="slidenum">
              <a:rPr lang="en-US" smtClean="0"/>
              <a:t>32</a:t>
            </a:fld>
            <a:endParaRPr lang="en-US"/>
          </a:p>
        </p:txBody>
      </p:sp>
    </p:spTree>
    <p:extLst>
      <p:ext uri="{BB962C8B-B14F-4D97-AF65-F5344CB8AC3E}">
        <p14:creationId xmlns:p14="http://schemas.microsoft.com/office/powerpoint/2010/main" val="2613313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Graphs for precipitation and temperature for study period compared against % snow cover for entire watershed. Demonstrates the conditions present for snow fall/snow melt (large increases/decreases in snow cover)</a:t>
            </a:r>
          </a:p>
        </p:txBody>
      </p:sp>
      <p:sp>
        <p:nvSpPr>
          <p:cNvPr id="4" name="Slide Number Placeholder 3"/>
          <p:cNvSpPr>
            <a:spLocks noGrp="1"/>
          </p:cNvSpPr>
          <p:nvPr>
            <p:ph type="sldNum" sz="quarter" idx="5"/>
          </p:nvPr>
        </p:nvSpPr>
        <p:spPr/>
        <p:txBody>
          <a:bodyPr/>
          <a:lstStyle/>
          <a:p>
            <a:fld id="{59FFF554-9721-473E-B7E3-8AF7A285E57C}" type="slidenum">
              <a:rPr lang="en-US" smtClean="0"/>
              <a:t>33</a:t>
            </a:fld>
            <a:endParaRPr lang="en-US"/>
          </a:p>
        </p:txBody>
      </p:sp>
    </p:spTree>
    <p:extLst>
      <p:ext uri="{BB962C8B-B14F-4D97-AF65-F5344CB8AC3E}">
        <p14:creationId xmlns:p14="http://schemas.microsoft.com/office/powerpoint/2010/main" val="29013722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Image to compare three variables (discharge, turbidity, and SSC) from in-situ measurements. This figure demonstrates the temporal relationship between the 3 variables and the data for each variable will be more closely examined on subsequent slides.</a:t>
            </a:r>
          </a:p>
          <a:p>
            <a:endParaRPr lang="en-US"/>
          </a:p>
          <a:p>
            <a:pPr rtl="0">
              <a:spcBef>
                <a:spcPts val="0"/>
              </a:spcBef>
              <a:spcAft>
                <a:spcPts val="0"/>
              </a:spcAft>
            </a:pPr>
            <a:r>
              <a:rPr lang="en-US" sz="1800" b="0" i="1" u="none" strike="noStrike">
                <a:solidFill>
                  <a:srgbClr val="000000"/>
                </a:solidFill>
                <a:effectLst/>
                <a:latin typeface="Arial" panose="020B0604020202020204" pitchFamily="34" charset="0"/>
              </a:rPr>
              <a:t>Definitions:</a:t>
            </a:r>
            <a:endParaRPr lang="en-US" b="0">
              <a:effectLst/>
            </a:endParaRPr>
          </a:p>
          <a:p>
            <a:pPr rtl="0">
              <a:spcBef>
                <a:spcPts val="0"/>
              </a:spcBef>
              <a:spcAft>
                <a:spcPts val="0"/>
              </a:spcAft>
            </a:pPr>
            <a:br>
              <a:rPr lang="en-US" b="0">
                <a:effectLst/>
              </a:rPr>
            </a:br>
            <a:r>
              <a:rPr lang="en-US" sz="1800" b="0" i="1" u="none" strike="noStrike">
                <a:solidFill>
                  <a:srgbClr val="000000"/>
                </a:solidFill>
                <a:effectLst/>
                <a:latin typeface="Arial" panose="020B0604020202020204" pitchFamily="34" charset="0"/>
              </a:rPr>
              <a:t>Turbidity:</a:t>
            </a:r>
            <a:endParaRPr lang="en-US" b="0">
              <a:effectLst/>
            </a:endParaRPr>
          </a:p>
          <a:p>
            <a:pPr rtl="0">
              <a:spcBef>
                <a:spcPts val="0"/>
              </a:spcBef>
              <a:spcAft>
                <a:spcPts val="0"/>
              </a:spcAft>
            </a:pPr>
            <a:r>
              <a:rPr lang="en-US" sz="1800" b="0" i="1" u="none" strike="noStrike">
                <a:solidFill>
                  <a:srgbClr val="000000"/>
                </a:solidFill>
                <a:effectLst/>
                <a:latin typeface="Arial" panose="020B0604020202020204" pitchFamily="34" charset="0"/>
              </a:rPr>
              <a:t>Turbidity is the measure of relative clarity of a liquid. It is an optical characteristic of water and is a measurement of the amount of light that is scattered by material in the water when a light is shined through the water sample.</a:t>
            </a:r>
            <a:endParaRPr lang="en-US" b="0">
              <a:effectLst/>
            </a:endParaRPr>
          </a:p>
          <a:p>
            <a:pPr rtl="0">
              <a:spcBef>
                <a:spcPts val="0"/>
              </a:spcBef>
              <a:spcAft>
                <a:spcPts val="0"/>
              </a:spcAft>
            </a:pPr>
            <a:br>
              <a:rPr lang="en-US" b="0">
                <a:effectLst/>
              </a:rPr>
            </a:br>
            <a:r>
              <a:rPr lang="en-US" sz="1800" b="0" i="1" u="none" strike="noStrike">
                <a:solidFill>
                  <a:srgbClr val="000000"/>
                </a:solidFill>
                <a:effectLst/>
                <a:latin typeface="Arial" panose="020B0604020202020204" pitchFamily="34" charset="0"/>
              </a:rPr>
              <a:t>Discharge:</a:t>
            </a:r>
            <a:endParaRPr lang="en-US" b="0">
              <a:effectLst/>
            </a:endParaRPr>
          </a:p>
          <a:p>
            <a:pPr rtl="0">
              <a:spcBef>
                <a:spcPts val="0"/>
              </a:spcBef>
              <a:spcAft>
                <a:spcPts val="0"/>
              </a:spcAft>
            </a:pPr>
            <a:r>
              <a:rPr lang="en-US" sz="1800" b="0" i="1" u="none" strike="noStrike">
                <a:solidFill>
                  <a:srgbClr val="000000"/>
                </a:solidFill>
                <a:effectLst/>
                <a:latin typeface="Arial" panose="020B0604020202020204" pitchFamily="34" charset="0"/>
              </a:rPr>
              <a:t>Discharge is the volume of water moving down a stream or river per unit of time. Calculated as water velocity x </a:t>
            </a:r>
            <a:r>
              <a:rPr lang="en-US" sz="1800" b="0" i="1" u="none" strike="noStrike" err="1">
                <a:solidFill>
                  <a:srgbClr val="000000"/>
                </a:solidFill>
                <a:effectLst/>
                <a:latin typeface="Arial" panose="020B0604020202020204" pitchFamily="34" charset="0"/>
              </a:rPr>
              <a:t>chanel</a:t>
            </a:r>
            <a:r>
              <a:rPr lang="en-US" sz="1800" b="0" i="1" u="none" strike="noStrike">
                <a:solidFill>
                  <a:srgbClr val="000000"/>
                </a:solidFill>
                <a:effectLst/>
                <a:latin typeface="Arial" panose="020B0604020202020204" pitchFamily="34" charset="0"/>
              </a:rPr>
              <a:t> area (depth x width)</a:t>
            </a:r>
            <a:endParaRPr lang="en-US" b="0">
              <a:effectLst/>
            </a:endParaRPr>
          </a:p>
          <a:p>
            <a:pPr rtl="0">
              <a:spcBef>
                <a:spcPts val="0"/>
              </a:spcBef>
              <a:spcAft>
                <a:spcPts val="0"/>
              </a:spcAft>
            </a:pPr>
            <a:br>
              <a:rPr lang="en-US" b="0">
                <a:effectLst/>
              </a:rPr>
            </a:br>
            <a:r>
              <a:rPr lang="en-US" sz="1800" b="0" i="1" u="none" strike="noStrike">
                <a:solidFill>
                  <a:srgbClr val="000000"/>
                </a:solidFill>
                <a:effectLst/>
                <a:latin typeface="Arial" panose="020B0604020202020204" pitchFamily="34" charset="0"/>
              </a:rPr>
              <a:t>Suspended Sediment Concentration:</a:t>
            </a:r>
            <a:endParaRPr lang="en-US" b="0">
              <a:effectLst/>
            </a:endParaRPr>
          </a:p>
          <a:p>
            <a:pPr rtl="0">
              <a:spcBef>
                <a:spcPts val="0"/>
              </a:spcBef>
              <a:spcAft>
                <a:spcPts val="0"/>
              </a:spcAft>
            </a:pPr>
            <a:r>
              <a:rPr lang="en-US" sz="1800" b="0" i="1" u="none" strike="noStrike">
                <a:solidFill>
                  <a:srgbClr val="000000"/>
                </a:solidFill>
                <a:effectLst/>
                <a:latin typeface="Arial" panose="020B0604020202020204" pitchFamily="34" charset="0"/>
              </a:rPr>
              <a:t>Dry weight of sediment from a known volume of water-sediment mixture (clay, silt, sand and organic matter) (mg/L).</a:t>
            </a:r>
            <a:endParaRPr lang="en-US" b="0">
              <a:effectLst/>
            </a:endParaRPr>
          </a:p>
          <a:p>
            <a:pPr rtl="0">
              <a:spcBef>
                <a:spcPts val="0"/>
              </a:spcBef>
              <a:spcAft>
                <a:spcPts val="0"/>
              </a:spcAft>
            </a:pPr>
            <a:endParaRPr lang="en-US" b="0">
              <a:effectLst/>
            </a:endParaRPr>
          </a:p>
          <a:p>
            <a:pPr rtl="0">
              <a:spcBef>
                <a:spcPts val="0"/>
              </a:spcBef>
              <a:spcAft>
                <a:spcPts val="0"/>
              </a:spcAft>
            </a:pPr>
            <a:r>
              <a:rPr lang="en-US" sz="1800" b="0" i="1" u="none" strike="noStrike">
                <a:solidFill>
                  <a:srgbClr val="000000"/>
                </a:solidFill>
                <a:effectLst/>
                <a:latin typeface="Arial" panose="020B0604020202020204" pitchFamily="34" charset="0"/>
              </a:rPr>
              <a:t>FNU:</a:t>
            </a:r>
            <a:endParaRPr lang="en-US" b="0">
              <a:effectLst/>
            </a:endParaRPr>
          </a:p>
          <a:p>
            <a:pPr rtl="0">
              <a:spcBef>
                <a:spcPts val="0"/>
              </a:spcBef>
              <a:spcAft>
                <a:spcPts val="0"/>
              </a:spcAft>
            </a:pPr>
            <a:r>
              <a:rPr lang="en-US" sz="1800" b="0" i="1" u="none" strike="noStrike" err="1">
                <a:solidFill>
                  <a:srgbClr val="000000"/>
                </a:solidFill>
                <a:effectLst/>
                <a:latin typeface="Arial" panose="020B0604020202020204" pitchFamily="34" charset="0"/>
              </a:rPr>
              <a:t>Formazin</a:t>
            </a:r>
            <a:r>
              <a:rPr lang="en-US" sz="1800" b="0" i="1" u="none" strike="noStrike">
                <a:solidFill>
                  <a:srgbClr val="000000"/>
                </a:solidFill>
                <a:effectLst/>
                <a:latin typeface="Arial" panose="020B0604020202020204" pitchFamily="34" charset="0"/>
              </a:rPr>
              <a:t> Nephelometric Unit</a:t>
            </a:r>
            <a:endParaRPr lang="en-US" b="0">
              <a:effectLst/>
            </a:endParaRPr>
          </a:p>
          <a:p>
            <a:br>
              <a:rPr lang="en-US" b="0">
                <a:effectLst/>
              </a:rPr>
            </a:br>
            <a:r>
              <a:rPr lang="en-US" sz="1800" b="0" i="1" u="none" strike="noStrike">
                <a:solidFill>
                  <a:srgbClr val="000000"/>
                </a:solidFill>
                <a:effectLst/>
                <a:latin typeface="Arial" panose="020B0604020202020204" pitchFamily="34" charset="0"/>
              </a:rPr>
              <a:t>Definitions from USGS and EPA</a:t>
            </a:r>
            <a:endParaRPr lang="en-US" b="0">
              <a:effectLst/>
            </a:endParaRPr>
          </a:p>
          <a:p>
            <a:br>
              <a:rPr lang="en-US"/>
            </a:br>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34</a:t>
            </a:fld>
            <a:endParaRPr lang="en-US"/>
          </a:p>
        </p:txBody>
      </p:sp>
    </p:spTree>
    <p:extLst>
      <p:ext uri="{BB962C8B-B14F-4D97-AF65-F5344CB8AC3E}">
        <p14:creationId xmlns:p14="http://schemas.microsoft.com/office/powerpoint/2010/main" val="19779313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Discharge values compared against snow cover for each side of the watershed divided at the river. The discharge values are the same for each graph and are not representative of values for each side of the watershed, but rather the Shoshone River. (This applies to all values excluding % snow cover)</a:t>
            </a:r>
          </a:p>
        </p:txBody>
      </p:sp>
      <p:sp>
        <p:nvSpPr>
          <p:cNvPr id="4" name="Slide Number Placeholder 3"/>
          <p:cNvSpPr>
            <a:spLocks noGrp="1"/>
          </p:cNvSpPr>
          <p:nvPr>
            <p:ph type="sldNum" sz="quarter" idx="5"/>
          </p:nvPr>
        </p:nvSpPr>
        <p:spPr/>
        <p:txBody>
          <a:bodyPr/>
          <a:lstStyle/>
          <a:p>
            <a:fld id="{59FFF554-9721-473E-B7E3-8AF7A285E57C}" type="slidenum">
              <a:rPr lang="en-US" smtClean="0"/>
              <a:t>35</a:t>
            </a:fld>
            <a:endParaRPr lang="en-US"/>
          </a:p>
        </p:txBody>
      </p:sp>
    </p:spTree>
    <p:extLst>
      <p:ext uri="{BB962C8B-B14F-4D97-AF65-F5344CB8AC3E}">
        <p14:creationId xmlns:p14="http://schemas.microsoft.com/office/powerpoint/2010/main" val="17096284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same discharge values are shown here, compared to the snow cover for the entire study area. Periods of high discharge values are highlighted in spring months and correlated to planning operations for environmental flows and seasonal snow melt.</a:t>
            </a:r>
          </a:p>
        </p:txBody>
      </p:sp>
      <p:sp>
        <p:nvSpPr>
          <p:cNvPr id="4" name="Slide Number Placeholder 3"/>
          <p:cNvSpPr>
            <a:spLocks noGrp="1"/>
          </p:cNvSpPr>
          <p:nvPr>
            <p:ph type="sldNum" sz="quarter" idx="5"/>
          </p:nvPr>
        </p:nvSpPr>
        <p:spPr/>
        <p:txBody>
          <a:bodyPr/>
          <a:lstStyle/>
          <a:p>
            <a:fld id="{59FFF554-9721-473E-B7E3-8AF7A285E57C}" type="slidenum">
              <a:rPr lang="en-US" smtClean="0"/>
              <a:t>36</a:t>
            </a:fld>
            <a:endParaRPr lang="en-US"/>
          </a:p>
        </p:txBody>
      </p:sp>
    </p:spTree>
    <p:extLst>
      <p:ext uri="{BB962C8B-B14F-4D97-AF65-F5344CB8AC3E}">
        <p14:creationId xmlns:p14="http://schemas.microsoft.com/office/powerpoint/2010/main" val="41581451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Turbidity values compared against snow cover for each side of the watershed divided at the river. These are values from in-situ measurements not the turbidity analysis conducted in other parts of this project.</a:t>
            </a:r>
          </a:p>
        </p:txBody>
      </p:sp>
      <p:sp>
        <p:nvSpPr>
          <p:cNvPr id="4" name="Slide Number Placeholder 3"/>
          <p:cNvSpPr>
            <a:spLocks noGrp="1"/>
          </p:cNvSpPr>
          <p:nvPr>
            <p:ph type="sldNum" sz="quarter" idx="5"/>
          </p:nvPr>
        </p:nvSpPr>
        <p:spPr/>
        <p:txBody>
          <a:bodyPr/>
          <a:lstStyle/>
          <a:p>
            <a:fld id="{59FFF554-9721-473E-B7E3-8AF7A285E57C}" type="slidenum">
              <a:rPr lang="en-US" smtClean="0"/>
              <a:t>37</a:t>
            </a:fld>
            <a:endParaRPr lang="en-US"/>
          </a:p>
        </p:txBody>
      </p:sp>
    </p:spTree>
    <p:extLst>
      <p:ext uri="{BB962C8B-B14F-4D97-AF65-F5344CB8AC3E}">
        <p14:creationId xmlns:p14="http://schemas.microsoft.com/office/powerpoint/2010/main" val="225154602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same turbidity values are shown here, compared to the snow cover for the entire study area. Max values capped at 1500 for turbidity to better see trends for lower FNU values. Some correlation represented between snow melt events (significant decrease in snow cover) and spikes in turbidity, specifically 2021. Note that there are higher turbidity values detected in Summer months.</a:t>
            </a:r>
          </a:p>
        </p:txBody>
      </p:sp>
      <p:sp>
        <p:nvSpPr>
          <p:cNvPr id="4" name="Slide Number Placeholder 3"/>
          <p:cNvSpPr>
            <a:spLocks noGrp="1"/>
          </p:cNvSpPr>
          <p:nvPr>
            <p:ph type="sldNum" sz="quarter" idx="5"/>
          </p:nvPr>
        </p:nvSpPr>
        <p:spPr/>
        <p:txBody>
          <a:bodyPr/>
          <a:lstStyle/>
          <a:p>
            <a:fld id="{59FFF554-9721-473E-B7E3-8AF7A285E57C}" type="slidenum">
              <a:rPr lang="en-US" smtClean="0"/>
              <a:t>38</a:t>
            </a:fld>
            <a:endParaRPr lang="en-US"/>
          </a:p>
        </p:txBody>
      </p:sp>
    </p:spTree>
    <p:extLst>
      <p:ext uri="{BB962C8B-B14F-4D97-AF65-F5344CB8AC3E}">
        <p14:creationId xmlns:p14="http://schemas.microsoft.com/office/powerpoint/2010/main" val="22780449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Suspended sediment concentration values compared against snow cover for each side of the watershed divided at the river. </a:t>
            </a:r>
          </a:p>
        </p:txBody>
      </p:sp>
      <p:sp>
        <p:nvSpPr>
          <p:cNvPr id="4" name="Slide Number Placeholder 3"/>
          <p:cNvSpPr>
            <a:spLocks noGrp="1"/>
          </p:cNvSpPr>
          <p:nvPr>
            <p:ph type="sldNum" sz="quarter" idx="5"/>
          </p:nvPr>
        </p:nvSpPr>
        <p:spPr/>
        <p:txBody>
          <a:bodyPr/>
          <a:lstStyle/>
          <a:p>
            <a:fld id="{59FFF554-9721-473E-B7E3-8AF7A285E57C}" type="slidenum">
              <a:rPr lang="en-US" smtClean="0"/>
              <a:t>39</a:t>
            </a:fld>
            <a:endParaRPr lang="en-US"/>
          </a:p>
        </p:txBody>
      </p:sp>
    </p:spTree>
    <p:extLst>
      <p:ext uri="{BB962C8B-B14F-4D97-AF65-F5344CB8AC3E}">
        <p14:creationId xmlns:p14="http://schemas.microsoft.com/office/powerpoint/2010/main" val="413118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a:solidFill>
                  <a:srgbClr val="000000"/>
                </a:solidFill>
                <a:latin typeface="Calibri"/>
                <a:cs typeface="Calibri"/>
              </a:rPr>
              <a:t>Our partners for this project include the Wyoming Department of Environment Quality,  Shoshone River Partners (previously named working group 3), and the USGS Wyoming-Montana Water Science Center. Our partners provided direction for this project, input on relevant issues, as well as stream gauge data.</a:t>
            </a:r>
            <a:endParaRPr lang="en-US" sz="1800" b="0" i="0" u="none" strike="noStrike">
              <a:solidFill>
                <a:srgbClr val="000000"/>
              </a:solidFill>
              <a:effectLst/>
              <a:latin typeface="Calibri" panose="020F0502020204030204" pitchFamily="34" charset="0"/>
            </a:endParaRPr>
          </a:p>
          <a:p>
            <a:pPr algn="l"/>
            <a:endParaRPr lang="en-US" sz="1800" b="0" i="0" u="none" strike="noStrike">
              <a:solidFill>
                <a:srgbClr val="000000"/>
              </a:solidFill>
              <a:effectLst/>
              <a:latin typeface="Calibri" panose="020F0502020204030204" pitchFamily="34" charset="0"/>
              <a:cs typeface="Calibri"/>
            </a:endParaRPr>
          </a:p>
          <a:p>
            <a:pPr fontAlgn="base"/>
            <a:endParaRPr lang="en-US" sz="1800">
              <a:solidFill>
                <a:srgbClr val="000000"/>
              </a:solidFill>
              <a:latin typeface="Calibri" panose="020F0502020204030204" pitchFamily="34" charset="0"/>
            </a:endParaRPr>
          </a:p>
          <a:p>
            <a:pPr algn="l" rtl="0" fontAlgn="base"/>
            <a:r>
              <a:rPr lang="en-US" sz="1800" b="0" i="0" u="none" strike="noStrike">
                <a:solidFill>
                  <a:srgbClr val="000000"/>
                </a:solidFill>
                <a:effectLst/>
                <a:latin typeface="Calibri"/>
                <a:cs typeface="Calibri"/>
              </a:rPr>
              <a:t>-------------------Image Credits------------------------------</a:t>
            </a:r>
            <a:r>
              <a:rPr lang="en-US" sz="1800" b="0" i="0">
                <a:solidFill>
                  <a:srgbClr val="444444"/>
                </a:solidFill>
                <a:effectLst/>
                <a:latin typeface="Calibri"/>
                <a:cs typeface="Calibri"/>
              </a:rPr>
              <a:t>​</a:t>
            </a:r>
            <a:endParaRPr lang="en-US" sz="2800" b="0" i="0">
              <a:solidFill>
                <a:srgbClr val="444444"/>
              </a:solidFill>
              <a:effectLst/>
              <a:latin typeface="Calibri"/>
              <a:cs typeface="Calibri"/>
            </a:endParaRPr>
          </a:p>
          <a:p>
            <a:pPr algn="l" rtl="0" fontAlgn="base"/>
            <a:r>
              <a:rPr lang="en-US" sz="1800" b="0" i="0" u="none" strike="noStrike">
                <a:solidFill>
                  <a:srgbClr val="000000"/>
                </a:solidFill>
                <a:effectLst/>
                <a:latin typeface="Calibri"/>
                <a:cs typeface="Calibri"/>
              </a:rPr>
              <a:t>Monitoring image of the Shoshone River and right image of a turbid tributary joining the </a:t>
            </a:r>
            <a:r>
              <a:rPr lang="en-US" sz="1800" b="0" i="0" u="none" strike="noStrike" err="1">
                <a:solidFill>
                  <a:srgbClr val="000000"/>
                </a:solidFill>
                <a:effectLst/>
                <a:latin typeface="Calibri"/>
                <a:cs typeface="Calibri"/>
              </a:rPr>
              <a:t>shoshone</a:t>
            </a:r>
            <a:r>
              <a:rPr lang="en-US" sz="1800" b="0" i="0" u="none" strike="noStrike">
                <a:solidFill>
                  <a:srgbClr val="000000"/>
                </a:solidFill>
                <a:effectLst/>
                <a:latin typeface="Calibri"/>
                <a:cs typeface="Calibri"/>
              </a:rPr>
              <a:t> provided by Carmen McIntyre, Shoshone River Partners.</a:t>
            </a:r>
          </a:p>
          <a:p>
            <a:pPr algn="l" rtl="0" fontAlgn="base"/>
            <a:r>
              <a:rPr lang="en-US" sz="1800" b="0" i="0" u="none" strike="noStrike">
                <a:solidFill>
                  <a:srgbClr val="000000"/>
                </a:solidFill>
                <a:effectLst/>
                <a:latin typeface="Calibri"/>
                <a:cs typeface="Calibri"/>
              </a:rPr>
              <a:t>Left image of the Shoshone, taken off the Willwood dam provided by Robyn Holmes.</a:t>
            </a:r>
            <a:endParaRPr lang="en-US" sz="2800" b="0" i="0">
              <a:solidFill>
                <a:srgbClr val="444444"/>
              </a:solidFill>
              <a:effectLst/>
              <a:latin typeface="Calibri"/>
              <a:cs typeface="Calibri"/>
            </a:endParaRPr>
          </a:p>
          <a:p>
            <a:pPr algn="l" rtl="0" fontAlgn="base"/>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4</a:t>
            </a:fld>
            <a:endParaRPr lang="en-US"/>
          </a:p>
        </p:txBody>
      </p:sp>
    </p:spTree>
    <p:extLst>
      <p:ext uri="{BB962C8B-B14F-4D97-AF65-F5344CB8AC3E}">
        <p14:creationId xmlns:p14="http://schemas.microsoft.com/office/powerpoint/2010/main" val="10366525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same SSC values are shown here, compared to the snow cover for the entire study area. Periods where a decrease in snow cover (possibly meaning snow melt events) and a sudden increase in SSC are highlighted. </a:t>
            </a:r>
          </a:p>
        </p:txBody>
      </p:sp>
      <p:sp>
        <p:nvSpPr>
          <p:cNvPr id="4" name="Slide Number Placeholder 3"/>
          <p:cNvSpPr>
            <a:spLocks noGrp="1"/>
          </p:cNvSpPr>
          <p:nvPr>
            <p:ph type="sldNum" sz="quarter" idx="5"/>
          </p:nvPr>
        </p:nvSpPr>
        <p:spPr/>
        <p:txBody>
          <a:bodyPr/>
          <a:lstStyle/>
          <a:p>
            <a:fld id="{59FFF554-9721-473E-B7E3-8AF7A285E57C}" type="slidenum">
              <a:rPr lang="en-US" smtClean="0"/>
              <a:t>40</a:t>
            </a:fld>
            <a:endParaRPr lang="en-US"/>
          </a:p>
        </p:txBody>
      </p:sp>
    </p:spTree>
    <p:extLst>
      <p:ext uri="{BB962C8B-B14F-4D97-AF65-F5344CB8AC3E}">
        <p14:creationId xmlns:p14="http://schemas.microsoft.com/office/powerpoint/2010/main" val="20958658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Some errors and uncertainties with the methods of our project include the unknown soil types mentioned earlier. Because 266 of the 2000 soil groups were undefined, they needed to be coerced to a known soil type in order to be read by SWAT. We chose to coerce these to the most frequently occurring soil type in the study region; however, this could have affected certain soil variables relevant to the community concerns. Most notably, this could have affected the soil erodibility factors. Additionally, SWAT is typically calibrated with 7-10 years of observed data at one or more gauges. With the Shoshone River study area, only 3 years of observed data was available at one point; therefore, our calibration was insufficient</a:t>
            </a:r>
          </a:p>
          <a:p>
            <a:endParaRPr lang="en-US">
              <a:cs typeface="Calibri"/>
            </a:endParaRPr>
          </a:p>
          <a:p>
            <a:r>
              <a:rPr lang="en-US">
                <a:cs typeface="Calibri"/>
              </a:rPr>
              <a:t>**sediment**</a:t>
            </a:r>
          </a:p>
          <a:p>
            <a:r>
              <a:rPr lang="en-US">
                <a:cs typeface="Calibri"/>
              </a:rPr>
              <a:t>We didn’t have time to go into this but we figured out this term during calibration that winter had highly variable reflectance that did not track with turbidity. It’s most likely this was caused by reflectance off snow and ice and possibly compounded by low levels in the tailwater behind </a:t>
            </a:r>
            <a:r>
              <a:rPr lang="en-US" err="1">
                <a:cs typeface="Calibri"/>
              </a:rPr>
              <a:t>willwood</a:t>
            </a:r>
            <a:r>
              <a:rPr lang="en-US">
                <a:cs typeface="Calibri"/>
              </a:rPr>
              <a:t> dam (which would influence water levels at the USGS gage). This may impact our ability to accurately measure turbidity during winter months, though this may not be an issue with ML.</a:t>
            </a:r>
          </a:p>
          <a:p>
            <a:r>
              <a:rPr lang="en-US">
                <a:cs typeface="Calibri"/>
              </a:rPr>
              <a:t>While it is high temporal resolution information, it isn’t continuous and, especially right after rainfall events when sediment mobilization events are likely to happen. Having imagery from only a small fraction of total rainfall events may bias our results (from small sample size)</a:t>
            </a:r>
          </a:p>
          <a:p>
            <a:r>
              <a:rPr lang="en-US">
                <a:cs typeface="Calibri"/>
              </a:rPr>
              <a:t>Another issue is very small plumes or moderate plumes can be difficult to detect in already turbid water, therefore plumes might get masked by upstream plumes. </a:t>
            </a:r>
          </a:p>
          <a:p>
            <a:r>
              <a:rPr lang="en-US">
                <a:cs typeface="Calibri"/>
              </a:rPr>
              <a:t>Additionally there are multiple causes of inaccurate turbidity observations such as shallow water, rapids, sand bars or other unclipped land and aquatic vegetation which are all challenging to remove.</a:t>
            </a:r>
          </a:p>
          <a:p>
            <a:endParaRPr lang="en-US">
              <a:cs typeface="Calibri"/>
            </a:endParaRPr>
          </a:p>
          <a:p>
            <a:r>
              <a:rPr lang="en-US">
                <a:cs typeface="Calibri"/>
              </a:rPr>
              <a:t>**snow**</a:t>
            </a:r>
          </a:p>
          <a:p>
            <a:r>
              <a:rPr lang="en-US">
                <a:cs typeface="Calibri"/>
              </a:rPr>
              <a:t>The snow cover percent data is calculated using satellite imagery, which can be impacted by interference in surface reflectance, especially cloud and snow reflectance. The spatial resolution for the snow cover images were 375m, which was a tradeoff in favor of daily temporal resolution. More precise data may be created from finer resolution imagery to reflect subtler differences of snow cover across the landscape.</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r>
              <a:rPr lang="en-US">
                <a:cs typeface="Calibri"/>
              </a:rPr>
              <a:t>Image of the Willwood Dam provided by Carmen McIntyre, Shoshone River Partners.</a:t>
            </a:r>
          </a:p>
        </p:txBody>
      </p:sp>
      <p:sp>
        <p:nvSpPr>
          <p:cNvPr id="4" name="Slide Number Placeholder 3"/>
          <p:cNvSpPr>
            <a:spLocks noGrp="1"/>
          </p:cNvSpPr>
          <p:nvPr>
            <p:ph type="sldNum" sz="quarter" idx="5"/>
          </p:nvPr>
        </p:nvSpPr>
        <p:spPr/>
        <p:txBody>
          <a:bodyPr/>
          <a:lstStyle/>
          <a:p>
            <a:fld id="{59FFF554-9721-473E-B7E3-8AF7A285E57C}" type="slidenum">
              <a:rPr lang="en-US" smtClean="0"/>
              <a:t>41</a:t>
            </a:fld>
            <a:endParaRPr lang="en-US"/>
          </a:p>
        </p:txBody>
      </p:sp>
    </p:spTree>
    <p:extLst>
      <p:ext uri="{BB962C8B-B14F-4D97-AF65-F5344CB8AC3E}">
        <p14:creationId xmlns:p14="http://schemas.microsoft.com/office/powerpoint/2010/main" val="35753527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SWAT+ model is sufficient in providing high-resolution analysis of a watershed to determine high-priority regions of remediation. With limited stream gauge data, SWAT+ is better at identifying </a:t>
            </a:r>
            <a:r>
              <a:rPr lang="en-US" i="1">
                <a:cs typeface="Calibri"/>
              </a:rPr>
              <a:t>where </a:t>
            </a:r>
            <a:r>
              <a:rPr lang="en-US">
                <a:cs typeface="Calibri"/>
              </a:rPr>
              <a:t>high sedimentation and snowfall is occurring rather than targeting specific quantitative amounts.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42</a:t>
            </a:fld>
            <a:endParaRPr lang="en-US"/>
          </a:p>
        </p:txBody>
      </p:sp>
    </p:spTree>
    <p:extLst>
      <p:ext uri="{BB962C8B-B14F-4D97-AF65-F5344CB8AC3E}">
        <p14:creationId xmlns:p14="http://schemas.microsoft.com/office/powerpoint/2010/main" val="370004543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Our methods for remotely sensing turbidity in the Shoshone river are now very reliable, especially for summer months. Analyzing data for 2019-2021 revealed Penney Gulch, Dry/Homesteader Creek and Sulphur creek to have the largest and most frequent plumes. Machine learning and calibration both </a:t>
            </a:r>
            <a:r>
              <a:rPr lang="en-US" err="1"/>
              <a:t>perfomed</a:t>
            </a:r>
            <a:r>
              <a:rPr lang="en-US"/>
              <a:t> sufficiently well though we have reasons to believe machine learning performed better. They were also about equally easy to implement though that depends what skills and knowledge you already have. ML learning did take much longer to process images depending on study area, period, and computing resources, that might be an issue.</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err="1">
                <a:solidFill>
                  <a:srgbClr val="444444"/>
                </a:solidFill>
                <a:effectLst/>
                <a:latin typeface="Calibri"/>
                <a:cs typeface="Calibri"/>
              </a:rPr>
              <a:t>Basemap</a:t>
            </a:r>
            <a:r>
              <a:rPr lang="en-US" sz="1200" b="0" i="0">
                <a:solidFill>
                  <a:srgbClr val="444444"/>
                </a:solidFill>
                <a:effectLst/>
                <a:latin typeface="Calibri"/>
                <a:cs typeface="Calibri"/>
              </a:rPr>
              <a:t> and turbidity derived from </a:t>
            </a:r>
            <a:r>
              <a:rPr lang="en-US" sz="1200" b="0" i="0" err="1">
                <a:solidFill>
                  <a:srgbClr val="444444"/>
                </a:solidFill>
                <a:effectLst/>
                <a:latin typeface="Calibri"/>
                <a:cs typeface="Calibri"/>
              </a:rPr>
              <a:t>PlanetScope</a:t>
            </a:r>
            <a:r>
              <a:rPr lang="en-US" sz="1200" b="0" i="0">
                <a:solidFill>
                  <a:srgbClr val="444444"/>
                </a:solidFill>
                <a:effectLst/>
                <a:latin typeface="Calibri"/>
                <a:cs typeface="Calibri"/>
              </a:rPr>
              <a:t> Imagery.</a:t>
            </a:r>
          </a:p>
        </p:txBody>
      </p:sp>
      <p:sp>
        <p:nvSpPr>
          <p:cNvPr id="4" name="Slide Number Placeholder 3"/>
          <p:cNvSpPr>
            <a:spLocks noGrp="1"/>
          </p:cNvSpPr>
          <p:nvPr>
            <p:ph type="sldNum" sz="quarter" idx="5"/>
          </p:nvPr>
        </p:nvSpPr>
        <p:spPr/>
        <p:txBody>
          <a:bodyPr/>
          <a:lstStyle/>
          <a:p>
            <a:fld id="{59FFF554-9721-473E-B7E3-8AF7A285E57C}" type="slidenum">
              <a:rPr lang="en-US" smtClean="0"/>
              <a:t>43</a:t>
            </a:fld>
            <a:endParaRPr lang="en-US"/>
          </a:p>
        </p:txBody>
      </p:sp>
    </p:spTree>
    <p:extLst>
      <p:ext uri="{BB962C8B-B14F-4D97-AF65-F5344CB8AC3E}">
        <p14:creationId xmlns:p14="http://schemas.microsoft.com/office/powerpoint/2010/main" val="36340414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Snow cover analysis allows for creating quantitative snow cover extent values which can be analyzed and/or disseminated. These extent values can be used for both temporal and spatial applications. Use of these values in the time series, allows for visualization of relationships and trends between snow cover extent and hydrologic factors that influence sediment transport.</a:t>
            </a:r>
          </a:p>
          <a:p>
            <a:endParaRPr lang="en-US">
              <a:cs typeface="Calibri"/>
            </a:endParaRPr>
          </a:p>
          <a:p>
            <a:r>
              <a:rPr lang="en-US">
                <a:cs typeface="Calibri"/>
              </a:rPr>
              <a:t>In conclusion, remote sensing and hydrological modeling are both feasible options to direct watershed management practices for reducing sedimentation to the Willwood Dam. </a:t>
            </a:r>
          </a:p>
          <a:p>
            <a:endParaRPr lang="en-US">
              <a:cs typeface="Calibri"/>
            </a:endParaRPr>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Image and maps made using Suomi VIIRS imagery.</a:t>
            </a:r>
            <a:endParaRPr lang="en-US"/>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44</a:t>
            </a:fld>
            <a:endParaRPr lang="en-US"/>
          </a:p>
        </p:txBody>
      </p:sp>
    </p:spTree>
    <p:extLst>
      <p:ext uri="{BB962C8B-B14F-4D97-AF65-F5344CB8AC3E}">
        <p14:creationId xmlns:p14="http://schemas.microsoft.com/office/powerpoint/2010/main" val="71448878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Remote sensing-based turbidity observations added information on which tributaries to focus on while trying to tackle the issue of excess sediment in the Shoshone river basin.  These results can be included in future management considerations and decisions.</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a:solidFill>
                  <a:srgbClr val="444444"/>
                </a:solidFill>
                <a:effectLst/>
                <a:latin typeface="Calibri"/>
                <a:cs typeface="Calibri"/>
              </a:rPr>
              <a:t>Map created by Shoshone WR II team.</a:t>
            </a: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45</a:t>
            </a:fld>
            <a:endParaRPr lang="en-US"/>
          </a:p>
        </p:txBody>
      </p:sp>
    </p:spTree>
    <p:extLst>
      <p:ext uri="{BB962C8B-B14F-4D97-AF65-F5344CB8AC3E}">
        <p14:creationId xmlns:p14="http://schemas.microsoft.com/office/powerpoint/2010/main" val="40879623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Going forward, we would like to continue to refine the Shoshone River SWAT model with any further observed stream data, and tweak the soil data to better match the undefined soils in their respective regions.</a:t>
            </a:r>
          </a:p>
          <a:p>
            <a:r>
              <a:rPr lang="en-US">
                <a:cs typeface="Calibri"/>
              </a:rPr>
              <a:t>** sediment **</a:t>
            </a:r>
          </a:p>
          <a:p>
            <a:r>
              <a:rPr lang="en-US">
                <a:cs typeface="Calibri"/>
              </a:rPr>
              <a:t>** snow **</a:t>
            </a:r>
          </a:p>
          <a:p>
            <a:r>
              <a:rPr lang="en-US">
                <a:cs typeface="Calibri"/>
              </a:rPr>
              <a:t>Additional spatial applications of the snow cover </a:t>
            </a:r>
            <a:r>
              <a:rPr lang="en-US" err="1">
                <a:cs typeface="Calibri"/>
              </a:rPr>
              <a:t>ts</a:t>
            </a:r>
            <a:r>
              <a:rPr lang="en-US">
                <a:cs typeface="Calibri"/>
              </a:rPr>
              <a:t> methods may be of future interest, such as potentially looking at variation in snow cover extent on a smaller (sub-basin) scale.</a:t>
            </a:r>
          </a:p>
          <a:p>
            <a:endParaRPr lang="en-US">
              <a:cs typeface="Calibri"/>
            </a:endParaRPr>
          </a:p>
          <a:p>
            <a:r>
              <a:rPr lang="en-US">
                <a:cs typeface="Calibri"/>
              </a:rPr>
              <a:t>With these results, the Shoshone River Partners will be able to go forward in using remote sensing and modeling to implement remediation techniques in the identified high-priority areas. In doing so, soil erosion into tributaries should decrease causing a reduction in the amount of sediment reaching and building up at the Willwood Dam. With lower sediment build-up releases can be less frequent and less intense which will preserve the aquatic habitat and biodiversity and allow for the surrounding community to flourish. </a:t>
            </a:r>
          </a:p>
        </p:txBody>
      </p:sp>
      <p:sp>
        <p:nvSpPr>
          <p:cNvPr id="4" name="Slide Number Placeholder 3"/>
          <p:cNvSpPr>
            <a:spLocks noGrp="1"/>
          </p:cNvSpPr>
          <p:nvPr>
            <p:ph type="sldNum" sz="quarter" idx="5"/>
          </p:nvPr>
        </p:nvSpPr>
        <p:spPr/>
        <p:txBody>
          <a:bodyPr/>
          <a:lstStyle/>
          <a:p>
            <a:fld id="{59FFF554-9721-473E-B7E3-8AF7A285E57C}" type="slidenum">
              <a:rPr lang="en-US" smtClean="0"/>
              <a:t>46</a:t>
            </a:fld>
            <a:endParaRPr lang="en-US"/>
          </a:p>
        </p:txBody>
      </p:sp>
    </p:spTree>
    <p:extLst>
      <p:ext uri="{BB962C8B-B14F-4D97-AF65-F5344CB8AC3E}">
        <p14:creationId xmlns:p14="http://schemas.microsoft.com/office/powerpoint/2010/main" val="23268543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Once again, thank you so much for attending our presentation. Before we close, our team would like to give a huge thanks to our adviser, Austin, and our fellow, Caroline, as well as our partners David, Carmen, and Jason. Finally, we would like to note the three contributors from term 1 of this project: Cassie, Nelson, and Will. We would also like to thank Austin and the </a:t>
            </a:r>
            <a:r>
              <a:rPr lang="en-US" err="1"/>
              <a:t>WyGISC</a:t>
            </a:r>
            <a:r>
              <a:rPr lang="en-US"/>
              <a:t> department for hosting us this term at the Pop-Up location! Thank you all for your contributions, and with that, we will open the floor for any questions.</a:t>
            </a:r>
          </a:p>
        </p:txBody>
      </p:sp>
      <p:sp>
        <p:nvSpPr>
          <p:cNvPr id="4" name="Slide Number Placeholder 3"/>
          <p:cNvSpPr>
            <a:spLocks noGrp="1"/>
          </p:cNvSpPr>
          <p:nvPr>
            <p:ph type="sldNum" sz="quarter" idx="5"/>
          </p:nvPr>
        </p:nvSpPr>
        <p:spPr/>
        <p:txBody>
          <a:bodyPr/>
          <a:lstStyle/>
          <a:p>
            <a:fld id="{59FFF554-9721-473E-B7E3-8AF7A285E57C}" type="slidenum">
              <a:rPr lang="en-US" smtClean="0"/>
              <a:t>47</a:t>
            </a:fld>
            <a:endParaRPr lang="en-US"/>
          </a:p>
        </p:txBody>
      </p:sp>
    </p:spTree>
    <p:extLst>
      <p:ext uri="{BB962C8B-B14F-4D97-AF65-F5344CB8AC3E}">
        <p14:creationId xmlns:p14="http://schemas.microsoft.com/office/powerpoint/2010/main" val="22099910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plot on the left shows turbidity vs red reflectance while the plot on the right uses the natural log of turbidity. While the R2 is worse (I can’t explain why) you can see visually that it is much closer to a linear relationship.</a:t>
            </a:r>
          </a:p>
        </p:txBody>
      </p:sp>
      <p:sp>
        <p:nvSpPr>
          <p:cNvPr id="4" name="Slide Number Placeholder 3"/>
          <p:cNvSpPr>
            <a:spLocks noGrp="1"/>
          </p:cNvSpPr>
          <p:nvPr>
            <p:ph type="sldNum" sz="quarter" idx="5"/>
          </p:nvPr>
        </p:nvSpPr>
        <p:spPr/>
        <p:txBody>
          <a:bodyPr/>
          <a:lstStyle/>
          <a:p>
            <a:fld id="{59FFF554-9721-473E-B7E3-8AF7A285E57C}" type="slidenum">
              <a:rPr lang="en-US" smtClean="0"/>
              <a:t>49</a:t>
            </a:fld>
            <a:endParaRPr lang="en-US"/>
          </a:p>
        </p:txBody>
      </p:sp>
    </p:spTree>
    <p:extLst>
      <p:ext uri="{BB962C8B-B14F-4D97-AF65-F5344CB8AC3E}">
        <p14:creationId xmlns:p14="http://schemas.microsoft.com/office/powerpoint/2010/main" val="14607557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this plot, band reflectance and log(turbidity) are plotted for each image, sorted by day of year. Band reflectance tracks well with turbidity during the summer months but sorting by DOY revealed that reflectance is much higher and variable during the winter.</a:t>
            </a:r>
          </a:p>
        </p:txBody>
      </p:sp>
      <p:sp>
        <p:nvSpPr>
          <p:cNvPr id="4" name="Slide Number Placeholder 3"/>
          <p:cNvSpPr>
            <a:spLocks noGrp="1"/>
          </p:cNvSpPr>
          <p:nvPr>
            <p:ph type="sldNum" sz="quarter" idx="5"/>
          </p:nvPr>
        </p:nvSpPr>
        <p:spPr/>
        <p:txBody>
          <a:bodyPr/>
          <a:lstStyle/>
          <a:p>
            <a:fld id="{59FFF554-9721-473E-B7E3-8AF7A285E57C}" type="slidenum">
              <a:rPr lang="en-US" smtClean="0"/>
              <a:t>50</a:t>
            </a:fld>
            <a:endParaRPr lang="en-US"/>
          </a:p>
        </p:txBody>
      </p:sp>
    </p:spTree>
    <p:extLst>
      <p:ext uri="{BB962C8B-B14F-4D97-AF65-F5344CB8AC3E}">
        <p14:creationId xmlns:p14="http://schemas.microsoft.com/office/powerpoint/2010/main" val="2638184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800">
                <a:solidFill>
                  <a:srgbClr val="000000"/>
                </a:solidFill>
                <a:latin typeface="Calibri"/>
                <a:cs typeface="Calibri"/>
              </a:rPr>
              <a:t>Overarching community concerns with sediment build-up at the Willwood Dam include ecological, economic, and quality of life impediments. Ecologically, the sediment releases often result in mass fish kills and impairment of the fish spawning habitat. Furthermore, the impaired habitat threatens the existence of aquatic insects and overall biodiversity. The Shoshone River region relies on tourism profits for the economy, and the mass sediment releases impede the ability for rafting, angling, and tourist recreation. Additionally, the river provides a consistent irrigation for local agriculture, and the issues posed by build-up at the dam create an unpredictable hydrology for farmers. Lastly, community members' quality of life can also be impaired by the inability for recreation activities following mass sediment releases.</a:t>
            </a:r>
            <a:endParaRPr lang="en-US" sz="1800" b="0" i="0" u="none" strike="noStrike">
              <a:solidFill>
                <a:srgbClr val="000000"/>
              </a:solidFill>
              <a:effectLst/>
              <a:latin typeface="Calibri" panose="020F0502020204030204" pitchFamily="34" charset="0"/>
            </a:endParaRPr>
          </a:p>
          <a:p>
            <a:pPr algn="l" rtl="0" fontAlgn="base"/>
            <a:endParaRPr lang="en-US" sz="1800" b="0" i="0" u="none" strike="noStrike">
              <a:solidFill>
                <a:srgbClr val="000000"/>
              </a:solidFill>
              <a:effectLst/>
              <a:latin typeface="Calibri" panose="020F0502020204030204" pitchFamily="34" charset="0"/>
            </a:endParaRP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a:cs typeface="Calibri"/>
              </a:rPr>
              <a:t>------------------------------Image Credits ------------------------------ </a:t>
            </a:r>
            <a:r>
              <a:rPr lang="en-US" sz="18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800" b="0" i="0" u="none" strike="noStrike">
                <a:solidFill>
                  <a:srgbClr val="000000"/>
                </a:solidFill>
                <a:effectLst/>
                <a:latin typeface="Calibri"/>
                <a:cs typeface="Calibri"/>
              </a:rPr>
              <a:t>Logos obtained from PowerPoint</a:t>
            </a:r>
            <a:endParaRPr lang="en-US" b="0" i="0">
              <a:solidFill>
                <a:srgbClr val="444444"/>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5</a:t>
            </a:fld>
            <a:endParaRPr lang="en-US"/>
          </a:p>
        </p:txBody>
      </p:sp>
    </p:spTree>
    <p:extLst>
      <p:ext uri="{BB962C8B-B14F-4D97-AF65-F5344CB8AC3E}">
        <p14:creationId xmlns:p14="http://schemas.microsoft.com/office/powerpoint/2010/main" val="142792034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left image shows the relationship between red reflectance and natural log of turbidity for all dates, November-April have been removed in the right image, giving a much stronger relationship.</a:t>
            </a:r>
          </a:p>
        </p:txBody>
      </p:sp>
      <p:sp>
        <p:nvSpPr>
          <p:cNvPr id="4" name="Slide Number Placeholder 3"/>
          <p:cNvSpPr>
            <a:spLocks noGrp="1"/>
          </p:cNvSpPr>
          <p:nvPr>
            <p:ph type="sldNum" sz="quarter" idx="5"/>
          </p:nvPr>
        </p:nvSpPr>
        <p:spPr/>
        <p:txBody>
          <a:bodyPr/>
          <a:lstStyle/>
          <a:p>
            <a:fld id="{59FFF554-9721-473E-B7E3-8AF7A285E57C}" type="slidenum">
              <a:rPr lang="en-US" smtClean="0"/>
              <a:t>51</a:t>
            </a:fld>
            <a:endParaRPr lang="en-US"/>
          </a:p>
        </p:txBody>
      </p:sp>
    </p:spTree>
    <p:extLst>
      <p:ext uri="{BB962C8B-B14F-4D97-AF65-F5344CB8AC3E}">
        <p14:creationId xmlns:p14="http://schemas.microsoft.com/office/powerpoint/2010/main" val="247746866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left plot shows modeled vs actual turbidity excluding winter image dates while the right includes winter dates. </a:t>
            </a:r>
          </a:p>
        </p:txBody>
      </p:sp>
      <p:sp>
        <p:nvSpPr>
          <p:cNvPr id="4" name="Slide Number Placeholder 3"/>
          <p:cNvSpPr>
            <a:spLocks noGrp="1"/>
          </p:cNvSpPr>
          <p:nvPr>
            <p:ph type="sldNum" sz="quarter" idx="5"/>
          </p:nvPr>
        </p:nvSpPr>
        <p:spPr/>
        <p:txBody>
          <a:bodyPr/>
          <a:lstStyle/>
          <a:p>
            <a:fld id="{59FFF554-9721-473E-B7E3-8AF7A285E57C}" type="slidenum">
              <a:rPr lang="en-US" smtClean="0"/>
              <a:t>52</a:t>
            </a:fld>
            <a:endParaRPr lang="en-US"/>
          </a:p>
        </p:txBody>
      </p:sp>
    </p:spTree>
    <p:extLst>
      <p:ext uri="{BB962C8B-B14F-4D97-AF65-F5344CB8AC3E}">
        <p14:creationId xmlns:p14="http://schemas.microsoft.com/office/powerpoint/2010/main" val="37838001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left plot shows modeled vs actual turbidity excluding winter image dates while the right includes winter dates. Both have been cropped to exclude major outliers so low values can be seen.</a:t>
            </a:r>
          </a:p>
        </p:txBody>
      </p:sp>
      <p:sp>
        <p:nvSpPr>
          <p:cNvPr id="4" name="Slide Number Placeholder 3"/>
          <p:cNvSpPr>
            <a:spLocks noGrp="1"/>
          </p:cNvSpPr>
          <p:nvPr>
            <p:ph type="sldNum" sz="quarter" idx="5"/>
          </p:nvPr>
        </p:nvSpPr>
        <p:spPr/>
        <p:txBody>
          <a:bodyPr/>
          <a:lstStyle/>
          <a:p>
            <a:fld id="{59FFF554-9721-473E-B7E3-8AF7A285E57C}" type="slidenum">
              <a:rPr lang="en-US" smtClean="0"/>
              <a:t>53</a:t>
            </a:fld>
            <a:endParaRPr lang="en-US"/>
          </a:p>
        </p:txBody>
      </p:sp>
    </p:spTree>
    <p:extLst>
      <p:ext uri="{BB962C8B-B14F-4D97-AF65-F5344CB8AC3E}">
        <p14:creationId xmlns:p14="http://schemas.microsoft.com/office/powerpoint/2010/main" val="8439184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tested out 8 equations which are shown on this slide. A and b represent coefficients which were adjusted to fit the equation during calibration.</a:t>
            </a:r>
          </a:p>
        </p:txBody>
      </p:sp>
      <p:sp>
        <p:nvSpPr>
          <p:cNvPr id="4" name="Slide Number Placeholder 3"/>
          <p:cNvSpPr>
            <a:spLocks noGrp="1"/>
          </p:cNvSpPr>
          <p:nvPr>
            <p:ph type="sldNum" sz="quarter" idx="5"/>
          </p:nvPr>
        </p:nvSpPr>
        <p:spPr/>
        <p:txBody>
          <a:bodyPr/>
          <a:lstStyle/>
          <a:p>
            <a:fld id="{59FFF554-9721-473E-B7E3-8AF7A285E57C}" type="slidenum">
              <a:rPr lang="en-US" smtClean="0"/>
              <a:t>54</a:t>
            </a:fld>
            <a:endParaRPr lang="en-US"/>
          </a:p>
        </p:txBody>
      </p:sp>
    </p:spTree>
    <p:extLst>
      <p:ext uri="{BB962C8B-B14F-4D97-AF65-F5344CB8AC3E}">
        <p14:creationId xmlns:p14="http://schemas.microsoft.com/office/powerpoint/2010/main" val="145653400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output of turbidity calibration. We used RMSE as the objective function and determined best fit by considering R2, NSE, and KGE. Single band linear relationship between ln(Turbidity) and the red band provided the best fit.</a:t>
            </a:r>
          </a:p>
        </p:txBody>
      </p:sp>
      <p:sp>
        <p:nvSpPr>
          <p:cNvPr id="4" name="Slide Number Placeholder 3"/>
          <p:cNvSpPr>
            <a:spLocks noGrp="1"/>
          </p:cNvSpPr>
          <p:nvPr>
            <p:ph type="sldNum" sz="quarter" idx="5"/>
          </p:nvPr>
        </p:nvSpPr>
        <p:spPr/>
        <p:txBody>
          <a:bodyPr/>
          <a:lstStyle/>
          <a:p>
            <a:fld id="{59FFF554-9721-473E-B7E3-8AF7A285E57C}" type="slidenum">
              <a:rPr lang="en-US" smtClean="0"/>
              <a:t>55</a:t>
            </a:fld>
            <a:endParaRPr lang="en-US"/>
          </a:p>
        </p:txBody>
      </p:sp>
    </p:spTree>
    <p:extLst>
      <p:ext uri="{BB962C8B-B14F-4D97-AF65-F5344CB8AC3E}">
        <p14:creationId xmlns:p14="http://schemas.microsoft.com/office/powerpoint/2010/main" val="15260766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shows the output of turbidity calibration. We used RMSE as the objective function and determined best fit by considering R2, NSE, and KGE. </a:t>
            </a:r>
          </a:p>
        </p:txBody>
      </p:sp>
      <p:sp>
        <p:nvSpPr>
          <p:cNvPr id="4" name="Slide Number Placeholder 3"/>
          <p:cNvSpPr>
            <a:spLocks noGrp="1"/>
          </p:cNvSpPr>
          <p:nvPr>
            <p:ph type="sldNum" sz="quarter" idx="5"/>
          </p:nvPr>
        </p:nvSpPr>
        <p:spPr/>
        <p:txBody>
          <a:bodyPr/>
          <a:lstStyle/>
          <a:p>
            <a:fld id="{59FFF554-9721-473E-B7E3-8AF7A285E57C}" type="slidenum">
              <a:rPr lang="en-US" smtClean="0"/>
              <a:t>56</a:t>
            </a:fld>
            <a:endParaRPr lang="en-US"/>
          </a:p>
        </p:txBody>
      </p:sp>
    </p:spTree>
    <p:extLst>
      <p:ext uri="{BB962C8B-B14F-4D97-AF65-F5344CB8AC3E}">
        <p14:creationId xmlns:p14="http://schemas.microsoft.com/office/powerpoint/2010/main" val="51718792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SWAT+ model is sufficient in providing high-resolution analysis of a watershed to determine high-priority regions of remediation. With limited stream gauge data, SWAT+ is better at identifying </a:t>
            </a:r>
            <a:r>
              <a:rPr lang="en-US" i="1">
                <a:cs typeface="Calibri"/>
              </a:rPr>
              <a:t>where </a:t>
            </a:r>
            <a:r>
              <a:rPr lang="en-US">
                <a:cs typeface="Calibri"/>
              </a:rPr>
              <a:t>high sedimentation and snowfall is occurring rather than targeting specific quantitative amounts. </a:t>
            </a:r>
          </a:p>
          <a:p>
            <a:endParaRPr lang="en-US">
              <a:cs typeface="Calibri"/>
            </a:endParaRPr>
          </a:p>
          <a:p>
            <a:r>
              <a:rPr lang="en-US">
                <a:cs typeface="Calibri"/>
              </a:rPr>
              <a:t>**sediment </a:t>
            </a:r>
            <a:r>
              <a:rPr lang="en-US" err="1">
                <a:cs typeface="Calibri"/>
              </a:rPr>
              <a:t>rs</a:t>
            </a:r>
            <a:r>
              <a:rPr lang="en-US">
                <a:cs typeface="Calibri"/>
              </a:rPr>
              <a:t> conclusion ** </a:t>
            </a:r>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59</a:t>
            </a:fld>
            <a:endParaRPr lang="en-US"/>
          </a:p>
        </p:txBody>
      </p:sp>
    </p:spTree>
    <p:extLst>
      <p:ext uri="{BB962C8B-B14F-4D97-AF65-F5344CB8AC3E}">
        <p14:creationId xmlns:p14="http://schemas.microsoft.com/office/powerpoint/2010/main" val="247422271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cs typeface="Calibri"/>
              </a:rPr>
              <a:t>Snow cover analysis allows for creating quantitative snow cover extent values which can be analyzed and/or disseminated. These extent values can be used for both temporal and spatial applications. Use of these values in the time series, allows for visualization of relationships and trends between snow cover extent and hydrologic factors that influence sediment transport.</a:t>
            </a:r>
          </a:p>
          <a:p>
            <a:endParaRPr lang="en-US">
              <a:cs typeface="Calibri"/>
            </a:endParaRPr>
          </a:p>
          <a:p>
            <a:r>
              <a:rPr lang="en-US">
                <a:cs typeface="Calibri"/>
              </a:rPr>
              <a:t>In conclusion, remote sensing and hydrological modeling are both feasible options to direct watershed management practices for reducing sedimentation to the Willwood Dam. </a:t>
            </a:r>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60</a:t>
            </a:fld>
            <a:endParaRPr lang="en-US"/>
          </a:p>
        </p:txBody>
      </p:sp>
    </p:spTree>
    <p:extLst>
      <p:ext uri="{BB962C8B-B14F-4D97-AF65-F5344CB8AC3E}">
        <p14:creationId xmlns:p14="http://schemas.microsoft.com/office/powerpoint/2010/main" val="1648687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u="none" strike="noStrike" err="1">
                <a:solidFill>
                  <a:srgbClr val="000000"/>
                </a:solidFill>
                <a:effectLst/>
                <a:latin typeface="Calibri" panose="020F0502020204030204" pitchFamily="34" charset="0"/>
              </a:rPr>
              <a:t>PlanetScope</a:t>
            </a:r>
            <a:r>
              <a:rPr lang="en-US" sz="1800" b="0" i="0" u="none" strike="noStrike">
                <a:solidFill>
                  <a:srgbClr val="000000"/>
                </a:solidFill>
                <a:effectLst/>
                <a:latin typeface="Calibri" panose="020F0502020204030204" pitchFamily="34" charset="0"/>
              </a:rPr>
              <a:t> is a high spatial and temporal resolution remote sensing product which was used for Sediment RS. A high temporal resolution is important for sediment remote sensing because events can happen for short periods of time and a longer revisit time would miss a more. The Shoshone River is only around 30m wide, so the spatial resolution was also important for this analysis.</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Suomi NPP VIIRS used for snow cover analysis. It has a 375m spatial resolution and a daily temporal resolution.</a:t>
            </a:r>
          </a:p>
          <a:p>
            <a:pPr algn="l" rtl="0" fontAlgn="base"/>
            <a:endParaRPr lang="en-US" sz="1800" b="0" i="0" u="none" strike="noStrike">
              <a:solidFill>
                <a:srgbClr val="000000"/>
              </a:solidFill>
              <a:effectLst/>
              <a:latin typeface="Calibri" panose="020F0502020204030204" pitchFamily="34" charset="0"/>
            </a:endParaRPr>
          </a:p>
          <a:p>
            <a:pPr algn="l" rtl="0" fontAlgn="base"/>
            <a:r>
              <a:rPr lang="en-US" sz="1800" b="0" i="0" u="none" strike="noStrike">
                <a:solidFill>
                  <a:srgbClr val="000000"/>
                </a:solidFill>
                <a:effectLst/>
                <a:latin typeface="Calibri" panose="020F0502020204030204" pitchFamily="34" charset="0"/>
              </a:rPr>
              <a:t>------------------------------Image Credits ------------------------------ </a:t>
            </a:r>
            <a:r>
              <a:rPr lang="en-US" sz="1800" b="0" i="0">
                <a:solidFill>
                  <a:srgbClr val="444444"/>
                </a:solidFill>
                <a:effectLst/>
                <a:latin typeface="Calibri" panose="020F0502020204030204" pitchFamily="34" charset="0"/>
              </a:rPr>
              <a:t>​</a:t>
            </a:r>
          </a:p>
          <a:p>
            <a:pPr algn="l" rtl="0" fontAlgn="base"/>
            <a:endParaRPr lang="en-US" sz="1800" b="0" i="0">
              <a:solidFill>
                <a:srgbClr val="444444"/>
              </a:solidFill>
              <a:effectLst/>
              <a:latin typeface="Calibri" panose="020F0502020204030204" pitchFamily="34" charset="0"/>
            </a:endParaRPr>
          </a:p>
          <a:p>
            <a:pPr algn="l" rtl="0" fontAlgn="base"/>
            <a:r>
              <a:rPr lang="en-US" sz="1200" b="0" i="0" u="none" strike="noStrike">
                <a:solidFill>
                  <a:srgbClr val="000000"/>
                </a:solidFill>
                <a:effectLst/>
                <a:latin typeface="Calibri" panose="020F0502020204030204" pitchFamily="34" charset="0"/>
              </a:rPr>
              <a:t>Image credit: NASA</a:t>
            </a:r>
          </a:p>
          <a:p>
            <a:pPr algn="l" rtl="0" fontAlgn="base"/>
            <a:r>
              <a:rPr lang="en-US" sz="1200" b="0" i="0" u="none" strike="noStrike">
                <a:solidFill>
                  <a:srgbClr val="000000"/>
                </a:solidFill>
                <a:effectLst/>
                <a:latin typeface="Calibri" panose="020F0502020204030204" pitchFamily="34" charset="0"/>
              </a:rPr>
              <a:t>Image source: https://solarsystem.nasa.gov/planets/earth/overview/ </a:t>
            </a:r>
          </a:p>
          <a:p>
            <a:pPr algn="l" rtl="0" fontAlgn="base"/>
            <a:endParaRPr lang="en-US" b="0" i="0">
              <a:solidFill>
                <a:srgbClr val="444444"/>
              </a:solidFill>
              <a:effectLst/>
              <a:latin typeface="Calibri" panose="020F0502020204030204" pitchFamily="34" charset="0"/>
            </a:endParaRPr>
          </a:p>
          <a:p>
            <a:r>
              <a:rPr lang="en-US">
                <a:solidFill>
                  <a:srgbClr val="444444"/>
                </a:solidFill>
                <a:cs typeface="Calibri"/>
              </a:rPr>
              <a:t>Image Credit: Planet Labs PBC. Used with Permission</a:t>
            </a:r>
          </a:p>
          <a:p>
            <a:endParaRPr lang="en-US">
              <a:cs typeface="Calibri" panose="020F0502020204030204"/>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6</a:t>
            </a:fld>
            <a:endParaRPr lang="en-US"/>
          </a:p>
        </p:txBody>
      </p:sp>
    </p:spTree>
    <p:extLst>
      <p:ext uri="{BB962C8B-B14F-4D97-AF65-F5344CB8AC3E}">
        <p14:creationId xmlns:p14="http://schemas.microsoft.com/office/powerpoint/2010/main" val="33487541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b="0" i="0" u="none" strike="noStrike">
              <a:solidFill>
                <a:srgbClr val="000000"/>
              </a:solidFill>
              <a:effectLst/>
              <a:latin typeface="Calibri" panose="020F0502020204030204" pitchFamily="34" charset="0"/>
            </a:endParaRPr>
          </a:p>
          <a:p>
            <a:pPr fontAlgn="base"/>
            <a:r>
              <a:rPr lang="en-US" sz="1800">
                <a:solidFill>
                  <a:srgbClr val="000000"/>
                </a:solidFill>
                <a:latin typeface="Calibri"/>
                <a:cs typeface="Calibri"/>
              </a:rPr>
              <a:t>The Soil and Water Assessment tool operates on a combination of geospatial data and climate data. The geospatial data includes a digital elevation model for altitude and slope, land use cover data, soil types, and hydrologic shapes, such as lakes or streams. The climate data includes daily observed precipitation, minimum and maximum temperature, wind speed, solar radiation, and relative humidity. These combined inputs create a base-level SWAT model which is subsequently calibrated with observed data, in our case, streamflow and sediment flow at one point in the Shoshone River from late 2018 through 2021. The model then provides a variety of outputs to be cartographically visualized for high-resolution visualization of parameters.</a:t>
            </a:r>
          </a:p>
          <a:p>
            <a:pPr fontAlgn="base"/>
            <a:endParaRPr lang="en-US" sz="1800" b="0" i="0" u="none" strike="noStrike">
              <a:solidFill>
                <a:srgbClr val="000000"/>
              </a:solidFill>
              <a:effectLst/>
              <a:latin typeface="Calibri"/>
              <a:cs typeface="Calibri"/>
            </a:endParaRPr>
          </a:p>
          <a:p>
            <a:pPr algn="l" rtl="0" fontAlgn="base"/>
            <a:r>
              <a:rPr lang="en-US" sz="1800" b="0" i="0" u="none" strike="noStrike">
                <a:solidFill>
                  <a:srgbClr val="000000"/>
                </a:solidFill>
                <a:effectLst/>
                <a:latin typeface="Calibri"/>
                <a:cs typeface="Calibri"/>
              </a:rPr>
              <a:t>------------------------------Image Credits ------------------------------ </a:t>
            </a:r>
            <a:r>
              <a:rPr lang="en-US" sz="1800" b="0" i="0">
                <a:solidFill>
                  <a:srgbClr val="444444"/>
                </a:solidFill>
                <a:effectLst/>
                <a:latin typeface="Calibri"/>
                <a:cs typeface="Calibri"/>
              </a:rPr>
              <a:t>​</a:t>
            </a:r>
          </a:p>
          <a:p>
            <a:pPr algn="l" rtl="0" fontAlgn="base"/>
            <a:r>
              <a:rPr lang="en-US" sz="1800" b="0" i="0" u="none" strike="noStrike">
                <a:solidFill>
                  <a:srgbClr val="000000"/>
                </a:solidFill>
                <a:effectLst/>
                <a:latin typeface="Calibri"/>
                <a:cs typeface="Calibri"/>
              </a:rPr>
              <a:t>Logos obtained from PowerPoint</a:t>
            </a:r>
            <a:endParaRPr lang="en-US" sz="1800" b="0" i="0">
              <a:solidFill>
                <a:srgbClr val="444444"/>
              </a:solidFill>
              <a:effectLst/>
              <a:latin typeface="Calibri"/>
              <a:cs typeface="Calibri"/>
            </a:endParaRPr>
          </a:p>
          <a:p>
            <a:pPr fontAlgn="base"/>
            <a:endParaRPr lang="en-US" sz="1800" b="0" i="0" u="none" strike="noStrike">
              <a:solidFill>
                <a:srgbClr val="000000"/>
              </a:solidFill>
              <a:effectLst/>
              <a:latin typeface="Calibri" panose="020F0502020204030204" pitchFamily="34" charset="0"/>
            </a:endParaRPr>
          </a:p>
          <a:p>
            <a:pPr algn="l" rtl="0" fontAlgn="base"/>
            <a:endParaRPr lang="en-US" sz="1800" b="0" i="0" u="none" strike="noStrike">
              <a:solidFill>
                <a:srgbClr val="000000"/>
              </a:solidFill>
              <a:effectLst/>
              <a:latin typeface="Calibri" panose="020F0502020204030204" pitchFamily="34" charset="0"/>
            </a:endParaRPr>
          </a:p>
          <a:p>
            <a:pPr algn="l" rtl="0" fontAlgn="base"/>
            <a:endParaRPr lang="en-US" sz="1800" b="0" i="0">
              <a:solidFill>
                <a:srgbClr val="000000"/>
              </a:solidFill>
              <a:effectLst/>
              <a:latin typeface="Calibri"/>
              <a:cs typeface="Calibri"/>
            </a:endParaRPr>
          </a:p>
          <a:p>
            <a:endParaRPr lang="en-US"/>
          </a:p>
        </p:txBody>
      </p:sp>
      <p:sp>
        <p:nvSpPr>
          <p:cNvPr id="4" name="Slide Number Placeholder 3"/>
          <p:cNvSpPr>
            <a:spLocks noGrp="1"/>
          </p:cNvSpPr>
          <p:nvPr>
            <p:ph type="sldNum" sz="quarter" idx="5"/>
          </p:nvPr>
        </p:nvSpPr>
        <p:spPr/>
        <p:txBody>
          <a:bodyPr/>
          <a:lstStyle/>
          <a:p>
            <a:fld id="{59FFF554-9721-473E-B7E3-8AF7A285E57C}" type="slidenum">
              <a:rPr lang="en-US" smtClean="0"/>
              <a:t>7</a:t>
            </a:fld>
            <a:endParaRPr lang="en-US"/>
          </a:p>
        </p:txBody>
      </p:sp>
    </p:spTree>
    <p:extLst>
      <p:ext uri="{BB962C8B-B14F-4D97-AF65-F5344CB8AC3E}">
        <p14:creationId xmlns:p14="http://schemas.microsoft.com/office/powerpoint/2010/main" val="3847062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en-US" sz="1800" b="0" i="0" u="none" strike="noStrike">
              <a:solidFill>
                <a:srgbClr val="000000"/>
              </a:solidFill>
              <a:effectLst/>
              <a:latin typeface="Calibri" panose="020F0502020204030204" pitchFamily="34" charset="0"/>
            </a:endParaRPr>
          </a:p>
          <a:p>
            <a:r>
              <a:rPr lang="en-US" sz="1800">
                <a:solidFill>
                  <a:srgbClr val="000000"/>
                </a:solidFill>
                <a:latin typeface="Calibri"/>
                <a:cs typeface="Calibri"/>
              </a:rPr>
              <a:t>Our SWAT model used a 10m DEM with a grid size of 50 cells resulting in 500m grid cells allowing for high-resolution analysis. This created a watershed model with over 4500 subbasins and 7400 hydrological response units. The land use in the watershed was over ¾ shrub/rangeland with small percentages of the area being other land use types including wetlands, forest, agriculture, and urban area, displayed in the next slide.</a:t>
            </a:r>
            <a:endParaRPr lang="en-US" sz="1800" b="0" i="0" u="none" strike="noStrike">
              <a:solidFill>
                <a:srgbClr val="000000"/>
              </a:solidFill>
              <a:effectLst/>
              <a:latin typeface="Calibri" panose="020F0502020204030204" pitchFamily="34" charset="0"/>
              <a:cs typeface="Calibri"/>
            </a:endParaRPr>
          </a:p>
          <a:p>
            <a:pPr algn="l" rtl="0" fontAlgn="base"/>
            <a:endParaRPr lang="en-US" sz="1800" b="0" i="0" u="none" strike="noStrike">
              <a:solidFill>
                <a:srgbClr val="000000"/>
              </a:solidFill>
              <a:effectLst/>
              <a:latin typeface="Calibri" panose="020F0502020204030204" pitchFamily="34" charset="0"/>
            </a:endParaRPr>
          </a:p>
          <a:p>
            <a:pPr fontAlgn="base"/>
            <a:endParaRPr lang="en-US" sz="1800">
              <a:solidFill>
                <a:srgbClr val="000000"/>
              </a:solidFill>
              <a:latin typeface="Calibri" panose="020F0502020204030204" pitchFamily="34" charset="0"/>
              <a:cs typeface="Calibri"/>
            </a:endParaRPr>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fontAlgn="base"/>
            <a:r>
              <a:rPr lang="en-US" sz="1200" b="0" i="0" u="none" strike="noStrike">
                <a:solidFill>
                  <a:srgbClr val="000000"/>
                </a:solidFill>
                <a:effectLst/>
                <a:latin typeface="Calibri"/>
                <a:cs typeface="Calibri"/>
              </a:rPr>
              <a:t>Pie chart created by the Shoshone WR II team.</a:t>
            </a:r>
            <a:endParaRPr lang="en-US" sz="1200" b="0" i="0">
              <a:solidFill>
                <a:srgbClr val="444444"/>
              </a:solidFill>
              <a:effectLst/>
              <a:latin typeface="Calibri"/>
              <a:cs typeface="Calibri"/>
            </a:endParaRPr>
          </a:p>
          <a:p>
            <a:pPr algn="l" rtl="0"/>
            <a:r>
              <a:rPr lang="en-US"/>
              <a:t>Map created using SWAT output.</a:t>
            </a:r>
          </a:p>
        </p:txBody>
      </p:sp>
      <p:sp>
        <p:nvSpPr>
          <p:cNvPr id="4" name="Slide Number Placeholder 3"/>
          <p:cNvSpPr>
            <a:spLocks noGrp="1"/>
          </p:cNvSpPr>
          <p:nvPr>
            <p:ph type="sldNum" sz="quarter" idx="5"/>
          </p:nvPr>
        </p:nvSpPr>
        <p:spPr/>
        <p:txBody>
          <a:bodyPr/>
          <a:lstStyle/>
          <a:p>
            <a:fld id="{59FFF554-9721-473E-B7E3-8AF7A285E57C}" type="slidenum">
              <a:rPr lang="en-US" smtClean="0"/>
              <a:t>8</a:t>
            </a:fld>
            <a:endParaRPr lang="en-US"/>
          </a:p>
        </p:txBody>
      </p:sp>
    </p:spTree>
    <p:extLst>
      <p:ext uri="{BB962C8B-B14F-4D97-AF65-F5344CB8AC3E}">
        <p14:creationId xmlns:p14="http://schemas.microsoft.com/office/powerpoint/2010/main" val="1239292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SWAT model used land use data from the National Land Cover Database including 15 land use types in the study area, primarily being shrubland or bare rock. The soil map is from the soil survey geographic database, and includes over 2000 soils in the study area. It should be noted that 266 of these soil types were unknown; therefore were coerced to the most frequently occurring soil type for the SWAT analysis</a:t>
            </a:r>
          </a:p>
          <a:p>
            <a:endParaRPr lang="en-US">
              <a:cs typeface="Calibri"/>
            </a:endParaRPr>
          </a:p>
          <a:p>
            <a:pPr algn="l" rtl="0" fontAlgn="base"/>
            <a:r>
              <a:rPr lang="en-US" sz="1200" b="0" i="0" u="none" strike="noStrike">
                <a:solidFill>
                  <a:srgbClr val="000000"/>
                </a:solidFill>
                <a:effectLst/>
                <a:latin typeface="Calibri"/>
                <a:cs typeface="Calibri"/>
              </a:rPr>
              <a:t>------------------------------Image Credits ------------------------------ </a:t>
            </a:r>
            <a:r>
              <a:rPr lang="en-US" sz="1200" b="0" i="0">
                <a:solidFill>
                  <a:srgbClr val="444444"/>
                </a:solidFill>
                <a:effectLst/>
                <a:latin typeface="Calibri"/>
                <a:cs typeface="Calibri"/>
              </a:rPr>
              <a:t>​</a:t>
            </a:r>
          </a:p>
          <a:p>
            <a:pPr algn="l" rtl="0"/>
            <a:r>
              <a:rPr lang="en-US"/>
              <a:t>Maps created by the Shoshone WR II team using SWAT outputs.</a:t>
            </a:r>
          </a:p>
          <a:p>
            <a:endParaRPr lang="en-US">
              <a:cs typeface="Calibri"/>
            </a:endParaRPr>
          </a:p>
        </p:txBody>
      </p:sp>
      <p:sp>
        <p:nvSpPr>
          <p:cNvPr id="4" name="Slide Number Placeholder 3"/>
          <p:cNvSpPr>
            <a:spLocks noGrp="1"/>
          </p:cNvSpPr>
          <p:nvPr>
            <p:ph type="sldNum" sz="quarter" idx="5"/>
          </p:nvPr>
        </p:nvSpPr>
        <p:spPr/>
        <p:txBody>
          <a:bodyPr/>
          <a:lstStyle/>
          <a:p>
            <a:fld id="{59FFF554-9721-473E-B7E3-8AF7A285E57C}" type="slidenum">
              <a:rPr lang="en-US" smtClean="0"/>
              <a:t>9</a:t>
            </a:fld>
            <a:endParaRPr lang="en-US"/>
          </a:p>
        </p:txBody>
      </p:sp>
    </p:spTree>
    <p:extLst>
      <p:ext uri="{BB962C8B-B14F-4D97-AF65-F5344CB8AC3E}">
        <p14:creationId xmlns:p14="http://schemas.microsoft.com/office/powerpoint/2010/main" val="31805869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emf"/><Relationship Id="rId1" Type="http://schemas.openxmlformats.org/officeDocument/2006/relationships/slideMaster" Target="../slideMasters/slideMaster1.xml"/><Relationship Id="rId4" Type="http://schemas.openxmlformats.org/officeDocument/2006/relationships/image" Target="../media/image10.em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jpe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14.jpeg"/><Relationship Id="rId4" Type="http://schemas.openxmlformats.org/officeDocument/2006/relationships/image" Target="../media/image13.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e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6.jpeg"/><Relationship Id="rId5" Type="http://schemas.microsoft.com/office/2007/relationships/hdphoto" Target="../media/hdphoto1.wdp"/><Relationship Id="rId4" Type="http://schemas.openxmlformats.org/officeDocument/2006/relationships/image" Target="../media/image20.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16.jpeg"/><Relationship Id="rId5" Type="http://schemas.microsoft.com/office/2007/relationships/hdphoto" Target="../media/hdphoto1.wdp"/><Relationship Id="rId4" Type="http://schemas.openxmlformats.org/officeDocument/2006/relationships/image" Target="../media/image20.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riginal Titl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5606979" cy="6099048"/>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userDrawn="1"/>
        </p:nvSpPr>
        <p:spPr>
          <a:xfrm>
            <a:off x="3941569" y="5792494"/>
            <a:ext cx="7136613" cy="230832"/>
          </a:xfrm>
          <a:prstGeom prst="rect">
            <a:avLst/>
          </a:prstGeom>
          <a:noFill/>
        </p:spPr>
        <p:txBody>
          <a:bodyPr wrap="square" rtlCol="0" anchor="ctr">
            <a:spAutoFit/>
          </a:bodyPr>
          <a:lstStyle/>
          <a:p>
            <a:pPr algn="r"/>
            <a:r>
              <a:rPr lang="en-US" sz="1600">
                <a:solidFill>
                  <a:srgbClr val="266E99"/>
                </a:solidFill>
                <a:latin typeface="Century Gothic" panose="020B0502020202020204" pitchFamily="34" charset="0"/>
              </a:rPr>
              <a:t>| </a:t>
            </a:r>
            <a:r>
              <a:rPr lang="en-US" sz="1600" spc="100" baseline="0">
                <a:solidFill>
                  <a:srgbClr val="266E99"/>
                </a:solidFill>
                <a:latin typeface="Century Gothic" panose="020B0502020202020204" pitchFamily="34" charset="0"/>
              </a:rPr>
              <a:t>Summer 2021</a:t>
            </a:r>
          </a:p>
        </p:txBody>
      </p:sp>
      <p:sp>
        <p:nvSpPr>
          <p:cNvPr id="26" name="Rounded Rectangle 25"/>
          <p:cNvSpPr/>
          <p:nvPr userDrawn="1"/>
        </p:nvSpPr>
        <p:spPr>
          <a:xfrm>
            <a:off x="-143435" y="6091356"/>
            <a:ext cx="12505764" cy="314088"/>
          </a:xfrm>
          <a:prstGeom prst="roundRect">
            <a:avLst/>
          </a:prstGeom>
          <a:solidFill>
            <a:srgbClr val="266E9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10984705" y="5682402"/>
            <a:ext cx="1075765" cy="1075765"/>
          </a:xfrm>
          <a:prstGeom prst="ellipse">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5300" y="6175312"/>
            <a:ext cx="993971" cy="161713"/>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092819" y="5790516"/>
            <a:ext cx="859536" cy="859536"/>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272" userDrawn="1">
          <p15:clr>
            <a:srgbClr val="FBAE40"/>
          </p15:clr>
        </p15:guide>
        <p15:guide id="2" orient="horz" pos="3936" userDrawn="1">
          <p15:clr>
            <a:srgbClr val="FBAE40"/>
          </p15:clr>
        </p15:guide>
        <p15:guide id="3" pos="7225" userDrawn="1">
          <p15:clr>
            <a:srgbClr val="FBAE40"/>
          </p15:clr>
        </p15:guide>
        <p15:guide id="4" pos="3625" userDrawn="1">
          <p15:clr>
            <a:srgbClr val="FBAE40"/>
          </p15:clr>
        </p15:guide>
        <p15:guide id="5" pos="7536" userDrawn="1">
          <p15:clr>
            <a:srgbClr val="FBAE40"/>
          </p15:clr>
        </p15:guide>
        <p15:guide id="6" pos="3840" userDrawn="1">
          <p15:clr>
            <a:srgbClr val="FBAE40"/>
          </p15:clr>
        </p15:guide>
        <p15:guide id="7" orient="horz" pos="420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Large Bar">
    <p:spTree>
      <p:nvGrpSpPr>
        <p:cNvPr id="1" name=""/>
        <p:cNvGrpSpPr/>
        <p:nvPr/>
      </p:nvGrpSpPr>
      <p:grpSpPr>
        <a:xfrm>
          <a:off x="0" y="0"/>
          <a:ext cx="0" cy="0"/>
          <a:chOff x="0" y="0"/>
          <a:chExt cx="0" cy="0"/>
        </a:xfrm>
      </p:grpSpPr>
      <p:sp>
        <p:nvSpPr>
          <p:cNvPr id="3" name="Rectangle 2"/>
          <p:cNvSpPr/>
          <p:nvPr userDrawn="1"/>
        </p:nvSpPr>
        <p:spPr>
          <a:xfrm>
            <a:off x="7620000" y="-131929"/>
            <a:ext cx="4652682" cy="7124400"/>
          </a:xfrm>
          <a:prstGeom prst="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454384" y="6082284"/>
            <a:ext cx="585216" cy="585216"/>
          </a:xfrm>
          <a:prstGeom prst="rect">
            <a:avLst/>
          </a:prstGeom>
        </p:spPr>
      </p:pic>
    </p:spTree>
    <p:extLst>
      <p:ext uri="{BB962C8B-B14F-4D97-AF65-F5344CB8AC3E}">
        <p14:creationId xmlns:p14="http://schemas.microsoft.com/office/powerpoint/2010/main" val="2850467830"/>
      </p:ext>
    </p:extLst>
  </p:cSld>
  <p:clrMapOvr>
    <a:masterClrMapping/>
  </p:clrMapOvr>
  <p:extLst>
    <p:ext uri="{DCECCB84-F9BA-43D5-87BE-67443E8EF086}">
      <p15:sldGuideLst xmlns:p15="http://schemas.microsoft.com/office/powerpoint/2012/main">
        <p15:guide id="1" orient="horz" pos="4200" userDrawn="1">
          <p15:clr>
            <a:srgbClr val="FBAE40"/>
          </p15:clr>
        </p15:guide>
        <p15:guide id="2" pos="7536" userDrawn="1">
          <p15:clr>
            <a:srgbClr val="FBAE40"/>
          </p15:clr>
        </p15:guide>
        <p15:guide id="3" pos="48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ight Small Bar">
    <p:spTree>
      <p:nvGrpSpPr>
        <p:cNvPr id="1" name=""/>
        <p:cNvGrpSpPr/>
        <p:nvPr/>
      </p:nvGrpSpPr>
      <p:grpSpPr>
        <a:xfrm>
          <a:off x="0" y="0"/>
          <a:ext cx="0" cy="0"/>
          <a:chOff x="0" y="0"/>
          <a:chExt cx="0" cy="0"/>
        </a:xfrm>
      </p:grpSpPr>
      <p:sp>
        <p:nvSpPr>
          <p:cNvPr id="3" name="Rectangle 2"/>
          <p:cNvSpPr/>
          <p:nvPr userDrawn="1"/>
        </p:nvSpPr>
        <p:spPr>
          <a:xfrm>
            <a:off x="11044517" y="-131929"/>
            <a:ext cx="1228163" cy="7124400"/>
          </a:xfrm>
          <a:prstGeom prst="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454384" y="6082284"/>
            <a:ext cx="585216" cy="585216"/>
          </a:xfrm>
          <a:prstGeom prst="rect">
            <a:avLst/>
          </a:prstGeom>
        </p:spPr>
      </p:pic>
    </p:spTree>
    <p:extLst>
      <p:ext uri="{BB962C8B-B14F-4D97-AF65-F5344CB8AC3E}">
        <p14:creationId xmlns:p14="http://schemas.microsoft.com/office/powerpoint/2010/main" val="1500508682"/>
      </p:ext>
    </p:extLst>
  </p:cSld>
  <p:clrMapOvr>
    <a:masterClrMapping/>
  </p:clrMapOvr>
  <p:extLst>
    <p:ext uri="{DCECCB84-F9BA-43D5-87BE-67443E8EF086}">
      <p15:sldGuideLst xmlns:p15="http://schemas.microsoft.com/office/powerpoint/2012/main">
        <p15:guide id="1" orient="horz" pos="4200" userDrawn="1">
          <p15:clr>
            <a:srgbClr val="FBAE40"/>
          </p15:clr>
        </p15:guide>
        <p15:guide id="2" pos="7536" userDrawn="1">
          <p15:clr>
            <a:srgbClr val="FBAE40"/>
          </p15:clr>
        </p15:guide>
        <p15:guide id="3" pos="696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C280AC8-F101-8F4C-B47E-EDB5DE319DE0}"/>
              </a:ext>
            </a:extLst>
          </p:cNvPr>
          <p:cNvPicPr>
            <a:picLocks noChangeAspect="1"/>
          </p:cNvPicPr>
          <p:nvPr userDrawn="1"/>
        </p:nvPicPr>
        <p:blipFill>
          <a:blip r:embed="rId2"/>
          <a:stretch>
            <a:fillRect/>
          </a:stretch>
        </p:blipFill>
        <p:spPr>
          <a:xfrm>
            <a:off x="0" y="0"/>
            <a:ext cx="12208256" cy="6867144"/>
          </a:xfrm>
          <a:prstGeom prst="rect">
            <a:avLst/>
          </a:prstGeom>
        </p:spPr>
      </p:pic>
      <p:sp>
        <p:nvSpPr>
          <p:cNvPr id="36" name="Slide Title"/>
          <p:cNvSpPr txBox="1">
            <a:spLocks noGrp="1"/>
          </p:cNvSpPr>
          <p:nvPr>
            <p:ph type="title" hasCustomPrompt="1"/>
          </p:nvPr>
        </p:nvSpPr>
        <p:spPr>
          <a:xfrm>
            <a:off x="603250" y="721890"/>
            <a:ext cx="10985500" cy="716582"/>
          </a:xfrm>
          <a:prstGeom prst="rect">
            <a:avLst/>
          </a:prstGeom>
        </p:spPr>
        <p:txBody>
          <a:bodyPr/>
          <a:lstStyle>
            <a:lvl1pPr>
              <a:defRPr sz="3750">
                <a:solidFill>
                  <a:srgbClr val="00204D"/>
                </a:solidFill>
              </a:defRPr>
            </a:lvl1pPr>
          </a:lstStyle>
          <a:p>
            <a:r>
              <a:t>Slide Title</a:t>
            </a:r>
          </a:p>
        </p:txBody>
      </p:sp>
      <p:sp>
        <p:nvSpPr>
          <p:cNvPr id="38" name="Body Level One…"/>
          <p:cNvSpPr txBox="1">
            <a:spLocks noGrp="1"/>
          </p:cNvSpPr>
          <p:nvPr>
            <p:ph type="body" idx="1" hasCustomPrompt="1"/>
          </p:nvPr>
        </p:nvSpPr>
        <p:spPr>
          <a:xfrm>
            <a:off x="603250" y="1573619"/>
            <a:ext cx="10985500" cy="4678640"/>
          </a:xfrm>
          <a:prstGeom prst="rect">
            <a:avLst/>
          </a:prstGeom>
        </p:spPr>
        <p:txBody>
          <a:bodyPr/>
          <a:lstStyle>
            <a:lvl1pPr>
              <a:lnSpc>
                <a:spcPts val="2260"/>
              </a:lnSpc>
              <a:spcBef>
                <a:spcPts val="1000"/>
              </a:spcBef>
              <a:defRPr sz="1800">
                <a:solidFill>
                  <a:srgbClr val="00204D"/>
                </a:solidFill>
              </a:defRPr>
            </a:lvl1pPr>
            <a:lvl2pPr>
              <a:spcBef>
                <a:spcPts val="1000"/>
              </a:spcBef>
              <a:defRPr/>
            </a:lvl2pPr>
            <a:lvl3pPr>
              <a:spcBef>
                <a:spcPts val="1000"/>
              </a:spcBef>
              <a:defRPr/>
            </a:lvl3pPr>
            <a:lvl4pPr>
              <a:spcBef>
                <a:spcPts val="1000"/>
              </a:spcBef>
              <a:defRPr/>
            </a:lvl4pPr>
            <a:lvl5pPr>
              <a:spcBef>
                <a:spcPts val="1000"/>
              </a:spcBef>
              <a:defRPr/>
            </a:lvl5pPr>
          </a:lstStyle>
          <a:p>
            <a:r>
              <a:t>Slide bullet text</a:t>
            </a:r>
          </a:p>
          <a:p>
            <a:pPr lvl="1"/>
            <a:endParaRPr/>
          </a:p>
          <a:p>
            <a:pPr lvl="2"/>
            <a:endParaRPr/>
          </a:p>
          <a:p>
            <a:pPr lvl="3"/>
            <a:endParaRPr/>
          </a:p>
          <a:p>
            <a:pPr lvl="4"/>
            <a:endParaRPr/>
          </a:p>
        </p:txBody>
      </p:sp>
      <p:pic>
        <p:nvPicPr>
          <p:cNvPr id="7" name="Image" descr="Image">
            <a:extLst>
              <a:ext uri="{FF2B5EF4-FFF2-40B4-BE49-F238E27FC236}">
                <a16:creationId xmlns:a16="http://schemas.microsoft.com/office/drawing/2014/main" id="{0145692C-1179-3A45-87C4-944A61EB5BB7}"/>
              </a:ext>
            </a:extLst>
          </p:cNvPr>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a:xfrm>
            <a:off x="11373880" y="6136977"/>
            <a:ext cx="672809" cy="524434"/>
          </a:xfrm>
          <a:prstGeom prst="rect">
            <a:avLst/>
          </a:prstGeom>
          <a:ln w="12700">
            <a:miter lim="400000"/>
          </a:ln>
        </p:spPr>
      </p:pic>
      <p:pic>
        <p:nvPicPr>
          <p:cNvPr id="8" name="Picture 7">
            <a:extLst>
              <a:ext uri="{FF2B5EF4-FFF2-40B4-BE49-F238E27FC236}">
                <a16:creationId xmlns:a16="http://schemas.microsoft.com/office/drawing/2014/main" id="{FF3C79E3-3769-924A-8C4D-001063F0E5DA}"/>
              </a:ext>
            </a:extLst>
          </p:cNvPr>
          <p:cNvPicPr>
            <a:picLocks noChangeAspect="1"/>
          </p:cNvPicPr>
          <p:nvPr userDrawn="1"/>
        </p:nvPicPr>
        <p:blipFill>
          <a:blip r:embed="rId4"/>
          <a:stretch>
            <a:fillRect/>
          </a:stretch>
        </p:blipFill>
        <p:spPr>
          <a:xfrm>
            <a:off x="8272597" y="6364764"/>
            <a:ext cx="2820924" cy="102787"/>
          </a:xfrm>
          <a:prstGeom prst="rect">
            <a:avLst/>
          </a:prstGeom>
        </p:spPr>
      </p:pic>
    </p:spTree>
    <p:extLst>
      <p:ext uri="{BB962C8B-B14F-4D97-AF65-F5344CB8AC3E}">
        <p14:creationId xmlns:p14="http://schemas.microsoft.com/office/powerpoint/2010/main" val="3070778871"/>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op &amp; Bottom Thin Bars">
    <p:spTree>
      <p:nvGrpSpPr>
        <p:cNvPr id="1" name=""/>
        <p:cNvGrpSpPr/>
        <p:nvPr/>
      </p:nvGrpSpPr>
      <p:grpSpPr>
        <a:xfrm>
          <a:off x="0" y="0"/>
          <a:ext cx="0" cy="0"/>
          <a:chOff x="0" y="0"/>
          <a:chExt cx="0" cy="0"/>
        </a:xfrm>
      </p:grpSpPr>
      <p:sp>
        <p:nvSpPr>
          <p:cNvPr id="7" name="Rectangle 6"/>
          <p:cNvSpPr/>
          <p:nvPr userDrawn="1"/>
        </p:nvSpPr>
        <p:spPr>
          <a:xfrm>
            <a:off x="0" y="6705600"/>
            <a:ext cx="12192000" cy="362955"/>
          </a:xfrm>
          <a:prstGeom prst="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userDrawn="1"/>
        </p:nvSpPr>
        <p:spPr>
          <a:xfrm>
            <a:off x="0" y="-248305"/>
            <a:ext cx="12192000" cy="362955"/>
          </a:xfrm>
          <a:prstGeom prst="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8984406"/>
      </p:ext>
    </p:extLst>
  </p:cSld>
  <p:clrMapOvr>
    <a:masterClrMapping/>
  </p:clrMapOvr>
  <p:extLst>
    <p:ext uri="{DCECCB84-F9BA-43D5-87BE-67443E8EF086}">
      <p15:sldGuideLst xmlns:p15="http://schemas.microsoft.com/office/powerpoint/2012/main">
        <p15:guide id="1" orient="horz" pos="72">
          <p15:clr>
            <a:srgbClr val="FBAE40"/>
          </p15:clr>
        </p15:guide>
        <p15:guide id="2" orient="horz" pos="4224">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Example 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1079479"/>
            <a:ext cx="12192001" cy="5778521"/>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2" name="Rectangle 1">
            <a:extLst>
              <a:ext uri="{FF2B5EF4-FFF2-40B4-BE49-F238E27FC236}">
                <a16:creationId xmlns:a16="http://schemas.microsoft.com/office/drawing/2014/main" id="{8873314D-27E5-48CA-82F9-F83C3CAFC65C}"/>
              </a:ext>
            </a:extLst>
          </p:cNvPr>
          <p:cNvSpPr/>
          <p:nvPr userDrawn="1"/>
        </p:nvSpPr>
        <p:spPr>
          <a:xfrm>
            <a:off x="0" y="1189608"/>
            <a:ext cx="6095999" cy="5099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F33025D6-3142-48F4-9911-8A32F543DA78}"/>
              </a:ext>
            </a:extLst>
          </p:cNvPr>
          <p:cNvPicPr>
            <a:picLocks noChangeAspect="1"/>
          </p:cNvPicPr>
          <p:nvPr userDrawn="1"/>
        </p:nvPicPr>
        <p:blipFill>
          <a:blip r:embed="rId3" cstate="print">
            <a:biLevel thresh="50000"/>
            <a:extLst>
              <a:ext uri="{28A0092B-C50C-407E-A947-70E740481C1C}">
                <a14:useLocalDpi xmlns:a14="http://schemas.microsoft.com/office/drawing/2010/main" val="0"/>
              </a:ext>
            </a:extLst>
          </a:blip>
          <a:stretch>
            <a:fillRect/>
          </a:stretch>
        </p:blipFill>
        <p:spPr>
          <a:xfrm>
            <a:off x="10220409" y="6444226"/>
            <a:ext cx="1792097" cy="279427"/>
          </a:xfrm>
          <a:prstGeom prst="rect">
            <a:avLst/>
          </a:prstGeom>
        </p:spPr>
      </p:pic>
      <p:sp>
        <p:nvSpPr>
          <p:cNvPr id="33" name="Rectangle 32">
            <a:extLst>
              <a:ext uri="{FF2B5EF4-FFF2-40B4-BE49-F238E27FC236}">
                <a16:creationId xmlns:a16="http://schemas.microsoft.com/office/drawing/2014/main" id="{5EF321E8-B2AD-4FF3-A90D-A2428F976DF5}"/>
              </a:ext>
            </a:extLst>
          </p:cNvPr>
          <p:cNvSpPr/>
          <p:nvPr userDrawn="1"/>
        </p:nvSpPr>
        <p:spPr>
          <a:xfrm>
            <a:off x="311447" y="6288875"/>
            <a:ext cx="4166525" cy="569125"/>
          </a:xfrm>
          <a:prstGeom prst="rect">
            <a:avLst/>
          </a:prstGeom>
        </p:spPr>
        <p:txBody>
          <a:bodyPr wrap="none" anchor="ctr">
            <a:noAutofit/>
          </a:bodyPr>
          <a:lstStyle/>
          <a:p>
            <a:r>
              <a:rPr lang="en-US" sz="1600">
                <a:solidFill>
                  <a:schemeClr val="bg1"/>
                </a:solidFill>
                <a:latin typeface="Century Gothic" panose="020B0502020202020204" pitchFamily="34" charset="0"/>
              </a:rPr>
              <a:t>Node Name (i.e. North Carolina – NCEI) | Fall 2022 </a:t>
            </a:r>
            <a:endParaRPr lang="en-US">
              <a:solidFill>
                <a:schemeClr val="bg1"/>
              </a:solidFill>
            </a:endParaRPr>
          </a:p>
        </p:txBody>
      </p:sp>
      <p:sp>
        <p:nvSpPr>
          <p:cNvPr id="8" name="Rectangle 7">
            <a:extLst>
              <a:ext uri="{FF2B5EF4-FFF2-40B4-BE49-F238E27FC236}">
                <a16:creationId xmlns:a16="http://schemas.microsoft.com/office/drawing/2014/main" id="{D3F4050D-8D93-4A20-9BCD-B82F0A9A8DB8}"/>
              </a:ext>
            </a:extLst>
          </p:cNvPr>
          <p:cNvSpPr/>
          <p:nvPr userDrawn="1"/>
        </p:nvSpPr>
        <p:spPr>
          <a:xfrm>
            <a:off x="6095999" y="1081697"/>
            <a:ext cx="6096001" cy="5207179"/>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BB8733B0-4E88-4F8F-B5C5-2F8D3820F4E6}"/>
              </a:ext>
            </a:extLst>
          </p:cNvPr>
          <p:cNvSpPr txBox="1">
            <a:spLocks/>
          </p:cNvSpPr>
          <p:nvPr userDrawn="1"/>
        </p:nvSpPr>
        <p:spPr>
          <a:xfrm>
            <a:off x="317547" y="2565478"/>
            <a:ext cx="5486400" cy="1021339"/>
          </a:xfrm>
          <a:prstGeom prst="rect">
            <a:avLst/>
          </a:prstGeom>
        </p:spPr>
        <p:txBody>
          <a:bodyPr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ctr"/>
            <a:r>
              <a:rPr lang="en-US" sz="3500" spc="0" baseline="0">
                <a:solidFill>
                  <a:srgbClr val="4DAEB3"/>
                </a:solidFill>
              </a:rPr>
              <a:t>STUDY AREA</a:t>
            </a:r>
          </a:p>
          <a:p>
            <a:pPr algn="ctr"/>
            <a:r>
              <a:rPr lang="en-US" sz="2600" b="0" spc="0" baseline="0">
                <a:solidFill>
                  <a:srgbClr val="4DAEB3"/>
                </a:solidFill>
              </a:rPr>
              <a:t>Water Resources</a:t>
            </a:r>
          </a:p>
        </p:txBody>
      </p:sp>
      <p:sp>
        <p:nvSpPr>
          <p:cNvPr id="35" name="Subtitle 2">
            <a:extLst>
              <a:ext uri="{FF2B5EF4-FFF2-40B4-BE49-F238E27FC236}">
                <a16:creationId xmlns:a16="http://schemas.microsoft.com/office/drawing/2014/main" id="{38369C67-C317-4928-A7E4-2FA2D9875A6E}"/>
              </a:ext>
            </a:extLst>
          </p:cNvPr>
          <p:cNvSpPr txBox="1">
            <a:spLocks/>
          </p:cNvSpPr>
          <p:nvPr userDrawn="1"/>
        </p:nvSpPr>
        <p:spPr>
          <a:xfrm>
            <a:off x="304799" y="3933561"/>
            <a:ext cx="5486400" cy="73866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spcBef>
                <a:spcPts val="0"/>
              </a:spcBef>
            </a:pPr>
            <a:r>
              <a:rPr lang="en-US" sz="1600">
                <a:solidFill>
                  <a:schemeClr val="tx1">
                    <a:lumMod val="75000"/>
                    <a:lumOff val="25000"/>
                  </a:schemeClr>
                </a:solidFill>
              </a:rPr>
              <a:t>Long Title Goes Here (Title Case)</a:t>
            </a:r>
          </a:p>
          <a:p>
            <a:pPr algn="ctr">
              <a:spcBef>
                <a:spcPts val="0"/>
              </a:spcBef>
            </a:pPr>
            <a:r>
              <a:rPr lang="en-US" sz="1600">
                <a:solidFill>
                  <a:schemeClr val="tx1">
                    <a:lumMod val="75000"/>
                    <a:lumOff val="25000"/>
                  </a:schemeClr>
                </a:solidFill>
              </a:rPr>
              <a:t>Adjust text box width if needed so title takes up a maximum of 3 lines of text</a:t>
            </a:r>
          </a:p>
        </p:txBody>
      </p:sp>
      <p:sp>
        <p:nvSpPr>
          <p:cNvPr id="36" name="TextBox 35">
            <a:extLst>
              <a:ext uri="{FF2B5EF4-FFF2-40B4-BE49-F238E27FC236}">
                <a16:creationId xmlns:a16="http://schemas.microsoft.com/office/drawing/2014/main" id="{9646A8E3-920C-41EE-BCB4-648EE093238D}"/>
              </a:ext>
            </a:extLst>
          </p:cNvPr>
          <p:cNvSpPr txBox="1"/>
          <p:nvPr userDrawn="1"/>
        </p:nvSpPr>
        <p:spPr>
          <a:xfrm>
            <a:off x="311447" y="5172338"/>
            <a:ext cx="5492500" cy="577338"/>
          </a:xfrm>
          <a:prstGeom prst="rect">
            <a:avLst/>
          </a:prstGeom>
          <a:noFill/>
        </p:spPr>
        <p:txBody>
          <a:bodyPr wrap="square" rtlCol="0">
            <a:spAutoFit/>
          </a:bodyPr>
          <a:lstStyle/>
          <a:p>
            <a:pPr algn="ctr"/>
            <a:r>
              <a:rPr lang="en-US" sz="1400">
                <a:solidFill>
                  <a:schemeClr val="tx1">
                    <a:lumMod val="75000"/>
                    <a:lumOff val="25000"/>
                  </a:schemeClr>
                </a:solidFill>
                <a:latin typeface="Century Gothic" panose="020B0502020202020204" pitchFamily="34" charset="0"/>
              </a:rPr>
              <a:t>Team Member 1</a:t>
            </a:r>
          </a:p>
          <a:p>
            <a:pPr algn="ctr"/>
            <a:r>
              <a:rPr lang="en-US" sz="1400">
                <a:solidFill>
                  <a:schemeClr val="tx1">
                    <a:lumMod val="75000"/>
                    <a:lumOff val="25000"/>
                  </a:schemeClr>
                </a:solidFill>
                <a:latin typeface="Century Gothic" panose="020B0502020202020204" pitchFamily="34" charset="0"/>
              </a:rPr>
              <a:t>Team Member 2</a:t>
            </a:r>
          </a:p>
          <a:p>
            <a:pPr algn="ctr"/>
            <a:r>
              <a:rPr lang="en-US" sz="1400">
                <a:solidFill>
                  <a:schemeClr val="tx1">
                    <a:lumMod val="75000"/>
                    <a:lumOff val="25000"/>
                  </a:schemeClr>
                </a:solidFill>
                <a:latin typeface="Century Gothic" panose="020B0502020202020204" pitchFamily="34" charset="0"/>
              </a:rPr>
              <a:t>Team Member 3</a:t>
            </a:r>
          </a:p>
          <a:p>
            <a:pPr algn="ctr"/>
            <a:r>
              <a:rPr lang="en-US" sz="1400">
                <a:solidFill>
                  <a:schemeClr val="tx1">
                    <a:lumMod val="75000"/>
                    <a:lumOff val="25000"/>
                  </a:schemeClr>
                </a:solidFill>
                <a:latin typeface="Century Gothic" panose="020B0502020202020204" pitchFamily="34" charset="0"/>
              </a:rPr>
              <a:t>Team Member 4</a:t>
            </a:r>
          </a:p>
        </p:txBody>
      </p:sp>
      <p:sp>
        <p:nvSpPr>
          <p:cNvPr id="21" name="TextBox 20"/>
          <p:cNvSpPr txBox="1"/>
          <p:nvPr userDrawn="1"/>
        </p:nvSpPr>
        <p:spPr>
          <a:xfrm rot="19854675">
            <a:off x="10075970" y="5367677"/>
            <a:ext cx="2001009" cy="183255"/>
          </a:xfrm>
          <a:prstGeom prst="rect">
            <a:avLst/>
          </a:prstGeom>
          <a:solidFill>
            <a:srgbClr val="FFFFFF"/>
          </a:solidFill>
          <a:ln w="19050">
            <a:solidFill>
              <a:srgbClr val="FF0000"/>
            </a:solidFill>
          </a:ln>
        </p:spPr>
        <p:txBody>
          <a:bodyPr wrap="square" rtlCol="0">
            <a:spAutoFit/>
          </a:bodyPr>
          <a:lstStyle/>
          <a:p>
            <a:pPr algn="ctr"/>
            <a:r>
              <a:rPr lang="en-US" sz="1050">
                <a:solidFill>
                  <a:srgbClr val="FF0000"/>
                </a:solidFill>
              </a:rPr>
              <a:t>PLACEHOLDER IMAGE</a:t>
            </a:r>
            <a:endParaRPr lang="en-US" sz="1050" b="1">
              <a:solidFill>
                <a:srgbClr val="FF0000"/>
              </a:solidFill>
            </a:endParaRPr>
          </a:p>
        </p:txBody>
      </p:sp>
      <p:sp>
        <p:nvSpPr>
          <p:cNvPr id="32" name="TextBox 31"/>
          <p:cNvSpPr txBox="1"/>
          <p:nvPr userDrawn="1"/>
        </p:nvSpPr>
        <p:spPr>
          <a:xfrm>
            <a:off x="6790429" y="2014319"/>
            <a:ext cx="4745502" cy="923330"/>
          </a:xfrm>
          <a:prstGeom prst="rect">
            <a:avLst/>
          </a:prstGeom>
          <a:solidFill>
            <a:srgbClr val="FFFFFF"/>
          </a:solidFill>
          <a:ln w="19050">
            <a:solidFill>
              <a:srgbClr val="FF0000"/>
            </a:solidFill>
          </a:ln>
        </p:spPr>
        <p:txBody>
          <a:bodyPr wrap="square" rtlCol="0">
            <a:spAutoFit/>
          </a:bodyPr>
          <a:lstStyle/>
          <a:p>
            <a:r>
              <a:rPr lang="en-US" sz="1200">
                <a:solidFill>
                  <a:srgbClr val="FF0000"/>
                </a:solidFill>
                <a:latin typeface="Century Gothic" panose="020B0502020202020204" pitchFamily="34" charset="0"/>
              </a:rPr>
              <a:t>Your project Website Image will be added to the title slide by the PC Team.</a:t>
            </a:r>
          </a:p>
          <a:p>
            <a:endParaRPr lang="en-US" sz="1200">
              <a:solidFill>
                <a:srgbClr val="FF0000"/>
              </a:solidFill>
              <a:latin typeface="Century Gothic" panose="020B0502020202020204" pitchFamily="34" charset="0"/>
            </a:endParaRPr>
          </a:p>
          <a:p>
            <a:r>
              <a:rPr lang="en-US" sz="1200">
                <a:solidFill>
                  <a:srgbClr val="FF0000"/>
                </a:solidFill>
                <a:latin typeface="Century Gothic" panose="020B0502020202020204" pitchFamily="34" charset="0"/>
              </a:rPr>
              <a:t>Do not delete or move the DEVELOP logo or other page components, including name boxes.</a:t>
            </a:r>
          </a:p>
          <a:p>
            <a:endParaRPr lang="en-US" sz="1200">
              <a:solidFill>
                <a:srgbClr val="FF0000"/>
              </a:solidFill>
              <a:latin typeface="Century Gothic" panose="020B0502020202020204" pitchFamily="34" charset="0"/>
            </a:endParaRP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Body text should default to </a:t>
            </a:r>
            <a:r>
              <a:rPr lang="en-US" sz="1200" b="1">
                <a:solidFill>
                  <a:srgbClr val="FF0000"/>
                </a:solidFill>
                <a:latin typeface="Century Gothic" panose="020B0502020202020204" pitchFamily="34" charset="0"/>
              </a:rPr>
              <a:t>“Black, Text 1, Lighter 25%”</a:t>
            </a: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The only font that should be in this presentation is Century Gothic</a:t>
            </a:r>
          </a:p>
          <a:p>
            <a:endParaRPr lang="en-US" sz="1200">
              <a:solidFill>
                <a:srgbClr val="FF0000"/>
              </a:solidFill>
              <a:latin typeface="Century Gothic" panose="020B0502020202020204" pitchFamily="34" charset="0"/>
            </a:endParaRPr>
          </a:p>
          <a:p>
            <a:r>
              <a:rPr lang="en-US" sz="1200" b="1">
                <a:solidFill>
                  <a:srgbClr val="FF0000"/>
                </a:solidFill>
                <a:latin typeface="Century Gothic" panose="020B0502020202020204" pitchFamily="34" charset="0"/>
              </a:rPr>
              <a:t>Delete all red text boxes like this one!</a:t>
            </a:r>
          </a:p>
        </p:txBody>
      </p:sp>
      <p:pic>
        <p:nvPicPr>
          <p:cNvPr id="24" name="Picture 23" descr="Logo, icon&#10;&#10;Description automatically generated">
            <a:extLst>
              <a:ext uri="{FF2B5EF4-FFF2-40B4-BE49-F238E27FC236}">
                <a16:creationId xmlns:a16="http://schemas.microsoft.com/office/drawing/2014/main" id="{DADE89A0-6D9B-4A9C-807B-5AD4049563E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627375" y="1524630"/>
            <a:ext cx="841248" cy="841248"/>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152" userDrawn="1">
          <p15:clr>
            <a:srgbClr val="FBAE40"/>
          </p15:clr>
        </p15:guide>
        <p15:guide id="2" orient="horz" pos="2472" userDrawn="1">
          <p15:clr>
            <a:srgbClr val="FBAE40"/>
          </p15:clr>
        </p15:guide>
        <p15:guide id="3" pos="7225" userDrawn="1">
          <p15:clr>
            <a:srgbClr val="FBAE40"/>
          </p15:clr>
        </p15:guide>
        <p15:guide id="4" pos="3625" userDrawn="1">
          <p15:clr>
            <a:srgbClr val="FBAE40"/>
          </p15:clr>
        </p15:guide>
        <p15:guide id="6" pos="3840" userDrawn="1">
          <p15:clr>
            <a:srgbClr val="FBAE40"/>
          </p15:clr>
        </p15:guide>
        <p15:guide id="8" orient="horz" pos="1728" userDrawn="1">
          <p15:clr>
            <a:srgbClr val="FBAE40"/>
          </p15:clr>
        </p15:guide>
        <p15:guide id="9" orient="horz" pos="3768" userDrawn="1">
          <p15:clr>
            <a:srgbClr val="FBAE40"/>
          </p15:clr>
        </p15:guide>
        <p15:guide id="10" orient="horz" pos="3192" userDrawn="1">
          <p15:clr>
            <a:srgbClr val="FBAE40"/>
          </p15:clr>
        </p15:guide>
        <p15:guide id="11" orient="horz" pos="2208" userDrawn="1">
          <p15:clr>
            <a:srgbClr val="FBAE40"/>
          </p15:clr>
        </p15:guide>
        <p15:guide id="12" orient="horz" pos="2904" userDrawn="1">
          <p15:clr>
            <a:srgbClr val="FBAE40"/>
          </p15:clr>
        </p15:guide>
        <p15:guide id="13" pos="2137" userDrawn="1">
          <p15:clr>
            <a:srgbClr val="FBAE40"/>
          </p15:clr>
        </p15:guide>
        <p15:guide id="14" orient="horz" pos="1488"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Example Titl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1079479"/>
            <a:ext cx="12192001" cy="5778521"/>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2" name="Rectangle 1">
            <a:extLst>
              <a:ext uri="{FF2B5EF4-FFF2-40B4-BE49-F238E27FC236}">
                <a16:creationId xmlns:a16="http://schemas.microsoft.com/office/drawing/2014/main" id="{8873314D-27E5-48CA-82F9-F83C3CAFC65C}"/>
              </a:ext>
            </a:extLst>
          </p:cNvPr>
          <p:cNvSpPr/>
          <p:nvPr userDrawn="1"/>
        </p:nvSpPr>
        <p:spPr>
          <a:xfrm>
            <a:off x="0" y="1189608"/>
            <a:ext cx="6095999" cy="5099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F33025D6-3142-48F4-9911-8A32F543DA78}"/>
              </a:ext>
            </a:extLst>
          </p:cNvPr>
          <p:cNvPicPr>
            <a:picLocks noChangeAspect="1"/>
          </p:cNvPicPr>
          <p:nvPr userDrawn="1"/>
        </p:nvPicPr>
        <p:blipFill>
          <a:blip r:embed="rId3" cstate="print">
            <a:biLevel thresh="50000"/>
            <a:extLst>
              <a:ext uri="{28A0092B-C50C-407E-A947-70E740481C1C}">
                <a14:useLocalDpi xmlns:a14="http://schemas.microsoft.com/office/drawing/2010/main" val="0"/>
              </a:ext>
            </a:extLst>
          </a:blip>
          <a:stretch>
            <a:fillRect/>
          </a:stretch>
        </p:blipFill>
        <p:spPr>
          <a:xfrm>
            <a:off x="10220409" y="6444226"/>
            <a:ext cx="1792097" cy="279427"/>
          </a:xfrm>
          <a:prstGeom prst="rect">
            <a:avLst/>
          </a:prstGeom>
        </p:spPr>
      </p:pic>
      <p:sp>
        <p:nvSpPr>
          <p:cNvPr id="33" name="Rectangle 32">
            <a:extLst>
              <a:ext uri="{FF2B5EF4-FFF2-40B4-BE49-F238E27FC236}">
                <a16:creationId xmlns:a16="http://schemas.microsoft.com/office/drawing/2014/main" id="{5EF321E8-B2AD-4FF3-A90D-A2428F976DF5}"/>
              </a:ext>
            </a:extLst>
          </p:cNvPr>
          <p:cNvSpPr/>
          <p:nvPr userDrawn="1"/>
        </p:nvSpPr>
        <p:spPr>
          <a:xfrm>
            <a:off x="311447" y="6288875"/>
            <a:ext cx="4166525" cy="569125"/>
          </a:xfrm>
          <a:prstGeom prst="rect">
            <a:avLst/>
          </a:prstGeom>
        </p:spPr>
        <p:txBody>
          <a:bodyPr wrap="none" anchor="ctr">
            <a:noAutofit/>
          </a:bodyPr>
          <a:lstStyle/>
          <a:p>
            <a:r>
              <a:rPr lang="en-US" sz="1600">
                <a:solidFill>
                  <a:schemeClr val="bg1"/>
                </a:solidFill>
                <a:latin typeface="Century Gothic" panose="020B0502020202020204" pitchFamily="34" charset="0"/>
              </a:rPr>
              <a:t>Node Name (i.e. North Carolina – NCEI) | Fall 2022 </a:t>
            </a:r>
            <a:endParaRPr lang="en-US">
              <a:solidFill>
                <a:schemeClr val="bg1"/>
              </a:solidFill>
            </a:endParaRPr>
          </a:p>
        </p:txBody>
      </p:sp>
      <p:sp>
        <p:nvSpPr>
          <p:cNvPr id="8" name="Rectangle 7">
            <a:extLst>
              <a:ext uri="{FF2B5EF4-FFF2-40B4-BE49-F238E27FC236}">
                <a16:creationId xmlns:a16="http://schemas.microsoft.com/office/drawing/2014/main" id="{D3F4050D-8D93-4A20-9BCD-B82F0A9A8DB8}"/>
              </a:ext>
            </a:extLst>
          </p:cNvPr>
          <p:cNvSpPr/>
          <p:nvPr userDrawn="1"/>
        </p:nvSpPr>
        <p:spPr>
          <a:xfrm>
            <a:off x="6095999" y="1081697"/>
            <a:ext cx="6096001" cy="5207179"/>
          </a:xfrm>
          <a:prstGeom prst="rect">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BB8733B0-4E88-4F8F-B5C5-2F8D3820F4E6}"/>
              </a:ext>
            </a:extLst>
          </p:cNvPr>
          <p:cNvSpPr txBox="1">
            <a:spLocks/>
          </p:cNvSpPr>
          <p:nvPr userDrawn="1"/>
        </p:nvSpPr>
        <p:spPr>
          <a:xfrm>
            <a:off x="317547" y="2565478"/>
            <a:ext cx="5486400" cy="1021339"/>
          </a:xfrm>
          <a:prstGeom prst="rect">
            <a:avLst/>
          </a:prstGeom>
        </p:spPr>
        <p:txBody>
          <a:bodyPr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ctr"/>
            <a:r>
              <a:rPr lang="en-US" sz="3500" spc="0" baseline="0">
                <a:solidFill>
                  <a:srgbClr val="4DAEB3"/>
                </a:solidFill>
              </a:rPr>
              <a:t>STUDY AREA</a:t>
            </a:r>
          </a:p>
          <a:p>
            <a:pPr algn="ctr"/>
            <a:r>
              <a:rPr lang="en-US" sz="2600" b="0" spc="0" baseline="0">
                <a:solidFill>
                  <a:srgbClr val="4DAEB3"/>
                </a:solidFill>
              </a:rPr>
              <a:t>Water Resources</a:t>
            </a:r>
          </a:p>
        </p:txBody>
      </p:sp>
      <p:sp>
        <p:nvSpPr>
          <p:cNvPr id="35" name="Subtitle 2">
            <a:extLst>
              <a:ext uri="{FF2B5EF4-FFF2-40B4-BE49-F238E27FC236}">
                <a16:creationId xmlns:a16="http://schemas.microsoft.com/office/drawing/2014/main" id="{38369C67-C317-4928-A7E4-2FA2D9875A6E}"/>
              </a:ext>
            </a:extLst>
          </p:cNvPr>
          <p:cNvSpPr txBox="1">
            <a:spLocks/>
          </p:cNvSpPr>
          <p:nvPr userDrawn="1"/>
        </p:nvSpPr>
        <p:spPr>
          <a:xfrm>
            <a:off x="304799" y="3933561"/>
            <a:ext cx="5486400" cy="73866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spcBef>
                <a:spcPts val="0"/>
              </a:spcBef>
            </a:pPr>
            <a:r>
              <a:rPr lang="en-US" sz="1600">
                <a:solidFill>
                  <a:schemeClr val="tx1">
                    <a:lumMod val="75000"/>
                    <a:lumOff val="25000"/>
                  </a:schemeClr>
                </a:solidFill>
              </a:rPr>
              <a:t>Long Title Goes Here (Title Case)</a:t>
            </a:r>
          </a:p>
          <a:p>
            <a:pPr algn="ctr">
              <a:spcBef>
                <a:spcPts val="0"/>
              </a:spcBef>
            </a:pPr>
            <a:r>
              <a:rPr lang="en-US" sz="1600">
                <a:solidFill>
                  <a:schemeClr val="tx1">
                    <a:lumMod val="75000"/>
                    <a:lumOff val="25000"/>
                  </a:schemeClr>
                </a:solidFill>
              </a:rPr>
              <a:t>Adjust text box width if needed so title takes up a maximum of 3 lines of text</a:t>
            </a:r>
          </a:p>
        </p:txBody>
      </p:sp>
      <p:sp>
        <p:nvSpPr>
          <p:cNvPr id="36" name="TextBox 35">
            <a:extLst>
              <a:ext uri="{FF2B5EF4-FFF2-40B4-BE49-F238E27FC236}">
                <a16:creationId xmlns:a16="http://schemas.microsoft.com/office/drawing/2014/main" id="{9646A8E3-920C-41EE-BCB4-648EE093238D}"/>
              </a:ext>
            </a:extLst>
          </p:cNvPr>
          <p:cNvSpPr txBox="1"/>
          <p:nvPr userDrawn="1"/>
        </p:nvSpPr>
        <p:spPr>
          <a:xfrm>
            <a:off x="311447" y="5172338"/>
            <a:ext cx="5492500" cy="954107"/>
          </a:xfrm>
          <a:prstGeom prst="rect">
            <a:avLst/>
          </a:prstGeom>
          <a:noFill/>
        </p:spPr>
        <p:txBody>
          <a:bodyPr wrap="square" rtlCol="0">
            <a:spAutoFit/>
          </a:bodyPr>
          <a:lstStyle/>
          <a:p>
            <a:pPr algn="ctr"/>
            <a:r>
              <a:rPr lang="en-US" sz="1400">
                <a:solidFill>
                  <a:schemeClr val="tx1">
                    <a:lumMod val="75000"/>
                    <a:lumOff val="25000"/>
                  </a:schemeClr>
                </a:solidFill>
                <a:latin typeface="Century Gothic" panose="020B0502020202020204" pitchFamily="34" charset="0"/>
              </a:rPr>
              <a:t>Team Member 1</a:t>
            </a:r>
          </a:p>
          <a:p>
            <a:pPr algn="ctr"/>
            <a:r>
              <a:rPr lang="en-US" sz="1400">
                <a:solidFill>
                  <a:schemeClr val="tx1">
                    <a:lumMod val="75000"/>
                    <a:lumOff val="25000"/>
                  </a:schemeClr>
                </a:solidFill>
                <a:latin typeface="Century Gothic" panose="020B0502020202020204" pitchFamily="34" charset="0"/>
              </a:rPr>
              <a:t>Team Member 2</a:t>
            </a:r>
          </a:p>
          <a:p>
            <a:pPr algn="ctr"/>
            <a:r>
              <a:rPr lang="en-US" sz="1400">
                <a:solidFill>
                  <a:schemeClr val="tx1">
                    <a:lumMod val="75000"/>
                    <a:lumOff val="25000"/>
                  </a:schemeClr>
                </a:solidFill>
                <a:latin typeface="Century Gothic" panose="020B0502020202020204" pitchFamily="34" charset="0"/>
              </a:rPr>
              <a:t>Team Member 3</a:t>
            </a:r>
          </a:p>
          <a:p>
            <a:pPr algn="ctr"/>
            <a:r>
              <a:rPr lang="en-US" sz="1400">
                <a:solidFill>
                  <a:schemeClr val="tx1">
                    <a:lumMod val="75000"/>
                    <a:lumOff val="25000"/>
                  </a:schemeClr>
                </a:solidFill>
                <a:latin typeface="Century Gothic" panose="020B0502020202020204" pitchFamily="34" charset="0"/>
              </a:rPr>
              <a:t>Team Member 4</a:t>
            </a:r>
          </a:p>
        </p:txBody>
      </p:sp>
      <p:sp>
        <p:nvSpPr>
          <p:cNvPr id="21" name="TextBox 20"/>
          <p:cNvSpPr txBox="1"/>
          <p:nvPr userDrawn="1"/>
        </p:nvSpPr>
        <p:spPr>
          <a:xfrm rot="19854675">
            <a:off x="10075970" y="5332347"/>
            <a:ext cx="2001009" cy="253916"/>
          </a:xfrm>
          <a:prstGeom prst="rect">
            <a:avLst/>
          </a:prstGeom>
          <a:solidFill>
            <a:srgbClr val="FFFFFF"/>
          </a:solidFill>
          <a:ln w="19050">
            <a:solidFill>
              <a:srgbClr val="FF0000"/>
            </a:solidFill>
          </a:ln>
        </p:spPr>
        <p:txBody>
          <a:bodyPr wrap="square" rtlCol="0">
            <a:spAutoFit/>
          </a:bodyPr>
          <a:lstStyle/>
          <a:p>
            <a:pPr algn="ctr"/>
            <a:r>
              <a:rPr lang="en-US" sz="1050">
                <a:solidFill>
                  <a:srgbClr val="FF0000"/>
                </a:solidFill>
              </a:rPr>
              <a:t>PLACEHOLDER IMAGE</a:t>
            </a:r>
            <a:endParaRPr lang="en-US" sz="1050" b="1">
              <a:solidFill>
                <a:srgbClr val="FF0000"/>
              </a:solidFill>
            </a:endParaRPr>
          </a:p>
        </p:txBody>
      </p:sp>
      <p:sp>
        <p:nvSpPr>
          <p:cNvPr id="32" name="TextBox 31"/>
          <p:cNvSpPr txBox="1"/>
          <p:nvPr userDrawn="1"/>
        </p:nvSpPr>
        <p:spPr>
          <a:xfrm>
            <a:off x="6790429" y="2014319"/>
            <a:ext cx="4745502" cy="2123658"/>
          </a:xfrm>
          <a:prstGeom prst="rect">
            <a:avLst/>
          </a:prstGeom>
          <a:solidFill>
            <a:srgbClr val="FFFFFF"/>
          </a:solidFill>
          <a:ln w="19050">
            <a:solidFill>
              <a:srgbClr val="FF0000"/>
            </a:solidFill>
          </a:ln>
        </p:spPr>
        <p:txBody>
          <a:bodyPr wrap="square" rtlCol="0">
            <a:spAutoFit/>
          </a:bodyPr>
          <a:lstStyle/>
          <a:p>
            <a:r>
              <a:rPr lang="en-US" sz="1200">
                <a:solidFill>
                  <a:srgbClr val="FF0000"/>
                </a:solidFill>
                <a:latin typeface="Century Gothic" panose="020B0502020202020204" pitchFamily="34" charset="0"/>
              </a:rPr>
              <a:t>Your project Website Image will be added to the title slide by the PC Team.</a:t>
            </a:r>
          </a:p>
          <a:p>
            <a:endParaRPr lang="en-US" sz="1200">
              <a:solidFill>
                <a:srgbClr val="FF0000"/>
              </a:solidFill>
              <a:latin typeface="Century Gothic" panose="020B0502020202020204" pitchFamily="34" charset="0"/>
            </a:endParaRPr>
          </a:p>
          <a:p>
            <a:r>
              <a:rPr lang="en-US" sz="1200">
                <a:solidFill>
                  <a:srgbClr val="FF0000"/>
                </a:solidFill>
                <a:latin typeface="Century Gothic" panose="020B0502020202020204" pitchFamily="34" charset="0"/>
              </a:rPr>
              <a:t>Do not delete or move the DEVELOP logo or other page components, including name boxes.</a:t>
            </a:r>
          </a:p>
          <a:p>
            <a:endParaRPr lang="en-US" sz="1200">
              <a:solidFill>
                <a:srgbClr val="FF0000"/>
              </a:solidFill>
              <a:latin typeface="Century Gothic" panose="020B0502020202020204" pitchFamily="34" charset="0"/>
            </a:endParaRP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Body text should default to </a:t>
            </a:r>
            <a:r>
              <a:rPr lang="en-US" sz="1200" b="1">
                <a:solidFill>
                  <a:srgbClr val="FF0000"/>
                </a:solidFill>
                <a:latin typeface="Century Gothic" panose="020B0502020202020204" pitchFamily="34" charset="0"/>
              </a:rPr>
              <a:t>“Black, Text 1, Lighter 25%”</a:t>
            </a: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The only font that should be in this presentation is Century Gothic</a:t>
            </a:r>
          </a:p>
          <a:p>
            <a:endParaRPr lang="en-US" sz="1200">
              <a:solidFill>
                <a:srgbClr val="FF0000"/>
              </a:solidFill>
              <a:latin typeface="Century Gothic" panose="020B0502020202020204" pitchFamily="34" charset="0"/>
            </a:endParaRPr>
          </a:p>
          <a:p>
            <a:r>
              <a:rPr lang="en-US" sz="1200" b="1">
                <a:solidFill>
                  <a:srgbClr val="FF0000"/>
                </a:solidFill>
                <a:latin typeface="Century Gothic" panose="020B0502020202020204" pitchFamily="34" charset="0"/>
              </a:rPr>
              <a:t>Delete all red text boxes like this one!</a:t>
            </a:r>
          </a:p>
        </p:txBody>
      </p:sp>
      <p:pic>
        <p:nvPicPr>
          <p:cNvPr id="24" name="Picture 23" descr="Logo, icon&#10;&#10;Description automatically generated">
            <a:extLst>
              <a:ext uri="{FF2B5EF4-FFF2-40B4-BE49-F238E27FC236}">
                <a16:creationId xmlns:a16="http://schemas.microsoft.com/office/drawing/2014/main" id="{DADE89A0-6D9B-4A9C-807B-5AD4049563E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2627375" y="1524630"/>
            <a:ext cx="841248" cy="841248"/>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2472" userDrawn="1">
          <p15:clr>
            <a:srgbClr val="FBAE40"/>
          </p15:clr>
        </p15:guide>
        <p15:guide id="3" pos="7224">
          <p15:clr>
            <a:srgbClr val="FBAE40"/>
          </p15:clr>
        </p15:guide>
        <p15:guide id="4" pos="3624" userDrawn="1">
          <p15:clr>
            <a:srgbClr val="FBAE40"/>
          </p15:clr>
        </p15:guide>
        <p15:guide id="6" pos="3840" userDrawn="1">
          <p15:clr>
            <a:srgbClr val="FBAE40"/>
          </p15:clr>
        </p15:guide>
        <p15:guide id="8" orient="horz" pos="1728" userDrawn="1">
          <p15:clr>
            <a:srgbClr val="FBAE40"/>
          </p15:clr>
        </p15:guide>
        <p15:guide id="9" orient="horz" pos="3768" userDrawn="1">
          <p15:clr>
            <a:srgbClr val="FBAE40"/>
          </p15:clr>
        </p15:guide>
        <p15:guide id="10" orient="horz" pos="3192" userDrawn="1">
          <p15:clr>
            <a:srgbClr val="FBAE40"/>
          </p15:clr>
        </p15:guide>
        <p15:guide id="11" orient="horz" pos="2208" userDrawn="1">
          <p15:clr>
            <a:srgbClr val="FBAE40"/>
          </p15:clr>
        </p15:guide>
        <p15:guide id="12" orient="horz" pos="2904" userDrawn="1">
          <p15:clr>
            <a:srgbClr val="FBAE40"/>
          </p15:clr>
        </p15:guide>
        <p15:guide id="13" pos="2136" userDrawn="1">
          <p15:clr>
            <a:srgbClr val="FBAE40"/>
          </p15:clr>
        </p15:guide>
        <p15:guide id="14" orient="horz" pos="1488"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Title_">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71D299CF-FA44-495A-A06B-D2A4D7E49260}"/>
              </a:ext>
            </a:extLst>
          </p:cNvPr>
          <p:cNvGrpSpPr/>
          <p:nvPr userDrawn="1"/>
        </p:nvGrpSpPr>
        <p:grpSpPr>
          <a:xfrm>
            <a:off x="-1" y="1079479"/>
            <a:ext cx="12192001" cy="5778521"/>
            <a:chOff x="-1" y="1079479"/>
            <a:chExt cx="12252955" cy="5778521"/>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1079479"/>
              <a:ext cx="12252955" cy="5778521"/>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2" name="Rectangle 1">
              <a:extLst>
                <a:ext uri="{FF2B5EF4-FFF2-40B4-BE49-F238E27FC236}">
                  <a16:creationId xmlns:a16="http://schemas.microsoft.com/office/drawing/2014/main" id="{8873314D-27E5-48CA-82F9-F83C3CAFC65C}"/>
                </a:ext>
              </a:extLst>
            </p:cNvPr>
            <p:cNvSpPr/>
            <p:nvPr userDrawn="1"/>
          </p:nvSpPr>
          <p:spPr>
            <a:xfrm>
              <a:off x="0" y="1189608"/>
              <a:ext cx="6126477" cy="5099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F33025D6-3142-48F4-9911-8A32F543DA78}"/>
              </a:ext>
            </a:extLst>
          </p:cNvPr>
          <p:cNvPicPr>
            <a:picLocks noChangeAspect="1"/>
          </p:cNvPicPr>
          <p:nvPr userDrawn="1"/>
        </p:nvPicPr>
        <p:blipFill>
          <a:blip r:embed="rId3" cstate="print">
            <a:biLevel thresh="50000"/>
            <a:extLst>
              <a:ext uri="{28A0092B-C50C-407E-A947-70E740481C1C}">
                <a14:useLocalDpi xmlns:a14="http://schemas.microsoft.com/office/drawing/2010/main" val="0"/>
              </a:ext>
            </a:extLst>
          </a:blip>
          <a:stretch>
            <a:fillRect/>
          </a:stretch>
        </p:blipFill>
        <p:spPr>
          <a:xfrm>
            <a:off x="10220409" y="6444226"/>
            <a:ext cx="1792097" cy="279427"/>
          </a:xfrm>
          <a:prstGeom prst="rect">
            <a:avLst/>
          </a:prstGeom>
        </p:spPr>
      </p:pic>
      <p:pic>
        <p:nvPicPr>
          <p:cNvPr id="13" name="Picture 12" descr="Logo, icon&#10;&#10;Description automatically generated">
            <a:extLst>
              <a:ext uri="{FF2B5EF4-FFF2-40B4-BE49-F238E27FC236}">
                <a16:creationId xmlns:a16="http://schemas.microsoft.com/office/drawing/2014/main" id="{5D7DD674-6F8E-4BCE-A9EE-E24F174E311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627375" y="1524630"/>
            <a:ext cx="841248" cy="841248"/>
          </a:xfrm>
          <a:prstGeom prst="rect">
            <a:avLst/>
          </a:prstGeom>
        </p:spPr>
      </p:pic>
      <p:pic>
        <p:nvPicPr>
          <p:cNvPr id="10" name="Picture 9" descr="Map&#10;&#10;Description automatically generated">
            <a:extLst>
              <a:ext uri="{FF2B5EF4-FFF2-40B4-BE49-F238E27FC236}">
                <a16:creationId xmlns:a16="http://schemas.microsoft.com/office/drawing/2014/main" id="{666C6507-3720-44BF-8A00-9F08EDAFA036}"/>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r="12281"/>
          <a:stretch/>
        </p:blipFill>
        <p:spPr>
          <a:xfrm>
            <a:off x="6096000" y="1091037"/>
            <a:ext cx="6096000" cy="5212080"/>
          </a:xfrm>
          <a:prstGeom prst="rect">
            <a:avLst/>
          </a:prstGeom>
        </p:spPr>
      </p:pic>
    </p:spTree>
    <p:extLst>
      <p:ext uri="{BB962C8B-B14F-4D97-AF65-F5344CB8AC3E}">
        <p14:creationId xmlns:p14="http://schemas.microsoft.com/office/powerpoint/2010/main" val="1931867362"/>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60" userDrawn="1">
          <p15:clr>
            <a:srgbClr val="FBAE40"/>
          </p15:clr>
        </p15:guide>
        <p15:guide id="3" pos="7224">
          <p15:clr>
            <a:srgbClr val="FBAE40"/>
          </p15:clr>
        </p15:guide>
        <p15:guide id="4" pos="3624" userDrawn="1">
          <p15:clr>
            <a:srgbClr val="FBAE40"/>
          </p15:clr>
        </p15:guide>
        <p15:guide id="6" pos="3840" userDrawn="1">
          <p15:clr>
            <a:srgbClr val="FBAE40"/>
          </p15:clr>
        </p15:guide>
        <p15:guide id="7" orient="horz" pos="672" userDrawn="1">
          <p15:clr>
            <a:srgbClr val="FBAE40"/>
          </p15:clr>
        </p15:guide>
        <p15:guide id="8" orient="horz" pos="744"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2" name="Group 1"/>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6576497"/>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p15:clr>
            <a:srgbClr val="FBAE40"/>
          </p15:clr>
        </p15:guide>
        <p15:guide id="3" pos="7224">
          <p15:clr>
            <a:srgbClr val="FBAE40"/>
          </p15:clr>
        </p15:guide>
        <p15:guide id="4" pos="36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ttom Line + Ic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5B0963-81CD-4B29-84C6-AE888FB81507}"/>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Logo, icon&#10;&#10;Description automatically generated">
            <a:extLst>
              <a:ext uri="{FF2B5EF4-FFF2-40B4-BE49-F238E27FC236}">
                <a16:creationId xmlns:a16="http://schemas.microsoft.com/office/drawing/2014/main" id="{8ED29B3A-7D82-476B-BC21-2969C855D9E1}"/>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11443730" y="5993626"/>
            <a:ext cx="530352" cy="530352"/>
          </a:xfrm>
          <a:prstGeom prst="rect">
            <a:avLst/>
          </a:prstGeom>
        </p:spPr>
      </p:pic>
    </p:spTree>
    <p:extLst>
      <p:ext uri="{BB962C8B-B14F-4D97-AF65-F5344CB8AC3E}">
        <p14:creationId xmlns:p14="http://schemas.microsoft.com/office/powerpoint/2010/main" val="2886206785"/>
      </p:ext>
    </p:extLst>
  </p:cSld>
  <p:clrMapOvr>
    <a:masterClrMapping/>
  </p:clrMapOvr>
  <p:extLst>
    <p:ext uri="{DCECCB84-F9BA-43D5-87BE-67443E8EF086}">
      <p15:sldGuideLst xmlns:p15="http://schemas.microsoft.com/office/powerpoint/2012/main">
        <p15:guide id="1" orient="horz" pos="672" userDrawn="1">
          <p15:clr>
            <a:srgbClr val="FBAE40"/>
          </p15:clr>
        </p15:guide>
        <p15:guide id="2" orient="horz" pos="4104" userDrawn="1">
          <p15:clr>
            <a:srgbClr val="FBAE40"/>
          </p15:clr>
        </p15:guide>
        <p15:guide id="3" pos="753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_Title">
    <p:spTree>
      <p:nvGrpSpPr>
        <p:cNvPr id="1" name=""/>
        <p:cNvGrpSpPr/>
        <p:nvPr/>
      </p:nvGrpSpPr>
      <p:grpSpPr>
        <a:xfrm>
          <a:off x="0" y="0"/>
          <a:ext cx="0" cy="0"/>
          <a:chOff x="0" y="0"/>
          <a:chExt cx="0" cy="0"/>
        </a:xfrm>
      </p:grpSpPr>
      <p:pic>
        <p:nvPicPr>
          <p:cNvPr id="7" name="Picture 6" descr="Map&#10;&#10;Description automatically generated">
            <a:extLst>
              <a:ext uri="{FF2B5EF4-FFF2-40B4-BE49-F238E27FC236}">
                <a16:creationId xmlns:a16="http://schemas.microsoft.com/office/drawing/2014/main" id="{C4EC1E3C-AE9C-4011-AA0C-3DBC7CE7F5E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2618" t="19871" r="2732" b="42118"/>
          <a:stretch/>
        </p:blipFill>
        <p:spPr>
          <a:xfrm>
            <a:off x="-1" y="1246410"/>
            <a:ext cx="12192001" cy="2754090"/>
          </a:xfrm>
          <a:prstGeom prst="rect">
            <a:avLst/>
          </a:prstGeom>
        </p:spPr>
      </p:pic>
      <p:pic>
        <p:nvPicPr>
          <p:cNvPr id="6" name="Picture 5">
            <a:extLst>
              <a:ext uri="{FF2B5EF4-FFF2-40B4-BE49-F238E27FC236}">
                <a16:creationId xmlns:a16="http://schemas.microsoft.com/office/drawing/2014/main" id="{E0CFF61C-CA0C-4C54-A51C-0C1C0C810F2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26131" b="43750"/>
          <a:stretch/>
        </p:blipFill>
        <p:spPr>
          <a:xfrm>
            <a:off x="0" y="1246409"/>
            <a:ext cx="12192000" cy="2754090"/>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 name="Rectangle 12">
            <a:extLst>
              <a:ext uri="{FF2B5EF4-FFF2-40B4-BE49-F238E27FC236}">
                <a16:creationId xmlns:a16="http://schemas.microsoft.com/office/drawing/2014/main" id="{1FE7F304-50AC-4B0F-99D3-B38607140BA2}"/>
              </a:ext>
            </a:extLst>
          </p:cNvPr>
          <p:cNvSpPr/>
          <p:nvPr userDrawn="1"/>
        </p:nvSpPr>
        <p:spPr>
          <a:xfrm>
            <a:off x="-1" y="1170211"/>
            <a:ext cx="12192001" cy="762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grpSp>
        <p:nvGrpSpPr>
          <p:cNvPr id="18" name="Group 17">
            <a:extLst>
              <a:ext uri="{FF2B5EF4-FFF2-40B4-BE49-F238E27FC236}">
                <a16:creationId xmlns:a16="http://schemas.microsoft.com/office/drawing/2014/main" id="{600DB233-EBCB-4F4A-B396-C09D139310C9}"/>
              </a:ext>
            </a:extLst>
          </p:cNvPr>
          <p:cNvGrpSpPr/>
          <p:nvPr userDrawn="1"/>
        </p:nvGrpSpPr>
        <p:grpSpPr>
          <a:xfrm>
            <a:off x="88900" y="3008018"/>
            <a:ext cx="1319953" cy="1319953"/>
            <a:chOff x="159003" y="3674232"/>
            <a:chExt cx="965200" cy="965200"/>
          </a:xfrm>
        </p:grpSpPr>
        <p:sp>
          <p:nvSpPr>
            <p:cNvPr id="19" name="Oval 18">
              <a:extLst>
                <a:ext uri="{FF2B5EF4-FFF2-40B4-BE49-F238E27FC236}">
                  <a16:creationId xmlns:a16="http://schemas.microsoft.com/office/drawing/2014/main" id="{CDEB8812-FFEA-4C38-9493-2F199E876C30}"/>
                </a:ext>
              </a:extLst>
            </p:cNvPr>
            <p:cNvSpPr/>
            <p:nvPr/>
          </p:nvSpPr>
          <p:spPr>
            <a:xfrm>
              <a:off x="159003" y="3674232"/>
              <a:ext cx="965200" cy="965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94C6C76-D00D-470E-BADB-9AB21A366BC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252473" y="3754932"/>
              <a:ext cx="778190" cy="778190"/>
            </a:xfrm>
            <a:prstGeom prst="rect">
              <a:avLst/>
            </a:prstGeom>
          </p:spPr>
        </p:pic>
      </p:grpSp>
      <p:grpSp>
        <p:nvGrpSpPr>
          <p:cNvPr id="21" name="Group 20">
            <a:extLst>
              <a:ext uri="{FF2B5EF4-FFF2-40B4-BE49-F238E27FC236}">
                <a16:creationId xmlns:a16="http://schemas.microsoft.com/office/drawing/2014/main" id="{89B87B34-A52C-4050-83DA-B3642D0651B0}"/>
              </a:ext>
            </a:extLst>
          </p:cNvPr>
          <p:cNvGrpSpPr/>
          <p:nvPr userDrawn="1"/>
        </p:nvGrpSpPr>
        <p:grpSpPr>
          <a:xfrm>
            <a:off x="-1" y="5504115"/>
            <a:ext cx="12192001" cy="1206277"/>
            <a:chOff x="-1" y="5504115"/>
            <a:chExt cx="12192001" cy="1206277"/>
          </a:xfrm>
        </p:grpSpPr>
        <p:grpSp>
          <p:nvGrpSpPr>
            <p:cNvPr id="8" name="Group 7">
              <a:extLst>
                <a:ext uri="{FF2B5EF4-FFF2-40B4-BE49-F238E27FC236}">
                  <a16:creationId xmlns:a16="http://schemas.microsoft.com/office/drawing/2014/main" id="{C8161D97-9320-4D1A-9538-0B84AB6D5EC9}"/>
                </a:ext>
              </a:extLst>
            </p:cNvPr>
            <p:cNvGrpSpPr/>
            <p:nvPr userDrawn="1"/>
          </p:nvGrpSpPr>
          <p:grpSpPr>
            <a:xfrm>
              <a:off x="-1" y="6356349"/>
              <a:ext cx="12192001" cy="354043"/>
              <a:chOff x="-1" y="6356349"/>
              <a:chExt cx="12192001" cy="354043"/>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6356349"/>
                <a:ext cx="12192001" cy="354043"/>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14" name="TextBox 13">
                <a:extLst>
                  <a:ext uri="{FF2B5EF4-FFF2-40B4-BE49-F238E27FC236}">
                    <a16:creationId xmlns:a16="http://schemas.microsoft.com/office/drawing/2014/main" id="{6B5FBB91-F020-4BE0-9497-6E1BF51FFB34}"/>
                  </a:ext>
                </a:extLst>
              </p:cNvPr>
              <p:cNvSpPr txBox="1"/>
              <p:nvPr userDrawn="1"/>
            </p:nvSpPr>
            <p:spPr>
              <a:xfrm>
                <a:off x="9848696" y="6372704"/>
                <a:ext cx="2305204" cy="332896"/>
              </a:xfrm>
              <a:prstGeom prst="rect">
                <a:avLst/>
              </a:prstGeom>
              <a:noFill/>
            </p:spPr>
            <p:txBody>
              <a:bodyPr wrap="square" rtlCol="0" anchor="ctr">
                <a:noAutofit/>
              </a:bodyPr>
              <a:lstStyle/>
              <a:p>
                <a:pPr algn="r"/>
                <a:r>
                  <a:rPr lang="en-US" sz="1200" b="1" spc="650">
                    <a:solidFill>
                      <a:schemeClr val="bg1"/>
                    </a:solidFill>
                    <a:latin typeface="Century Gothic" panose="020B0502020202020204" pitchFamily="34" charset="0"/>
                  </a:rPr>
                  <a:t>ANNIVERSARY</a:t>
                </a:r>
                <a:endParaRPr lang="en-US" sz="1100" b="1" spc="650">
                  <a:solidFill>
                    <a:schemeClr val="bg1"/>
                  </a:solidFill>
                  <a:latin typeface="Century Gothic" panose="020B0502020202020204" pitchFamily="34" charset="0"/>
                </a:endParaRPr>
              </a:p>
            </p:txBody>
          </p:sp>
        </p:grpSp>
        <p:pic>
          <p:nvPicPr>
            <p:cNvPr id="22" name="Picture 21">
              <a:extLst>
                <a:ext uri="{FF2B5EF4-FFF2-40B4-BE49-F238E27FC236}">
                  <a16:creationId xmlns:a16="http://schemas.microsoft.com/office/drawing/2014/main" id="{1C27C43F-6D74-4574-8B5B-4A92FB5271AC}"/>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9939865" y="5504115"/>
              <a:ext cx="2151534" cy="876711"/>
            </a:xfrm>
            <a:prstGeom prst="rect">
              <a:avLst/>
            </a:prstGeom>
          </p:spPr>
        </p:pic>
      </p:grpSp>
    </p:spTree>
    <p:extLst>
      <p:ext uri="{BB962C8B-B14F-4D97-AF65-F5344CB8AC3E}">
        <p14:creationId xmlns:p14="http://schemas.microsoft.com/office/powerpoint/2010/main" val="928841310"/>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userDrawn="1">
          <p15:clr>
            <a:srgbClr val="FBAE40"/>
          </p15:clr>
        </p15:guide>
        <p15:guide id="4" pos="48" userDrawn="1">
          <p15:clr>
            <a:srgbClr val="FBAE40"/>
          </p15:clr>
        </p15:guide>
        <p15:guide id="7" orient="horz" pos="672" userDrawn="1">
          <p15:clr>
            <a:srgbClr val="FBAE40"/>
          </p15:clr>
        </p15:guide>
        <p15:guide id="8" orient="horz" pos="744" userDrawn="1">
          <p15:clr>
            <a:srgbClr val="FBAE40"/>
          </p15:clr>
        </p15:guide>
        <p15:guide id="9" orient="horz" pos="2520" userDrawn="1">
          <p15:clr>
            <a:srgbClr val="FBAE40"/>
          </p15:clr>
        </p15:guide>
        <p15:guide id="10" orient="horz" pos="792" userDrawn="1">
          <p15:clr>
            <a:srgbClr val="FBAE40"/>
          </p15:clr>
        </p15:guide>
        <p15:guide id="11" orient="horz" pos="1896" userDrawn="1">
          <p15:clr>
            <a:srgbClr val="FBAE40"/>
          </p15:clr>
        </p15:guide>
        <p15:guide id="12" orient="horz" pos="1968" userDrawn="1">
          <p15:clr>
            <a:srgbClr val="FBAE40"/>
          </p15:clr>
        </p15:guide>
        <p15:guide id="14" orient="horz" pos="2616" userDrawn="1">
          <p15:clr>
            <a:srgbClr val="FBAE40"/>
          </p15:clr>
        </p15:guide>
        <p15:guide id="15" pos="6000" userDrawn="1">
          <p15:clr>
            <a:srgbClr val="FBAE40"/>
          </p15:clr>
        </p15:guide>
        <p15:guide id="16" orient="horz" pos="2736"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riginal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CC44FF-7552-4D07-BDA7-0A574B0B4CE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517" r="31056"/>
          <a:stretch/>
        </p:blipFill>
        <p:spPr>
          <a:xfrm>
            <a:off x="0" y="0"/>
            <a:ext cx="5576039" cy="6099048"/>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userDrawn="1"/>
        </p:nvSpPr>
        <p:spPr>
          <a:xfrm>
            <a:off x="3941569" y="5792494"/>
            <a:ext cx="7136613" cy="230832"/>
          </a:xfrm>
          <a:prstGeom prst="rect">
            <a:avLst/>
          </a:prstGeom>
          <a:noFill/>
        </p:spPr>
        <p:txBody>
          <a:bodyPr wrap="square" rtlCol="0" anchor="ctr">
            <a:spAutoFit/>
          </a:bodyPr>
          <a:lstStyle/>
          <a:p>
            <a:pPr algn="r"/>
            <a:r>
              <a:rPr lang="en-US" sz="1600">
                <a:solidFill>
                  <a:srgbClr val="266E99"/>
                </a:solidFill>
                <a:latin typeface="Century Gothic" panose="020B0502020202020204" pitchFamily="34" charset="0"/>
              </a:rPr>
              <a:t>| </a:t>
            </a:r>
            <a:r>
              <a:rPr lang="en-US" sz="1600" spc="100" baseline="0">
                <a:solidFill>
                  <a:srgbClr val="266E99"/>
                </a:solidFill>
                <a:latin typeface="Century Gothic" panose="020B0502020202020204" pitchFamily="34" charset="0"/>
              </a:rPr>
              <a:t>Fall 2021</a:t>
            </a:r>
          </a:p>
        </p:txBody>
      </p:sp>
      <p:sp>
        <p:nvSpPr>
          <p:cNvPr id="26" name="Rounded Rectangle 25"/>
          <p:cNvSpPr/>
          <p:nvPr userDrawn="1"/>
        </p:nvSpPr>
        <p:spPr>
          <a:xfrm>
            <a:off x="-143435" y="6091356"/>
            <a:ext cx="12505764" cy="314088"/>
          </a:xfrm>
          <a:prstGeom prst="roundRect">
            <a:avLst/>
          </a:prstGeom>
          <a:solidFill>
            <a:srgbClr val="266E9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10984705" y="5682402"/>
            <a:ext cx="1075765" cy="1075765"/>
          </a:xfrm>
          <a:prstGeom prst="ellipse">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5300" y="6175312"/>
            <a:ext cx="993971" cy="161713"/>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092819" y="5790516"/>
            <a:ext cx="859536" cy="859536"/>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272" userDrawn="1">
          <p15:clr>
            <a:srgbClr val="FBAE40"/>
          </p15:clr>
        </p15:guide>
        <p15:guide id="2" orient="horz" pos="3936" userDrawn="1">
          <p15:clr>
            <a:srgbClr val="FBAE40"/>
          </p15:clr>
        </p15:guide>
        <p15:guide id="3" pos="7225" userDrawn="1">
          <p15:clr>
            <a:srgbClr val="FBAE40"/>
          </p15:clr>
        </p15:guide>
        <p15:guide id="4" pos="3625" userDrawn="1">
          <p15:clr>
            <a:srgbClr val="FBAE40"/>
          </p15:clr>
        </p15:guide>
        <p15:guide id="5" pos="7536" userDrawn="1">
          <p15:clr>
            <a:srgbClr val="FBAE40"/>
          </p15:clr>
        </p15:guide>
        <p15:guide id="6" pos="3840" userDrawn="1">
          <p15:clr>
            <a:srgbClr val="FBAE40"/>
          </p15:clr>
        </p15:guide>
        <p15:guide id="7" orient="horz" pos="420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XAMPL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364D109E-410F-49CA-BE07-08A67EF619EA}"/>
              </a:ext>
            </a:extLst>
          </p:cNvPr>
          <p:cNvGrpSpPr/>
          <p:nvPr userDrawn="1"/>
        </p:nvGrpSpPr>
        <p:grpSpPr>
          <a:xfrm>
            <a:off x="-1" y="5504115"/>
            <a:ext cx="12192001" cy="1206277"/>
            <a:chOff x="-1" y="5504115"/>
            <a:chExt cx="12192001" cy="1206277"/>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6356349"/>
              <a:ext cx="12192001" cy="354043"/>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14" name="TextBox 13">
              <a:extLst>
                <a:ext uri="{FF2B5EF4-FFF2-40B4-BE49-F238E27FC236}">
                  <a16:creationId xmlns:a16="http://schemas.microsoft.com/office/drawing/2014/main" id="{6B5FBB91-F020-4BE0-9497-6E1BF51FFB34}"/>
                </a:ext>
              </a:extLst>
            </p:cNvPr>
            <p:cNvSpPr txBox="1"/>
            <p:nvPr userDrawn="1"/>
          </p:nvSpPr>
          <p:spPr>
            <a:xfrm>
              <a:off x="9848696" y="6372704"/>
              <a:ext cx="2305204" cy="332896"/>
            </a:xfrm>
            <a:prstGeom prst="rect">
              <a:avLst/>
            </a:prstGeom>
            <a:noFill/>
          </p:spPr>
          <p:txBody>
            <a:bodyPr wrap="square" rtlCol="0" anchor="ctr">
              <a:noAutofit/>
            </a:bodyPr>
            <a:lstStyle/>
            <a:p>
              <a:pPr algn="r"/>
              <a:r>
                <a:rPr lang="en-US" sz="1200" b="1" spc="650">
                  <a:solidFill>
                    <a:schemeClr val="bg1"/>
                  </a:solidFill>
                  <a:latin typeface="Century Gothic" panose="020B0502020202020204" pitchFamily="34" charset="0"/>
                </a:rPr>
                <a:t>ANNIVERSARY</a:t>
              </a:r>
              <a:endParaRPr lang="en-US" sz="1100" b="1" spc="650">
                <a:solidFill>
                  <a:schemeClr val="bg1"/>
                </a:solidFill>
                <a:latin typeface="Century Gothic" panose="020B0502020202020204" pitchFamily="34" charset="0"/>
              </a:endParaRPr>
            </a:p>
          </p:txBody>
        </p:sp>
        <p:pic>
          <p:nvPicPr>
            <p:cNvPr id="31" name="Picture 30">
              <a:extLst>
                <a:ext uri="{FF2B5EF4-FFF2-40B4-BE49-F238E27FC236}">
                  <a16:creationId xmlns:a16="http://schemas.microsoft.com/office/drawing/2014/main" id="{F83F1E3B-E296-4F85-922E-FA6665073D0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39865" y="5504115"/>
              <a:ext cx="2151534" cy="876711"/>
            </a:xfrm>
            <a:prstGeom prst="rect">
              <a:avLst/>
            </a:prstGeom>
          </p:spPr>
        </p:pic>
      </p:grpSp>
      <p:sp>
        <p:nvSpPr>
          <p:cNvPr id="2" name="Rectangle 1">
            <a:extLst>
              <a:ext uri="{FF2B5EF4-FFF2-40B4-BE49-F238E27FC236}">
                <a16:creationId xmlns:a16="http://schemas.microsoft.com/office/drawing/2014/main" id="{7B6D75B7-14AF-4E3B-9627-B9FC5317BFF6}"/>
              </a:ext>
            </a:extLst>
          </p:cNvPr>
          <p:cNvSpPr/>
          <p:nvPr userDrawn="1"/>
        </p:nvSpPr>
        <p:spPr>
          <a:xfrm>
            <a:off x="9525000" y="4000499"/>
            <a:ext cx="2667000" cy="23401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D2F58A9F-CC2B-40F2-84B0-AB8A6BF3B986}"/>
              </a:ext>
            </a:extLst>
          </p:cNvPr>
          <p:cNvSpPr/>
          <p:nvPr userDrawn="1"/>
        </p:nvSpPr>
        <p:spPr>
          <a:xfrm>
            <a:off x="171776" y="6356349"/>
            <a:ext cx="5581323" cy="369789"/>
          </a:xfrm>
          <a:prstGeom prst="rect">
            <a:avLst/>
          </a:prstGeom>
        </p:spPr>
        <p:txBody>
          <a:bodyPr wrap="none" lIns="91440" tIns="45720" rIns="91440" bIns="45720" anchor="ctr">
            <a:noAutofit/>
          </a:bodyPr>
          <a:lstStyle/>
          <a:p>
            <a:r>
              <a:rPr lang="en-US" sz="1600" b="1">
                <a:solidFill>
                  <a:schemeClr val="bg1"/>
                </a:solidFill>
                <a:latin typeface="Century Gothic" panose="020B0502020202020204" pitchFamily="34" charset="0"/>
              </a:rPr>
              <a:t>Node Name (i.e. North Carolina – NCEI) | Term Year </a:t>
            </a:r>
          </a:p>
        </p:txBody>
      </p:sp>
      <p:sp>
        <p:nvSpPr>
          <p:cNvPr id="13" name="Rectangle 12">
            <a:extLst>
              <a:ext uri="{FF2B5EF4-FFF2-40B4-BE49-F238E27FC236}">
                <a16:creationId xmlns:a16="http://schemas.microsoft.com/office/drawing/2014/main" id="{1FE7F304-50AC-4B0F-99D3-B38607140BA2}"/>
              </a:ext>
            </a:extLst>
          </p:cNvPr>
          <p:cNvSpPr/>
          <p:nvPr userDrawn="1"/>
        </p:nvSpPr>
        <p:spPr>
          <a:xfrm>
            <a:off x="-1" y="1170211"/>
            <a:ext cx="12192001" cy="762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pic>
        <p:nvPicPr>
          <p:cNvPr id="11" name="Picture 10" descr="Graphical user interface, text&#10;&#10;Description automatically generated" hidden="1">
            <a:extLst>
              <a:ext uri="{FF2B5EF4-FFF2-40B4-BE49-F238E27FC236}">
                <a16:creationId xmlns:a16="http://schemas.microsoft.com/office/drawing/2014/main" id="{62931DB3-7D9E-4201-B8AB-070BBF6C5FF8}"/>
              </a:ext>
            </a:extLst>
          </p:cNvPr>
          <p:cNvPicPr>
            <a:picLocks noChangeAspect="1"/>
          </p:cNvPicPr>
          <p:nvPr userDrawn="1"/>
        </p:nvPicPr>
        <p:blipFill rotWithShape="1">
          <a:blip r:embed="rId4" cstate="print">
            <a:duotone>
              <a:prstClr val="black"/>
              <a:srgbClr val="88419D">
                <a:tint val="45000"/>
                <a:satMod val="400000"/>
              </a:srgbClr>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b="28956"/>
          <a:stretch/>
        </p:blipFill>
        <p:spPr>
          <a:xfrm>
            <a:off x="9848696" y="5426529"/>
            <a:ext cx="2343305" cy="868914"/>
          </a:xfrm>
          <a:prstGeom prst="rect">
            <a:avLst/>
          </a:prstGeom>
        </p:spPr>
      </p:pic>
      <p:pic>
        <p:nvPicPr>
          <p:cNvPr id="7" name="Picture 6" descr="Map&#10;&#10;Description automatically generated">
            <a:extLst>
              <a:ext uri="{FF2B5EF4-FFF2-40B4-BE49-F238E27FC236}">
                <a16:creationId xmlns:a16="http://schemas.microsoft.com/office/drawing/2014/main" id="{C4EC1E3C-AE9C-4011-AA0C-3DBC7CE7F5E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618" t="19871" r="2732" b="42118"/>
          <a:stretch/>
        </p:blipFill>
        <p:spPr>
          <a:xfrm>
            <a:off x="-1" y="1246410"/>
            <a:ext cx="12192002" cy="2754090"/>
          </a:xfrm>
          <a:prstGeom prst="rect">
            <a:avLst/>
          </a:prstGeom>
        </p:spPr>
      </p:pic>
      <p:grpSp>
        <p:nvGrpSpPr>
          <p:cNvPr id="18" name="Group 17">
            <a:extLst>
              <a:ext uri="{FF2B5EF4-FFF2-40B4-BE49-F238E27FC236}">
                <a16:creationId xmlns:a16="http://schemas.microsoft.com/office/drawing/2014/main" id="{600DB233-EBCB-4F4A-B396-C09D139310C9}"/>
              </a:ext>
            </a:extLst>
          </p:cNvPr>
          <p:cNvGrpSpPr/>
          <p:nvPr userDrawn="1"/>
        </p:nvGrpSpPr>
        <p:grpSpPr>
          <a:xfrm>
            <a:off x="88900" y="3008018"/>
            <a:ext cx="1319953" cy="1319953"/>
            <a:chOff x="159003" y="3674232"/>
            <a:chExt cx="965200" cy="965200"/>
          </a:xfrm>
        </p:grpSpPr>
        <p:sp>
          <p:nvSpPr>
            <p:cNvPr id="19" name="Oval 18">
              <a:extLst>
                <a:ext uri="{FF2B5EF4-FFF2-40B4-BE49-F238E27FC236}">
                  <a16:creationId xmlns:a16="http://schemas.microsoft.com/office/drawing/2014/main" id="{CDEB8812-FFEA-4C38-9493-2F199E876C30}"/>
                </a:ext>
              </a:extLst>
            </p:cNvPr>
            <p:cNvSpPr/>
            <p:nvPr/>
          </p:nvSpPr>
          <p:spPr>
            <a:xfrm>
              <a:off x="159003" y="3674232"/>
              <a:ext cx="965200" cy="965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94C6C76-D00D-470E-BADB-9AB21A366BC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52473" y="3754932"/>
              <a:ext cx="778190" cy="778190"/>
            </a:xfrm>
            <a:prstGeom prst="rect">
              <a:avLst/>
            </a:prstGeom>
          </p:spPr>
        </p:pic>
      </p:grpSp>
      <p:sp>
        <p:nvSpPr>
          <p:cNvPr id="15" name="TextBox 14">
            <a:extLst>
              <a:ext uri="{FF2B5EF4-FFF2-40B4-BE49-F238E27FC236}">
                <a16:creationId xmlns:a16="http://schemas.microsoft.com/office/drawing/2014/main" id="{808E4868-FCA3-47F2-9CF2-C262A649D519}"/>
              </a:ext>
            </a:extLst>
          </p:cNvPr>
          <p:cNvSpPr txBox="1"/>
          <p:nvPr userDrawn="1"/>
        </p:nvSpPr>
        <p:spPr>
          <a:xfrm>
            <a:off x="4752595" y="1561626"/>
            <a:ext cx="2001009" cy="183255"/>
          </a:xfrm>
          <a:prstGeom prst="rect">
            <a:avLst/>
          </a:prstGeom>
          <a:solidFill>
            <a:srgbClr val="FFFFFF"/>
          </a:solidFill>
          <a:ln w="19050">
            <a:solidFill>
              <a:srgbClr val="FF0000"/>
            </a:solidFill>
          </a:ln>
        </p:spPr>
        <p:txBody>
          <a:bodyPr wrap="square" rtlCol="0">
            <a:spAutoFit/>
          </a:bodyPr>
          <a:lstStyle/>
          <a:p>
            <a:pPr algn="ctr"/>
            <a:r>
              <a:rPr lang="en-US" sz="1050">
                <a:solidFill>
                  <a:srgbClr val="FF0000"/>
                </a:solidFill>
              </a:rPr>
              <a:t>PLACEHOLDER IMAGE</a:t>
            </a:r>
            <a:endParaRPr lang="en-US" sz="1050" b="1">
              <a:solidFill>
                <a:srgbClr val="FF0000"/>
              </a:solidFill>
            </a:endParaRPr>
          </a:p>
        </p:txBody>
      </p:sp>
      <p:sp>
        <p:nvSpPr>
          <p:cNvPr id="16" name="TextBox 15">
            <a:extLst>
              <a:ext uri="{FF2B5EF4-FFF2-40B4-BE49-F238E27FC236}">
                <a16:creationId xmlns:a16="http://schemas.microsoft.com/office/drawing/2014/main" id="{BEBE1679-1666-4426-9610-8945EF35DEC6}"/>
              </a:ext>
            </a:extLst>
          </p:cNvPr>
          <p:cNvSpPr txBox="1"/>
          <p:nvPr userDrawn="1"/>
        </p:nvSpPr>
        <p:spPr>
          <a:xfrm>
            <a:off x="6874998" y="1561626"/>
            <a:ext cx="4745502" cy="923330"/>
          </a:xfrm>
          <a:prstGeom prst="rect">
            <a:avLst/>
          </a:prstGeom>
          <a:solidFill>
            <a:srgbClr val="FFFFFF"/>
          </a:solidFill>
          <a:ln w="19050">
            <a:solidFill>
              <a:srgbClr val="FF0000"/>
            </a:solidFill>
          </a:ln>
        </p:spPr>
        <p:txBody>
          <a:bodyPr wrap="square" rtlCol="0">
            <a:spAutoFit/>
          </a:bodyPr>
          <a:lstStyle/>
          <a:p>
            <a:r>
              <a:rPr lang="en-US" sz="1200">
                <a:solidFill>
                  <a:srgbClr val="FF0000"/>
                </a:solidFill>
                <a:latin typeface="Century Gothic" panose="020B0502020202020204" pitchFamily="34" charset="0"/>
              </a:rPr>
              <a:t>Your project Website Image will be added to the title slide by the PC Team.</a:t>
            </a:r>
          </a:p>
          <a:p>
            <a:endParaRPr lang="en-US" sz="1200">
              <a:solidFill>
                <a:srgbClr val="FF0000"/>
              </a:solidFill>
              <a:latin typeface="Century Gothic" panose="020B0502020202020204" pitchFamily="34" charset="0"/>
            </a:endParaRPr>
          </a:p>
          <a:p>
            <a:r>
              <a:rPr lang="en-US" sz="1200">
                <a:solidFill>
                  <a:srgbClr val="FF0000"/>
                </a:solidFill>
                <a:latin typeface="Century Gothic" panose="020B0502020202020204" pitchFamily="34" charset="0"/>
              </a:rPr>
              <a:t>Do not delete or move the DEVELOP logo or other page components, including name boxes.</a:t>
            </a:r>
          </a:p>
          <a:p>
            <a:endParaRPr lang="en-US" sz="1200">
              <a:solidFill>
                <a:srgbClr val="FF0000"/>
              </a:solidFill>
              <a:latin typeface="Century Gothic" panose="020B0502020202020204" pitchFamily="34" charset="0"/>
            </a:endParaRP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Body text should default to </a:t>
            </a:r>
            <a:r>
              <a:rPr lang="en-US" sz="1200" b="1">
                <a:solidFill>
                  <a:srgbClr val="FF0000"/>
                </a:solidFill>
                <a:latin typeface="Century Gothic" panose="020B0502020202020204" pitchFamily="34" charset="0"/>
              </a:rPr>
              <a:t>“Black, Text 1, Lighter 25%”</a:t>
            </a: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The only font that should be in this presentation is Century Gothic</a:t>
            </a:r>
          </a:p>
          <a:p>
            <a:endParaRPr lang="en-US" sz="1200">
              <a:solidFill>
                <a:srgbClr val="FF0000"/>
              </a:solidFill>
              <a:latin typeface="Century Gothic" panose="020B0502020202020204" pitchFamily="34" charset="0"/>
            </a:endParaRPr>
          </a:p>
          <a:p>
            <a:r>
              <a:rPr lang="en-US" sz="1200" b="1">
                <a:solidFill>
                  <a:srgbClr val="FF0000"/>
                </a:solidFill>
                <a:latin typeface="Century Gothic" panose="020B0502020202020204" pitchFamily="34" charset="0"/>
              </a:rPr>
              <a:t>Delete all red text boxes like this one!</a:t>
            </a:r>
          </a:p>
        </p:txBody>
      </p:sp>
      <p:sp>
        <p:nvSpPr>
          <p:cNvPr id="17" name="Title 1">
            <a:extLst>
              <a:ext uri="{FF2B5EF4-FFF2-40B4-BE49-F238E27FC236}">
                <a16:creationId xmlns:a16="http://schemas.microsoft.com/office/drawing/2014/main" id="{E901C043-69D3-4723-BD56-E9CA9D3096B2}"/>
              </a:ext>
            </a:extLst>
          </p:cNvPr>
          <p:cNvSpPr txBox="1">
            <a:spLocks/>
          </p:cNvSpPr>
          <p:nvPr userDrawn="1"/>
        </p:nvSpPr>
        <p:spPr>
          <a:xfrm>
            <a:off x="156996" y="4230692"/>
            <a:ext cx="8509484" cy="548935"/>
          </a:xfrm>
          <a:prstGeom prst="rect">
            <a:avLst/>
          </a:prstGeom>
        </p:spPr>
        <p:txBody>
          <a:bodyPr lIns="91440" tIns="45720" rIns="91440" bIns="45720"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l"/>
            <a:r>
              <a:rPr lang="en-US" sz="3200" spc="0">
                <a:solidFill>
                  <a:srgbClr val="4DAEB3"/>
                </a:solidFill>
                <a:latin typeface="Century Gothic"/>
              </a:rPr>
              <a:t>Study Area </a:t>
            </a:r>
            <a:r>
              <a:rPr lang="en-US" sz="3200" b="0" spc="0" baseline="0">
                <a:solidFill>
                  <a:srgbClr val="4DAEB3"/>
                </a:solidFill>
              </a:rPr>
              <a:t>Water Resources</a:t>
            </a:r>
          </a:p>
        </p:txBody>
      </p:sp>
      <p:sp>
        <p:nvSpPr>
          <p:cNvPr id="21" name="Subtitle 2">
            <a:extLst>
              <a:ext uri="{FF2B5EF4-FFF2-40B4-BE49-F238E27FC236}">
                <a16:creationId xmlns:a16="http://schemas.microsoft.com/office/drawing/2014/main" id="{087C1335-36D2-44E2-80D8-1E40A3EFEBCA}"/>
              </a:ext>
            </a:extLst>
          </p:cNvPr>
          <p:cNvSpPr txBox="1">
            <a:spLocks/>
          </p:cNvSpPr>
          <p:nvPr userDrawn="1"/>
        </p:nvSpPr>
        <p:spPr>
          <a:xfrm>
            <a:off x="156997" y="4739044"/>
            <a:ext cx="8990473" cy="974617"/>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200">
                <a:solidFill>
                  <a:schemeClr val="tx1">
                    <a:lumMod val="75000"/>
                    <a:lumOff val="25000"/>
                  </a:schemeClr>
                </a:solidFill>
                <a:latin typeface="Century Gothic"/>
              </a:rPr>
              <a:t>Long Title Goes Here (Title Case) - Adjust text box width if needed so title takes up a maximum of 3 lines of text</a:t>
            </a:r>
          </a:p>
        </p:txBody>
      </p:sp>
      <p:sp>
        <p:nvSpPr>
          <p:cNvPr id="22" name="TextBox 21">
            <a:extLst>
              <a:ext uri="{FF2B5EF4-FFF2-40B4-BE49-F238E27FC236}">
                <a16:creationId xmlns:a16="http://schemas.microsoft.com/office/drawing/2014/main" id="{8C6954D5-DD66-4644-866B-A09C45AAA144}"/>
              </a:ext>
            </a:extLst>
          </p:cNvPr>
          <p:cNvSpPr txBox="1"/>
          <p:nvPr userDrawn="1"/>
        </p:nvSpPr>
        <p:spPr>
          <a:xfrm>
            <a:off x="156996" y="5647682"/>
            <a:ext cx="9368002" cy="265457"/>
          </a:xfrm>
          <a:prstGeom prst="rect">
            <a:avLst/>
          </a:prstGeom>
          <a:noFill/>
        </p:spPr>
        <p:txBody>
          <a:bodyPr wrap="square">
            <a:spAutoFit/>
          </a:bodyPr>
          <a:lstStyle/>
          <a:p>
            <a:r>
              <a:rPr lang="en-US" sz="2000">
                <a:solidFill>
                  <a:schemeClr val="tx1">
                    <a:lumMod val="75000"/>
                    <a:lumOff val="25000"/>
                  </a:schemeClr>
                </a:solidFill>
                <a:latin typeface="Century Gothic"/>
              </a:rPr>
              <a:t>Team Member 1</a:t>
            </a:r>
            <a:r>
              <a:rPr lang="en-US" sz="2000">
                <a:solidFill>
                  <a:srgbClr val="4DAEB3"/>
                </a:solidFill>
                <a:latin typeface="Century Gothic"/>
                <a:sym typeface="Wingdings" panose="05000000000000000000" pitchFamily="2" charset="2"/>
              </a:rPr>
              <a:t></a:t>
            </a:r>
            <a:r>
              <a:rPr lang="en-US" sz="2000">
                <a:solidFill>
                  <a:srgbClr val="67A478"/>
                </a:solidFill>
                <a:latin typeface="Century Gothic"/>
              </a:rPr>
              <a:t> </a:t>
            </a:r>
            <a:r>
              <a:rPr lang="en-US" sz="2000">
                <a:solidFill>
                  <a:schemeClr val="tx1">
                    <a:lumMod val="75000"/>
                    <a:lumOff val="25000"/>
                  </a:schemeClr>
                </a:solidFill>
                <a:latin typeface="Century Gothic"/>
              </a:rPr>
              <a:t>Team Member 2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Team Member 3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Team Member 4</a:t>
            </a:r>
            <a:endParaRPr lang="en-US" sz="2000"/>
          </a:p>
        </p:txBody>
      </p:sp>
      <p:sp>
        <p:nvSpPr>
          <p:cNvPr id="23" name="TextBox 22">
            <a:extLst>
              <a:ext uri="{FF2B5EF4-FFF2-40B4-BE49-F238E27FC236}">
                <a16:creationId xmlns:a16="http://schemas.microsoft.com/office/drawing/2014/main" id="{11C5A16C-BB76-4157-8863-26DE0EA50761}"/>
              </a:ext>
            </a:extLst>
          </p:cNvPr>
          <p:cNvSpPr txBox="1"/>
          <p:nvPr userDrawn="1"/>
        </p:nvSpPr>
        <p:spPr>
          <a:xfrm>
            <a:off x="9857995" y="4547397"/>
            <a:ext cx="2001009" cy="183255"/>
          </a:xfrm>
          <a:prstGeom prst="rect">
            <a:avLst/>
          </a:prstGeom>
          <a:solidFill>
            <a:srgbClr val="FFFFFF"/>
          </a:solidFill>
          <a:ln w="19050">
            <a:solidFill>
              <a:srgbClr val="FF0000"/>
            </a:solidFill>
          </a:ln>
        </p:spPr>
        <p:txBody>
          <a:bodyPr wrap="square" rtlCol="0">
            <a:spAutoFit/>
          </a:bodyPr>
          <a:lstStyle/>
          <a:p>
            <a:pPr algn="ctr"/>
            <a:r>
              <a:rPr lang="en-US" sz="1050" b="1">
                <a:solidFill>
                  <a:srgbClr val="FF0000"/>
                </a:solidFill>
              </a:rPr>
              <a:t>NO TEXT WITHIN THIS AREA</a:t>
            </a:r>
          </a:p>
        </p:txBody>
      </p:sp>
    </p:spTree>
    <p:extLst>
      <p:ext uri="{BB962C8B-B14F-4D97-AF65-F5344CB8AC3E}">
        <p14:creationId xmlns:p14="http://schemas.microsoft.com/office/powerpoint/2010/main" val="1776976599"/>
      </p:ext>
    </p:extLst>
  </p:cSld>
  <p:clrMapOvr>
    <a:masterClrMapping/>
  </p:clrMapOvr>
  <p:extLst>
    <p:ext uri="{DCECCB84-F9BA-43D5-87BE-67443E8EF086}">
      <p15:sldGuideLst xmlns:p15="http://schemas.microsoft.com/office/powerpoint/2012/main">
        <p15:guide id="1" orient="horz" pos="4152" userDrawn="1">
          <p15:clr>
            <a:srgbClr val="FBAE40"/>
          </p15:clr>
        </p15:guide>
        <p15:guide id="2" orient="horz" pos="3936" userDrawn="1">
          <p15:clr>
            <a:srgbClr val="FBAE40"/>
          </p15:clr>
        </p15:guide>
        <p15:guide id="3" pos="7225" userDrawn="1">
          <p15:clr>
            <a:srgbClr val="FBAE40"/>
          </p15:clr>
        </p15:guide>
        <p15:guide id="7" orient="horz" pos="672" userDrawn="1">
          <p15:clr>
            <a:srgbClr val="FBAE40"/>
          </p15:clr>
        </p15:guide>
        <p15:guide id="8" orient="horz" pos="744" userDrawn="1">
          <p15:clr>
            <a:srgbClr val="FBAE40"/>
          </p15:clr>
        </p15:guide>
        <p15:guide id="9" orient="horz" pos="2520" userDrawn="1">
          <p15:clr>
            <a:srgbClr val="FBAE40"/>
          </p15:clr>
        </p15:guide>
        <p15:guide id="10" orient="horz" pos="79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XAMPLE">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364D109E-410F-49CA-BE07-08A67EF619EA}"/>
              </a:ext>
            </a:extLst>
          </p:cNvPr>
          <p:cNvGrpSpPr/>
          <p:nvPr userDrawn="1"/>
        </p:nvGrpSpPr>
        <p:grpSpPr>
          <a:xfrm>
            <a:off x="-1" y="5504115"/>
            <a:ext cx="12192001" cy="1206277"/>
            <a:chOff x="-1" y="5504115"/>
            <a:chExt cx="12192001" cy="1206277"/>
          </a:xfrm>
        </p:grpSpPr>
        <p:sp>
          <p:nvSpPr>
            <p:cNvPr id="12" name="Rectangle 11">
              <a:extLst>
                <a:ext uri="{FF2B5EF4-FFF2-40B4-BE49-F238E27FC236}">
                  <a16:creationId xmlns:a16="http://schemas.microsoft.com/office/drawing/2014/main" id="{B3E0F024-0D5A-44CF-970D-FAC8DEBCD534}"/>
                </a:ext>
              </a:extLst>
            </p:cNvPr>
            <p:cNvSpPr/>
            <p:nvPr userDrawn="1"/>
          </p:nvSpPr>
          <p:spPr>
            <a:xfrm>
              <a:off x="-1" y="6356349"/>
              <a:ext cx="12192001" cy="354043"/>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sp>
          <p:nvSpPr>
            <p:cNvPr id="14" name="TextBox 13">
              <a:extLst>
                <a:ext uri="{FF2B5EF4-FFF2-40B4-BE49-F238E27FC236}">
                  <a16:creationId xmlns:a16="http://schemas.microsoft.com/office/drawing/2014/main" id="{6B5FBB91-F020-4BE0-9497-6E1BF51FFB34}"/>
                </a:ext>
              </a:extLst>
            </p:cNvPr>
            <p:cNvSpPr txBox="1"/>
            <p:nvPr userDrawn="1"/>
          </p:nvSpPr>
          <p:spPr>
            <a:xfrm>
              <a:off x="9848696" y="6372704"/>
              <a:ext cx="2305204" cy="332896"/>
            </a:xfrm>
            <a:prstGeom prst="rect">
              <a:avLst/>
            </a:prstGeom>
            <a:noFill/>
          </p:spPr>
          <p:txBody>
            <a:bodyPr wrap="square" rtlCol="0" anchor="ctr">
              <a:noAutofit/>
            </a:bodyPr>
            <a:lstStyle/>
            <a:p>
              <a:pPr algn="r"/>
              <a:r>
                <a:rPr lang="en-US" sz="1200" b="1" spc="650">
                  <a:solidFill>
                    <a:schemeClr val="bg1"/>
                  </a:solidFill>
                  <a:latin typeface="Century Gothic" panose="020B0502020202020204" pitchFamily="34" charset="0"/>
                </a:rPr>
                <a:t>ANNIVERSARY</a:t>
              </a:r>
              <a:endParaRPr lang="en-US" sz="1100" b="1" spc="650">
                <a:solidFill>
                  <a:schemeClr val="bg1"/>
                </a:solidFill>
                <a:latin typeface="Century Gothic" panose="020B0502020202020204" pitchFamily="34" charset="0"/>
              </a:endParaRPr>
            </a:p>
          </p:txBody>
        </p:sp>
        <p:pic>
          <p:nvPicPr>
            <p:cNvPr id="31" name="Picture 30">
              <a:extLst>
                <a:ext uri="{FF2B5EF4-FFF2-40B4-BE49-F238E27FC236}">
                  <a16:creationId xmlns:a16="http://schemas.microsoft.com/office/drawing/2014/main" id="{F83F1E3B-E296-4F85-922E-FA6665073D0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939865" y="5504115"/>
              <a:ext cx="2151534" cy="876711"/>
            </a:xfrm>
            <a:prstGeom prst="rect">
              <a:avLst/>
            </a:prstGeom>
          </p:spPr>
        </p:pic>
      </p:grpSp>
      <p:sp>
        <p:nvSpPr>
          <p:cNvPr id="2" name="Rectangle 1">
            <a:extLst>
              <a:ext uri="{FF2B5EF4-FFF2-40B4-BE49-F238E27FC236}">
                <a16:creationId xmlns:a16="http://schemas.microsoft.com/office/drawing/2014/main" id="{7B6D75B7-14AF-4E3B-9627-B9FC5317BFF6}"/>
              </a:ext>
            </a:extLst>
          </p:cNvPr>
          <p:cNvSpPr/>
          <p:nvPr userDrawn="1"/>
        </p:nvSpPr>
        <p:spPr>
          <a:xfrm>
            <a:off x="9525000" y="4000499"/>
            <a:ext cx="2667000" cy="234010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Rectangle 24">
            <a:extLst>
              <a:ext uri="{FF2B5EF4-FFF2-40B4-BE49-F238E27FC236}">
                <a16:creationId xmlns:a16="http://schemas.microsoft.com/office/drawing/2014/main" id="{D2F58A9F-CC2B-40F2-84B0-AB8A6BF3B986}"/>
              </a:ext>
            </a:extLst>
          </p:cNvPr>
          <p:cNvSpPr/>
          <p:nvPr userDrawn="1"/>
        </p:nvSpPr>
        <p:spPr>
          <a:xfrm>
            <a:off x="171776" y="6356349"/>
            <a:ext cx="5581323" cy="369789"/>
          </a:xfrm>
          <a:prstGeom prst="rect">
            <a:avLst/>
          </a:prstGeom>
        </p:spPr>
        <p:txBody>
          <a:bodyPr wrap="none" lIns="91440" tIns="45720" rIns="91440" bIns="45720" anchor="ctr">
            <a:noAutofit/>
          </a:bodyPr>
          <a:lstStyle/>
          <a:p>
            <a:r>
              <a:rPr lang="en-US" sz="1600" b="1">
                <a:solidFill>
                  <a:schemeClr val="bg1"/>
                </a:solidFill>
                <a:latin typeface="Century Gothic" panose="020B0502020202020204" pitchFamily="34" charset="0"/>
              </a:rPr>
              <a:t>Node Name (i.e. North Carolina – NCEI) | Term Year </a:t>
            </a:r>
          </a:p>
        </p:txBody>
      </p:sp>
      <p:sp>
        <p:nvSpPr>
          <p:cNvPr id="13" name="Rectangle 12">
            <a:extLst>
              <a:ext uri="{FF2B5EF4-FFF2-40B4-BE49-F238E27FC236}">
                <a16:creationId xmlns:a16="http://schemas.microsoft.com/office/drawing/2014/main" id="{1FE7F304-50AC-4B0F-99D3-B38607140BA2}"/>
              </a:ext>
            </a:extLst>
          </p:cNvPr>
          <p:cNvSpPr/>
          <p:nvPr userDrawn="1"/>
        </p:nvSpPr>
        <p:spPr>
          <a:xfrm>
            <a:off x="-1" y="1170211"/>
            <a:ext cx="12192001" cy="762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lumMod val="75000"/>
                </a:schemeClr>
              </a:solidFill>
            </a:endParaRPr>
          </a:p>
        </p:txBody>
      </p:sp>
      <p:pic>
        <p:nvPicPr>
          <p:cNvPr id="11" name="Picture 10" descr="Graphical user interface, text&#10;&#10;Description automatically generated" hidden="1">
            <a:extLst>
              <a:ext uri="{FF2B5EF4-FFF2-40B4-BE49-F238E27FC236}">
                <a16:creationId xmlns:a16="http://schemas.microsoft.com/office/drawing/2014/main" id="{62931DB3-7D9E-4201-B8AB-070BBF6C5FF8}"/>
              </a:ext>
            </a:extLst>
          </p:cNvPr>
          <p:cNvPicPr>
            <a:picLocks noChangeAspect="1"/>
          </p:cNvPicPr>
          <p:nvPr userDrawn="1"/>
        </p:nvPicPr>
        <p:blipFill rotWithShape="1">
          <a:blip r:embed="rId4" cstate="print">
            <a:duotone>
              <a:prstClr val="black"/>
              <a:srgbClr val="88419D">
                <a:tint val="45000"/>
                <a:satMod val="400000"/>
              </a:srgbClr>
            </a:duotone>
            <a:extLst>
              <a:ext uri="{BEBA8EAE-BF5A-486C-A8C5-ECC9F3942E4B}">
                <a14:imgProps xmlns:a14="http://schemas.microsoft.com/office/drawing/2010/main">
                  <a14:imgLayer r:embed="rId5">
                    <a14:imgEffect>
                      <a14:brightnessContrast bright="-40000" contrast="20000"/>
                    </a14:imgEffect>
                  </a14:imgLayer>
                </a14:imgProps>
              </a:ext>
              <a:ext uri="{28A0092B-C50C-407E-A947-70E740481C1C}">
                <a14:useLocalDpi xmlns:a14="http://schemas.microsoft.com/office/drawing/2010/main" val="0"/>
              </a:ext>
            </a:extLst>
          </a:blip>
          <a:srcRect b="28956"/>
          <a:stretch/>
        </p:blipFill>
        <p:spPr>
          <a:xfrm>
            <a:off x="9848696" y="5426529"/>
            <a:ext cx="2343305" cy="868914"/>
          </a:xfrm>
          <a:prstGeom prst="rect">
            <a:avLst/>
          </a:prstGeom>
        </p:spPr>
      </p:pic>
      <p:pic>
        <p:nvPicPr>
          <p:cNvPr id="7" name="Picture 6" descr="Map&#10;&#10;Description automatically generated">
            <a:extLst>
              <a:ext uri="{FF2B5EF4-FFF2-40B4-BE49-F238E27FC236}">
                <a16:creationId xmlns:a16="http://schemas.microsoft.com/office/drawing/2014/main" id="{C4EC1E3C-AE9C-4011-AA0C-3DBC7CE7F5E0}"/>
              </a:ext>
            </a:extLst>
          </p:cNvPr>
          <p:cNvPicPr>
            <a:picLocks noChangeAspect="1"/>
          </p:cNvPicPr>
          <p:nvPr userDrawn="1"/>
        </p:nvPicPr>
        <p:blipFill rotWithShape="1">
          <a:blip r:embed="rId6">
            <a:extLst>
              <a:ext uri="{28A0092B-C50C-407E-A947-70E740481C1C}">
                <a14:useLocalDpi xmlns:a14="http://schemas.microsoft.com/office/drawing/2010/main" val="0"/>
              </a:ext>
            </a:extLst>
          </a:blip>
          <a:srcRect l="2618" t="19871" r="2732" b="42118"/>
          <a:stretch/>
        </p:blipFill>
        <p:spPr>
          <a:xfrm>
            <a:off x="-1" y="1246410"/>
            <a:ext cx="12192002" cy="2754090"/>
          </a:xfrm>
          <a:prstGeom prst="rect">
            <a:avLst/>
          </a:prstGeom>
        </p:spPr>
      </p:pic>
      <p:grpSp>
        <p:nvGrpSpPr>
          <p:cNvPr id="18" name="Group 17">
            <a:extLst>
              <a:ext uri="{FF2B5EF4-FFF2-40B4-BE49-F238E27FC236}">
                <a16:creationId xmlns:a16="http://schemas.microsoft.com/office/drawing/2014/main" id="{600DB233-EBCB-4F4A-B396-C09D139310C9}"/>
              </a:ext>
            </a:extLst>
          </p:cNvPr>
          <p:cNvGrpSpPr/>
          <p:nvPr userDrawn="1"/>
        </p:nvGrpSpPr>
        <p:grpSpPr>
          <a:xfrm>
            <a:off x="88900" y="3008018"/>
            <a:ext cx="1319953" cy="1319953"/>
            <a:chOff x="159003" y="3674232"/>
            <a:chExt cx="965200" cy="965200"/>
          </a:xfrm>
        </p:grpSpPr>
        <p:sp>
          <p:nvSpPr>
            <p:cNvPr id="19" name="Oval 18">
              <a:extLst>
                <a:ext uri="{FF2B5EF4-FFF2-40B4-BE49-F238E27FC236}">
                  <a16:creationId xmlns:a16="http://schemas.microsoft.com/office/drawing/2014/main" id="{CDEB8812-FFEA-4C38-9493-2F199E876C30}"/>
                </a:ext>
              </a:extLst>
            </p:cNvPr>
            <p:cNvSpPr/>
            <p:nvPr/>
          </p:nvSpPr>
          <p:spPr>
            <a:xfrm>
              <a:off x="159003" y="3674232"/>
              <a:ext cx="965200" cy="965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694C6C76-D00D-470E-BADB-9AB21A366BC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252473" y="3754932"/>
              <a:ext cx="778190" cy="778190"/>
            </a:xfrm>
            <a:prstGeom prst="rect">
              <a:avLst/>
            </a:prstGeom>
          </p:spPr>
        </p:pic>
      </p:grpSp>
      <p:sp>
        <p:nvSpPr>
          <p:cNvPr id="15" name="TextBox 14">
            <a:extLst>
              <a:ext uri="{FF2B5EF4-FFF2-40B4-BE49-F238E27FC236}">
                <a16:creationId xmlns:a16="http://schemas.microsoft.com/office/drawing/2014/main" id="{808E4868-FCA3-47F2-9CF2-C262A649D519}"/>
              </a:ext>
            </a:extLst>
          </p:cNvPr>
          <p:cNvSpPr txBox="1"/>
          <p:nvPr userDrawn="1"/>
        </p:nvSpPr>
        <p:spPr>
          <a:xfrm>
            <a:off x="4752595" y="1561626"/>
            <a:ext cx="2001009" cy="253916"/>
          </a:xfrm>
          <a:prstGeom prst="rect">
            <a:avLst/>
          </a:prstGeom>
          <a:solidFill>
            <a:srgbClr val="FFFFFF"/>
          </a:solidFill>
          <a:ln w="19050">
            <a:solidFill>
              <a:srgbClr val="FF0000"/>
            </a:solidFill>
          </a:ln>
        </p:spPr>
        <p:txBody>
          <a:bodyPr wrap="square" rtlCol="0">
            <a:spAutoFit/>
          </a:bodyPr>
          <a:lstStyle/>
          <a:p>
            <a:pPr algn="ctr"/>
            <a:r>
              <a:rPr lang="en-US" sz="1050">
                <a:solidFill>
                  <a:srgbClr val="FF0000"/>
                </a:solidFill>
              </a:rPr>
              <a:t>PLACEHOLDER IMAGE</a:t>
            </a:r>
            <a:endParaRPr lang="en-US" sz="1050" b="1">
              <a:solidFill>
                <a:srgbClr val="FF0000"/>
              </a:solidFill>
            </a:endParaRPr>
          </a:p>
        </p:txBody>
      </p:sp>
      <p:sp>
        <p:nvSpPr>
          <p:cNvPr id="16" name="TextBox 15">
            <a:extLst>
              <a:ext uri="{FF2B5EF4-FFF2-40B4-BE49-F238E27FC236}">
                <a16:creationId xmlns:a16="http://schemas.microsoft.com/office/drawing/2014/main" id="{BEBE1679-1666-4426-9610-8945EF35DEC6}"/>
              </a:ext>
            </a:extLst>
          </p:cNvPr>
          <p:cNvSpPr txBox="1"/>
          <p:nvPr userDrawn="1"/>
        </p:nvSpPr>
        <p:spPr>
          <a:xfrm>
            <a:off x="6874998" y="1561626"/>
            <a:ext cx="4745502" cy="2123658"/>
          </a:xfrm>
          <a:prstGeom prst="rect">
            <a:avLst/>
          </a:prstGeom>
          <a:solidFill>
            <a:srgbClr val="FFFFFF"/>
          </a:solidFill>
          <a:ln w="19050">
            <a:solidFill>
              <a:srgbClr val="FF0000"/>
            </a:solidFill>
          </a:ln>
        </p:spPr>
        <p:txBody>
          <a:bodyPr wrap="square" rtlCol="0">
            <a:spAutoFit/>
          </a:bodyPr>
          <a:lstStyle/>
          <a:p>
            <a:r>
              <a:rPr lang="en-US" sz="1200">
                <a:solidFill>
                  <a:srgbClr val="FF0000"/>
                </a:solidFill>
                <a:latin typeface="Century Gothic" panose="020B0502020202020204" pitchFamily="34" charset="0"/>
              </a:rPr>
              <a:t>Your project Website Image will be added to the title slide by the PC Team.</a:t>
            </a:r>
          </a:p>
          <a:p>
            <a:endParaRPr lang="en-US" sz="1200">
              <a:solidFill>
                <a:srgbClr val="FF0000"/>
              </a:solidFill>
              <a:latin typeface="Century Gothic" panose="020B0502020202020204" pitchFamily="34" charset="0"/>
            </a:endParaRPr>
          </a:p>
          <a:p>
            <a:r>
              <a:rPr lang="en-US" sz="1200">
                <a:solidFill>
                  <a:srgbClr val="FF0000"/>
                </a:solidFill>
                <a:latin typeface="Century Gothic" panose="020B0502020202020204" pitchFamily="34" charset="0"/>
              </a:rPr>
              <a:t>Do not delete or move the DEVELOP logo or other page components, including name boxes.</a:t>
            </a:r>
          </a:p>
          <a:p>
            <a:endParaRPr lang="en-US" sz="1200">
              <a:solidFill>
                <a:srgbClr val="FF0000"/>
              </a:solidFill>
              <a:latin typeface="Century Gothic" panose="020B0502020202020204" pitchFamily="34" charset="0"/>
            </a:endParaRP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Body text should default to </a:t>
            </a:r>
            <a:r>
              <a:rPr lang="en-US" sz="1200" b="1">
                <a:solidFill>
                  <a:srgbClr val="FF0000"/>
                </a:solidFill>
                <a:latin typeface="Century Gothic" panose="020B0502020202020204" pitchFamily="34" charset="0"/>
              </a:rPr>
              <a:t>“Black, Text 1, Lighter 25%”</a:t>
            </a:r>
          </a:p>
          <a:p>
            <a:pPr marL="171450" indent="-171450">
              <a:buFont typeface="Wingdings" panose="05000000000000000000" pitchFamily="2" charset="2"/>
              <a:buChar char="à"/>
            </a:pPr>
            <a:r>
              <a:rPr lang="en-US" sz="1200">
                <a:solidFill>
                  <a:srgbClr val="FF0000"/>
                </a:solidFill>
                <a:latin typeface="Century Gothic" panose="020B0502020202020204" pitchFamily="34" charset="0"/>
              </a:rPr>
              <a:t>The only font that should be in this presentation is Century Gothic</a:t>
            </a:r>
          </a:p>
          <a:p>
            <a:endParaRPr lang="en-US" sz="1200">
              <a:solidFill>
                <a:srgbClr val="FF0000"/>
              </a:solidFill>
              <a:latin typeface="Century Gothic" panose="020B0502020202020204" pitchFamily="34" charset="0"/>
            </a:endParaRPr>
          </a:p>
          <a:p>
            <a:r>
              <a:rPr lang="en-US" sz="1200" b="1">
                <a:solidFill>
                  <a:srgbClr val="FF0000"/>
                </a:solidFill>
                <a:latin typeface="Century Gothic" panose="020B0502020202020204" pitchFamily="34" charset="0"/>
              </a:rPr>
              <a:t>Delete all red text boxes like this one!</a:t>
            </a:r>
          </a:p>
        </p:txBody>
      </p:sp>
      <p:sp>
        <p:nvSpPr>
          <p:cNvPr id="17" name="Title 1">
            <a:extLst>
              <a:ext uri="{FF2B5EF4-FFF2-40B4-BE49-F238E27FC236}">
                <a16:creationId xmlns:a16="http://schemas.microsoft.com/office/drawing/2014/main" id="{E901C043-69D3-4723-BD56-E9CA9D3096B2}"/>
              </a:ext>
            </a:extLst>
          </p:cNvPr>
          <p:cNvSpPr txBox="1">
            <a:spLocks/>
          </p:cNvSpPr>
          <p:nvPr userDrawn="1"/>
        </p:nvSpPr>
        <p:spPr>
          <a:xfrm>
            <a:off x="156996" y="4230692"/>
            <a:ext cx="8509484" cy="548935"/>
          </a:xfrm>
          <a:prstGeom prst="rect">
            <a:avLst/>
          </a:prstGeom>
        </p:spPr>
        <p:txBody>
          <a:bodyPr lIns="91440" tIns="45720" rIns="91440" bIns="45720"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l"/>
            <a:r>
              <a:rPr lang="en-US" sz="3200" spc="0">
                <a:solidFill>
                  <a:srgbClr val="4DAEB3"/>
                </a:solidFill>
                <a:latin typeface="Century Gothic"/>
              </a:rPr>
              <a:t>Study Area </a:t>
            </a:r>
            <a:r>
              <a:rPr lang="en-US" sz="3200" b="0" spc="0" baseline="0">
                <a:solidFill>
                  <a:srgbClr val="4DAEB3"/>
                </a:solidFill>
              </a:rPr>
              <a:t>Water Resources</a:t>
            </a:r>
          </a:p>
        </p:txBody>
      </p:sp>
      <p:sp>
        <p:nvSpPr>
          <p:cNvPr id="21" name="Subtitle 2">
            <a:extLst>
              <a:ext uri="{FF2B5EF4-FFF2-40B4-BE49-F238E27FC236}">
                <a16:creationId xmlns:a16="http://schemas.microsoft.com/office/drawing/2014/main" id="{087C1335-36D2-44E2-80D8-1E40A3EFEBCA}"/>
              </a:ext>
            </a:extLst>
          </p:cNvPr>
          <p:cNvSpPr txBox="1">
            <a:spLocks/>
          </p:cNvSpPr>
          <p:nvPr userDrawn="1"/>
        </p:nvSpPr>
        <p:spPr>
          <a:xfrm>
            <a:off x="156997" y="4739044"/>
            <a:ext cx="8990473" cy="974617"/>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200">
                <a:solidFill>
                  <a:schemeClr val="tx1">
                    <a:lumMod val="75000"/>
                    <a:lumOff val="25000"/>
                  </a:schemeClr>
                </a:solidFill>
                <a:latin typeface="Century Gothic"/>
              </a:rPr>
              <a:t>Long Title Goes Here (Title Case) - Adjust text box width if needed so title takes up a maximum of 3 lines of text</a:t>
            </a:r>
          </a:p>
        </p:txBody>
      </p:sp>
      <p:sp>
        <p:nvSpPr>
          <p:cNvPr id="22" name="TextBox 21">
            <a:extLst>
              <a:ext uri="{FF2B5EF4-FFF2-40B4-BE49-F238E27FC236}">
                <a16:creationId xmlns:a16="http://schemas.microsoft.com/office/drawing/2014/main" id="{8C6954D5-DD66-4644-866B-A09C45AAA144}"/>
              </a:ext>
            </a:extLst>
          </p:cNvPr>
          <p:cNvSpPr txBox="1"/>
          <p:nvPr userDrawn="1"/>
        </p:nvSpPr>
        <p:spPr>
          <a:xfrm>
            <a:off x="156996" y="5647682"/>
            <a:ext cx="9368002" cy="400110"/>
          </a:xfrm>
          <a:prstGeom prst="rect">
            <a:avLst/>
          </a:prstGeom>
          <a:noFill/>
        </p:spPr>
        <p:txBody>
          <a:bodyPr wrap="square">
            <a:spAutoFit/>
          </a:bodyPr>
          <a:lstStyle/>
          <a:p>
            <a:r>
              <a:rPr lang="en-US" sz="2000">
                <a:solidFill>
                  <a:schemeClr val="tx1">
                    <a:lumMod val="75000"/>
                    <a:lumOff val="25000"/>
                  </a:schemeClr>
                </a:solidFill>
                <a:latin typeface="Century Gothic"/>
              </a:rPr>
              <a:t>Team Member 1</a:t>
            </a:r>
            <a:r>
              <a:rPr lang="en-US" sz="2000">
                <a:solidFill>
                  <a:srgbClr val="4DAEB3"/>
                </a:solidFill>
                <a:latin typeface="Century Gothic"/>
                <a:sym typeface="Wingdings" panose="05000000000000000000" pitchFamily="2" charset="2"/>
              </a:rPr>
              <a:t></a:t>
            </a:r>
            <a:r>
              <a:rPr lang="en-US" sz="2000">
                <a:solidFill>
                  <a:srgbClr val="67A478"/>
                </a:solidFill>
                <a:latin typeface="Century Gothic"/>
              </a:rPr>
              <a:t> </a:t>
            </a:r>
            <a:r>
              <a:rPr lang="en-US" sz="2000">
                <a:solidFill>
                  <a:schemeClr val="tx1">
                    <a:lumMod val="75000"/>
                    <a:lumOff val="25000"/>
                  </a:schemeClr>
                </a:solidFill>
                <a:latin typeface="Century Gothic"/>
              </a:rPr>
              <a:t>Team Member 2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Team Member 3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Team Member 4</a:t>
            </a:r>
            <a:endParaRPr lang="en-US" sz="2000"/>
          </a:p>
        </p:txBody>
      </p:sp>
      <p:sp>
        <p:nvSpPr>
          <p:cNvPr id="23" name="TextBox 22">
            <a:extLst>
              <a:ext uri="{FF2B5EF4-FFF2-40B4-BE49-F238E27FC236}">
                <a16:creationId xmlns:a16="http://schemas.microsoft.com/office/drawing/2014/main" id="{11C5A16C-BB76-4157-8863-26DE0EA50761}"/>
              </a:ext>
            </a:extLst>
          </p:cNvPr>
          <p:cNvSpPr txBox="1"/>
          <p:nvPr userDrawn="1"/>
        </p:nvSpPr>
        <p:spPr>
          <a:xfrm>
            <a:off x="9857995" y="4547397"/>
            <a:ext cx="2001009" cy="253916"/>
          </a:xfrm>
          <a:prstGeom prst="rect">
            <a:avLst/>
          </a:prstGeom>
          <a:solidFill>
            <a:srgbClr val="FFFFFF"/>
          </a:solidFill>
          <a:ln w="19050">
            <a:solidFill>
              <a:srgbClr val="FF0000"/>
            </a:solidFill>
          </a:ln>
        </p:spPr>
        <p:txBody>
          <a:bodyPr wrap="square" rtlCol="0">
            <a:spAutoFit/>
          </a:bodyPr>
          <a:lstStyle/>
          <a:p>
            <a:pPr algn="ctr"/>
            <a:r>
              <a:rPr lang="en-US" sz="1050" b="1">
                <a:solidFill>
                  <a:srgbClr val="FF0000"/>
                </a:solidFill>
              </a:rPr>
              <a:t>NO TEXT WITHIN THIS AREA</a:t>
            </a:r>
          </a:p>
        </p:txBody>
      </p:sp>
    </p:spTree>
    <p:extLst>
      <p:ext uri="{BB962C8B-B14F-4D97-AF65-F5344CB8AC3E}">
        <p14:creationId xmlns:p14="http://schemas.microsoft.com/office/powerpoint/2010/main" val="1776976599"/>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userDrawn="1">
          <p15:clr>
            <a:srgbClr val="FBAE40"/>
          </p15:clr>
        </p15:guide>
        <p15:guide id="3" pos="7224">
          <p15:clr>
            <a:srgbClr val="FBAE40"/>
          </p15:clr>
        </p15:guide>
        <p15:guide id="7" orient="horz" pos="672" userDrawn="1">
          <p15:clr>
            <a:srgbClr val="FBAE40"/>
          </p15:clr>
        </p15:guide>
        <p15:guide id="8" orient="horz" pos="744" userDrawn="1">
          <p15:clr>
            <a:srgbClr val="FBAE40"/>
          </p15:clr>
        </p15:guide>
        <p15:guide id="9" orient="horz" pos="2520" userDrawn="1">
          <p15:clr>
            <a:srgbClr val="FBAE40"/>
          </p15:clr>
        </p15:guide>
        <p15:guide id="10" orient="horz" pos="792"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_Only NASA Insignia">
    <p:spTree>
      <p:nvGrpSpPr>
        <p:cNvPr id="1" name=""/>
        <p:cNvGrpSpPr/>
        <p:nvPr/>
      </p:nvGrpSpPr>
      <p:grpSpPr>
        <a:xfrm>
          <a:off x="0" y="0"/>
          <a:ext cx="0" cy="0"/>
          <a:chOff x="0" y="0"/>
          <a:chExt cx="0" cy="0"/>
        </a:xfrm>
      </p:grpSpPr>
      <p:grpSp>
        <p:nvGrpSpPr>
          <p:cNvPr id="2" name="Group 1"/>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6576497"/>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p15:clr>
            <a:srgbClr val="FBAE40"/>
          </p15:clr>
        </p15:guide>
        <p15:guide id="3" pos="7224">
          <p15:clr>
            <a:srgbClr val="FBAE40"/>
          </p15:clr>
        </p15:guide>
        <p15:guide id="4" pos="3624">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ttom Line + Ic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5B0963-81CD-4B29-84C6-AE888FB81507}"/>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C5D9607F-1FDC-4F81-ADE0-AAF72AEBB85A}"/>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rcRect/>
          <a:stretch/>
        </p:blipFill>
        <p:spPr>
          <a:xfrm>
            <a:off x="11441926" y="5993626"/>
            <a:ext cx="530352" cy="530352"/>
          </a:xfrm>
          <a:prstGeom prst="rect">
            <a:avLst/>
          </a:prstGeom>
        </p:spPr>
      </p:pic>
    </p:spTree>
    <p:extLst>
      <p:ext uri="{BB962C8B-B14F-4D97-AF65-F5344CB8AC3E}">
        <p14:creationId xmlns:p14="http://schemas.microsoft.com/office/powerpoint/2010/main" val="2886206785"/>
      </p:ext>
    </p:extLst>
  </p:cSld>
  <p:clrMapOvr>
    <a:masterClrMapping/>
  </p:clrMapOvr>
  <p:extLst>
    <p:ext uri="{DCECCB84-F9BA-43D5-87BE-67443E8EF086}">
      <p15:sldGuideLst xmlns:p15="http://schemas.microsoft.com/office/powerpoint/2012/main">
        <p15:guide id="1" orient="horz" pos="672" userDrawn="1">
          <p15:clr>
            <a:srgbClr val="FBAE40"/>
          </p15:clr>
        </p15:guide>
        <p15:guide id="2" orient="horz" pos="4104" userDrawn="1">
          <p15:clr>
            <a:srgbClr val="FBAE40"/>
          </p15:clr>
        </p15:guide>
        <p15:guide id="3" pos="753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op Line + Ic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9E898D-A1BF-4BB8-B808-7EA349EDBCAD}"/>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rcRect/>
          <a:stretch/>
        </p:blipFill>
        <p:spPr>
          <a:xfrm>
            <a:off x="11441926" y="5993626"/>
            <a:ext cx="530352" cy="530352"/>
          </a:xfrm>
          <a:prstGeom prst="rect">
            <a:avLst/>
          </a:prstGeom>
        </p:spPr>
      </p:pic>
      <p:sp>
        <p:nvSpPr>
          <p:cNvPr id="4" name="Rectangle 3">
            <a:extLst>
              <a:ext uri="{FF2B5EF4-FFF2-40B4-BE49-F238E27FC236}">
                <a16:creationId xmlns:a16="http://schemas.microsoft.com/office/drawing/2014/main" id="{E674E4C4-4109-4E05-A018-F9D9E3596A4B}"/>
              </a:ext>
            </a:extLst>
          </p:cNvPr>
          <p:cNvSpPr/>
          <p:nvPr userDrawn="1"/>
        </p:nvSpPr>
        <p:spPr>
          <a:xfrm flipV="1">
            <a:off x="0" y="0"/>
            <a:ext cx="12192000" cy="10287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4423720"/>
      </p:ext>
    </p:extLst>
  </p:cSld>
  <p:clrMapOvr>
    <a:masterClrMapping/>
  </p:clrMapOvr>
  <p:extLst>
    <p:ext uri="{DCECCB84-F9BA-43D5-87BE-67443E8EF086}">
      <p15:sldGuideLst xmlns:p15="http://schemas.microsoft.com/office/powerpoint/2012/main">
        <p15:guide id="1" orient="horz" pos="72" userDrawn="1">
          <p15:clr>
            <a:srgbClr val="FBAE40"/>
          </p15:clr>
        </p15:guide>
        <p15:guide id="2" orient="horz" pos="422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ccent, Bottom Line, + Ic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702B3E-3A13-4051-8B74-7E8FFB54916F}"/>
              </a:ext>
            </a:extLst>
          </p:cNvPr>
          <p:cNvSpPr/>
          <p:nvPr userDrawn="1"/>
        </p:nvSpPr>
        <p:spPr>
          <a:xfrm flipV="1">
            <a:off x="0" y="0"/>
            <a:ext cx="12192000" cy="10287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6740479-04F4-4BE2-AB62-C931C2EF990B}"/>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6FB09034-F9A1-4B3F-BB73-2CBC256E84C6}"/>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rcRect/>
          <a:stretch/>
        </p:blipFill>
        <p:spPr>
          <a:xfrm>
            <a:off x="11441926" y="5993626"/>
            <a:ext cx="530352" cy="530352"/>
          </a:xfrm>
          <a:prstGeom prst="rect">
            <a:avLst/>
          </a:prstGeom>
        </p:spPr>
      </p:pic>
    </p:spTree>
    <p:extLst>
      <p:ext uri="{BB962C8B-B14F-4D97-AF65-F5344CB8AC3E}">
        <p14:creationId xmlns:p14="http://schemas.microsoft.com/office/powerpoint/2010/main" val="3273894521"/>
      </p:ext>
    </p:extLst>
  </p:cSld>
  <p:clrMapOvr>
    <a:masterClrMapping/>
  </p:clrMapOvr>
  <p:extLst>
    <p:ext uri="{DCECCB84-F9BA-43D5-87BE-67443E8EF086}">
      <p15:sldGuideLst xmlns:p15="http://schemas.microsoft.com/office/powerpoint/2012/main">
        <p15:guide id="1" orient="horz" pos="72"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ttom 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55B0963-81CD-4B29-84C6-AE888FB81507}"/>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339572"/>
      </p:ext>
    </p:extLst>
  </p:cSld>
  <p:clrMapOvr>
    <a:masterClrMapping/>
  </p:clrMapOvr>
  <p:extLst>
    <p:ext uri="{DCECCB84-F9BA-43D5-87BE-67443E8EF086}">
      <p15:sldGuideLst xmlns:p15="http://schemas.microsoft.com/office/powerpoint/2012/main">
        <p15:guide id="1" orient="horz" pos="672"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op Line + Ic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D26A5-A731-49B8-8279-692F52900BF3}"/>
              </a:ext>
            </a:extLst>
          </p:cNvPr>
          <p:cNvSpPr/>
          <p:nvPr userDrawn="1"/>
        </p:nvSpPr>
        <p:spPr>
          <a:xfrm>
            <a:off x="0" y="114300"/>
            <a:ext cx="12192000" cy="142875"/>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Logo, icon&#10;&#10;Description automatically generated">
            <a:extLst>
              <a:ext uri="{FF2B5EF4-FFF2-40B4-BE49-F238E27FC236}">
                <a16:creationId xmlns:a16="http://schemas.microsoft.com/office/drawing/2014/main" id="{C24AA502-47DC-4F8B-85AA-422E5B47F8D9}"/>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11443730" y="5993626"/>
            <a:ext cx="530352" cy="530352"/>
          </a:xfrm>
          <a:prstGeom prst="rect">
            <a:avLst/>
          </a:prstGeom>
        </p:spPr>
      </p:pic>
    </p:spTree>
    <p:extLst>
      <p:ext uri="{BB962C8B-B14F-4D97-AF65-F5344CB8AC3E}">
        <p14:creationId xmlns:p14="http://schemas.microsoft.com/office/powerpoint/2010/main" val="1674423720"/>
      </p:ext>
    </p:extLst>
  </p:cSld>
  <p:clrMapOvr>
    <a:masterClrMapping/>
  </p:clrMapOvr>
  <p:extLst>
    <p:ext uri="{DCECCB84-F9BA-43D5-87BE-67443E8EF086}">
      <p15:sldGuideLst xmlns:p15="http://schemas.microsoft.com/office/powerpoint/2012/main">
        <p15:guide id="1" orient="horz" pos="72" userDrawn="1">
          <p15:clr>
            <a:srgbClr val="FBAE40"/>
          </p15:clr>
        </p15:guide>
        <p15:guide id="2" orient="horz" pos="4224"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op 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D26A5-A731-49B8-8279-692F52900BF3}"/>
              </a:ext>
            </a:extLst>
          </p:cNvPr>
          <p:cNvSpPr/>
          <p:nvPr userDrawn="1"/>
        </p:nvSpPr>
        <p:spPr>
          <a:xfrm>
            <a:off x="0" y="114300"/>
            <a:ext cx="12192000" cy="142875"/>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6022445"/>
      </p:ext>
    </p:extLst>
  </p:cSld>
  <p:clrMapOvr>
    <a:masterClrMapping/>
  </p:clrMapOvr>
  <p:extLst>
    <p:ext uri="{DCECCB84-F9BA-43D5-87BE-67443E8EF086}">
      <p15:sldGuideLst xmlns:p15="http://schemas.microsoft.com/office/powerpoint/2012/main">
        <p15:guide id="1" orient="horz" pos="72" userDrawn="1">
          <p15:clr>
            <a:srgbClr val="FBAE40"/>
          </p15:clr>
        </p15:guide>
        <p15:guide id="2" orient="horz" pos="4224"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ccent, Bottom Line, + Ic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702B3E-3A13-4051-8B74-7E8FFB54916F}"/>
              </a:ext>
            </a:extLst>
          </p:cNvPr>
          <p:cNvSpPr/>
          <p:nvPr userDrawn="1"/>
        </p:nvSpPr>
        <p:spPr>
          <a:xfrm flipV="1">
            <a:off x="0" y="114300"/>
            <a:ext cx="213360" cy="909828"/>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6740479-04F4-4BE2-AB62-C931C2EF990B}"/>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Logo, icon&#10;&#10;Description automatically generated">
            <a:extLst>
              <a:ext uri="{FF2B5EF4-FFF2-40B4-BE49-F238E27FC236}">
                <a16:creationId xmlns:a16="http://schemas.microsoft.com/office/drawing/2014/main" id="{FB406A75-71C7-4FAC-8650-1732B63CC00A}"/>
              </a:ext>
            </a:extLst>
          </p:cNvPr>
          <p:cNvPicPr>
            <a:picLocks noChangeAspect="1"/>
          </p:cNvPicPr>
          <p:nvPr userDrawn="1"/>
        </p:nvPicPr>
        <p:blipFill>
          <a:blip r:embed="rId2" cstate="print">
            <a:alphaModFix amt="50000"/>
            <a:extLst>
              <a:ext uri="{28A0092B-C50C-407E-A947-70E740481C1C}">
                <a14:useLocalDpi xmlns:a14="http://schemas.microsoft.com/office/drawing/2010/main" val="0"/>
              </a:ext>
            </a:extLst>
          </a:blip>
          <a:stretch>
            <a:fillRect/>
          </a:stretch>
        </p:blipFill>
        <p:spPr>
          <a:xfrm>
            <a:off x="11443730" y="5993626"/>
            <a:ext cx="530352" cy="530352"/>
          </a:xfrm>
          <a:prstGeom prst="rect">
            <a:avLst/>
          </a:prstGeom>
        </p:spPr>
      </p:pic>
    </p:spTree>
    <p:extLst>
      <p:ext uri="{BB962C8B-B14F-4D97-AF65-F5344CB8AC3E}">
        <p14:creationId xmlns:p14="http://schemas.microsoft.com/office/powerpoint/2010/main" val="3273894521"/>
      </p:ext>
    </p:extLst>
  </p:cSld>
  <p:clrMapOvr>
    <a:masterClrMapping/>
  </p:clrMapOvr>
  <p:extLst>
    <p:ext uri="{DCECCB84-F9BA-43D5-87BE-67443E8EF086}">
      <p15:sldGuideLst xmlns:p15="http://schemas.microsoft.com/office/powerpoint/2012/main">
        <p15:guide id="1" orient="horz" pos="7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riginal Title">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5606979" cy="6099048"/>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userDrawn="1"/>
        </p:nvSpPr>
        <p:spPr>
          <a:xfrm>
            <a:off x="3941569" y="5738633"/>
            <a:ext cx="7136613" cy="338554"/>
          </a:xfrm>
          <a:prstGeom prst="rect">
            <a:avLst/>
          </a:prstGeom>
          <a:noFill/>
        </p:spPr>
        <p:txBody>
          <a:bodyPr wrap="square" rtlCol="0" anchor="ctr">
            <a:spAutoFit/>
          </a:bodyPr>
          <a:lstStyle/>
          <a:p>
            <a:pPr algn="r"/>
            <a:r>
              <a:rPr lang="en-US" sz="1600">
                <a:solidFill>
                  <a:srgbClr val="266E99"/>
                </a:solidFill>
                <a:latin typeface="Century Gothic" panose="020B0502020202020204" pitchFamily="34" charset="0"/>
              </a:rPr>
              <a:t>| </a:t>
            </a:r>
            <a:r>
              <a:rPr lang="en-US" sz="1600" spc="100" baseline="0">
                <a:solidFill>
                  <a:srgbClr val="266E99"/>
                </a:solidFill>
                <a:latin typeface="Century Gothic" panose="020B0502020202020204" pitchFamily="34" charset="0"/>
              </a:rPr>
              <a:t>Summer 2021</a:t>
            </a:r>
          </a:p>
        </p:txBody>
      </p:sp>
      <p:sp>
        <p:nvSpPr>
          <p:cNvPr id="26" name="Rounded Rectangle 25"/>
          <p:cNvSpPr/>
          <p:nvPr userDrawn="1"/>
        </p:nvSpPr>
        <p:spPr>
          <a:xfrm>
            <a:off x="-143435" y="6091356"/>
            <a:ext cx="12505764" cy="314088"/>
          </a:xfrm>
          <a:prstGeom prst="roundRect">
            <a:avLst/>
          </a:prstGeom>
          <a:solidFill>
            <a:srgbClr val="266E9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10984705" y="5682402"/>
            <a:ext cx="1075765" cy="1075765"/>
          </a:xfrm>
          <a:prstGeom prst="ellipse">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5300" y="6175312"/>
            <a:ext cx="993971" cy="161713"/>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092819" y="5790516"/>
            <a:ext cx="859536" cy="859536"/>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272" userDrawn="1">
          <p15:clr>
            <a:srgbClr val="FBAE40"/>
          </p15:clr>
        </p15:guide>
        <p15:guide id="2" orient="horz" pos="3936">
          <p15:clr>
            <a:srgbClr val="FBAE40"/>
          </p15:clr>
        </p15:guide>
        <p15:guide id="3" pos="7224">
          <p15:clr>
            <a:srgbClr val="FBAE40"/>
          </p15:clr>
        </p15:guide>
        <p15:guide id="4" pos="3624" userDrawn="1">
          <p15:clr>
            <a:srgbClr val="FBAE40"/>
          </p15:clr>
        </p15:guide>
        <p15:guide id="5" pos="7536" userDrawn="1">
          <p15:clr>
            <a:srgbClr val="FBAE40"/>
          </p15:clr>
        </p15:guide>
        <p15:guide id="6" pos="3840" userDrawn="1">
          <p15:clr>
            <a:srgbClr val="FBAE40"/>
          </p15:clr>
        </p15:guide>
        <p15:guide id="7" orient="horz" pos="420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ccent + Bottom 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702B3E-3A13-4051-8B74-7E8FFB54916F}"/>
              </a:ext>
            </a:extLst>
          </p:cNvPr>
          <p:cNvSpPr/>
          <p:nvPr userDrawn="1"/>
        </p:nvSpPr>
        <p:spPr>
          <a:xfrm flipV="1">
            <a:off x="0" y="114300"/>
            <a:ext cx="213360" cy="909828"/>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6740479-04F4-4BE2-AB62-C931C2EF990B}"/>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459087"/>
      </p:ext>
    </p:extLst>
  </p:cSld>
  <p:clrMapOvr>
    <a:masterClrMapping/>
  </p:clrMapOvr>
  <p:extLst>
    <p:ext uri="{DCECCB84-F9BA-43D5-87BE-67443E8EF086}">
      <p15:sldGuideLst xmlns:p15="http://schemas.microsoft.com/office/powerpoint/2012/main">
        <p15:guide id="1" orient="horz" pos="72"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300082"/>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10" name="Title 3">
            <a:extLst>
              <a:ext uri="{FF2B5EF4-FFF2-40B4-BE49-F238E27FC236}">
                <a16:creationId xmlns:a16="http://schemas.microsoft.com/office/drawing/2014/main" id="{5441A789-310C-41A7-8273-BE7B724F8DD9}"/>
              </a:ext>
            </a:extLst>
          </p:cNvPr>
          <p:cNvSpPr txBox="1">
            <a:spLocks/>
          </p:cNvSpPr>
          <p:nvPr userDrawn="1"/>
        </p:nvSpPr>
        <p:spPr>
          <a:xfrm>
            <a:off x="304800" y="383794"/>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panose="020B0502020202020204" pitchFamily="34" charset="0"/>
              </a:rPr>
              <a:t>ACKNOWLEDGEMENTS</a:t>
            </a:r>
          </a:p>
        </p:txBody>
      </p:sp>
      <p:sp>
        <p:nvSpPr>
          <p:cNvPr id="6" name="Rectangle 5">
            <a:extLst>
              <a:ext uri="{FF2B5EF4-FFF2-40B4-BE49-F238E27FC236}">
                <a16:creationId xmlns:a16="http://schemas.microsoft.com/office/drawing/2014/main" id="{1749E6B6-CC76-4A5C-81DB-89ED2DB3C815}"/>
              </a:ext>
            </a:extLst>
          </p:cNvPr>
          <p:cNvSpPr/>
          <p:nvPr userDrawn="1"/>
        </p:nvSpPr>
        <p:spPr>
          <a:xfrm flipV="1">
            <a:off x="0" y="114300"/>
            <a:ext cx="213360" cy="909828"/>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Logo, icon&#10;&#10;Description automatically generated">
            <a:extLst>
              <a:ext uri="{FF2B5EF4-FFF2-40B4-BE49-F238E27FC236}">
                <a16:creationId xmlns:a16="http://schemas.microsoft.com/office/drawing/2014/main" id="{7E950B24-E3C6-4031-A4A4-5FEB940B851F}"/>
              </a:ext>
            </a:extLst>
          </p:cNvPr>
          <p:cNvPicPr>
            <a:picLocks noChangeAspect="1"/>
          </p:cNvPicPr>
          <p:nvPr userDrawn="1"/>
        </p:nvPicPr>
        <p:blipFill>
          <a:blip r:embed="rId2" cstate="print">
            <a:alphaModFix amt="10000"/>
            <a:extLst>
              <a:ext uri="{28A0092B-C50C-407E-A947-70E740481C1C}">
                <a14:useLocalDpi xmlns:a14="http://schemas.microsoft.com/office/drawing/2010/main" val="0"/>
              </a:ext>
            </a:extLst>
          </a:blip>
          <a:stretch>
            <a:fillRect/>
          </a:stretch>
        </p:blipFill>
        <p:spPr>
          <a:xfrm>
            <a:off x="3891378" y="1551586"/>
            <a:ext cx="4572000" cy="4572000"/>
          </a:xfrm>
          <a:prstGeom prst="rect">
            <a:avLst/>
          </a:prstGeom>
        </p:spPr>
      </p:pic>
    </p:spTree>
    <p:extLst>
      <p:ext uri="{BB962C8B-B14F-4D97-AF65-F5344CB8AC3E}">
        <p14:creationId xmlns:p14="http://schemas.microsoft.com/office/powerpoint/2010/main" val="2069824305"/>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72" userDrawn="1">
          <p15:clr>
            <a:srgbClr val="FBAE40"/>
          </p15:clr>
        </p15:guide>
        <p15:guide id="3" orient="horz" pos="3816" userDrawn="1">
          <p15:clr>
            <a:srgbClr val="FBAE40"/>
          </p15:clr>
        </p15:guide>
        <p15:guide id="4" pos="528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461665"/>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10" name="Title 3">
            <a:extLst>
              <a:ext uri="{FF2B5EF4-FFF2-40B4-BE49-F238E27FC236}">
                <a16:creationId xmlns:a16="http://schemas.microsoft.com/office/drawing/2014/main" id="{5441A789-310C-41A7-8273-BE7B724F8DD9}"/>
              </a:ext>
            </a:extLst>
          </p:cNvPr>
          <p:cNvSpPr txBox="1">
            <a:spLocks/>
          </p:cNvSpPr>
          <p:nvPr userDrawn="1"/>
        </p:nvSpPr>
        <p:spPr>
          <a:xfrm>
            <a:off x="304800" y="383794"/>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panose="020B0502020202020204" pitchFamily="34" charset="0"/>
              </a:rPr>
              <a:t>ACKNOWLEDGEMENTS</a:t>
            </a:r>
          </a:p>
        </p:txBody>
      </p:sp>
      <p:sp>
        <p:nvSpPr>
          <p:cNvPr id="6" name="Rectangle 5">
            <a:extLst>
              <a:ext uri="{FF2B5EF4-FFF2-40B4-BE49-F238E27FC236}">
                <a16:creationId xmlns:a16="http://schemas.microsoft.com/office/drawing/2014/main" id="{1749E6B6-CC76-4A5C-81DB-89ED2DB3C815}"/>
              </a:ext>
            </a:extLst>
          </p:cNvPr>
          <p:cNvSpPr/>
          <p:nvPr userDrawn="1"/>
        </p:nvSpPr>
        <p:spPr>
          <a:xfrm flipV="1">
            <a:off x="0" y="114300"/>
            <a:ext cx="213360" cy="909828"/>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Logo, icon&#10;&#10;Description automatically generated">
            <a:extLst>
              <a:ext uri="{FF2B5EF4-FFF2-40B4-BE49-F238E27FC236}">
                <a16:creationId xmlns:a16="http://schemas.microsoft.com/office/drawing/2014/main" id="{7E950B24-E3C6-4031-A4A4-5FEB940B851F}"/>
              </a:ext>
            </a:extLst>
          </p:cNvPr>
          <p:cNvPicPr>
            <a:picLocks noChangeAspect="1"/>
          </p:cNvPicPr>
          <p:nvPr userDrawn="1"/>
        </p:nvPicPr>
        <p:blipFill>
          <a:blip r:embed="rId2" cstate="print">
            <a:alphaModFix amt="10000"/>
            <a:extLst>
              <a:ext uri="{28A0092B-C50C-407E-A947-70E740481C1C}">
                <a14:useLocalDpi xmlns:a14="http://schemas.microsoft.com/office/drawing/2010/main" val="0"/>
              </a:ext>
            </a:extLst>
          </a:blip>
          <a:stretch>
            <a:fillRect/>
          </a:stretch>
        </p:blipFill>
        <p:spPr>
          <a:xfrm>
            <a:off x="3891378" y="1551586"/>
            <a:ext cx="4572000" cy="4572000"/>
          </a:xfrm>
          <a:prstGeom prst="rect">
            <a:avLst/>
          </a:prstGeom>
        </p:spPr>
      </p:pic>
    </p:spTree>
    <p:extLst>
      <p:ext uri="{BB962C8B-B14F-4D97-AF65-F5344CB8AC3E}">
        <p14:creationId xmlns:p14="http://schemas.microsoft.com/office/powerpoint/2010/main" val="2069824305"/>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72" userDrawn="1">
          <p15:clr>
            <a:srgbClr val="FBAE40"/>
          </p15:clr>
        </p15:guide>
        <p15:guide id="3" orient="horz" pos="3816" userDrawn="1">
          <p15:clr>
            <a:srgbClr val="FBAE40"/>
          </p15:clr>
        </p15:guide>
        <p15:guide id="4" pos="528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op Lin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93D26A5-A731-49B8-8279-692F52900BF3}"/>
              </a:ext>
            </a:extLst>
          </p:cNvPr>
          <p:cNvSpPr/>
          <p:nvPr userDrawn="1"/>
        </p:nvSpPr>
        <p:spPr>
          <a:xfrm>
            <a:off x="0" y="0"/>
            <a:ext cx="12192000" cy="3429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6022445"/>
      </p:ext>
    </p:extLst>
  </p:cSld>
  <p:clrMapOvr>
    <a:masterClrMapping/>
  </p:clrMapOvr>
  <p:extLst>
    <p:ext uri="{DCECCB84-F9BA-43D5-87BE-67443E8EF086}">
      <p15:sldGuideLst xmlns:p15="http://schemas.microsoft.com/office/powerpoint/2012/main">
        <p15:guide id="1" orient="horz" pos="72" userDrawn="1">
          <p15:clr>
            <a:srgbClr val="FBAE40"/>
          </p15:clr>
        </p15:guide>
        <p15:guide id="2" orient="horz" pos="4224"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Accent + Bottom 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702B3E-3A13-4051-8B74-7E8FFB54916F}"/>
              </a:ext>
            </a:extLst>
          </p:cNvPr>
          <p:cNvSpPr/>
          <p:nvPr userDrawn="1"/>
        </p:nvSpPr>
        <p:spPr>
          <a:xfrm flipV="1">
            <a:off x="0" y="0"/>
            <a:ext cx="266700" cy="1024128"/>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6740479-04F4-4BE2-AB62-C931C2EF990B}"/>
              </a:ext>
            </a:extLst>
          </p:cNvPr>
          <p:cNvSpPr/>
          <p:nvPr userDrawn="1"/>
        </p:nvSpPr>
        <p:spPr>
          <a:xfrm>
            <a:off x="0" y="6667500"/>
            <a:ext cx="12192000" cy="1905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4459087"/>
      </p:ext>
    </p:extLst>
  </p:cSld>
  <p:clrMapOvr>
    <a:masterClrMapping/>
  </p:clrMapOvr>
  <p:extLst>
    <p:ext uri="{DCECCB84-F9BA-43D5-87BE-67443E8EF086}">
      <p15:sldGuideLst xmlns:p15="http://schemas.microsoft.com/office/powerpoint/2012/main">
        <p15:guide id="1" orient="horz" pos="72"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300082"/>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10" name="Title 3">
            <a:extLst>
              <a:ext uri="{FF2B5EF4-FFF2-40B4-BE49-F238E27FC236}">
                <a16:creationId xmlns:a16="http://schemas.microsoft.com/office/drawing/2014/main" id="{5441A789-310C-41A7-8273-BE7B724F8DD9}"/>
              </a:ext>
            </a:extLst>
          </p:cNvPr>
          <p:cNvSpPr txBox="1">
            <a:spLocks/>
          </p:cNvSpPr>
          <p:nvPr userDrawn="1"/>
        </p:nvSpPr>
        <p:spPr>
          <a:xfrm>
            <a:off x="304800" y="383794"/>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rgbClr val="4DAEB3"/>
                </a:solidFill>
                <a:latin typeface="Century Gothic" panose="020B0502020202020204" pitchFamily="34" charset="0"/>
              </a:rPr>
              <a:t>ACKNOWLEDGEMENTS</a:t>
            </a:r>
          </a:p>
        </p:txBody>
      </p:sp>
      <p:sp>
        <p:nvSpPr>
          <p:cNvPr id="6" name="Rectangle 5">
            <a:extLst>
              <a:ext uri="{FF2B5EF4-FFF2-40B4-BE49-F238E27FC236}">
                <a16:creationId xmlns:a16="http://schemas.microsoft.com/office/drawing/2014/main" id="{1749E6B6-CC76-4A5C-81DB-89ED2DB3C815}"/>
              </a:ext>
            </a:extLst>
          </p:cNvPr>
          <p:cNvSpPr/>
          <p:nvPr userDrawn="1"/>
        </p:nvSpPr>
        <p:spPr>
          <a:xfrm flipV="1">
            <a:off x="0" y="0"/>
            <a:ext cx="266700" cy="68580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52BE540-DDB4-4CB3-9189-0CFE1B6E3A5A}"/>
              </a:ext>
            </a:extLst>
          </p:cNvPr>
          <p:cNvPicPr>
            <a:picLocks noChangeAspect="1"/>
          </p:cNvPicPr>
          <p:nvPr userDrawn="1"/>
        </p:nvPicPr>
        <p:blipFill>
          <a:blip r:embed="rId2" cstate="print">
            <a:alphaModFix amt="10000"/>
            <a:extLst>
              <a:ext uri="{28A0092B-C50C-407E-A947-70E740481C1C}">
                <a14:useLocalDpi xmlns:a14="http://schemas.microsoft.com/office/drawing/2010/main" val="0"/>
              </a:ext>
            </a:extLst>
          </a:blip>
          <a:srcRect/>
          <a:stretch/>
        </p:blipFill>
        <p:spPr>
          <a:xfrm>
            <a:off x="2103307" y="1939388"/>
            <a:ext cx="7685312" cy="3131623"/>
          </a:xfrm>
          <a:prstGeom prst="rect">
            <a:avLst/>
          </a:prstGeom>
        </p:spPr>
      </p:pic>
      <p:sp>
        <p:nvSpPr>
          <p:cNvPr id="5" name="TextBox 4">
            <a:extLst>
              <a:ext uri="{FF2B5EF4-FFF2-40B4-BE49-F238E27FC236}">
                <a16:creationId xmlns:a16="http://schemas.microsoft.com/office/drawing/2014/main" id="{2B54D486-0F58-46D4-AF0C-F39BC7CB941E}"/>
              </a:ext>
            </a:extLst>
          </p:cNvPr>
          <p:cNvSpPr txBox="1"/>
          <p:nvPr userDrawn="1"/>
        </p:nvSpPr>
        <p:spPr>
          <a:xfrm>
            <a:off x="2503714" y="4778829"/>
            <a:ext cx="7500257" cy="265457"/>
          </a:xfrm>
          <a:prstGeom prst="rect">
            <a:avLst/>
          </a:prstGeom>
          <a:noFill/>
        </p:spPr>
        <p:txBody>
          <a:bodyPr wrap="square" rtlCol="0">
            <a:spAutoFit/>
          </a:bodyPr>
          <a:lstStyle/>
          <a:p>
            <a:r>
              <a:rPr lang="en-US" sz="2000" b="1" spc="4000" baseline="0">
                <a:solidFill>
                  <a:srgbClr val="4DAEB3">
                    <a:alpha val="10000"/>
                  </a:srgbClr>
                </a:solidFill>
                <a:latin typeface="Century Gothic" panose="020B0502020202020204" pitchFamily="34" charset="0"/>
              </a:rPr>
              <a:t>ANNIVERSARY</a:t>
            </a:r>
            <a:endParaRPr lang="en-US" sz="2400" b="1" spc="4000" baseline="0">
              <a:solidFill>
                <a:srgbClr val="4DAEB3">
                  <a:alpha val="10000"/>
                </a:srgbClr>
              </a:solidFill>
              <a:latin typeface="Century Gothic" panose="020B0502020202020204" pitchFamily="34" charset="0"/>
            </a:endParaRPr>
          </a:p>
        </p:txBody>
      </p:sp>
    </p:spTree>
    <p:extLst>
      <p:ext uri="{BB962C8B-B14F-4D97-AF65-F5344CB8AC3E}">
        <p14:creationId xmlns:p14="http://schemas.microsoft.com/office/powerpoint/2010/main" val="2268366066"/>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72" userDrawn="1">
          <p15:clr>
            <a:srgbClr val="FBAE40"/>
          </p15:clr>
        </p15:guide>
        <p15:guide id="3" orient="horz" pos="3816" userDrawn="1">
          <p15:clr>
            <a:srgbClr val="FBAE40"/>
          </p15:clr>
        </p15:guide>
        <p15:guide id="4" pos="528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461665"/>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10" name="Title 3">
            <a:extLst>
              <a:ext uri="{FF2B5EF4-FFF2-40B4-BE49-F238E27FC236}">
                <a16:creationId xmlns:a16="http://schemas.microsoft.com/office/drawing/2014/main" id="{5441A789-310C-41A7-8273-BE7B724F8DD9}"/>
              </a:ext>
            </a:extLst>
          </p:cNvPr>
          <p:cNvSpPr txBox="1">
            <a:spLocks/>
          </p:cNvSpPr>
          <p:nvPr userDrawn="1"/>
        </p:nvSpPr>
        <p:spPr>
          <a:xfrm>
            <a:off x="304800" y="383794"/>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panose="020B0502020202020204" pitchFamily="34" charset="0"/>
              </a:rPr>
              <a:t>Acknowledgements</a:t>
            </a:r>
          </a:p>
        </p:txBody>
      </p:sp>
      <p:sp>
        <p:nvSpPr>
          <p:cNvPr id="6" name="Rectangle 5">
            <a:extLst>
              <a:ext uri="{FF2B5EF4-FFF2-40B4-BE49-F238E27FC236}">
                <a16:creationId xmlns:a16="http://schemas.microsoft.com/office/drawing/2014/main" id="{1749E6B6-CC76-4A5C-81DB-89ED2DB3C815}"/>
              </a:ext>
            </a:extLst>
          </p:cNvPr>
          <p:cNvSpPr/>
          <p:nvPr userDrawn="1"/>
        </p:nvSpPr>
        <p:spPr>
          <a:xfrm flipV="1">
            <a:off x="0" y="0"/>
            <a:ext cx="266700" cy="6858000"/>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A52BE540-DDB4-4CB3-9189-0CFE1B6E3A5A}"/>
              </a:ext>
            </a:extLst>
          </p:cNvPr>
          <p:cNvPicPr>
            <a:picLocks noChangeAspect="1"/>
          </p:cNvPicPr>
          <p:nvPr userDrawn="1"/>
        </p:nvPicPr>
        <p:blipFill>
          <a:blip r:embed="rId2" cstate="print">
            <a:alphaModFix amt="10000"/>
            <a:extLst>
              <a:ext uri="{28A0092B-C50C-407E-A947-70E740481C1C}">
                <a14:useLocalDpi xmlns:a14="http://schemas.microsoft.com/office/drawing/2010/main" val="0"/>
              </a:ext>
            </a:extLst>
          </a:blip>
          <a:srcRect/>
          <a:stretch/>
        </p:blipFill>
        <p:spPr>
          <a:xfrm>
            <a:off x="2103307" y="1939388"/>
            <a:ext cx="7685312" cy="3131623"/>
          </a:xfrm>
          <a:prstGeom prst="rect">
            <a:avLst/>
          </a:prstGeom>
        </p:spPr>
      </p:pic>
      <p:sp>
        <p:nvSpPr>
          <p:cNvPr id="5" name="TextBox 4">
            <a:extLst>
              <a:ext uri="{FF2B5EF4-FFF2-40B4-BE49-F238E27FC236}">
                <a16:creationId xmlns:a16="http://schemas.microsoft.com/office/drawing/2014/main" id="{2B54D486-0F58-46D4-AF0C-F39BC7CB941E}"/>
              </a:ext>
            </a:extLst>
          </p:cNvPr>
          <p:cNvSpPr txBox="1"/>
          <p:nvPr userDrawn="1"/>
        </p:nvSpPr>
        <p:spPr>
          <a:xfrm>
            <a:off x="2503714" y="4778829"/>
            <a:ext cx="7500257" cy="400110"/>
          </a:xfrm>
          <a:prstGeom prst="rect">
            <a:avLst/>
          </a:prstGeom>
          <a:noFill/>
        </p:spPr>
        <p:txBody>
          <a:bodyPr wrap="square" rtlCol="0">
            <a:spAutoFit/>
          </a:bodyPr>
          <a:lstStyle/>
          <a:p>
            <a:r>
              <a:rPr lang="en-US" sz="2000" b="1" spc="4000" baseline="0">
                <a:solidFill>
                  <a:srgbClr val="4DAEB3">
                    <a:alpha val="10000"/>
                  </a:srgbClr>
                </a:solidFill>
                <a:latin typeface="Century Gothic" panose="020B0502020202020204" pitchFamily="34" charset="0"/>
              </a:rPr>
              <a:t>ANNIVERSARY</a:t>
            </a:r>
            <a:endParaRPr lang="en-US" sz="2400" b="1" spc="4000" baseline="0">
              <a:solidFill>
                <a:srgbClr val="4DAEB3">
                  <a:alpha val="10000"/>
                </a:srgbClr>
              </a:solidFill>
              <a:latin typeface="Century Gothic" panose="020B0502020202020204" pitchFamily="34" charset="0"/>
            </a:endParaRPr>
          </a:p>
        </p:txBody>
      </p:sp>
    </p:spTree>
    <p:extLst>
      <p:ext uri="{BB962C8B-B14F-4D97-AF65-F5344CB8AC3E}">
        <p14:creationId xmlns:p14="http://schemas.microsoft.com/office/powerpoint/2010/main" val="2268366066"/>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72" userDrawn="1">
          <p15:clr>
            <a:srgbClr val="FBAE40"/>
          </p15:clr>
        </p15:guide>
        <p15:guide id="3" orient="horz" pos="3816" userDrawn="1">
          <p15:clr>
            <a:srgbClr val="FBAE40"/>
          </p15:clr>
        </p15:guide>
        <p15:guide id="4" pos="528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riginal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ECC44FF-7552-4D07-BDA7-0A574B0B4CE8}"/>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17517" r="31056"/>
          <a:stretch/>
        </p:blipFill>
        <p:spPr>
          <a:xfrm>
            <a:off x="0" y="0"/>
            <a:ext cx="5576039" cy="6099048"/>
          </a:xfrm>
          <a:prstGeom prst="rect">
            <a:avLst/>
          </a:prstGeom>
        </p:spPr>
      </p:pic>
      <p:grpSp>
        <p:nvGrpSpPr>
          <p:cNvPr id="5" name="Group 4"/>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userDrawn="1"/>
        </p:nvSpPr>
        <p:spPr>
          <a:xfrm>
            <a:off x="3941569" y="5738633"/>
            <a:ext cx="7136613" cy="338554"/>
          </a:xfrm>
          <a:prstGeom prst="rect">
            <a:avLst/>
          </a:prstGeom>
          <a:noFill/>
        </p:spPr>
        <p:txBody>
          <a:bodyPr wrap="square" rtlCol="0" anchor="ctr">
            <a:spAutoFit/>
          </a:bodyPr>
          <a:lstStyle/>
          <a:p>
            <a:pPr algn="r"/>
            <a:r>
              <a:rPr lang="en-US" sz="1600">
                <a:solidFill>
                  <a:srgbClr val="266E99"/>
                </a:solidFill>
                <a:latin typeface="Century Gothic" panose="020B0502020202020204" pitchFamily="34" charset="0"/>
              </a:rPr>
              <a:t>| </a:t>
            </a:r>
            <a:r>
              <a:rPr lang="en-US" sz="1600" spc="100" baseline="0">
                <a:solidFill>
                  <a:srgbClr val="266E99"/>
                </a:solidFill>
                <a:latin typeface="Century Gothic" panose="020B0502020202020204" pitchFamily="34" charset="0"/>
              </a:rPr>
              <a:t>Fall 2021</a:t>
            </a:r>
          </a:p>
        </p:txBody>
      </p:sp>
      <p:sp>
        <p:nvSpPr>
          <p:cNvPr id="26" name="Rounded Rectangle 25"/>
          <p:cNvSpPr/>
          <p:nvPr userDrawn="1"/>
        </p:nvSpPr>
        <p:spPr>
          <a:xfrm>
            <a:off x="-143435" y="6091356"/>
            <a:ext cx="12505764" cy="314088"/>
          </a:xfrm>
          <a:prstGeom prst="roundRect">
            <a:avLst/>
          </a:prstGeom>
          <a:solidFill>
            <a:srgbClr val="266E9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userDrawn="1"/>
        </p:nvSpPr>
        <p:spPr>
          <a:xfrm>
            <a:off x="10984705" y="5682402"/>
            <a:ext cx="1075765" cy="1075765"/>
          </a:xfrm>
          <a:prstGeom prst="ellipse">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6" name="Picture 35"/>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95300" y="6175312"/>
            <a:ext cx="993971" cy="161713"/>
          </a:xfrm>
          <a:prstGeom prst="rect">
            <a:avLst/>
          </a:prstGeom>
        </p:spPr>
      </p:pic>
      <p:pic>
        <p:nvPicPr>
          <p:cNvPr id="15" name="Picture 14"/>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1092819" y="5790516"/>
            <a:ext cx="859536" cy="859536"/>
          </a:xfrm>
          <a:prstGeom prst="rect">
            <a:avLst/>
          </a:prstGeom>
        </p:spPr>
      </p:pic>
    </p:spTree>
    <p:extLst>
      <p:ext uri="{BB962C8B-B14F-4D97-AF65-F5344CB8AC3E}">
        <p14:creationId xmlns:p14="http://schemas.microsoft.com/office/powerpoint/2010/main" val="1199173812"/>
      </p:ext>
    </p:extLst>
  </p:cSld>
  <p:clrMapOvr>
    <a:masterClrMapping/>
  </p:clrMapOvr>
  <p:extLst>
    <p:ext uri="{DCECCB84-F9BA-43D5-87BE-67443E8EF086}">
      <p15:sldGuideLst xmlns:p15="http://schemas.microsoft.com/office/powerpoint/2012/main">
        <p15:guide id="1" orient="horz" pos="4272" userDrawn="1">
          <p15:clr>
            <a:srgbClr val="FBAE40"/>
          </p15:clr>
        </p15:guide>
        <p15:guide id="2" orient="horz" pos="3936">
          <p15:clr>
            <a:srgbClr val="FBAE40"/>
          </p15:clr>
        </p15:guide>
        <p15:guide id="3" pos="7224">
          <p15:clr>
            <a:srgbClr val="FBAE40"/>
          </p15:clr>
        </p15:guide>
        <p15:guide id="4" pos="3624" userDrawn="1">
          <p15:clr>
            <a:srgbClr val="FBAE40"/>
          </p15:clr>
        </p15:guide>
        <p15:guide id="5" pos="7536" userDrawn="1">
          <p15:clr>
            <a:srgbClr val="FBAE40"/>
          </p15:clr>
        </p15:guide>
        <p15:guide id="6" pos="3840" userDrawn="1">
          <p15:clr>
            <a:srgbClr val="FBAE40"/>
          </p15:clr>
        </p15:guide>
        <p15:guide id="7" orient="horz" pos="420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Title">
    <p:spTree>
      <p:nvGrpSpPr>
        <p:cNvPr id="1" name=""/>
        <p:cNvGrpSpPr/>
        <p:nvPr/>
      </p:nvGrpSpPr>
      <p:grpSpPr>
        <a:xfrm>
          <a:off x="0" y="0"/>
          <a:ext cx="0" cy="0"/>
          <a:chOff x="0" y="0"/>
          <a:chExt cx="0" cy="0"/>
        </a:xfrm>
      </p:grpSpPr>
      <p:grpSp>
        <p:nvGrpSpPr>
          <p:cNvPr id="2" name="Group 1"/>
          <p:cNvGrpSpPr/>
          <p:nvPr userDrawn="1"/>
        </p:nvGrpSpPr>
        <p:grpSpPr>
          <a:xfrm>
            <a:off x="9147470" y="238125"/>
            <a:ext cx="2609014" cy="741586"/>
            <a:chOff x="9147470" y="238125"/>
            <a:chExt cx="2609014" cy="741586"/>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885876" y="238125"/>
              <a:ext cx="870608" cy="741586"/>
            </a:xfrm>
            <a:prstGeom prst="rect">
              <a:avLst/>
            </a:prstGeom>
          </p:spPr>
        </p:pic>
        <p:sp>
          <p:nvSpPr>
            <p:cNvPr id="4" name="TextBox 3"/>
            <p:cNvSpPr txBox="1"/>
            <p:nvPr userDrawn="1"/>
          </p:nvSpPr>
          <p:spPr>
            <a:xfrm>
              <a:off x="9147470" y="433495"/>
              <a:ext cx="1640135" cy="350116"/>
            </a:xfrm>
            <a:prstGeom prst="rect">
              <a:avLst/>
            </a:prstGeom>
            <a:noFill/>
          </p:spPr>
          <p:txBody>
            <a:bodyPr wrap="square" rtlCol="0">
              <a:noAutofit/>
            </a:bodyPr>
            <a:lstStyle/>
            <a:p>
              <a:pPr algn="r"/>
              <a:r>
                <a:rPr lang="en-US" sz="800" b="1">
                  <a:latin typeface="Arial" panose="020B0604020202020204" pitchFamily="34" charset="0"/>
                  <a:cs typeface="Arial" panose="020B0604020202020204" pitchFamily="34" charset="0"/>
                </a:rPr>
                <a:t>National</a:t>
              </a:r>
              <a:r>
                <a:rPr lang="en-US" sz="800" b="1" baseline="0">
                  <a:latin typeface="Arial" panose="020B0604020202020204" pitchFamily="34" charset="0"/>
                  <a:cs typeface="Arial" panose="020B0604020202020204" pitchFamily="34" charset="0"/>
                </a:rPr>
                <a:t> Aeronautics and Space Administration</a:t>
              </a:r>
              <a:endParaRPr lang="en-US" sz="800" b="1">
                <a:latin typeface="Arial" panose="020B0604020202020204" pitchFamily="34" charset="0"/>
                <a:cs typeface="Arial" panose="020B0604020202020204" pitchFamily="34" charset="0"/>
              </a:endParaRPr>
            </a:p>
          </p:txBody>
        </p:sp>
        <p:cxnSp>
          <p:nvCxnSpPr>
            <p:cNvPr id="9" name="Straight Connector 8"/>
            <p:cNvCxnSpPr/>
            <p:nvPr userDrawn="1"/>
          </p:nvCxnSpPr>
          <p:spPr>
            <a:xfrm>
              <a:off x="10835976" y="292062"/>
              <a:ext cx="0" cy="62233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6576497"/>
      </p:ext>
    </p:extLst>
  </p:cSld>
  <p:clrMapOvr>
    <a:masterClrMapping/>
  </p:clrMapOvr>
  <p:extLst>
    <p:ext uri="{DCECCB84-F9BA-43D5-87BE-67443E8EF086}">
      <p15:sldGuideLst xmlns:p15="http://schemas.microsoft.com/office/powerpoint/2012/main">
        <p15:guide id="1" orient="horz" pos="4152">
          <p15:clr>
            <a:srgbClr val="FBAE40"/>
          </p15:clr>
        </p15:guide>
        <p15:guide id="2" orient="horz" pos="3936">
          <p15:clr>
            <a:srgbClr val="FBAE40"/>
          </p15:clr>
        </p15:guide>
        <p15:guide id="3" pos="7224">
          <p15:clr>
            <a:srgbClr val="FBAE40"/>
          </p15:clr>
        </p15:guide>
        <p15:guide id="4" pos="3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iddle Icon">
    <p:spTree>
      <p:nvGrpSpPr>
        <p:cNvPr id="1" name=""/>
        <p:cNvGrpSpPr/>
        <p:nvPr/>
      </p:nvGrpSpPr>
      <p:grpSpPr>
        <a:xfrm>
          <a:off x="0" y="0"/>
          <a:ext cx="0" cy="0"/>
          <a:chOff x="0" y="0"/>
          <a:chExt cx="0" cy="0"/>
        </a:xfrm>
      </p:grpSpPr>
      <p:sp>
        <p:nvSpPr>
          <p:cNvPr id="8" name="Rounded Rectangle 7"/>
          <p:cNvSpPr/>
          <p:nvPr userDrawn="1"/>
        </p:nvSpPr>
        <p:spPr>
          <a:xfrm>
            <a:off x="-101601" y="6379042"/>
            <a:ext cx="12358255" cy="160765"/>
          </a:xfrm>
          <a:prstGeom prst="roundRect">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5778758" y="6142182"/>
            <a:ext cx="634484" cy="634484"/>
          </a:xfrm>
          <a:prstGeom prst="ellipse">
            <a:avLst/>
          </a:prstGeom>
          <a:solidFill>
            <a:srgbClr val="266E9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5844540" y="6207964"/>
            <a:ext cx="502920" cy="502920"/>
          </a:xfrm>
          <a:prstGeom prst="rect">
            <a:avLst/>
          </a:prstGeom>
        </p:spPr>
      </p:pic>
    </p:spTree>
    <p:extLst>
      <p:ext uri="{BB962C8B-B14F-4D97-AF65-F5344CB8AC3E}">
        <p14:creationId xmlns:p14="http://schemas.microsoft.com/office/powerpoint/2010/main" val="3142485783"/>
      </p:ext>
    </p:extLst>
  </p:cSld>
  <p:clrMapOvr>
    <a:masterClrMapping/>
  </p:clrMapOvr>
  <p:extLst>
    <p:ext uri="{DCECCB84-F9BA-43D5-87BE-67443E8EF086}">
      <p15:sldGuideLst xmlns:p15="http://schemas.microsoft.com/office/powerpoint/2012/main">
        <p15:guide id="1" orient="horz" pos="672">
          <p15:clr>
            <a:srgbClr val="FBAE40"/>
          </p15:clr>
        </p15:guide>
        <p15:guide id="2" orient="horz" pos="4272" userDrawn="1">
          <p15:clr>
            <a:srgbClr val="FBAE40"/>
          </p15:clr>
        </p15:guide>
        <p15:guide id="3" orient="horz" pos="42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eft Icon">
    <p:spTree>
      <p:nvGrpSpPr>
        <p:cNvPr id="1" name=""/>
        <p:cNvGrpSpPr/>
        <p:nvPr/>
      </p:nvGrpSpPr>
      <p:grpSpPr>
        <a:xfrm>
          <a:off x="0" y="0"/>
          <a:ext cx="0" cy="0"/>
          <a:chOff x="0" y="0"/>
          <a:chExt cx="0" cy="0"/>
        </a:xfrm>
      </p:grpSpPr>
      <p:sp>
        <p:nvSpPr>
          <p:cNvPr id="8" name="Rounded Rectangle 7"/>
          <p:cNvSpPr/>
          <p:nvPr userDrawn="1"/>
        </p:nvSpPr>
        <p:spPr>
          <a:xfrm>
            <a:off x="-101601" y="6379042"/>
            <a:ext cx="12358255" cy="160765"/>
          </a:xfrm>
          <a:prstGeom prst="roundRect">
            <a:avLst/>
          </a:prstGeom>
          <a:solidFill>
            <a:srgbClr val="266E9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userDrawn="1"/>
        </p:nvSpPr>
        <p:spPr>
          <a:xfrm>
            <a:off x="178058" y="6142182"/>
            <a:ext cx="634484" cy="634484"/>
          </a:xfrm>
          <a:prstGeom prst="ellipse">
            <a:avLst/>
          </a:prstGeom>
          <a:solidFill>
            <a:srgbClr val="266E99"/>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3840" y="6207964"/>
            <a:ext cx="502920" cy="502920"/>
          </a:xfrm>
          <a:prstGeom prst="rect">
            <a:avLst/>
          </a:prstGeom>
        </p:spPr>
      </p:pic>
    </p:spTree>
    <p:extLst>
      <p:ext uri="{BB962C8B-B14F-4D97-AF65-F5344CB8AC3E}">
        <p14:creationId xmlns:p14="http://schemas.microsoft.com/office/powerpoint/2010/main" val="2098092589"/>
      </p:ext>
    </p:extLst>
  </p:cSld>
  <p:clrMapOvr>
    <a:masterClrMapping/>
  </p:clrMapOvr>
  <p:extLst>
    <p:ext uri="{DCECCB84-F9BA-43D5-87BE-67443E8EF086}">
      <p15:sldGuideLst xmlns:p15="http://schemas.microsoft.com/office/powerpoint/2012/main">
        <p15:guide id="1" orient="horz" pos="672">
          <p15:clr>
            <a:srgbClr val="FBAE40"/>
          </p15:clr>
        </p15:guide>
        <p15:guide id="2" pos="144" userDrawn="1">
          <p15:clr>
            <a:srgbClr val="FBAE40"/>
          </p15:clr>
        </p15:guide>
        <p15:guide id="3" orient="horz" pos="4224" userDrawn="1">
          <p15:clr>
            <a:srgbClr val="FBAE40"/>
          </p15:clr>
        </p15:guide>
        <p15:guide id="4" pos="120" userDrawn="1">
          <p15:clr>
            <a:srgbClr val="FBAE40"/>
          </p15:clr>
        </p15:guide>
        <p15:guide id="5" orient="horz" pos="427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300082"/>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7" name="Rounded Rectangle 6"/>
          <p:cNvSpPr/>
          <p:nvPr userDrawn="1"/>
        </p:nvSpPr>
        <p:spPr>
          <a:xfrm>
            <a:off x="-166047" y="802756"/>
            <a:ext cx="12524095" cy="203966"/>
          </a:xfrm>
          <a:prstGeom prst="round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A478"/>
              </a:solidFill>
            </a:endParaRPr>
          </a:p>
        </p:txBody>
      </p:sp>
      <p:sp>
        <p:nvSpPr>
          <p:cNvPr id="9" name="Title 3"/>
          <p:cNvSpPr txBox="1">
            <a:spLocks/>
          </p:cNvSpPr>
          <p:nvPr userDrawn="1"/>
        </p:nvSpPr>
        <p:spPr>
          <a:xfrm>
            <a:off x="396685" y="387725"/>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266E99"/>
                </a:solidFill>
                <a:latin typeface="Century Gothic" panose="020B0502020202020204" pitchFamily="34" charset="0"/>
              </a:rPr>
              <a:t>ACKNOWLEDGEMENTS</a:t>
            </a:r>
          </a:p>
        </p:txBody>
      </p:sp>
      <p:pic>
        <p:nvPicPr>
          <p:cNvPr id="19" name="Pictur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992880" y="1891942"/>
            <a:ext cx="4206240" cy="4206240"/>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51534" y="537404"/>
            <a:ext cx="1468966" cy="228600"/>
          </a:xfrm>
          <a:prstGeom prst="rect">
            <a:avLst/>
          </a:prstGeom>
        </p:spPr>
      </p:pic>
      <p:sp>
        <p:nvSpPr>
          <p:cNvPr id="11" name="Rectangle 10"/>
          <p:cNvSpPr/>
          <p:nvPr userDrawn="1"/>
        </p:nvSpPr>
        <p:spPr>
          <a:xfrm>
            <a:off x="3702756" y="1445741"/>
            <a:ext cx="4786489" cy="475029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824305"/>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3816"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cknowledgements">
    <p:spTree>
      <p:nvGrpSpPr>
        <p:cNvPr id="1" name=""/>
        <p:cNvGrpSpPr/>
        <p:nvPr/>
      </p:nvGrpSpPr>
      <p:grpSpPr>
        <a:xfrm>
          <a:off x="0" y="0"/>
          <a:ext cx="0" cy="0"/>
          <a:chOff x="0" y="0"/>
          <a:chExt cx="0" cy="0"/>
        </a:xfrm>
      </p:grpSpPr>
      <p:sp>
        <p:nvSpPr>
          <p:cNvPr id="8" name="Rectangle 7"/>
          <p:cNvSpPr/>
          <p:nvPr userDrawn="1"/>
        </p:nvSpPr>
        <p:spPr>
          <a:xfrm>
            <a:off x="495300" y="6400881"/>
            <a:ext cx="11201399" cy="461665"/>
          </a:xfrm>
          <a:prstGeom prst="rect">
            <a:avLst/>
          </a:prstGeom>
        </p:spPr>
        <p:txBody>
          <a:bodyPr wrap="square">
            <a:spAutoFit/>
          </a:bodyPr>
          <a:lstStyle/>
          <a:p>
            <a:pPr algn="ctr">
              <a:buClr>
                <a:prstClr val="black"/>
              </a:buClr>
              <a:buSzPct val="25000"/>
              <a:defRPr/>
            </a:pPr>
            <a:r>
              <a:rPr lang="en-US" sz="800" i="1">
                <a:solidFill>
                  <a:schemeClr val="tx1">
                    <a:lumMod val="75000"/>
                    <a:lumOff val="25000"/>
                  </a:schemeClr>
                </a:solidFill>
                <a:latin typeface="Century Gothic" panose="020F0302020204030204"/>
              </a:rPr>
              <a:t>This material is based upon work supported by NASA through contract NNL16AA05C. Any mention of a commercial product, service, or activity in this material does not constitute NASA endorsement. Any opinions, findings, and conclusions or recommendations expressed in this material are those of the author(s) and do not necessarily reflect the views of the National Aeronautics and Space Administration and partner organizations. </a:t>
            </a:r>
          </a:p>
          <a:p>
            <a:pPr algn="ctr">
              <a:buClr>
                <a:prstClr val="black"/>
              </a:buClr>
              <a:buSzPct val="25000"/>
            </a:pPr>
            <a:endParaRPr lang="en-US" sz="800" i="1">
              <a:solidFill>
                <a:srgbClr val="E7E6E6">
                  <a:lumMod val="50000"/>
                </a:srgbClr>
              </a:solidFill>
              <a:latin typeface="Arial" panose="020B0604020202020204" pitchFamily="34" charset="0"/>
              <a:cs typeface="Arial" panose="020B0604020202020204" pitchFamily="34" charset="0"/>
            </a:endParaRPr>
          </a:p>
        </p:txBody>
      </p:sp>
      <p:sp>
        <p:nvSpPr>
          <p:cNvPr id="7" name="Rounded Rectangle 6"/>
          <p:cNvSpPr/>
          <p:nvPr userDrawn="1"/>
        </p:nvSpPr>
        <p:spPr>
          <a:xfrm>
            <a:off x="-166047" y="802756"/>
            <a:ext cx="12524095" cy="203966"/>
          </a:xfrm>
          <a:prstGeom prst="roundRect">
            <a:avLst/>
          </a:prstGeom>
          <a:solidFill>
            <a:srgbClr val="266E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66A478"/>
              </a:solidFill>
            </a:endParaRPr>
          </a:p>
        </p:txBody>
      </p:sp>
      <p:sp>
        <p:nvSpPr>
          <p:cNvPr id="9" name="Title 3"/>
          <p:cNvSpPr txBox="1">
            <a:spLocks/>
          </p:cNvSpPr>
          <p:nvPr userDrawn="1"/>
        </p:nvSpPr>
        <p:spPr>
          <a:xfrm>
            <a:off x="396685" y="387725"/>
            <a:ext cx="5724747" cy="419100"/>
          </a:xfrm>
          <a:prstGeom prst="rect">
            <a:avLst/>
          </a:prstGeom>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266E99"/>
                </a:solidFill>
                <a:latin typeface="Century Gothic" panose="020B0502020202020204" pitchFamily="34" charset="0"/>
              </a:rPr>
              <a:t>ACKNOWLEDGEMENTS</a:t>
            </a:r>
          </a:p>
        </p:txBody>
      </p:sp>
      <p:pic>
        <p:nvPicPr>
          <p:cNvPr id="19" name="Picture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992880" y="1891942"/>
            <a:ext cx="4206240" cy="4206240"/>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51534" y="537404"/>
            <a:ext cx="1468966" cy="228600"/>
          </a:xfrm>
          <a:prstGeom prst="rect">
            <a:avLst/>
          </a:prstGeom>
        </p:spPr>
      </p:pic>
      <p:sp>
        <p:nvSpPr>
          <p:cNvPr id="11" name="Rectangle 10"/>
          <p:cNvSpPr/>
          <p:nvPr userDrawn="1"/>
        </p:nvSpPr>
        <p:spPr>
          <a:xfrm>
            <a:off x="3702756" y="1445741"/>
            <a:ext cx="4786489" cy="475029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824305"/>
      </p:ext>
    </p:extLst>
  </p:cSld>
  <p:clrMapOvr>
    <a:masterClrMapping/>
  </p:clrMapOvr>
  <p:extLst>
    <p:ext uri="{DCECCB84-F9BA-43D5-87BE-67443E8EF086}">
      <p15:sldGuideLst xmlns:p15="http://schemas.microsoft.com/office/powerpoint/2012/main">
        <p15:guide id="1" orient="horz" pos="744" userDrawn="1">
          <p15:clr>
            <a:srgbClr val="FBAE40"/>
          </p15:clr>
        </p15:guide>
        <p15:guide id="2" orient="horz" pos="3816"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3241661"/>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790" r:id="rId3"/>
    <p:sldLayoutId id="2147483791" r:id="rId4"/>
    <p:sldLayoutId id="2147483792" r:id="rId5"/>
    <p:sldLayoutId id="2147483793" r:id="rId6"/>
    <p:sldLayoutId id="2147483794" r:id="rId7"/>
    <p:sldLayoutId id="2147483822" r:id="rId8"/>
    <p:sldLayoutId id="2147483795" r:id="rId9"/>
    <p:sldLayoutId id="2147483796" r:id="rId10"/>
    <p:sldLayoutId id="2147483797" r:id="rId11"/>
    <p:sldLayoutId id="2147483798" r:id="rId12"/>
    <p:sldLayoutId id="2147483799" r:id="rId13"/>
    <p:sldLayoutId id="2147483823" r:id="rId14"/>
    <p:sldLayoutId id="2147483800" r:id="rId15"/>
    <p:sldLayoutId id="2147483801" r:id="rId16"/>
    <p:sldLayoutId id="2147483802" r:id="rId17"/>
    <p:sldLayoutId id="2147483803" r:id="rId18"/>
    <p:sldLayoutId id="2147483804" r:id="rId19"/>
    <p:sldLayoutId id="2147483824" r:id="rId20"/>
    <p:sldLayoutId id="2147483805" r:id="rId21"/>
    <p:sldLayoutId id="2147483806" r:id="rId22"/>
    <p:sldLayoutId id="2147483807" r:id="rId23"/>
    <p:sldLayoutId id="2147483808" r:id="rId24"/>
    <p:sldLayoutId id="2147483809" r:id="rId25"/>
    <p:sldLayoutId id="2147483810" r:id="rId26"/>
    <p:sldLayoutId id="2147483811" r:id="rId27"/>
    <p:sldLayoutId id="2147483812" r:id="rId28"/>
    <p:sldLayoutId id="2147483813" r:id="rId29"/>
    <p:sldLayoutId id="2147483814" r:id="rId30"/>
    <p:sldLayoutId id="2147483825" r:id="rId31"/>
    <p:sldLayoutId id="2147483815" r:id="rId32"/>
    <p:sldLayoutId id="2147483816" r:id="rId33"/>
    <p:sldLayoutId id="2147483818" r:id="rId34"/>
    <p:sldLayoutId id="2147483826" r:id="rId35"/>
    <p:sldLayoutId id="2147483819"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68" userDrawn="1">
          <p15:clr>
            <a:srgbClr val="F26B43"/>
          </p15:clr>
        </p15:guide>
        <p15:guide id="2" orient="horz" pos="480" userDrawn="1">
          <p15:clr>
            <a:srgbClr val="F26B43"/>
          </p15:clr>
        </p15:guide>
        <p15:guide id="3" orient="horz" pos="216" userDrawn="1">
          <p15:clr>
            <a:srgbClr val="F26B43"/>
          </p15:clr>
        </p15:guide>
        <p15:guide id="4" pos="7320" userDrawn="1">
          <p15:clr>
            <a:srgbClr val="F26B43"/>
          </p15:clr>
        </p15:guide>
        <p15:guide id="5" pos="758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55.png"/><Relationship Id="rId11" Type="http://schemas.openxmlformats.org/officeDocument/2006/relationships/image" Target="../media/image60.sv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svg"/></Relationships>
</file>

<file path=ppt/slides/_rels/slide1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62.png"/></Relationships>
</file>

<file path=ppt/slides/_rels/slide1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1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68.png"/></Relationships>
</file>

<file path=ppt/slides/_rels/slide14.xml.rels><?xml version="1.0" encoding="UTF-8" standalone="yes"?>
<Relationships xmlns="http://schemas.openxmlformats.org/package/2006/relationships"><Relationship Id="rId3" Type="http://schemas.openxmlformats.org/officeDocument/2006/relationships/image" Target="../media/image680.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8" Type="http://schemas.openxmlformats.org/officeDocument/2006/relationships/image" Target="../media/image77.svg"/><Relationship Id="rId13" Type="http://schemas.openxmlformats.org/officeDocument/2006/relationships/image" Target="../media/image82.png"/><Relationship Id="rId3" Type="http://schemas.openxmlformats.org/officeDocument/2006/relationships/image" Target="../media/image72.png"/><Relationship Id="rId7" Type="http://schemas.openxmlformats.org/officeDocument/2006/relationships/image" Target="../media/image76.png"/><Relationship Id="rId12" Type="http://schemas.openxmlformats.org/officeDocument/2006/relationships/image" Target="../media/image81.svg"/><Relationship Id="rId2" Type="http://schemas.openxmlformats.org/officeDocument/2006/relationships/notesSlide" Target="../notesSlides/notesSlide17.xml"/><Relationship Id="rId16" Type="http://schemas.openxmlformats.org/officeDocument/2006/relationships/image" Target="../media/image85.svg"/><Relationship Id="rId1" Type="http://schemas.openxmlformats.org/officeDocument/2006/relationships/slideLayout" Target="../slideLayouts/slideLayout23.xml"/><Relationship Id="rId6" Type="http://schemas.openxmlformats.org/officeDocument/2006/relationships/image" Target="../media/image75.svg"/><Relationship Id="rId11" Type="http://schemas.openxmlformats.org/officeDocument/2006/relationships/image" Target="../media/image80.png"/><Relationship Id="rId5" Type="http://schemas.openxmlformats.org/officeDocument/2006/relationships/image" Target="../media/image74.png"/><Relationship Id="rId15" Type="http://schemas.openxmlformats.org/officeDocument/2006/relationships/image" Target="../media/image84.png"/><Relationship Id="rId10" Type="http://schemas.openxmlformats.org/officeDocument/2006/relationships/image" Target="../media/image79.svg"/><Relationship Id="rId4" Type="http://schemas.openxmlformats.org/officeDocument/2006/relationships/image" Target="../media/image73.svg"/><Relationship Id="rId9" Type="http://schemas.openxmlformats.org/officeDocument/2006/relationships/image" Target="../media/image78.png"/><Relationship Id="rId14" Type="http://schemas.openxmlformats.org/officeDocument/2006/relationships/image" Target="../media/image83.svg"/></Relationships>
</file>

<file path=ppt/slides/_rels/slide18.xml.rels><?xml version="1.0" encoding="UTF-8" standalone="yes"?>
<Relationships xmlns="http://schemas.openxmlformats.org/package/2006/relationships"><Relationship Id="rId8" Type="http://schemas.openxmlformats.org/officeDocument/2006/relationships/image" Target="../media/image91.png"/><Relationship Id="rId13" Type="http://schemas.openxmlformats.org/officeDocument/2006/relationships/image" Target="../media/image96.svg"/><Relationship Id="rId3" Type="http://schemas.openxmlformats.org/officeDocument/2006/relationships/image" Target="../media/image86.tiff"/><Relationship Id="rId7" Type="http://schemas.openxmlformats.org/officeDocument/2006/relationships/image" Target="../media/image90.jpeg"/><Relationship Id="rId12" Type="http://schemas.openxmlformats.org/officeDocument/2006/relationships/image" Target="../media/image95.pn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89.png"/><Relationship Id="rId11" Type="http://schemas.openxmlformats.org/officeDocument/2006/relationships/image" Target="../media/image94.svg"/><Relationship Id="rId5" Type="http://schemas.openxmlformats.org/officeDocument/2006/relationships/image" Target="../media/image88.png"/><Relationship Id="rId10" Type="http://schemas.openxmlformats.org/officeDocument/2006/relationships/image" Target="../media/image93.png"/><Relationship Id="rId4" Type="http://schemas.openxmlformats.org/officeDocument/2006/relationships/image" Target="../media/image87.png"/><Relationship Id="rId9" Type="http://schemas.openxmlformats.org/officeDocument/2006/relationships/image" Target="../media/image92.sv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microsoft.com/office/2018/10/relationships/comments" Target="../comments/modernComment_18B_CAB0094.xml"/><Relationship Id="rId7"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23.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2.xml.rels><?xml version="1.0" encoding="UTF-8" standalone="yes"?>
<Relationships xmlns="http://schemas.openxmlformats.org/package/2006/relationships"><Relationship Id="rId3" Type="http://schemas.openxmlformats.org/officeDocument/2006/relationships/image" Target="../media/image23.jpe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jpeg"/></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3" Type="http://schemas.microsoft.com/office/2018/10/relationships/comments" Target="../comments/modernComment_195_63E3B7B3.xml"/><Relationship Id="rId7" Type="http://schemas.openxmlformats.org/officeDocument/2006/relationships/image" Target="../media/image103.png"/><Relationship Id="rId2" Type="http://schemas.openxmlformats.org/officeDocument/2006/relationships/notesSlide" Target="../notesSlides/notesSlide20.xml"/><Relationship Id="rId1" Type="http://schemas.openxmlformats.org/officeDocument/2006/relationships/slideLayout" Target="../slideLayouts/slideLayout23.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 Id="rId9" Type="http://schemas.openxmlformats.org/officeDocument/2006/relationships/image" Target="../media/image48.png"/></Relationships>
</file>

<file path=ppt/slides/_rels/slide21.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image" Target="../media/image104.png"/><Relationship Id="rId7" Type="http://schemas.openxmlformats.org/officeDocument/2006/relationships/image" Target="../media/image107.pn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106.png"/><Relationship Id="rId4" Type="http://schemas.openxmlformats.org/officeDocument/2006/relationships/image" Target="../media/image105.png"/></Relationships>
</file>

<file path=ppt/slides/_rels/slide2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3.xml"/><Relationship Id="rId1" Type="http://schemas.openxmlformats.org/officeDocument/2006/relationships/slideLayout" Target="../slideLayouts/slideLayout18.xml"/><Relationship Id="rId5" Type="http://schemas.openxmlformats.org/officeDocument/2006/relationships/image" Target="../media/image112.png"/><Relationship Id="rId4" Type="http://schemas.openxmlformats.org/officeDocument/2006/relationships/image" Target="../media/image111.png"/></Relationships>
</file>

<file path=ppt/slides/_rels/slide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25.xml"/><Relationship Id="rId1" Type="http://schemas.openxmlformats.org/officeDocument/2006/relationships/slideLayout" Target="../slideLayouts/slideLayout23.xml"/><Relationship Id="rId6" Type="http://schemas.openxmlformats.org/officeDocument/2006/relationships/image" Target="../media/image107.png"/><Relationship Id="rId5" Type="http://schemas.openxmlformats.org/officeDocument/2006/relationships/image" Target="../media/image48.png"/><Relationship Id="rId4" Type="http://schemas.openxmlformats.org/officeDocument/2006/relationships/image" Target="../media/image106.png"/></Relationships>
</file>

<file path=ppt/slides/_rels/slide2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26.xml"/><Relationship Id="rId1" Type="http://schemas.openxmlformats.org/officeDocument/2006/relationships/slideLayout" Target="../slideLayouts/slideLayout23.xml"/><Relationship Id="rId5" Type="http://schemas.openxmlformats.org/officeDocument/2006/relationships/image" Target="../media/image115.jpeg"/><Relationship Id="rId4" Type="http://schemas.openxmlformats.org/officeDocument/2006/relationships/image" Target="../media/image25.jpeg"/></Relationships>
</file>

<file path=ppt/slides/_rels/slide2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7.xml"/><Relationship Id="rId1" Type="http://schemas.openxmlformats.org/officeDocument/2006/relationships/slideLayout" Target="../slideLayouts/slideLayout18.xml"/><Relationship Id="rId4" Type="http://schemas.openxmlformats.org/officeDocument/2006/relationships/image" Target="../media/image117.png"/></Relationships>
</file>

<file path=ppt/slides/_rels/slide2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7D_14A8075D.xml"/><Relationship Id="rId2" Type="http://schemas.openxmlformats.org/officeDocument/2006/relationships/notesSlide" Target="../notesSlides/notesSlide3.xml"/><Relationship Id="rId1" Type="http://schemas.openxmlformats.org/officeDocument/2006/relationships/slideLayout" Target="../slideLayouts/slideLayout23.xml"/><Relationship Id="rId4" Type="http://schemas.openxmlformats.org/officeDocument/2006/relationships/image" Target="../media/image27.jpeg"/></Relationships>
</file>

<file path=ppt/slides/_rels/slide30.xml.rels><?xml version="1.0" encoding="UTF-8" standalone="yes"?>
<Relationships xmlns="http://schemas.openxmlformats.org/package/2006/relationships"><Relationship Id="rId3" Type="http://schemas.openxmlformats.org/officeDocument/2006/relationships/image" Target="../media/image114.jpeg"/><Relationship Id="rId7" Type="http://schemas.openxmlformats.org/officeDocument/2006/relationships/image" Target="../media/image121.jpeg"/><Relationship Id="rId2" Type="http://schemas.openxmlformats.org/officeDocument/2006/relationships/notesSlide" Target="../notesSlides/notesSlide30.xml"/><Relationship Id="rId1" Type="http://schemas.openxmlformats.org/officeDocument/2006/relationships/slideLayout" Target="../slideLayouts/slideLayout18.xml"/><Relationship Id="rId6" Type="http://schemas.openxmlformats.org/officeDocument/2006/relationships/image" Target="../media/image115.jpeg"/><Relationship Id="rId5" Type="http://schemas.openxmlformats.org/officeDocument/2006/relationships/image" Target="../media/image25.jpeg"/><Relationship Id="rId4" Type="http://schemas.openxmlformats.org/officeDocument/2006/relationships/image" Target="../media/image120.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2.xml"/><Relationship Id="rId1" Type="http://schemas.openxmlformats.org/officeDocument/2006/relationships/slideLayout" Target="../slideLayouts/slideLayout23.xml"/><Relationship Id="rId4" Type="http://schemas.openxmlformats.org/officeDocument/2006/relationships/image" Target="../media/image122.jpeg"/></Relationships>
</file>

<file path=ppt/slides/_rels/slide3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3.xml"/><Relationship Id="rId1" Type="http://schemas.openxmlformats.org/officeDocument/2006/relationships/slideLayout" Target="../slideLayouts/slideLayout23.xml"/><Relationship Id="rId4" Type="http://schemas.openxmlformats.org/officeDocument/2006/relationships/chart" Target="../charts/chart3.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1.xml"/><Relationship Id="rId13" Type="http://schemas.openxmlformats.org/officeDocument/2006/relationships/chart" Target="../charts/chart9.xml"/><Relationship Id="rId3" Type="http://schemas.openxmlformats.org/officeDocument/2006/relationships/chart" Target="../charts/chart4.xml"/><Relationship Id="rId7" Type="http://schemas.openxmlformats.org/officeDocument/2006/relationships/chart" Target="../charts/chart8.xml"/><Relationship Id="rId12"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23.xml"/><Relationship Id="rId6" Type="http://schemas.openxmlformats.org/officeDocument/2006/relationships/chart" Target="../charts/chart7.xml"/><Relationship Id="rId11" Type="http://schemas.openxmlformats.org/officeDocument/2006/relationships/diagramColors" Target="../diagrams/colors1.xml"/><Relationship Id="rId5" Type="http://schemas.openxmlformats.org/officeDocument/2006/relationships/chart" Target="../charts/chart6.xml"/><Relationship Id="rId10" Type="http://schemas.openxmlformats.org/officeDocument/2006/relationships/diagramQuickStyle" Target="../diagrams/quickStyle1.xml"/><Relationship Id="rId4" Type="http://schemas.openxmlformats.org/officeDocument/2006/relationships/chart" Target="../charts/chart5.xml"/><Relationship Id="rId9"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35.xml"/><Relationship Id="rId1" Type="http://schemas.openxmlformats.org/officeDocument/2006/relationships/slideLayout" Target="../slideLayouts/slideLayout23.xml"/><Relationship Id="rId4" Type="http://schemas.openxmlformats.org/officeDocument/2006/relationships/chart" Target="../charts/chart11.xml"/></Relationships>
</file>

<file path=ppt/slides/_rels/slide36.xml.rels><?xml version="1.0" encoding="UTF-8" standalone="yes"?>
<Relationships xmlns="http://schemas.openxmlformats.org/package/2006/relationships"><Relationship Id="rId3" Type="http://schemas.microsoft.com/office/2018/10/relationships/comments" Target="../comments/modernComment_194_A029C7C0.xml"/><Relationship Id="rId2" Type="http://schemas.openxmlformats.org/officeDocument/2006/relationships/notesSlide" Target="../notesSlides/notesSlide36.xml"/><Relationship Id="rId1" Type="http://schemas.openxmlformats.org/officeDocument/2006/relationships/slideLayout" Target="../slideLayouts/slideLayout23.xml"/><Relationship Id="rId6" Type="http://schemas.openxmlformats.org/officeDocument/2006/relationships/image" Target="../media/image124.svg"/><Relationship Id="rId5" Type="http://schemas.openxmlformats.org/officeDocument/2006/relationships/image" Target="../media/image123.png"/><Relationship Id="rId4" Type="http://schemas.openxmlformats.org/officeDocument/2006/relationships/chart" Target="../charts/chart12.xml"/></Relationships>
</file>

<file path=ppt/slides/_rels/slide3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7.xml"/><Relationship Id="rId1" Type="http://schemas.openxmlformats.org/officeDocument/2006/relationships/slideLayout" Target="../slideLayouts/slideLayout23.xml"/><Relationship Id="rId4" Type="http://schemas.openxmlformats.org/officeDocument/2006/relationships/chart" Target="../charts/chart14.xml"/></Relationships>
</file>

<file path=ppt/slides/_rels/slide38.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8.xml"/><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39.xml"/><Relationship Id="rId1" Type="http://schemas.openxmlformats.org/officeDocument/2006/relationships/slideLayout" Target="../slideLayouts/slideLayout23.xml"/><Relationship Id="rId4" Type="http://schemas.openxmlformats.org/officeDocument/2006/relationships/chart" Target="../charts/chart17.xml"/></Relationships>
</file>

<file path=ppt/slides/_rels/slide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3.xml"/><Relationship Id="rId5" Type="http://schemas.openxmlformats.org/officeDocument/2006/relationships/image" Target="../media/image30.jpeg"/><Relationship Id="rId4" Type="http://schemas.openxmlformats.org/officeDocument/2006/relationships/image" Target="../media/image29.jpeg"/></Relationships>
</file>

<file path=ppt/slides/_rels/slide40.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41.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42.xml.rels><?xml version="1.0" encoding="UTF-8" standalone="yes"?>
<Relationships xmlns="http://schemas.openxmlformats.org/package/2006/relationships"><Relationship Id="rId3" Type="http://schemas.microsoft.com/office/2018/10/relationships/comments" Target="../comments/modernComment_1BD_145EB42.xml"/><Relationship Id="rId2" Type="http://schemas.openxmlformats.org/officeDocument/2006/relationships/notesSlide" Target="../notesSlides/notesSlide42.xml"/><Relationship Id="rId1" Type="http://schemas.openxmlformats.org/officeDocument/2006/relationships/slideLayout" Target="../slideLayouts/slideLayout18.xml"/><Relationship Id="rId6" Type="http://schemas.openxmlformats.org/officeDocument/2006/relationships/image" Target="../media/image48.png"/><Relationship Id="rId5" Type="http://schemas.openxmlformats.org/officeDocument/2006/relationships/image" Target="../media/image49.png"/><Relationship Id="rId4" Type="http://schemas.openxmlformats.org/officeDocument/2006/relationships/image" Target="../media/image99.png"/></Relationships>
</file>

<file path=ppt/slides/_rels/slide4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43.xm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4.xm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45.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45.xml"/><Relationship Id="rId1" Type="http://schemas.openxmlformats.org/officeDocument/2006/relationships/slideLayout" Target="../slideLayouts/slideLayout18.xml"/><Relationship Id="rId5" Type="http://schemas.openxmlformats.org/officeDocument/2006/relationships/image" Target="../media/image115.jpeg"/><Relationship Id="rId4" Type="http://schemas.openxmlformats.org/officeDocument/2006/relationships/image" Target="../media/image25.jpeg"/></Relationships>
</file>

<file path=ppt/slides/_rels/slide46.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46.xml"/><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48.xml"/><Relationship Id="rId1" Type="http://schemas.openxmlformats.org/officeDocument/2006/relationships/slideLayout" Target="../slideLayouts/slideLayout18.xml"/><Relationship Id="rId4" Type="http://schemas.openxmlformats.org/officeDocument/2006/relationships/image" Target="../media/image129.png"/></Relationships>
</file>

<file path=ppt/slides/_rels/slide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34.svg"/><Relationship Id="rId5" Type="http://schemas.openxmlformats.org/officeDocument/2006/relationships/image" Target="../media/image33.png"/><Relationship Id="rId4" Type="http://schemas.openxmlformats.org/officeDocument/2006/relationships/image" Target="../media/image32.svg"/></Relationships>
</file>

<file path=ppt/slides/_rels/slide5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49.xml"/><Relationship Id="rId1" Type="http://schemas.openxmlformats.org/officeDocument/2006/relationships/slideLayout" Target="../slideLayouts/slideLayout23.xml"/></Relationships>
</file>

<file path=ppt/slides/_rels/slide51.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50.xml"/><Relationship Id="rId1" Type="http://schemas.openxmlformats.org/officeDocument/2006/relationships/slideLayout" Target="../slideLayouts/slideLayout18.xml"/><Relationship Id="rId4" Type="http://schemas.openxmlformats.org/officeDocument/2006/relationships/image" Target="../media/image131.png"/></Relationships>
</file>

<file path=ppt/slides/_rels/slide52.xml.rels><?xml version="1.0" encoding="UTF-8" standalone="yes"?>
<Relationships xmlns="http://schemas.openxmlformats.org/package/2006/relationships"><Relationship Id="rId3" Type="http://schemas.openxmlformats.org/officeDocument/2006/relationships/image" Target="../media/image132.png"/><Relationship Id="rId2" Type="http://schemas.openxmlformats.org/officeDocument/2006/relationships/notesSlide" Target="../notesSlides/notesSlide51.xml"/><Relationship Id="rId1" Type="http://schemas.openxmlformats.org/officeDocument/2006/relationships/slideLayout" Target="../slideLayouts/slideLayout18.xml"/><Relationship Id="rId4" Type="http://schemas.openxmlformats.org/officeDocument/2006/relationships/image" Target="../media/image133.png"/></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52.xml"/><Relationship Id="rId1" Type="http://schemas.openxmlformats.org/officeDocument/2006/relationships/slideLayout" Target="../slideLayouts/slideLayout18.xml"/><Relationship Id="rId4" Type="http://schemas.openxmlformats.org/officeDocument/2006/relationships/image" Target="../media/image134.png"/></Relationships>
</file>

<file path=ppt/slides/_rels/slide54.xml.rels><?xml version="1.0" encoding="UTF-8" standalone="yes"?>
<Relationships xmlns="http://schemas.openxmlformats.org/package/2006/relationships"><Relationship Id="rId8" Type="http://schemas.openxmlformats.org/officeDocument/2006/relationships/image" Target="../media/image138.png"/><Relationship Id="rId3" Type="http://schemas.openxmlformats.org/officeDocument/2006/relationships/image" Target="../media/image1330.png"/><Relationship Id="rId7" Type="http://schemas.openxmlformats.org/officeDocument/2006/relationships/image" Target="../media/image137.png"/><Relationship Id="rId2" Type="http://schemas.openxmlformats.org/officeDocument/2006/relationships/notesSlide" Target="../notesSlides/notesSlide53.xml"/><Relationship Id="rId1" Type="http://schemas.openxmlformats.org/officeDocument/2006/relationships/slideLayout" Target="../slideLayouts/slideLayout18.xml"/><Relationship Id="rId6" Type="http://schemas.openxmlformats.org/officeDocument/2006/relationships/image" Target="../media/image136.png"/><Relationship Id="rId5" Type="http://schemas.openxmlformats.org/officeDocument/2006/relationships/image" Target="../media/image135.png"/><Relationship Id="rId10" Type="http://schemas.openxmlformats.org/officeDocument/2006/relationships/image" Target="../media/image140.png"/><Relationship Id="rId4" Type="http://schemas.openxmlformats.org/officeDocument/2006/relationships/image" Target="../media/image1340.png"/><Relationship Id="rId9" Type="http://schemas.openxmlformats.org/officeDocument/2006/relationships/image" Target="../media/image139.png"/></Relationships>
</file>

<file path=ppt/slides/_rels/slide55.xml.rels><?xml version="1.0" encoding="UTF-8" standalone="yes"?>
<Relationships xmlns="http://schemas.openxmlformats.org/package/2006/relationships"><Relationship Id="rId3" Type="http://schemas.openxmlformats.org/officeDocument/2006/relationships/image" Target="../media/image135.emf"/><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image" Target="../media/image136.emf"/><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18.xml"/><Relationship Id="rId4" Type="http://schemas.openxmlformats.org/officeDocument/2006/relationships/image" Target="../media/image143.png"/></Relationships>
</file>

<file path=ppt/slides/_rels/slide5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18.xml"/><Relationship Id="rId4" Type="http://schemas.openxmlformats.org/officeDocument/2006/relationships/image" Target="../media/image146.png"/></Relationships>
</file>

<file path=ppt/slides/_rels/slide59.xml.rels><?xml version="1.0" encoding="UTF-8" standalone="yes"?>
<Relationships xmlns="http://schemas.openxmlformats.org/package/2006/relationships"><Relationship Id="rId3" Type="http://schemas.microsoft.com/office/2018/10/relationships/comments" Target="../comments/modernComment_196_9ADF47B2.xml"/><Relationship Id="rId7" Type="http://schemas.openxmlformats.org/officeDocument/2006/relationships/image" Target="../media/image126.png"/><Relationship Id="rId2" Type="http://schemas.openxmlformats.org/officeDocument/2006/relationships/notesSlide" Target="../notesSlides/notesSlide56.xml"/><Relationship Id="rId1" Type="http://schemas.openxmlformats.org/officeDocument/2006/relationships/slideLayout" Target="../slideLayouts/slideLayout23.xml"/><Relationship Id="rId6" Type="http://schemas.openxmlformats.org/officeDocument/2006/relationships/image" Target="../media/image48.png"/><Relationship Id="rId5" Type="http://schemas.openxmlformats.org/officeDocument/2006/relationships/image" Target="../media/image49.png"/><Relationship Id="rId4" Type="http://schemas.openxmlformats.org/officeDocument/2006/relationships/image" Target="../media/image99.png"/></Relationships>
</file>

<file path=ppt/slides/_rels/slide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23.xml"/><Relationship Id="rId5" Type="http://schemas.openxmlformats.org/officeDocument/2006/relationships/image" Target="../media/image39.png"/><Relationship Id="rId4" Type="http://schemas.openxmlformats.org/officeDocument/2006/relationships/image" Target="../media/image38.png"/></Relationships>
</file>

<file path=ppt/slides/_rels/slide6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7.xm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7.xml.rels><?xml version="1.0" encoding="UTF-8" standalone="yes"?>
<Relationships xmlns="http://schemas.openxmlformats.org/package/2006/relationships"><Relationship Id="rId8" Type="http://schemas.openxmlformats.org/officeDocument/2006/relationships/image" Target="../media/image44.png"/><Relationship Id="rId3" Type="http://schemas.microsoft.com/office/2018/10/relationships/comments" Target="../comments/modernComment_181_7CB3A0E8.xml"/><Relationship Id="rId7" Type="http://schemas.openxmlformats.org/officeDocument/2006/relationships/image" Target="../media/image43.svg"/><Relationship Id="rId2" Type="http://schemas.openxmlformats.org/officeDocument/2006/relationships/notesSlide" Target="../notesSlides/notesSlide7.xml"/><Relationship Id="rId1" Type="http://schemas.openxmlformats.org/officeDocument/2006/relationships/slideLayout" Target="../slideLayouts/slideLayout23.xml"/><Relationship Id="rId6" Type="http://schemas.openxmlformats.org/officeDocument/2006/relationships/image" Target="../media/image42.png"/><Relationship Id="rId5" Type="http://schemas.openxmlformats.org/officeDocument/2006/relationships/image" Target="../media/image41.svg"/><Relationship Id="rId4" Type="http://schemas.openxmlformats.org/officeDocument/2006/relationships/image" Target="../media/image40.png"/><Relationship Id="rId9" Type="http://schemas.openxmlformats.org/officeDocument/2006/relationships/image" Target="../media/image45.sv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8.xml"/><Relationship Id="rId1" Type="http://schemas.openxmlformats.org/officeDocument/2006/relationships/slideLayout" Target="../slideLayouts/slideLayout23.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89_8C9FD366.xml"/><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23.xml"/><Relationship Id="rId6" Type="http://schemas.openxmlformats.org/officeDocument/2006/relationships/image" Target="../media/image49.png"/><Relationship Id="rId5" Type="http://schemas.openxmlformats.org/officeDocument/2006/relationships/image" Target="../media/image51.png"/><Relationship Id="rId4"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1">
            <a:extLst>
              <a:ext uri="{FF2B5EF4-FFF2-40B4-BE49-F238E27FC236}">
                <a16:creationId xmlns:a16="http://schemas.microsoft.com/office/drawing/2014/main" id="{E0C69DF5-D1C7-40EF-A136-C0EF7BE86B1E}"/>
              </a:ext>
            </a:extLst>
          </p:cNvPr>
          <p:cNvSpPr txBox="1">
            <a:spLocks/>
          </p:cNvSpPr>
          <p:nvPr/>
        </p:nvSpPr>
        <p:spPr>
          <a:xfrm>
            <a:off x="156996" y="4230692"/>
            <a:ext cx="9368002" cy="548935"/>
          </a:xfrm>
          <a:prstGeom prst="rect">
            <a:avLst/>
          </a:prstGeom>
        </p:spPr>
        <p:txBody>
          <a:bodyPr lIns="91440" tIns="45720" rIns="91440" bIns="45720" anchor="ctr">
            <a:noAutofit/>
          </a:bodyPr>
          <a:lstStyle>
            <a:lvl1pPr algn="ctr" defTabSz="914400" rtl="0" eaLnBrk="1" latinLnBrk="0" hangingPunct="1">
              <a:lnSpc>
                <a:spcPct val="90000"/>
              </a:lnSpc>
              <a:spcBef>
                <a:spcPct val="0"/>
              </a:spcBef>
              <a:buNone/>
              <a:defRPr sz="4800" b="1" kern="1200" spc="200" baseline="0">
                <a:solidFill>
                  <a:srgbClr val="E97845"/>
                </a:solidFill>
                <a:latin typeface="Century Gothic" panose="020B0502020202020204" pitchFamily="34" charset="0"/>
                <a:ea typeface="+mj-ea"/>
                <a:cs typeface="+mj-cs"/>
              </a:defRPr>
            </a:lvl1pPr>
          </a:lstStyle>
          <a:p>
            <a:pPr algn="l"/>
            <a:r>
              <a:rPr lang="en-US" sz="3200" spc="0">
                <a:solidFill>
                  <a:srgbClr val="4DAEB3"/>
                </a:solidFill>
                <a:latin typeface="Century Gothic"/>
              </a:rPr>
              <a:t>Shoshone River </a:t>
            </a:r>
            <a:r>
              <a:rPr lang="en-US" sz="3200" b="0" spc="0" baseline="0">
                <a:solidFill>
                  <a:srgbClr val="4DAEB3"/>
                </a:solidFill>
                <a:latin typeface="Century Gothic"/>
              </a:rPr>
              <a:t>Water Resources</a:t>
            </a:r>
            <a:r>
              <a:rPr lang="en-US" sz="3200" b="0" spc="0">
                <a:solidFill>
                  <a:srgbClr val="4DAEB3"/>
                </a:solidFill>
                <a:latin typeface="Century Gothic"/>
              </a:rPr>
              <a:t> II</a:t>
            </a:r>
            <a:endParaRPr lang="en-US" sz="3200" b="0" spc="0" baseline="0">
              <a:solidFill>
                <a:srgbClr val="4DAEB3"/>
              </a:solidFill>
              <a:latin typeface="Century Gothic"/>
            </a:endParaRPr>
          </a:p>
        </p:txBody>
      </p:sp>
      <p:sp>
        <p:nvSpPr>
          <p:cNvPr id="33" name="Subtitle 2">
            <a:extLst>
              <a:ext uri="{FF2B5EF4-FFF2-40B4-BE49-F238E27FC236}">
                <a16:creationId xmlns:a16="http://schemas.microsoft.com/office/drawing/2014/main" id="{F59A494E-03DA-4003-81CB-8E7590347861}"/>
              </a:ext>
            </a:extLst>
          </p:cNvPr>
          <p:cNvSpPr txBox="1">
            <a:spLocks/>
          </p:cNvSpPr>
          <p:nvPr/>
        </p:nvSpPr>
        <p:spPr>
          <a:xfrm>
            <a:off x="167580" y="4770794"/>
            <a:ext cx="9494644" cy="779851"/>
          </a:xfrm>
          <a:prstGeom prst="rect">
            <a:avLst/>
          </a:prstGeom>
        </p:spPr>
        <p:txBody>
          <a:bodyPr lIns="91440" tIns="45720" rIns="91440" bIns="45720" anchor="t"/>
          <a:lstStyle>
            <a:lvl1pPr marL="0" indent="0" algn="ctr" defTabSz="914400" rtl="0" eaLnBrk="1" latinLnBrk="0" hangingPunct="1">
              <a:lnSpc>
                <a:spcPct val="90000"/>
              </a:lnSpc>
              <a:spcBef>
                <a:spcPts val="1000"/>
              </a:spcBef>
              <a:buFont typeface="Arial" panose="020B0604020202020204" pitchFamily="34" charset="0"/>
              <a:buNone/>
              <a:defRPr sz="2400" kern="1200" baseline="0">
                <a:solidFill>
                  <a:srgbClr val="E97845"/>
                </a:solidFill>
                <a:latin typeface="Century Gothic" panose="020B0502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2200">
                <a:solidFill>
                  <a:schemeClr val="tx1">
                    <a:lumMod val="75000"/>
                    <a:lumOff val="25000"/>
                  </a:schemeClr>
                </a:solidFill>
                <a:latin typeface="Century Gothic"/>
              </a:rPr>
              <a:t>Quantifying Sediment Input in the Shoshone River in Wyoming using the Soil and Water Assessment Tool for Enhanced Water Quality Monitoring</a:t>
            </a:r>
            <a:endParaRPr lang="en-US" sz="2200">
              <a:solidFill>
                <a:schemeClr val="tx1">
                  <a:lumMod val="75000"/>
                  <a:lumOff val="25000"/>
                </a:schemeClr>
              </a:solidFill>
            </a:endParaRPr>
          </a:p>
        </p:txBody>
      </p:sp>
      <p:sp>
        <p:nvSpPr>
          <p:cNvPr id="11" name="TextBox 10">
            <a:extLst>
              <a:ext uri="{FF2B5EF4-FFF2-40B4-BE49-F238E27FC236}">
                <a16:creationId xmlns:a16="http://schemas.microsoft.com/office/drawing/2014/main" id="{492ABFE5-CCE4-4DF3-B744-07C7A487604A}"/>
              </a:ext>
            </a:extLst>
          </p:cNvPr>
          <p:cNvSpPr txBox="1"/>
          <p:nvPr/>
        </p:nvSpPr>
        <p:spPr>
          <a:xfrm>
            <a:off x="156996" y="5753515"/>
            <a:ext cx="9368002" cy="400110"/>
          </a:xfrm>
          <a:prstGeom prst="rect">
            <a:avLst/>
          </a:prstGeom>
          <a:noFill/>
        </p:spPr>
        <p:txBody>
          <a:bodyPr wrap="square" lIns="91440" tIns="45720" rIns="91440" bIns="45720" anchor="t">
            <a:spAutoFit/>
          </a:bodyPr>
          <a:lstStyle/>
          <a:p>
            <a:r>
              <a:rPr lang="en-US" sz="2000">
                <a:solidFill>
                  <a:schemeClr val="tx1">
                    <a:lumMod val="75000"/>
                    <a:lumOff val="25000"/>
                  </a:schemeClr>
                </a:solidFill>
                <a:latin typeface="Century Gothic"/>
              </a:rPr>
              <a:t>Christian Bitzas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Jillian Greene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Robyn Holmes </a:t>
            </a:r>
            <a:r>
              <a:rPr lang="en-US" sz="2000">
                <a:solidFill>
                  <a:srgbClr val="4DAEB3"/>
                </a:solidFill>
                <a:latin typeface="Century Gothic"/>
                <a:sym typeface="Wingdings" panose="05000000000000000000" pitchFamily="2" charset="2"/>
              </a:rPr>
              <a:t></a:t>
            </a:r>
            <a:r>
              <a:rPr lang="en-US" sz="2000">
                <a:solidFill>
                  <a:schemeClr val="tx1">
                    <a:lumMod val="75000"/>
                    <a:lumOff val="25000"/>
                  </a:schemeClr>
                </a:solidFill>
                <a:latin typeface="Century Gothic"/>
              </a:rPr>
              <a:t> Isabella St John</a:t>
            </a:r>
            <a:endParaRPr lang="en-US" sz="2000">
              <a:solidFill>
                <a:schemeClr val="tx1">
                  <a:lumMod val="75000"/>
                  <a:lumOff val="25000"/>
                </a:schemeClr>
              </a:solidFill>
            </a:endParaRPr>
          </a:p>
        </p:txBody>
      </p:sp>
      <p:sp>
        <p:nvSpPr>
          <p:cNvPr id="12" name="Rectangle 11">
            <a:extLst>
              <a:ext uri="{FF2B5EF4-FFF2-40B4-BE49-F238E27FC236}">
                <a16:creationId xmlns:a16="http://schemas.microsoft.com/office/drawing/2014/main" id="{801BF616-A1C8-4C53-B1F3-F44FE84D3CB4}"/>
              </a:ext>
            </a:extLst>
          </p:cNvPr>
          <p:cNvSpPr/>
          <p:nvPr/>
        </p:nvSpPr>
        <p:spPr>
          <a:xfrm>
            <a:off x="171776" y="6356349"/>
            <a:ext cx="5924223" cy="369789"/>
          </a:xfrm>
          <a:prstGeom prst="rect">
            <a:avLst/>
          </a:prstGeom>
        </p:spPr>
        <p:txBody>
          <a:bodyPr wrap="none" lIns="91440" tIns="45720" rIns="91440" bIns="45720" anchor="ctr">
            <a:noAutofit/>
          </a:bodyPr>
          <a:lstStyle/>
          <a:p>
            <a:r>
              <a:rPr lang="en-US" sz="1600" b="1">
                <a:solidFill>
                  <a:schemeClr val="bg1"/>
                </a:solidFill>
                <a:latin typeface="Century Gothic"/>
              </a:rPr>
              <a:t>Pop-Up Project | Spring 2023</a:t>
            </a:r>
            <a:endParaRPr lang="en-US" sz="1600" b="1">
              <a:solidFill>
                <a:schemeClr val="bg1"/>
              </a:solidFill>
              <a:latin typeface="Century Gothic" panose="020B0502020202020204" pitchFamily="34" charset="0"/>
            </a:endParaRPr>
          </a:p>
        </p:txBody>
      </p:sp>
    </p:spTree>
    <p:extLst>
      <p:ext uri="{BB962C8B-B14F-4D97-AF65-F5344CB8AC3E}">
        <p14:creationId xmlns:p14="http://schemas.microsoft.com/office/powerpoint/2010/main" val="23772454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Rectangle 66">
            <a:extLst>
              <a:ext uri="{FF2B5EF4-FFF2-40B4-BE49-F238E27FC236}">
                <a16:creationId xmlns:a16="http://schemas.microsoft.com/office/drawing/2014/main" id="{32B4B8D8-5C0E-5439-4875-A666DB611192}"/>
              </a:ext>
            </a:extLst>
          </p:cNvPr>
          <p:cNvSpPr/>
          <p:nvPr/>
        </p:nvSpPr>
        <p:spPr>
          <a:xfrm>
            <a:off x="9733370" y="2184570"/>
            <a:ext cx="2023353" cy="1977750"/>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a:ln w="57150">
            <a:solidFill>
              <a:srgbClr val="FFAB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PS Image as bands</a:t>
            </a:r>
          </a:p>
        </p:txBody>
      </p:sp>
      <p:sp>
        <p:nvSpPr>
          <p:cNvPr id="66" name="Rectangle 65">
            <a:extLst>
              <a:ext uri="{FF2B5EF4-FFF2-40B4-BE49-F238E27FC236}">
                <a16:creationId xmlns:a16="http://schemas.microsoft.com/office/drawing/2014/main" id="{DEB9904B-9BED-9171-4667-B34C7B9F2BDB}"/>
              </a:ext>
            </a:extLst>
          </p:cNvPr>
          <p:cNvSpPr/>
          <p:nvPr/>
        </p:nvSpPr>
        <p:spPr>
          <a:xfrm>
            <a:off x="9580970" y="2032170"/>
            <a:ext cx="2023353" cy="1977750"/>
          </a:xfrm>
          <a:prstGeom prst="rect">
            <a:avLst/>
          </a:prstGeom>
          <a:blipFill dpi="0" rotWithShape="1">
            <a:blip r:embed="rId4" cstate="print">
              <a:extLst>
                <a:ext uri="{28A0092B-C50C-407E-A947-70E740481C1C}">
                  <a14:useLocalDpi xmlns:a14="http://schemas.microsoft.com/office/drawing/2010/main" val="0"/>
                </a:ext>
              </a:extLst>
            </a:blip>
            <a:srcRect/>
            <a:stretch>
              <a:fillRect/>
            </a:stretch>
          </a:blip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PS Image</a:t>
            </a:r>
          </a:p>
        </p:txBody>
      </p:sp>
      <p:sp>
        <p:nvSpPr>
          <p:cNvPr id="65" name="Rectangle 64">
            <a:extLst>
              <a:ext uri="{FF2B5EF4-FFF2-40B4-BE49-F238E27FC236}">
                <a16:creationId xmlns:a16="http://schemas.microsoft.com/office/drawing/2014/main" id="{1DF3122C-7774-6458-B0A2-6CBF9264E489}"/>
              </a:ext>
            </a:extLst>
          </p:cNvPr>
          <p:cNvSpPr/>
          <p:nvPr/>
        </p:nvSpPr>
        <p:spPr>
          <a:xfrm>
            <a:off x="9257120" y="1727370"/>
            <a:ext cx="2023353" cy="1977750"/>
          </a:xfrm>
          <a:prstGeom prst="rect">
            <a:avLst/>
          </a:prstGeom>
          <a:blipFill dpi="0" rotWithShape="1">
            <a:blip r:embed="rId5" cstate="print">
              <a:extLst>
                <a:ext uri="{28A0092B-C50C-407E-A947-70E740481C1C}">
                  <a14:useLocalDpi xmlns:a14="http://schemas.microsoft.com/office/drawing/2010/main" val="0"/>
                </a:ext>
              </a:extLst>
            </a:blip>
            <a:srcRect/>
            <a:stretch>
              <a:fillRect/>
            </a:stretch>
          </a:blip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PS Image</a:t>
            </a:r>
          </a:p>
        </p:txBody>
      </p:sp>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Remote Sensing (RS) Basis</a:t>
            </a:r>
            <a:endParaRPr lang="en-US"/>
          </a:p>
        </p:txBody>
      </p:sp>
      <p:pic>
        <p:nvPicPr>
          <p:cNvPr id="2" name="Picture 1" descr="A satellite in space&#10;&#10;Description automatically generated with medium confidence">
            <a:extLst>
              <a:ext uri="{FF2B5EF4-FFF2-40B4-BE49-F238E27FC236}">
                <a16:creationId xmlns:a16="http://schemas.microsoft.com/office/drawing/2014/main" id="{DC3E8BA2-4349-0369-727A-1B6A56E181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8624" y="1832224"/>
            <a:ext cx="2310713" cy="1269517"/>
          </a:xfrm>
          <a:prstGeom prst="rect">
            <a:avLst/>
          </a:prstGeom>
        </p:spPr>
      </p:pic>
      <p:sp>
        <p:nvSpPr>
          <p:cNvPr id="6" name="Rectangle 5">
            <a:extLst>
              <a:ext uri="{FF2B5EF4-FFF2-40B4-BE49-F238E27FC236}">
                <a16:creationId xmlns:a16="http://schemas.microsoft.com/office/drawing/2014/main" id="{257C4455-F237-E025-7E51-0A7BB00DBDA1}"/>
              </a:ext>
            </a:extLst>
          </p:cNvPr>
          <p:cNvSpPr/>
          <p:nvPr/>
        </p:nvSpPr>
        <p:spPr>
          <a:xfrm>
            <a:off x="9104720" y="1574970"/>
            <a:ext cx="2023353" cy="1977750"/>
          </a:xfrm>
          <a:prstGeom prst="rect">
            <a:avLst/>
          </a:prstGeom>
          <a:blipFill dpi="0" rotWithShape="1">
            <a:blip r:embed="rId7" cstate="print">
              <a:extLst>
                <a:ext uri="{28A0092B-C50C-407E-A947-70E740481C1C}">
                  <a14:useLocalDpi xmlns:a14="http://schemas.microsoft.com/office/drawing/2010/main" val="0"/>
                </a:ext>
              </a:extLst>
            </a:blip>
            <a:srcRect/>
            <a:stretch>
              <a:fillRect/>
            </a:stretch>
          </a:blip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Dim (Medium Sun) outline">
            <a:extLst>
              <a:ext uri="{FF2B5EF4-FFF2-40B4-BE49-F238E27FC236}">
                <a16:creationId xmlns:a16="http://schemas.microsoft.com/office/drawing/2014/main" id="{9CC6EB5D-117A-D432-F867-8FFBFB0AD80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416279" y="1433887"/>
            <a:ext cx="1739558" cy="1739558"/>
          </a:xfrm>
          <a:prstGeom prst="rect">
            <a:avLst/>
          </a:prstGeom>
        </p:spPr>
      </p:pic>
      <p:grpSp>
        <p:nvGrpSpPr>
          <p:cNvPr id="38" name="Group 37">
            <a:extLst>
              <a:ext uri="{FF2B5EF4-FFF2-40B4-BE49-F238E27FC236}">
                <a16:creationId xmlns:a16="http://schemas.microsoft.com/office/drawing/2014/main" id="{F648DDEF-990F-5FB6-AFCD-02695041297E}"/>
              </a:ext>
            </a:extLst>
          </p:cNvPr>
          <p:cNvGrpSpPr/>
          <p:nvPr/>
        </p:nvGrpSpPr>
        <p:grpSpPr>
          <a:xfrm>
            <a:off x="4269464" y="2902743"/>
            <a:ext cx="1472320" cy="1354713"/>
            <a:chOff x="5372875" y="2024627"/>
            <a:chExt cx="1472320" cy="1354713"/>
          </a:xfrm>
        </p:grpSpPr>
        <p:cxnSp>
          <p:nvCxnSpPr>
            <p:cNvPr id="37" name="Straight Arrow Connector 36">
              <a:extLst>
                <a:ext uri="{FF2B5EF4-FFF2-40B4-BE49-F238E27FC236}">
                  <a16:creationId xmlns:a16="http://schemas.microsoft.com/office/drawing/2014/main" id="{F35076A6-2889-BC48-ECB8-F811871C5945}"/>
                </a:ext>
              </a:extLst>
            </p:cNvPr>
            <p:cNvCxnSpPr>
              <a:cxnSpLocks/>
            </p:cNvCxnSpPr>
            <p:nvPr/>
          </p:nvCxnSpPr>
          <p:spPr>
            <a:xfrm flipV="1">
              <a:off x="5886457" y="2103527"/>
              <a:ext cx="911319" cy="1250296"/>
            </a:xfrm>
            <a:prstGeom prst="straightConnector1">
              <a:avLst/>
            </a:prstGeom>
            <a:ln w="76200">
              <a:solidFill>
                <a:srgbClr val="FF99CC"/>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1300938D-10E5-A6D9-21A2-34604677B99A}"/>
                </a:ext>
              </a:extLst>
            </p:cNvPr>
            <p:cNvGrpSpPr/>
            <p:nvPr/>
          </p:nvGrpSpPr>
          <p:grpSpPr>
            <a:xfrm rot="15107827">
              <a:off x="5431678" y="1965824"/>
              <a:ext cx="1354713" cy="1472320"/>
              <a:chOff x="5210227" y="1719864"/>
              <a:chExt cx="1354713" cy="1472320"/>
            </a:xfrm>
          </p:grpSpPr>
          <p:cxnSp>
            <p:nvCxnSpPr>
              <p:cNvPr id="22" name="Straight Arrow Connector 21">
                <a:extLst>
                  <a:ext uri="{FF2B5EF4-FFF2-40B4-BE49-F238E27FC236}">
                    <a16:creationId xmlns:a16="http://schemas.microsoft.com/office/drawing/2014/main" id="{7AC511D2-A564-1134-CCA9-CBB59AD7286B}"/>
                  </a:ext>
                </a:extLst>
              </p:cNvPr>
              <p:cNvCxnSpPr>
                <a:cxnSpLocks/>
              </p:cNvCxnSpPr>
              <p:nvPr/>
            </p:nvCxnSpPr>
            <p:spPr>
              <a:xfrm rot="6492173" flipV="1">
                <a:off x="5373104" y="1993881"/>
                <a:ext cx="914313" cy="1240067"/>
              </a:xfrm>
              <a:prstGeom prst="straightConnector1">
                <a:avLst/>
              </a:prstGeom>
              <a:ln w="762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3D10EFDA-4321-CC17-1F25-C655BB9F84AB}"/>
                  </a:ext>
                </a:extLst>
              </p:cNvPr>
              <p:cNvCxnSpPr>
                <a:cxnSpLocks/>
              </p:cNvCxnSpPr>
              <p:nvPr/>
            </p:nvCxnSpPr>
            <p:spPr>
              <a:xfrm>
                <a:off x="5434523" y="1930138"/>
                <a:ext cx="885865" cy="1262046"/>
              </a:xfrm>
              <a:prstGeom prst="straightConnector1">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A345D66F-343D-7904-4419-8AC1E1F88AB0}"/>
                  </a:ext>
                </a:extLst>
              </p:cNvPr>
              <p:cNvCxnSpPr>
                <a:cxnSpLocks/>
              </p:cNvCxnSpPr>
              <p:nvPr/>
            </p:nvCxnSpPr>
            <p:spPr>
              <a:xfrm rot="6492173" flipV="1">
                <a:off x="5455955" y="1892106"/>
                <a:ext cx="903171" cy="1237062"/>
              </a:xfrm>
              <a:prstGeom prst="straightConnector1">
                <a:avLst/>
              </a:prstGeom>
              <a:ln w="76200">
                <a:solidFill>
                  <a:srgbClr val="FFFF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353E75AD-2043-B5C5-E0CD-D4B052DC6CE4}"/>
                  </a:ext>
                </a:extLst>
              </p:cNvPr>
              <p:cNvCxnSpPr>
                <a:cxnSpLocks/>
              </p:cNvCxnSpPr>
              <p:nvPr/>
            </p:nvCxnSpPr>
            <p:spPr>
              <a:xfrm rot="6492173" flipV="1">
                <a:off x="5488676" y="1841489"/>
                <a:ext cx="917834" cy="1234694"/>
              </a:xfrm>
              <a:prstGeom prst="straightConnector1">
                <a:avLst/>
              </a:prstGeom>
              <a:ln w="762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E1BB5DF-734D-846B-06AD-D8871C85AF7A}"/>
                  </a:ext>
                </a:extLst>
              </p:cNvPr>
              <p:cNvCxnSpPr>
                <a:cxnSpLocks/>
              </p:cNvCxnSpPr>
              <p:nvPr/>
            </p:nvCxnSpPr>
            <p:spPr>
              <a:xfrm>
                <a:off x="5546320" y="1767614"/>
                <a:ext cx="885832" cy="1267716"/>
              </a:xfrm>
              <a:prstGeom prst="straightConnector1">
                <a:avLst/>
              </a:prstGeom>
              <a:ln w="76200">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CA78459-C9CB-5125-33D0-279210C53FD1}"/>
                  </a:ext>
                </a:extLst>
              </p:cNvPr>
              <p:cNvCxnSpPr>
                <a:cxnSpLocks/>
              </p:cNvCxnSpPr>
              <p:nvPr/>
            </p:nvCxnSpPr>
            <p:spPr>
              <a:xfrm>
                <a:off x="5583319" y="1719864"/>
                <a:ext cx="885832" cy="1267716"/>
              </a:xfrm>
              <a:prstGeom prst="straightConnector1">
                <a:avLst/>
              </a:prstGeom>
              <a:ln w="76200">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pic>
        <p:nvPicPr>
          <p:cNvPr id="40" name="Graphic 39" descr="Earth globe: Americas with solid fill">
            <a:extLst>
              <a:ext uri="{FF2B5EF4-FFF2-40B4-BE49-F238E27FC236}">
                <a16:creationId xmlns:a16="http://schemas.microsoft.com/office/drawing/2014/main" id="{4DD4D28C-4C39-2258-1024-E8CA8325060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789984" y="4066450"/>
            <a:ext cx="1985717" cy="1985717"/>
          </a:xfrm>
          <a:prstGeom prst="rect">
            <a:avLst/>
          </a:prstGeom>
        </p:spPr>
      </p:pic>
      <p:grpSp>
        <p:nvGrpSpPr>
          <p:cNvPr id="47" name="Group 46">
            <a:extLst>
              <a:ext uri="{FF2B5EF4-FFF2-40B4-BE49-F238E27FC236}">
                <a16:creationId xmlns:a16="http://schemas.microsoft.com/office/drawing/2014/main" id="{676588AC-E054-B778-245E-1F5C4FA88635}"/>
              </a:ext>
            </a:extLst>
          </p:cNvPr>
          <p:cNvGrpSpPr/>
          <p:nvPr/>
        </p:nvGrpSpPr>
        <p:grpSpPr>
          <a:xfrm rot="6332534">
            <a:off x="1727239" y="2867382"/>
            <a:ext cx="1472320" cy="1354713"/>
            <a:chOff x="5372875" y="2024627"/>
            <a:chExt cx="1472320" cy="1354713"/>
          </a:xfrm>
        </p:grpSpPr>
        <p:cxnSp>
          <p:nvCxnSpPr>
            <p:cNvPr id="48" name="Straight Arrow Connector 47">
              <a:extLst>
                <a:ext uri="{FF2B5EF4-FFF2-40B4-BE49-F238E27FC236}">
                  <a16:creationId xmlns:a16="http://schemas.microsoft.com/office/drawing/2014/main" id="{8DF69528-5341-97FD-32FA-5B83CC8447F8}"/>
                </a:ext>
              </a:extLst>
            </p:cNvPr>
            <p:cNvCxnSpPr>
              <a:cxnSpLocks/>
            </p:cNvCxnSpPr>
            <p:nvPr/>
          </p:nvCxnSpPr>
          <p:spPr>
            <a:xfrm flipV="1">
              <a:off x="5886457" y="2103527"/>
              <a:ext cx="911319" cy="1250296"/>
            </a:xfrm>
            <a:prstGeom prst="straightConnector1">
              <a:avLst/>
            </a:prstGeom>
            <a:ln w="76200">
              <a:solidFill>
                <a:srgbClr val="FF99CC"/>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24E0A6C7-9726-D856-046B-DFC2A0B2FDC5}"/>
                </a:ext>
              </a:extLst>
            </p:cNvPr>
            <p:cNvGrpSpPr/>
            <p:nvPr/>
          </p:nvGrpSpPr>
          <p:grpSpPr>
            <a:xfrm rot="15107827">
              <a:off x="5431678" y="1965824"/>
              <a:ext cx="1354713" cy="1472320"/>
              <a:chOff x="5210227" y="1719864"/>
              <a:chExt cx="1354713" cy="1472320"/>
            </a:xfrm>
          </p:grpSpPr>
          <p:cxnSp>
            <p:nvCxnSpPr>
              <p:cNvPr id="50" name="Straight Arrow Connector 49">
                <a:extLst>
                  <a:ext uri="{FF2B5EF4-FFF2-40B4-BE49-F238E27FC236}">
                    <a16:creationId xmlns:a16="http://schemas.microsoft.com/office/drawing/2014/main" id="{98753280-5973-6A12-6F66-C72EFC15596E}"/>
                  </a:ext>
                </a:extLst>
              </p:cNvPr>
              <p:cNvCxnSpPr>
                <a:cxnSpLocks/>
              </p:cNvCxnSpPr>
              <p:nvPr/>
            </p:nvCxnSpPr>
            <p:spPr>
              <a:xfrm rot="6492173" flipV="1">
                <a:off x="5373104" y="1993881"/>
                <a:ext cx="914313" cy="1240067"/>
              </a:xfrm>
              <a:prstGeom prst="straightConnector1">
                <a:avLst/>
              </a:prstGeom>
              <a:ln w="762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1B2E5504-4FDE-7332-7D5E-AB951FF6A7F5}"/>
                  </a:ext>
                </a:extLst>
              </p:cNvPr>
              <p:cNvCxnSpPr>
                <a:cxnSpLocks/>
              </p:cNvCxnSpPr>
              <p:nvPr/>
            </p:nvCxnSpPr>
            <p:spPr>
              <a:xfrm>
                <a:off x="5434523" y="1930138"/>
                <a:ext cx="885865" cy="1262046"/>
              </a:xfrm>
              <a:prstGeom prst="straightConnector1">
                <a:avLst/>
              </a:prstGeom>
              <a:ln w="76200">
                <a:solidFill>
                  <a:schemeClr val="accent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60EEB0A7-994A-C09D-4658-1D7298A5727F}"/>
                  </a:ext>
                </a:extLst>
              </p:cNvPr>
              <p:cNvCxnSpPr>
                <a:cxnSpLocks/>
              </p:cNvCxnSpPr>
              <p:nvPr/>
            </p:nvCxnSpPr>
            <p:spPr>
              <a:xfrm rot="6492173" flipV="1">
                <a:off x="5455955" y="1892106"/>
                <a:ext cx="903171" cy="1237062"/>
              </a:xfrm>
              <a:prstGeom prst="straightConnector1">
                <a:avLst/>
              </a:prstGeom>
              <a:ln w="76200">
                <a:solidFill>
                  <a:srgbClr val="FFFF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6C29F217-B1A7-A7D9-0CE6-9B688555D19F}"/>
                  </a:ext>
                </a:extLst>
              </p:cNvPr>
              <p:cNvCxnSpPr>
                <a:cxnSpLocks/>
              </p:cNvCxnSpPr>
              <p:nvPr/>
            </p:nvCxnSpPr>
            <p:spPr>
              <a:xfrm rot="6492173" flipV="1">
                <a:off x="5488676" y="1841489"/>
                <a:ext cx="917834" cy="1234694"/>
              </a:xfrm>
              <a:prstGeom prst="straightConnector1">
                <a:avLst/>
              </a:prstGeom>
              <a:ln w="762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1EA34F2C-29F9-BC5D-CE2D-2E34F8677017}"/>
                  </a:ext>
                </a:extLst>
              </p:cNvPr>
              <p:cNvCxnSpPr>
                <a:cxnSpLocks/>
              </p:cNvCxnSpPr>
              <p:nvPr/>
            </p:nvCxnSpPr>
            <p:spPr>
              <a:xfrm>
                <a:off x="5546320" y="1767614"/>
                <a:ext cx="885832" cy="1267716"/>
              </a:xfrm>
              <a:prstGeom prst="straightConnector1">
                <a:avLst/>
              </a:prstGeom>
              <a:ln w="76200">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30B33075-6031-C72B-B6D6-5C5045E602A0}"/>
                  </a:ext>
                </a:extLst>
              </p:cNvPr>
              <p:cNvCxnSpPr>
                <a:cxnSpLocks/>
              </p:cNvCxnSpPr>
              <p:nvPr/>
            </p:nvCxnSpPr>
            <p:spPr>
              <a:xfrm>
                <a:off x="5583319" y="1719864"/>
                <a:ext cx="885832" cy="1267716"/>
              </a:xfrm>
              <a:prstGeom prst="straightConnector1">
                <a:avLst/>
              </a:prstGeom>
              <a:ln w="76200">
                <a:solidFill>
                  <a:srgbClr val="7030A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grpSp>
        <p:nvGrpSpPr>
          <p:cNvPr id="56" name="Group 55">
            <a:extLst>
              <a:ext uri="{FF2B5EF4-FFF2-40B4-BE49-F238E27FC236}">
                <a16:creationId xmlns:a16="http://schemas.microsoft.com/office/drawing/2014/main" id="{8F190B95-30DD-FB46-5AC3-0EE74F1C558E}"/>
              </a:ext>
            </a:extLst>
          </p:cNvPr>
          <p:cNvGrpSpPr/>
          <p:nvPr/>
        </p:nvGrpSpPr>
        <p:grpSpPr>
          <a:xfrm rot="3194691">
            <a:off x="7295727" y="1933596"/>
            <a:ext cx="1375316" cy="1354713"/>
            <a:chOff x="5422460" y="2036085"/>
            <a:chExt cx="1375316" cy="1354713"/>
          </a:xfrm>
        </p:grpSpPr>
        <p:cxnSp>
          <p:nvCxnSpPr>
            <p:cNvPr id="57" name="Straight Arrow Connector 56">
              <a:extLst>
                <a:ext uri="{FF2B5EF4-FFF2-40B4-BE49-F238E27FC236}">
                  <a16:creationId xmlns:a16="http://schemas.microsoft.com/office/drawing/2014/main" id="{CE41AB9C-BDF5-5CFF-A815-8F4613B5AD97}"/>
                </a:ext>
              </a:extLst>
            </p:cNvPr>
            <p:cNvCxnSpPr>
              <a:cxnSpLocks/>
            </p:cNvCxnSpPr>
            <p:nvPr/>
          </p:nvCxnSpPr>
          <p:spPr>
            <a:xfrm flipV="1">
              <a:off x="5886457" y="2103527"/>
              <a:ext cx="911319" cy="1250296"/>
            </a:xfrm>
            <a:prstGeom prst="straightConnector1">
              <a:avLst/>
            </a:prstGeom>
            <a:ln w="76200">
              <a:solidFill>
                <a:srgbClr val="FF99CC"/>
              </a:solidFill>
              <a:prstDash val="sysDot"/>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58" name="Group 57">
              <a:extLst>
                <a:ext uri="{FF2B5EF4-FFF2-40B4-BE49-F238E27FC236}">
                  <a16:creationId xmlns:a16="http://schemas.microsoft.com/office/drawing/2014/main" id="{25BFA0F0-0FE3-C06C-B106-9C52D7797EFD}"/>
                </a:ext>
              </a:extLst>
            </p:cNvPr>
            <p:cNvGrpSpPr/>
            <p:nvPr/>
          </p:nvGrpSpPr>
          <p:grpSpPr>
            <a:xfrm rot="15107827">
              <a:off x="5396832" y="2061713"/>
              <a:ext cx="1354713" cy="1303457"/>
              <a:chOff x="5210227" y="1767614"/>
              <a:chExt cx="1354713" cy="1303457"/>
            </a:xfrm>
          </p:grpSpPr>
          <p:cxnSp>
            <p:nvCxnSpPr>
              <p:cNvPr id="59" name="Straight Arrow Connector 58">
                <a:extLst>
                  <a:ext uri="{FF2B5EF4-FFF2-40B4-BE49-F238E27FC236}">
                    <a16:creationId xmlns:a16="http://schemas.microsoft.com/office/drawing/2014/main" id="{DAAD6B9C-963D-DE41-9B9A-43F8CCD50376}"/>
                  </a:ext>
                </a:extLst>
              </p:cNvPr>
              <p:cNvCxnSpPr>
                <a:cxnSpLocks/>
              </p:cNvCxnSpPr>
              <p:nvPr/>
            </p:nvCxnSpPr>
            <p:spPr>
              <a:xfrm rot="6492173" flipV="1">
                <a:off x="5373104" y="1993881"/>
                <a:ext cx="914313" cy="1240067"/>
              </a:xfrm>
              <a:prstGeom prst="straightConnector1">
                <a:avLst/>
              </a:prstGeom>
              <a:ln w="76200">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88B0B052-42C1-43D4-6C3B-E057D323EC41}"/>
                  </a:ext>
                </a:extLst>
              </p:cNvPr>
              <p:cNvCxnSpPr>
                <a:cxnSpLocks/>
              </p:cNvCxnSpPr>
              <p:nvPr/>
            </p:nvCxnSpPr>
            <p:spPr>
              <a:xfrm rot="6492173" flipV="1">
                <a:off x="5488676" y="1841489"/>
                <a:ext cx="917834" cy="1234694"/>
              </a:xfrm>
              <a:prstGeom prst="straightConnector1">
                <a:avLst/>
              </a:prstGeom>
              <a:ln w="76200">
                <a:solidFill>
                  <a:srgbClr val="00B05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F292E09F-43DC-3190-136B-D9ACAE37BA76}"/>
                  </a:ext>
                </a:extLst>
              </p:cNvPr>
              <p:cNvCxnSpPr>
                <a:cxnSpLocks/>
              </p:cNvCxnSpPr>
              <p:nvPr/>
            </p:nvCxnSpPr>
            <p:spPr>
              <a:xfrm>
                <a:off x="5546320" y="1767614"/>
                <a:ext cx="885832" cy="1267716"/>
              </a:xfrm>
              <a:prstGeom prst="straightConnector1">
                <a:avLst/>
              </a:prstGeom>
              <a:ln w="76200">
                <a:solidFill>
                  <a:srgbClr val="0070C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sp>
        <p:nvSpPr>
          <p:cNvPr id="69" name="TextBox 68">
            <a:extLst>
              <a:ext uri="{FF2B5EF4-FFF2-40B4-BE49-F238E27FC236}">
                <a16:creationId xmlns:a16="http://schemas.microsoft.com/office/drawing/2014/main" id="{60BD200A-3220-C5B1-16DC-D099D4C57C4A}"/>
              </a:ext>
            </a:extLst>
          </p:cNvPr>
          <p:cNvSpPr txBox="1"/>
          <p:nvPr/>
        </p:nvSpPr>
        <p:spPr>
          <a:xfrm>
            <a:off x="437496" y="6293352"/>
            <a:ext cx="5566064" cy="261610"/>
          </a:xfrm>
          <a:prstGeom prst="rect">
            <a:avLst/>
          </a:prstGeom>
          <a:noFill/>
        </p:spPr>
        <p:txBody>
          <a:bodyPr wrap="square" lIns="91440" tIns="45720" rIns="91440" bIns="45720" rtlCol="0" anchor="t">
            <a:spAutoFit/>
          </a:bodyPr>
          <a:lstStyle/>
          <a:p>
            <a:r>
              <a:rPr lang="en-US" sz="1100">
                <a:solidFill>
                  <a:schemeClr val="tx1">
                    <a:lumMod val="75000"/>
                    <a:lumOff val="25000"/>
                  </a:schemeClr>
                </a:solidFill>
                <a:latin typeface="Century Gothic"/>
              </a:rPr>
              <a:t>Images: PowerPoint, Planet Labs PBC</a:t>
            </a:r>
          </a:p>
        </p:txBody>
      </p:sp>
    </p:spTree>
    <p:extLst>
      <p:ext uri="{BB962C8B-B14F-4D97-AF65-F5344CB8AC3E}">
        <p14:creationId xmlns:p14="http://schemas.microsoft.com/office/powerpoint/2010/main" val="2915264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outdoor, nature, mountain, shore&#10;&#10;Description automatically generated">
            <a:extLst>
              <a:ext uri="{FF2B5EF4-FFF2-40B4-BE49-F238E27FC236}">
                <a16:creationId xmlns:a16="http://schemas.microsoft.com/office/drawing/2014/main" id="{57803B55-1E84-E1AC-BF07-FB80DED49A39}"/>
              </a:ext>
            </a:extLst>
          </p:cNvPr>
          <p:cNvPicPr>
            <a:picLocks noChangeAspect="1"/>
          </p:cNvPicPr>
          <p:nvPr/>
        </p:nvPicPr>
        <p:blipFill rotWithShape="1">
          <a:blip r:embed="rId3"/>
          <a:srcRect t="69955" r="62353" b="-63"/>
          <a:stretch/>
        </p:blipFill>
        <p:spPr>
          <a:xfrm>
            <a:off x="8992969" y="2532745"/>
            <a:ext cx="2177443" cy="1326755"/>
          </a:xfrm>
          <a:prstGeom prst="rect">
            <a:avLst/>
          </a:prstGeom>
        </p:spPr>
      </p:pic>
      <p:pic>
        <p:nvPicPr>
          <p:cNvPr id="15" name="Picture 14" descr="A picture containing outdoor, nature, mountain, shore&#10;&#10;Description automatically generated">
            <a:extLst>
              <a:ext uri="{FF2B5EF4-FFF2-40B4-BE49-F238E27FC236}">
                <a16:creationId xmlns:a16="http://schemas.microsoft.com/office/drawing/2014/main" id="{E7D7667D-8537-F3A9-DF43-4DE71B755BA9}"/>
              </a:ext>
            </a:extLst>
          </p:cNvPr>
          <p:cNvPicPr>
            <a:picLocks noChangeAspect="1"/>
          </p:cNvPicPr>
          <p:nvPr/>
        </p:nvPicPr>
        <p:blipFill rotWithShape="1">
          <a:blip r:embed="rId3"/>
          <a:srcRect l="3409" t="36874" r="71628" b="42792"/>
          <a:stretch/>
        </p:blipFill>
        <p:spPr>
          <a:xfrm>
            <a:off x="808520" y="2535384"/>
            <a:ext cx="2173449" cy="1324600"/>
          </a:xfrm>
          <a:prstGeom prst="rect">
            <a:avLst/>
          </a:prstGeom>
        </p:spPr>
      </p:pic>
      <p:pic>
        <p:nvPicPr>
          <p:cNvPr id="3" name="Picture 2">
            <a:extLst>
              <a:ext uri="{FF2B5EF4-FFF2-40B4-BE49-F238E27FC236}">
                <a16:creationId xmlns:a16="http://schemas.microsoft.com/office/drawing/2014/main" id="{6F3C1A3B-91E2-5F17-4DD7-FEF25A69D3D6}"/>
              </a:ext>
            </a:extLst>
          </p:cNvPr>
          <p:cNvPicPr>
            <a:picLocks noChangeAspect="1"/>
          </p:cNvPicPr>
          <p:nvPr/>
        </p:nvPicPr>
        <p:blipFill>
          <a:blip r:embed="rId4"/>
          <a:stretch>
            <a:fillRect/>
          </a:stretch>
        </p:blipFill>
        <p:spPr>
          <a:xfrm>
            <a:off x="3142773" y="1573917"/>
            <a:ext cx="5643185" cy="4651423"/>
          </a:xfrm>
          <a:prstGeom prst="rect">
            <a:avLst/>
          </a:prstGeom>
        </p:spPr>
      </p:pic>
      <p:sp>
        <p:nvSpPr>
          <p:cNvPr id="4" name="Title 1">
            <a:extLst>
              <a:ext uri="{FF2B5EF4-FFF2-40B4-BE49-F238E27FC236}">
                <a16:creationId xmlns:a16="http://schemas.microsoft.com/office/drawing/2014/main" id="{8983ED86-C7CE-D7DA-7963-C6CC1649E205}"/>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a:t>
            </a:r>
            <a:endParaRPr lang="en-US"/>
          </a:p>
        </p:txBody>
      </p:sp>
      <p:sp>
        <p:nvSpPr>
          <p:cNvPr id="8" name="Arrow: Right 7">
            <a:extLst>
              <a:ext uri="{FF2B5EF4-FFF2-40B4-BE49-F238E27FC236}">
                <a16:creationId xmlns:a16="http://schemas.microsoft.com/office/drawing/2014/main" id="{510745F5-FAE8-5C30-2B9D-80D0B30E6D61}"/>
              </a:ext>
            </a:extLst>
          </p:cNvPr>
          <p:cNvSpPr/>
          <p:nvPr/>
        </p:nvSpPr>
        <p:spPr>
          <a:xfrm rot="2700000">
            <a:off x="9087634" y="3107323"/>
            <a:ext cx="1076921" cy="265484"/>
          </a:xfrm>
          <a:prstGeom prst="rightArrow">
            <a:avLst/>
          </a:prstGeom>
          <a:solidFill>
            <a:srgbClr val="0064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E0786FFF-B8C6-52EA-B196-957775B2C70D}"/>
              </a:ext>
            </a:extLst>
          </p:cNvPr>
          <p:cNvSpPr/>
          <p:nvPr/>
        </p:nvSpPr>
        <p:spPr>
          <a:xfrm rot="18900000">
            <a:off x="10148593" y="3275875"/>
            <a:ext cx="625363" cy="219641"/>
          </a:xfrm>
          <a:prstGeom prst="rightArrow">
            <a:avLst/>
          </a:prstGeom>
          <a:solidFill>
            <a:srgbClr val="00B400">
              <a:alpha val="74902"/>
            </a:srgbClr>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C363A6-618D-8003-4C50-CF04F3B87BBA}"/>
              </a:ext>
            </a:extLst>
          </p:cNvPr>
          <p:cNvSpPr/>
          <p:nvPr/>
        </p:nvSpPr>
        <p:spPr>
          <a:xfrm>
            <a:off x="8995282" y="3858378"/>
            <a:ext cx="2180612" cy="1181566"/>
          </a:xfrm>
          <a:prstGeom prst="rect">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17" name="Rectangle 16">
            <a:extLst>
              <a:ext uri="{FF2B5EF4-FFF2-40B4-BE49-F238E27FC236}">
                <a16:creationId xmlns:a16="http://schemas.microsoft.com/office/drawing/2014/main" id="{01BFB43B-0DC0-1E82-64DF-95511CB8345B}"/>
              </a:ext>
            </a:extLst>
          </p:cNvPr>
          <p:cNvSpPr/>
          <p:nvPr/>
        </p:nvSpPr>
        <p:spPr>
          <a:xfrm>
            <a:off x="8993015" y="3858094"/>
            <a:ext cx="2180612" cy="1190842"/>
          </a:xfrm>
          <a:prstGeom prst="rect">
            <a:avLst/>
          </a:prstGeom>
          <a:solidFill>
            <a:srgbClr val="F8CBAD">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18" name="Oval 17">
            <a:extLst>
              <a:ext uri="{FF2B5EF4-FFF2-40B4-BE49-F238E27FC236}">
                <a16:creationId xmlns:a16="http://schemas.microsoft.com/office/drawing/2014/main" id="{43B75EF9-C902-8625-BB79-AB47A1DC3D36}"/>
              </a:ext>
            </a:extLst>
          </p:cNvPr>
          <p:cNvSpPr/>
          <p:nvPr/>
        </p:nvSpPr>
        <p:spPr>
          <a:xfrm>
            <a:off x="9550921" y="3960132"/>
            <a:ext cx="1056736" cy="100668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AA080018-89AE-B172-2DEF-AD6F41D3141E}"/>
              </a:ext>
            </a:extLst>
          </p:cNvPr>
          <p:cNvSpPr/>
          <p:nvPr/>
        </p:nvSpPr>
        <p:spPr>
          <a:xfrm>
            <a:off x="10032152" y="4203914"/>
            <a:ext cx="54905" cy="77106"/>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5A5164A9-E507-3628-DB97-3C56BF98E7DA}"/>
              </a:ext>
            </a:extLst>
          </p:cNvPr>
          <p:cNvSpPr/>
          <p:nvPr/>
        </p:nvSpPr>
        <p:spPr>
          <a:xfrm>
            <a:off x="10090309" y="4351350"/>
            <a:ext cx="58500" cy="6991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284CB888-0645-625E-C883-B045948EEFC2}"/>
              </a:ext>
            </a:extLst>
          </p:cNvPr>
          <p:cNvSpPr/>
          <p:nvPr/>
        </p:nvSpPr>
        <p:spPr>
          <a:xfrm>
            <a:off x="9819813" y="4569143"/>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BCF3EEC9-0A33-7768-5CFE-2AA6C73253BB}"/>
              </a:ext>
            </a:extLst>
          </p:cNvPr>
          <p:cNvSpPr/>
          <p:nvPr/>
        </p:nvSpPr>
        <p:spPr>
          <a:xfrm>
            <a:off x="10152510" y="4057172"/>
            <a:ext cx="117256" cy="145397"/>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4086476B-500A-4DB8-1821-2B0CFA525484}"/>
              </a:ext>
            </a:extLst>
          </p:cNvPr>
          <p:cNvSpPr/>
          <p:nvPr/>
        </p:nvSpPr>
        <p:spPr>
          <a:xfrm>
            <a:off x="9672230" y="4178539"/>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F0C8B501-772D-2730-6CA3-46A9E15DEB61}"/>
              </a:ext>
            </a:extLst>
          </p:cNvPr>
          <p:cNvSpPr/>
          <p:nvPr/>
        </p:nvSpPr>
        <p:spPr>
          <a:xfrm rot="16980000">
            <a:off x="9631835" y="4381681"/>
            <a:ext cx="78233" cy="71164"/>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43755BBD-9AD2-D05F-3771-52A2033EEEF1}"/>
              </a:ext>
            </a:extLst>
          </p:cNvPr>
          <p:cNvSpPr/>
          <p:nvPr/>
        </p:nvSpPr>
        <p:spPr>
          <a:xfrm>
            <a:off x="10090544" y="4612672"/>
            <a:ext cx="58499" cy="8429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14C6ADCB-CAB2-2D87-DB26-C09C7EA9131C}"/>
              </a:ext>
            </a:extLst>
          </p:cNvPr>
          <p:cNvSpPr/>
          <p:nvPr/>
        </p:nvSpPr>
        <p:spPr>
          <a:xfrm>
            <a:off x="10166296" y="4461547"/>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776A5609-E038-15C8-636E-E82635B75C2C}"/>
              </a:ext>
            </a:extLst>
          </p:cNvPr>
          <p:cNvSpPr/>
          <p:nvPr/>
        </p:nvSpPr>
        <p:spPr>
          <a:xfrm>
            <a:off x="9866323" y="4439656"/>
            <a:ext cx="72290" cy="91483"/>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0FD44ACB-455C-2C71-1390-62D967BC372F}"/>
              </a:ext>
            </a:extLst>
          </p:cNvPr>
          <p:cNvSpPr/>
          <p:nvPr/>
        </p:nvSpPr>
        <p:spPr>
          <a:xfrm>
            <a:off x="10153508" y="4648940"/>
            <a:ext cx="72290" cy="807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5FB339AE-65B6-F5B9-9DF9-733405271109}"/>
              </a:ext>
            </a:extLst>
          </p:cNvPr>
          <p:cNvSpPr/>
          <p:nvPr/>
        </p:nvSpPr>
        <p:spPr>
          <a:xfrm>
            <a:off x="9914702" y="4064450"/>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58309F4A-6069-91A9-302C-B27659BF8C18}"/>
              </a:ext>
            </a:extLst>
          </p:cNvPr>
          <p:cNvSpPr/>
          <p:nvPr/>
        </p:nvSpPr>
        <p:spPr>
          <a:xfrm>
            <a:off x="10180132" y="4230534"/>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C4A38D63-DAD2-B535-CDDB-6D3CF22C0F64}"/>
              </a:ext>
            </a:extLst>
          </p:cNvPr>
          <p:cNvSpPr/>
          <p:nvPr/>
        </p:nvSpPr>
        <p:spPr>
          <a:xfrm>
            <a:off x="10362588" y="4220310"/>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984C1C7-00E4-18EF-462D-95E0AAB685BB}"/>
              </a:ext>
            </a:extLst>
          </p:cNvPr>
          <p:cNvSpPr/>
          <p:nvPr/>
        </p:nvSpPr>
        <p:spPr>
          <a:xfrm>
            <a:off x="10216961" y="4363488"/>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FB27FAF1-76B4-9D68-C16A-FF7136159009}"/>
              </a:ext>
            </a:extLst>
          </p:cNvPr>
          <p:cNvSpPr/>
          <p:nvPr/>
        </p:nvSpPr>
        <p:spPr>
          <a:xfrm>
            <a:off x="9904532" y="4256397"/>
            <a:ext cx="88150" cy="10008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243AFCCB-D32C-43A6-B2CC-7E9FE1D6DC1B}"/>
              </a:ext>
            </a:extLst>
          </p:cNvPr>
          <p:cNvSpPr/>
          <p:nvPr/>
        </p:nvSpPr>
        <p:spPr>
          <a:xfrm>
            <a:off x="10038706" y="4663768"/>
            <a:ext cx="75885" cy="9507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F21E606A-1A6E-A058-802F-27CBF322651F}"/>
              </a:ext>
            </a:extLst>
          </p:cNvPr>
          <p:cNvSpPr/>
          <p:nvPr/>
        </p:nvSpPr>
        <p:spPr>
          <a:xfrm>
            <a:off x="9797596" y="4695477"/>
            <a:ext cx="113661" cy="13762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8F14A5E9-0F6F-7EC1-0C09-2A278E404792}"/>
              </a:ext>
            </a:extLst>
          </p:cNvPr>
          <p:cNvSpPr/>
          <p:nvPr/>
        </p:nvSpPr>
        <p:spPr>
          <a:xfrm>
            <a:off x="9643185" y="4532233"/>
            <a:ext cx="102878" cy="13762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63AE7F-9250-BA05-D4EF-C22AAB2EB786}"/>
              </a:ext>
            </a:extLst>
          </p:cNvPr>
          <p:cNvSpPr/>
          <p:nvPr/>
        </p:nvSpPr>
        <p:spPr>
          <a:xfrm>
            <a:off x="10413030" y="4356869"/>
            <a:ext cx="110067" cy="141803"/>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97A1C1DB-2B5B-1283-3390-312C351636D5}"/>
              </a:ext>
            </a:extLst>
          </p:cNvPr>
          <p:cNvSpPr/>
          <p:nvPr/>
        </p:nvSpPr>
        <p:spPr>
          <a:xfrm>
            <a:off x="9682469" y="4320409"/>
            <a:ext cx="102878" cy="138209"/>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E012D6C8-0F75-8406-45B0-C16390561581}"/>
              </a:ext>
            </a:extLst>
          </p:cNvPr>
          <p:cNvSpPr/>
          <p:nvPr/>
        </p:nvSpPr>
        <p:spPr>
          <a:xfrm>
            <a:off x="10136114" y="4497256"/>
            <a:ext cx="103466" cy="9867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BFE2A56E-1F00-5512-B60D-EBDF13310D45}"/>
              </a:ext>
            </a:extLst>
          </p:cNvPr>
          <p:cNvSpPr/>
          <p:nvPr/>
        </p:nvSpPr>
        <p:spPr>
          <a:xfrm>
            <a:off x="10406845" y="4540785"/>
            <a:ext cx="58499" cy="84295"/>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65B5CBA7-3782-412E-5474-F3C179F03EA8}"/>
              </a:ext>
            </a:extLst>
          </p:cNvPr>
          <p:cNvSpPr/>
          <p:nvPr/>
        </p:nvSpPr>
        <p:spPr>
          <a:xfrm>
            <a:off x="10469809" y="4577053"/>
            <a:ext cx="72290" cy="80700"/>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038CDF0-A2C7-4BF7-F86C-A0D9BC0AA21B}"/>
              </a:ext>
            </a:extLst>
          </p:cNvPr>
          <p:cNvSpPr/>
          <p:nvPr/>
        </p:nvSpPr>
        <p:spPr>
          <a:xfrm>
            <a:off x="10355007" y="4591881"/>
            <a:ext cx="75885" cy="95078"/>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07AD918A-EBD1-0538-CEA8-90147101E16B}"/>
              </a:ext>
            </a:extLst>
          </p:cNvPr>
          <p:cNvSpPr/>
          <p:nvPr/>
        </p:nvSpPr>
        <p:spPr>
          <a:xfrm>
            <a:off x="10113897" y="4766465"/>
            <a:ext cx="113661" cy="13762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8237D48-BE04-3696-192F-9F395DD68C09}"/>
              </a:ext>
            </a:extLst>
          </p:cNvPr>
          <p:cNvSpPr/>
          <p:nvPr/>
        </p:nvSpPr>
        <p:spPr>
          <a:xfrm>
            <a:off x="9959486" y="4460346"/>
            <a:ext cx="102878" cy="13762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FE8E0A4C-5046-B7FF-1294-208364AA13B6}"/>
              </a:ext>
            </a:extLst>
          </p:cNvPr>
          <p:cNvSpPr txBox="1"/>
          <p:nvPr/>
        </p:nvSpPr>
        <p:spPr>
          <a:xfrm>
            <a:off x="275004" y="6225340"/>
            <a:ext cx="5566064" cy="261610"/>
          </a:xfrm>
          <a:prstGeom prst="rect">
            <a:avLst/>
          </a:prstGeom>
          <a:noFill/>
        </p:spPr>
        <p:txBody>
          <a:bodyPr wrap="square" lIns="91440" tIns="45720" rIns="91440" bIns="45720" rtlCol="0" anchor="t">
            <a:spAutoFit/>
          </a:bodyPr>
          <a:lstStyle/>
          <a:p>
            <a:r>
              <a:rPr lang="en-US" sz="1100">
                <a:solidFill>
                  <a:schemeClr val="tx1">
                    <a:lumMod val="75000"/>
                    <a:lumOff val="25000"/>
                  </a:schemeClr>
                </a:solidFill>
                <a:latin typeface="Century Gothic"/>
              </a:rPr>
              <a:t>Images: Google Earth, Carmen McIntyre</a:t>
            </a:r>
          </a:p>
        </p:txBody>
      </p:sp>
      <p:sp>
        <p:nvSpPr>
          <p:cNvPr id="12" name="Arrow: Right 11">
            <a:extLst>
              <a:ext uri="{FF2B5EF4-FFF2-40B4-BE49-F238E27FC236}">
                <a16:creationId xmlns:a16="http://schemas.microsoft.com/office/drawing/2014/main" id="{44FE45F9-357F-9D9B-6468-A320A1A4E183}"/>
              </a:ext>
            </a:extLst>
          </p:cNvPr>
          <p:cNvSpPr/>
          <p:nvPr/>
        </p:nvSpPr>
        <p:spPr>
          <a:xfrm rot="18900000">
            <a:off x="1934444" y="3335544"/>
            <a:ext cx="596583" cy="172190"/>
          </a:xfrm>
          <a:prstGeom prst="rightArrow">
            <a:avLst/>
          </a:prstGeom>
          <a:solidFill>
            <a:srgbClr val="008E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1C8DEC-85F2-2075-F475-F600CFE09A29}"/>
              </a:ext>
            </a:extLst>
          </p:cNvPr>
          <p:cNvSpPr/>
          <p:nvPr/>
        </p:nvSpPr>
        <p:spPr>
          <a:xfrm>
            <a:off x="814002" y="3846913"/>
            <a:ext cx="2163092" cy="1224543"/>
          </a:xfrm>
          <a:prstGeom prst="rect">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19" name="Oval 18">
            <a:extLst>
              <a:ext uri="{FF2B5EF4-FFF2-40B4-BE49-F238E27FC236}">
                <a16:creationId xmlns:a16="http://schemas.microsoft.com/office/drawing/2014/main" id="{B0457CB3-B4B4-16DD-7442-BDAB3A57BBCA}"/>
              </a:ext>
            </a:extLst>
          </p:cNvPr>
          <p:cNvSpPr/>
          <p:nvPr/>
        </p:nvSpPr>
        <p:spPr>
          <a:xfrm>
            <a:off x="1391709" y="3943891"/>
            <a:ext cx="1040349" cy="1045642"/>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9D46E236-A7BE-1DD2-8C20-B42F6DCB1B08}"/>
              </a:ext>
            </a:extLst>
          </p:cNvPr>
          <p:cNvSpPr/>
          <p:nvPr/>
        </p:nvSpPr>
        <p:spPr>
          <a:xfrm>
            <a:off x="3139489" y="1052885"/>
            <a:ext cx="5640441" cy="417592"/>
          </a:xfrm>
          <a:prstGeom prst="rect">
            <a:avLst/>
          </a:prstGeom>
          <a:solidFill>
            <a:srgbClr val="4DAEB3"/>
          </a:solidFill>
          <a:ln w="28575">
            <a:solidFill>
              <a:srgbClr val="A1D4D7"/>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1"/>
                </a:solidFill>
                <a:latin typeface="Century Gothic"/>
              </a:rPr>
              <a:t>Sulphur Creek Sediment Plume</a:t>
            </a:r>
            <a:endParaRPr lang="en-US" b="1">
              <a:solidFill>
                <a:schemeClr val="bg1"/>
              </a:solidFill>
              <a:ea typeface="+mn-lt"/>
              <a:cs typeface="+mn-lt"/>
            </a:endParaRPr>
          </a:p>
        </p:txBody>
      </p:sp>
      <p:cxnSp>
        <p:nvCxnSpPr>
          <p:cNvPr id="56" name="Straight Arrow Connector 55">
            <a:extLst>
              <a:ext uri="{FF2B5EF4-FFF2-40B4-BE49-F238E27FC236}">
                <a16:creationId xmlns:a16="http://schemas.microsoft.com/office/drawing/2014/main" id="{59C217EF-206B-077D-0DC1-101C2A6DF80A}"/>
              </a:ext>
            </a:extLst>
          </p:cNvPr>
          <p:cNvCxnSpPr>
            <a:cxnSpLocks/>
            <a:endCxn id="19" idx="6"/>
          </p:cNvCxnSpPr>
          <p:nvPr/>
        </p:nvCxnSpPr>
        <p:spPr>
          <a:xfrm flipH="1" flipV="1">
            <a:off x="2432058" y="4466712"/>
            <a:ext cx="2198452" cy="523022"/>
          </a:xfrm>
          <a:prstGeom prst="straightConnector1">
            <a:avLst/>
          </a:prstGeom>
          <a:ln w="25400">
            <a:solidFill>
              <a:schemeClr val="bg1"/>
            </a:solidFill>
            <a:headEnd type="oval" w="lg" len="lg"/>
            <a:tailEnd type="none"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B5287364-BAE7-9C58-59E8-F76632F5C388}"/>
              </a:ext>
            </a:extLst>
          </p:cNvPr>
          <p:cNvCxnSpPr>
            <a:cxnSpLocks/>
          </p:cNvCxnSpPr>
          <p:nvPr/>
        </p:nvCxnSpPr>
        <p:spPr>
          <a:xfrm>
            <a:off x="6516461" y="2482615"/>
            <a:ext cx="3134786" cy="1668487"/>
          </a:xfrm>
          <a:prstGeom prst="straightConnector1">
            <a:avLst/>
          </a:prstGeom>
          <a:ln w="25400">
            <a:solidFill>
              <a:schemeClr val="bg1"/>
            </a:solidFill>
            <a:headEnd type="oval" w="lg" len="lg"/>
            <a:tailEnd type="none" w="lg" len="lg"/>
          </a:ln>
        </p:spPr>
        <p:style>
          <a:lnRef idx="1">
            <a:schemeClr val="accent1"/>
          </a:lnRef>
          <a:fillRef idx="0">
            <a:schemeClr val="accent1"/>
          </a:fillRef>
          <a:effectRef idx="0">
            <a:schemeClr val="accent1"/>
          </a:effectRef>
          <a:fontRef idx="minor">
            <a:schemeClr val="tx1"/>
          </a:fontRef>
        </p:style>
      </p:cxnSp>
      <p:sp>
        <p:nvSpPr>
          <p:cNvPr id="6" name="Arrow: Right 5">
            <a:extLst>
              <a:ext uri="{FF2B5EF4-FFF2-40B4-BE49-F238E27FC236}">
                <a16:creationId xmlns:a16="http://schemas.microsoft.com/office/drawing/2014/main" id="{DC2B2B9A-680F-9A39-EE26-5E51B9E9B92D}"/>
              </a:ext>
            </a:extLst>
          </p:cNvPr>
          <p:cNvSpPr/>
          <p:nvPr/>
        </p:nvSpPr>
        <p:spPr>
          <a:xfrm rot="2700000">
            <a:off x="945804" y="3144199"/>
            <a:ext cx="1123660" cy="253542"/>
          </a:xfrm>
          <a:prstGeom prst="rightArrow">
            <a:avLst/>
          </a:prstGeom>
          <a:solidFill>
            <a:srgbClr val="0064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Arrow: Right 10">
            <a:extLst>
              <a:ext uri="{FF2B5EF4-FFF2-40B4-BE49-F238E27FC236}">
                <a16:creationId xmlns:a16="http://schemas.microsoft.com/office/drawing/2014/main" id="{B705970D-2590-E490-588F-33D9DC1E4876}"/>
              </a:ext>
            </a:extLst>
          </p:cNvPr>
          <p:cNvSpPr/>
          <p:nvPr/>
        </p:nvSpPr>
        <p:spPr>
          <a:xfrm rot="18900000">
            <a:off x="1987762" y="3371234"/>
            <a:ext cx="322741" cy="126480"/>
          </a:xfrm>
          <a:prstGeom prst="rightArrow">
            <a:avLst/>
          </a:prstGeom>
          <a:solidFill>
            <a:srgbClr val="FFABAB"/>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5C4672F5-7CD5-419E-DB16-76F0CF01419A}"/>
              </a:ext>
            </a:extLst>
          </p:cNvPr>
          <p:cNvSpPr/>
          <p:nvPr/>
        </p:nvSpPr>
        <p:spPr>
          <a:xfrm rot="2700000">
            <a:off x="982648" y="2999335"/>
            <a:ext cx="1123660" cy="253542"/>
          </a:xfrm>
          <a:prstGeom prst="rightArrow">
            <a:avLst/>
          </a:prstGeom>
          <a:solidFill>
            <a:srgbClr val="C0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D37D4610-3333-B4CD-3AC0-77B302677B04}"/>
              </a:ext>
            </a:extLst>
          </p:cNvPr>
          <p:cNvSpPr/>
          <p:nvPr/>
        </p:nvSpPr>
        <p:spPr>
          <a:xfrm rot="2700000">
            <a:off x="9092004" y="2958024"/>
            <a:ext cx="1123660" cy="253542"/>
          </a:xfrm>
          <a:prstGeom prst="rightArrow">
            <a:avLst/>
          </a:prstGeom>
          <a:solidFill>
            <a:srgbClr val="C00000"/>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C1BB0DFD-448A-7F7A-0038-4B965A32ADB2}"/>
              </a:ext>
            </a:extLst>
          </p:cNvPr>
          <p:cNvSpPr/>
          <p:nvPr/>
        </p:nvSpPr>
        <p:spPr>
          <a:xfrm rot="18900000">
            <a:off x="10076364" y="3075132"/>
            <a:ext cx="882384" cy="241789"/>
          </a:xfrm>
          <a:prstGeom prst="rightArrow">
            <a:avLst/>
          </a:prstGeom>
          <a:solidFill>
            <a:srgbClr val="FF616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4620682C-911E-0889-7EF6-424B19FB152D}"/>
              </a:ext>
            </a:extLst>
          </p:cNvPr>
          <p:cNvSpPr txBox="1"/>
          <p:nvPr/>
        </p:nvSpPr>
        <p:spPr>
          <a:xfrm>
            <a:off x="622568" y="2082844"/>
            <a:ext cx="2354526" cy="400110"/>
          </a:xfrm>
          <a:prstGeom prst="rect">
            <a:avLst/>
          </a:prstGeom>
          <a:noFill/>
        </p:spPr>
        <p:txBody>
          <a:bodyPr wrap="square" rtlCol="0">
            <a:spAutoFit/>
          </a:bodyPr>
          <a:lstStyle/>
          <a:p>
            <a:pPr algn="ctr"/>
            <a:r>
              <a:rPr lang="en-US" sz="2000" b="1">
                <a:solidFill>
                  <a:srgbClr val="BB9F06"/>
                </a:solidFill>
                <a:latin typeface="Century Gothic" panose="020B0502020202020204" pitchFamily="34" charset="0"/>
              </a:rPr>
              <a:t>Low Turbidity:</a:t>
            </a:r>
          </a:p>
        </p:txBody>
      </p:sp>
      <p:sp>
        <p:nvSpPr>
          <p:cNvPr id="47" name="TextBox 46">
            <a:extLst>
              <a:ext uri="{FF2B5EF4-FFF2-40B4-BE49-F238E27FC236}">
                <a16:creationId xmlns:a16="http://schemas.microsoft.com/office/drawing/2014/main" id="{8BC8F4F9-054A-BA96-6928-1E925A2D9C9C}"/>
              </a:ext>
            </a:extLst>
          </p:cNvPr>
          <p:cNvSpPr txBox="1"/>
          <p:nvPr/>
        </p:nvSpPr>
        <p:spPr>
          <a:xfrm>
            <a:off x="8861443" y="2097919"/>
            <a:ext cx="2354526" cy="400110"/>
          </a:xfrm>
          <a:prstGeom prst="rect">
            <a:avLst/>
          </a:prstGeom>
          <a:noFill/>
        </p:spPr>
        <p:txBody>
          <a:bodyPr wrap="square" rtlCol="0">
            <a:spAutoFit/>
          </a:bodyPr>
          <a:lstStyle/>
          <a:p>
            <a:pPr algn="ctr"/>
            <a:r>
              <a:rPr lang="en-US" sz="2000" b="1">
                <a:solidFill>
                  <a:srgbClr val="BB9F06"/>
                </a:solidFill>
                <a:latin typeface="Century Gothic" panose="020B0502020202020204" pitchFamily="34" charset="0"/>
              </a:rPr>
              <a:t>High Turbidity:</a:t>
            </a:r>
          </a:p>
        </p:txBody>
      </p:sp>
    </p:spTree>
    <p:extLst>
      <p:ext uri="{BB962C8B-B14F-4D97-AF65-F5344CB8AC3E}">
        <p14:creationId xmlns:p14="http://schemas.microsoft.com/office/powerpoint/2010/main" val="34345550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a:t>
            </a:r>
            <a:endParaRPr lang="en-US"/>
          </a:p>
        </p:txBody>
      </p:sp>
      <p:sp>
        <p:nvSpPr>
          <p:cNvPr id="8" name="TextBox 7">
            <a:extLst>
              <a:ext uri="{FF2B5EF4-FFF2-40B4-BE49-F238E27FC236}">
                <a16:creationId xmlns:a16="http://schemas.microsoft.com/office/drawing/2014/main" id="{260ADF38-7F9F-414A-4DE4-536153B6EB6F}"/>
              </a:ext>
            </a:extLst>
          </p:cNvPr>
          <p:cNvSpPr txBox="1"/>
          <p:nvPr/>
        </p:nvSpPr>
        <p:spPr>
          <a:xfrm>
            <a:off x="3998067" y="2313907"/>
            <a:ext cx="6361890" cy="1015663"/>
          </a:xfrm>
          <a:prstGeom prst="rect">
            <a:avLst/>
          </a:prstGeom>
          <a:noFill/>
        </p:spPr>
        <p:txBody>
          <a:bodyPr wrap="square" lIns="91440" tIns="45720" rIns="91440" bIns="45720" rtlCol="0" anchor="t">
            <a:spAutoFit/>
          </a:bodyPr>
          <a:lstStyle/>
          <a:p>
            <a:r>
              <a:rPr lang="en-US" sz="2400" b="1">
                <a:solidFill>
                  <a:srgbClr val="BB9F06"/>
                </a:solidFill>
                <a:latin typeface="Century Gothic"/>
              </a:rPr>
              <a:t>Apply Atmospheric Corrections </a:t>
            </a:r>
            <a:endParaRPr lang="en-US" sz="2400" b="1">
              <a:solidFill>
                <a:srgbClr val="BB9F06"/>
              </a:solidFill>
              <a:latin typeface="Century Gothic" panose="020B0502020202020204" pitchFamily="34" charset="0"/>
            </a:endParaRPr>
          </a:p>
          <a:p>
            <a:pPr marL="285750" indent="-285750">
              <a:buClr>
                <a:srgbClr val="4DAEB3"/>
              </a:buClr>
              <a:buFont typeface="Arial" panose="020B0604020202020204" pitchFamily="34" charset="0"/>
              <a:buChar char="•"/>
            </a:pPr>
            <a:r>
              <a:rPr lang="en-US">
                <a:solidFill>
                  <a:schemeClr val="tx1">
                    <a:lumMod val="75000"/>
                    <a:lumOff val="25000"/>
                  </a:schemeClr>
                </a:solidFill>
                <a:latin typeface="Century Gothic"/>
              </a:rPr>
              <a:t>ACOLITE software, Dark Spectrum Fitting algorithm</a:t>
            </a:r>
          </a:p>
          <a:p>
            <a:endParaRPr lang="en-US">
              <a:solidFill>
                <a:schemeClr val="tx1">
                  <a:lumMod val="75000"/>
                  <a:lumOff val="25000"/>
                </a:schemeClr>
              </a:solidFill>
            </a:endParaRPr>
          </a:p>
        </p:txBody>
      </p:sp>
      <p:sp>
        <p:nvSpPr>
          <p:cNvPr id="9" name="TextBox 8">
            <a:extLst>
              <a:ext uri="{FF2B5EF4-FFF2-40B4-BE49-F238E27FC236}">
                <a16:creationId xmlns:a16="http://schemas.microsoft.com/office/drawing/2014/main" id="{CD76A252-B5C5-7E12-A674-24873DEB4A84}"/>
              </a:ext>
            </a:extLst>
          </p:cNvPr>
          <p:cNvSpPr txBox="1"/>
          <p:nvPr/>
        </p:nvSpPr>
        <p:spPr>
          <a:xfrm>
            <a:off x="5377070" y="3428043"/>
            <a:ext cx="6631726" cy="1015663"/>
          </a:xfrm>
          <a:prstGeom prst="rect">
            <a:avLst/>
          </a:prstGeom>
          <a:noFill/>
        </p:spPr>
        <p:txBody>
          <a:bodyPr wrap="square" lIns="91440" tIns="45720" rIns="91440" bIns="45720" rtlCol="0" anchor="t">
            <a:spAutoFit/>
          </a:bodyPr>
          <a:lstStyle/>
          <a:p>
            <a:r>
              <a:rPr lang="en-US" sz="2400" b="1">
                <a:solidFill>
                  <a:srgbClr val="BB9F06"/>
                </a:solidFill>
                <a:latin typeface="Century Gothic"/>
              </a:rPr>
              <a:t>Mask Clouds, Low Conf. Pixels, &amp; Land</a:t>
            </a:r>
          </a:p>
          <a:p>
            <a:pPr marL="285750" indent="-285750">
              <a:buClr>
                <a:srgbClr val="4DAEB3"/>
              </a:buClr>
              <a:buFont typeface="Arial" panose="020B0604020202020204" pitchFamily="34" charset="0"/>
              <a:buChar char="•"/>
            </a:pPr>
            <a:r>
              <a:rPr lang="en-US">
                <a:solidFill>
                  <a:schemeClr val="tx1">
                    <a:lumMod val="75000"/>
                    <a:lumOff val="25000"/>
                  </a:schemeClr>
                </a:solidFill>
                <a:latin typeface="Century Gothic"/>
              </a:rPr>
              <a:t>Planet’s UDM2 layer, Normalized Difference Water Index + Otsu’s method thresholding, clip to shapefile</a:t>
            </a:r>
          </a:p>
        </p:txBody>
      </p:sp>
      <p:sp>
        <p:nvSpPr>
          <p:cNvPr id="10" name="TextBox 9">
            <a:extLst>
              <a:ext uri="{FF2B5EF4-FFF2-40B4-BE49-F238E27FC236}">
                <a16:creationId xmlns:a16="http://schemas.microsoft.com/office/drawing/2014/main" id="{9C4A2D0E-0CBE-88D7-997C-644152E04A82}"/>
              </a:ext>
            </a:extLst>
          </p:cNvPr>
          <p:cNvSpPr txBox="1"/>
          <p:nvPr/>
        </p:nvSpPr>
        <p:spPr>
          <a:xfrm>
            <a:off x="6738731" y="4542817"/>
            <a:ext cx="5090104" cy="738664"/>
          </a:xfrm>
          <a:prstGeom prst="rect">
            <a:avLst/>
          </a:prstGeom>
          <a:noFill/>
        </p:spPr>
        <p:txBody>
          <a:bodyPr wrap="square" lIns="91440" tIns="45720" rIns="91440" bIns="45720" rtlCol="0" anchor="t">
            <a:spAutoFit/>
          </a:bodyPr>
          <a:lstStyle/>
          <a:p>
            <a:r>
              <a:rPr lang="en-US" sz="2400" b="1">
                <a:solidFill>
                  <a:srgbClr val="BB9F06"/>
                </a:solidFill>
                <a:latin typeface="Century Gothic"/>
              </a:rPr>
              <a:t>Calculate Turbidity</a:t>
            </a:r>
          </a:p>
          <a:p>
            <a:pPr marL="285750" indent="-285750">
              <a:buClr>
                <a:srgbClr val="4DAEB3"/>
              </a:buClr>
              <a:buFont typeface="Arial" panose="020B0604020202020204" pitchFamily="34" charset="0"/>
              <a:buChar char="•"/>
            </a:pPr>
            <a:r>
              <a:rPr lang="en-US">
                <a:solidFill>
                  <a:schemeClr val="tx1">
                    <a:lumMod val="75000"/>
                    <a:lumOff val="25000"/>
                  </a:schemeClr>
                </a:solidFill>
                <a:latin typeface="Century Gothic"/>
              </a:rPr>
              <a:t>Equation calibration or machine learning</a:t>
            </a:r>
          </a:p>
        </p:txBody>
      </p:sp>
      <p:sp>
        <p:nvSpPr>
          <p:cNvPr id="12" name="TextBox 11">
            <a:extLst>
              <a:ext uri="{FF2B5EF4-FFF2-40B4-BE49-F238E27FC236}">
                <a16:creationId xmlns:a16="http://schemas.microsoft.com/office/drawing/2014/main" id="{B1DC95ED-BA71-76F6-6353-9C3C51389651}"/>
              </a:ext>
            </a:extLst>
          </p:cNvPr>
          <p:cNvSpPr txBox="1"/>
          <p:nvPr/>
        </p:nvSpPr>
        <p:spPr>
          <a:xfrm>
            <a:off x="2653748" y="1322058"/>
            <a:ext cx="6174103" cy="1015663"/>
          </a:xfrm>
          <a:prstGeom prst="rect">
            <a:avLst/>
          </a:prstGeom>
          <a:noFill/>
        </p:spPr>
        <p:txBody>
          <a:bodyPr wrap="square" lIns="91440" tIns="45720" rIns="91440" bIns="45720" rtlCol="0" anchor="t">
            <a:spAutoFit/>
          </a:bodyPr>
          <a:lstStyle/>
          <a:p>
            <a:r>
              <a:rPr lang="en-US" sz="2400" b="1">
                <a:solidFill>
                  <a:srgbClr val="BB9F06"/>
                </a:solidFill>
                <a:latin typeface="Century Gothic"/>
              </a:rPr>
              <a:t>Merge Raw </a:t>
            </a:r>
            <a:r>
              <a:rPr lang="en-US" sz="2400" b="1" err="1">
                <a:solidFill>
                  <a:srgbClr val="BB9F06"/>
                </a:solidFill>
                <a:latin typeface="Century Gothic"/>
              </a:rPr>
              <a:t>PlanetScope</a:t>
            </a:r>
            <a:r>
              <a:rPr lang="en-US" sz="2400" b="1">
                <a:solidFill>
                  <a:srgbClr val="BB9F06"/>
                </a:solidFill>
                <a:latin typeface="Century Gothic"/>
              </a:rPr>
              <a:t> Images</a:t>
            </a:r>
          </a:p>
          <a:p>
            <a:pPr marL="285750" indent="-285750">
              <a:buClr>
                <a:srgbClr val="4DAEB3"/>
              </a:buClr>
              <a:buFont typeface="Arial" panose="020B0604020202020204" pitchFamily="34" charset="0"/>
              <a:buChar char="•"/>
            </a:pPr>
            <a:r>
              <a:rPr lang="en-US" err="1">
                <a:solidFill>
                  <a:schemeClr val="tx1">
                    <a:lumMod val="75000"/>
                    <a:lumOff val="25000"/>
                  </a:schemeClr>
                </a:solidFill>
                <a:latin typeface="Century Gothic"/>
              </a:rPr>
              <a:t>Orthotile</a:t>
            </a:r>
            <a:r>
              <a:rPr lang="en-US">
                <a:solidFill>
                  <a:schemeClr val="tx1">
                    <a:lumMod val="75000"/>
                    <a:lumOff val="25000"/>
                  </a:schemeClr>
                </a:solidFill>
                <a:latin typeface="Century Gothic"/>
              </a:rPr>
              <a:t> Analytic, Top of Atmosphere Radiance</a:t>
            </a:r>
          </a:p>
          <a:p>
            <a:endParaRPr lang="en-US">
              <a:solidFill>
                <a:schemeClr val="tx1">
                  <a:lumMod val="75000"/>
                  <a:lumOff val="25000"/>
                </a:schemeClr>
              </a:solidFill>
            </a:endParaRPr>
          </a:p>
        </p:txBody>
      </p:sp>
      <p:sp>
        <p:nvSpPr>
          <p:cNvPr id="13" name="TextBox 12">
            <a:extLst>
              <a:ext uri="{FF2B5EF4-FFF2-40B4-BE49-F238E27FC236}">
                <a16:creationId xmlns:a16="http://schemas.microsoft.com/office/drawing/2014/main" id="{3A7CB1CB-B252-9925-A990-AEB9B31344B1}"/>
              </a:ext>
            </a:extLst>
          </p:cNvPr>
          <p:cNvSpPr txBox="1"/>
          <p:nvPr/>
        </p:nvSpPr>
        <p:spPr>
          <a:xfrm>
            <a:off x="266700" y="6286500"/>
            <a:ext cx="5736860" cy="268462"/>
          </a:xfrm>
          <a:prstGeom prst="rect">
            <a:avLst/>
          </a:prstGeom>
          <a:noFill/>
        </p:spPr>
        <p:txBody>
          <a:bodyPr wrap="square" lIns="91440" tIns="45720" rIns="91440" bIns="45720" rtlCol="0" anchor="t">
            <a:spAutoFit/>
          </a:bodyPr>
          <a:lstStyle/>
          <a:p>
            <a:r>
              <a:rPr lang="en-US" sz="1100">
                <a:solidFill>
                  <a:schemeClr val="tx1">
                    <a:lumMod val="75000"/>
                    <a:lumOff val="25000"/>
                  </a:schemeClr>
                </a:solidFill>
                <a:latin typeface="Century Gothic"/>
              </a:rPr>
              <a:t>Images: </a:t>
            </a:r>
            <a:r>
              <a:rPr lang="en-US" sz="1100" err="1">
                <a:solidFill>
                  <a:schemeClr val="tx1">
                    <a:lumMod val="75000"/>
                    <a:lumOff val="25000"/>
                  </a:schemeClr>
                </a:solidFill>
                <a:latin typeface="Century Gothic"/>
              </a:rPr>
              <a:t>PlanetScope</a:t>
            </a:r>
            <a:endParaRPr lang="en-US" sz="1100">
              <a:solidFill>
                <a:schemeClr val="tx1">
                  <a:lumMod val="75000"/>
                  <a:lumOff val="25000"/>
                </a:schemeClr>
              </a:solidFill>
              <a:latin typeface="Century Gothic"/>
            </a:endParaRPr>
          </a:p>
        </p:txBody>
      </p:sp>
      <p:pic>
        <p:nvPicPr>
          <p:cNvPr id="19" name="Picture 18">
            <a:extLst>
              <a:ext uri="{FF2B5EF4-FFF2-40B4-BE49-F238E27FC236}">
                <a16:creationId xmlns:a16="http://schemas.microsoft.com/office/drawing/2014/main" id="{A104732A-2E50-AF8C-F1E8-734E930B56E7}"/>
              </a:ext>
            </a:extLst>
          </p:cNvPr>
          <p:cNvPicPr>
            <a:picLocks noChangeAspect="1"/>
          </p:cNvPicPr>
          <p:nvPr/>
        </p:nvPicPr>
        <p:blipFill rotWithShape="1">
          <a:blip r:embed="rId3"/>
          <a:srcRect l="32966" t="32712" r="29156" b="23225"/>
          <a:stretch/>
        </p:blipFill>
        <p:spPr>
          <a:xfrm>
            <a:off x="3135130" y="3456245"/>
            <a:ext cx="1929604" cy="1629851"/>
          </a:xfrm>
          <a:prstGeom prst="rect">
            <a:avLst/>
          </a:prstGeom>
        </p:spPr>
      </p:pic>
      <p:pic>
        <p:nvPicPr>
          <p:cNvPr id="21" name="Picture 20">
            <a:extLst>
              <a:ext uri="{FF2B5EF4-FFF2-40B4-BE49-F238E27FC236}">
                <a16:creationId xmlns:a16="http://schemas.microsoft.com/office/drawing/2014/main" id="{87C1E479-DCDE-73B8-191C-A6CA7E2114A2}"/>
              </a:ext>
            </a:extLst>
          </p:cNvPr>
          <p:cNvPicPr>
            <a:picLocks noChangeAspect="1"/>
          </p:cNvPicPr>
          <p:nvPr/>
        </p:nvPicPr>
        <p:blipFill rotWithShape="1">
          <a:blip r:embed="rId4"/>
          <a:srcRect l="33220" t="35604" r="32927" b="25541"/>
          <a:stretch/>
        </p:blipFill>
        <p:spPr>
          <a:xfrm>
            <a:off x="4557524" y="4570381"/>
            <a:ext cx="1929604" cy="1629851"/>
          </a:xfrm>
          <a:prstGeom prst="rect">
            <a:avLst/>
          </a:prstGeom>
        </p:spPr>
      </p:pic>
      <p:pic>
        <p:nvPicPr>
          <p:cNvPr id="17" name="Picture 16">
            <a:extLst>
              <a:ext uri="{FF2B5EF4-FFF2-40B4-BE49-F238E27FC236}">
                <a16:creationId xmlns:a16="http://schemas.microsoft.com/office/drawing/2014/main" id="{7122741F-7943-82D0-A946-5643D05FC787}"/>
              </a:ext>
            </a:extLst>
          </p:cNvPr>
          <p:cNvPicPr>
            <a:picLocks noChangeAspect="1"/>
          </p:cNvPicPr>
          <p:nvPr/>
        </p:nvPicPr>
        <p:blipFill rotWithShape="1">
          <a:blip r:embed="rId5">
            <a:alphaModFix/>
          </a:blip>
          <a:srcRect l="39780" t="5633" r="14612" b="40499"/>
          <a:stretch/>
        </p:blipFill>
        <p:spPr>
          <a:xfrm>
            <a:off x="1756127" y="2353643"/>
            <a:ext cx="1929604" cy="1582231"/>
          </a:xfrm>
          <a:prstGeom prst="rect">
            <a:avLst/>
          </a:prstGeom>
        </p:spPr>
      </p:pic>
      <p:pic>
        <p:nvPicPr>
          <p:cNvPr id="15" name="Picture 14">
            <a:extLst>
              <a:ext uri="{FF2B5EF4-FFF2-40B4-BE49-F238E27FC236}">
                <a16:creationId xmlns:a16="http://schemas.microsoft.com/office/drawing/2014/main" id="{AE8BEC82-3773-69A7-5472-41455571591F}"/>
              </a:ext>
            </a:extLst>
          </p:cNvPr>
          <p:cNvPicPr>
            <a:picLocks noChangeAspect="1"/>
          </p:cNvPicPr>
          <p:nvPr/>
        </p:nvPicPr>
        <p:blipFill rotWithShape="1">
          <a:blip r:embed="rId6">
            <a:alphaModFix/>
          </a:blip>
          <a:srcRect l="41536" t="5423" r="7797" b="40427"/>
          <a:stretch/>
        </p:blipFill>
        <p:spPr>
          <a:xfrm>
            <a:off x="411807" y="1330239"/>
            <a:ext cx="1929605" cy="1582231"/>
          </a:xfrm>
          <a:prstGeom prst="rect">
            <a:avLst/>
          </a:prstGeom>
        </p:spPr>
      </p:pic>
    </p:spTree>
    <p:extLst>
      <p:ext uri="{BB962C8B-B14F-4D97-AF65-F5344CB8AC3E}">
        <p14:creationId xmlns:p14="http://schemas.microsoft.com/office/powerpoint/2010/main" val="20182351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a:t>
            </a:r>
            <a:endParaRPr lang="en-US"/>
          </a:p>
        </p:txBody>
      </p:sp>
      <p:graphicFrame>
        <p:nvGraphicFramePr>
          <p:cNvPr id="12" name="Table 12">
            <a:extLst>
              <a:ext uri="{FF2B5EF4-FFF2-40B4-BE49-F238E27FC236}">
                <a16:creationId xmlns:a16="http://schemas.microsoft.com/office/drawing/2014/main" id="{F2464730-A481-57CF-BAE6-62059FD3BE80}"/>
              </a:ext>
            </a:extLst>
          </p:cNvPr>
          <p:cNvGraphicFramePr>
            <a:graphicFrameLocks noGrp="1"/>
          </p:cNvGraphicFramePr>
          <p:nvPr>
            <p:extLst>
              <p:ext uri="{D42A27DB-BD31-4B8C-83A1-F6EECF244321}">
                <p14:modId xmlns:p14="http://schemas.microsoft.com/office/powerpoint/2010/main" val="1243534603"/>
              </p:ext>
            </p:extLst>
          </p:nvPr>
        </p:nvGraphicFramePr>
        <p:xfrm>
          <a:off x="3632766" y="1772447"/>
          <a:ext cx="3878945" cy="1483360"/>
        </p:xfrm>
        <a:graphic>
          <a:graphicData uri="http://schemas.openxmlformats.org/drawingml/2006/table">
            <a:tbl>
              <a:tblPr firstRow="1" bandRow="1">
                <a:tableStyleId>{5C22544A-7EE6-4342-B048-85BDC9FD1C3A}</a:tableStyleId>
              </a:tblPr>
              <a:tblGrid>
                <a:gridCol w="877446">
                  <a:extLst>
                    <a:ext uri="{9D8B030D-6E8A-4147-A177-3AD203B41FA5}">
                      <a16:colId xmlns:a16="http://schemas.microsoft.com/office/drawing/2014/main" val="3819131292"/>
                    </a:ext>
                  </a:extLst>
                </a:gridCol>
                <a:gridCol w="633857">
                  <a:extLst>
                    <a:ext uri="{9D8B030D-6E8A-4147-A177-3AD203B41FA5}">
                      <a16:colId xmlns:a16="http://schemas.microsoft.com/office/drawing/2014/main" val="798387134"/>
                    </a:ext>
                  </a:extLst>
                </a:gridCol>
                <a:gridCol w="792322">
                  <a:extLst>
                    <a:ext uri="{9D8B030D-6E8A-4147-A177-3AD203B41FA5}">
                      <a16:colId xmlns:a16="http://schemas.microsoft.com/office/drawing/2014/main" val="1950313825"/>
                    </a:ext>
                  </a:extLst>
                </a:gridCol>
                <a:gridCol w="708429">
                  <a:extLst>
                    <a:ext uri="{9D8B030D-6E8A-4147-A177-3AD203B41FA5}">
                      <a16:colId xmlns:a16="http://schemas.microsoft.com/office/drawing/2014/main" val="229888731"/>
                    </a:ext>
                  </a:extLst>
                </a:gridCol>
                <a:gridCol w="866891">
                  <a:extLst>
                    <a:ext uri="{9D8B030D-6E8A-4147-A177-3AD203B41FA5}">
                      <a16:colId xmlns:a16="http://schemas.microsoft.com/office/drawing/2014/main" val="201743767"/>
                    </a:ext>
                  </a:extLst>
                </a:gridCol>
              </a:tblGrid>
              <a:tr h="370840">
                <a:tc>
                  <a:txBody>
                    <a:bodyPr/>
                    <a:lstStyle/>
                    <a:p>
                      <a:pPr algn="ctr"/>
                      <a:r>
                        <a:rPr lang="en-US" sz="1400" b="1">
                          <a:latin typeface="Century Gothic" panose="020B0502020202020204" pitchFamily="34" charset="0"/>
                        </a:rPr>
                        <a:t>Date</a:t>
                      </a:r>
                    </a:p>
                  </a:txBody>
                  <a:tcPr>
                    <a:solidFill>
                      <a:srgbClr val="4DAEB3"/>
                    </a:solidFill>
                  </a:tcPr>
                </a:tc>
                <a:tc>
                  <a:txBody>
                    <a:bodyPr/>
                    <a:lstStyle/>
                    <a:p>
                      <a:pPr algn="ctr"/>
                      <a:r>
                        <a:rPr lang="en-US" sz="1400" b="1">
                          <a:latin typeface="Century Gothic" panose="020B0502020202020204" pitchFamily="34" charset="0"/>
                        </a:rPr>
                        <a:t>Blue</a:t>
                      </a:r>
                    </a:p>
                  </a:txBody>
                  <a:tcPr>
                    <a:solidFill>
                      <a:srgbClr val="4DAEB3"/>
                    </a:solidFill>
                  </a:tcPr>
                </a:tc>
                <a:tc>
                  <a:txBody>
                    <a:bodyPr/>
                    <a:lstStyle/>
                    <a:p>
                      <a:pPr algn="ctr"/>
                      <a:r>
                        <a:rPr lang="en-US" sz="1400" b="1">
                          <a:latin typeface="Century Gothic" panose="020B0502020202020204" pitchFamily="34" charset="0"/>
                        </a:rPr>
                        <a:t>Green</a:t>
                      </a:r>
                    </a:p>
                  </a:txBody>
                  <a:tcPr>
                    <a:solidFill>
                      <a:srgbClr val="4DAEB3"/>
                    </a:solidFill>
                  </a:tcPr>
                </a:tc>
                <a:tc>
                  <a:txBody>
                    <a:bodyPr/>
                    <a:lstStyle/>
                    <a:p>
                      <a:pPr algn="ctr"/>
                      <a:r>
                        <a:rPr lang="en-US" sz="1400" b="1">
                          <a:latin typeface="Century Gothic" panose="020B0502020202020204" pitchFamily="34" charset="0"/>
                        </a:rPr>
                        <a:t>Red</a:t>
                      </a:r>
                    </a:p>
                  </a:txBody>
                  <a:tcPr>
                    <a:solidFill>
                      <a:srgbClr val="4DAEB3"/>
                    </a:solidFill>
                  </a:tcPr>
                </a:tc>
                <a:tc>
                  <a:txBody>
                    <a:bodyPr/>
                    <a:lstStyle/>
                    <a:p>
                      <a:pPr algn="ctr"/>
                      <a:r>
                        <a:rPr lang="en-US" sz="1400" b="1">
                          <a:latin typeface="Century Gothic" panose="020B0502020202020204" pitchFamily="34" charset="0"/>
                        </a:rPr>
                        <a:t>NIR</a:t>
                      </a:r>
                    </a:p>
                  </a:txBody>
                  <a:tcPr>
                    <a:solidFill>
                      <a:srgbClr val="4DAEB3"/>
                    </a:solidFill>
                  </a:tcPr>
                </a:tc>
                <a:extLst>
                  <a:ext uri="{0D108BD9-81ED-4DB2-BD59-A6C34878D82A}">
                    <a16:rowId xmlns:a16="http://schemas.microsoft.com/office/drawing/2014/main" val="4218533886"/>
                  </a:ext>
                </a:extLst>
              </a:tr>
              <a:tr h="370840">
                <a:tc>
                  <a:txBody>
                    <a:bodyPr/>
                    <a:lstStyle/>
                    <a:p>
                      <a:pPr algn="ctr" fontAlgn="t"/>
                      <a:r>
                        <a:rPr lang="en-US" sz="1100" b="0" i="0" u="none" strike="noStrike">
                          <a:solidFill>
                            <a:schemeClr val="bg1"/>
                          </a:solidFill>
                          <a:effectLst/>
                          <a:latin typeface="Century Gothic" panose="020B0502020202020204" pitchFamily="34" charset="0"/>
                        </a:rPr>
                        <a:t>2019-03-18 17:50:45</a:t>
                      </a:r>
                    </a:p>
                  </a:txBody>
                  <a:tcPr marL="9525" marR="9525" marT="9525" marB="0">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6.5E-06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8.41E-06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9.03E-06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1.03E-05</a:t>
                      </a:r>
                    </a:p>
                  </a:txBody>
                  <a:tcPr marL="9525" marR="9525" marT="9525" marB="0" anchor="b">
                    <a:solidFill>
                      <a:srgbClr val="A1D4D7"/>
                    </a:solidFill>
                  </a:tcPr>
                </a:tc>
                <a:extLst>
                  <a:ext uri="{0D108BD9-81ED-4DB2-BD59-A6C34878D82A}">
                    <a16:rowId xmlns:a16="http://schemas.microsoft.com/office/drawing/2014/main" val="3674917271"/>
                  </a:ext>
                </a:extLst>
              </a:tr>
              <a:tr h="370840">
                <a:tc>
                  <a:txBody>
                    <a:bodyPr/>
                    <a:lstStyle/>
                    <a:p>
                      <a:pPr algn="ctr" fontAlgn="t"/>
                      <a:r>
                        <a:rPr lang="en-US" sz="1100" b="0" i="0" u="none" strike="noStrike">
                          <a:solidFill>
                            <a:schemeClr val="bg1"/>
                          </a:solidFill>
                          <a:effectLst/>
                          <a:latin typeface="Century Gothic" panose="020B0502020202020204" pitchFamily="34" charset="0"/>
                        </a:rPr>
                        <a:t>2019-05-30 17:59:25</a:t>
                      </a:r>
                    </a:p>
                  </a:txBody>
                  <a:tcPr marL="9525" marR="9525" marT="9525" marB="0">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5.62E-06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9.49E-06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1.2E-05</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9.73E-06</a:t>
                      </a:r>
                    </a:p>
                  </a:txBody>
                  <a:tcPr marL="9525" marR="9525" marT="9525" marB="0" anchor="b">
                    <a:solidFill>
                      <a:srgbClr val="A1D4D7"/>
                    </a:solidFill>
                  </a:tcPr>
                </a:tc>
                <a:extLst>
                  <a:ext uri="{0D108BD9-81ED-4DB2-BD59-A6C34878D82A}">
                    <a16:rowId xmlns:a16="http://schemas.microsoft.com/office/drawing/2014/main" val="3390635463"/>
                  </a:ext>
                </a:extLst>
              </a:tr>
              <a:tr h="370840">
                <a:tc>
                  <a:txBody>
                    <a:bodyPr/>
                    <a:lstStyle/>
                    <a:p>
                      <a:pPr algn="ctr" fontAlgn="t"/>
                      <a:endParaRPr lang="en-US" sz="1100" b="0" i="0" u="none" strike="noStrike">
                        <a:solidFill>
                          <a:schemeClr val="bg1"/>
                        </a:solidFill>
                        <a:effectLst/>
                        <a:latin typeface="Century Gothic" panose="020B0502020202020204" pitchFamily="34" charset="0"/>
                      </a:endParaRPr>
                    </a:p>
                    <a:p>
                      <a:pPr algn="ctr" fontAlgn="t"/>
                      <a:r>
                        <a:rPr lang="en-US" sz="1100" b="0" i="0" u="none" strike="noStrike">
                          <a:solidFill>
                            <a:schemeClr val="bg1"/>
                          </a:solidFill>
                          <a:effectLst/>
                          <a:latin typeface="Century Gothic" panose="020B0502020202020204" pitchFamily="34" charset="0"/>
                        </a:rPr>
                        <a:t>…</a:t>
                      </a:r>
                    </a:p>
                  </a:txBody>
                  <a:tcPr marL="9525" marR="9525" marT="9525" marB="0">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extLst>
                  <a:ext uri="{0D108BD9-81ED-4DB2-BD59-A6C34878D82A}">
                    <a16:rowId xmlns:a16="http://schemas.microsoft.com/office/drawing/2014/main" val="861670290"/>
                  </a:ext>
                </a:extLst>
              </a:tr>
            </a:tbl>
          </a:graphicData>
        </a:graphic>
      </p:graphicFrame>
      <p:graphicFrame>
        <p:nvGraphicFramePr>
          <p:cNvPr id="13" name="Table 12">
            <a:extLst>
              <a:ext uri="{FF2B5EF4-FFF2-40B4-BE49-F238E27FC236}">
                <a16:creationId xmlns:a16="http://schemas.microsoft.com/office/drawing/2014/main" id="{C7DB3125-6F49-6401-73A8-0C0618CEFF1C}"/>
              </a:ext>
            </a:extLst>
          </p:cNvPr>
          <p:cNvGraphicFramePr>
            <a:graphicFrameLocks noGrp="1"/>
          </p:cNvGraphicFramePr>
          <p:nvPr>
            <p:extLst>
              <p:ext uri="{D42A27DB-BD31-4B8C-83A1-F6EECF244321}">
                <p14:modId xmlns:p14="http://schemas.microsoft.com/office/powerpoint/2010/main" val="246374142"/>
              </p:ext>
            </p:extLst>
          </p:nvPr>
        </p:nvGraphicFramePr>
        <p:xfrm>
          <a:off x="3638305" y="4122359"/>
          <a:ext cx="3877932" cy="1483360"/>
        </p:xfrm>
        <a:graphic>
          <a:graphicData uri="http://schemas.openxmlformats.org/drawingml/2006/table">
            <a:tbl>
              <a:tblPr firstRow="1" bandRow="1">
                <a:tableStyleId>{5C22544A-7EE6-4342-B048-85BDC9FD1C3A}</a:tableStyleId>
              </a:tblPr>
              <a:tblGrid>
                <a:gridCol w="783335">
                  <a:extLst>
                    <a:ext uri="{9D8B030D-6E8A-4147-A177-3AD203B41FA5}">
                      <a16:colId xmlns:a16="http://schemas.microsoft.com/office/drawing/2014/main" val="3819131292"/>
                    </a:ext>
                  </a:extLst>
                </a:gridCol>
                <a:gridCol w="1598549">
                  <a:extLst>
                    <a:ext uri="{9D8B030D-6E8A-4147-A177-3AD203B41FA5}">
                      <a16:colId xmlns:a16="http://schemas.microsoft.com/office/drawing/2014/main" val="234265533"/>
                    </a:ext>
                  </a:extLst>
                </a:gridCol>
                <a:gridCol w="1496048">
                  <a:extLst>
                    <a:ext uri="{9D8B030D-6E8A-4147-A177-3AD203B41FA5}">
                      <a16:colId xmlns:a16="http://schemas.microsoft.com/office/drawing/2014/main" val="798387134"/>
                    </a:ext>
                  </a:extLst>
                </a:gridCol>
              </a:tblGrid>
              <a:tr h="370840">
                <a:tc>
                  <a:txBody>
                    <a:bodyPr/>
                    <a:lstStyle/>
                    <a:p>
                      <a:pPr algn="ctr"/>
                      <a:r>
                        <a:rPr lang="en-US" sz="1400" b="1">
                          <a:latin typeface="Century Gothic" panose="020B0502020202020204" pitchFamily="34" charset="0"/>
                        </a:rPr>
                        <a:t>Date</a:t>
                      </a:r>
                    </a:p>
                  </a:txBody>
                  <a:tcPr>
                    <a:solidFill>
                      <a:srgbClr val="4DAEB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a:latin typeface="Century Gothic" panose="020B0502020202020204" pitchFamily="34" charset="0"/>
                        </a:rPr>
                        <a:t>Streamflow (cfs)</a:t>
                      </a:r>
                    </a:p>
                  </a:txBody>
                  <a:tcPr>
                    <a:solidFill>
                      <a:srgbClr val="4DAEB3"/>
                    </a:solidFill>
                  </a:tcPr>
                </a:tc>
                <a:tc>
                  <a:txBody>
                    <a:bodyPr/>
                    <a:lstStyle/>
                    <a:p>
                      <a:pPr algn="ctr"/>
                      <a:r>
                        <a:rPr lang="en-US" sz="1400" b="1">
                          <a:latin typeface="Century Gothic" panose="020B0502020202020204" pitchFamily="34" charset="0"/>
                        </a:rPr>
                        <a:t>Turbidity (FNU)</a:t>
                      </a:r>
                    </a:p>
                  </a:txBody>
                  <a:tcPr>
                    <a:solidFill>
                      <a:srgbClr val="4DAEB3"/>
                    </a:solidFill>
                  </a:tcPr>
                </a:tc>
                <a:extLst>
                  <a:ext uri="{0D108BD9-81ED-4DB2-BD59-A6C34878D82A}">
                    <a16:rowId xmlns:a16="http://schemas.microsoft.com/office/drawing/2014/main" val="4218533886"/>
                  </a:ext>
                </a:extLst>
              </a:tr>
              <a:tr h="370840">
                <a:tc>
                  <a:txBody>
                    <a:bodyPr/>
                    <a:lstStyle/>
                    <a:p>
                      <a:pPr algn="ctr" fontAlgn="t"/>
                      <a:r>
                        <a:rPr lang="en-US" sz="1100" b="0" i="0" u="none" strike="noStrike">
                          <a:solidFill>
                            <a:schemeClr val="bg1"/>
                          </a:solidFill>
                          <a:effectLst/>
                          <a:latin typeface="Century Gothic" panose="020B0502020202020204" pitchFamily="34" charset="0"/>
                        </a:rPr>
                        <a:t>2018-10-01 07:00:00</a:t>
                      </a:r>
                    </a:p>
                  </a:txBody>
                  <a:tcPr marL="9525" marR="9525" marT="9525" marB="0">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707.6406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13.7</a:t>
                      </a:r>
                    </a:p>
                  </a:txBody>
                  <a:tcPr marL="9525" marR="9525" marT="9525" marB="0" anchor="b">
                    <a:solidFill>
                      <a:srgbClr val="A1D4D7"/>
                    </a:solidFill>
                  </a:tcPr>
                </a:tc>
                <a:extLst>
                  <a:ext uri="{0D108BD9-81ED-4DB2-BD59-A6C34878D82A}">
                    <a16:rowId xmlns:a16="http://schemas.microsoft.com/office/drawing/2014/main" val="3674917271"/>
                  </a:ext>
                </a:extLst>
              </a:tr>
              <a:tr h="370840">
                <a:tc>
                  <a:txBody>
                    <a:bodyPr/>
                    <a:lstStyle/>
                    <a:p>
                      <a:pPr algn="ctr" fontAlgn="t"/>
                      <a:r>
                        <a:rPr lang="en-US" sz="1100" b="0" i="0" u="none" strike="noStrike">
                          <a:solidFill>
                            <a:schemeClr val="bg1"/>
                          </a:solidFill>
                          <a:effectLst/>
                          <a:latin typeface="Century Gothic" panose="020B0502020202020204" pitchFamily="34" charset="0"/>
                        </a:rPr>
                        <a:t>2018-10-01 07:15:00</a:t>
                      </a:r>
                    </a:p>
                  </a:txBody>
                  <a:tcPr marL="9525" marR="9525" marT="9525" marB="0">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708.026</a:t>
                      </a:r>
                    </a:p>
                  </a:txBody>
                  <a:tcPr marL="9525" marR="9525" marT="9525" marB="0" anchor="b">
                    <a:solidFill>
                      <a:srgbClr val="A1D4D7"/>
                    </a:solidFill>
                  </a:tcPr>
                </a:tc>
                <a:tc>
                  <a:txBody>
                    <a:bodyPr/>
                    <a:lstStyle/>
                    <a:p>
                      <a:pPr algn="r" fontAlgn="b"/>
                      <a:r>
                        <a:rPr lang="en-US" sz="1100" b="0" i="0" u="none" strike="noStrike">
                          <a:solidFill>
                            <a:schemeClr val="bg1"/>
                          </a:solidFill>
                          <a:effectLst/>
                          <a:latin typeface="Century Gothic" panose="020B0502020202020204" pitchFamily="34" charset="0"/>
                        </a:rPr>
                        <a:t>18.2</a:t>
                      </a:r>
                    </a:p>
                  </a:txBody>
                  <a:tcPr marL="9525" marR="9525" marT="9525" marB="0" anchor="b">
                    <a:solidFill>
                      <a:srgbClr val="A1D4D7"/>
                    </a:solidFill>
                  </a:tcPr>
                </a:tc>
                <a:extLst>
                  <a:ext uri="{0D108BD9-81ED-4DB2-BD59-A6C34878D82A}">
                    <a16:rowId xmlns:a16="http://schemas.microsoft.com/office/drawing/2014/main" val="3390635463"/>
                  </a:ext>
                </a:extLst>
              </a:tr>
              <a:tr h="370840">
                <a:tc>
                  <a:txBody>
                    <a:bodyPr/>
                    <a:lstStyle/>
                    <a:p>
                      <a:pPr algn="ctr" fontAlgn="t"/>
                      <a:endParaRPr lang="en-US" sz="1100" b="0" i="0" u="none" strike="noStrike">
                        <a:solidFill>
                          <a:schemeClr val="bg1"/>
                        </a:solidFill>
                        <a:effectLst/>
                        <a:latin typeface="Century Gothic" panose="020B0502020202020204" pitchFamily="34" charset="0"/>
                      </a:endParaRPr>
                    </a:p>
                    <a:p>
                      <a:pPr algn="ctr" fontAlgn="t"/>
                      <a:r>
                        <a:rPr lang="en-US" sz="1100" b="0" i="0" u="none" strike="noStrike">
                          <a:solidFill>
                            <a:schemeClr val="bg1"/>
                          </a:solidFill>
                          <a:effectLst/>
                          <a:latin typeface="Century Gothic" panose="020B0502020202020204" pitchFamily="34" charset="0"/>
                        </a:rPr>
                        <a:t>…</a:t>
                      </a:r>
                    </a:p>
                  </a:txBody>
                  <a:tcPr marL="9525" marR="9525" marT="9525" marB="0">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tc>
                  <a:txBody>
                    <a:bodyPr/>
                    <a:lstStyle/>
                    <a:p>
                      <a:pPr algn="ctr" fontAlgn="b"/>
                      <a:r>
                        <a:rPr lang="en-US" sz="1100" b="0" i="0" u="none" strike="noStrike">
                          <a:solidFill>
                            <a:schemeClr val="bg1"/>
                          </a:solidFill>
                          <a:effectLst/>
                          <a:latin typeface="Century Gothic" panose="020B0502020202020204" pitchFamily="34" charset="0"/>
                        </a:rPr>
                        <a:t>…</a:t>
                      </a:r>
                    </a:p>
                  </a:txBody>
                  <a:tcPr marL="9525" marR="9525" marT="9525" marB="0" anchor="b">
                    <a:solidFill>
                      <a:srgbClr val="A1D4D7"/>
                    </a:solidFill>
                  </a:tcPr>
                </a:tc>
                <a:extLst>
                  <a:ext uri="{0D108BD9-81ED-4DB2-BD59-A6C34878D82A}">
                    <a16:rowId xmlns:a16="http://schemas.microsoft.com/office/drawing/2014/main" val="2534007260"/>
                  </a:ext>
                </a:extLst>
              </a:tr>
            </a:tbl>
          </a:graphicData>
        </a:graphic>
      </p:graphicFrame>
      <p:sp>
        <p:nvSpPr>
          <p:cNvPr id="14" name="Rectangle 13">
            <a:extLst>
              <a:ext uri="{FF2B5EF4-FFF2-40B4-BE49-F238E27FC236}">
                <a16:creationId xmlns:a16="http://schemas.microsoft.com/office/drawing/2014/main" id="{D20791D7-A090-C5D1-A9D7-390518176921}"/>
              </a:ext>
            </a:extLst>
          </p:cNvPr>
          <p:cNvSpPr/>
          <p:nvPr/>
        </p:nvSpPr>
        <p:spPr>
          <a:xfrm>
            <a:off x="9293158" y="1945288"/>
            <a:ext cx="2393004" cy="1358186"/>
          </a:xfrm>
          <a:prstGeom prst="rect">
            <a:avLst/>
          </a:prstGeom>
          <a:solidFill>
            <a:srgbClr val="4DAEB3"/>
          </a:solidFill>
          <a:ln w="44450">
            <a:solidFill>
              <a:srgbClr val="83C8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entury Gothic" panose="020B0502020202020204" pitchFamily="34" charset="0"/>
              </a:rPr>
              <a:t>Equation Calibration</a:t>
            </a:r>
          </a:p>
          <a:p>
            <a:pPr algn="ctr"/>
            <a:endParaRPr lang="en-US" sz="500">
              <a:latin typeface="Century Gothic" panose="020B0502020202020204" pitchFamily="34" charset="0"/>
            </a:endParaRPr>
          </a:p>
          <a:p>
            <a:pPr algn="ctr"/>
            <a:r>
              <a:rPr lang="en-US" sz="1400">
                <a:latin typeface="Century Gothic" panose="020B0502020202020204" pitchFamily="34" charset="0"/>
              </a:rPr>
              <a:t>(</a:t>
            </a:r>
            <a:r>
              <a:rPr lang="en-US" sz="1400" err="1">
                <a:latin typeface="Century Gothic" panose="020B0502020202020204" pitchFamily="34" charset="0"/>
              </a:rPr>
              <a:t>scipy.optimize</a:t>
            </a:r>
            <a:r>
              <a:rPr lang="en-US" sz="1400">
                <a:latin typeface="Century Gothic" panose="020B0502020202020204" pitchFamily="34" charset="0"/>
              </a:rPr>
              <a:t>.</a:t>
            </a:r>
          </a:p>
          <a:p>
            <a:pPr algn="ctr"/>
            <a:r>
              <a:rPr lang="en-US" sz="1400" err="1">
                <a:latin typeface="Century Gothic" panose="020B0502020202020204" pitchFamily="34" charset="0"/>
              </a:rPr>
              <a:t>basin_hopping</a:t>
            </a:r>
            <a:r>
              <a:rPr lang="en-US" sz="1400">
                <a:latin typeface="Century Gothic" panose="020B0502020202020204" pitchFamily="34" charset="0"/>
              </a:rPr>
              <a:t>)</a:t>
            </a:r>
          </a:p>
        </p:txBody>
      </p:sp>
      <p:sp>
        <p:nvSpPr>
          <p:cNvPr id="15" name="Rectangle 14">
            <a:extLst>
              <a:ext uri="{FF2B5EF4-FFF2-40B4-BE49-F238E27FC236}">
                <a16:creationId xmlns:a16="http://schemas.microsoft.com/office/drawing/2014/main" id="{F76E7CFA-529C-9824-301B-DE06E5A78263}"/>
              </a:ext>
            </a:extLst>
          </p:cNvPr>
          <p:cNvSpPr/>
          <p:nvPr/>
        </p:nvSpPr>
        <p:spPr>
          <a:xfrm>
            <a:off x="9293158" y="4022912"/>
            <a:ext cx="2393004" cy="1196746"/>
          </a:xfrm>
          <a:prstGeom prst="rect">
            <a:avLst/>
          </a:prstGeom>
          <a:solidFill>
            <a:srgbClr val="4DAEB3"/>
          </a:solidFill>
          <a:ln w="44450">
            <a:solidFill>
              <a:srgbClr val="83C8C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Century Gothic" panose="020B0502020202020204" pitchFamily="34" charset="0"/>
              </a:rPr>
              <a:t>Machine Learning</a:t>
            </a:r>
          </a:p>
          <a:p>
            <a:pPr algn="ctr"/>
            <a:endParaRPr lang="en-US" sz="500">
              <a:latin typeface="Century Gothic" panose="020B0502020202020204" pitchFamily="34" charset="0"/>
            </a:endParaRPr>
          </a:p>
          <a:p>
            <a:pPr algn="ctr"/>
            <a:r>
              <a:rPr lang="en-US" sz="1400">
                <a:latin typeface="Century Gothic" panose="020B0502020202020204" pitchFamily="34" charset="0"/>
              </a:rPr>
              <a:t>(</a:t>
            </a:r>
            <a:r>
              <a:rPr lang="en-US" sz="1400" b="0" i="0" err="1">
                <a:solidFill>
                  <a:schemeClr val="bg1"/>
                </a:solidFill>
                <a:effectLst/>
                <a:latin typeface="Century Gothic" panose="020B0502020202020204" pitchFamily="34" charset="0"/>
              </a:rPr>
              <a:t>sklearn.ensemble</a:t>
            </a:r>
            <a:r>
              <a:rPr lang="en-US" sz="1400" b="0" i="0">
                <a:solidFill>
                  <a:schemeClr val="bg1"/>
                </a:solidFill>
                <a:effectLst/>
                <a:latin typeface="Century Gothic" panose="020B0502020202020204" pitchFamily="34" charset="0"/>
              </a:rPr>
              <a:t>.</a:t>
            </a:r>
          </a:p>
          <a:p>
            <a:pPr algn="ctr"/>
            <a:r>
              <a:rPr lang="en-US" sz="1400" b="0" i="0" err="1">
                <a:solidFill>
                  <a:schemeClr val="bg1"/>
                </a:solidFill>
                <a:effectLst/>
                <a:latin typeface="Century Gothic" panose="020B0502020202020204" pitchFamily="34" charset="0"/>
              </a:rPr>
              <a:t>RandomForestClassifier</a:t>
            </a:r>
            <a:r>
              <a:rPr lang="en-US" sz="1400">
                <a:solidFill>
                  <a:schemeClr val="bg1"/>
                </a:solidFill>
                <a:latin typeface="Century Gothic" panose="020B0502020202020204" pitchFamily="34" charset="0"/>
              </a:rPr>
              <a:t>)</a:t>
            </a:r>
          </a:p>
        </p:txBody>
      </p:sp>
      <p:cxnSp>
        <p:nvCxnSpPr>
          <p:cNvPr id="18" name="Straight Arrow Connector 17">
            <a:extLst>
              <a:ext uri="{FF2B5EF4-FFF2-40B4-BE49-F238E27FC236}">
                <a16:creationId xmlns:a16="http://schemas.microsoft.com/office/drawing/2014/main" id="{B90092C3-ADBD-BE04-15A6-5C5AA388DA22}"/>
              </a:ext>
            </a:extLst>
          </p:cNvPr>
          <p:cNvCxnSpPr>
            <a:cxnSpLocks/>
          </p:cNvCxnSpPr>
          <p:nvPr/>
        </p:nvCxnSpPr>
        <p:spPr>
          <a:xfrm>
            <a:off x="8763000" y="3870548"/>
            <a:ext cx="410293" cy="725052"/>
          </a:xfrm>
          <a:prstGeom prst="straightConnector1">
            <a:avLst/>
          </a:prstGeom>
          <a:ln w="44450" cap="rnd">
            <a:solidFill>
              <a:srgbClr val="4DAEB3"/>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AB70CC99-DF67-F18E-1903-0AFFCB44C056}"/>
              </a:ext>
            </a:extLst>
          </p:cNvPr>
          <p:cNvCxnSpPr>
            <a:cxnSpLocks/>
          </p:cNvCxnSpPr>
          <p:nvPr/>
        </p:nvCxnSpPr>
        <p:spPr>
          <a:xfrm flipV="1">
            <a:off x="8763000" y="2647950"/>
            <a:ext cx="410293" cy="1000125"/>
          </a:xfrm>
          <a:prstGeom prst="straightConnector1">
            <a:avLst/>
          </a:prstGeom>
          <a:ln w="44450" cap="rnd">
            <a:solidFill>
              <a:srgbClr val="4DAEB3"/>
            </a:solidFill>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6" name="Right Brace 35">
            <a:extLst>
              <a:ext uri="{FF2B5EF4-FFF2-40B4-BE49-F238E27FC236}">
                <a16:creationId xmlns:a16="http://schemas.microsoft.com/office/drawing/2014/main" id="{F4ED0476-8CF0-0236-10A1-3A21499E546F}"/>
              </a:ext>
            </a:extLst>
          </p:cNvPr>
          <p:cNvSpPr/>
          <p:nvPr/>
        </p:nvSpPr>
        <p:spPr>
          <a:xfrm>
            <a:off x="7460157" y="1585175"/>
            <a:ext cx="1138136" cy="4304329"/>
          </a:xfrm>
          <a:prstGeom prst="rightBrace">
            <a:avLst>
              <a:gd name="adj1" fmla="val 61413"/>
              <a:gd name="adj2" fmla="val 50000"/>
            </a:avLst>
          </a:prstGeom>
          <a:noFill/>
          <a:ln w="57150" cap="rnd">
            <a:solidFill>
              <a:srgbClr val="4DAEB3"/>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TextBox 56">
            <a:extLst>
              <a:ext uri="{FF2B5EF4-FFF2-40B4-BE49-F238E27FC236}">
                <a16:creationId xmlns:a16="http://schemas.microsoft.com/office/drawing/2014/main" id="{8F028635-D8C6-42D6-B5D4-5A8C7415D874}"/>
              </a:ext>
            </a:extLst>
          </p:cNvPr>
          <p:cNvSpPr txBox="1"/>
          <p:nvPr/>
        </p:nvSpPr>
        <p:spPr>
          <a:xfrm>
            <a:off x="266699" y="6245849"/>
            <a:ext cx="5305539" cy="261610"/>
          </a:xfrm>
          <a:prstGeom prst="rect">
            <a:avLst/>
          </a:prstGeom>
          <a:noFill/>
        </p:spPr>
        <p:txBody>
          <a:bodyPr wrap="square" lIns="91440" tIns="45720" rIns="91440" bIns="45720" rtlCol="0" anchor="t">
            <a:spAutoFit/>
          </a:bodyPr>
          <a:lstStyle/>
          <a:p>
            <a:r>
              <a:rPr lang="en-US" sz="1100">
                <a:solidFill>
                  <a:schemeClr val="tx1">
                    <a:lumMod val="75000"/>
                    <a:lumOff val="25000"/>
                  </a:schemeClr>
                </a:solidFill>
                <a:latin typeface="Century Gothic"/>
              </a:rPr>
              <a:t>Image Credits:  Google Earth, Jason Alexander</a:t>
            </a:r>
          </a:p>
        </p:txBody>
      </p:sp>
      <p:pic>
        <p:nvPicPr>
          <p:cNvPr id="4" name="Picture 3" descr="A picture containing outdoor, grass, sky, mountain&#10;&#10;Description automatically generated">
            <a:extLst>
              <a:ext uri="{FF2B5EF4-FFF2-40B4-BE49-F238E27FC236}">
                <a16:creationId xmlns:a16="http://schemas.microsoft.com/office/drawing/2014/main" id="{4537B2B3-9FA5-A8EB-3544-7CD2E9B32EF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028" r="29861"/>
          <a:stretch/>
        </p:blipFill>
        <p:spPr>
          <a:xfrm>
            <a:off x="525834" y="3870548"/>
            <a:ext cx="2829667" cy="1986983"/>
          </a:xfrm>
          <a:prstGeom prst="rect">
            <a:avLst/>
          </a:prstGeom>
          <a:ln w="57150">
            <a:solidFill>
              <a:srgbClr val="83C8CB"/>
            </a:solidFill>
          </a:ln>
        </p:spPr>
      </p:pic>
      <p:pic>
        <p:nvPicPr>
          <p:cNvPr id="5" name="Picture 4" descr="Map&#10;&#10;Description automatically generated">
            <a:extLst>
              <a:ext uri="{FF2B5EF4-FFF2-40B4-BE49-F238E27FC236}">
                <a16:creationId xmlns:a16="http://schemas.microsoft.com/office/drawing/2014/main" id="{180220BE-F3D4-CE07-1685-3995816C556C}"/>
              </a:ext>
            </a:extLst>
          </p:cNvPr>
          <p:cNvPicPr>
            <a:picLocks noChangeAspect="1"/>
          </p:cNvPicPr>
          <p:nvPr/>
        </p:nvPicPr>
        <p:blipFill rotWithShape="1">
          <a:blip r:embed="rId4">
            <a:extLst>
              <a:ext uri="{28A0092B-C50C-407E-A947-70E740481C1C}">
                <a14:useLocalDpi xmlns:a14="http://schemas.microsoft.com/office/drawing/2010/main" val="0"/>
              </a:ext>
            </a:extLst>
          </a:blip>
          <a:srcRect l="24416" t="21820" r="28705" b="27768"/>
          <a:stretch/>
        </p:blipFill>
        <p:spPr>
          <a:xfrm>
            <a:off x="525834" y="1473728"/>
            <a:ext cx="2829668" cy="2080799"/>
          </a:xfrm>
          <a:prstGeom prst="rect">
            <a:avLst/>
          </a:prstGeom>
          <a:ln w="57150">
            <a:solidFill>
              <a:srgbClr val="83C8CB"/>
            </a:solidFill>
          </a:ln>
        </p:spPr>
      </p:pic>
    </p:spTree>
    <p:extLst>
      <p:ext uri="{BB962C8B-B14F-4D97-AF65-F5344CB8AC3E}">
        <p14:creationId xmlns:p14="http://schemas.microsoft.com/office/powerpoint/2010/main" val="41501318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3538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r>
              <a:rPr lang="en-US" sz="4000">
                <a:solidFill>
                  <a:srgbClr val="4DAEB3"/>
                </a:solidFill>
                <a:latin typeface="Century Gothic"/>
              </a:rPr>
              <a:t>–</a:t>
            </a:r>
            <a:r>
              <a:rPr lang="en-US" sz="4000" b="1">
                <a:solidFill>
                  <a:srgbClr val="4DAEB3"/>
                </a:solidFill>
                <a:latin typeface="Century Gothic"/>
              </a:rPr>
              <a:t> </a:t>
            </a:r>
            <a:r>
              <a:rPr lang="en-US" sz="4000">
                <a:solidFill>
                  <a:srgbClr val="4DAEB3"/>
                </a:solidFill>
                <a:latin typeface="Century Gothic"/>
              </a:rPr>
              <a:t>Eqn.</a:t>
            </a:r>
            <a:r>
              <a:rPr lang="en-US" sz="4000" b="1">
                <a:solidFill>
                  <a:srgbClr val="4DAEB3"/>
                </a:solidFill>
                <a:latin typeface="Century Gothic"/>
              </a:rPr>
              <a:t> </a:t>
            </a:r>
            <a:r>
              <a:rPr lang="en-US" sz="4000">
                <a:solidFill>
                  <a:srgbClr val="4DAEB3"/>
                </a:solidFill>
                <a:latin typeface="Century Gothic"/>
              </a:rPr>
              <a:t>Optimization </a:t>
            </a:r>
            <a:endParaRPr lang="en-US" sz="4000"/>
          </a:p>
        </p:txBody>
      </p:sp>
      <p:sp>
        <p:nvSpPr>
          <p:cNvPr id="4" name="TextBox 3">
            <a:extLst>
              <a:ext uri="{FF2B5EF4-FFF2-40B4-BE49-F238E27FC236}">
                <a16:creationId xmlns:a16="http://schemas.microsoft.com/office/drawing/2014/main" id="{E8B9B8D5-71D7-D4CC-1F3D-3C4A6908A9F0}"/>
              </a:ext>
            </a:extLst>
          </p:cNvPr>
          <p:cNvSpPr txBox="1"/>
          <p:nvPr/>
        </p:nvSpPr>
        <p:spPr>
          <a:xfrm>
            <a:off x="893135" y="1392865"/>
            <a:ext cx="5720316" cy="2785730"/>
          </a:xfrm>
          <a:prstGeom prst="rect">
            <a:avLst/>
          </a:prstGeom>
          <a:noFill/>
        </p:spPr>
        <p:txBody>
          <a:bodyPr wrap="square" rtlCol="0">
            <a:spAutoFit/>
          </a:bodyPr>
          <a:lstStyle/>
          <a:p>
            <a:endParaRPr lang="en-US"/>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C1B5AEC-45A2-B6F6-02AC-7766302389D4}"/>
                  </a:ext>
                </a:extLst>
              </p:cNvPr>
              <p:cNvSpPr txBox="1"/>
              <p:nvPr/>
            </p:nvSpPr>
            <p:spPr>
              <a:xfrm>
                <a:off x="813236" y="2026484"/>
                <a:ext cx="3803152" cy="16389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2800" b="0" i="1" smtClean="0">
                          <a:solidFill>
                            <a:schemeClr val="tx1">
                              <a:lumMod val="75000"/>
                              <a:lumOff val="25000"/>
                            </a:schemeClr>
                          </a:solidFill>
                          <a:latin typeface="Cambria Math" panose="02040503050406030204" pitchFamily="18" charset="0"/>
                        </a:rPr>
                        <m:t>𝑇𝑢𝑟𝑏𝑖𝑑𝑖𝑡𝑦</m:t>
                      </m:r>
                      <m:r>
                        <a:rPr lang="en-US" sz="2800" b="0" i="1" smtClean="0">
                          <a:solidFill>
                            <a:schemeClr val="tx1">
                              <a:lumMod val="75000"/>
                              <a:lumOff val="25000"/>
                            </a:schemeClr>
                          </a:solidFill>
                          <a:latin typeface="Cambria Math" panose="02040503050406030204" pitchFamily="18" charset="0"/>
                        </a:rPr>
                        <m:t>=</m:t>
                      </m:r>
                      <m:sSup>
                        <m:sSupPr>
                          <m:ctrlPr>
                            <a:rPr lang="en-US" sz="2800" b="0" i="1" smtClean="0">
                              <a:solidFill>
                                <a:schemeClr val="tx1">
                                  <a:lumMod val="75000"/>
                                  <a:lumOff val="25000"/>
                                </a:schemeClr>
                              </a:solidFill>
                              <a:latin typeface="Cambria Math" panose="02040503050406030204" pitchFamily="18" charset="0"/>
                            </a:rPr>
                          </m:ctrlPr>
                        </m:sSupPr>
                        <m:e>
                          <m:r>
                            <a:rPr lang="en-US" sz="2800" b="0" i="1" smtClean="0">
                              <a:solidFill>
                                <a:schemeClr val="tx1">
                                  <a:lumMod val="75000"/>
                                  <a:lumOff val="25000"/>
                                </a:schemeClr>
                              </a:solidFill>
                              <a:latin typeface="Cambria Math" panose="02040503050406030204" pitchFamily="18" charset="0"/>
                            </a:rPr>
                            <m:t>𝑒</m:t>
                          </m:r>
                        </m:e>
                        <m:sup>
                          <m:r>
                            <a:rPr lang="en-US" sz="2800" b="0" i="1" smtClean="0">
                              <a:solidFill>
                                <a:schemeClr val="tx1">
                                  <a:lumMod val="75000"/>
                                  <a:lumOff val="25000"/>
                                </a:schemeClr>
                              </a:solidFill>
                              <a:latin typeface="Cambria Math" panose="02040503050406030204" pitchFamily="18" charset="0"/>
                            </a:rPr>
                            <m:t>𝑎</m:t>
                          </m:r>
                          <m:r>
                            <a:rPr lang="en-US" sz="2800" b="0" i="1" smtClean="0">
                              <a:solidFill>
                                <a:schemeClr val="tx1">
                                  <a:lumMod val="75000"/>
                                  <a:lumOff val="25000"/>
                                </a:schemeClr>
                              </a:solidFill>
                              <a:latin typeface="Cambria Math" panose="02040503050406030204" pitchFamily="18" charset="0"/>
                            </a:rPr>
                            <m:t> ∗</m:t>
                          </m:r>
                          <m:r>
                            <a:rPr lang="en-US" sz="2800" b="0" i="1" smtClean="0">
                              <a:solidFill>
                                <a:schemeClr val="tx1">
                                  <a:lumMod val="75000"/>
                                  <a:lumOff val="25000"/>
                                </a:schemeClr>
                              </a:solidFill>
                              <a:latin typeface="Cambria Math" panose="02040503050406030204" pitchFamily="18" charset="0"/>
                            </a:rPr>
                            <m:t>𝑅𝑒𝑑</m:t>
                          </m:r>
                          <m:r>
                            <a:rPr lang="en-US" sz="2800" b="0" i="1" smtClean="0">
                              <a:solidFill>
                                <a:schemeClr val="tx1">
                                  <a:lumMod val="75000"/>
                                  <a:lumOff val="25000"/>
                                </a:schemeClr>
                              </a:solidFill>
                              <a:latin typeface="Cambria Math" panose="02040503050406030204" pitchFamily="18" charset="0"/>
                            </a:rPr>
                            <m:t>+</m:t>
                          </m:r>
                          <m:r>
                            <a:rPr lang="en-US" sz="2800" b="0" i="1" smtClean="0">
                              <a:solidFill>
                                <a:schemeClr val="tx1">
                                  <a:lumMod val="75000"/>
                                  <a:lumOff val="25000"/>
                                </a:schemeClr>
                              </a:solidFill>
                              <a:latin typeface="Cambria Math" panose="02040503050406030204" pitchFamily="18" charset="0"/>
                            </a:rPr>
                            <m:t>𝑏</m:t>
                          </m:r>
                        </m:sup>
                      </m:sSup>
                    </m:oMath>
                  </m:oMathPara>
                </a14:m>
                <a:endParaRPr lang="en-US" sz="2800">
                  <a:solidFill>
                    <a:schemeClr val="tx1">
                      <a:lumMod val="75000"/>
                      <a:lumOff val="25000"/>
                    </a:schemeClr>
                  </a:solidFill>
                </a:endParaRPr>
              </a:p>
              <a:p>
                <a:endParaRPr lang="en-US">
                  <a:solidFill>
                    <a:schemeClr val="tx1">
                      <a:lumMod val="75000"/>
                      <a:lumOff val="25000"/>
                    </a:schemeClr>
                  </a:solidFill>
                </a:endParaRPr>
              </a:p>
              <a:p>
                <a:pPr lvl="1"/>
                <a:r>
                  <a:rPr lang="en-US">
                    <a:solidFill>
                      <a:schemeClr val="tx1">
                        <a:lumMod val="75000"/>
                        <a:lumOff val="25000"/>
                      </a:schemeClr>
                    </a:solidFill>
                    <a:latin typeface="Century Gothic" panose="020B0502020202020204" pitchFamily="34" charset="0"/>
                  </a:rPr>
                  <a:t>a = 277811.5</a:t>
                </a:r>
              </a:p>
              <a:p>
                <a:pPr lvl="1"/>
                <a:r>
                  <a:rPr lang="en-US">
                    <a:solidFill>
                      <a:schemeClr val="tx1">
                        <a:lumMod val="75000"/>
                        <a:lumOff val="25000"/>
                      </a:schemeClr>
                    </a:solidFill>
                    <a:latin typeface="Century Gothic" panose="020B0502020202020204" pitchFamily="34" charset="0"/>
                  </a:rPr>
                  <a:t>b = 1.410944</a:t>
                </a:r>
              </a:p>
              <a:p>
                <a:endParaRPr lang="en-US">
                  <a:solidFill>
                    <a:schemeClr val="tx1">
                      <a:lumMod val="75000"/>
                      <a:lumOff val="25000"/>
                    </a:schemeClr>
                  </a:solidFill>
                </a:endParaRPr>
              </a:p>
            </p:txBody>
          </p:sp>
        </mc:Choice>
        <mc:Fallback xmlns="">
          <p:sp>
            <p:nvSpPr>
              <p:cNvPr id="5" name="TextBox 4">
                <a:extLst>
                  <a:ext uri="{FF2B5EF4-FFF2-40B4-BE49-F238E27FC236}">
                    <a16:creationId xmlns:a16="http://schemas.microsoft.com/office/drawing/2014/main" id="{EC1B5AEC-45A2-B6F6-02AC-7766302389D4}"/>
                  </a:ext>
                </a:extLst>
              </p:cNvPr>
              <p:cNvSpPr txBox="1">
                <a:spLocks noRot="1" noChangeAspect="1" noMove="1" noResize="1" noEditPoints="1" noAdjustHandles="1" noChangeArrowheads="1" noChangeShapeType="1" noTextEdit="1"/>
              </p:cNvSpPr>
              <p:nvPr/>
            </p:nvSpPr>
            <p:spPr>
              <a:xfrm>
                <a:off x="813236" y="2026484"/>
                <a:ext cx="3803152" cy="1638910"/>
              </a:xfrm>
              <a:prstGeom prst="rect">
                <a:avLst/>
              </a:prstGeom>
              <a:blipFill>
                <a:blip r:embed="rId3"/>
                <a:stretch>
                  <a:fillRect/>
                </a:stretch>
              </a:blipFill>
            </p:spPr>
            <p:txBody>
              <a:bodyPr/>
              <a:lstStyle/>
              <a:p>
                <a:r>
                  <a:rPr lang="en-US">
                    <a:noFill/>
                  </a:rPr>
                  <a:t> </a:t>
                </a:r>
              </a:p>
            </p:txBody>
          </p:sp>
        </mc:Fallback>
      </mc:AlternateContent>
      <p:graphicFrame>
        <p:nvGraphicFramePr>
          <p:cNvPr id="7" name="Table 6">
            <a:extLst>
              <a:ext uri="{FF2B5EF4-FFF2-40B4-BE49-F238E27FC236}">
                <a16:creationId xmlns:a16="http://schemas.microsoft.com/office/drawing/2014/main" id="{24B77CE7-375E-D475-095E-5BB2A0A2C145}"/>
              </a:ext>
            </a:extLst>
          </p:cNvPr>
          <p:cNvGraphicFramePr>
            <a:graphicFrameLocks noGrp="1"/>
          </p:cNvGraphicFramePr>
          <p:nvPr>
            <p:extLst>
              <p:ext uri="{D42A27DB-BD31-4B8C-83A1-F6EECF244321}">
                <p14:modId xmlns:p14="http://schemas.microsoft.com/office/powerpoint/2010/main" val="1905910592"/>
              </p:ext>
            </p:extLst>
          </p:nvPr>
        </p:nvGraphicFramePr>
        <p:xfrm>
          <a:off x="813236" y="3821813"/>
          <a:ext cx="4096115" cy="1539031"/>
        </p:xfrm>
        <a:graphic>
          <a:graphicData uri="http://schemas.openxmlformats.org/drawingml/2006/table">
            <a:tbl>
              <a:tblPr firstRow="1" bandRow="1">
                <a:tableStyleId>{5C22544A-7EE6-4342-B048-85BDC9FD1C3A}</a:tableStyleId>
              </a:tblPr>
              <a:tblGrid>
                <a:gridCol w="1326755">
                  <a:extLst>
                    <a:ext uri="{9D8B030D-6E8A-4147-A177-3AD203B41FA5}">
                      <a16:colId xmlns:a16="http://schemas.microsoft.com/office/drawing/2014/main" val="2986570091"/>
                    </a:ext>
                  </a:extLst>
                </a:gridCol>
                <a:gridCol w="2769360">
                  <a:extLst>
                    <a:ext uri="{9D8B030D-6E8A-4147-A177-3AD203B41FA5}">
                      <a16:colId xmlns:a16="http://schemas.microsoft.com/office/drawing/2014/main" val="366417414"/>
                    </a:ext>
                  </a:extLst>
                </a:gridCol>
              </a:tblGrid>
              <a:tr h="328015">
                <a:tc>
                  <a:txBody>
                    <a:bodyPr/>
                    <a:lstStyle/>
                    <a:p>
                      <a:pPr algn="ctr"/>
                      <a:r>
                        <a:rPr lang="en-US">
                          <a:solidFill>
                            <a:schemeClr val="bg1"/>
                          </a:solidFill>
                          <a:latin typeface="Century Gothic" panose="020B0502020202020204" pitchFamily="34" charset="0"/>
                        </a:rPr>
                        <a:t>Statistic</a:t>
                      </a:r>
                    </a:p>
                  </a:txBody>
                  <a:tcPr>
                    <a:solidFill>
                      <a:srgbClr val="4DAEB3"/>
                    </a:solidFill>
                  </a:tcPr>
                </a:tc>
                <a:tc>
                  <a:txBody>
                    <a:bodyPr/>
                    <a:lstStyle/>
                    <a:p>
                      <a:pPr algn="ctr"/>
                      <a:r>
                        <a:rPr lang="en-US">
                          <a:solidFill>
                            <a:schemeClr val="bg1"/>
                          </a:solidFill>
                          <a:latin typeface="Century Gothic" panose="020B0502020202020204" pitchFamily="34" charset="0"/>
                        </a:rPr>
                        <a:t>Value</a:t>
                      </a:r>
                    </a:p>
                  </a:txBody>
                  <a:tcPr>
                    <a:solidFill>
                      <a:srgbClr val="4DAEB3"/>
                    </a:solidFill>
                  </a:tcPr>
                </a:tc>
                <a:extLst>
                  <a:ext uri="{0D108BD9-81ED-4DB2-BD59-A6C34878D82A}">
                    <a16:rowId xmlns:a16="http://schemas.microsoft.com/office/drawing/2014/main" val="2609169247"/>
                  </a:ext>
                </a:extLst>
              </a:tr>
              <a:tr h="328015">
                <a:tc>
                  <a:txBody>
                    <a:bodyPr/>
                    <a:lstStyle/>
                    <a:p>
                      <a:pPr algn="ctr"/>
                      <a:r>
                        <a:rPr lang="en-US">
                          <a:solidFill>
                            <a:schemeClr val="bg1"/>
                          </a:solidFill>
                          <a:latin typeface="Century Gothic" panose="020B0502020202020204" pitchFamily="34" charset="0"/>
                        </a:rPr>
                        <a:t>R</a:t>
                      </a:r>
                      <a:r>
                        <a:rPr lang="en-US" baseline="30000">
                          <a:solidFill>
                            <a:schemeClr val="bg1"/>
                          </a:solidFill>
                          <a:latin typeface="Century Gothic" panose="020B0502020202020204" pitchFamily="34" charset="0"/>
                        </a:rPr>
                        <a:t>2</a:t>
                      </a:r>
                      <a:endParaRPr lang="en-US">
                        <a:solidFill>
                          <a:schemeClr val="bg1"/>
                        </a:solidFill>
                        <a:latin typeface="Century Gothic" panose="020B0502020202020204" pitchFamily="34" charset="0"/>
                      </a:endParaRP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0.808</a:t>
                      </a:r>
                    </a:p>
                  </a:txBody>
                  <a:tcPr>
                    <a:solidFill>
                      <a:srgbClr val="A1D4D7"/>
                    </a:solidFill>
                  </a:tcPr>
                </a:tc>
                <a:extLst>
                  <a:ext uri="{0D108BD9-81ED-4DB2-BD59-A6C34878D82A}">
                    <a16:rowId xmlns:a16="http://schemas.microsoft.com/office/drawing/2014/main" val="1984639268"/>
                  </a:ext>
                </a:extLst>
              </a:tr>
              <a:tr h="328015">
                <a:tc>
                  <a:txBody>
                    <a:bodyPr/>
                    <a:lstStyle/>
                    <a:p>
                      <a:pPr algn="ctr"/>
                      <a:r>
                        <a:rPr lang="en-US">
                          <a:solidFill>
                            <a:schemeClr val="bg1"/>
                          </a:solidFill>
                          <a:latin typeface="Century Gothic" panose="020B0502020202020204" pitchFamily="34" charset="0"/>
                        </a:rPr>
                        <a:t>NSE</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0.803</a:t>
                      </a:r>
                    </a:p>
                  </a:txBody>
                  <a:tcPr>
                    <a:solidFill>
                      <a:srgbClr val="A1D4D7"/>
                    </a:solidFill>
                  </a:tcPr>
                </a:tc>
                <a:extLst>
                  <a:ext uri="{0D108BD9-81ED-4DB2-BD59-A6C34878D82A}">
                    <a16:rowId xmlns:a16="http://schemas.microsoft.com/office/drawing/2014/main" val="3778815541"/>
                  </a:ext>
                </a:extLst>
              </a:tr>
              <a:tr h="441751">
                <a:tc>
                  <a:txBody>
                    <a:bodyPr/>
                    <a:lstStyle/>
                    <a:p>
                      <a:pPr algn="ctr"/>
                      <a:r>
                        <a:rPr lang="en-US">
                          <a:solidFill>
                            <a:schemeClr val="bg1"/>
                          </a:solidFill>
                          <a:latin typeface="Century Gothic" panose="020B0502020202020204" pitchFamily="34" charset="0"/>
                        </a:rPr>
                        <a:t>KGE</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0.801</a:t>
                      </a:r>
                    </a:p>
                  </a:txBody>
                  <a:tcPr>
                    <a:solidFill>
                      <a:srgbClr val="A1D4D7"/>
                    </a:solidFill>
                  </a:tcPr>
                </a:tc>
                <a:extLst>
                  <a:ext uri="{0D108BD9-81ED-4DB2-BD59-A6C34878D82A}">
                    <a16:rowId xmlns:a16="http://schemas.microsoft.com/office/drawing/2014/main" val="3736230272"/>
                  </a:ext>
                </a:extLst>
              </a:tr>
            </a:tbl>
          </a:graphicData>
        </a:graphic>
      </p:graphicFrame>
      <p:grpSp>
        <p:nvGrpSpPr>
          <p:cNvPr id="11" name="Group 10">
            <a:extLst>
              <a:ext uri="{FF2B5EF4-FFF2-40B4-BE49-F238E27FC236}">
                <a16:creationId xmlns:a16="http://schemas.microsoft.com/office/drawing/2014/main" id="{364B7BD2-FC60-F626-E9C1-B98BC203EB2E}"/>
              </a:ext>
            </a:extLst>
          </p:cNvPr>
          <p:cNvGrpSpPr/>
          <p:nvPr/>
        </p:nvGrpSpPr>
        <p:grpSpPr>
          <a:xfrm>
            <a:off x="5127173" y="680430"/>
            <a:ext cx="6798125" cy="5947657"/>
            <a:chOff x="4822375" y="680430"/>
            <a:chExt cx="6798125" cy="5947657"/>
          </a:xfrm>
        </p:grpSpPr>
        <p:pic>
          <p:nvPicPr>
            <p:cNvPr id="3" name="Picture 2">
              <a:extLst>
                <a:ext uri="{FF2B5EF4-FFF2-40B4-BE49-F238E27FC236}">
                  <a16:creationId xmlns:a16="http://schemas.microsoft.com/office/drawing/2014/main" id="{8909A15F-53AB-6788-CEDF-F1886D747EEC}"/>
                </a:ext>
              </a:extLst>
            </p:cNvPr>
            <p:cNvPicPr>
              <a:picLocks noChangeAspect="1"/>
            </p:cNvPicPr>
            <p:nvPr/>
          </p:nvPicPr>
          <p:blipFill rotWithShape="1">
            <a:blip r:embed="rId4"/>
            <a:srcRect l="9769" b="8712"/>
            <a:stretch/>
          </p:blipFill>
          <p:spPr>
            <a:xfrm>
              <a:off x="5548544" y="1025149"/>
              <a:ext cx="5462355" cy="5011667"/>
            </a:xfrm>
            <a:prstGeom prst="rect">
              <a:avLst/>
            </a:prstGeom>
          </p:spPr>
        </p:pic>
        <p:sp>
          <p:nvSpPr>
            <p:cNvPr id="6" name="TextBox 5">
              <a:extLst>
                <a:ext uri="{FF2B5EF4-FFF2-40B4-BE49-F238E27FC236}">
                  <a16:creationId xmlns:a16="http://schemas.microsoft.com/office/drawing/2014/main" id="{818B70FA-15F1-92DB-E81F-A258F446528E}"/>
                </a:ext>
              </a:extLst>
            </p:cNvPr>
            <p:cNvSpPr txBox="1"/>
            <p:nvPr/>
          </p:nvSpPr>
          <p:spPr>
            <a:xfrm>
              <a:off x="5450889" y="6036816"/>
              <a:ext cx="616961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20              40             60              80	            100            120</a:t>
              </a:r>
            </a:p>
          </p:txBody>
        </p:sp>
        <p:sp>
          <p:nvSpPr>
            <p:cNvPr id="8" name="TextBox 7">
              <a:extLst>
                <a:ext uri="{FF2B5EF4-FFF2-40B4-BE49-F238E27FC236}">
                  <a16:creationId xmlns:a16="http://schemas.microsoft.com/office/drawing/2014/main" id="{09F1E786-4AEC-0611-B572-28028B042D7C}"/>
                </a:ext>
              </a:extLst>
            </p:cNvPr>
            <p:cNvSpPr txBox="1"/>
            <p:nvPr/>
          </p:nvSpPr>
          <p:spPr>
            <a:xfrm>
              <a:off x="6906827" y="6258755"/>
              <a:ext cx="3036163"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In-situ Turbidity (FNU)</a:t>
              </a:r>
            </a:p>
          </p:txBody>
        </p:sp>
        <p:sp>
          <p:nvSpPr>
            <p:cNvPr id="9" name="TextBox 8">
              <a:extLst>
                <a:ext uri="{FF2B5EF4-FFF2-40B4-BE49-F238E27FC236}">
                  <a16:creationId xmlns:a16="http://schemas.microsoft.com/office/drawing/2014/main" id="{1A35A46C-7444-6CA4-D2D8-5D9B28991753}"/>
                </a:ext>
              </a:extLst>
            </p:cNvPr>
            <p:cNvSpPr txBox="1"/>
            <p:nvPr/>
          </p:nvSpPr>
          <p:spPr>
            <a:xfrm>
              <a:off x="4822375" y="680430"/>
              <a:ext cx="756485" cy="5512856"/>
            </a:xfrm>
            <a:prstGeom prst="rect">
              <a:avLst/>
            </a:prstGeom>
            <a:noFill/>
          </p:spPr>
          <p:txBody>
            <a:bodyPr vert="horz" wrap="square" rtlCol="0">
              <a:spAutoFit/>
            </a:bodyPr>
            <a:lstStyle/>
            <a:p>
              <a:pPr algn="r">
                <a:lnSpc>
                  <a:spcPct val="370000"/>
                </a:lnSpc>
              </a:pPr>
              <a:r>
                <a:rPr lang="en-US" sz="1400">
                  <a:solidFill>
                    <a:schemeClr val="tx1">
                      <a:lumMod val="75000"/>
                      <a:lumOff val="25000"/>
                    </a:schemeClr>
                  </a:solidFill>
                  <a:latin typeface="Century Gothic" panose="020B0502020202020204" pitchFamily="34" charset="0"/>
                </a:rPr>
                <a:t>120</a:t>
              </a:r>
            </a:p>
            <a:p>
              <a:pPr algn="r">
                <a:lnSpc>
                  <a:spcPct val="370000"/>
                </a:lnSpc>
              </a:pPr>
              <a:r>
                <a:rPr lang="en-US" sz="1400">
                  <a:solidFill>
                    <a:schemeClr val="tx1">
                      <a:lumMod val="75000"/>
                      <a:lumOff val="25000"/>
                    </a:schemeClr>
                  </a:solidFill>
                  <a:latin typeface="Century Gothic" panose="020B0502020202020204" pitchFamily="34" charset="0"/>
                </a:rPr>
                <a:t>100</a:t>
              </a:r>
            </a:p>
            <a:p>
              <a:pPr algn="r">
                <a:lnSpc>
                  <a:spcPct val="370000"/>
                </a:lnSpc>
              </a:pPr>
              <a:r>
                <a:rPr lang="en-US" sz="1400">
                  <a:solidFill>
                    <a:schemeClr val="tx1">
                      <a:lumMod val="75000"/>
                      <a:lumOff val="25000"/>
                    </a:schemeClr>
                  </a:solidFill>
                  <a:latin typeface="Century Gothic" panose="020B0502020202020204" pitchFamily="34" charset="0"/>
                </a:rPr>
                <a:t>80</a:t>
              </a:r>
            </a:p>
            <a:p>
              <a:pPr algn="r">
                <a:lnSpc>
                  <a:spcPct val="370000"/>
                </a:lnSpc>
              </a:pPr>
              <a:r>
                <a:rPr lang="en-US" sz="1400">
                  <a:solidFill>
                    <a:schemeClr val="tx1">
                      <a:lumMod val="75000"/>
                      <a:lumOff val="25000"/>
                    </a:schemeClr>
                  </a:solidFill>
                  <a:latin typeface="Century Gothic" panose="020B0502020202020204" pitchFamily="34" charset="0"/>
                </a:rPr>
                <a:t>60</a:t>
              </a:r>
            </a:p>
            <a:p>
              <a:pPr algn="r">
                <a:lnSpc>
                  <a:spcPct val="370000"/>
                </a:lnSpc>
              </a:pPr>
              <a:r>
                <a:rPr lang="en-US" sz="1400">
                  <a:solidFill>
                    <a:schemeClr val="tx1">
                      <a:lumMod val="75000"/>
                      <a:lumOff val="25000"/>
                    </a:schemeClr>
                  </a:solidFill>
                  <a:latin typeface="Century Gothic" panose="020B0502020202020204" pitchFamily="34" charset="0"/>
                </a:rPr>
                <a:t>40</a:t>
              </a:r>
            </a:p>
            <a:p>
              <a:pPr algn="r">
                <a:lnSpc>
                  <a:spcPct val="370000"/>
                </a:lnSpc>
              </a:pPr>
              <a:r>
                <a:rPr lang="en-US" sz="1400">
                  <a:solidFill>
                    <a:schemeClr val="tx1">
                      <a:lumMod val="75000"/>
                      <a:lumOff val="25000"/>
                    </a:schemeClr>
                  </a:solidFill>
                  <a:latin typeface="Century Gothic" panose="020B0502020202020204" pitchFamily="34" charset="0"/>
                </a:rPr>
                <a:t>20</a:t>
              </a:r>
            </a:p>
            <a:p>
              <a:pPr algn="r">
                <a:lnSpc>
                  <a:spcPct val="370000"/>
                </a:lnSpc>
              </a:pPr>
              <a:r>
                <a:rPr lang="en-US" sz="1400">
                  <a:solidFill>
                    <a:schemeClr val="tx1">
                      <a:lumMod val="75000"/>
                      <a:lumOff val="25000"/>
                    </a:schemeClr>
                  </a:solidFill>
                  <a:latin typeface="Century Gothic" panose="020B0502020202020204" pitchFamily="34" charset="0"/>
                </a:rPr>
                <a:t>0</a:t>
              </a:r>
            </a:p>
          </p:txBody>
        </p:sp>
        <p:sp>
          <p:nvSpPr>
            <p:cNvPr id="10" name="TextBox 9">
              <a:extLst>
                <a:ext uri="{FF2B5EF4-FFF2-40B4-BE49-F238E27FC236}">
                  <a16:creationId xmlns:a16="http://schemas.microsoft.com/office/drawing/2014/main" id="{5E524050-FA51-ECBA-7BE2-FC6F6F95BDDB}"/>
                </a:ext>
              </a:extLst>
            </p:cNvPr>
            <p:cNvSpPr txBox="1"/>
            <p:nvPr/>
          </p:nvSpPr>
          <p:spPr>
            <a:xfrm rot="16200000">
              <a:off x="2701023" y="3188153"/>
              <a:ext cx="4612039"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Remotely Sensed Turbidity (FNU)</a:t>
              </a:r>
            </a:p>
          </p:txBody>
        </p:sp>
      </p:grpSp>
      <p:cxnSp>
        <p:nvCxnSpPr>
          <p:cNvPr id="13" name="Straight Connector 12">
            <a:extLst>
              <a:ext uri="{FF2B5EF4-FFF2-40B4-BE49-F238E27FC236}">
                <a16:creationId xmlns:a16="http://schemas.microsoft.com/office/drawing/2014/main" id="{AD858799-7A7D-4137-F65A-FEFF5CCE7DB1}"/>
              </a:ext>
            </a:extLst>
          </p:cNvPr>
          <p:cNvCxnSpPr>
            <a:cxnSpLocks/>
          </p:cNvCxnSpPr>
          <p:nvPr/>
        </p:nvCxnSpPr>
        <p:spPr>
          <a:xfrm flipH="1">
            <a:off x="6112718" y="1413911"/>
            <a:ext cx="274320" cy="0"/>
          </a:xfrm>
          <a:prstGeom prst="line">
            <a:avLst/>
          </a:prstGeom>
          <a:ln w="25400">
            <a:solidFill>
              <a:srgbClr val="BB9F06"/>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8F377AE6-9A4D-6F9D-BBFD-0A5BED031424}"/>
              </a:ext>
            </a:extLst>
          </p:cNvPr>
          <p:cNvSpPr/>
          <p:nvPr/>
        </p:nvSpPr>
        <p:spPr>
          <a:xfrm>
            <a:off x="6210243" y="1519277"/>
            <a:ext cx="127967" cy="127784"/>
          </a:xfrm>
          <a:prstGeom prst="ellipse">
            <a:avLst/>
          </a:prstGeom>
          <a:solidFill>
            <a:srgbClr val="190E50"/>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6CCD434-E818-A1CA-8616-750A6B86420F}"/>
              </a:ext>
            </a:extLst>
          </p:cNvPr>
          <p:cNvSpPr txBox="1"/>
          <p:nvPr/>
        </p:nvSpPr>
        <p:spPr>
          <a:xfrm>
            <a:off x="6387038" y="1307680"/>
            <a:ext cx="2004291" cy="461665"/>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1:1 Relationship</a:t>
            </a:r>
          </a:p>
          <a:p>
            <a:r>
              <a:rPr lang="en-US" sz="1200">
                <a:solidFill>
                  <a:schemeClr val="tx1">
                    <a:lumMod val="75000"/>
                    <a:lumOff val="25000"/>
                  </a:schemeClr>
                </a:solidFill>
                <a:latin typeface="Century Gothic" panose="020B0502020202020204" pitchFamily="34" charset="0"/>
              </a:rPr>
              <a:t>Satellite Image</a:t>
            </a:r>
          </a:p>
        </p:txBody>
      </p:sp>
      <p:sp>
        <p:nvSpPr>
          <p:cNvPr id="12" name="TextBox 11">
            <a:extLst>
              <a:ext uri="{FF2B5EF4-FFF2-40B4-BE49-F238E27FC236}">
                <a16:creationId xmlns:a16="http://schemas.microsoft.com/office/drawing/2014/main" id="{DF29922B-0A18-57EF-A745-D1D8F0EDFC4F}"/>
              </a:ext>
            </a:extLst>
          </p:cNvPr>
          <p:cNvSpPr txBox="1"/>
          <p:nvPr/>
        </p:nvSpPr>
        <p:spPr>
          <a:xfrm>
            <a:off x="5758970" y="760496"/>
            <a:ext cx="5264717"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Calibration – Actual vs Predicted Turbidity</a:t>
            </a:r>
          </a:p>
        </p:txBody>
      </p:sp>
      <p:sp>
        <p:nvSpPr>
          <p:cNvPr id="14" name="TextBox 13">
            <a:extLst>
              <a:ext uri="{FF2B5EF4-FFF2-40B4-BE49-F238E27FC236}">
                <a16:creationId xmlns:a16="http://schemas.microsoft.com/office/drawing/2014/main" id="{D855D7BD-50DF-A634-8C4B-DDB939DB795A}"/>
              </a:ext>
            </a:extLst>
          </p:cNvPr>
          <p:cNvSpPr txBox="1"/>
          <p:nvPr/>
        </p:nvSpPr>
        <p:spPr>
          <a:xfrm>
            <a:off x="6663431" y="997321"/>
            <a:ext cx="3584886" cy="307777"/>
          </a:xfrm>
          <a:prstGeom prst="rect">
            <a:avLst/>
          </a:prstGeom>
          <a:noFill/>
        </p:spPr>
        <p:txBody>
          <a:bodyPr wrap="square" rtlCol="0">
            <a:spAutoFit/>
          </a:bodyPr>
          <a:lstStyle/>
          <a:p>
            <a:pPr algn="ctr"/>
            <a:r>
              <a:rPr lang="en-US" sz="1400">
                <a:solidFill>
                  <a:schemeClr val="tx1">
                    <a:lumMod val="75000"/>
                    <a:lumOff val="25000"/>
                  </a:schemeClr>
                </a:solidFill>
                <a:latin typeface="Century Gothic" panose="020B0502020202020204" pitchFamily="34" charset="0"/>
              </a:rPr>
              <a:t>(May-Oct, Outliers Excluded)</a:t>
            </a:r>
          </a:p>
        </p:txBody>
      </p:sp>
    </p:spTree>
    <p:extLst>
      <p:ext uri="{BB962C8B-B14F-4D97-AF65-F5344CB8AC3E}">
        <p14:creationId xmlns:p14="http://schemas.microsoft.com/office/powerpoint/2010/main" val="18176868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526F78AF-B062-B97D-19C0-FE4B07A65BB7}"/>
              </a:ext>
            </a:extLst>
          </p:cNvPr>
          <p:cNvSpPr/>
          <p:nvPr/>
        </p:nvSpPr>
        <p:spPr>
          <a:xfrm>
            <a:off x="6827146" y="5783720"/>
            <a:ext cx="4577610" cy="48805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9253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r>
              <a:rPr lang="en-US" sz="4000">
                <a:solidFill>
                  <a:srgbClr val="4DAEB3"/>
                </a:solidFill>
                <a:latin typeface="Century Gothic"/>
              </a:rPr>
              <a:t>– Machine Learning</a:t>
            </a:r>
            <a:endParaRPr lang="en-US" sz="4000"/>
          </a:p>
        </p:txBody>
      </p:sp>
      <p:sp>
        <p:nvSpPr>
          <p:cNvPr id="4" name="TextBox 3">
            <a:extLst>
              <a:ext uri="{FF2B5EF4-FFF2-40B4-BE49-F238E27FC236}">
                <a16:creationId xmlns:a16="http://schemas.microsoft.com/office/drawing/2014/main" id="{E8B9B8D5-71D7-D4CC-1F3D-3C4A6908A9F0}"/>
              </a:ext>
            </a:extLst>
          </p:cNvPr>
          <p:cNvSpPr txBox="1"/>
          <p:nvPr/>
        </p:nvSpPr>
        <p:spPr>
          <a:xfrm>
            <a:off x="893135" y="1392865"/>
            <a:ext cx="5720316" cy="2785730"/>
          </a:xfrm>
          <a:prstGeom prst="rect">
            <a:avLst/>
          </a:prstGeom>
          <a:noFill/>
        </p:spPr>
        <p:txBody>
          <a:bodyPr wrap="square" rtlCol="0">
            <a:spAutoFit/>
          </a:bodyPr>
          <a:lstStyle/>
          <a:p>
            <a:endParaRPr lang="en-US"/>
          </a:p>
        </p:txBody>
      </p:sp>
      <p:graphicFrame>
        <p:nvGraphicFramePr>
          <p:cNvPr id="7" name="Table 6">
            <a:extLst>
              <a:ext uri="{FF2B5EF4-FFF2-40B4-BE49-F238E27FC236}">
                <a16:creationId xmlns:a16="http://schemas.microsoft.com/office/drawing/2014/main" id="{24B77CE7-375E-D475-095E-5BB2A0A2C145}"/>
              </a:ext>
            </a:extLst>
          </p:cNvPr>
          <p:cNvGraphicFramePr>
            <a:graphicFrameLocks noGrp="1"/>
          </p:cNvGraphicFramePr>
          <p:nvPr>
            <p:extLst>
              <p:ext uri="{D42A27DB-BD31-4B8C-83A1-F6EECF244321}">
                <p14:modId xmlns:p14="http://schemas.microsoft.com/office/powerpoint/2010/main" val="1833283946"/>
              </p:ext>
            </p:extLst>
          </p:nvPr>
        </p:nvGraphicFramePr>
        <p:xfrm>
          <a:off x="813236" y="3383663"/>
          <a:ext cx="4725415" cy="1980782"/>
        </p:xfrm>
        <a:graphic>
          <a:graphicData uri="http://schemas.openxmlformats.org/drawingml/2006/table">
            <a:tbl>
              <a:tblPr firstRow="1" bandRow="1">
                <a:tableStyleId>{5C22544A-7EE6-4342-B048-85BDC9FD1C3A}</a:tableStyleId>
              </a:tblPr>
              <a:tblGrid>
                <a:gridCol w="1530589">
                  <a:extLst>
                    <a:ext uri="{9D8B030D-6E8A-4147-A177-3AD203B41FA5}">
                      <a16:colId xmlns:a16="http://schemas.microsoft.com/office/drawing/2014/main" val="2986570091"/>
                    </a:ext>
                  </a:extLst>
                </a:gridCol>
                <a:gridCol w="3194826">
                  <a:extLst>
                    <a:ext uri="{9D8B030D-6E8A-4147-A177-3AD203B41FA5}">
                      <a16:colId xmlns:a16="http://schemas.microsoft.com/office/drawing/2014/main" val="366417414"/>
                    </a:ext>
                  </a:extLst>
                </a:gridCol>
              </a:tblGrid>
              <a:tr h="328015">
                <a:tc>
                  <a:txBody>
                    <a:bodyPr/>
                    <a:lstStyle/>
                    <a:p>
                      <a:r>
                        <a:rPr lang="en-US">
                          <a:solidFill>
                            <a:schemeClr val="bg1"/>
                          </a:solidFill>
                          <a:latin typeface="Century Gothic" panose="020B0502020202020204" pitchFamily="34" charset="0"/>
                        </a:rPr>
                        <a:t>Band</a:t>
                      </a:r>
                    </a:p>
                  </a:txBody>
                  <a:tcPr>
                    <a:solidFill>
                      <a:srgbClr val="4DAEB3"/>
                    </a:solidFill>
                  </a:tcPr>
                </a:tc>
                <a:tc>
                  <a:txBody>
                    <a:bodyPr/>
                    <a:lstStyle/>
                    <a:p>
                      <a:pPr algn="ctr"/>
                      <a:r>
                        <a:rPr lang="en-US">
                          <a:solidFill>
                            <a:schemeClr val="bg1"/>
                          </a:solidFill>
                          <a:latin typeface="Century Gothic" panose="020B0502020202020204" pitchFamily="34" charset="0"/>
                        </a:rPr>
                        <a:t>Relative Importance</a:t>
                      </a:r>
                    </a:p>
                  </a:txBody>
                  <a:tcPr>
                    <a:solidFill>
                      <a:srgbClr val="4DAEB3"/>
                    </a:solidFill>
                  </a:tcPr>
                </a:tc>
                <a:extLst>
                  <a:ext uri="{0D108BD9-81ED-4DB2-BD59-A6C34878D82A}">
                    <a16:rowId xmlns:a16="http://schemas.microsoft.com/office/drawing/2014/main" val="2609169247"/>
                  </a:ext>
                </a:extLst>
              </a:tr>
              <a:tr h="328015">
                <a:tc>
                  <a:txBody>
                    <a:bodyPr/>
                    <a:lstStyle/>
                    <a:p>
                      <a:r>
                        <a:rPr lang="en-US">
                          <a:solidFill>
                            <a:schemeClr val="bg1"/>
                          </a:solidFill>
                          <a:latin typeface="Century Gothic" panose="020B0502020202020204" pitchFamily="34" charset="0"/>
                        </a:rPr>
                        <a:t>Red</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38%</a:t>
                      </a:r>
                    </a:p>
                  </a:txBody>
                  <a:tcPr>
                    <a:solidFill>
                      <a:srgbClr val="A1D4D7"/>
                    </a:solidFill>
                  </a:tcPr>
                </a:tc>
                <a:extLst>
                  <a:ext uri="{0D108BD9-81ED-4DB2-BD59-A6C34878D82A}">
                    <a16:rowId xmlns:a16="http://schemas.microsoft.com/office/drawing/2014/main" val="1984639268"/>
                  </a:ext>
                </a:extLst>
              </a:tr>
              <a:tr h="328015">
                <a:tc>
                  <a:txBody>
                    <a:bodyPr/>
                    <a:lstStyle/>
                    <a:p>
                      <a:r>
                        <a:rPr lang="en-US">
                          <a:solidFill>
                            <a:schemeClr val="bg1"/>
                          </a:solidFill>
                          <a:latin typeface="Century Gothic" panose="020B0502020202020204" pitchFamily="34" charset="0"/>
                        </a:rPr>
                        <a:t>Green</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20%</a:t>
                      </a:r>
                    </a:p>
                  </a:txBody>
                  <a:tcPr>
                    <a:solidFill>
                      <a:srgbClr val="A1D4D7"/>
                    </a:solidFill>
                  </a:tcPr>
                </a:tc>
                <a:extLst>
                  <a:ext uri="{0D108BD9-81ED-4DB2-BD59-A6C34878D82A}">
                    <a16:rowId xmlns:a16="http://schemas.microsoft.com/office/drawing/2014/main" val="3778815541"/>
                  </a:ext>
                </a:extLst>
              </a:tr>
              <a:tr h="441751">
                <a:tc>
                  <a:txBody>
                    <a:bodyPr/>
                    <a:lstStyle/>
                    <a:p>
                      <a:r>
                        <a:rPr lang="en-US">
                          <a:solidFill>
                            <a:schemeClr val="bg1"/>
                          </a:solidFill>
                          <a:latin typeface="Century Gothic" panose="020B0502020202020204" pitchFamily="34" charset="0"/>
                        </a:rPr>
                        <a:t>Blue</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13%</a:t>
                      </a:r>
                    </a:p>
                  </a:txBody>
                  <a:tcPr>
                    <a:solidFill>
                      <a:srgbClr val="A1D4D7"/>
                    </a:solidFill>
                  </a:tcPr>
                </a:tc>
                <a:extLst>
                  <a:ext uri="{0D108BD9-81ED-4DB2-BD59-A6C34878D82A}">
                    <a16:rowId xmlns:a16="http://schemas.microsoft.com/office/drawing/2014/main" val="3736230272"/>
                  </a:ext>
                </a:extLst>
              </a:tr>
              <a:tr h="441751">
                <a:tc>
                  <a:txBody>
                    <a:bodyPr/>
                    <a:lstStyle/>
                    <a:p>
                      <a:r>
                        <a:rPr lang="en-US">
                          <a:solidFill>
                            <a:schemeClr val="bg1"/>
                          </a:solidFill>
                          <a:latin typeface="Century Gothic" panose="020B0502020202020204" pitchFamily="34" charset="0"/>
                        </a:rPr>
                        <a:t>NIR</a:t>
                      </a: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29%</a:t>
                      </a:r>
                    </a:p>
                  </a:txBody>
                  <a:tcPr>
                    <a:solidFill>
                      <a:srgbClr val="A1D4D7"/>
                    </a:solidFill>
                  </a:tcPr>
                </a:tc>
                <a:extLst>
                  <a:ext uri="{0D108BD9-81ED-4DB2-BD59-A6C34878D82A}">
                    <a16:rowId xmlns:a16="http://schemas.microsoft.com/office/drawing/2014/main" val="2467382060"/>
                  </a:ext>
                </a:extLst>
              </a:tr>
            </a:tbl>
          </a:graphicData>
        </a:graphic>
      </p:graphicFrame>
      <p:graphicFrame>
        <p:nvGraphicFramePr>
          <p:cNvPr id="3" name="Table 2">
            <a:extLst>
              <a:ext uri="{FF2B5EF4-FFF2-40B4-BE49-F238E27FC236}">
                <a16:creationId xmlns:a16="http://schemas.microsoft.com/office/drawing/2014/main" id="{12C02F21-E917-FC8A-C284-A117B5D51646}"/>
              </a:ext>
            </a:extLst>
          </p:cNvPr>
          <p:cNvGraphicFramePr>
            <a:graphicFrameLocks noGrp="1"/>
          </p:cNvGraphicFramePr>
          <p:nvPr>
            <p:extLst>
              <p:ext uri="{D42A27DB-BD31-4B8C-83A1-F6EECF244321}">
                <p14:modId xmlns:p14="http://schemas.microsoft.com/office/powerpoint/2010/main" val="3508736267"/>
              </p:ext>
            </p:extLst>
          </p:nvPr>
        </p:nvGraphicFramePr>
        <p:xfrm>
          <a:off x="813235" y="1970951"/>
          <a:ext cx="4725415" cy="731520"/>
        </p:xfrm>
        <a:graphic>
          <a:graphicData uri="http://schemas.openxmlformats.org/drawingml/2006/table">
            <a:tbl>
              <a:tblPr firstRow="1" bandRow="1">
                <a:tableStyleId>{5C22544A-7EE6-4342-B048-85BDC9FD1C3A}</a:tableStyleId>
              </a:tblPr>
              <a:tblGrid>
                <a:gridCol w="1530589">
                  <a:extLst>
                    <a:ext uri="{9D8B030D-6E8A-4147-A177-3AD203B41FA5}">
                      <a16:colId xmlns:a16="http://schemas.microsoft.com/office/drawing/2014/main" val="2986570091"/>
                    </a:ext>
                  </a:extLst>
                </a:gridCol>
                <a:gridCol w="3194826">
                  <a:extLst>
                    <a:ext uri="{9D8B030D-6E8A-4147-A177-3AD203B41FA5}">
                      <a16:colId xmlns:a16="http://schemas.microsoft.com/office/drawing/2014/main" val="366417414"/>
                    </a:ext>
                  </a:extLst>
                </a:gridCol>
              </a:tblGrid>
              <a:tr h="328015">
                <a:tc>
                  <a:txBody>
                    <a:bodyPr/>
                    <a:lstStyle/>
                    <a:p>
                      <a:r>
                        <a:rPr lang="en-US">
                          <a:solidFill>
                            <a:schemeClr val="bg1"/>
                          </a:solidFill>
                          <a:latin typeface="Century Gothic" panose="020B0502020202020204" pitchFamily="34" charset="0"/>
                        </a:rPr>
                        <a:t>Statistic</a:t>
                      </a:r>
                    </a:p>
                  </a:txBody>
                  <a:tcPr>
                    <a:solidFill>
                      <a:srgbClr val="4DAEB3"/>
                    </a:solidFill>
                  </a:tcPr>
                </a:tc>
                <a:tc>
                  <a:txBody>
                    <a:bodyPr/>
                    <a:lstStyle/>
                    <a:p>
                      <a:pPr algn="ctr"/>
                      <a:r>
                        <a:rPr lang="en-US">
                          <a:solidFill>
                            <a:schemeClr val="bg1"/>
                          </a:solidFill>
                          <a:latin typeface="Century Gothic" panose="020B0502020202020204" pitchFamily="34" charset="0"/>
                        </a:rPr>
                        <a:t>Value</a:t>
                      </a:r>
                    </a:p>
                  </a:txBody>
                  <a:tcPr>
                    <a:solidFill>
                      <a:srgbClr val="4DAEB3"/>
                    </a:solidFill>
                  </a:tcPr>
                </a:tc>
                <a:extLst>
                  <a:ext uri="{0D108BD9-81ED-4DB2-BD59-A6C34878D82A}">
                    <a16:rowId xmlns:a16="http://schemas.microsoft.com/office/drawing/2014/main" val="2609169247"/>
                  </a:ext>
                </a:extLst>
              </a:tr>
              <a:tr h="328015">
                <a:tc>
                  <a:txBody>
                    <a:bodyPr/>
                    <a:lstStyle/>
                    <a:p>
                      <a:r>
                        <a:rPr lang="en-US">
                          <a:solidFill>
                            <a:schemeClr val="bg1"/>
                          </a:solidFill>
                          <a:latin typeface="Century Gothic" panose="020B0502020202020204" pitchFamily="34" charset="0"/>
                        </a:rPr>
                        <a:t>R</a:t>
                      </a:r>
                      <a:r>
                        <a:rPr lang="en-US" baseline="30000">
                          <a:solidFill>
                            <a:schemeClr val="bg1"/>
                          </a:solidFill>
                          <a:latin typeface="Century Gothic" panose="020B0502020202020204" pitchFamily="34" charset="0"/>
                        </a:rPr>
                        <a:t>2</a:t>
                      </a:r>
                      <a:r>
                        <a:rPr lang="en-US" baseline="0">
                          <a:solidFill>
                            <a:schemeClr val="bg1"/>
                          </a:solidFill>
                          <a:latin typeface="Century Gothic" panose="020B0502020202020204" pitchFamily="34" charset="0"/>
                        </a:rPr>
                        <a:t> </a:t>
                      </a:r>
                      <a:r>
                        <a:rPr lang="en-US" sz="1200" baseline="0">
                          <a:solidFill>
                            <a:schemeClr val="bg1"/>
                          </a:solidFill>
                          <a:latin typeface="Century Gothic" panose="020B0502020202020204" pitchFamily="34" charset="0"/>
                        </a:rPr>
                        <a:t>(Validation)</a:t>
                      </a:r>
                      <a:endParaRPr lang="en-US">
                        <a:solidFill>
                          <a:schemeClr val="bg1"/>
                        </a:solidFill>
                        <a:latin typeface="Century Gothic" panose="020B0502020202020204" pitchFamily="34" charset="0"/>
                      </a:endParaRPr>
                    </a:p>
                  </a:txBody>
                  <a:tcPr>
                    <a:solidFill>
                      <a:srgbClr val="A1D4D7"/>
                    </a:solidFill>
                  </a:tcPr>
                </a:tc>
                <a:tc>
                  <a:txBody>
                    <a:bodyPr/>
                    <a:lstStyle/>
                    <a:p>
                      <a:pPr marL="0" indent="0" algn="r">
                        <a:buFontTx/>
                        <a:buNone/>
                      </a:pPr>
                      <a:r>
                        <a:rPr lang="en-US">
                          <a:solidFill>
                            <a:schemeClr val="bg1"/>
                          </a:solidFill>
                          <a:latin typeface="Century Gothic" panose="020B0502020202020204" pitchFamily="34" charset="0"/>
                        </a:rPr>
                        <a:t>.929</a:t>
                      </a:r>
                    </a:p>
                  </a:txBody>
                  <a:tcPr>
                    <a:solidFill>
                      <a:srgbClr val="A1D4D7"/>
                    </a:solidFill>
                  </a:tcPr>
                </a:tc>
                <a:extLst>
                  <a:ext uri="{0D108BD9-81ED-4DB2-BD59-A6C34878D82A}">
                    <a16:rowId xmlns:a16="http://schemas.microsoft.com/office/drawing/2014/main" val="1984639268"/>
                  </a:ext>
                </a:extLst>
              </a:tr>
            </a:tbl>
          </a:graphicData>
        </a:graphic>
      </p:graphicFrame>
      <p:pic>
        <p:nvPicPr>
          <p:cNvPr id="13" name="Picture 12" descr="Chart, scatter chart&#10;&#10;Description automatically generated">
            <a:extLst>
              <a:ext uri="{FF2B5EF4-FFF2-40B4-BE49-F238E27FC236}">
                <a16:creationId xmlns:a16="http://schemas.microsoft.com/office/drawing/2014/main" id="{7D87F742-6F85-D9CF-8BF7-1AE56754AD3A}"/>
              </a:ext>
            </a:extLst>
          </p:cNvPr>
          <p:cNvPicPr>
            <a:picLocks noChangeAspect="1"/>
          </p:cNvPicPr>
          <p:nvPr/>
        </p:nvPicPr>
        <p:blipFill rotWithShape="1">
          <a:blip r:embed="rId3">
            <a:extLst>
              <a:ext uri="{28A0092B-C50C-407E-A947-70E740481C1C}">
                <a14:useLocalDpi xmlns:a14="http://schemas.microsoft.com/office/drawing/2010/main" val="0"/>
              </a:ext>
            </a:extLst>
          </a:blip>
          <a:srcRect l="11813" t="11615" r="9568" b="10219"/>
          <a:stretch/>
        </p:blipFill>
        <p:spPr>
          <a:xfrm>
            <a:off x="6950561" y="1499703"/>
            <a:ext cx="4348304" cy="4323286"/>
          </a:xfrm>
          <a:prstGeom prst="rect">
            <a:avLst/>
          </a:prstGeom>
        </p:spPr>
      </p:pic>
      <p:sp>
        <p:nvSpPr>
          <p:cNvPr id="16" name="TextBox 15">
            <a:extLst>
              <a:ext uri="{FF2B5EF4-FFF2-40B4-BE49-F238E27FC236}">
                <a16:creationId xmlns:a16="http://schemas.microsoft.com/office/drawing/2014/main" id="{3384E2FF-EF1A-CA1E-109A-7C1F4D93A910}"/>
              </a:ext>
            </a:extLst>
          </p:cNvPr>
          <p:cNvSpPr txBox="1"/>
          <p:nvPr/>
        </p:nvSpPr>
        <p:spPr>
          <a:xfrm>
            <a:off x="6978611" y="5990622"/>
            <a:ext cx="4320254"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Actual Turbidity (FNU)</a:t>
            </a:r>
          </a:p>
        </p:txBody>
      </p:sp>
      <p:sp>
        <p:nvSpPr>
          <p:cNvPr id="17" name="TextBox 16">
            <a:extLst>
              <a:ext uri="{FF2B5EF4-FFF2-40B4-BE49-F238E27FC236}">
                <a16:creationId xmlns:a16="http://schemas.microsoft.com/office/drawing/2014/main" id="{A767CB3D-8C74-7D25-46B3-F752869BE29E}"/>
              </a:ext>
            </a:extLst>
          </p:cNvPr>
          <p:cNvSpPr txBox="1"/>
          <p:nvPr/>
        </p:nvSpPr>
        <p:spPr>
          <a:xfrm>
            <a:off x="6950561" y="5757095"/>
            <a:ext cx="425785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0       25      50     75     100    125    150    175   200</a:t>
            </a:r>
          </a:p>
        </p:txBody>
      </p:sp>
      <p:sp>
        <p:nvSpPr>
          <p:cNvPr id="19" name="TextBox 18">
            <a:extLst>
              <a:ext uri="{FF2B5EF4-FFF2-40B4-BE49-F238E27FC236}">
                <a16:creationId xmlns:a16="http://schemas.microsoft.com/office/drawing/2014/main" id="{476063E5-C4B7-4036-9AF9-354136F50D4B}"/>
              </a:ext>
            </a:extLst>
          </p:cNvPr>
          <p:cNvSpPr txBox="1"/>
          <p:nvPr/>
        </p:nvSpPr>
        <p:spPr>
          <a:xfrm>
            <a:off x="6542236" y="1706605"/>
            <a:ext cx="508646" cy="4185761"/>
          </a:xfrm>
          <a:prstGeom prst="rect">
            <a:avLst/>
          </a:prstGeom>
          <a:noFill/>
        </p:spPr>
        <p:txBody>
          <a:bodyPr wrap="square" rtlCol="0">
            <a:spAutoFit/>
          </a:bodyPr>
          <a:lstStyle/>
          <a:p>
            <a:pPr algn="r">
              <a:spcAft>
                <a:spcPts val="2100"/>
              </a:spcAft>
            </a:pPr>
            <a:r>
              <a:rPr lang="en-US" sz="1400">
                <a:solidFill>
                  <a:schemeClr val="tx1">
                    <a:lumMod val="75000"/>
                    <a:lumOff val="25000"/>
                  </a:schemeClr>
                </a:solidFill>
                <a:latin typeface="Century Gothic" panose="020B0502020202020204" pitchFamily="34" charset="0"/>
              </a:rPr>
              <a:t>200</a:t>
            </a:r>
          </a:p>
          <a:p>
            <a:pPr algn="r">
              <a:spcAft>
                <a:spcPts val="2100"/>
              </a:spcAft>
            </a:pPr>
            <a:r>
              <a:rPr lang="en-US" sz="1400">
                <a:solidFill>
                  <a:schemeClr val="tx1">
                    <a:lumMod val="75000"/>
                    <a:lumOff val="25000"/>
                  </a:schemeClr>
                </a:solidFill>
                <a:latin typeface="Century Gothic" panose="020B0502020202020204" pitchFamily="34" charset="0"/>
              </a:rPr>
              <a:t>175</a:t>
            </a:r>
          </a:p>
          <a:p>
            <a:pPr algn="r">
              <a:spcAft>
                <a:spcPts val="2100"/>
              </a:spcAft>
            </a:pPr>
            <a:r>
              <a:rPr lang="en-US" sz="1400">
                <a:solidFill>
                  <a:schemeClr val="tx1">
                    <a:lumMod val="75000"/>
                    <a:lumOff val="25000"/>
                  </a:schemeClr>
                </a:solidFill>
                <a:latin typeface="Century Gothic" panose="020B0502020202020204" pitchFamily="34" charset="0"/>
              </a:rPr>
              <a:t>150</a:t>
            </a:r>
          </a:p>
          <a:p>
            <a:pPr algn="r">
              <a:spcAft>
                <a:spcPts val="2100"/>
              </a:spcAft>
            </a:pPr>
            <a:r>
              <a:rPr lang="en-US" sz="1400">
                <a:solidFill>
                  <a:schemeClr val="tx1">
                    <a:lumMod val="75000"/>
                    <a:lumOff val="25000"/>
                  </a:schemeClr>
                </a:solidFill>
                <a:latin typeface="Century Gothic" panose="020B0502020202020204" pitchFamily="34" charset="0"/>
              </a:rPr>
              <a:t>125</a:t>
            </a:r>
          </a:p>
          <a:p>
            <a:pPr algn="r">
              <a:spcAft>
                <a:spcPts val="2100"/>
              </a:spcAft>
            </a:pPr>
            <a:r>
              <a:rPr lang="en-US" sz="1400">
                <a:solidFill>
                  <a:schemeClr val="tx1">
                    <a:lumMod val="75000"/>
                    <a:lumOff val="25000"/>
                  </a:schemeClr>
                </a:solidFill>
                <a:latin typeface="Century Gothic" panose="020B0502020202020204" pitchFamily="34" charset="0"/>
              </a:rPr>
              <a:t>100</a:t>
            </a:r>
          </a:p>
          <a:p>
            <a:pPr algn="r">
              <a:spcAft>
                <a:spcPts val="2100"/>
              </a:spcAft>
            </a:pPr>
            <a:r>
              <a:rPr lang="en-US" sz="1400">
                <a:solidFill>
                  <a:schemeClr val="tx1">
                    <a:lumMod val="75000"/>
                    <a:lumOff val="25000"/>
                  </a:schemeClr>
                </a:solidFill>
                <a:latin typeface="Century Gothic" panose="020B0502020202020204" pitchFamily="34" charset="0"/>
              </a:rPr>
              <a:t>75</a:t>
            </a:r>
          </a:p>
          <a:p>
            <a:pPr algn="r">
              <a:spcAft>
                <a:spcPts val="2100"/>
              </a:spcAft>
            </a:pPr>
            <a:r>
              <a:rPr lang="en-US" sz="1400">
                <a:solidFill>
                  <a:schemeClr val="tx1">
                    <a:lumMod val="75000"/>
                    <a:lumOff val="25000"/>
                  </a:schemeClr>
                </a:solidFill>
                <a:latin typeface="Century Gothic" panose="020B0502020202020204" pitchFamily="34" charset="0"/>
              </a:rPr>
              <a:t>50</a:t>
            </a:r>
          </a:p>
          <a:p>
            <a:pPr algn="r">
              <a:spcAft>
                <a:spcPts val="2100"/>
              </a:spcAft>
            </a:pPr>
            <a:r>
              <a:rPr lang="en-US" sz="1400">
                <a:solidFill>
                  <a:schemeClr val="tx1">
                    <a:lumMod val="75000"/>
                    <a:lumOff val="25000"/>
                  </a:schemeClr>
                </a:solidFill>
                <a:latin typeface="Century Gothic" panose="020B0502020202020204" pitchFamily="34" charset="0"/>
              </a:rPr>
              <a:t>25</a:t>
            </a:r>
          </a:p>
          <a:p>
            <a:pPr algn="r">
              <a:spcAft>
                <a:spcPts val="2100"/>
              </a:spcAft>
            </a:pPr>
            <a:r>
              <a:rPr lang="en-US" sz="1400">
                <a:solidFill>
                  <a:schemeClr val="tx1">
                    <a:lumMod val="75000"/>
                    <a:lumOff val="25000"/>
                  </a:schemeClr>
                </a:solidFill>
                <a:latin typeface="Century Gothic" panose="020B0502020202020204" pitchFamily="34" charset="0"/>
              </a:rPr>
              <a:t>0</a:t>
            </a:r>
          </a:p>
        </p:txBody>
      </p:sp>
      <p:sp>
        <p:nvSpPr>
          <p:cNvPr id="20" name="TextBox 19">
            <a:extLst>
              <a:ext uri="{FF2B5EF4-FFF2-40B4-BE49-F238E27FC236}">
                <a16:creationId xmlns:a16="http://schemas.microsoft.com/office/drawing/2014/main" id="{DFC0C4D3-E158-BF9B-E811-6D901F10331D}"/>
              </a:ext>
            </a:extLst>
          </p:cNvPr>
          <p:cNvSpPr txBox="1"/>
          <p:nvPr/>
        </p:nvSpPr>
        <p:spPr>
          <a:xfrm rot="16200000">
            <a:off x="4307433" y="3469704"/>
            <a:ext cx="4320254"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Predicted Turbidity (FNU)</a:t>
            </a:r>
          </a:p>
        </p:txBody>
      </p:sp>
      <p:sp>
        <p:nvSpPr>
          <p:cNvPr id="21" name="TextBox 20">
            <a:extLst>
              <a:ext uri="{FF2B5EF4-FFF2-40B4-BE49-F238E27FC236}">
                <a16:creationId xmlns:a16="http://schemas.microsoft.com/office/drawing/2014/main" id="{D91FDE92-E286-2D37-1192-5E916C455668}"/>
              </a:ext>
            </a:extLst>
          </p:cNvPr>
          <p:cNvSpPr txBox="1"/>
          <p:nvPr/>
        </p:nvSpPr>
        <p:spPr>
          <a:xfrm>
            <a:off x="7031557" y="906432"/>
            <a:ext cx="4320254"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ML – Actual vs Predicted Turbidity</a:t>
            </a:r>
          </a:p>
        </p:txBody>
      </p:sp>
      <p:sp>
        <p:nvSpPr>
          <p:cNvPr id="22" name="TextBox 21">
            <a:extLst>
              <a:ext uri="{FF2B5EF4-FFF2-40B4-BE49-F238E27FC236}">
                <a16:creationId xmlns:a16="http://schemas.microsoft.com/office/drawing/2014/main" id="{949E0884-90E8-C1F3-BE54-959D15D62742}"/>
              </a:ext>
            </a:extLst>
          </p:cNvPr>
          <p:cNvSpPr txBox="1"/>
          <p:nvPr/>
        </p:nvSpPr>
        <p:spPr>
          <a:xfrm>
            <a:off x="8316599" y="1212587"/>
            <a:ext cx="1924594"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(Validation Only)</a:t>
            </a:r>
          </a:p>
        </p:txBody>
      </p:sp>
    </p:spTree>
    <p:extLst>
      <p:ext uri="{BB962C8B-B14F-4D97-AF65-F5344CB8AC3E}">
        <p14:creationId xmlns:p14="http://schemas.microsoft.com/office/powerpoint/2010/main" val="10048274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descr="Chart, histogram&#10;&#10;Description automatically generated">
            <a:extLst>
              <a:ext uri="{FF2B5EF4-FFF2-40B4-BE49-F238E27FC236}">
                <a16:creationId xmlns:a16="http://schemas.microsoft.com/office/drawing/2014/main" id="{8CB85F6F-D1C4-D615-0261-ED89263E67B6}"/>
              </a:ext>
            </a:extLst>
          </p:cNvPr>
          <p:cNvPicPr>
            <a:picLocks noChangeAspect="1"/>
          </p:cNvPicPr>
          <p:nvPr/>
        </p:nvPicPr>
        <p:blipFill rotWithShape="1">
          <a:blip r:embed="rId3">
            <a:extLst>
              <a:ext uri="{28A0092B-C50C-407E-A947-70E740481C1C}">
                <a14:useLocalDpi xmlns:a14="http://schemas.microsoft.com/office/drawing/2010/main" val="0"/>
              </a:ext>
            </a:extLst>
          </a:blip>
          <a:srcRect l="3651" t="7873" r="6699" b="5000"/>
          <a:stretch/>
        </p:blipFill>
        <p:spPr>
          <a:xfrm>
            <a:off x="6653995" y="1307190"/>
            <a:ext cx="4876800" cy="4739511"/>
          </a:xfrm>
          <a:prstGeom prst="rect">
            <a:avLst/>
          </a:prstGeom>
        </p:spPr>
      </p:pic>
      <p:sp>
        <p:nvSpPr>
          <p:cNvPr id="47" name="Rectangle 46">
            <a:extLst>
              <a:ext uri="{FF2B5EF4-FFF2-40B4-BE49-F238E27FC236}">
                <a16:creationId xmlns:a16="http://schemas.microsoft.com/office/drawing/2014/main" id="{400A9EE2-7307-1A09-A5E7-FFDDBAD31EFB}"/>
              </a:ext>
            </a:extLst>
          </p:cNvPr>
          <p:cNvSpPr/>
          <p:nvPr/>
        </p:nvSpPr>
        <p:spPr>
          <a:xfrm>
            <a:off x="6422814" y="1329171"/>
            <a:ext cx="671851" cy="47395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9253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r>
              <a:rPr lang="en-US" sz="4000">
                <a:solidFill>
                  <a:srgbClr val="4DAEB3"/>
                </a:solidFill>
                <a:latin typeface="Century Gothic"/>
              </a:rPr>
              <a:t>– Auto Plume Detection</a:t>
            </a:r>
            <a:endParaRPr lang="en-US" sz="4000"/>
          </a:p>
        </p:txBody>
      </p:sp>
      <p:grpSp>
        <p:nvGrpSpPr>
          <p:cNvPr id="39" name="Group 38">
            <a:extLst>
              <a:ext uri="{FF2B5EF4-FFF2-40B4-BE49-F238E27FC236}">
                <a16:creationId xmlns:a16="http://schemas.microsoft.com/office/drawing/2014/main" id="{70B81C3C-A4A9-C452-3A3A-F2A1A896E69C}"/>
              </a:ext>
            </a:extLst>
          </p:cNvPr>
          <p:cNvGrpSpPr/>
          <p:nvPr/>
        </p:nvGrpSpPr>
        <p:grpSpPr>
          <a:xfrm>
            <a:off x="413894" y="1444636"/>
            <a:ext cx="4070624" cy="750255"/>
            <a:chOff x="269449" y="1427219"/>
            <a:chExt cx="4070624" cy="750255"/>
          </a:xfrm>
        </p:grpSpPr>
        <p:sp>
          <p:nvSpPr>
            <p:cNvPr id="6" name="Oval 5">
              <a:extLst>
                <a:ext uri="{FF2B5EF4-FFF2-40B4-BE49-F238E27FC236}">
                  <a16:creationId xmlns:a16="http://schemas.microsoft.com/office/drawing/2014/main" id="{E8122B48-29F6-DB48-F0D1-297C7403D5C5}"/>
                </a:ext>
              </a:extLst>
            </p:cNvPr>
            <p:cNvSpPr/>
            <p:nvPr/>
          </p:nvSpPr>
          <p:spPr>
            <a:xfrm>
              <a:off x="269449" y="1427219"/>
              <a:ext cx="594803" cy="594803"/>
            </a:xfrm>
            <a:prstGeom prst="ellipse">
              <a:avLst/>
            </a:prstGeom>
            <a:noFill/>
            <a:ln w="57150">
              <a:solidFill>
                <a:srgbClr val="190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extBox 7">
              <a:extLst>
                <a:ext uri="{FF2B5EF4-FFF2-40B4-BE49-F238E27FC236}">
                  <a16:creationId xmlns:a16="http://schemas.microsoft.com/office/drawing/2014/main" id="{23629321-6F1C-A94F-B0FA-0B8F8B867412}"/>
                </a:ext>
              </a:extLst>
            </p:cNvPr>
            <p:cNvSpPr txBox="1"/>
            <p:nvPr/>
          </p:nvSpPr>
          <p:spPr>
            <a:xfrm>
              <a:off x="372260" y="1432233"/>
              <a:ext cx="772357" cy="584775"/>
            </a:xfrm>
            <a:prstGeom prst="rect">
              <a:avLst/>
            </a:prstGeom>
            <a:noFill/>
          </p:spPr>
          <p:txBody>
            <a:bodyPr wrap="square" rtlCol="0">
              <a:spAutoFit/>
            </a:bodyPr>
            <a:lstStyle/>
            <a:p>
              <a:r>
                <a:rPr lang="en-US" sz="3200" b="1">
                  <a:solidFill>
                    <a:srgbClr val="190E4F"/>
                  </a:solidFill>
                </a:rPr>
                <a:t>1</a:t>
              </a:r>
            </a:p>
          </p:txBody>
        </p:sp>
        <p:sp>
          <p:nvSpPr>
            <p:cNvPr id="10" name="TextBox 9">
              <a:extLst>
                <a:ext uri="{FF2B5EF4-FFF2-40B4-BE49-F238E27FC236}">
                  <a16:creationId xmlns:a16="http://schemas.microsoft.com/office/drawing/2014/main" id="{AFBD097D-0037-A657-B43A-762E8F223E2C}"/>
                </a:ext>
              </a:extLst>
            </p:cNvPr>
            <p:cNvSpPr txBox="1"/>
            <p:nvPr/>
          </p:nvSpPr>
          <p:spPr>
            <a:xfrm>
              <a:off x="1050897" y="1500366"/>
              <a:ext cx="3289176" cy="677108"/>
            </a:xfrm>
            <a:prstGeom prst="rect">
              <a:avLst/>
            </a:prstGeom>
            <a:noFill/>
          </p:spPr>
          <p:txBody>
            <a:bodyPr wrap="square" rtlCol="0">
              <a:spAutoFit/>
            </a:bodyPr>
            <a:lstStyle/>
            <a:p>
              <a:r>
                <a:rPr lang="en-US" sz="2400" b="1">
                  <a:solidFill>
                    <a:srgbClr val="BB9F06"/>
                  </a:solidFill>
                  <a:latin typeface="Century Gothic" panose="020B0502020202020204" pitchFamily="34" charset="0"/>
                </a:rPr>
                <a:t>Interpolate ML Data</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rPr>
                <a:t>Remove no data (0) values.</a:t>
              </a:r>
              <a:endParaRPr lang="en-US" sz="2400" u="sng">
                <a:solidFill>
                  <a:schemeClr val="tx1">
                    <a:lumMod val="75000"/>
                    <a:lumOff val="25000"/>
                  </a:schemeClr>
                </a:solidFill>
                <a:latin typeface="Century Gothic" panose="020B0502020202020204" pitchFamily="34" charset="0"/>
              </a:endParaRPr>
            </a:p>
          </p:txBody>
        </p:sp>
      </p:grpSp>
      <p:grpSp>
        <p:nvGrpSpPr>
          <p:cNvPr id="38" name="Group 37">
            <a:extLst>
              <a:ext uri="{FF2B5EF4-FFF2-40B4-BE49-F238E27FC236}">
                <a16:creationId xmlns:a16="http://schemas.microsoft.com/office/drawing/2014/main" id="{B648DCC6-150B-CA28-22B4-BC9CBED4CD8C}"/>
              </a:ext>
            </a:extLst>
          </p:cNvPr>
          <p:cNvGrpSpPr/>
          <p:nvPr/>
        </p:nvGrpSpPr>
        <p:grpSpPr>
          <a:xfrm>
            <a:off x="413894" y="2658951"/>
            <a:ext cx="5124113" cy="959577"/>
            <a:chOff x="269449" y="2513452"/>
            <a:chExt cx="5124113" cy="959577"/>
          </a:xfrm>
        </p:grpSpPr>
        <p:sp>
          <p:nvSpPr>
            <p:cNvPr id="21" name="Oval 20">
              <a:extLst>
                <a:ext uri="{FF2B5EF4-FFF2-40B4-BE49-F238E27FC236}">
                  <a16:creationId xmlns:a16="http://schemas.microsoft.com/office/drawing/2014/main" id="{5FC6F932-3C1F-7418-1E21-AF32ECBF7663}"/>
                </a:ext>
              </a:extLst>
            </p:cNvPr>
            <p:cNvSpPr/>
            <p:nvPr/>
          </p:nvSpPr>
          <p:spPr>
            <a:xfrm>
              <a:off x="269449" y="2513452"/>
              <a:ext cx="594803" cy="594803"/>
            </a:xfrm>
            <a:prstGeom prst="ellipse">
              <a:avLst/>
            </a:prstGeom>
            <a:noFill/>
            <a:ln w="57150">
              <a:solidFill>
                <a:srgbClr val="190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2" name="TextBox 21">
              <a:extLst>
                <a:ext uri="{FF2B5EF4-FFF2-40B4-BE49-F238E27FC236}">
                  <a16:creationId xmlns:a16="http://schemas.microsoft.com/office/drawing/2014/main" id="{084C7C74-1C98-DD64-156D-660540377BB7}"/>
                </a:ext>
              </a:extLst>
            </p:cNvPr>
            <p:cNvSpPr txBox="1"/>
            <p:nvPr/>
          </p:nvSpPr>
          <p:spPr>
            <a:xfrm>
              <a:off x="372260" y="2518466"/>
              <a:ext cx="772357" cy="584775"/>
            </a:xfrm>
            <a:prstGeom prst="rect">
              <a:avLst/>
            </a:prstGeom>
            <a:noFill/>
          </p:spPr>
          <p:txBody>
            <a:bodyPr wrap="square" rtlCol="0">
              <a:spAutoFit/>
            </a:bodyPr>
            <a:lstStyle/>
            <a:p>
              <a:r>
                <a:rPr lang="en-US" sz="3200" b="1">
                  <a:solidFill>
                    <a:srgbClr val="190E4F"/>
                  </a:solidFill>
                </a:rPr>
                <a:t>2</a:t>
              </a:r>
            </a:p>
          </p:txBody>
        </p:sp>
        <p:sp>
          <p:nvSpPr>
            <p:cNvPr id="23" name="TextBox 22">
              <a:extLst>
                <a:ext uri="{FF2B5EF4-FFF2-40B4-BE49-F238E27FC236}">
                  <a16:creationId xmlns:a16="http://schemas.microsoft.com/office/drawing/2014/main" id="{3FED162F-A3A0-3C3C-CD49-A744E3346338}"/>
                </a:ext>
              </a:extLst>
            </p:cNvPr>
            <p:cNvSpPr txBox="1"/>
            <p:nvPr/>
          </p:nvSpPr>
          <p:spPr>
            <a:xfrm>
              <a:off x="1050897" y="2580477"/>
              <a:ext cx="4342665" cy="892552"/>
            </a:xfrm>
            <a:prstGeom prst="rect">
              <a:avLst/>
            </a:prstGeom>
            <a:noFill/>
          </p:spPr>
          <p:txBody>
            <a:bodyPr wrap="square" rtlCol="0">
              <a:spAutoFit/>
            </a:bodyPr>
            <a:lstStyle/>
            <a:p>
              <a:r>
                <a:rPr lang="en-US" sz="2400" b="1">
                  <a:solidFill>
                    <a:srgbClr val="BB9F06"/>
                  </a:solidFill>
                  <a:latin typeface="Century Gothic" panose="020B0502020202020204" pitchFamily="34" charset="0"/>
                </a:rPr>
                <a:t>Apply </a:t>
              </a:r>
              <a:r>
                <a:rPr lang="en-US" sz="2400" b="1" err="1">
                  <a:solidFill>
                    <a:srgbClr val="BB9F06"/>
                  </a:solidFill>
                  <a:latin typeface="Century Gothic" panose="020B0502020202020204" pitchFamily="34" charset="0"/>
                </a:rPr>
                <a:t>Savitzky-Golay</a:t>
              </a:r>
              <a:r>
                <a:rPr lang="en-US" sz="2400" b="1">
                  <a:solidFill>
                    <a:srgbClr val="BB9F06"/>
                  </a:solidFill>
                  <a:latin typeface="Century Gothic" panose="020B0502020202020204" pitchFamily="34" charset="0"/>
                </a:rPr>
                <a:t> Filter</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rPr>
                <a:t>Reconstruct data using 3</a:t>
              </a:r>
              <a:r>
                <a:rPr kumimoji="0" lang="en-US" sz="1400" i="0" u="none" strike="noStrike" kern="1200" cap="none" spc="0" normalizeH="0" baseline="30000" noProof="0">
                  <a:ln>
                    <a:noFill/>
                  </a:ln>
                  <a:solidFill>
                    <a:schemeClr val="tx1">
                      <a:lumMod val="75000"/>
                      <a:lumOff val="25000"/>
                    </a:schemeClr>
                  </a:solidFill>
                  <a:effectLst/>
                  <a:uLnTx/>
                  <a:uFillTx/>
                  <a:latin typeface="Century Gothic" panose="020B0502020202020204" pitchFamily="34" charset="0"/>
                  <a:ea typeface="+mn-ea"/>
                  <a:cs typeface="+mn-cs"/>
                </a:rPr>
                <a:t>rd</a:t>
              </a:r>
              <a:r>
                <a:rPr kumimoji="0" lang="en-US" sz="140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rPr>
                <a:t> order polynomials to drastically reduce noise.</a:t>
              </a:r>
            </a:p>
          </p:txBody>
        </p:sp>
      </p:grpSp>
      <p:grpSp>
        <p:nvGrpSpPr>
          <p:cNvPr id="37" name="Group 36">
            <a:extLst>
              <a:ext uri="{FF2B5EF4-FFF2-40B4-BE49-F238E27FC236}">
                <a16:creationId xmlns:a16="http://schemas.microsoft.com/office/drawing/2014/main" id="{455A7F59-E9AA-DAFA-91D1-6E00E9B030E3}"/>
              </a:ext>
            </a:extLst>
          </p:cNvPr>
          <p:cNvGrpSpPr/>
          <p:nvPr/>
        </p:nvGrpSpPr>
        <p:grpSpPr>
          <a:xfrm>
            <a:off x="413894" y="3980988"/>
            <a:ext cx="4930648" cy="946877"/>
            <a:chOff x="269449" y="3634378"/>
            <a:chExt cx="4930648" cy="946877"/>
          </a:xfrm>
        </p:grpSpPr>
        <p:sp>
          <p:nvSpPr>
            <p:cNvPr id="25" name="Oval 24">
              <a:extLst>
                <a:ext uri="{FF2B5EF4-FFF2-40B4-BE49-F238E27FC236}">
                  <a16:creationId xmlns:a16="http://schemas.microsoft.com/office/drawing/2014/main" id="{875A311A-8AC8-AAAA-240A-1EE2D4E75705}"/>
                </a:ext>
              </a:extLst>
            </p:cNvPr>
            <p:cNvSpPr/>
            <p:nvPr/>
          </p:nvSpPr>
          <p:spPr>
            <a:xfrm>
              <a:off x="269449" y="3634378"/>
              <a:ext cx="594803" cy="594803"/>
            </a:xfrm>
            <a:prstGeom prst="ellipse">
              <a:avLst/>
            </a:prstGeom>
            <a:noFill/>
            <a:ln w="57150">
              <a:solidFill>
                <a:srgbClr val="190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6" name="TextBox 25">
              <a:extLst>
                <a:ext uri="{FF2B5EF4-FFF2-40B4-BE49-F238E27FC236}">
                  <a16:creationId xmlns:a16="http://schemas.microsoft.com/office/drawing/2014/main" id="{A4A330B2-531A-574F-975E-8C2CAD0266BE}"/>
                </a:ext>
              </a:extLst>
            </p:cNvPr>
            <p:cNvSpPr txBox="1"/>
            <p:nvPr/>
          </p:nvSpPr>
          <p:spPr>
            <a:xfrm>
              <a:off x="372260" y="3639392"/>
              <a:ext cx="772357" cy="584775"/>
            </a:xfrm>
            <a:prstGeom prst="rect">
              <a:avLst/>
            </a:prstGeom>
            <a:noFill/>
          </p:spPr>
          <p:txBody>
            <a:bodyPr wrap="square" rtlCol="0">
              <a:spAutoFit/>
            </a:bodyPr>
            <a:lstStyle/>
            <a:p>
              <a:r>
                <a:rPr lang="en-US" sz="3200" b="1">
                  <a:solidFill>
                    <a:srgbClr val="190E4F"/>
                  </a:solidFill>
                </a:rPr>
                <a:t>3</a:t>
              </a:r>
            </a:p>
          </p:txBody>
        </p:sp>
        <p:sp>
          <p:nvSpPr>
            <p:cNvPr id="27" name="TextBox 26">
              <a:extLst>
                <a:ext uri="{FF2B5EF4-FFF2-40B4-BE49-F238E27FC236}">
                  <a16:creationId xmlns:a16="http://schemas.microsoft.com/office/drawing/2014/main" id="{E83D3719-A8F7-A349-3A77-9AC20856CFD9}"/>
                </a:ext>
              </a:extLst>
            </p:cNvPr>
            <p:cNvSpPr txBox="1"/>
            <p:nvPr/>
          </p:nvSpPr>
          <p:spPr>
            <a:xfrm>
              <a:off x="1050897" y="3688703"/>
              <a:ext cx="4149200" cy="89255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a:solidFill>
                    <a:srgbClr val="BB9F06"/>
                  </a:solidFill>
                  <a:latin typeface="Century Gothic" panose="020B0502020202020204" pitchFamily="34" charset="0"/>
                </a:rPr>
                <a:t>Plot Segmented Trendlines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rPr>
                <a:t>Plot trendline of length 1KM at the start of each tributary of interest.</a:t>
              </a:r>
            </a:p>
          </p:txBody>
        </p:sp>
      </p:grpSp>
      <p:grpSp>
        <p:nvGrpSpPr>
          <p:cNvPr id="36" name="Group 35">
            <a:extLst>
              <a:ext uri="{FF2B5EF4-FFF2-40B4-BE49-F238E27FC236}">
                <a16:creationId xmlns:a16="http://schemas.microsoft.com/office/drawing/2014/main" id="{507F8BF1-E377-9C59-9419-64F124CA8F41}"/>
              </a:ext>
            </a:extLst>
          </p:cNvPr>
          <p:cNvGrpSpPr/>
          <p:nvPr/>
        </p:nvGrpSpPr>
        <p:grpSpPr>
          <a:xfrm>
            <a:off x="413894" y="5303024"/>
            <a:ext cx="5815456" cy="946877"/>
            <a:chOff x="269449" y="4709381"/>
            <a:chExt cx="5815456" cy="946877"/>
          </a:xfrm>
        </p:grpSpPr>
        <p:sp>
          <p:nvSpPr>
            <p:cNvPr id="29" name="Oval 28">
              <a:extLst>
                <a:ext uri="{FF2B5EF4-FFF2-40B4-BE49-F238E27FC236}">
                  <a16:creationId xmlns:a16="http://schemas.microsoft.com/office/drawing/2014/main" id="{C1D5C677-A84A-414F-A99A-F4866230D34D}"/>
                </a:ext>
              </a:extLst>
            </p:cNvPr>
            <p:cNvSpPr/>
            <p:nvPr/>
          </p:nvSpPr>
          <p:spPr>
            <a:xfrm>
              <a:off x="269449" y="4709381"/>
              <a:ext cx="594803" cy="594803"/>
            </a:xfrm>
            <a:prstGeom prst="ellipse">
              <a:avLst/>
            </a:prstGeom>
            <a:noFill/>
            <a:ln w="57150">
              <a:solidFill>
                <a:srgbClr val="190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0" name="TextBox 29">
              <a:extLst>
                <a:ext uri="{FF2B5EF4-FFF2-40B4-BE49-F238E27FC236}">
                  <a16:creationId xmlns:a16="http://schemas.microsoft.com/office/drawing/2014/main" id="{AA86C993-06A0-4E01-1FBE-B2AF84480B6A}"/>
                </a:ext>
              </a:extLst>
            </p:cNvPr>
            <p:cNvSpPr txBox="1"/>
            <p:nvPr/>
          </p:nvSpPr>
          <p:spPr>
            <a:xfrm>
              <a:off x="372260" y="4714395"/>
              <a:ext cx="772357" cy="584775"/>
            </a:xfrm>
            <a:prstGeom prst="rect">
              <a:avLst/>
            </a:prstGeom>
            <a:noFill/>
          </p:spPr>
          <p:txBody>
            <a:bodyPr wrap="square" rtlCol="0">
              <a:spAutoFit/>
            </a:bodyPr>
            <a:lstStyle/>
            <a:p>
              <a:r>
                <a:rPr lang="en-US" sz="3200" b="1">
                  <a:solidFill>
                    <a:srgbClr val="190E4F"/>
                  </a:solidFill>
                </a:rPr>
                <a:t>4</a:t>
              </a:r>
            </a:p>
          </p:txBody>
        </p:sp>
        <p:sp>
          <p:nvSpPr>
            <p:cNvPr id="31" name="TextBox 30">
              <a:extLst>
                <a:ext uri="{FF2B5EF4-FFF2-40B4-BE49-F238E27FC236}">
                  <a16:creationId xmlns:a16="http://schemas.microsoft.com/office/drawing/2014/main" id="{BC7D2C37-682C-9B0D-6B48-9548E7CD15BD}"/>
                </a:ext>
              </a:extLst>
            </p:cNvPr>
            <p:cNvSpPr txBox="1"/>
            <p:nvPr/>
          </p:nvSpPr>
          <p:spPr>
            <a:xfrm>
              <a:off x="1050897" y="4763706"/>
              <a:ext cx="5034008" cy="89255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400" b="1">
                  <a:solidFill>
                    <a:srgbClr val="BB9F06"/>
                  </a:solidFill>
                  <a:latin typeface="Century Gothic" panose="020B0502020202020204" pitchFamily="34" charset="0"/>
                </a:rPr>
                <a:t>Determine Possible Plume Events</a:t>
              </a:r>
            </a:p>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rPr>
                <a:t>Name streams that exceed 50 FNU per 1KM increase and mark as possible event.</a:t>
              </a:r>
            </a:p>
          </p:txBody>
        </p:sp>
      </p:grpSp>
      <p:sp>
        <p:nvSpPr>
          <p:cNvPr id="42" name="Rectangle: Rounded Corners 41">
            <a:extLst>
              <a:ext uri="{FF2B5EF4-FFF2-40B4-BE49-F238E27FC236}">
                <a16:creationId xmlns:a16="http://schemas.microsoft.com/office/drawing/2014/main" id="{497B17F9-C40E-E8A0-0470-3C6FC6903DC2}"/>
              </a:ext>
            </a:extLst>
          </p:cNvPr>
          <p:cNvSpPr/>
          <p:nvPr/>
        </p:nvSpPr>
        <p:spPr>
          <a:xfrm>
            <a:off x="6653995" y="5773870"/>
            <a:ext cx="4876800" cy="30777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D6628535-B022-BF42-61AC-4A67A28ADC24}"/>
              </a:ext>
            </a:extLst>
          </p:cNvPr>
          <p:cNvSpPr txBox="1"/>
          <p:nvPr/>
        </p:nvSpPr>
        <p:spPr>
          <a:xfrm>
            <a:off x="7079243" y="5914794"/>
            <a:ext cx="4320254" cy="307777"/>
          </a:xfrm>
          <a:prstGeom prst="rect">
            <a:avLst/>
          </a:prstGeom>
          <a:noFill/>
        </p:spPr>
        <p:txBody>
          <a:bodyPr wrap="square" rtlCol="0">
            <a:spAutoFit/>
          </a:bodyPr>
          <a:lstStyle/>
          <a:p>
            <a:pPr algn="ctr"/>
            <a:r>
              <a:rPr lang="en-US" sz="1400" b="1">
                <a:latin typeface="Century Gothic" panose="020B0502020202020204" pitchFamily="34" charset="0"/>
              </a:rPr>
              <a:t>Distance Downstream (km)</a:t>
            </a:r>
          </a:p>
        </p:txBody>
      </p:sp>
      <p:sp>
        <p:nvSpPr>
          <p:cNvPr id="44" name="TextBox 43">
            <a:extLst>
              <a:ext uri="{FF2B5EF4-FFF2-40B4-BE49-F238E27FC236}">
                <a16:creationId xmlns:a16="http://schemas.microsoft.com/office/drawing/2014/main" id="{5C3C7898-56E9-AA4D-7737-4A2A8A7207D1}"/>
              </a:ext>
            </a:extLst>
          </p:cNvPr>
          <p:cNvSpPr txBox="1"/>
          <p:nvPr/>
        </p:nvSpPr>
        <p:spPr>
          <a:xfrm>
            <a:off x="6963469" y="5694961"/>
            <a:ext cx="4711826" cy="307777"/>
          </a:xfrm>
          <a:prstGeom prst="rect">
            <a:avLst/>
          </a:prstGeom>
          <a:noFill/>
        </p:spPr>
        <p:txBody>
          <a:bodyPr wrap="square" rtlCol="0">
            <a:spAutoFit/>
          </a:bodyPr>
          <a:lstStyle/>
          <a:p>
            <a:r>
              <a:rPr lang="en-US" sz="1400">
                <a:latin typeface="Century Gothic" panose="020B0502020202020204" pitchFamily="34" charset="0"/>
              </a:rPr>
              <a:t>10     12.5     15     17.5      20     22.5     25     27.5      30</a:t>
            </a:r>
          </a:p>
        </p:txBody>
      </p:sp>
      <p:sp>
        <p:nvSpPr>
          <p:cNvPr id="45" name="TextBox 44">
            <a:extLst>
              <a:ext uri="{FF2B5EF4-FFF2-40B4-BE49-F238E27FC236}">
                <a16:creationId xmlns:a16="http://schemas.microsoft.com/office/drawing/2014/main" id="{D741B7E0-7A08-E9EC-290D-6DC55B6A97A0}"/>
              </a:ext>
            </a:extLst>
          </p:cNvPr>
          <p:cNvSpPr txBox="1"/>
          <p:nvPr/>
        </p:nvSpPr>
        <p:spPr>
          <a:xfrm>
            <a:off x="6661530" y="1390479"/>
            <a:ext cx="508646" cy="4524315"/>
          </a:xfrm>
          <a:prstGeom prst="rect">
            <a:avLst/>
          </a:prstGeom>
          <a:noFill/>
        </p:spPr>
        <p:txBody>
          <a:bodyPr wrap="square" rtlCol="0">
            <a:spAutoFit/>
          </a:bodyPr>
          <a:lstStyle/>
          <a:p>
            <a:pPr algn="r">
              <a:spcAft>
                <a:spcPts val="3800"/>
              </a:spcAft>
            </a:pPr>
            <a:r>
              <a:rPr lang="en-US" sz="1400">
                <a:latin typeface="Century Gothic" panose="020B0502020202020204" pitchFamily="34" charset="0"/>
              </a:rPr>
              <a:t>300</a:t>
            </a:r>
          </a:p>
          <a:p>
            <a:pPr algn="r">
              <a:spcAft>
                <a:spcPts val="3800"/>
              </a:spcAft>
            </a:pPr>
            <a:r>
              <a:rPr lang="en-US" sz="1400">
                <a:latin typeface="Century Gothic" panose="020B0502020202020204" pitchFamily="34" charset="0"/>
              </a:rPr>
              <a:t>250</a:t>
            </a:r>
          </a:p>
          <a:p>
            <a:pPr algn="r">
              <a:spcAft>
                <a:spcPts val="3800"/>
              </a:spcAft>
            </a:pPr>
            <a:r>
              <a:rPr lang="en-US" sz="1400">
                <a:latin typeface="Century Gothic" panose="020B0502020202020204" pitchFamily="34" charset="0"/>
              </a:rPr>
              <a:t>200</a:t>
            </a:r>
          </a:p>
          <a:p>
            <a:pPr algn="r">
              <a:spcAft>
                <a:spcPts val="3800"/>
              </a:spcAft>
            </a:pPr>
            <a:r>
              <a:rPr lang="en-US" sz="1400">
                <a:latin typeface="Century Gothic" panose="020B0502020202020204" pitchFamily="34" charset="0"/>
              </a:rPr>
              <a:t>150</a:t>
            </a:r>
          </a:p>
          <a:p>
            <a:pPr algn="r">
              <a:spcAft>
                <a:spcPts val="3800"/>
              </a:spcAft>
            </a:pPr>
            <a:r>
              <a:rPr lang="en-US" sz="1400">
                <a:latin typeface="Century Gothic" panose="020B0502020202020204" pitchFamily="34" charset="0"/>
              </a:rPr>
              <a:t>100</a:t>
            </a:r>
          </a:p>
          <a:p>
            <a:pPr algn="r">
              <a:spcAft>
                <a:spcPts val="3800"/>
              </a:spcAft>
            </a:pPr>
            <a:r>
              <a:rPr lang="en-US" sz="1400">
                <a:latin typeface="Century Gothic" panose="020B0502020202020204" pitchFamily="34" charset="0"/>
              </a:rPr>
              <a:t>50</a:t>
            </a:r>
          </a:p>
          <a:p>
            <a:pPr algn="r">
              <a:spcAft>
                <a:spcPts val="3800"/>
              </a:spcAft>
            </a:pPr>
            <a:r>
              <a:rPr lang="en-US" sz="1400">
                <a:latin typeface="Century Gothic" panose="020B0502020202020204" pitchFamily="34" charset="0"/>
              </a:rPr>
              <a:t>0</a:t>
            </a:r>
          </a:p>
        </p:txBody>
      </p:sp>
      <p:sp>
        <p:nvSpPr>
          <p:cNvPr id="46" name="TextBox 45">
            <a:extLst>
              <a:ext uri="{FF2B5EF4-FFF2-40B4-BE49-F238E27FC236}">
                <a16:creationId xmlns:a16="http://schemas.microsoft.com/office/drawing/2014/main" id="{72855CCD-F150-57EA-42F6-2AC35AA9A324}"/>
              </a:ext>
            </a:extLst>
          </p:cNvPr>
          <p:cNvSpPr txBox="1"/>
          <p:nvPr/>
        </p:nvSpPr>
        <p:spPr>
          <a:xfrm rot="16200000">
            <a:off x="4351061" y="3523056"/>
            <a:ext cx="4320254" cy="307777"/>
          </a:xfrm>
          <a:prstGeom prst="rect">
            <a:avLst/>
          </a:prstGeom>
          <a:noFill/>
        </p:spPr>
        <p:txBody>
          <a:bodyPr wrap="square" rtlCol="0">
            <a:spAutoFit/>
          </a:bodyPr>
          <a:lstStyle/>
          <a:p>
            <a:pPr algn="ctr"/>
            <a:r>
              <a:rPr lang="en-US" sz="1400" b="1">
                <a:latin typeface="Century Gothic" panose="020B0502020202020204" pitchFamily="34" charset="0"/>
              </a:rPr>
              <a:t>Predicted Turbidity (FNU)</a:t>
            </a:r>
          </a:p>
        </p:txBody>
      </p:sp>
    </p:spTree>
    <p:extLst>
      <p:ext uri="{BB962C8B-B14F-4D97-AF65-F5344CB8AC3E}">
        <p14:creationId xmlns:p14="http://schemas.microsoft.com/office/powerpoint/2010/main" val="806595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EBAEEE6B-00EC-3FE7-2B73-9B4ED4010CC7}"/>
              </a:ext>
            </a:extLst>
          </p:cNvPr>
          <p:cNvSpPr/>
          <p:nvPr/>
        </p:nvSpPr>
        <p:spPr>
          <a:xfrm>
            <a:off x="4681795" y="312096"/>
            <a:ext cx="6728420" cy="1308308"/>
          </a:xfrm>
          <a:prstGeom prst="rect">
            <a:avLst/>
          </a:prstGeom>
          <a:solidFill>
            <a:srgbClr val="A1D4D7"/>
          </a:solidFill>
          <a:ln w="28575">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2BFF6E4E-FD1B-66FE-D282-D442F12BA250}"/>
              </a:ext>
            </a:extLst>
          </p:cNvPr>
          <p:cNvSpPr txBox="1">
            <a:spLocks/>
          </p:cNvSpPr>
          <p:nvPr/>
        </p:nvSpPr>
        <p:spPr>
          <a:xfrm>
            <a:off x="192723" y="4088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Snow</a:t>
            </a:r>
            <a:endParaRPr lang="en-US"/>
          </a:p>
        </p:txBody>
      </p:sp>
      <p:grpSp>
        <p:nvGrpSpPr>
          <p:cNvPr id="6" name="Group 5">
            <a:extLst>
              <a:ext uri="{FF2B5EF4-FFF2-40B4-BE49-F238E27FC236}">
                <a16:creationId xmlns:a16="http://schemas.microsoft.com/office/drawing/2014/main" id="{85695F65-A721-4052-F8D0-5B2ED36C1A2F}"/>
              </a:ext>
            </a:extLst>
          </p:cNvPr>
          <p:cNvGrpSpPr/>
          <p:nvPr/>
        </p:nvGrpSpPr>
        <p:grpSpPr>
          <a:xfrm>
            <a:off x="709203" y="1915225"/>
            <a:ext cx="11023927" cy="4488710"/>
            <a:chOff x="694596" y="1361212"/>
            <a:chExt cx="11023927" cy="4488710"/>
          </a:xfrm>
        </p:grpSpPr>
        <p:sp>
          <p:nvSpPr>
            <p:cNvPr id="7" name="Rectangle 6">
              <a:extLst>
                <a:ext uri="{FF2B5EF4-FFF2-40B4-BE49-F238E27FC236}">
                  <a16:creationId xmlns:a16="http://schemas.microsoft.com/office/drawing/2014/main" id="{C2701A56-94D7-377D-6C49-9D56B6E0612D}"/>
                </a:ext>
              </a:extLst>
            </p:cNvPr>
            <p:cNvSpPr/>
            <p:nvPr/>
          </p:nvSpPr>
          <p:spPr>
            <a:xfrm>
              <a:off x="694596" y="1361212"/>
              <a:ext cx="11023927" cy="4488710"/>
            </a:xfrm>
            <a:prstGeom prst="rect">
              <a:avLst/>
            </a:prstGeom>
            <a:noFill/>
            <a:ln>
              <a:noFill/>
            </a:ln>
          </p:spPr>
        </p:sp>
        <p:sp>
          <p:nvSpPr>
            <p:cNvPr id="8" name="Straight Connector 7">
              <a:extLst>
                <a:ext uri="{FF2B5EF4-FFF2-40B4-BE49-F238E27FC236}">
                  <a16:creationId xmlns:a16="http://schemas.microsoft.com/office/drawing/2014/main" id="{972BEA20-F71E-79A4-B371-ED02CC540718}"/>
                </a:ext>
              </a:extLst>
            </p:cNvPr>
            <p:cNvSpPr/>
            <p:nvPr/>
          </p:nvSpPr>
          <p:spPr>
            <a:xfrm>
              <a:off x="694596" y="3605567"/>
              <a:ext cx="11023926" cy="0"/>
            </a:xfrm>
            <a:prstGeom prst="line">
              <a:avLst/>
            </a:prstGeom>
            <a:solidFill>
              <a:schemeClr val="dk2">
                <a:alpha val="90000"/>
                <a:tint val="40000"/>
                <a:hueOff val="0"/>
                <a:satOff val="0"/>
                <a:lumOff val="0"/>
                <a:alphaOff val="0"/>
              </a:schemeClr>
            </a:solidFill>
            <a:ln w="19050" cap="flat" cmpd="sng" algn="ctr">
              <a:solidFill>
                <a:schemeClr val="dk2">
                  <a:hueOff val="0"/>
                  <a:satOff val="0"/>
                  <a:lumOff val="0"/>
                  <a:alphaOff val="0"/>
                </a:schemeClr>
              </a:solidFill>
              <a:prstDash val="solid"/>
              <a:miter lim="800000"/>
              <a:tailEnd type="triangle" w="lg" len="lg"/>
            </a:ln>
            <a:effectLst/>
          </p:spPr>
          <p:style>
            <a:lnRef idx="2">
              <a:scrgbClr r="0" g="0" b="0"/>
            </a:lnRef>
            <a:fillRef idx="1">
              <a:scrgbClr r="0" g="0" b="0"/>
            </a:fillRef>
            <a:effectRef idx="0">
              <a:scrgbClr r="0" g="0" b="0"/>
            </a:effectRef>
            <a:fontRef idx="minor">
              <a:schemeClr val="dk2">
                <a:hueOff val="0"/>
                <a:satOff val="0"/>
                <a:lumOff val="0"/>
                <a:alphaOff val="0"/>
              </a:schemeClr>
            </a:fontRef>
          </p:style>
          <p:txBody>
            <a:bodyPr/>
            <a:lstStyle/>
            <a:p>
              <a:endParaRPr lang="en-US"/>
            </a:p>
          </p:txBody>
        </p:sp>
        <p:sp>
          <p:nvSpPr>
            <p:cNvPr id="9" name="Teardrop 8">
              <a:extLst>
                <a:ext uri="{FF2B5EF4-FFF2-40B4-BE49-F238E27FC236}">
                  <a16:creationId xmlns:a16="http://schemas.microsoft.com/office/drawing/2014/main" id="{9237D84F-0BCA-05F4-A88E-7B2C4994123B}"/>
                </a:ext>
              </a:extLst>
            </p:cNvPr>
            <p:cNvSpPr/>
            <p:nvPr/>
          </p:nvSpPr>
          <p:spPr>
            <a:xfrm rot="8100000">
              <a:off x="916238" y="4325349"/>
              <a:ext cx="330095" cy="330095"/>
            </a:xfrm>
            <a:prstGeom prst="teardrop">
              <a:avLst>
                <a:gd name="adj" fmla="val 115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0" name="Oval 9">
              <a:extLst>
                <a:ext uri="{FF2B5EF4-FFF2-40B4-BE49-F238E27FC236}">
                  <a16:creationId xmlns:a16="http://schemas.microsoft.com/office/drawing/2014/main" id="{325E9272-2A33-C22C-EF04-48AC956AFFA4}"/>
                </a:ext>
              </a:extLst>
            </p:cNvPr>
            <p:cNvSpPr/>
            <p:nvPr/>
          </p:nvSpPr>
          <p:spPr>
            <a:xfrm>
              <a:off x="952909" y="4362020"/>
              <a:ext cx="256754" cy="256754"/>
            </a:xfrm>
            <a:prstGeom prst="ellipse">
              <a:avLst/>
            </a:prstGeom>
            <a:noFill/>
            <a:ln w="12700" cap="flat" cmpd="sng" algn="ctr">
              <a:no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11" name="Rectangle 10">
              <a:extLst>
                <a:ext uri="{FF2B5EF4-FFF2-40B4-BE49-F238E27FC236}">
                  <a16:creationId xmlns:a16="http://schemas.microsoft.com/office/drawing/2014/main" id="{6C07682E-094B-F9FA-4D53-9A0896A339CA}"/>
                </a:ext>
              </a:extLst>
            </p:cNvPr>
            <p:cNvSpPr/>
            <p:nvPr/>
          </p:nvSpPr>
          <p:spPr>
            <a:xfrm>
              <a:off x="1362208" y="1786367"/>
              <a:ext cx="2502266" cy="3731097"/>
            </a:xfrm>
            <a:prstGeom prst="rect">
              <a:avLst/>
            </a:pr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Freeform: Shape 11">
              <a:extLst>
                <a:ext uri="{FF2B5EF4-FFF2-40B4-BE49-F238E27FC236}">
                  <a16:creationId xmlns:a16="http://schemas.microsoft.com/office/drawing/2014/main" id="{6DBD3F6F-C309-6363-A547-385277D71EDE}"/>
                </a:ext>
              </a:extLst>
            </p:cNvPr>
            <p:cNvSpPr/>
            <p:nvPr/>
          </p:nvSpPr>
          <p:spPr>
            <a:xfrm>
              <a:off x="1311314" y="2069415"/>
              <a:ext cx="2754514" cy="1310926"/>
            </a:xfrm>
            <a:custGeom>
              <a:avLst/>
              <a:gdLst>
                <a:gd name="connsiteX0" fmla="*/ 0 w 2502266"/>
                <a:gd name="connsiteY0" fmla="*/ 0 h 1310926"/>
                <a:gd name="connsiteX1" fmla="*/ 2502266 w 2502266"/>
                <a:gd name="connsiteY1" fmla="*/ 0 h 1310926"/>
                <a:gd name="connsiteX2" fmla="*/ 2502266 w 2502266"/>
                <a:gd name="connsiteY2" fmla="*/ 1310926 h 1310926"/>
                <a:gd name="connsiteX3" fmla="*/ 0 w 2502266"/>
                <a:gd name="connsiteY3" fmla="*/ 1310926 h 1310926"/>
                <a:gd name="connsiteX4" fmla="*/ 0 w 2502266"/>
                <a:gd name="connsiteY4" fmla="*/ 0 h 13109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2266" h="1310926">
                  <a:moveTo>
                    <a:pt x="0" y="0"/>
                  </a:moveTo>
                  <a:lnTo>
                    <a:pt x="2502266" y="0"/>
                  </a:lnTo>
                  <a:lnTo>
                    <a:pt x="2502266" y="1310926"/>
                  </a:lnTo>
                  <a:lnTo>
                    <a:pt x="0" y="1310926"/>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0" kern="1200">
                  <a:solidFill>
                    <a:schemeClr val="tx1">
                      <a:lumMod val="75000"/>
                      <a:lumOff val="25000"/>
                    </a:schemeClr>
                  </a:solidFill>
                  <a:latin typeface="Century Gothic"/>
                </a:rPr>
                <a:t>Download Suomi NPP VIIRS VNP10A1F Images &amp; Climate/Stream data for entire study period (1035 days)</a:t>
              </a:r>
            </a:p>
          </p:txBody>
        </p:sp>
        <p:sp>
          <p:nvSpPr>
            <p:cNvPr id="13" name="Straight Connector 12">
              <a:extLst>
                <a:ext uri="{FF2B5EF4-FFF2-40B4-BE49-F238E27FC236}">
                  <a16:creationId xmlns:a16="http://schemas.microsoft.com/office/drawing/2014/main" id="{82D9340C-BD60-55A2-780D-98446495CA9C}"/>
                </a:ext>
              </a:extLst>
            </p:cNvPr>
            <p:cNvSpPr/>
            <p:nvPr/>
          </p:nvSpPr>
          <p:spPr>
            <a:xfrm>
              <a:off x="928121" y="2272639"/>
              <a:ext cx="0" cy="1328658"/>
            </a:xfrm>
            <a:prstGeom prst="line">
              <a:avLst/>
            </a:prstGeom>
            <a:noFill/>
            <a:ln w="12700" cap="flat" cmpd="sng" algn="ctr">
              <a:solidFill>
                <a:schemeClr val="dk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sp>
        <p:sp>
          <p:nvSpPr>
            <p:cNvPr id="14" name="Oval 13">
              <a:extLst>
                <a:ext uri="{FF2B5EF4-FFF2-40B4-BE49-F238E27FC236}">
                  <a16:creationId xmlns:a16="http://schemas.microsoft.com/office/drawing/2014/main" id="{8DA44704-95B2-84BA-CCE1-C99819A5999A}"/>
                </a:ext>
              </a:extLst>
            </p:cNvPr>
            <p:cNvSpPr/>
            <p:nvPr/>
          </p:nvSpPr>
          <p:spPr>
            <a:xfrm>
              <a:off x="886106" y="3559283"/>
              <a:ext cx="84028" cy="84028"/>
            </a:xfrm>
            <a:prstGeom prst="ellipse">
              <a:avLst/>
            </a:prstGeom>
            <a:solidFill>
              <a:srgbClr val="9E0031"/>
            </a:solidFill>
            <a:ln w="6350" cap="flat" cmpd="sng" algn="ctr">
              <a:solidFill>
                <a:schemeClr val="dk2">
                  <a:shade val="80000"/>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15" name="Teardrop 14">
              <a:extLst>
                <a:ext uri="{FF2B5EF4-FFF2-40B4-BE49-F238E27FC236}">
                  <a16:creationId xmlns:a16="http://schemas.microsoft.com/office/drawing/2014/main" id="{C8F287FA-2337-FF4C-E206-E1594051FBFE}"/>
                </a:ext>
              </a:extLst>
            </p:cNvPr>
            <p:cNvSpPr/>
            <p:nvPr/>
          </p:nvSpPr>
          <p:spPr>
            <a:xfrm rot="18900000">
              <a:off x="762961" y="4992716"/>
              <a:ext cx="330095" cy="330095"/>
            </a:xfrm>
            <a:prstGeom prst="teardrop">
              <a:avLst>
                <a:gd name="adj" fmla="val 115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16" name="Oval 15">
              <a:extLst>
                <a:ext uri="{FF2B5EF4-FFF2-40B4-BE49-F238E27FC236}">
                  <a16:creationId xmlns:a16="http://schemas.microsoft.com/office/drawing/2014/main" id="{74B9F7DA-C324-B568-3A04-0A31A56EDB4A}"/>
                </a:ext>
              </a:extLst>
            </p:cNvPr>
            <p:cNvSpPr/>
            <p:nvPr/>
          </p:nvSpPr>
          <p:spPr>
            <a:xfrm>
              <a:off x="799631" y="5029386"/>
              <a:ext cx="256754" cy="256754"/>
            </a:xfrm>
            <a:prstGeom prst="ellipse">
              <a:avLst/>
            </a:prstGeom>
            <a:solidFill>
              <a:schemeClr val="dk2">
                <a:alpha val="90000"/>
                <a:tint val="4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17" name="Rectangle 16">
              <a:extLst>
                <a:ext uri="{FF2B5EF4-FFF2-40B4-BE49-F238E27FC236}">
                  <a16:creationId xmlns:a16="http://schemas.microsoft.com/office/drawing/2014/main" id="{5AF12E7A-0CEC-36B4-1BFC-B518CF85AB72}"/>
                </a:ext>
              </a:extLst>
            </p:cNvPr>
            <p:cNvSpPr/>
            <p:nvPr/>
          </p:nvSpPr>
          <p:spPr>
            <a:xfrm>
              <a:off x="3193849" y="1995449"/>
              <a:ext cx="1809951" cy="3189204"/>
            </a:xfrm>
            <a:prstGeom prst="rect">
              <a:avLst/>
            </a:pr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8" name="Freeform: Shape 17">
              <a:extLst>
                <a:ext uri="{FF2B5EF4-FFF2-40B4-BE49-F238E27FC236}">
                  <a16:creationId xmlns:a16="http://schemas.microsoft.com/office/drawing/2014/main" id="{A4455FA8-4C94-EF70-97FC-21AF81CCD63B}"/>
                </a:ext>
              </a:extLst>
            </p:cNvPr>
            <p:cNvSpPr/>
            <p:nvPr/>
          </p:nvSpPr>
          <p:spPr>
            <a:xfrm>
              <a:off x="3106131" y="3746059"/>
              <a:ext cx="2189767" cy="1120531"/>
            </a:xfrm>
            <a:custGeom>
              <a:avLst/>
              <a:gdLst>
                <a:gd name="connsiteX0" fmla="*/ 0 w 1809951"/>
                <a:gd name="connsiteY0" fmla="*/ 0 h 1120531"/>
                <a:gd name="connsiteX1" fmla="*/ 1809951 w 1809951"/>
                <a:gd name="connsiteY1" fmla="*/ 0 h 1120531"/>
                <a:gd name="connsiteX2" fmla="*/ 1809951 w 1809951"/>
                <a:gd name="connsiteY2" fmla="*/ 1120531 h 1120531"/>
                <a:gd name="connsiteX3" fmla="*/ 0 w 1809951"/>
                <a:gd name="connsiteY3" fmla="*/ 1120531 h 1120531"/>
                <a:gd name="connsiteX4" fmla="*/ 0 w 1809951"/>
                <a:gd name="connsiteY4" fmla="*/ 0 h 11205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9951" h="1120531">
                  <a:moveTo>
                    <a:pt x="0" y="0"/>
                  </a:moveTo>
                  <a:lnTo>
                    <a:pt x="1809951" y="0"/>
                  </a:lnTo>
                  <a:lnTo>
                    <a:pt x="1809951" y="1120531"/>
                  </a:lnTo>
                  <a:lnTo>
                    <a:pt x="0" y="1120531"/>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0" kern="1200">
                  <a:solidFill>
                    <a:schemeClr val="tx1">
                      <a:lumMod val="75000"/>
                      <a:lumOff val="25000"/>
                    </a:schemeClr>
                  </a:solidFill>
                  <a:latin typeface="Century Gothic"/>
                </a:rPr>
                <a:t>Isolate extent of watershed for VNP10A1F images from shapefile </a:t>
              </a:r>
            </a:p>
          </p:txBody>
        </p:sp>
        <p:sp>
          <p:nvSpPr>
            <p:cNvPr id="25" name="Straight Connector 24">
              <a:extLst>
                <a:ext uri="{FF2B5EF4-FFF2-40B4-BE49-F238E27FC236}">
                  <a16:creationId xmlns:a16="http://schemas.microsoft.com/office/drawing/2014/main" id="{664A24AF-1680-CD23-6376-C72C4FB794D1}"/>
                </a:ext>
              </a:extLst>
            </p:cNvPr>
            <p:cNvSpPr/>
            <p:nvPr/>
          </p:nvSpPr>
          <p:spPr>
            <a:xfrm>
              <a:off x="2763064" y="3592918"/>
              <a:ext cx="0" cy="1328658"/>
            </a:xfrm>
            <a:prstGeom prst="line">
              <a:avLst/>
            </a:prstGeom>
            <a:noFill/>
            <a:ln w="12700" cap="flat" cmpd="sng" algn="ctr">
              <a:solidFill>
                <a:schemeClr val="dk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sp>
        <p:sp>
          <p:nvSpPr>
            <p:cNvPr id="26" name="Oval 25">
              <a:extLst>
                <a:ext uri="{FF2B5EF4-FFF2-40B4-BE49-F238E27FC236}">
                  <a16:creationId xmlns:a16="http://schemas.microsoft.com/office/drawing/2014/main" id="{BF0489EC-435E-CAE2-213C-FBBA8B7D390A}"/>
                </a:ext>
              </a:extLst>
            </p:cNvPr>
            <p:cNvSpPr/>
            <p:nvPr/>
          </p:nvSpPr>
          <p:spPr>
            <a:xfrm>
              <a:off x="2721050" y="3560139"/>
              <a:ext cx="84028" cy="84028"/>
            </a:xfrm>
            <a:prstGeom prst="ellipse">
              <a:avLst/>
            </a:prstGeom>
            <a:solidFill>
              <a:srgbClr val="095256"/>
            </a:solidFill>
            <a:ln w="6350" cap="flat" cmpd="sng" algn="ctr">
              <a:solidFill>
                <a:schemeClr val="dk2">
                  <a:shade val="80000"/>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27" name="Teardrop 26">
              <a:extLst>
                <a:ext uri="{FF2B5EF4-FFF2-40B4-BE49-F238E27FC236}">
                  <a16:creationId xmlns:a16="http://schemas.microsoft.com/office/drawing/2014/main" id="{E0CD323C-2CF9-3247-D62F-16F62537B711}"/>
                </a:ext>
              </a:extLst>
            </p:cNvPr>
            <p:cNvSpPr/>
            <p:nvPr/>
          </p:nvSpPr>
          <p:spPr>
            <a:xfrm rot="8100000">
              <a:off x="762961" y="5087104"/>
              <a:ext cx="330095" cy="330095"/>
            </a:xfrm>
            <a:prstGeom prst="teardrop">
              <a:avLst>
                <a:gd name="adj" fmla="val 115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28" name="Oval 27">
              <a:extLst>
                <a:ext uri="{FF2B5EF4-FFF2-40B4-BE49-F238E27FC236}">
                  <a16:creationId xmlns:a16="http://schemas.microsoft.com/office/drawing/2014/main" id="{0066A1E1-F9DD-5FA6-63AC-2CCA0AE20F90}"/>
                </a:ext>
              </a:extLst>
            </p:cNvPr>
            <p:cNvSpPr/>
            <p:nvPr/>
          </p:nvSpPr>
          <p:spPr>
            <a:xfrm>
              <a:off x="799631" y="5123774"/>
              <a:ext cx="256754" cy="256754"/>
            </a:xfrm>
            <a:prstGeom prst="ellipse">
              <a:avLst/>
            </a:prstGeom>
            <a:solidFill>
              <a:schemeClr val="dk2">
                <a:alpha val="90000"/>
                <a:tint val="4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29" name="Rectangle 28">
              <a:extLst>
                <a:ext uri="{FF2B5EF4-FFF2-40B4-BE49-F238E27FC236}">
                  <a16:creationId xmlns:a16="http://schemas.microsoft.com/office/drawing/2014/main" id="{1E07FAD1-3911-4A31-52E5-9A581FF5D279}"/>
                </a:ext>
              </a:extLst>
            </p:cNvPr>
            <p:cNvSpPr/>
            <p:nvPr/>
          </p:nvSpPr>
          <p:spPr>
            <a:xfrm>
              <a:off x="5088142" y="2039954"/>
              <a:ext cx="1953110" cy="3054545"/>
            </a:xfrm>
            <a:prstGeom prst="rect">
              <a:avLst/>
            </a:pr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0" name="Freeform: Shape 29">
              <a:extLst>
                <a:ext uri="{FF2B5EF4-FFF2-40B4-BE49-F238E27FC236}">
                  <a16:creationId xmlns:a16="http://schemas.microsoft.com/office/drawing/2014/main" id="{9037B4AC-C4F1-6847-92DE-FCE8ED5E6EBA}"/>
                </a:ext>
              </a:extLst>
            </p:cNvPr>
            <p:cNvSpPr/>
            <p:nvPr/>
          </p:nvSpPr>
          <p:spPr>
            <a:xfrm>
              <a:off x="5288333" y="2398843"/>
              <a:ext cx="1953110" cy="1073218"/>
            </a:xfrm>
            <a:custGeom>
              <a:avLst/>
              <a:gdLst>
                <a:gd name="connsiteX0" fmla="*/ 0 w 1953110"/>
                <a:gd name="connsiteY0" fmla="*/ 0 h 1073218"/>
                <a:gd name="connsiteX1" fmla="*/ 1953110 w 1953110"/>
                <a:gd name="connsiteY1" fmla="*/ 0 h 1073218"/>
                <a:gd name="connsiteX2" fmla="*/ 1953110 w 1953110"/>
                <a:gd name="connsiteY2" fmla="*/ 1073218 h 1073218"/>
                <a:gd name="connsiteX3" fmla="*/ 0 w 1953110"/>
                <a:gd name="connsiteY3" fmla="*/ 1073218 h 1073218"/>
                <a:gd name="connsiteX4" fmla="*/ 0 w 1953110"/>
                <a:gd name="connsiteY4" fmla="*/ 0 h 10732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53110" h="1073218">
                  <a:moveTo>
                    <a:pt x="0" y="0"/>
                  </a:moveTo>
                  <a:lnTo>
                    <a:pt x="1953110" y="0"/>
                  </a:lnTo>
                  <a:lnTo>
                    <a:pt x="1953110" y="1073218"/>
                  </a:lnTo>
                  <a:lnTo>
                    <a:pt x="0" y="1073218"/>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0" kern="1200">
                  <a:solidFill>
                    <a:schemeClr val="tx1">
                      <a:lumMod val="75000"/>
                      <a:lumOff val="25000"/>
                    </a:schemeClr>
                  </a:solidFill>
                  <a:latin typeface="Century Gothic"/>
                </a:rPr>
                <a:t>Reclassify pixel values for clipped images</a:t>
              </a:r>
            </a:p>
          </p:txBody>
        </p:sp>
        <p:sp>
          <p:nvSpPr>
            <p:cNvPr id="31" name="Straight Connector 30">
              <a:extLst>
                <a:ext uri="{FF2B5EF4-FFF2-40B4-BE49-F238E27FC236}">
                  <a16:creationId xmlns:a16="http://schemas.microsoft.com/office/drawing/2014/main" id="{3D28A82D-1DC4-3EA6-9199-E52F69ABCE06}"/>
                </a:ext>
              </a:extLst>
            </p:cNvPr>
            <p:cNvSpPr/>
            <p:nvPr/>
          </p:nvSpPr>
          <p:spPr>
            <a:xfrm>
              <a:off x="5078295" y="2283895"/>
              <a:ext cx="0" cy="1328658"/>
            </a:xfrm>
            <a:prstGeom prst="line">
              <a:avLst/>
            </a:prstGeom>
            <a:noFill/>
            <a:ln w="12700" cap="flat" cmpd="sng" algn="ctr">
              <a:solidFill>
                <a:schemeClr val="dk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sp>
        <p:sp>
          <p:nvSpPr>
            <p:cNvPr id="32" name="Oval 31">
              <a:extLst>
                <a:ext uri="{FF2B5EF4-FFF2-40B4-BE49-F238E27FC236}">
                  <a16:creationId xmlns:a16="http://schemas.microsoft.com/office/drawing/2014/main" id="{E3B54B64-704D-A5F1-7997-76410AA910EC}"/>
                </a:ext>
              </a:extLst>
            </p:cNvPr>
            <p:cNvSpPr/>
            <p:nvPr/>
          </p:nvSpPr>
          <p:spPr>
            <a:xfrm>
              <a:off x="5036280" y="3552067"/>
              <a:ext cx="84028" cy="84028"/>
            </a:xfrm>
            <a:prstGeom prst="ellipse">
              <a:avLst/>
            </a:prstGeom>
            <a:solidFill>
              <a:srgbClr val="BB9F06"/>
            </a:solidFill>
            <a:ln w="6350" cap="flat" cmpd="sng" algn="ctr">
              <a:solidFill>
                <a:srgbClr val="BB9F06"/>
              </a:solid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33" name="Teardrop 32">
              <a:extLst>
                <a:ext uri="{FF2B5EF4-FFF2-40B4-BE49-F238E27FC236}">
                  <a16:creationId xmlns:a16="http://schemas.microsoft.com/office/drawing/2014/main" id="{182BC052-C877-67DA-CD26-50F99966A033}"/>
                </a:ext>
              </a:extLst>
            </p:cNvPr>
            <p:cNvSpPr/>
            <p:nvPr/>
          </p:nvSpPr>
          <p:spPr>
            <a:xfrm rot="18900000">
              <a:off x="762961" y="5017421"/>
              <a:ext cx="330095" cy="330095"/>
            </a:xfrm>
            <a:prstGeom prst="teardrop">
              <a:avLst>
                <a:gd name="adj" fmla="val 115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34" name="Oval 33">
              <a:extLst>
                <a:ext uri="{FF2B5EF4-FFF2-40B4-BE49-F238E27FC236}">
                  <a16:creationId xmlns:a16="http://schemas.microsoft.com/office/drawing/2014/main" id="{22DA794D-0C12-F3DB-D806-75EDD1962549}"/>
                </a:ext>
              </a:extLst>
            </p:cNvPr>
            <p:cNvSpPr/>
            <p:nvPr/>
          </p:nvSpPr>
          <p:spPr>
            <a:xfrm>
              <a:off x="799631" y="5054092"/>
              <a:ext cx="256754" cy="256754"/>
            </a:xfrm>
            <a:prstGeom prst="ellipse">
              <a:avLst/>
            </a:prstGeom>
            <a:solidFill>
              <a:schemeClr val="dk2">
                <a:alpha val="90000"/>
                <a:tint val="40000"/>
                <a:hueOff val="0"/>
                <a:satOff val="0"/>
                <a:lumOff val="0"/>
                <a:alphaOff val="0"/>
              </a:schemeClr>
            </a:solidFill>
            <a:ln w="12700" cap="flat" cmpd="sng" algn="ctr">
              <a:no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35" name="Rectangle 34">
              <a:extLst>
                <a:ext uri="{FF2B5EF4-FFF2-40B4-BE49-F238E27FC236}">
                  <a16:creationId xmlns:a16="http://schemas.microsoft.com/office/drawing/2014/main" id="{8992A0B2-F538-9314-5F8D-1AC9DE4457A6}"/>
                </a:ext>
              </a:extLst>
            </p:cNvPr>
            <p:cNvSpPr/>
            <p:nvPr/>
          </p:nvSpPr>
          <p:spPr>
            <a:xfrm>
              <a:off x="6686561" y="2681223"/>
              <a:ext cx="2707282" cy="1328658"/>
            </a:xfrm>
            <a:prstGeom prst="rect">
              <a:avLst/>
            </a:pr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6" name="Freeform: Shape 35">
              <a:extLst>
                <a:ext uri="{FF2B5EF4-FFF2-40B4-BE49-F238E27FC236}">
                  <a16:creationId xmlns:a16="http://schemas.microsoft.com/office/drawing/2014/main" id="{9B083F02-8EE3-E8CE-DBED-C06E457CACC3}"/>
                </a:ext>
              </a:extLst>
            </p:cNvPr>
            <p:cNvSpPr/>
            <p:nvPr/>
          </p:nvSpPr>
          <p:spPr>
            <a:xfrm>
              <a:off x="6986152" y="4017149"/>
              <a:ext cx="2445979" cy="466825"/>
            </a:xfrm>
            <a:custGeom>
              <a:avLst/>
              <a:gdLst>
                <a:gd name="connsiteX0" fmla="*/ 0 w 2707282"/>
                <a:gd name="connsiteY0" fmla="*/ 0 h 466825"/>
                <a:gd name="connsiteX1" fmla="*/ 2707282 w 2707282"/>
                <a:gd name="connsiteY1" fmla="*/ 0 h 466825"/>
                <a:gd name="connsiteX2" fmla="*/ 2707282 w 2707282"/>
                <a:gd name="connsiteY2" fmla="*/ 466825 h 466825"/>
                <a:gd name="connsiteX3" fmla="*/ 0 w 2707282"/>
                <a:gd name="connsiteY3" fmla="*/ 466825 h 466825"/>
                <a:gd name="connsiteX4" fmla="*/ 0 w 2707282"/>
                <a:gd name="connsiteY4" fmla="*/ 0 h 466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282" h="466825">
                  <a:moveTo>
                    <a:pt x="0" y="0"/>
                  </a:moveTo>
                  <a:lnTo>
                    <a:pt x="2707282" y="0"/>
                  </a:lnTo>
                  <a:lnTo>
                    <a:pt x="2707282" y="466825"/>
                  </a:lnTo>
                  <a:lnTo>
                    <a:pt x="0" y="466825"/>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0" kern="1200">
                  <a:solidFill>
                    <a:schemeClr val="tx1">
                      <a:lumMod val="75000"/>
                      <a:lumOff val="25000"/>
                    </a:schemeClr>
                  </a:solidFill>
                  <a:latin typeface="Century Gothic"/>
                </a:rPr>
                <a:t>Export % Snow-Covered Pixels values to table</a:t>
              </a:r>
            </a:p>
          </p:txBody>
        </p:sp>
        <p:sp>
          <p:nvSpPr>
            <p:cNvPr id="37" name="Straight Connector 36">
              <a:extLst>
                <a:ext uri="{FF2B5EF4-FFF2-40B4-BE49-F238E27FC236}">
                  <a16:creationId xmlns:a16="http://schemas.microsoft.com/office/drawing/2014/main" id="{8C9BBC9D-C741-98F4-7591-A167E68B502F}"/>
                </a:ext>
              </a:extLst>
            </p:cNvPr>
            <p:cNvSpPr/>
            <p:nvPr/>
          </p:nvSpPr>
          <p:spPr>
            <a:xfrm>
              <a:off x="6765459" y="3605567"/>
              <a:ext cx="0" cy="1328658"/>
            </a:xfrm>
            <a:prstGeom prst="line">
              <a:avLst/>
            </a:prstGeom>
            <a:noFill/>
            <a:ln w="12700" cap="flat" cmpd="sng" algn="ctr">
              <a:solidFill>
                <a:schemeClr val="dk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sp>
        <p:sp>
          <p:nvSpPr>
            <p:cNvPr id="38" name="Oval 37">
              <a:extLst>
                <a:ext uri="{FF2B5EF4-FFF2-40B4-BE49-F238E27FC236}">
                  <a16:creationId xmlns:a16="http://schemas.microsoft.com/office/drawing/2014/main" id="{B698452F-13B3-15A4-2FC6-512EC8B89186}"/>
                </a:ext>
              </a:extLst>
            </p:cNvPr>
            <p:cNvSpPr/>
            <p:nvPr/>
          </p:nvSpPr>
          <p:spPr>
            <a:xfrm>
              <a:off x="6714209" y="3563552"/>
              <a:ext cx="84028" cy="84028"/>
            </a:xfrm>
            <a:prstGeom prst="ellipse">
              <a:avLst/>
            </a:prstGeom>
            <a:solidFill>
              <a:srgbClr val="E9806E"/>
            </a:solidFill>
            <a:ln w="6350" cap="flat" cmpd="sng" algn="ctr">
              <a:solidFill>
                <a:schemeClr val="dk2">
                  <a:shade val="80000"/>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39" name="Teardrop 38">
              <a:extLst>
                <a:ext uri="{FF2B5EF4-FFF2-40B4-BE49-F238E27FC236}">
                  <a16:creationId xmlns:a16="http://schemas.microsoft.com/office/drawing/2014/main" id="{0CE5A0C6-0FBA-9BD2-00C0-B8F32538E586}"/>
                </a:ext>
              </a:extLst>
            </p:cNvPr>
            <p:cNvSpPr/>
            <p:nvPr/>
          </p:nvSpPr>
          <p:spPr>
            <a:xfrm rot="8100000">
              <a:off x="762961" y="4973713"/>
              <a:ext cx="330095" cy="330095"/>
            </a:xfrm>
            <a:prstGeom prst="teardrop">
              <a:avLst>
                <a:gd name="adj" fmla="val 115000"/>
              </a:avLst>
            </a:prstGeom>
          </p:spPr>
          <p:style>
            <a:lnRef idx="2">
              <a:schemeClr val="dk2">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2">
                <a:hueOff val="0"/>
                <a:satOff val="0"/>
                <a:lumOff val="0"/>
                <a:alphaOff val="0"/>
              </a:schemeClr>
            </a:fontRef>
          </p:style>
        </p:sp>
        <p:sp>
          <p:nvSpPr>
            <p:cNvPr id="40" name="Oval 39">
              <a:extLst>
                <a:ext uri="{FF2B5EF4-FFF2-40B4-BE49-F238E27FC236}">
                  <a16:creationId xmlns:a16="http://schemas.microsoft.com/office/drawing/2014/main" id="{86EF9002-805F-C244-4FA8-F9164C3284AE}"/>
                </a:ext>
              </a:extLst>
            </p:cNvPr>
            <p:cNvSpPr/>
            <p:nvPr/>
          </p:nvSpPr>
          <p:spPr>
            <a:xfrm>
              <a:off x="799631" y="5010384"/>
              <a:ext cx="256754" cy="256754"/>
            </a:xfrm>
            <a:prstGeom prst="ellipse">
              <a:avLst/>
            </a:prstGeom>
            <a:noFill/>
            <a:ln w="12700" cap="flat" cmpd="sng" algn="ctr">
              <a:no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sp>
          <p:nvSpPr>
            <p:cNvPr id="41" name="Rectangle 40">
              <a:extLst>
                <a:ext uri="{FF2B5EF4-FFF2-40B4-BE49-F238E27FC236}">
                  <a16:creationId xmlns:a16="http://schemas.microsoft.com/office/drawing/2014/main" id="{D952DD0A-3031-7521-6AFA-5BD10050E19D}"/>
                </a:ext>
              </a:extLst>
            </p:cNvPr>
            <p:cNvSpPr/>
            <p:nvPr/>
          </p:nvSpPr>
          <p:spPr>
            <a:xfrm>
              <a:off x="8670290" y="3006356"/>
              <a:ext cx="2707282" cy="1328658"/>
            </a:xfrm>
            <a:prstGeom prst="rect">
              <a:avLst/>
            </a:pr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42" name="Freeform: Shape 41">
              <a:extLst>
                <a:ext uri="{FF2B5EF4-FFF2-40B4-BE49-F238E27FC236}">
                  <a16:creationId xmlns:a16="http://schemas.microsoft.com/office/drawing/2014/main" id="{42A311EC-E058-B950-4C4D-C75C1057B18C}"/>
                </a:ext>
              </a:extLst>
            </p:cNvPr>
            <p:cNvSpPr/>
            <p:nvPr/>
          </p:nvSpPr>
          <p:spPr>
            <a:xfrm>
              <a:off x="8878247" y="2663777"/>
              <a:ext cx="2268188" cy="466825"/>
            </a:xfrm>
            <a:custGeom>
              <a:avLst/>
              <a:gdLst>
                <a:gd name="connsiteX0" fmla="*/ 0 w 2707282"/>
                <a:gd name="connsiteY0" fmla="*/ 0 h 466825"/>
                <a:gd name="connsiteX1" fmla="*/ 2707282 w 2707282"/>
                <a:gd name="connsiteY1" fmla="*/ 0 h 466825"/>
                <a:gd name="connsiteX2" fmla="*/ 2707282 w 2707282"/>
                <a:gd name="connsiteY2" fmla="*/ 466825 h 466825"/>
                <a:gd name="connsiteX3" fmla="*/ 0 w 2707282"/>
                <a:gd name="connsiteY3" fmla="*/ 466825 h 466825"/>
                <a:gd name="connsiteX4" fmla="*/ 0 w 2707282"/>
                <a:gd name="connsiteY4" fmla="*/ 0 h 4668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07282" h="466825">
                  <a:moveTo>
                    <a:pt x="0" y="0"/>
                  </a:moveTo>
                  <a:lnTo>
                    <a:pt x="2707282" y="0"/>
                  </a:lnTo>
                  <a:lnTo>
                    <a:pt x="2707282" y="466825"/>
                  </a:lnTo>
                  <a:lnTo>
                    <a:pt x="0" y="466825"/>
                  </a:lnTo>
                  <a:lnTo>
                    <a:pt x="0" y="0"/>
                  </a:lnTo>
                  <a:close/>
                </a:path>
              </a:pathLst>
            </a:custGeom>
          </p:spPr>
          <p:style>
            <a:lnRef idx="0">
              <a:schemeClr val="dk2">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114300" bIns="0" numCol="1" spcCol="1270" anchor="ctr" anchorCtr="0">
              <a:noAutofit/>
            </a:bodyPr>
            <a:lstStyle/>
            <a:p>
              <a:pPr marL="0" lvl="0" indent="0" algn="l" defTabSz="800100">
                <a:lnSpc>
                  <a:spcPct val="90000"/>
                </a:lnSpc>
                <a:spcBef>
                  <a:spcPct val="0"/>
                </a:spcBef>
                <a:spcAft>
                  <a:spcPct val="35000"/>
                </a:spcAft>
                <a:buNone/>
                <a:defRPr b="1"/>
              </a:pPr>
              <a:r>
                <a:rPr lang="en-US" sz="1800" b="0" kern="1200">
                  <a:solidFill>
                    <a:schemeClr val="tx1">
                      <a:lumMod val="75000"/>
                      <a:lumOff val="25000"/>
                    </a:schemeClr>
                  </a:solidFill>
                  <a:latin typeface="Century Gothic"/>
                </a:rPr>
                <a:t>Graph snow cover % values and stream/climate data in time series</a:t>
              </a:r>
              <a:endParaRPr lang="en-US" sz="1800" kern="1200">
                <a:solidFill>
                  <a:schemeClr val="tx1">
                    <a:lumMod val="75000"/>
                    <a:lumOff val="25000"/>
                  </a:schemeClr>
                </a:solidFill>
                <a:latin typeface="Century Gothic"/>
              </a:endParaRPr>
            </a:p>
          </p:txBody>
        </p:sp>
        <p:sp>
          <p:nvSpPr>
            <p:cNvPr id="43" name="Straight Connector 42">
              <a:extLst>
                <a:ext uri="{FF2B5EF4-FFF2-40B4-BE49-F238E27FC236}">
                  <a16:creationId xmlns:a16="http://schemas.microsoft.com/office/drawing/2014/main" id="{EE8248C7-B693-0C77-3628-767F3BD5C1F2}"/>
                </a:ext>
              </a:extLst>
            </p:cNvPr>
            <p:cNvSpPr/>
            <p:nvPr/>
          </p:nvSpPr>
          <p:spPr>
            <a:xfrm>
              <a:off x="8572698" y="2276908"/>
              <a:ext cx="0" cy="1328658"/>
            </a:xfrm>
            <a:prstGeom prst="line">
              <a:avLst/>
            </a:prstGeom>
            <a:noFill/>
            <a:ln w="12700" cap="flat" cmpd="sng" algn="ctr">
              <a:solidFill>
                <a:schemeClr val="dk2">
                  <a:hueOff val="0"/>
                  <a:satOff val="0"/>
                  <a:lumOff val="0"/>
                  <a:alphaOff val="0"/>
                </a:schemeClr>
              </a:solidFill>
              <a:prstDash val="dash"/>
              <a:miter lim="800000"/>
            </a:ln>
            <a:effectLst/>
          </p:spPr>
          <p:style>
            <a:lnRef idx="1">
              <a:scrgbClr r="0" g="0" b="0"/>
            </a:lnRef>
            <a:fillRef idx="0">
              <a:scrgbClr r="0" g="0" b="0"/>
            </a:fillRef>
            <a:effectRef idx="0">
              <a:scrgbClr r="0" g="0" b="0"/>
            </a:effectRef>
            <a:fontRef idx="minor">
              <a:schemeClr val="tx1">
                <a:hueOff val="0"/>
                <a:satOff val="0"/>
                <a:lumOff val="0"/>
                <a:alphaOff val="0"/>
              </a:schemeClr>
            </a:fontRef>
          </p:style>
          <p:txBody>
            <a:bodyPr/>
            <a:lstStyle/>
            <a:p>
              <a:endParaRPr lang="en-US"/>
            </a:p>
          </p:txBody>
        </p:sp>
        <p:sp>
          <p:nvSpPr>
            <p:cNvPr id="44" name="Oval 43">
              <a:extLst>
                <a:ext uri="{FF2B5EF4-FFF2-40B4-BE49-F238E27FC236}">
                  <a16:creationId xmlns:a16="http://schemas.microsoft.com/office/drawing/2014/main" id="{FE95987C-20A1-8898-DD38-313B1BBCD5B2}"/>
                </a:ext>
              </a:extLst>
            </p:cNvPr>
            <p:cNvSpPr/>
            <p:nvPr/>
          </p:nvSpPr>
          <p:spPr>
            <a:xfrm>
              <a:off x="8521440" y="3563552"/>
              <a:ext cx="84028" cy="84028"/>
            </a:xfrm>
            <a:prstGeom prst="ellipse">
              <a:avLst/>
            </a:prstGeom>
            <a:solidFill>
              <a:srgbClr val="190E4F"/>
            </a:solidFill>
            <a:ln w="6350" cap="flat" cmpd="sng" algn="ctr">
              <a:solidFill>
                <a:schemeClr val="dk2">
                  <a:shade val="80000"/>
                  <a:hueOff val="0"/>
                  <a:satOff val="0"/>
                  <a:lumOff val="0"/>
                  <a:alphaOff val="0"/>
                </a:schemeClr>
              </a:solidFill>
              <a:prstDash val="solid"/>
              <a:miter lim="800000"/>
            </a:ln>
            <a:effectLst/>
          </p:spPr>
          <p:style>
            <a:lnRef idx="2">
              <a:scrgbClr r="0" g="0" b="0"/>
            </a:lnRef>
            <a:fillRef idx="1">
              <a:scrgbClr r="0" g="0" b="0"/>
            </a:fillRef>
            <a:effectRef idx="0">
              <a:scrgbClr r="0" g="0" b="0"/>
            </a:effectRef>
            <a:fontRef idx="minor">
              <a:schemeClr val="dk2">
                <a:hueOff val="0"/>
                <a:satOff val="0"/>
                <a:lumOff val="0"/>
                <a:alphaOff val="0"/>
              </a:schemeClr>
            </a:fontRef>
          </p:style>
        </p:sp>
      </p:grpSp>
      <p:pic>
        <p:nvPicPr>
          <p:cNvPr id="19" name="Graphic 5" descr="Scissors outline">
            <a:extLst>
              <a:ext uri="{FF2B5EF4-FFF2-40B4-BE49-F238E27FC236}">
                <a16:creationId xmlns:a16="http://schemas.microsoft.com/office/drawing/2014/main" id="{4209DC03-C1E8-F16F-A43D-ED1E3DAA11C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98905">
            <a:off x="2109220" y="5379962"/>
            <a:ext cx="996914" cy="1070117"/>
          </a:xfrm>
          <a:prstGeom prst="rect">
            <a:avLst/>
          </a:prstGeom>
        </p:spPr>
      </p:pic>
      <p:pic>
        <p:nvPicPr>
          <p:cNvPr id="20" name="Graphic 7" descr="Download from cloud with solid fill">
            <a:extLst>
              <a:ext uri="{FF2B5EF4-FFF2-40B4-BE49-F238E27FC236}">
                <a16:creationId xmlns:a16="http://schemas.microsoft.com/office/drawing/2014/main" id="{8577D2E6-7EA0-EA6F-02AF-40ECD5D948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6029" y="1828738"/>
            <a:ext cx="953397" cy="953397"/>
          </a:xfrm>
          <a:prstGeom prst="rect">
            <a:avLst/>
          </a:prstGeom>
        </p:spPr>
      </p:pic>
      <p:pic>
        <p:nvPicPr>
          <p:cNvPr id="21" name="Graphic 8" descr="Table with solid fill">
            <a:extLst>
              <a:ext uri="{FF2B5EF4-FFF2-40B4-BE49-F238E27FC236}">
                <a16:creationId xmlns:a16="http://schemas.microsoft.com/office/drawing/2014/main" id="{4A81FD68-1BE1-BC8B-94C1-BBBB954B5D5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242607" y="5310025"/>
            <a:ext cx="1049337" cy="1049337"/>
          </a:xfrm>
          <a:prstGeom prst="rect">
            <a:avLst/>
          </a:prstGeom>
        </p:spPr>
      </p:pic>
      <p:pic>
        <p:nvPicPr>
          <p:cNvPr id="22" name="Graphic 9" descr="Branching diagram with solid fill">
            <a:extLst>
              <a:ext uri="{FF2B5EF4-FFF2-40B4-BE49-F238E27FC236}">
                <a16:creationId xmlns:a16="http://schemas.microsoft.com/office/drawing/2014/main" id="{59D2573F-9555-96C3-BC13-A7C191162D2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4477567" y="1832531"/>
            <a:ext cx="1073218" cy="1073218"/>
          </a:xfrm>
          <a:prstGeom prst="rect">
            <a:avLst/>
          </a:prstGeom>
        </p:spPr>
      </p:pic>
      <p:pic>
        <p:nvPicPr>
          <p:cNvPr id="23" name="Graphic 10" descr="Periodic Graph outline">
            <a:extLst>
              <a:ext uri="{FF2B5EF4-FFF2-40B4-BE49-F238E27FC236}">
                <a16:creationId xmlns:a16="http://schemas.microsoft.com/office/drawing/2014/main" id="{482BF640-FAC5-2EC7-F605-6B6E8C26A2A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019371" y="1817730"/>
            <a:ext cx="1073218" cy="1073218"/>
          </a:xfrm>
          <a:prstGeom prst="rect">
            <a:avLst/>
          </a:prstGeom>
        </p:spPr>
      </p:pic>
      <p:sp>
        <p:nvSpPr>
          <p:cNvPr id="2" name="Rectangle 1">
            <a:extLst>
              <a:ext uri="{FF2B5EF4-FFF2-40B4-BE49-F238E27FC236}">
                <a16:creationId xmlns:a16="http://schemas.microsoft.com/office/drawing/2014/main" id="{D443F897-A501-42D2-61EB-11310CC8582D}"/>
              </a:ext>
            </a:extLst>
          </p:cNvPr>
          <p:cNvSpPr/>
          <p:nvPr/>
        </p:nvSpPr>
        <p:spPr>
          <a:xfrm>
            <a:off x="660066" y="4797308"/>
            <a:ext cx="716761" cy="13279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pic>
        <p:nvPicPr>
          <p:cNvPr id="47" name="Graphic 46" descr="Badge 1 outline">
            <a:extLst>
              <a:ext uri="{FF2B5EF4-FFF2-40B4-BE49-F238E27FC236}">
                <a16:creationId xmlns:a16="http://schemas.microsoft.com/office/drawing/2014/main" id="{A78F24AF-D8EC-2378-5115-367FB3DB252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805674" y="322790"/>
            <a:ext cx="543693" cy="543693"/>
          </a:xfrm>
          <a:prstGeom prst="rect">
            <a:avLst/>
          </a:prstGeom>
        </p:spPr>
      </p:pic>
      <p:pic>
        <p:nvPicPr>
          <p:cNvPr id="48" name="Graphic 47" descr="Badge outline">
            <a:extLst>
              <a:ext uri="{FF2B5EF4-FFF2-40B4-BE49-F238E27FC236}">
                <a16:creationId xmlns:a16="http://schemas.microsoft.com/office/drawing/2014/main" id="{B287EEBB-A7E7-1AA6-8C60-B40DC1E13122}"/>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4805674" y="950198"/>
            <a:ext cx="543693" cy="543693"/>
          </a:xfrm>
          <a:prstGeom prst="rect">
            <a:avLst/>
          </a:prstGeom>
        </p:spPr>
      </p:pic>
      <p:sp>
        <p:nvSpPr>
          <p:cNvPr id="49" name="TextBox 48">
            <a:extLst>
              <a:ext uri="{FF2B5EF4-FFF2-40B4-BE49-F238E27FC236}">
                <a16:creationId xmlns:a16="http://schemas.microsoft.com/office/drawing/2014/main" id="{F98D2686-0A5A-77B1-7B55-B6B8F9F45868}"/>
              </a:ext>
            </a:extLst>
          </p:cNvPr>
          <p:cNvSpPr txBox="1"/>
          <p:nvPr/>
        </p:nvSpPr>
        <p:spPr>
          <a:xfrm>
            <a:off x="5319383" y="387203"/>
            <a:ext cx="5835960" cy="1200329"/>
          </a:xfrm>
          <a:prstGeom prst="rect">
            <a:avLst/>
          </a:prstGeom>
          <a:noFill/>
        </p:spPr>
        <p:txBody>
          <a:bodyPr wrap="square" rtlCol="0">
            <a:spAutoFit/>
          </a:bodyPr>
          <a:lstStyle/>
          <a:p>
            <a:r>
              <a:rPr lang="en-US">
                <a:solidFill>
                  <a:schemeClr val="bg1"/>
                </a:solidFill>
                <a:latin typeface="Century Gothic" panose="020B0502020202020204" pitchFamily="34" charset="0"/>
              </a:rPr>
              <a:t>Snow cover extent values</a:t>
            </a:r>
          </a:p>
          <a:p>
            <a:endParaRPr lang="en-US">
              <a:solidFill>
                <a:schemeClr val="bg1"/>
              </a:solidFill>
              <a:latin typeface="Century Gothic" panose="020B0502020202020204" pitchFamily="34" charset="0"/>
            </a:endParaRPr>
          </a:p>
          <a:p>
            <a:r>
              <a:rPr lang="en-US">
                <a:solidFill>
                  <a:schemeClr val="bg1"/>
                </a:solidFill>
                <a:latin typeface="Century Gothic" panose="020B0502020202020204" pitchFamily="34" charset="0"/>
              </a:rPr>
              <a:t>Time series analysis of % snow cover values and hydrologic variables</a:t>
            </a:r>
          </a:p>
        </p:txBody>
      </p:sp>
      <p:cxnSp>
        <p:nvCxnSpPr>
          <p:cNvPr id="51" name="Straight Connector 50">
            <a:extLst>
              <a:ext uri="{FF2B5EF4-FFF2-40B4-BE49-F238E27FC236}">
                <a16:creationId xmlns:a16="http://schemas.microsoft.com/office/drawing/2014/main" id="{19246BC8-9C10-1FE2-4C02-B056E8B5BC0D}"/>
              </a:ext>
            </a:extLst>
          </p:cNvPr>
          <p:cNvCxnSpPr>
            <a:cxnSpLocks/>
          </p:cNvCxnSpPr>
          <p:nvPr/>
        </p:nvCxnSpPr>
        <p:spPr>
          <a:xfrm flipH="1">
            <a:off x="301997" y="1262219"/>
            <a:ext cx="3802713" cy="8592"/>
          </a:xfrm>
          <a:prstGeom prst="line">
            <a:avLst/>
          </a:prstGeom>
          <a:ln w="76200">
            <a:solidFill>
              <a:srgbClr val="4DAEB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9903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outdoor, nature&#10;&#10;Description automatically generated">
            <a:extLst>
              <a:ext uri="{FF2B5EF4-FFF2-40B4-BE49-F238E27FC236}">
                <a16:creationId xmlns:a16="http://schemas.microsoft.com/office/drawing/2014/main" id="{204BDB16-4E54-016E-13FB-BACB1250F9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417" y="1204647"/>
            <a:ext cx="2582928" cy="2584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2" name="Table 1">
            <a:extLst>
              <a:ext uri="{FF2B5EF4-FFF2-40B4-BE49-F238E27FC236}">
                <a16:creationId xmlns:a16="http://schemas.microsoft.com/office/drawing/2014/main" id="{17331A03-4A20-1FCB-BBD0-EFB5BCCEEFEA}"/>
              </a:ext>
            </a:extLst>
          </p:cNvPr>
          <p:cNvGraphicFramePr>
            <a:graphicFrameLocks noGrp="1"/>
          </p:cNvGraphicFramePr>
          <p:nvPr>
            <p:extLst>
              <p:ext uri="{D42A27DB-BD31-4B8C-83A1-F6EECF244321}">
                <p14:modId xmlns:p14="http://schemas.microsoft.com/office/powerpoint/2010/main" val="1507750745"/>
              </p:ext>
            </p:extLst>
          </p:nvPr>
        </p:nvGraphicFramePr>
        <p:xfrm>
          <a:off x="9012271" y="4095734"/>
          <a:ext cx="2703069" cy="1590938"/>
        </p:xfrm>
        <a:graphic>
          <a:graphicData uri="http://schemas.openxmlformats.org/drawingml/2006/table">
            <a:tbl>
              <a:tblPr/>
              <a:tblGrid>
                <a:gridCol w="1090711">
                  <a:extLst>
                    <a:ext uri="{9D8B030D-6E8A-4147-A177-3AD203B41FA5}">
                      <a16:colId xmlns:a16="http://schemas.microsoft.com/office/drawing/2014/main" val="4279919836"/>
                    </a:ext>
                  </a:extLst>
                </a:gridCol>
                <a:gridCol w="1612358">
                  <a:extLst>
                    <a:ext uri="{9D8B030D-6E8A-4147-A177-3AD203B41FA5}">
                      <a16:colId xmlns:a16="http://schemas.microsoft.com/office/drawing/2014/main" val="377861543"/>
                    </a:ext>
                  </a:extLst>
                </a:gridCol>
              </a:tblGrid>
              <a:tr h="469686">
                <a:tc>
                  <a:txBody>
                    <a:bodyPr/>
                    <a:lstStyle/>
                    <a:p>
                      <a:pPr algn="l" fontAlgn="base"/>
                      <a:r>
                        <a:rPr lang="en-US" sz="1400" b="1" i="0">
                          <a:solidFill>
                            <a:schemeClr val="bg1"/>
                          </a:solidFill>
                          <a:effectLst/>
                          <a:latin typeface="Century Gothic" panose="020B0502020202020204" pitchFamily="34" charset="0"/>
                        </a:rPr>
                        <a:t>0-10​​</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4DAEB3"/>
                    </a:solidFill>
                  </a:tcPr>
                </a:tc>
                <a:tc>
                  <a:txBody>
                    <a:bodyPr/>
                    <a:lstStyle/>
                    <a:p>
                      <a:pPr algn="l" fontAlgn="base"/>
                      <a:r>
                        <a:rPr lang="en-US" sz="1400" b="1" i="0">
                          <a:solidFill>
                            <a:schemeClr val="bg1"/>
                          </a:solidFill>
                          <a:effectLst/>
                          <a:latin typeface="Century Gothic" panose="020B0502020202020204" pitchFamily="34" charset="0"/>
                        </a:rPr>
                        <a:t>No Snow​​</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4DAEB3"/>
                    </a:solidFill>
                  </a:tcPr>
                </a:tc>
                <a:extLst>
                  <a:ext uri="{0D108BD9-81ED-4DB2-BD59-A6C34878D82A}">
                    <a16:rowId xmlns:a16="http://schemas.microsoft.com/office/drawing/2014/main" val="424625373"/>
                  </a:ext>
                </a:extLst>
              </a:tr>
              <a:tr h="499244">
                <a:tc>
                  <a:txBody>
                    <a:bodyPr/>
                    <a:lstStyle/>
                    <a:p>
                      <a:pPr algn="l" fontAlgn="base"/>
                      <a:r>
                        <a:rPr lang="en-US" sz="1400" b="1" i="0">
                          <a:solidFill>
                            <a:schemeClr val="bg1"/>
                          </a:solidFill>
                          <a:effectLst/>
                          <a:latin typeface="Century Gothic" panose="020B0502020202020204" pitchFamily="34" charset="0"/>
                        </a:rPr>
                        <a:t>10-100​​</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A1D4D7"/>
                    </a:solidFill>
                  </a:tcPr>
                </a:tc>
                <a:tc>
                  <a:txBody>
                    <a:bodyPr/>
                    <a:lstStyle/>
                    <a:p>
                      <a:pPr algn="l" fontAlgn="base"/>
                      <a:r>
                        <a:rPr lang="en-US" sz="1400" b="1" i="0">
                          <a:solidFill>
                            <a:schemeClr val="bg1"/>
                          </a:solidFill>
                          <a:effectLst/>
                          <a:latin typeface="Century Gothic" panose="020B0502020202020204" pitchFamily="34" charset="0"/>
                        </a:rPr>
                        <a:t>Snow​​</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A1D4D7"/>
                    </a:solidFill>
                  </a:tcPr>
                </a:tc>
                <a:extLst>
                  <a:ext uri="{0D108BD9-81ED-4DB2-BD59-A6C34878D82A}">
                    <a16:rowId xmlns:a16="http://schemas.microsoft.com/office/drawing/2014/main" val="3972538685"/>
                  </a:ext>
                </a:extLst>
              </a:tr>
              <a:tr h="622008">
                <a:tc>
                  <a:txBody>
                    <a:bodyPr/>
                    <a:lstStyle/>
                    <a:p>
                      <a:pPr algn="l" fontAlgn="base"/>
                      <a:r>
                        <a:rPr lang="en-US" sz="1400" b="1" i="0">
                          <a:solidFill>
                            <a:schemeClr val="bg1"/>
                          </a:solidFill>
                          <a:effectLst/>
                          <a:latin typeface="Century Gothic" panose="020B0502020202020204" pitchFamily="34" charset="0"/>
                        </a:rPr>
                        <a:t>&gt;201​​</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C1E3E5"/>
                    </a:solidFill>
                  </a:tcPr>
                </a:tc>
                <a:tc>
                  <a:txBody>
                    <a:bodyPr/>
                    <a:lstStyle/>
                    <a:p>
                      <a:pPr algn="l" fontAlgn="base"/>
                      <a:r>
                        <a:rPr lang="en-US" sz="1400" b="1" i="0">
                          <a:solidFill>
                            <a:schemeClr val="bg1"/>
                          </a:solidFill>
                          <a:effectLst/>
                          <a:latin typeface="Century Gothic" panose="020B0502020202020204" pitchFamily="34" charset="0"/>
                        </a:rPr>
                        <a:t>No Decision​​</a:t>
                      </a:r>
                      <a:endParaRPr lang="en-US" b="1" i="0">
                        <a:solidFill>
                          <a:schemeClr val="bg1"/>
                        </a:solidFill>
                        <a:effectLst/>
                      </a:endParaRPr>
                    </a:p>
                  </a:txBody>
                  <a:tcPr>
                    <a:lnL w="13649" cap="flat" cmpd="sng" algn="ctr">
                      <a:solidFill>
                        <a:srgbClr val="FFFFFF"/>
                      </a:solidFill>
                      <a:prstDash val="solid"/>
                      <a:round/>
                      <a:headEnd type="none" w="med" len="med"/>
                      <a:tailEnd type="none" w="med" len="med"/>
                    </a:lnL>
                    <a:lnR w="13649" cap="flat" cmpd="sng" algn="ctr">
                      <a:solidFill>
                        <a:srgbClr val="FFFFFF"/>
                      </a:solidFill>
                      <a:prstDash val="solid"/>
                      <a:round/>
                      <a:headEnd type="none" w="med" len="med"/>
                      <a:tailEnd type="none" w="med" len="med"/>
                    </a:lnR>
                    <a:lnT w="13649" cap="flat" cmpd="sng" algn="ctr">
                      <a:solidFill>
                        <a:srgbClr val="FFFFFF"/>
                      </a:solidFill>
                      <a:prstDash val="solid"/>
                      <a:round/>
                      <a:headEnd type="none" w="med" len="med"/>
                      <a:tailEnd type="none" w="med" len="med"/>
                    </a:lnT>
                    <a:lnB w="13649" cap="flat" cmpd="sng" algn="ctr">
                      <a:solidFill>
                        <a:srgbClr val="FFFFFF"/>
                      </a:solidFill>
                      <a:prstDash val="solid"/>
                      <a:round/>
                      <a:headEnd type="none" w="med" len="med"/>
                      <a:tailEnd type="none" w="med" len="med"/>
                    </a:lnB>
                    <a:solidFill>
                      <a:srgbClr val="C1E3E5"/>
                    </a:solidFill>
                  </a:tcPr>
                </a:tc>
                <a:extLst>
                  <a:ext uri="{0D108BD9-81ED-4DB2-BD59-A6C34878D82A}">
                    <a16:rowId xmlns:a16="http://schemas.microsoft.com/office/drawing/2014/main" val="785964472"/>
                  </a:ext>
                </a:extLst>
              </a:tr>
            </a:tbl>
          </a:graphicData>
        </a:graphic>
      </p:graphicFrame>
      <p:sp>
        <p:nvSpPr>
          <p:cNvPr id="3" name="Title 1">
            <a:extLst>
              <a:ext uri="{FF2B5EF4-FFF2-40B4-BE49-F238E27FC236}">
                <a16:creationId xmlns:a16="http://schemas.microsoft.com/office/drawing/2014/main" id="{50973812-1923-8C1C-9B00-D1F569CA7E8A}"/>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Snow </a:t>
            </a:r>
            <a:r>
              <a:rPr lang="en-US" sz="4000">
                <a:solidFill>
                  <a:srgbClr val="4DAEB3"/>
                </a:solidFill>
                <a:latin typeface="Century Gothic"/>
              </a:rPr>
              <a:t>– Snow Cover Extent </a:t>
            </a:r>
            <a:r>
              <a:rPr lang="en-US" sz="4000" b="1">
                <a:solidFill>
                  <a:srgbClr val="4DAEB3"/>
                </a:solidFill>
                <a:latin typeface="Century Gothic"/>
              </a:rPr>
              <a:t> </a:t>
            </a:r>
            <a:endParaRPr lang="en-US"/>
          </a:p>
        </p:txBody>
      </p:sp>
      <p:sp>
        <p:nvSpPr>
          <p:cNvPr id="7" name="Arrow: Bent-Up 6">
            <a:extLst>
              <a:ext uri="{FF2B5EF4-FFF2-40B4-BE49-F238E27FC236}">
                <a16:creationId xmlns:a16="http://schemas.microsoft.com/office/drawing/2014/main" id="{44BED77C-8FC4-0857-0D29-FF97367732EC}"/>
              </a:ext>
            </a:extLst>
          </p:cNvPr>
          <p:cNvSpPr/>
          <p:nvPr/>
        </p:nvSpPr>
        <p:spPr>
          <a:xfrm rot="16200000">
            <a:off x="10102673" y="2408896"/>
            <a:ext cx="2254514" cy="970824"/>
          </a:xfrm>
          <a:prstGeom prst="bentUpArrow">
            <a:avLst>
              <a:gd name="adj1" fmla="val 27362"/>
              <a:gd name="adj2" fmla="val 25000"/>
              <a:gd name="adj3" fmla="val 25000"/>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75B12C-9650-E487-63AC-B3E0CF5B6B42}"/>
              </a:ext>
            </a:extLst>
          </p:cNvPr>
          <p:cNvSpPr txBox="1"/>
          <p:nvPr/>
        </p:nvSpPr>
        <p:spPr>
          <a:xfrm>
            <a:off x="391462" y="4012688"/>
            <a:ext cx="9780323" cy="2831544"/>
          </a:xfrm>
          <a:prstGeom prst="rect">
            <a:avLst/>
          </a:prstGeom>
          <a:noFill/>
          <a:ln>
            <a:noFill/>
          </a:ln>
        </p:spPr>
        <p:txBody>
          <a:bodyPr wrap="square" rtlCol="0">
            <a:spAutoFit/>
          </a:bodyPr>
          <a:lstStyle/>
          <a:p>
            <a:pPr marL="342900"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Imagery from Suomi NPP VIIRS snow cover product VNP10A1F</a:t>
            </a:r>
          </a:p>
          <a:p>
            <a:pPr marL="800100" lvl="1"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Preprocessed using NDSI (Normalized Difference Snow Index)</a:t>
            </a:r>
          </a:p>
          <a:p>
            <a:pPr>
              <a:buClr>
                <a:srgbClr val="4DAEB3"/>
              </a:buClr>
            </a:pPr>
            <a:endParaRPr lang="en-US" sz="2000">
              <a:solidFill>
                <a:schemeClr val="tx1">
                  <a:lumMod val="75000"/>
                  <a:lumOff val="25000"/>
                </a:schemeClr>
              </a:solidFill>
              <a:latin typeface="Century Gothic" panose="020B0502020202020204" pitchFamily="34" charset="0"/>
            </a:endParaRPr>
          </a:p>
          <a:p>
            <a:pPr marL="342900"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Satellite image clipped to watershed extent </a:t>
            </a:r>
          </a:p>
          <a:p>
            <a:pPr marL="800100" lvl="1"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1: Full extent</a:t>
            </a:r>
          </a:p>
          <a:p>
            <a:pPr marL="800100" lvl="1"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2 &amp; 3: Division of watershed at Shoshone River</a:t>
            </a:r>
          </a:p>
          <a:p>
            <a:pPr lvl="1">
              <a:buClr>
                <a:srgbClr val="4DAEB3"/>
              </a:buClr>
            </a:pPr>
            <a:endParaRPr lang="en-US" sz="2000">
              <a:solidFill>
                <a:schemeClr val="tx1">
                  <a:lumMod val="75000"/>
                  <a:lumOff val="25000"/>
                </a:schemeClr>
              </a:solidFill>
              <a:latin typeface="Century Gothic" panose="020B0502020202020204" pitchFamily="34" charset="0"/>
            </a:endParaRPr>
          </a:p>
          <a:p>
            <a:pPr marL="342900" indent="-342900">
              <a:buClr>
                <a:srgbClr val="4DAEB3"/>
              </a:buClr>
              <a:buFont typeface="Arial" panose="020B0604020202020204" pitchFamily="34" charset="0"/>
              <a:buChar char="•"/>
            </a:pPr>
            <a:r>
              <a:rPr lang="en-US" sz="2000">
                <a:solidFill>
                  <a:schemeClr val="tx1">
                    <a:lumMod val="75000"/>
                    <a:lumOff val="25000"/>
                  </a:schemeClr>
                </a:solidFill>
                <a:latin typeface="Century Gothic" panose="020B0502020202020204" pitchFamily="34" charset="0"/>
              </a:rPr>
              <a:t>% of pixels with a value between 10 – 100 out of total pixels in image</a:t>
            </a:r>
          </a:p>
          <a:p>
            <a:pPr marL="285750" indent="-285750">
              <a:buFont typeface="Arial" panose="020B0604020202020204" pitchFamily="34" charset="0"/>
              <a:buChar char="•"/>
            </a:pPr>
            <a:endParaRPr lang="en-US"/>
          </a:p>
        </p:txBody>
      </p:sp>
      <p:pic>
        <p:nvPicPr>
          <p:cNvPr id="13" name="Picture 12" descr="Chart, map&#10;&#10;Description automatically generated">
            <a:extLst>
              <a:ext uri="{FF2B5EF4-FFF2-40B4-BE49-F238E27FC236}">
                <a16:creationId xmlns:a16="http://schemas.microsoft.com/office/drawing/2014/main" id="{FDA3BAAD-0119-6905-77F7-D39415DEA2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31345" y="1070614"/>
            <a:ext cx="2155934" cy="2723287"/>
          </a:xfrm>
          <a:prstGeom prst="rect">
            <a:avLst/>
          </a:prstGeom>
        </p:spPr>
      </p:pic>
      <p:grpSp>
        <p:nvGrpSpPr>
          <p:cNvPr id="29" name="Group 28">
            <a:extLst>
              <a:ext uri="{FF2B5EF4-FFF2-40B4-BE49-F238E27FC236}">
                <a16:creationId xmlns:a16="http://schemas.microsoft.com/office/drawing/2014/main" id="{0765D2A0-CE65-16CF-510D-72C26D1CA8A3}"/>
              </a:ext>
            </a:extLst>
          </p:cNvPr>
          <p:cNvGrpSpPr/>
          <p:nvPr/>
        </p:nvGrpSpPr>
        <p:grpSpPr>
          <a:xfrm>
            <a:off x="8455848" y="963777"/>
            <a:ext cx="2119898" cy="2953108"/>
            <a:chOff x="6085615" y="939136"/>
            <a:chExt cx="2018906" cy="2848759"/>
          </a:xfrm>
        </p:grpSpPr>
        <p:pic>
          <p:nvPicPr>
            <p:cNvPr id="21" name="Picture 20">
              <a:extLst>
                <a:ext uri="{FF2B5EF4-FFF2-40B4-BE49-F238E27FC236}">
                  <a16:creationId xmlns:a16="http://schemas.microsoft.com/office/drawing/2014/main" id="{1184D7F1-9292-2ED4-5EE2-571667223441}"/>
                </a:ext>
              </a:extLst>
            </p:cNvPr>
            <p:cNvPicPr>
              <a:picLocks noChangeAspect="1"/>
            </p:cNvPicPr>
            <p:nvPr/>
          </p:nvPicPr>
          <p:blipFill>
            <a:blip r:embed="rId5"/>
            <a:stretch>
              <a:fillRect/>
            </a:stretch>
          </p:blipFill>
          <p:spPr>
            <a:xfrm>
              <a:off x="6676694" y="1452731"/>
              <a:ext cx="1427827" cy="2335164"/>
            </a:xfrm>
            <a:prstGeom prst="rect">
              <a:avLst/>
            </a:prstGeom>
          </p:spPr>
        </p:pic>
        <p:pic>
          <p:nvPicPr>
            <p:cNvPr id="15" name="Picture 14">
              <a:extLst>
                <a:ext uri="{FF2B5EF4-FFF2-40B4-BE49-F238E27FC236}">
                  <a16:creationId xmlns:a16="http://schemas.microsoft.com/office/drawing/2014/main" id="{CF0C3A58-5C31-8262-EEDA-71FCF6383790}"/>
                </a:ext>
              </a:extLst>
            </p:cNvPr>
            <p:cNvPicPr>
              <a:picLocks noChangeAspect="1"/>
            </p:cNvPicPr>
            <p:nvPr/>
          </p:nvPicPr>
          <p:blipFill>
            <a:blip r:embed="rId6"/>
            <a:stretch>
              <a:fillRect/>
            </a:stretch>
          </p:blipFill>
          <p:spPr>
            <a:xfrm>
              <a:off x="6085615" y="939136"/>
              <a:ext cx="1542513" cy="1032872"/>
            </a:xfrm>
            <a:prstGeom prst="rect">
              <a:avLst/>
            </a:prstGeom>
          </p:spPr>
        </p:pic>
      </p:grpSp>
      <p:pic>
        <p:nvPicPr>
          <p:cNvPr id="28" name="Picture 27" descr="Map&#10;&#10;Description automatically generated">
            <a:extLst>
              <a:ext uri="{FF2B5EF4-FFF2-40B4-BE49-F238E27FC236}">
                <a16:creationId xmlns:a16="http://schemas.microsoft.com/office/drawing/2014/main" id="{EF0C856C-F35D-F8D1-BF11-D953571F311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4870" t="10129" r="13460" b="22933"/>
          <a:stretch/>
        </p:blipFill>
        <p:spPr>
          <a:xfrm>
            <a:off x="3340640" y="1069841"/>
            <a:ext cx="2309941" cy="2791888"/>
          </a:xfrm>
          <a:prstGeom prst="rect">
            <a:avLst/>
          </a:prstGeom>
        </p:spPr>
      </p:pic>
      <p:sp>
        <p:nvSpPr>
          <p:cNvPr id="5" name="Equals 4">
            <a:extLst>
              <a:ext uri="{FF2B5EF4-FFF2-40B4-BE49-F238E27FC236}">
                <a16:creationId xmlns:a16="http://schemas.microsoft.com/office/drawing/2014/main" id="{154519BA-0486-9997-6998-324338D7E3F4}"/>
              </a:ext>
            </a:extLst>
          </p:cNvPr>
          <p:cNvSpPr/>
          <p:nvPr/>
        </p:nvSpPr>
        <p:spPr>
          <a:xfrm>
            <a:off x="5599736" y="2247575"/>
            <a:ext cx="541538" cy="419100"/>
          </a:xfrm>
          <a:prstGeom prst="mathEqual">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Plus Sign 3">
            <a:extLst>
              <a:ext uri="{FF2B5EF4-FFF2-40B4-BE49-F238E27FC236}">
                <a16:creationId xmlns:a16="http://schemas.microsoft.com/office/drawing/2014/main" id="{5D582EDE-C8CB-53ED-36B7-F426F90B7E53}"/>
              </a:ext>
            </a:extLst>
          </p:cNvPr>
          <p:cNvSpPr>
            <a:spLocks noChangeAspect="1"/>
          </p:cNvSpPr>
          <p:nvPr/>
        </p:nvSpPr>
        <p:spPr>
          <a:xfrm>
            <a:off x="3223978" y="2191945"/>
            <a:ext cx="514469" cy="514469"/>
          </a:xfrm>
          <a:prstGeom prst="mathPlus">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Graphic 31" descr="Badge 1 outline">
            <a:extLst>
              <a:ext uri="{FF2B5EF4-FFF2-40B4-BE49-F238E27FC236}">
                <a16:creationId xmlns:a16="http://schemas.microsoft.com/office/drawing/2014/main" id="{49923588-F9FA-DFA0-AC19-E8CC3A0418C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48472" y="3177652"/>
            <a:ext cx="296710" cy="296710"/>
          </a:xfrm>
          <a:prstGeom prst="rect">
            <a:avLst/>
          </a:prstGeom>
        </p:spPr>
      </p:pic>
      <p:pic>
        <p:nvPicPr>
          <p:cNvPr id="34" name="Graphic 33" descr="Badge outline">
            <a:extLst>
              <a:ext uri="{FF2B5EF4-FFF2-40B4-BE49-F238E27FC236}">
                <a16:creationId xmlns:a16="http://schemas.microsoft.com/office/drawing/2014/main" id="{570FE6F4-3591-7E28-977C-CD079FD99E63}"/>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507130" y="1785523"/>
            <a:ext cx="296709" cy="296709"/>
          </a:xfrm>
          <a:prstGeom prst="rect">
            <a:avLst/>
          </a:prstGeom>
        </p:spPr>
      </p:pic>
      <p:pic>
        <p:nvPicPr>
          <p:cNvPr id="36" name="Graphic 35" descr="Badge 3 outline">
            <a:extLst>
              <a:ext uri="{FF2B5EF4-FFF2-40B4-BE49-F238E27FC236}">
                <a16:creationId xmlns:a16="http://schemas.microsoft.com/office/drawing/2014/main" id="{01F92A62-EC4D-6FB8-36D5-7A66C3B71329}"/>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883099" y="3216707"/>
            <a:ext cx="295283" cy="295283"/>
          </a:xfrm>
          <a:prstGeom prst="rect">
            <a:avLst/>
          </a:prstGeom>
        </p:spPr>
      </p:pic>
    </p:spTree>
    <p:extLst>
      <p:ext uri="{BB962C8B-B14F-4D97-AF65-F5344CB8AC3E}">
        <p14:creationId xmlns:p14="http://schemas.microsoft.com/office/powerpoint/2010/main" val="15293116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SWAT Soil</a:t>
            </a:r>
            <a:endParaRPr lang="en-US"/>
          </a:p>
        </p:txBody>
      </p:sp>
      <p:pic>
        <p:nvPicPr>
          <p:cNvPr id="4" name="Picture 4" descr="Map&#10;&#10;Description automatically generated">
            <a:extLst>
              <a:ext uri="{FF2B5EF4-FFF2-40B4-BE49-F238E27FC236}">
                <a16:creationId xmlns:a16="http://schemas.microsoft.com/office/drawing/2014/main" id="{5864DF0B-AF3E-AFBB-51EA-D95EC11B4865}"/>
              </a:ext>
            </a:extLst>
          </p:cNvPr>
          <p:cNvPicPr>
            <a:picLocks noChangeAspect="1"/>
          </p:cNvPicPr>
          <p:nvPr/>
        </p:nvPicPr>
        <p:blipFill>
          <a:blip r:embed="rId4"/>
          <a:stretch>
            <a:fillRect/>
          </a:stretch>
        </p:blipFill>
        <p:spPr>
          <a:xfrm>
            <a:off x="823180" y="1249173"/>
            <a:ext cx="4173019" cy="5334441"/>
          </a:xfrm>
          <a:prstGeom prst="rect">
            <a:avLst/>
          </a:prstGeom>
        </p:spPr>
      </p:pic>
      <p:sp>
        <p:nvSpPr>
          <p:cNvPr id="6" name="Rectangle 5">
            <a:extLst>
              <a:ext uri="{FF2B5EF4-FFF2-40B4-BE49-F238E27FC236}">
                <a16:creationId xmlns:a16="http://schemas.microsoft.com/office/drawing/2014/main" id="{EC50BB2A-7831-70D1-BBF8-FB0341A19871}"/>
              </a:ext>
            </a:extLst>
          </p:cNvPr>
          <p:cNvSpPr/>
          <p:nvPr/>
        </p:nvSpPr>
        <p:spPr>
          <a:xfrm>
            <a:off x="3479049" y="5979786"/>
            <a:ext cx="1061662" cy="25685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5852232-41EA-9671-2A2F-FBC294306B08}"/>
              </a:ext>
            </a:extLst>
          </p:cNvPr>
          <p:cNvSpPr txBox="1"/>
          <p:nvPr/>
        </p:nvSpPr>
        <p:spPr>
          <a:xfrm>
            <a:off x="3534040" y="5980719"/>
            <a:ext cx="1101685"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0   2.5   5 </a:t>
            </a:r>
            <a:endParaRPr lang="en-US" sz="1400">
              <a:solidFill>
                <a:schemeClr val="tx1">
                  <a:lumMod val="75000"/>
                  <a:lumOff val="25000"/>
                </a:schemeClr>
              </a:solidFill>
              <a:latin typeface="Century Gothic"/>
            </a:endParaRPr>
          </a:p>
        </p:txBody>
      </p:sp>
      <p:pic>
        <p:nvPicPr>
          <p:cNvPr id="10" name="Picture 10" descr="Icon&#10;&#10;Description automatically generated">
            <a:extLst>
              <a:ext uri="{FF2B5EF4-FFF2-40B4-BE49-F238E27FC236}">
                <a16:creationId xmlns:a16="http://schemas.microsoft.com/office/drawing/2014/main" id="{67D6B3E3-3C08-6714-10E6-79ED30D4099C}"/>
              </a:ext>
            </a:extLst>
          </p:cNvPr>
          <p:cNvPicPr>
            <a:picLocks noChangeAspect="1"/>
          </p:cNvPicPr>
          <p:nvPr/>
        </p:nvPicPr>
        <p:blipFill>
          <a:blip r:embed="rId5"/>
          <a:stretch>
            <a:fillRect/>
          </a:stretch>
        </p:blipFill>
        <p:spPr>
          <a:xfrm flipH="1">
            <a:off x="447745" y="4818638"/>
            <a:ext cx="309271" cy="960492"/>
          </a:xfrm>
          <a:prstGeom prst="rect">
            <a:avLst/>
          </a:prstGeom>
        </p:spPr>
      </p:pic>
      <p:sp>
        <p:nvSpPr>
          <p:cNvPr id="2" name="TextBox 1">
            <a:extLst>
              <a:ext uri="{FF2B5EF4-FFF2-40B4-BE49-F238E27FC236}">
                <a16:creationId xmlns:a16="http://schemas.microsoft.com/office/drawing/2014/main" id="{6A6AB4F9-5B3C-3FC7-E064-80B4C9E56D79}"/>
              </a:ext>
            </a:extLst>
          </p:cNvPr>
          <p:cNvSpPr txBox="1"/>
          <p:nvPr/>
        </p:nvSpPr>
        <p:spPr>
          <a:xfrm>
            <a:off x="299217" y="4323118"/>
            <a:ext cx="17980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rPr>
              <a:t>Sediment Input, </a:t>
            </a:r>
            <a:endParaRPr lang="en-US" sz="1400">
              <a:solidFill>
                <a:schemeClr val="tx1">
                  <a:lumMod val="75000"/>
                  <a:lumOff val="25000"/>
                </a:schemeClr>
              </a:solidFill>
              <a:latin typeface="Calibri" panose="020F0502020204030204"/>
              <a:cs typeface="Calibri" panose="020F0502020204030204"/>
            </a:endParaRPr>
          </a:p>
          <a:p>
            <a:r>
              <a:rPr lang="en-US" sz="1400">
                <a:solidFill>
                  <a:schemeClr val="tx1">
                    <a:lumMod val="75000"/>
                    <a:lumOff val="25000"/>
                  </a:schemeClr>
                </a:solidFill>
                <a:latin typeface="Century Gothic"/>
              </a:rPr>
              <a:t>daily means (tons)</a:t>
            </a:r>
            <a:endParaRPr lang="en-US" sz="1400">
              <a:solidFill>
                <a:schemeClr val="tx1">
                  <a:lumMod val="75000"/>
                  <a:lumOff val="25000"/>
                </a:schemeClr>
              </a:solidFill>
              <a:cs typeface="Calibri"/>
            </a:endParaRPr>
          </a:p>
        </p:txBody>
      </p:sp>
      <p:sp>
        <p:nvSpPr>
          <p:cNvPr id="11" name="TextBox 10">
            <a:extLst>
              <a:ext uri="{FF2B5EF4-FFF2-40B4-BE49-F238E27FC236}">
                <a16:creationId xmlns:a16="http://schemas.microsoft.com/office/drawing/2014/main" id="{C28D8583-96F0-F93A-2748-0A190A2E5629}"/>
              </a:ext>
            </a:extLst>
          </p:cNvPr>
          <p:cNvSpPr txBox="1"/>
          <p:nvPr/>
        </p:nvSpPr>
        <p:spPr>
          <a:xfrm>
            <a:off x="1572555" y="880736"/>
            <a:ext cx="27882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Sediment Input</a:t>
            </a:r>
            <a:endParaRPr lang="en-US">
              <a:solidFill>
                <a:schemeClr val="tx1">
                  <a:lumMod val="75000"/>
                  <a:lumOff val="25000"/>
                </a:schemeClr>
              </a:solidFill>
              <a:cs typeface="Calibri"/>
            </a:endParaRPr>
          </a:p>
        </p:txBody>
      </p:sp>
      <p:pic>
        <p:nvPicPr>
          <p:cNvPr id="12" name="Picture 13" descr="Map&#10;&#10;Description automatically generated">
            <a:extLst>
              <a:ext uri="{FF2B5EF4-FFF2-40B4-BE49-F238E27FC236}">
                <a16:creationId xmlns:a16="http://schemas.microsoft.com/office/drawing/2014/main" id="{A81E6B26-6435-E4F2-52AB-0DE66884282C}"/>
              </a:ext>
            </a:extLst>
          </p:cNvPr>
          <p:cNvPicPr>
            <a:picLocks noChangeAspect="1"/>
          </p:cNvPicPr>
          <p:nvPr/>
        </p:nvPicPr>
        <p:blipFill rotWithShape="1">
          <a:blip r:embed="rId6"/>
          <a:srcRect l="6103" t="8806" r="44660" b="3327"/>
          <a:stretch/>
        </p:blipFill>
        <p:spPr>
          <a:xfrm>
            <a:off x="6927774" y="1215594"/>
            <a:ext cx="4282246" cy="5396607"/>
          </a:xfrm>
          <a:prstGeom prst="rect">
            <a:avLst/>
          </a:prstGeom>
        </p:spPr>
      </p:pic>
      <p:sp>
        <p:nvSpPr>
          <p:cNvPr id="15" name="TextBox 14">
            <a:extLst>
              <a:ext uri="{FF2B5EF4-FFF2-40B4-BE49-F238E27FC236}">
                <a16:creationId xmlns:a16="http://schemas.microsoft.com/office/drawing/2014/main" id="{10B6B27A-DA25-ED85-F15C-EB86B32BD680}"/>
              </a:ext>
            </a:extLst>
          </p:cNvPr>
          <p:cNvSpPr txBox="1"/>
          <p:nvPr/>
        </p:nvSpPr>
        <p:spPr>
          <a:xfrm>
            <a:off x="9617187" y="5931144"/>
            <a:ext cx="1101685" cy="30777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0   2.5   5 </a:t>
            </a:r>
            <a:endParaRPr lang="en-US" sz="1400">
              <a:solidFill>
                <a:schemeClr val="tx1">
                  <a:lumMod val="75000"/>
                  <a:lumOff val="25000"/>
                </a:schemeClr>
              </a:solidFill>
              <a:latin typeface="Century Gothic"/>
            </a:endParaRPr>
          </a:p>
        </p:txBody>
      </p:sp>
      <p:pic>
        <p:nvPicPr>
          <p:cNvPr id="18" name="Picture 18" descr="Map&#10;&#10;Description automatically generated">
            <a:extLst>
              <a:ext uri="{FF2B5EF4-FFF2-40B4-BE49-F238E27FC236}">
                <a16:creationId xmlns:a16="http://schemas.microsoft.com/office/drawing/2014/main" id="{CBBB56D5-2FA3-5460-BAE3-7D96E531AFF9}"/>
              </a:ext>
            </a:extLst>
          </p:cNvPr>
          <p:cNvPicPr>
            <a:picLocks noChangeAspect="1"/>
          </p:cNvPicPr>
          <p:nvPr/>
        </p:nvPicPr>
        <p:blipFill rotWithShape="1">
          <a:blip r:embed="rId6"/>
          <a:srcRect l="58524" t="32755" r="27189" b="50759"/>
          <a:stretch/>
        </p:blipFill>
        <p:spPr>
          <a:xfrm>
            <a:off x="6340133" y="4690090"/>
            <a:ext cx="1551362" cy="1130993"/>
          </a:xfrm>
          <a:prstGeom prst="rect">
            <a:avLst/>
          </a:prstGeom>
        </p:spPr>
      </p:pic>
      <p:sp>
        <p:nvSpPr>
          <p:cNvPr id="22" name="TextBox 21">
            <a:extLst>
              <a:ext uri="{FF2B5EF4-FFF2-40B4-BE49-F238E27FC236}">
                <a16:creationId xmlns:a16="http://schemas.microsoft.com/office/drawing/2014/main" id="{E9CD31A4-8FB6-9185-76EB-7256EC63A817}"/>
              </a:ext>
            </a:extLst>
          </p:cNvPr>
          <p:cNvSpPr txBox="1"/>
          <p:nvPr/>
        </p:nvSpPr>
        <p:spPr>
          <a:xfrm>
            <a:off x="6757012" y="4654626"/>
            <a:ext cx="1266938" cy="1169551"/>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rPr>
              <a:t>0.0 - 9.2</a:t>
            </a:r>
          </a:p>
          <a:p>
            <a:r>
              <a:rPr lang="en-US" sz="1400">
                <a:solidFill>
                  <a:schemeClr val="tx1">
                    <a:lumMod val="75000"/>
                    <a:lumOff val="25000"/>
                  </a:schemeClr>
                </a:solidFill>
                <a:latin typeface="Century Gothic"/>
              </a:rPr>
              <a:t>9.2 - 35.7</a:t>
            </a:r>
          </a:p>
          <a:p>
            <a:r>
              <a:rPr lang="en-US" sz="1400">
                <a:solidFill>
                  <a:schemeClr val="tx1">
                    <a:lumMod val="75000"/>
                    <a:lumOff val="25000"/>
                  </a:schemeClr>
                </a:solidFill>
                <a:latin typeface="Century Gothic"/>
              </a:rPr>
              <a:t>35.7 - 88.9</a:t>
            </a:r>
          </a:p>
          <a:p>
            <a:r>
              <a:rPr lang="en-US" sz="1400">
                <a:solidFill>
                  <a:schemeClr val="tx1">
                    <a:lumMod val="75000"/>
                    <a:lumOff val="25000"/>
                  </a:schemeClr>
                </a:solidFill>
                <a:latin typeface="Century Gothic"/>
              </a:rPr>
              <a:t>88.9 - 274.1</a:t>
            </a:r>
          </a:p>
          <a:p>
            <a:r>
              <a:rPr lang="en-US" sz="1400">
                <a:solidFill>
                  <a:schemeClr val="tx1">
                    <a:lumMod val="75000"/>
                    <a:lumOff val="25000"/>
                  </a:schemeClr>
                </a:solidFill>
                <a:latin typeface="Century Gothic"/>
              </a:rPr>
              <a:t>274.1 - 690.0</a:t>
            </a:r>
          </a:p>
        </p:txBody>
      </p:sp>
      <p:sp>
        <p:nvSpPr>
          <p:cNvPr id="23" name="TextBox 22">
            <a:extLst>
              <a:ext uri="{FF2B5EF4-FFF2-40B4-BE49-F238E27FC236}">
                <a16:creationId xmlns:a16="http://schemas.microsoft.com/office/drawing/2014/main" id="{127FCA39-E3F3-9F9A-1866-8E6664EF9450}"/>
              </a:ext>
            </a:extLst>
          </p:cNvPr>
          <p:cNvSpPr txBox="1"/>
          <p:nvPr/>
        </p:nvSpPr>
        <p:spPr>
          <a:xfrm>
            <a:off x="6307156" y="4379205"/>
            <a:ext cx="15515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Soil flow (mm)</a:t>
            </a:r>
            <a:endParaRPr lang="en-US" sz="1400">
              <a:solidFill>
                <a:schemeClr val="tx1">
                  <a:lumMod val="75000"/>
                  <a:lumOff val="25000"/>
                </a:schemeClr>
              </a:solidFill>
              <a:latin typeface="Century Gothic"/>
            </a:endParaRPr>
          </a:p>
        </p:txBody>
      </p:sp>
      <p:sp>
        <p:nvSpPr>
          <p:cNvPr id="24" name="TextBox 23">
            <a:extLst>
              <a:ext uri="{FF2B5EF4-FFF2-40B4-BE49-F238E27FC236}">
                <a16:creationId xmlns:a16="http://schemas.microsoft.com/office/drawing/2014/main" id="{0908F872-BCE4-14B9-45A7-E3560AF631DB}"/>
              </a:ext>
            </a:extLst>
          </p:cNvPr>
          <p:cNvSpPr txBox="1"/>
          <p:nvPr/>
        </p:nvSpPr>
        <p:spPr>
          <a:xfrm>
            <a:off x="7347229" y="880736"/>
            <a:ext cx="36053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Lateral Soil Flow into Channels</a:t>
            </a:r>
            <a:endParaRPr lang="en-US">
              <a:solidFill>
                <a:schemeClr val="tx1">
                  <a:lumMod val="75000"/>
                  <a:lumOff val="25000"/>
                </a:schemeClr>
              </a:solidFill>
            </a:endParaRPr>
          </a:p>
        </p:txBody>
      </p:sp>
      <p:pic>
        <p:nvPicPr>
          <p:cNvPr id="26" name="Picture 48">
            <a:extLst>
              <a:ext uri="{FF2B5EF4-FFF2-40B4-BE49-F238E27FC236}">
                <a16:creationId xmlns:a16="http://schemas.microsoft.com/office/drawing/2014/main" id="{60EE86AD-136C-5A86-84F5-11F93526F043}"/>
              </a:ext>
            </a:extLst>
          </p:cNvPr>
          <p:cNvPicPr>
            <a:picLocks noChangeAspect="1"/>
          </p:cNvPicPr>
          <p:nvPr/>
        </p:nvPicPr>
        <p:blipFill>
          <a:blip r:embed="rId7"/>
          <a:stretch>
            <a:fillRect/>
          </a:stretch>
        </p:blipFill>
        <p:spPr>
          <a:xfrm>
            <a:off x="3650721" y="6215063"/>
            <a:ext cx="835025" cy="219076"/>
          </a:xfrm>
          <a:prstGeom prst="rect">
            <a:avLst/>
          </a:prstGeom>
        </p:spPr>
      </p:pic>
      <p:pic>
        <p:nvPicPr>
          <p:cNvPr id="30" name="Picture 48">
            <a:extLst>
              <a:ext uri="{FF2B5EF4-FFF2-40B4-BE49-F238E27FC236}">
                <a16:creationId xmlns:a16="http://schemas.microsoft.com/office/drawing/2014/main" id="{05F52FEA-6743-8283-3A67-7DA5C1F9FFE2}"/>
              </a:ext>
            </a:extLst>
          </p:cNvPr>
          <p:cNvPicPr>
            <a:picLocks noChangeAspect="1"/>
          </p:cNvPicPr>
          <p:nvPr/>
        </p:nvPicPr>
        <p:blipFill>
          <a:blip r:embed="rId7"/>
          <a:stretch>
            <a:fillRect/>
          </a:stretch>
        </p:blipFill>
        <p:spPr>
          <a:xfrm>
            <a:off x="9746721" y="6215063"/>
            <a:ext cx="835025" cy="219076"/>
          </a:xfrm>
          <a:prstGeom prst="rect">
            <a:avLst/>
          </a:prstGeom>
        </p:spPr>
      </p:pic>
      <p:sp>
        <p:nvSpPr>
          <p:cNvPr id="7" name="Isosceles Triangle 6">
            <a:extLst>
              <a:ext uri="{FF2B5EF4-FFF2-40B4-BE49-F238E27FC236}">
                <a16:creationId xmlns:a16="http://schemas.microsoft.com/office/drawing/2014/main" id="{2CBAFD88-9612-E7C7-F3E8-041695BF5AAC}"/>
              </a:ext>
            </a:extLst>
          </p:cNvPr>
          <p:cNvSpPr/>
          <p:nvPr/>
        </p:nvSpPr>
        <p:spPr>
          <a:xfrm>
            <a:off x="4258733" y="1253066"/>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5685591D-C409-FFBE-3CC0-97C4EB23470E}"/>
              </a:ext>
            </a:extLst>
          </p:cNvPr>
          <p:cNvSpPr/>
          <p:nvPr/>
        </p:nvSpPr>
        <p:spPr>
          <a:xfrm>
            <a:off x="464678" y="5782733"/>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9E178853-7CCE-ADE6-EDB4-BF248D4DF4AE}"/>
              </a:ext>
            </a:extLst>
          </p:cNvPr>
          <p:cNvSpPr txBox="1"/>
          <p:nvPr/>
        </p:nvSpPr>
        <p:spPr>
          <a:xfrm>
            <a:off x="719666" y="5782733"/>
            <a:ext cx="13207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rPr>
              <a:t>Willwood Dam</a:t>
            </a:r>
            <a:endParaRPr lang="en-US" sz="1600">
              <a:solidFill>
                <a:schemeClr val="tx1">
                  <a:lumMod val="75000"/>
                  <a:lumOff val="25000"/>
                </a:schemeClr>
              </a:solidFill>
            </a:endParaRPr>
          </a:p>
        </p:txBody>
      </p:sp>
      <p:sp>
        <p:nvSpPr>
          <p:cNvPr id="19" name="TextBox 18">
            <a:extLst>
              <a:ext uri="{FF2B5EF4-FFF2-40B4-BE49-F238E27FC236}">
                <a16:creationId xmlns:a16="http://schemas.microsoft.com/office/drawing/2014/main" id="{527443F7-402D-56C3-C0B7-7A7DCB9F9D85}"/>
              </a:ext>
            </a:extLst>
          </p:cNvPr>
          <p:cNvSpPr txBox="1"/>
          <p:nvPr/>
        </p:nvSpPr>
        <p:spPr>
          <a:xfrm>
            <a:off x="720278" y="4790092"/>
            <a:ext cx="1266938" cy="1015663"/>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rPr>
              <a:t>0 – 39</a:t>
            </a:r>
            <a:endParaRPr lang="en-US" sz="1600">
              <a:solidFill>
                <a:schemeClr val="tx1">
                  <a:lumMod val="75000"/>
                  <a:lumOff val="25000"/>
                </a:schemeClr>
              </a:solidFill>
              <a:latin typeface="Calibri" panose="020F0502020204030204"/>
              <a:cs typeface="Calibri" panose="020F0502020204030204"/>
            </a:endParaRPr>
          </a:p>
          <a:p>
            <a:r>
              <a:rPr lang="en-US" sz="1200">
                <a:solidFill>
                  <a:schemeClr val="tx1">
                    <a:lumMod val="75000"/>
                    <a:lumOff val="25000"/>
                  </a:schemeClr>
                </a:solidFill>
                <a:latin typeface="Century Gothic"/>
              </a:rPr>
              <a:t>39 – 131</a:t>
            </a:r>
          </a:p>
          <a:p>
            <a:r>
              <a:rPr lang="en-US" sz="1200">
                <a:solidFill>
                  <a:schemeClr val="tx1">
                    <a:lumMod val="75000"/>
                    <a:lumOff val="25000"/>
                  </a:schemeClr>
                </a:solidFill>
                <a:latin typeface="Century Gothic"/>
              </a:rPr>
              <a:t>131 – 290</a:t>
            </a:r>
          </a:p>
          <a:p>
            <a:r>
              <a:rPr lang="en-US" sz="1200">
                <a:solidFill>
                  <a:schemeClr val="tx1">
                    <a:lumMod val="75000"/>
                    <a:lumOff val="25000"/>
                  </a:schemeClr>
                </a:solidFill>
                <a:latin typeface="Century Gothic"/>
              </a:rPr>
              <a:t>290 – 586 </a:t>
            </a:r>
          </a:p>
          <a:p>
            <a:r>
              <a:rPr lang="en-US" sz="1200">
                <a:solidFill>
                  <a:schemeClr val="tx1">
                    <a:lumMod val="75000"/>
                    <a:lumOff val="25000"/>
                  </a:schemeClr>
                </a:solidFill>
                <a:latin typeface="Century Gothic"/>
              </a:rPr>
              <a:t>586 – 1255 </a:t>
            </a:r>
          </a:p>
        </p:txBody>
      </p:sp>
      <p:sp>
        <p:nvSpPr>
          <p:cNvPr id="20" name="Isosceles Triangle 19">
            <a:extLst>
              <a:ext uri="{FF2B5EF4-FFF2-40B4-BE49-F238E27FC236}">
                <a16:creationId xmlns:a16="http://schemas.microsoft.com/office/drawing/2014/main" id="{3AE0B4FE-5B4C-56A2-F919-79542E207C0A}"/>
              </a:ext>
            </a:extLst>
          </p:cNvPr>
          <p:cNvSpPr/>
          <p:nvPr/>
        </p:nvSpPr>
        <p:spPr>
          <a:xfrm>
            <a:off x="10329333" y="1320799"/>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A4FDBE27-E490-5284-B315-D896A96A76D9}"/>
              </a:ext>
            </a:extLst>
          </p:cNvPr>
          <p:cNvSpPr/>
          <p:nvPr/>
        </p:nvSpPr>
        <p:spPr>
          <a:xfrm>
            <a:off x="6484478" y="5774266"/>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9CC4782D-7B5B-2769-8B2B-71E883ED29F2}"/>
              </a:ext>
            </a:extLst>
          </p:cNvPr>
          <p:cNvSpPr txBox="1"/>
          <p:nvPr/>
        </p:nvSpPr>
        <p:spPr>
          <a:xfrm>
            <a:off x="6764866" y="5774266"/>
            <a:ext cx="13207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rPr>
              <a:t>Willwood Dam</a:t>
            </a:r>
            <a:endParaRPr lang="en-US" sz="1600">
              <a:solidFill>
                <a:schemeClr val="tx1">
                  <a:lumMod val="75000"/>
                  <a:lumOff val="25000"/>
                </a:schemeClr>
              </a:solidFill>
            </a:endParaRPr>
          </a:p>
        </p:txBody>
      </p:sp>
      <p:pic>
        <p:nvPicPr>
          <p:cNvPr id="9" name="Picture 9" descr="A picture containing text, sport kite, scissors&#10;&#10;Description automatically generated">
            <a:extLst>
              <a:ext uri="{FF2B5EF4-FFF2-40B4-BE49-F238E27FC236}">
                <a16:creationId xmlns:a16="http://schemas.microsoft.com/office/drawing/2014/main" id="{0297679D-0874-1F78-507F-4C6D38C27486}"/>
              </a:ext>
            </a:extLst>
          </p:cNvPr>
          <p:cNvPicPr>
            <a:picLocks noChangeAspect="1"/>
          </p:cNvPicPr>
          <p:nvPr/>
        </p:nvPicPr>
        <p:blipFill rotWithShape="1">
          <a:blip r:embed="rId8"/>
          <a:srcRect r="-2000" b="32846"/>
          <a:stretch/>
        </p:blipFill>
        <p:spPr>
          <a:xfrm>
            <a:off x="4439376" y="5731608"/>
            <a:ext cx="437197" cy="466938"/>
          </a:xfrm>
          <a:prstGeom prst="rect">
            <a:avLst/>
          </a:prstGeom>
        </p:spPr>
      </p:pic>
      <p:sp>
        <p:nvSpPr>
          <p:cNvPr id="28" name="TextBox 27">
            <a:extLst>
              <a:ext uri="{FF2B5EF4-FFF2-40B4-BE49-F238E27FC236}">
                <a16:creationId xmlns:a16="http://schemas.microsoft.com/office/drawing/2014/main" id="{27C01BE8-06F3-7B0D-4196-6B2E80F5E41B}"/>
              </a:ext>
            </a:extLst>
          </p:cNvPr>
          <p:cNvSpPr txBox="1"/>
          <p:nvPr/>
        </p:nvSpPr>
        <p:spPr>
          <a:xfrm>
            <a:off x="4521200" y="6155267"/>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rPr>
              <a:t>N</a:t>
            </a:r>
            <a:endParaRPr lang="en-US"/>
          </a:p>
        </p:txBody>
      </p:sp>
      <p:pic>
        <p:nvPicPr>
          <p:cNvPr id="31" name="Picture 9" descr="A picture containing text, sport kite, scissors&#10;&#10;Description automatically generated">
            <a:extLst>
              <a:ext uri="{FF2B5EF4-FFF2-40B4-BE49-F238E27FC236}">
                <a16:creationId xmlns:a16="http://schemas.microsoft.com/office/drawing/2014/main" id="{8A66ED0E-48AA-0019-A6D3-4CD3A075E3D9}"/>
              </a:ext>
            </a:extLst>
          </p:cNvPr>
          <p:cNvPicPr>
            <a:picLocks noChangeAspect="1"/>
          </p:cNvPicPr>
          <p:nvPr/>
        </p:nvPicPr>
        <p:blipFill rotWithShape="1">
          <a:blip r:embed="rId8"/>
          <a:srcRect r="-2000" b="32846"/>
          <a:stretch/>
        </p:blipFill>
        <p:spPr>
          <a:xfrm>
            <a:off x="10518443" y="5731608"/>
            <a:ext cx="437197" cy="466938"/>
          </a:xfrm>
          <a:prstGeom prst="rect">
            <a:avLst/>
          </a:prstGeom>
        </p:spPr>
      </p:pic>
      <p:sp>
        <p:nvSpPr>
          <p:cNvPr id="33" name="TextBox 32">
            <a:extLst>
              <a:ext uri="{FF2B5EF4-FFF2-40B4-BE49-F238E27FC236}">
                <a16:creationId xmlns:a16="http://schemas.microsoft.com/office/drawing/2014/main" id="{98ECA4E3-B6A2-62FA-FBE6-7A035112A1BF}"/>
              </a:ext>
            </a:extLst>
          </p:cNvPr>
          <p:cNvSpPr txBox="1"/>
          <p:nvPr/>
        </p:nvSpPr>
        <p:spPr>
          <a:xfrm>
            <a:off x="10600267" y="6155267"/>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rPr>
              <a:t>N</a:t>
            </a:r>
            <a:endParaRPr lang="en-US"/>
          </a:p>
        </p:txBody>
      </p:sp>
    </p:spTree>
    <p:extLst>
      <p:ext uri="{BB962C8B-B14F-4D97-AF65-F5344CB8AC3E}">
        <p14:creationId xmlns:p14="http://schemas.microsoft.com/office/powerpoint/2010/main" val="212533396"/>
      </p:ext>
    </p:extLst>
  </p:cSld>
  <p:clrMapOvr>
    <a:masterClrMapping/>
  </p:clrMapOvr>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p&#10;&#10;Description automatically generated">
            <a:extLst>
              <a:ext uri="{FF2B5EF4-FFF2-40B4-BE49-F238E27FC236}">
                <a16:creationId xmlns:a16="http://schemas.microsoft.com/office/drawing/2014/main" id="{B0B6234E-76A7-5BBD-2AEA-CD7AB9CD82B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965" t="15556" r="8742" b="5472"/>
          <a:stretch/>
        </p:blipFill>
        <p:spPr>
          <a:xfrm>
            <a:off x="5419309" y="949886"/>
            <a:ext cx="5883443" cy="5415937"/>
          </a:xfrm>
          <a:prstGeom prst="rect">
            <a:avLst/>
          </a:prstGeom>
        </p:spPr>
      </p:pic>
      <p:sp>
        <p:nvSpPr>
          <p:cNvPr id="3" name="Title 1">
            <a:extLst>
              <a:ext uri="{FF2B5EF4-FFF2-40B4-BE49-F238E27FC236}">
                <a16:creationId xmlns:a16="http://schemas.microsoft.com/office/drawing/2014/main" id="{1C7EC9A3-AE01-797D-CD8B-73DC900723AD}"/>
              </a:ext>
            </a:extLst>
          </p:cNvPr>
          <p:cNvSpPr txBox="1">
            <a:spLocks/>
          </p:cNvSpPr>
          <p:nvPr/>
        </p:nvSpPr>
        <p:spPr>
          <a:xfrm>
            <a:off x="266700" y="342900"/>
            <a:ext cx="675365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STUDY AREA</a:t>
            </a:r>
            <a:endParaRPr lang="en-US"/>
          </a:p>
        </p:txBody>
      </p:sp>
      <p:sp>
        <p:nvSpPr>
          <p:cNvPr id="18" name="Text Placeholder 5">
            <a:extLst>
              <a:ext uri="{FF2B5EF4-FFF2-40B4-BE49-F238E27FC236}">
                <a16:creationId xmlns:a16="http://schemas.microsoft.com/office/drawing/2014/main" id="{2F232AF3-6D20-2A74-2EE2-04B6FF4E16C4}"/>
              </a:ext>
            </a:extLst>
          </p:cNvPr>
          <p:cNvSpPr txBox="1">
            <a:spLocks/>
          </p:cNvSpPr>
          <p:nvPr/>
        </p:nvSpPr>
        <p:spPr>
          <a:xfrm>
            <a:off x="375777" y="1245868"/>
            <a:ext cx="5095383" cy="5236869"/>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spcBef>
                <a:spcPts val="0"/>
              </a:spcBef>
              <a:spcAft>
                <a:spcPts val="600"/>
              </a:spcAft>
              <a:buClr>
                <a:srgbClr val="4DAEB3"/>
              </a:buClr>
            </a:pPr>
            <a:r>
              <a:rPr lang="en-US" sz="2800" b="1">
                <a:solidFill>
                  <a:srgbClr val="BB9F06"/>
                </a:solidFill>
                <a:latin typeface="Century Gothic"/>
              </a:rPr>
              <a:t>Study Area</a:t>
            </a:r>
            <a:endParaRPr lang="en-US" sz="2800">
              <a:solidFill>
                <a:srgbClr val="BB9F06"/>
              </a:solidFill>
              <a:latin typeface="Calibri" panose="020F0502020204030204"/>
              <a:cs typeface="Calibri"/>
            </a:endParaRPr>
          </a:p>
          <a:p>
            <a:pPr marL="800100" lvl="1" indent="-342900">
              <a:spcAft>
                <a:spcPts val="600"/>
              </a:spcAft>
              <a:buClr>
                <a:srgbClr val="4DAEB3"/>
              </a:buClr>
              <a:buFont typeface="Arial" panose="05030102010509060703" pitchFamily="18" charset="2"/>
              <a:buChar char="•"/>
            </a:pPr>
            <a:r>
              <a:rPr lang="en-US" sz="2000">
                <a:solidFill>
                  <a:schemeClr val="tx1">
                    <a:lumMod val="75000"/>
                    <a:lumOff val="25000"/>
                  </a:schemeClr>
                </a:solidFill>
                <a:latin typeface="Century Gothic"/>
              </a:rPr>
              <a:t>Shoshone River Watershed</a:t>
            </a:r>
            <a:endParaRPr lang="en-US" sz="2000">
              <a:solidFill>
                <a:schemeClr val="tx1">
                  <a:lumMod val="75000"/>
                  <a:lumOff val="25000"/>
                </a:schemeClr>
              </a:solidFill>
              <a:latin typeface="Century Gothic"/>
              <a:cs typeface="Calibri" panose="020F0502020204030204"/>
            </a:endParaRPr>
          </a:p>
          <a:p>
            <a:pPr marL="1257300" lvl="2" indent="-342900">
              <a:lnSpc>
                <a:spcPct val="100000"/>
              </a:lnSpc>
              <a:spcBef>
                <a:spcPts val="0"/>
              </a:spcBef>
              <a:spcAft>
                <a:spcPts val="600"/>
              </a:spcAft>
              <a:buClr>
                <a:srgbClr val="4DAEB3"/>
              </a:buClr>
              <a:buFont typeface="Arial" panose="05030102010509060703" pitchFamily="18" charset="2"/>
              <a:buChar char="•"/>
            </a:pPr>
            <a:r>
              <a:rPr lang="en-US">
                <a:solidFill>
                  <a:schemeClr val="tx1">
                    <a:lumMod val="75000"/>
                    <a:lumOff val="25000"/>
                  </a:schemeClr>
                </a:solidFill>
                <a:latin typeface="Century Gothic"/>
              </a:rPr>
              <a:t>Buffalo Bill Dam to Willwood Dam</a:t>
            </a:r>
          </a:p>
          <a:p>
            <a:pPr marL="1257300" lvl="2" indent="-342900">
              <a:lnSpc>
                <a:spcPct val="100000"/>
              </a:lnSpc>
              <a:spcBef>
                <a:spcPts val="0"/>
              </a:spcBef>
              <a:spcAft>
                <a:spcPts val="600"/>
              </a:spcAft>
              <a:buClr>
                <a:srgbClr val="4DAEB3"/>
              </a:buClr>
              <a:buFont typeface="Arial" panose="05030102010509060703" pitchFamily="18" charset="2"/>
              <a:buChar char="•"/>
            </a:pPr>
            <a:r>
              <a:rPr lang="en-US">
                <a:solidFill>
                  <a:schemeClr val="tx1">
                    <a:lumMod val="75000"/>
                    <a:lumOff val="25000"/>
                  </a:schemeClr>
                </a:solidFill>
                <a:latin typeface="Century Gothic"/>
              </a:rPr>
              <a:t>Tributaries &amp; irrigation canals feed into the river</a:t>
            </a:r>
            <a:endParaRPr lang="en-US">
              <a:solidFill>
                <a:schemeClr val="tx1">
                  <a:lumMod val="75000"/>
                  <a:lumOff val="25000"/>
                </a:schemeClr>
              </a:solidFill>
              <a:latin typeface="Century Gothic"/>
              <a:cs typeface="Calibri" panose="020F0502020204030204"/>
            </a:endParaRPr>
          </a:p>
          <a:p>
            <a:pPr marL="800100" lvl="1" indent="-342900">
              <a:lnSpc>
                <a:spcPct val="100000"/>
              </a:lnSpc>
              <a:spcBef>
                <a:spcPts val="0"/>
              </a:spcBef>
              <a:spcAft>
                <a:spcPts val="600"/>
              </a:spcAft>
              <a:buClr>
                <a:srgbClr val="4DAEB3"/>
              </a:buClr>
              <a:buFont typeface="Arial" panose="05030102010509060703" pitchFamily="18" charset="2"/>
              <a:buChar char="•"/>
            </a:pPr>
            <a:r>
              <a:rPr lang="en-US" sz="2000">
                <a:solidFill>
                  <a:schemeClr val="tx1">
                    <a:lumMod val="75000"/>
                    <a:lumOff val="25000"/>
                  </a:schemeClr>
                </a:solidFill>
                <a:latin typeface="Century Gothic"/>
              </a:rPr>
              <a:t>Surrounded by mountains</a:t>
            </a:r>
          </a:p>
          <a:p>
            <a:pPr marL="800100" lvl="1" indent="-342900">
              <a:lnSpc>
                <a:spcPct val="100000"/>
              </a:lnSpc>
              <a:spcBef>
                <a:spcPts val="0"/>
              </a:spcBef>
              <a:spcAft>
                <a:spcPts val="600"/>
              </a:spcAft>
              <a:buClr>
                <a:srgbClr val="4DAEB3"/>
              </a:buClr>
              <a:buFont typeface="Arial" panose="05030102010509060703" pitchFamily="18" charset="2"/>
              <a:buChar char="•"/>
            </a:pPr>
            <a:r>
              <a:rPr lang="en-US" sz="2000">
                <a:solidFill>
                  <a:schemeClr val="tx1">
                    <a:lumMod val="75000"/>
                    <a:lumOff val="25000"/>
                  </a:schemeClr>
                </a:solidFill>
                <a:latin typeface="Century Gothic"/>
              </a:rPr>
              <a:t>Annual precipitation: 10.5in</a:t>
            </a:r>
          </a:p>
          <a:p>
            <a:pPr lvl="1">
              <a:lnSpc>
                <a:spcPct val="100000"/>
              </a:lnSpc>
              <a:spcBef>
                <a:spcPts val="0"/>
              </a:spcBef>
              <a:spcAft>
                <a:spcPts val="600"/>
              </a:spcAft>
              <a:buClr>
                <a:srgbClr val="4DAEB3"/>
              </a:buClr>
            </a:pPr>
            <a:endParaRPr lang="en-US" sz="2000">
              <a:solidFill>
                <a:schemeClr val="tx1">
                  <a:lumMod val="75000"/>
                  <a:lumOff val="25000"/>
                </a:schemeClr>
              </a:solidFill>
              <a:latin typeface="Century Gothic"/>
            </a:endParaRPr>
          </a:p>
          <a:p>
            <a:pPr>
              <a:lnSpc>
                <a:spcPct val="100000"/>
              </a:lnSpc>
              <a:spcBef>
                <a:spcPts val="0"/>
              </a:spcBef>
              <a:spcAft>
                <a:spcPts val="600"/>
              </a:spcAft>
              <a:buClr>
                <a:srgbClr val="4DAEB3"/>
              </a:buClr>
            </a:pPr>
            <a:r>
              <a:rPr lang="en-US" sz="2800" b="1">
                <a:solidFill>
                  <a:srgbClr val="BB9F06"/>
                </a:solidFill>
                <a:latin typeface="Century Gothic"/>
              </a:rPr>
              <a:t>Study Period</a:t>
            </a:r>
            <a:endParaRPr lang="en-US" sz="2800">
              <a:solidFill>
                <a:srgbClr val="BB9F06"/>
              </a:solidFill>
              <a:latin typeface="Century Gothic"/>
              <a:cs typeface="Calibri" panose="020F0502020204030204"/>
            </a:endParaRPr>
          </a:p>
          <a:p>
            <a:pPr marL="800100" lvl="1" indent="-342900">
              <a:lnSpc>
                <a:spcPct val="100000"/>
              </a:lnSpc>
              <a:spcBef>
                <a:spcPts val="0"/>
              </a:spcBef>
              <a:spcAft>
                <a:spcPts val="600"/>
              </a:spcAft>
              <a:buClr>
                <a:srgbClr val="4DAEB3"/>
              </a:buClr>
              <a:buFont typeface="Arial" panose="05030102010509060703" pitchFamily="18" charset="2"/>
              <a:buChar char="•"/>
            </a:pPr>
            <a:r>
              <a:rPr lang="en-US" sz="2000">
                <a:solidFill>
                  <a:schemeClr val="tx1">
                    <a:lumMod val="75000"/>
                    <a:lumOff val="25000"/>
                  </a:schemeClr>
                </a:solidFill>
                <a:latin typeface="Century Gothic"/>
              </a:rPr>
              <a:t>Jan. 2019 – Oct. 2021</a:t>
            </a:r>
            <a:endParaRPr lang="en-US" sz="2000">
              <a:solidFill>
                <a:schemeClr val="tx1">
                  <a:lumMod val="75000"/>
                  <a:lumOff val="25000"/>
                </a:schemeClr>
              </a:solidFill>
              <a:latin typeface="Century Gothic"/>
              <a:cs typeface="Calibri" panose="020F0502020204030204"/>
            </a:endParaRPr>
          </a:p>
          <a:p>
            <a:pPr marL="1257300" lvl="2" indent="-342900">
              <a:lnSpc>
                <a:spcPct val="100000"/>
              </a:lnSpc>
              <a:spcBef>
                <a:spcPts val="0"/>
              </a:spcBef>
              <a:spcAft>
                <a:spcPts val="600"/>
              </a:spcAft>
              <a:buClr>
                <a:srgbClr val="4DAEB3"/>
              </a:buClr>
              <a:buFont typeface="Arial" panose="05030102010509060703" pitchFamily="18" charset="2"/>
              <a:buChar char="•"/>
            </a:pPr>
            <a:r>
              <a:rPr lang="en-US">
                <a:solidFill>
                  <a:schemeClr val="tx1">
                    <a:lumMod val="75000"/>
                    <a:lumOff val="25000"/>
                  </a:schemeClr>
                </a:solidFill>
                <a:latin typeface="Century Gothic"/>
              </a:rPr>
              <a:t>USGS operated water monitoring station</a:t>
            </a:r>
            <a:endParaRPr lang="en-US">
              <a:solidFill>
                <a:schemeClr val="tx1">
                  <a:lumMod val="75000"/>
                  <a:lumOff val="25000"/>
                </a:schemeClr>
              </a:solidFill>
              <a:latin typeface="Century Gothic"/>
              <a:cs typeface="Calibri" panose="020F0502020204030204"/>
            </a:endParaRPr>
          </a:p>
          <a:p>
            <a:pPr marL="629920" lvl="1" indent="-342900">
              <a:lnSpc>
                <a:spcPct val="100000"/>
              </a:lnSpc>
              <a:spcBef>
                <a:spcPts val="0"/>
              </a:spcBef>
              <a:spcAft>
                <a:spcPts val="600"/>
              </a:spcAft>
              <a:buClr>
                <a:srgbClr val="006D9D"/>
              </a:buClr>
              <a:buFont typeface="Webdings" panose="05030102010509060703" pitchFamily="18" charset="2"/>
              <a:buChar char="4"/>
            </a:pPr>
            <a:endParaRPr lang="en-US">
              <a:solidFill>
                <a:schemeClr val="tx1">
                  <a:lumMod val="75000"/>
                  <a:lumOff val="25000"/>
                </a:schemeClr>
              </a:solidFill>
              <a:latin typeface="Century Gothic" panose="020B0502020202020204" pitchFamily="34" charset="0"/>
            </a:endParaRPr>
          </a:p>
          <a:p>
            <a:pPr marL="744220" lvl="2" indent="0">
              <a:lnSpc>
                <a:spcPct val="100000"/>
              </a:lnSpc>
              <a:spcBef>
                <a:spcPts val="0"/>
              </a:spcBef>
              <a:spcAft>
                <a:spcPts val="600"/>
              </a:spcAft>
              <a:buClr>
                <a:srgbClr val="006D9D"/>
              </a:buClr>
              <a:buNone/>
            </a:pPr>
            <a:endParaRPr lang="en-US">
              <a:solidFill>
                <a:schemeClr val="tx1">
                  <a:lumMod val="75000"/>
                  <a:lumOff val="25000"/>
                </a:schemeClr>
              </a:solidFill>
              <a:latin typeface="Century Gothic" panose="020B0502020202020204" pitchFamily="34" charset="0"/>
            </a:endParaRPr>
          </a:p>
        </p:txBody>
      </p:sp>
      <p:sp>
        <p:nvSpPr>
          <p:cNvPr id="33" name="Rectangle 32">
            <a:extLst>
              <a:ext uri="{FF2B5EF4-FFF2-40B4-BE49-F238E27FC236}">
                <a16:creationId xmlns:a16="http://schemas.microsoft.com/office/drawing/2014/main" id="{054C31BA-9350-D10E-4503-9F299B4B18E7}"/>
              </a:ext>
            </a:extLst>
          </p:cNvPr>
          <p:cNvSpPr/>
          <p:nvPr/>
        </p:nvSpPr>
        <p:spPr>
          <a:xfrm>
            <a:off x="8946304" y="5774857"/>
            <a:ext cx="1119111" cy="1945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id="{4FF3D4D1-47D2-7A53-42AB-F44ABA5BAF84}"/>
              </a:ext>
            </a:extLst>
          </p:cNvPr>
          <p:cNvGrpSpPr/>
          <p:nvPr/>
        </p:nvGrpSpPr>
        <p:grpSpPr>
          <a:xfrm>
            <a:off x="9074650" y="6000709"/>
            <a:ext cx="1655259" cy="365114"/>
            <a:chOff x="8966188" y="5745197"/>
            <a:chExt cx="1655259" cy="365114"/>
          </a:xfrm>
        </p:grpSpPr>
        <p:pic>
          <p:nvPicPr>
            <p:cNvPr id="6" name="Picture 5" descr="Map&#10;&#10;Description automatically generated">
              <a:extLst>
                <a:ext uri="{FF2B5EF4-FFF2-40B4-BE49-F238E27FC236}">
                  <a16:creationId xmlns:a16="http://schemas.microsoft.com/office/drawing/2014/main" id="{8B1C2F49-51F1-13B2-ACB6-675E93C2463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67" t="4787" r="83836" b="93159"/>
            <a:stretch/>
          </p:blipFill>
          <p:spPr>
            <a:xfrm>
              <a:off x="8966188" y="5969452"/>
              <a:ext cx="1224500" cy="140859"/>
            </a:xfrm>
            <a:prstGeom prst="rect">
              <a:avLst/>
            </a:prstGeom>
          </p:spPr>
        </p:pic>
        <p:sp>
          <p:nvSpPr>
            <p:cNvPr id="32" name="TextBox 31">
              <a:extLst>
                <a:ext uri="{FF2B5EF4-FFF2-40B4-BE49-F238E27FC236}">
                  <a16:creationId xmlns:a16="http://schemas.microsoft.com/office/drawing/2014/main" id="{47842C79-E4A2-103C-474C-59C1B2688AA0}"/>
                </a:ext>
              </a:extLst>
            </p:cNvPr>
            <p:cNvSpPr txBox="1"/>
            <p:nvPr/>
          </p:nvSpPr>
          <p:spPr>
            <a:xfrm>
              <a:off x="8996885" y="5745197"/>
              <a:ext cx="1624562" cy="253916"/>
            </a:xfrm>
            <a:prstGeom prst="rect">
              <a:avLst/>
            </a:prstGeom>
            <a:noFill/>
          </p:spPr>
          <p:txBody>
            <a:bodyPr wrap="square" rtlCol="0">
              <a:spAutoFit/>
            </a:bodyPr>
            <a:lstStyle/>
            <a:p>
              <a:pPr>
                <a:spcAft>
                  <a:spcPts val="158"/>
                </a:spcAft>
              </a:pPr>
              <a:r>
                <a:rPr lang="en-US" sz="1050">
                  <a:solidFill>
                    <a:schemeClr val="tx1">
                      <a:lumMod val="75000"/>
                      <a:lumOff val="25000"/>
                    </a:schemeClr>
                  </a:solidFill>
                  <a:latin typeface="Century Gothic" panose="020B0502020202020204" pitchFamily="34" charset="0"/>
                </a:rPr>
                <a:t>0        5km       10km</a:t>
              </a:r>
            </a:p>
          </p:txBody>
        </p:sp>
      </p:grpSp>
      <p:grpSp>
        <p:nvGrpSpPr>
          <p:cNvPr id="38" name="Group 37">
            <a:extLst>
              <a:ext uri="{FF2B5EF4-FFF2-40B4-BE49-F238E27FC236}">
                <a16:creationId xmlns:a16="http://schemas.microsoft.com/office/drawing/2014/main" id="{7D3AD827-F05B-CB54-4753-D53F6DF7D487}"/>
              </a:ext>
            </a:extLst>
          </p:cNvPr>
          <p:cNvGrpSpPr/>
          <p:nvPr/>
        </p:nvGrpSpPr>
        <p:grpSpPr>
          <a:xfrm>
            <a:off x="10617169" y="5747917"/>
            <a:ext cx="461477" cy="655230"/>
            <a:chOff x="10617169" y="5747917"/>
            <a:chExt cx="461477" cy="655230"/>
          </a:xfrm>
        </p:grpSpPr>
        <p:sp>
          <p:nvSpPr>
            <p:cNvPr id="31" name="TextBox 30">
              <a:extLst>
                <a:ext uri="{FF2B5EF4-FFF2-40B4-BE49-F238E27FC236}">
                  <a16:creationId xmlns:a16="http://schemas.microsoft.com/office/drawing/2014/main" id="{1299C4A4-10B5-D136-ACE0-3C552F30AA14}"/>
                </a:ext>
              </a:extLst>
            </p:cNvPr>
            <p:cNvSpPr txBox="1"/>
            <p:nvPr/>
          </p:nvSpPr>
          <p:spPr>
            <a:xfrm>
              <a:off x="10673093" y="6033815"/>
              <a:ext cx="315231" cy="369332"/>
            </a:xfrm>
            <a:prstGeom prst="rect">
              <a:avLst/>
            </a:prstGeom>
            <a:noFill/>
          </p:spPr>
          <p:txBody>
            <a:bodyPr wrap="square" rtlCol="0">
              <a:spAutoFit/>
            </a:bodyPr>
            <a:lstStyle/>
            <a:p>
              <a:pPr>
                <a:spcAft>
                  <a:spcPts val="158"/>
                </a:spcAft>
              </a:pPr>
              <a:r>
                <a:rPr lang="en-US">
                  <a:solidFill>
                    <a:schemeClr val="tx1">
                      <a:lumMod val="75000"/>
                      <a:lumOff val="25000"/>
                    </a:schemeClr>
                  </a:solidFill>
                  <a:latin typeface="Century Gothic" panose="020B0502020202020204" pitchFamily="34" charset="0"/>
                </a:rPr>
                <a:t>N</a:t>
              </a:r>
              <a:endParaRPr lang="en-US" sz="1260">
                <a:solidFill>
                  <a:schemeClr val="tx1">
                    <a:lumMod val="75000"/>
                    <a:lumOff val="25000"/>
                  </a:schemeClr>
                </a:solidFill>
                <a:latin typeface="Century Gothic" panose="020B0502020202020204" pitchFamily="34" charset="0"/>
              </a:endParaRPr>
            </a:p>
          </p:txBody>
        </p:sp>
        <p:pic>
          <p:nvPicPr>
            <p:cNvPr id="21" name="Picture 20" descr="A picture containing ax, range hood, vector graphics&#10;&#10;Description automatically generated">
              <a:extLst>
                <a:ext uri="{FF2B5EF4-FFF2-40B4-BE49-F238E27FC236}">
                  <a16:creationId xmlns:a16="http://schemas.microsoft.com/office/drawing/2014/main" id="{1B177CE9-01D4-CE6E-0E9C-687C64E07D8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7169" y="5747917"/>
              <a:ext cx="461477" cy="397793"/>
            </a:xfrm>
            <a:prstGeom prst="rect">
              <a:avLst/>
            </a:prstGeom>
          </p:spPr>
        </p:pic>
      </p:grpSp>
      <p:grpSp>
        <p:nvGrpSpPr>
          <p:cNvPr id="37" name="Group 36">
            <a:extLst>
              <a:ext uri="{FF2B5EF4-FFF2-40B4-BE49-F238E27FC236}">
                <a16:creationId xmlns:a16="http://schemas.microsoft.com/office/drawing/2014/main" id="{65093677-82F2-943A-B4B5-4349AF795382}"/>
              </a:ext>
            </a:extLst>
          </p:cNvPr>
          <p:cNvGrpSpPr/>
          <p:nvPr/>
        </p:nvGrpSpPr>
        <p:grpSpPr>
          <a:xfrm>
            <a:off x="10065415" y="3591038"/>
            <a:ext cx="2475684" cy="2119555"/>
            <a:chOff x="10076185" y="3576810"/>
            <a:chExt cx="2475684" cy="2119555"/>
          </a:xfrm>
        </p:grpSpPr>
        <p:grpSp>
          <p:nvGrpSpPr>
            <p:cNvPr id="36" name="Group 35">
              <a:extLst>
                <a:ext uri="{FF2B5EF4-FFF2-40B4-BE49-F238E27FC236}">
                  <a16:creationId xmlns:a16="http://schemas.microsoft.com/office/drawing/2014/main" id="{F77E468E-9136-CB10-1449-19155C4F66BF}"/>
                </a:ext>
              </a:extLst>
            </p:cNvPr>
            <p:cNvGrpSpPr/>
            <p:nvPr/>
          </p:nvGrpSpPr>
          <p:grpSpPr>
            <a:xfrm>
              <a:off x="10184069" y="3576810"/>
              <a:ext cx="1632154" cy="2119555"/>
              <a:chOff x="10184069" y="3576810"/>
              <a:chExt cx="1632154" cy="2119555"/>
            </a:xfrm>
          </p:grpSpPr>
          <p:sp>
            <p:nvSpPr>
              <p:cNvPr id="30" name="TextBox 29">
                <a:extLst>
                  <a:ext uri="{FF2B5EF4-FFF2-40B4-BE49-F238E27FC236}">
                    <a16:creationId xmlns:a16="http://schemas.microsoft.com/office/drawing/2014/main" id="{1B6B0796-B0BE-6A9C-3699-D24C476E0CB7}"/>
                  </a:ext>
                </a:extLst>
              </p:cNvPr>
              <p:cNvSpPr txBox="1"/>
              <p:nvPr/>
            </p:nvSpPr>
            <p:spPr>
              <a:xfrm>
                <a:off x="10325919" y="3576810"/>
                <a:ext cx="1490304" cy="2119555"/>
              </a:xfrm>
              <a:prstGeom prst="rect">
                <a:avLst/>
              </a:prstGeom>
              <a:solidFill>
                <a:schemeClr val="bg1"/>
              </a:solidFill>
            </p:spPr>
            <p:txBody>
              <a:bodyPr wrap="square" rtlCol="0">
                <a:spAutoFit/>
              </a:bodyPr>
              <a:lstStyle/>
              <a:p>
                <a:pPr>
                  <a:spcAft>
                    <a:spcPts val="236"/>
                  </a:spcAft>
                </a:pPr>
                <a:r>
                  <a:rPr lang="en-US" sz="945">
                    <a:solidFill>
                      <a:schemeClr val="tx1">
                        <a:lumMod val="75000"/>
                        <a:lumOff val="25000"/>
                      </a:schemeClr>
                    </a:solidFill>
                    <a:latin typeface="Century Gothic" panose="020B0502020202020204" pitchFamily="34" charset="0"/>
                  </a:rPr>
                  <a:t>Cody, WY</a:t>
                </a:r>
              </a:p>
              <a:p>
                <a:pPr>
                  <a:spcAft>
                    <a:spcPts val="236"/>
                  </a:spcAft>
                </a:pPr>
                <a:r>
                  <a:rPr lang="en-US" sz="945">
                    <a:solidFill>
                      <a:schemeClr val="tx1">
                        <a:lumMod val="75000"/>
                        <a:lumOff val="25000"/>
                      </a:schemeClr>
                    </a:solidFill>
                    <a:latin typeface="Century Gothic" panose="020B0502020202020204" pitchFamily="34" charset="0"/>
                  </a:rPr>
                  <a:t>Buffalo Bill Dam</a:t>
                </a:r>
              </a:p>
              <a:p>
                <a:pPr>
                  <a:spcAft>
                    <a:spcPts val="236"/>
                  </a:spcAft>
                </a:pPr>
                <a:r>
                  <a:rPr lang="en-US" sz="945">
                    <a:solidFill>
                      <a:schemeClr val="tx1">
                        <a:lumMod val="75000"/>
                        <a:lumOff val="25000"/>
                      </a:schemeClr>
                    </a:solidFill>
                    <a:latin typeface="Century Gothic" panose="020B0502020202020204" pitchFamily="34" charset="0"/>
                  </a:rPr>
                  <a:t>Willwood Dam</a:t>
                </a:r>
              </a:p>
              <a:p>
                <a:pPr>
                  <a:spcAft>
                    <a:spcPts val="236"/>
                  </a:spcAft>
                </a:pPr>
                <a:r>
                  <a:rPr lang="en-US" sz="945">
                    <a:solidFill>
                      <a:schemeClr val="tx1">
                        <a:lumMod val="75000"/>
                        <a:lumOff val="25000"/>
                      </a:schemeClr>
                    </a:solidFill>
                    <a:latin typeface="Century Gothic" panose="020B0502020202020204" pitchFamily="34" charset="0"/>
                  </a:rPr>
                  <a:t>USGS Gage</a:t>
                </a:r>
              </a:p>
              <a:p>
                <a:pPr>
                  <a:spcAft>
                    <a:spcPts val="236"/>
                  </a:spcAft>
                </a:pPr>
                <a:r>
                  <a:rPr lang="en-US" sz="945">
                    <a:solidFill>
                      <a:schemeClr val="tx1">
                        <a:lumMod val="75000"/>
                        <a:lumOff val="25000"/>
                      </a:schemeClr>
                    </a:solidFill>
                    <a:latin typeface="Century Gothic" panose="020B0502020202020204" pitchFamily="34" charset="0"/>
                  </a:rPr>
                  <a:t>Shoshone River</a:t>
                </a:r>
              </a:p>
              <a:p>
                <a:pPr>
                  <a:spcAft>
                    <a:spcPts val="236"/>
                  </a:spcAft>
                </a:pPr>
                <a:r>
                  <a:rPr lang="en-US" sz="945">
                    <a:solidFill>
                      <a:schemeClr val="tx1">
                        <a:lumMod val="75000"/>
                        <a:lumOff val="25000"/>
                      </a:schemeClr>
                    </a:solidFill>
                    <a:latin typeface="Century Gothic" panose="020B0502020202020204" pitchFamily="34" charset="0"/>
                  </a:rPr>
                  <a:t>Major Tributaries</a:t>
                </a:r>
              </a:p>
              <a:p>
                <a:pPr>
                  <a:spcAft>
                    <a:spcPts val="236"/>
                  </a:spcAft>
                </a:pPr>
                <a:r>
                  <a:rPr lang="en-US" sz="945">
                    <a:solidFill>
                      <a:schemeClr val="tx1">
                        <a:lumMod val="75000"/>
                        <a:lumOff val="25000"/>
                      </a:schemeClr>
                    </a:solidFill>
                    <a:latin typeface="Century Gothic" panose="020B0502020202020204" pitchFamily="34" charset="0"/>
                  </a:rPr>
                  <a:t>Buffalo Bill Reservoir</a:t>
                </a:r>
              </a:p>
              <a:p>
                <a:pPr>
                  <a:spcAft>
                    <a:spcPts val="236"/>
                  </a:spcAft>
                </a:pPr>
                <a:endParaRPr lang="en-US" sz="945">
                  <a:solidFill>
                    <a:schemeClr val="tx1">
                      <a:lumMod val="75000"/>
                      <a:lumOff val="25000"/>
                    </a:schemeClr>
                  </a:solidFill>
                  <a:latin typeface="Century Gothic" panose="020B0502020202020204" pitchFamily="34" charset="0"/>
                </a:endParaRPr>
              </a:p>
              <a:p>
                <a:pPr>
                  <a:spcAft>
                    <a:spcPts val="236"/>
                  </a:spcAft>
                </a:pPr>
                <a:r>
                  <a:rPr lang="en-US" sz="945">
                    <a:solidFill>
                      <a:schemeClr val="tx1">
                        <a:lumMod val="75000"/>
                        <a:lumOff val="25000"/>
                      </a:schemeClr>
                    </a:solidFill>
                    <a:latin typeface="Century Gothic" panose="020B0502020202020204" pitchFamily="34" charset="0"/>
                  </a:rPr>
                  <a:t>Low Priority</a:t>
                </a:r>
              </a:p>
              <a:p>
                <a:pPr>
                  <a:spcAft>
                    <a:spcPts val="236"/>
                  </a:spcAft>
                </a:pPr>
                <a:r>
                  <a:rPr lang="en-US" sz="945">
                    <a:solidFill>
                      <a:schemeClr val="tx1">
                        <a:lumMod val="75000"/>
                        <a:lumOff val="25000"/>
                      </a:schemeClr>
                    </a:solidFill>
                    <a:latin typeface="Century Gothic" panose="020B0502020202020204" pitchFamily="34" charset="0"/>
                  </a:rPr>
                  <a:t>Medium Priority</a:t>
                </a:r>
              </a:p>
              <a:p>
                <a:pPr>
                  <a:spcAft>
                    <a:spcPts val="236"/>
                  </a:spcAft>
                </a:pPr>
                <a:r>
                  <a:rPr lang="en-US" sz="945">
                    <a:solidFill>
                      <a:schemeClr val="tx1">
                        <a:lumMod val="75000"/>
                        <a:lumOff val="25000"/>
                      </a:schemeClr>
                    </a:solidFill>
                    <a:latin typeface="Century Gothic" panose="020B0502020202020204" pitchFamily="34" charset="0"/>
                  </a:rPr>
                  <a:t>High Priority</a:t>
                </a:r>
              </a:p>
              <a:p>
                <a:pPr>
                  <a:spcAft>
                    <a:spcPts val="236"/>
                  </a:spcAft>
                </a:pPr>
                <a:r>
                  <a:rPr lang="en-US" sz="945">
                    <a:solidFill>
                      <a:schemeClr val="tx1">
                        <a:lumMod val="75000"/>
                        <a:lumOff val="25000"/>
                      </a:schemeClr>
                    </a:solidFill>
                    <a:latin typeface="Century Gothic" panose="020B0502020202020204" pitchFamily="34" charset="0"/>
                  </a:rPr>
                  <a:t>Unknown</a:t>
                </a:r>
              </a:p>
            </p:txBody>
          </p:sp>
          <p:sp>
            <p:nvSpPr>
              <p:cNvPr id="7" name="Oval 6">
                <a:extLst>
                  <a:ext uri="{FF2B5EF4-FFF2-40B4-BE49-F238E27FC236}">
                    <a16:creationId xmlns:a16="http://schemas.microsoft.com/office/drawing/2014/main" id="{8140EDDF-88E6-EFA1-6C99-71BD1FC28F92}"/>
                  </a:ext>
                </a:extLst>
              </p:cNvPr>
              <p:cNvSpPr/>
              <p:nvPr/>
            </p:nvSpPr>
            <p:spPr>
              <a:xfrm>
                <a:off x="10223204" y="3656847"/>
                <a:ext cx="91440" cy="91440"/>
              </a:xfrm>
              <a:prstGeom prst="ellips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7200707-5922-8488-8453-ECBDFB6DD489}"/>
                  </a:ext>
                </a:extLst>
              </p:cNvPr>
              <p:cNvSpPr/>
              <p:nvPr/>
            </p:nvSpPr>
            <p:spPr>
              <a:xfrm>
                <a:off x="10229323" y="4145300"/>
                <a:ext cx="91440" cy="94268"/>
              </a:xfrm>
              <a:prstGeom prst="rect">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65C721E0-6FFE-1133-6EF8-F41FA67DCDC4}"/>
                  </a:ext>
                </a:extLst>
              </p:cNvPr>
              <p:cNvSpPr/>
              <p:nvPr/>
            </p:nvSpPr>
            <p:spPr>
              <a:xfrm>
                <a:off x="10221311" y="3811504"/>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FA23799F-A17A-AEEF-13DF-3E5543F6CD7E}"/>
                  </a:ext>
                </a:extLst>
              </p:cNvPr>
              <p:cNvSpPr/>
              <p:nvPr/>
            </p:nvSpPr>
            <p:spPr>
              <a:xfrm rot="10800000">
                <a:off x="10216191" y="3976209"/>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EE16C525-F4A9-06F0-7EAF-B76A227A9E80}"/>
                  </a:ext>
                </a:extLst>
              </p:cNvPr>
              <p:cNvCxnSpPr>
                <a:cxnSpLocks/>
              </p:cNvCxnSpPr>
              <p:nvPr/>
            </p:nvCxnSpPr>
            <p:spPr>
              <a:xfrm>
                <a:off x="10227713" y="4539732"/>
                <a:ext cx="98453" cy="0"/>
              </a:xfrm>
              <a:prstGeom prst="line">
                <a:avLst/>
              </a:prstGeom>
              <a:ln w="28575">
                <a:solidFill>
                  <a:srgbClr val="02525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C8C2F4D-B2C7-F87A-517E-3ABCAB29D08C}"/>
                  </a:ext>
                </a:extLst>
              </p:cNvPr>
              <p:cNvCxnSpPr>
                <a:cxnSpLocks/>
              </p:cNvCxnSpPr>
              <p:nvPr/>
            </p:nvCxnSpPr>
            <p:spPr>
              <a:xfrm>
                <a:off x="10227466" y="4365337"/>
                <a:ext cx="98453" cy="0"/>
              </a:xfrm>
              <a:prstGeom prst="line">
                <a:avLst/>
              </a:prstGeom>
              <a:ln w="28575">
                <a:solidFill>
                  <a:srgbClr val="190E50"/>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CE7A1F4-C08A-F484-798A-B2B2A7FBF4B7}"/>
                  </a:ext>
                </a:extLst>
              </p:cNvPr>
              <p:cNvSpPr/>
              <p:nvPr/>
            </p:nvSpPr>
            <p:spPr>
              <a:xfrm>
                <a:off x="10184069" y="4665149"/>
                <a:ext cx="174852" cy="94268"/>
              </a:xfrm>
              <a:prstGeom prst="rect">
                <a:avLst/>
              </a:prstGeom>
              <a:solidFill>
                <a:srgbClr val="190E50"/>
              </a:solidFill>
              <a:ln>
                <a:solidFill>
                  <a:srgbClr val="190E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E85E537-9DB5-B3B8-C438-DFBA608ABB9C}"/>
                  </a:ext>
                </a:extLst>
              </p:cNvPr>
              <p:cNvSpPr/>
              <p:nvPr/>
            </p:nvSpPr>
            <p:spPr>
              <a:xfrm>
                <a:off x="10184069" y="5000173"/>
                <a:ext cx="174852" cy="94268"/>
              </a:xfrm>
              <a:prstGeom prst="rect">
                <a:avLst/>
              </a:prstGeom>
              <a:solidFill>
                <a:srgbClr val="F6D9D5"/>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1164DAA-4B85-F849-639E-087CF260631A}"/>
                  </a:ext>
                </a:extLst>
              </p:cNvPr>
              <p:cNvSpPr/>
              <p:nvPr/>
            </p:nvSpPr>
            <p:spPr>
              <a:xfrm>
                <a:off x="10188749" y="5168979"/>
                <a:ext cx="174852" cy="94268"/>
              </a:xfrm>
              <a:prstGeom prst="rect">
                <a:avLst/>
              </a:prstGeom>
              <a:solidFill>
                <a:srgbClr val="F1AFA3"/>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BCCDD2F-BEA3-3DEC-10E8-CBE1B514086F}"/>
                  </a:ext>
                </a:extLst>
              </p:cNvPr>
              <p:cNvSpPr/>
              <p:nvPr/>
            </p:nvSpPr>
            <p:spPr>
              <a:xfrm>
                <a:off x="10188749" y="5339032"/>
                <a:ext cx="174852" cy="94268"/>
              </a:xfrm>
              <a:prstGeom prst="rect">
                <a:avLst/>
              </a:prstGeom>
              <a:solidFill>
                <a:srgbClr val="E77461"/>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D2E207B-5D87-A480-FA6C-AB8C67A3BCE5}"/>
                  </a:ext>
                </a:extLst>
              </p:cNvPr>
              <p:cNvSpPr/>
              <p:nvPr/>
            </p:nvSpPr>
            <p:spPr>
              <a:xfrm>
                <a:off x="10189104" y="5487502"/>
                <a:ext cx="174852" cy="94268"/>
              </a:xfrm>
              <a:prstGeom prst="rect">
                <a:avLst/>
              </a:prstGeom>
              <a:solidFill>
                <a:srgbClr val="9F9F9F"/>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TextBox 23">
              <a:extLst>
                <a:ext uri="{FF2B5EF4-FFF2-40B4-BE49-F238E27FC236}">
                  <a16:creationId xmlns:a16="http://schemas.microsoft.com/office/drawing/2014/main" id="{7BD48EF7-F54E-9C72-B593-4BA2DD366609}"/>
                </a:ext>
              </a:extLst>
            </p:cNvPr>
            <p:cNvSpPr txBox="1"/>
            <p:nvPr/>
          </p:nvSpPr>
          <p:spPr>
            <a:xfrm>
              <a:off x="10076185" y="4746395"/>
              <a:ext cx="2475684" cy="237757"/>
            </a:xfrm>
            <a:prstGeom prst="rect">
              <a:avLst/>
            </a:prstGeom>
            <a:noFill/>
          </p:spPr>
          <p:txBody>
            <a:bodyPr wrap="square" rtlCol="0">
              <a:spAutoFit/>
            </a:bodyPr>
            <a:lstStyle/>
            <a:p>
              <a:pPr>
                <a:spcAft>
                  <a:spcPts val="236"/>
                </a:spcAft>
              </a:pPr>
              <a:r>
                <a:rPr lang="en-US" sz="945" b="1" err="1">
                  <a:solidFill>
                    <a:schemeClr val="tx1">
                      <a:lumMod val="75000"/>
                      <a:lumOff val="25000"/>
                    </a:schemeClr>
                  </a:solidFill>
                  <a:latin typeface="Century Gothic" panose="020B0502020202020204" pitchFamily="34" charset="0"/>
                </a:rPr>
                <a:t>Subwatersheds</a:t>
              </a:r>
              <a:endParaRPr lang="en-US" sz="945" b="1">
                <a:solidFill>
                  <a:schemeClr val="tx1">
                    <a:lumMod val="75000"/>
                    <a:lumOff val="25000"/>
                  </a:schemeClr>
                </a:solidFill>
                <a:latin typeface="Century Gothic" panose="020B0502020202020204" pitchFamily="34" charset="0"/>
              </a:endParaRPr>
            </a:p>
          </p:txBody>
        </p:sp>
      </p:grpSp>
      <p:grpSp>
        <p:nvGrpSpPr>
          <p:cNvPr id="43" name="Group 42">
            <a:extLst>
              <a:ext uri="{FF2B5EF4-FFF2-40B4-BE49-F238E27FC236}">
                <a16:creationId xmlns:a16="http://schemas.microsoft.com/office/drawing/2014/main" id="{4970BEC6-59DD-FB02-A350-3D30384F226A}"/>
              </a:ext>
            </a:extLst>
          </p:cNvPr>
          <p:cNvGrpSpPr/>
          <p:nvPr/>
        </p:nvGrpSpPr>
        <p:grpSpPr>
          <a:xfrm>
            <a:off x="5001580" y="4176780"/>
            <a:ext cx="2207151" cy="1193729"/>
            <a:chOff x="4701131" y="4239568"/>
            <a:chExt cx="2207151" cy="1193729"/>
          </a:xfrm>
        </p:grpSpPr>
        <p:pic>
          <p:nvPicPr>
            <p:cNvPr id="40" name="Picture 39" descr="A picture containing map&#10;&#10;Description automatically generated">
              <a:extLst>
                <a:ext uri="{FF2B5EF4-FFF2-40B4-BE49-F238E27FC236}">
                  <a16:creationId xmlns:a16="http://schemas.microsoft.com/office/drawing/2014/main" id="{045B686D-9701-A2FB-CF72-0B53E1DA75CD}"/>
                </a:ext>
              </a:extLst>
            </p:cNvPr>
            <p:cNvPicPr>
              <a:picLocks noChangeAspect="1"/>
            </p:cNvPicPr>
            <p:nvPr/>
          </p:nvPicPr>
          <p:blipFill rotWithShape="1">
            <a:blip r:embed="rId6" cstate="print">
              <a:extLst>
                <a:ext uri="{BEBA8EAE-BF5A-486C-A8C5-ECC9F3942E4B}">
                  <a14:imgProps xmlns:a14="http://schemas.microsoft.com/office/drawing/2010/main">
                    <a14:imgLayer r:embed="rId7">
                      <a14:imgEffect>
                        <a14:brightnessContrast contrast="-40000"/>
                      </a14:imgEffect>
                    </a14:imgLayer>
                  </a14:imgProps>
                </a:ext>
                <a:ext uri="{28A0092B-C50C-407E-A947-70E740481C1C}">
                  <a14:useLocalDpi xmlns:a14="http://schemas.microsoft.com/office/drawing/2010/main" val="0"/>
                </a:ext>
              </a:extLst>
            </a:blip>
            <a:srcRect l="35737" t="30190" r="14858" b="21714"/>
            <a:stretch/>
          </p:blipFill>
          <p:spPr>
            <a:xfrm>
              <a:off x="4701131" y="4239568"/>
              <a:ext cx="2019711" cy="1193729"/>
            </a:xfrm>
            <a:prstGeom prst="rect">
              <a:avLst/>
            </a:prstGeom>
            <a:ln w="57150">
              <a:solidFill>
                <a:srgbClr val="F6D9D5"/>
              </a:solidFill>
            </a:ln>
          </p:spPr>
        </p:pic>
        <p:sp>
          <p:nvSpPr>
            <p:cNvPr id="41" name="TextBox 40">
              <a:extLst>
                <a:ext uri="{FF2B5EF4-FFF2-40B4-BE49-F238E27FC236}">
                  <a16:creationId xmlns:a16="http://schemas.microsoft.com/office/drawing/2014/main" id="{2F2BD04E-43B6-5A61-6B05-42D4E2C96369}"/>
                </a:ext>
              </a:extLst>
            </p:cNvPr>
            <p:cNvSpPr txBox="1"/>
            <p:nvPr/>
          </p:nvSpPr>
          <p:spPr>
            <a:xfrm>
              <a:off x="5283720" y="4712283"/>
              <a:ext cx="1624562" cy="253916"/>
            </a:xfrm>
            <a:prstGeom prst="rect">
              <a:avLst/>
            </a:prstGeom>
            <a:noFill/>
          </p:spPr>
          <p:txBody>
            <a:bodyPr wrap="square" rtlCol="0">
              <a:spAutoFit/>
            </a:bodyPr>
            <a:lstStyle/>
            <a:p>
              <a:pPr>
                <a:spcAft>
                  <a:spcPts val="158"/>
                </a:spcAft>
              </a:pPr>
              <a:r>
                <a:rPr lang="en-US" sz="1050">
                  <a:solidFill>
                    <a:schemeClr val="tx1">
                      <a:lumMod val="50000"/>
                      <a:lumOff val="50000"/>
                    </a:schemeClr>
                  </a:solidFill>
                  <a:latin typeface="Century Gothic" panose="020B0502020202020204" pitchFamily="34" charset="0"/>
                </a:rPr>
                <a:t>Wyoming</a:t>
              </a:r>
            </a:p>
          </p:txBody>
        </p:sp>
        <p:sp>
          <p:nvSpPr>
            <p:cNvPr id="42" name="Rectangle 41">
              <a:extLst>
                <a:ext uri="{FF2B5EF4-FFF2-40B4-BE49-F238E27FC236}">
                  <a16:creationId xmlns:a16="http://schemas.microsoft.com/office/drawing/2014/main" id="{A119F6E2-17A2-EE4D-F1B2-084925888E1C}"/>
                </a:ext>
              </a:extLst>
            </p:cNvPr>
            <p:cNvSpPr/>
            <p:nvPr/>
          </p:nvSpPr>
          <p:spPr>
            <a:xfrm>
              <a:off x="5283720" y="4424655"/>
              <a:ext cx="187441" cy="203681"/>
            </a:xfrm>
            <a:prstGeom prst="rect">
              <a:avLst/>
            </a:prstGeom>
            <a:noFill/>
            <a:ln>
              <a:solidFill>
                <a:srgbClr val="E980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3133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SWAT Snow</a:t>
            </a:r>
            <a:endParaRPr lang="en-US"/>
          </a:p>
        </p:txBody>
      </p:sp>
      <p:pic>
        <p:nvPicPr>
          <p:cNvPr id="7" name="Picture 13" descr="Map&#10;&#10;Description automatically generated">
            <a:extLst>
              <a:ext uri="{FF2B5EF4-FFF2-40B4-BE49-F238E27FC236}">
                <a16:creationId xmlns:a16="http://schemas.microsoft.com/office/drawing/2014/main" id="{31066DC0-7253-1D3C-5BEC-844D9666698B}"/>
              </a:ext>
            </a:extLst>
          </p:cNvPr>
          <p:cNvPicPr>
            <a:picLocks noChangeAspect="1"/>
          </p:cNvPicPr>
          <p:nvPr/>
        </p:nvPicPr>
        <p:blipFill rotWithShape="1">
          <a:blip r:embed="rId4"/>
          <a:srcRect l="6022" t="8801" r="44946" b="3945"/>
          <a:stretch/>
        </p:blipFill>
        <p:spPr>
          <a:xfrm>
            <a:off x="762000" y="1290663"/>
            <a:ext cx="4224870" cy="5326416"/>
          </a:xfrm>
          <a:prstGeom prst="rect">
            <a:avLst/>
          </a:prstGeom>
        </p:spPr>
      </p:pic>
      <p:pic>
        <p:nvPicPr>
          <p:cNvPr id="14" name="Picture 15" descr="Table&#10;&#10;Description automatically generated">
            <a:extLst>
              <a:ext uri="{FF2B5EF4-FFF2-40B4-BE49-F238E27FC236}">
                <a16:creationId xmlns:a16="http://schemas.microsoft.com/office/drawing/2014/main" id="{CC320047-7D41-B1BB-8310-E515D9C9FDD0}"/>
              </a:ext>
            </a:extLst>
          </p:cNvPr>
          <p:cNvPicPr>
            <a:picLocks noChangeAspect="1"/>
          </p:cNvPicPr>
          <p:nvPr/>
        </p:nvPicPr>
        <p:blipFill rotWithShape="1">
          <a:blip r:embed="rId5"/>
          <a:srcRect t="15110" r="84834"/>
          <a:stretch/>
        </p:blipFill>
        <p:spPr>
          <a:xfrm>
            <a:off x="357718" y="4671559"/>
            <a:ext cx="288510" cy="1094240"/>
          </a:xfrm>
          <a:prstGeom prst="rect">
            <a:avLst/>
          </a:prstGeom>
        </p:spPr>
      </p:pic>
      <p:sp>
        <p:nvSpPr>
          <p:cNvPr id="31" name="TextBox 30">
            <a:extLst>
              <a:ext uri="{FF2B5EF4-FFF2-40B4-BE49-F238E27FC236}">
                <a16:creationId xmlns:a16="http://schemas.microsoft.com/office/drawing/2014/main" id="{50D082EB-8597-C2AE-6BEB-3749619CBE7C}"/>
              </a:ext>
            </a:extLst>
          </p:cNvPr>
          <p:cNvSpPr txBox="1"/>
          <p:nvPr/>
        </p:nvSpPr>
        <p:spPr>
          <a:xfrm>
            <a:off x="618679" y="4612292"/>
            <a:ext cx="1266938" cy="1169551"/>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rPr>
              <a:t>43 – 77</a:t>
            </a:r>
          </a:p>
          <a:p>
            <a:r>
              <a:rPr lang="en-US" sz="1400">
                <a:solidFill>
                  <a:srgbClr val="3F3F3F"/>
                </a:solidFill>
                <a:latin typeface="Century Gothic"/>
                <a:cs typeface="Calibri" panose="020F0502020204030204"/>
              </a:rPr>
              <a:t>77 – 134</a:t>
            </a:r>
          </a:p>
          <a:p>
            <a:r>
              <a:rPr lang="en-US" sz="1400">
                <a:solidFill>
                  <a:srgbClr val="3F3F3F"/>
                </a:solidFill>
                <a:latin typeface="Century Gothic"/>
                <a:cs typeface="Calibri" panose="020F0502020204030204"/>
              </a:rPr>
              <a:t>134 – 162</a:t>
            </a:r>
          </a:p>
          <a:p>
            <a:r>
              <a:rPr lang="en-US" sz="1400">
                <a:solidFill>
                  <a:srgbClr val="3F3F3F"/>
                </a:solidFill>
                <a:latin typeface="Century Gothic"/>
                <a:cs typeface="Calibri" panose="020F0502020204030204"/>
              </a:rPr>
              <a:t>162 – 267</a:t>
            </a:r>
          </a:p>
          <a:p>
            <a:r>
              <a:rPr lang="en-US" sz="1400">
                <a:solidFill>
                  <a:srgbClr val="3F3F3F"/>
                </a:solidFill>
                <a:latin typeface="Century Gothic"/>
                <a:cs typeface="Calibri" panose="020F0502020204030204"/>
              </a:rPr>
              <a:t>267 – 420 </a:t>
            </a:r>
          </a:p>
        </p:txBody>
      </p:sp>
      <p:sp>
        <p:nvSpPr>
          <p:cNvPr id="33" name="TextBox 32">
            <a:extLst>
              <a:ext uri="{FF2B5EF4-FFF2-40B4-BE49-F238E27FC236}">
                <a16:creationId xmlns:a16="http://schemas.microsoft.com/office/drawing/2014/main" id="{AA190429-6D02-EF80-1F6E-41898CAB3E99}"/>
              </a:ext>
            </a:extLst>
          </p:cNvPr>
          <p:cNvSpPr txBox="1"/>
          <p:nvPr/>
        </p:nvSpPr>
        <p:spPr>
          <a:xfrm>
            <a:off x="211156" y="4345338"/>
            <a:ext cx="16785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cs typeface="Calibri"/>
              </a:rPr>
              <a:t>Snow Melt (mm)</a:t>
            </a:r>
            <a:endParaRPr lang="en-US">
              <a:solidFill>
                <a:srgbClr val="3F3F3F"/>
              </a:solidFill>
            </a:endParaRPr>
          </a:p>
        </p:txBody>
      </p:sp>
      <p:sp>
        <p:nvSpPr>
          <p:cNvPr id="35" name="TextBox 34">
            <a:extLst>
              <a:ext uri="{FF2B5EF4-FFF2-40B4-BE49-F238E27FC236}">
                <a16:creationId xmlns:a16="http://schemas.microsoft.com/office/drawing/2014/main" id="{7AA7F6EF-002C-63A4-9315-BBE5B1490231}"/>
              </a:ext>
            </a:extLst>
          </p:cNvPr>
          <p:cNvSpPr txBox="1"/>
          <p:nvPr/>
        </p:nvSpPr>
        <p:spPr>
          <a:xfrm>
            <a:off x="1242762" y="914603"/>
            <a:ext cx="36053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Mean Annual Snow or Ice Melt</a:t>
            </a:r>
          </a:p>
        </p:txBody>
      </p:sp>
      <p:sp>
        <p:nvSpPr>
          <p:cNvPr id="37" name="TextBox 36">
            <a:extLst>
              <a:ext uri="{FF2B5EF4-FFF2-40B4-BE49-F238E27FC236}">
                <a16:creationId xmlns:a16="http://schemas.microsoft.com/office/drawing/2014/main" id="{8257D02A-4C9B-6CC9-BC62-918EA241D38D}"/>
              </a:ext>
            </a:extLst>
          </p:cNvPr>
          <p:cNvSpPr txBox="1"/>
          <p:nvPr/>
        </p:nvSpPr>
        <p:spPr>
          <a:xfrm>
            <a:off x="3517107" y="5997652"/>
            <a:ext cx="991619"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cs typeface="Calibri"/>
              </a:rPr>
              <a:t>0   2.5   5 </a:t>
            </a:r>
            <a:endParaRPr lang="en-US" sz="1200">
              <a:solidFill>
                <a:schemeClr val="tx1">
                  <a:lumMod val="75000"/>
                  <a:lumOff val="25000"/>
                </a:schemeClr>
              </a:solidFill>
              <a:latin typeface="Century Gothic"/>
            </a:endParaRPr>
          </a:p>
        </p:txBody>
      </p:sp>
      <p:pic>
        <p:nvPicPr>
          <p:cNvPr id="40" name="Picture 40" descr="Map&#10;&#10;Description automatically generated">
            <a:extLst>
              <a:ext uri="{FF2B5EF4-FFF2-40B4-BE49-F238E27FC236}">
                <a16:creationId xmlns:a16="http://schemas.microsoft.com/office/drawing/2014/main" id="{F0250600-7F83-A377-0FBF-3321D8DE9CEE}"/>
              </a:ext>
            </a:extLst>
          </p:cNvPr>
          <p:cNvPicPr>
            <a:picLocks noChangeAspect="1"/>
          </p:cNvPicPr>
          <p:nvPr/>
        </p:nvPicPr>
        <p:blipFill rotWithShape="1">
          <a:blip r:embed="rId6"/>
          <a:srcRect l="6347" t="8586" r="44910" b="4882"/>
          <a:stretch/>
        </p:blipFill>
        <p:spPr>
          <a:xfrm>
            <a:off x="6942666" y="1205998"/>
            <a:ext cx="4262867" cy="5385676"/>
          </a:xfrm>
          <a:prstGeom prst="rect">
            <a:avLst/>
          </a:prstGeom>
        </p:spPr>
      </p:pic>
      <p:pic>
        <p:nvPicPr>
          <p:cNvPr id="41" name="Picture 41">
            <a:extLst>
              <a:ext uri="{FF2B5EF4-FFF2-40B4-BE49-F238E27FC236}">
                <a16:creationId xmlns:a16="http://schemas.microsoft.com/office/drawing/2014/main" id="{83AE3E0D-7D6F-57E9-AE88-C0811783A430}"/>
              </a:ext>
            </a:extLst>
          </p:cNvPr>
          <p:cNvPicPr>
            <a:picLocks noChangeAspect="1"/>
          </p:cNvPicPr>
          <p:nvPr/>
        </p:nvPicPr>
        <p:blipFill rotWithShape="1">
          <a:blip r:embed="rId7"/>
          <a:srcRect l="897" t="16567" r="83408" b="8844"/>
          <a:stretch/>
        </p:blipFill>
        <p:spPr>
          <a:xfrm>
            <a:off x="6646861" y="4700938"/>
            <a:ext cx="356766" cy="1101403"/>
          </a:xfrm>
          <a:prstGeom prst="rect">
            <a:avLst/>
          </a:prstGeom>
        </p:spPr>
      </p:pic>
      <p:pic>
        <p:nvPicPr>
          <p:cNvPr id="42" name="Picture 15" descr="Table&#10;&#10;Description automatically generated">
            <a:extLst>
              <a:ext uri="{FF2B5EF4-FFF2-40B4-BE49-F238E27FC236}">
                <a16:creationId xmlns:a16="http://schemas.microsoft.com/office/drawing/2014/main" id="{B80A17A4-A256-67EA-AED5-155CC4044286}"/>
              </a:ext>
            </a:extLst>
          </p:cNvPr>
          <p:cNvPicPr>
            <a:picLocks noChangeAspect="1"/>
          </p:cNvPicPr>
          <p:nvPr/>
        </p:nvPicPr>
        <p:blipFill rotWithShape="1">
          <a:blip r:embed="rId5"/>
          <a:srcRect t="15110" r="84834"/>
          <a:stretch/>
        </p:blipFill>
        <p:spPr>
          <a:xfrm>
            <a:off x="6445251" y="4705425"/>
            <a:ext cx="288510" cy="1094240"/>
          </a:xfrm>
          <a:prstGeom prst="rect">
            <a:avLst/>
          </a:prstGeom>
        </p:spPr>
      </p:pic>
      <p:sp>
        <p:nvSpPr>
          <p:cNvPr id="43" name="TextBox 42">
            <a:extLst>
              <a:ext uri="{FF2B5EF4-FFF2-40B4-BE49-F238E27FC236}">
                <a16:creationId xmlns:a16="http://schemas.microsoft.com/office/drawing/2014/main" id="{B51CEEB3-EBD4-73D2-19AA-7881A65314CC}"/>
              </a:ext>
            </a:extLst>
          </p:cNvPr>
          <p:cNvSpPr txBox="1"/>
          <p:nvPr/>
        </p:nvSpPr>
        <p:spPr>
          <a:xfrm>
            <a:off x="6731611" y="4654624"/>
            <a:ext cx="1385472" cy="1169551"/>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rPr>
              <a:t>71 – 879</a:t>
            </a:r>
            <a:endParaRPr lang="en-US">
              <a:solidFill>
                <a:srgbClr val="3F3F3F"/>
              </a:solidFill>
              <a:latin typeface="Calibri" panose="020F0502020204030204"/>
              <a:cs typeface="Calibri" panose="020F0502020204030204"/>
            </a:endParaRPr>
          </a:p>
          <a:p>
            <a:r>
              <a:rPr lang="en-US" sz="1400">
                <a:solidFill>
                  <a:srgbClr val="3F3F3F"/>
                </a:solidFill>
                <a:latin typeface="Century Gothic"/>
              </a:rPr>
              <a:t>879 – 4,502</a:t>
            </a:r>
          </a:p>
          <a:p>
            <a:r>
              <a:rPr lang="en-US" sz="1400">
                <a:solidFill>
                  <a:srgbClr val="3F3F3F"/>
                </a:solidFill>
                <a:latin typeface="Century Gothic"/>
              </a:rPr>
              <a:t>4,502 – 5,826</a:t>
            </a:r>
          </a:p>
          <a:p>
            <a:r>
              <a:rPr lang="en-US" sz="1400">
                <a:solidFill>
                  <a:srgbClr val="3F3F3F"/>
                </a:solidFill>
                <a:latin typeface="Century Gothic"/>
              </a:rPr>
              <a:t>5,826 – 6,846</a:t>
            </a:r>
          </a:p>
          <a:p>
            <a:r>
              <a:rPr lang="en-US" sz="1400">
                <a:solidFill>
                  <a:srgbClr val="3F3F3F"/>
                </a:solidFill>
                <a:latin typeface="Century Gothic"/>
              </a:rPr>
              <a:t>6,846 – 15,925</a:t>
            </a:r>
          </a:p>
        </p:txBody>
      </p:sp>
      <p:sp>
        <p:nvSpPr>
          <p:cNvPr id="44" name="TextBox 43">
            <a:extLst>
              <a:ext uri="{FF2B5EF4-FFF2-40B4-BE49-F238E27FC236}">
                <a16:creationId xmlns:a16="http://schemas.microsoft.com/office/drawing/2014/main" id="{7FE3882F-6764-75C6-D8E7-9BE9CAF7F211}"/>
              </a:ext>
            </a:extLst>
          </p:cNvPr>
          <p:cNvSpPr txBox="1"/>
          <p:nvPr/>
        </p:nvSpPr>
        <p:spPr>
          <a:xfrm>
            <a:off x="6298689" y="4379204"/>
            <a:ext cx="167854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rgbClr val="3F3F3F"/>
                </a:solidFill>
                <a:latin typeface="Century Gothic"/>
                <a:cs typeface="Calibri"/>
              </a:rPr>
              <a:t>Snowpack (mm)</a:t>
            </a:r>
            <a:endParaRPr lang="en-US">
              <a:solidFill>
                <a:srgbClr val="3F3F3F"/>
              </a:solidFill>
            </a:endParaRPr>
          </a:p>
        </p:txBody>
      </p:sp>
      <p:sp>
        <p:nvSpPr>
          <p:cNvPr id="45" name="TextBox 44">
            <a:extLst>
              <a:ext uri="{FF2B5EF4-FFF2-40B4-BE49-F238E27FC236}">
                <a16:creationId xmlns:a16="http://schemas.microsoft.com/office/drawing/2014/main" id="{F4C67D0A-EA29-3786-9415-85B92206DD1B}"/>
              </a:ext>
            </a:extLst>
          </p:cNvPr>
          <p:cNvSpPr txBox="1"/>
          <p:nvPr/>
        </p:nvSpPr>
        <p:spPr>
          <a:xfrm>
            <a:off x="7152495" y="626736"/>
            <a:ext cx="385937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solidFill>
                  <a:schemeClr val="tx1">
                    <a:lumMod val="75000"/>
                    <a:lumOff val="25000"/>
                  </a:schemeClr>
                </a:solidFill>
                <a:latin typeface="Century Gothic"/>
              </a:rPr>
              <a:t>Mean Annual Water Equivalent in Snowpack</a:t>
            </a:r>
          </a:p>
        </p:txBody>
      </p:sp>
      <p:sp>
        <p:nvSpPr>
          <p:cNvPr id="46" name="TextBox 45">
            <a:extLst>
              <a:ext uri="{FF2B5EF4-FFF2-40B4-BE49-F238E27FC236}">
                <a16:creationId xmlns:a16="http://schemas.microsoft.com/office/drawing/2014/main" id="{ED0C09F1-161E-1104-2556-6F56AF4E7069}"/>
              </a:ext>
            </a:extLst>
          </p:cNvPr>
          <p:cNvSpPr txBox="1"/>
          <p:nvPr/>
        </p:nvSpPr>
        <p:spPr>
          <a:xfrm>
            <a:off x="9672373" y="6014585"/>
            <a:ext cx="991619"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cs typeface="Calibri"/>
              </a:rPr>
              <a:t>0   2.5   5 </a:t>
            </a:r>
            <a:endParaRPr lang="en-US" sz="1200">
              <a:solidFill>
                <a:schemeClr val="tx1">
                  <a:lumMod val="75000"/>
                  <a:lumOff val="25000"/>
                </a:schemeClr>
              </a:solidFill>
              <a:latin typeface="Century Gothic"/>
            </a:endParaRPr>
          </a:p>
        </p:txBody>
      </p:sp>
      <p:pic>
        <p:nvPicPr>
          <p:cNvPr id="48" name="Picture 48">
            <a:extLst>
              <a:ext uri="{FF2B5EF4-FFF2-40B4-BE49-F238E27FC236}">
                <a16:creationId xmlns:a16="http://schemas.microsoft.com/office/drawing/2014/main" id="{E57A46AB-5426-036C-788B-205E3B0ACF8B}"/>
              </a:ext>
            </a:extLst>
          </p:cNvPr>
          <p:cNvPicPr>
            <a:picLocks noChangeAspect="1"/>
          </p:cNvPicPr>
          <p:nvPr/>
        </p:nvPicPr>
        <p:blipFill>
          <a:blip r:embed="rId8"/>
          <a:stretch>
            <a:fillRect/>
          </a:stretch>
        </p:blipFill>
        <p:spPr>
          <a:xfrm>
            <a:off x="3582988" y="6215063"/>
            <a:ext cx="835025" cy="219076"/>
          </a:xfrm>
          <a:prstGeom prst="rect">
            <a:avLst/>
          </a:prstGeom>
        </p:spPr>
      </p:pic>
      <p:pic>
        <p:nvPicPr>
          <p:cNvPr id="49" name="Picture 48">
            <a:extLst>
              <a:ext uri="{FF2B5EF4-FFF2-40B4-BE49-F238E27FC236}">
                <a16:creationId xmlns:a16="http://schemas.microsoft.com/office/drawing/2014/main" id="{AC1ECFCB-7E1B-B25A-33A5-B2356E193DC5}"/>
              </a:ext>
            </a:extLst>
          </p:cNvPr>
          <p:cNvPicPr>
            <a:picLocks noChangeAspect="1"/>
          </p:cNvPicPr>
          <p:nvPr/>
        </p:nvPicPr>
        <p:blipFill>
          <a:blip r:embed="rId8"/>
          <a:stretch>
            <a:fillRect/>
          </a:stretch>
        </p:blipFill>
        <p:spPr>
          <a:xfrm>
            <a:off x="9721322" y="6240463"/>
            <a:ext cx="835025" cy="219076"/>
          </a:xfrm>
          <a:prstGeom prst="rect">
            <a:avLst/>
          </a:prstGeom>
        </p:spPr>
      </p:pic>
      <p:sp>
        <p:nvSpPr>
          <p:cNvPr id="4" name="Isosceles Triangle 3">
            <a:extLst>
              <a:ext uri="{FF2B5EF4-FFF2-40B4-BE49-F238E27FC236}">
                <a16:creationId xmlns:a16="http://schemas.microsoft.com/office/drawing/2014/main" id="{9605EDE6-8A78-89F0-447A-B32C0015D455}"/>
              </a:ext>
            </a:extLst>
          </p:cNvPr>
          <p:cNvSpPr/>
          <p:nvPr/>
        </p:nvSpPr>
        <p:spPr>
          <a:xfrm>
            <a:off x="396944" y="5740400"/>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201E35C-4396-A3CD-243F-F812BDE47A01}"/>
              </a:ext>
            </a:extLst>
          </p:cNvPr>
          <p:cNvSpPr txBox="1"/>
          <p:nvPr/>
        </p:nvSpPr>
        <p:spPr>
          <a:xfrm>
            <a:off x="626532" y="5731933"/>
            <a:ext cx="13207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3F3F3F"/>
                </a:solidFill>
                <a:latin typeface="Century Gothic"/>
              </a:rPr>
              <a:t>Willwood Dam</a:t>
            </a:r>
            <a:endParaRPr lang="en-US" sz="1600">
              <a:solidFill>
                <a:srgbClr val="3F3F3F"/>
              </a:solidFill>
            </a:endParaRPr>
          </a:p>
        </p:txBody>
      </p:sp>
      <p:sp>
        <p:nvSpPr>
          <p:cNvPr id="8" name="Isosceles Triangle 7">
            <a:extLst>
              <a:ext uri="{FF2B5EF4-FFF2-40B4-BE49-F238E27FC236}">
                <a16:creationId xmlns:a16="http://schemas.microsoft.com/office/drawing/2014/main" id="{226AF864-562B-7DCE-B13D-513F7910D383}"/>
              </a:ext>
            </a:extLst>
          </p:cNvPr>
          <p:cNvSpPr/>
          <p:nvPr/>
        </p:nvSpPr>
        <p:spPr>
          <a:xfrm>
            <a:off x="4181544" y="1371600"/>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Isosceles Triangle 8">
            <a:extLst>
              <a:ext uri="{FF2B5EF4-FFF2-40B4-BE49-F238E27FC236}">
                <a16:creationId xmlns:a16="http://schemas.microsoft.com/office/drawing/2014/main" id="{3812E236-E10F-294F-D416-7AE7C8651F3B}"/>
              </a:ext>
            </a:extLst>
          </p:cNvPr>
          <p:cNvSpPr/>
          <p:nvPr/>
        </p:nvSpPr>
        <p:spPr>
          <a:xfrm>
            <a:off x="10379143" y="1286933"/>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BA139983-C260-FEF3-5658-B5A9F745FB34}"/>
              </a:ext>
            </a:extLst>
          </p:cNvPr>
          <p:cNvSpPr/>
          <p:nvPr/>
        </p:nvSpPr>
        <p:spPr>
          <a:xfrm>
            <a:off x="6492944" y="5765799"/>
            <a:ext cx="203200" cy="194733"/>
          </a:xfrm>
          <a:prstGeom prst="triangle">
            <a:avLst/>
          </a:prstGeom>
          <a:solidFill>
            <a:schemeClr val="tx1">
              <a:lumMod val="75000"/>
              <a:lumOff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BACF87CB-1A68-EDC8-9D46-15F555DE1B7D}"/>
              </a:ext>
            </a:extLst>
          </p:cNvPr>
          <p:cNvSpPr txBox="1"/>
          <p:nvPr/>
        </p:nvSpPr>
        <p:spPr>
          <a:xfrm>
            <a:off x="6722532" y="5757332"/>
            <a:ext cx="132079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3F3F3F"/>
                </a:solidFill>
                <a:latin typeface="Century Gothic"/>
              </a:rPr>
              <a:t>Willwood Dam</a:t>
            </a:r>
            <a:endParaRPr lang="en-US" sz="1600">
              <a:solidFill>
                <a:srgbClr val="3F3F3F"/>
              </a:solidFill>
            </a:endParaRPr>
          </a:p>
        </p:txBody>
      </p:sp>
      <p:pic>
        <p:nvPicPr>
          <p:cNvPr id="20" name="Picture 9">
            <a:extLst>
              <a:ext uri="{FF2B5EF4-FFF2-40B4-BE49-F238E27FC236}">
                <a16:creationId xmlns:a16="http://schemas.microsoft.com/office/drawing/2014/main" id="{21FF0884-B186-1BC0-664F-3CFFFC0B3759}"/>
              </a:ext>
            </a:extLst>
          </p:cNvPr>
          <p:cNvPicPr>
            <a:picLocks noChangeAspect="1"/>
          </p:cNvPicPr>
          <p:nvPr/>
        </p:nvPicPr>
        <p:blipFill rotWithShape="1">
          <a:blip r:embed="rId9"/>
          <a:srcRect r="-2000" b="32846"/>
          <a:stretch/>
        </p:blipFill>
        <p:spPr>
          <a:xfrm>
            <a:off x="10448700" y="5764114"/>
            <a:ext cx="437197" cy="466938"/>
          </a:xfrm>
          <a:prstGeom prst="rect">
            <a:avLst/>
          </a:prstGeom>
        </p:spPr>
      </p:pic>
      <p:sp>
        <p:nvSpPr>
          <p:cNvPr id="22" name="TextBox 21">
            <a:extLst>
              <a:ext uri="{FF2B5EF4-FFF2-40B4-BE49-F238E27FC236}">
                <a16:creationId xmlns:a16="http://schemas.microsoft.com/office/drawing/2014/main" id="{7722FB1E-25AB-4723-51E0-1B1EA42316FD}"/>
              </a:ext>
            </a:extLst>
          </p:cNvPr>
          <p:cNvSpPr txBox="1"/>
          <p:nvPr/>
        </p:nvSpPr>
        <p:spPr>
          <a:xfrm>
            <a:off x="10537425" y="6223503"/>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rPr>
              <a:t>N</a:t>
            </a:r>
            <a:endParaRPr lang="en-US"/>
          </a:p>
        </p:txBody>
      </p:sp>
      <p:pic>
        <p:nvPicPr>
          <p:cNvPr id="24" name="Picture 9">
            <a:extLst>
              <a:ext uri="{FF2B5EF4-FFF2-40B4-BE49-F238E27FC236}">
                <a16:creationId xmlns:a16="http://schemas.microsoft.com/office/drawing/2014/main" id="{35A3C30D-C0C9-D705-46E6-492677E933EE}"/>
              </a:ext>
            </a:extLst>
          </p:cNvPr>
          <p:cNvPicPr>
            <a:picLocks noChangeAspect="1"/>
          </p:cNvPicPr>
          <p:nvPr/>
        </p:nvPicPr>
        <p:blipFill rotWithShape="1">
          <a:blip r:embed="rId9"/>
          <a:srcRect r="-2000" b="32846"/>
          <a:stretch/>
        </p:blipFill>
        <p:spPr>
          <a:xfrm>
            <a:off x="4333818" y="5760307"/>
            <a:ext cx="437197" cy="466938"/>
          </a:xfrm>
          <a:prstGeom prst="rect">
            <a:avLst/>
          </a:prstGeom>
        </p:spPr>
      </p:pic>
      <p:sp>
        <p:nvSpPr>
          <p:cNvPr id="26" name="TextBox 25">
            <a:extLst>
              <a:ext uri="{FF2B5EF4-FFF2-40B4-BE49-F238E27FC236}">
                <a16:creationId xmlns:a16="http://schemas.microsoft.com/office/drawing/2014/main" id="{5A9B2708-E840-3498-835B-838A5BC79EDD}"/>
              </a:ext>
            </a:extLst>
          </p:cNvPr>
          <p:cNvSpPr txBox="1"/>
          <p:nvPr/>
        </p:nvSpPr>
        <p:spPr>
          <a:xfrm>
            <a:off x="4415642" y="6183966"/>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latin typeface="Century Gothic"/>
              </a:rPr>
              <a:t>N</a:t>
            </a:r>
            <a:endParaRPr lang="en-US"/>
          </a:p>
        </p:txBody>
      </p:sp>
    </p:spTree>
    <p:extLst>
      <p:ext uri="{BB962C8B-B14F-4D97-AF65-F5344CB8AC3E}">
        <p14:creationId xmlns:p14="http://schemas.microsoft.com/office/powerpoint/2010/main" val="1675868083"/>
      </p:ext>
    </p:extLst>
  </p:cSld>
  <p:clrMapOvr>
    <a:masterClrMapping/>
  </p:clrMapOvr>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r>
              <a:rPr lang="en-US" sz="4000">
                <a:solidFill>
                  <a:srgbClr val="4DAEB3"/>
                </a:solidFill>
                <a:latin typeface="Century Gothic"/>
              </a:rPr>
              <a:t>– Spatial Analysis</a:t>
            </a:r>
            <a:endParaRPr lang="en-US" sz="4000"/>
          </a:p>
        </p:txBody>
      </p:sp>
      <p:sp>
        <p:nvSpPr>
          <p:cNvPr id="6" name="TextBox 5">
            <a:extLst>
              <a:ext uri="{FF2B5EF4-FFF2-40B4-BE49-F238E27FC236}">
                <a16:creationId xmlns:a16="http://schemas.microsoft.com/office/drawing/2014/main" id="{D07AF331-8F54-28E3-37D6-C51F3A03E52F}"/>
              </a:ext>
            </a:extLst>
          </p:cNvPr>
          <p:cNvSpPr txBox="1"/>
          <p:nvPr/>
        </p:nvSpPr>
        <p:spPr>
          <a:xfrm>
            <a:off x="437496" y="6293352"/>
            <a:ext cx="5566064" cy="261610"/>
          </a:xfrm>
          <a:prstGeom prst="rect">
            <a:avLst/>
          </a:prstGeom>
          <a:noFill/>
        </p:spPr>
        <p:txBody>
          <a:bodyPr wrap="square" lIns="91440" tIns="45720" rIns="91440" bIns="45720" rtlCol="0" anchor="t">
            <a:spAutoFit/>
          </a:bodyPr>
          <a:lstStyle/>
          <a:p>
            <a:r>
              <a:rPr lang="en-US" sz="1100">
                <a:solidFill>
                  <a:schemeClr val="tx1">
                    <a:lumMod val="75000"/>
                    <a:lumOff val="25000"/>
                  </a:schemeClr>
                </a:solidFill>
                <a:latin typeface="Century Gothic"/>
              </a:rPr>
              <a:t>Images: Google, </a:t>
            </a:r>
            <a:r>
              <a:rPr lang="en-US" sz="1100" err="1">
                <a:solidFill>
                  <a:schemeClr val="tx1">
                    <a:lumMod val="75000"/>
                    <a:lumOff val="25000"/>
                  </a:schemeClr>
                </a:solidFill>
                <a:latin typeface="Century Gothic"/>
              </a:rPr>
              <a:t>PlanetScope</a:t>
            </a:r>
            <a:endParaRPr lang="en-US" sz="1100">
              <a:solidFill>
                <a:schemeClr val="tx1">
                  <a:lumMod val="75000"/>
                  <a:lumOff val="25000"/>
                </a:schemeClr>
              </a:solidFill>
              <a:latin typeface="Century Gothic"/>
            </a:endParaRPr>
          </a:p>
        </p:txBody>
      </p:sp>
      <p:grpSp>
        <p:nvGrpSpPr>
          <p:cNvPr id="10" name="Group 9">
            <a:extLst>
              <a:ext uri="{FF2B5EF4-FFF2-40B4-BE49-F238E27FC236}">
                <a16:creationId xmlns:a16="http://schemas.microsoft.com/office/drawing/2014/main" id="{7E7C348B-E25B-555C-5DD3-2C31CF798349}"/>
              </a:ext>
            </a:extLst>
          </p:cNvPr>
          <p:cNvGrpSpPr/>
          <p:nvPr/>
        </p:nvGrpSpPr>
        <p:grpSpPr>
          <a:xfrm>
            <a:off x="278223" y="1076324"/>
            <a:ext cx="6540720" cy="3743325"/>
            <a:chOff x="278223" y="1076324"/>
            <a:chExt cx="6540720" cy="3743325"/>
          </a:xfrm>
        </p:grpSpPr>
        <p:pic>
          <p:nvPicPr>
            <p:cNvPr id="7" name="Picture 6">
              <a:extLst>
                <a:ext uri="{FF2B5EF4-FFF2-40B4-BE49-F238E27FC236}">
                  <a16:creationId xmlns:a16="http://schemas.microsoft.com/office/drawing/2014/main" id="{6ACD08E0-47A0-83E1-7AAC-35102BEA9D69}"/>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6" t="29005" r="-176" b="-126"/>
            <a:stretch/>
          </p:blipFill>
          <p:spPr>
            <a:xfrm>
              <a:off x="278223" y="1076324"/>
              <a:ext cx="6540720" cy="3743325"/>
            </a:xfrm>
            <a:prstGeom prst="rect">
              <a:avLst/>
            </a:prstGeom>
          </p:spPr>
        </p:pic>
        <p:sp>
          <p:nvSpPr>
            <p:cNvPr id="8" name="TextBox 7">
              <a:extLst>
                <a:ext uri="{FF2B5EF4-FFF2-40B4-BE49-F238E27FC236}">
                  <a16:creationId xmlns:a16="http://schemas.microsoft.com/office/drawing/2014/main" id="{01B9C204-0F5D-DFA9-6513-E912D905BA5A}"/>
                </a:ext>
              </a:extLst>
            </p:cNvPr>
            <p:cNvSpPr txBox="1"/>
            <p:nvPr/>
          </p:nvSpPr>
          <p:spPr>
            <a:xfrm>
              <a:off x="1729591" y="4458991"/>
              <a:ext cx="1083143" cy="307777"/>
            </a:xfrm>
            <a:prstGeom prst="rect">
              <a:avLst/>
            </a:prstGeom>
            <a:noFill/>
          </p:spPr>
          <p:txBody>
            <a:bodyPr wrap="square" rtlCol="0">
              <a:spAutoFit/>
            </a:bodyPr>
            <a:lstStyle/>
            <a:p>
              <a:r>
                <a:rPr lang="en-US" sz="1400" b="1">
                  <a:solidFill>
                    <a:schemeClr val="bg1"/>
                  </a:solidFill>
                  <a:latin typeface="Century Gothic" panose="020B0502020202020204" pitchFamily="34" charset="0"/>
                </a:rPr>
                <a:t>Dry Creek</a:t>
              </a:r>
            </a:p>
          </p:txBody>
        </p:sp>
        <p:sp>
          <p:nvSpPr>
            <p:cNvPr id="9" name="TextBox 8">
              <a:extLst>
                <a:ext uri="{FF2B5EF4-FFF2-40B4-BE49-F238E27FC236}">
                  <a16:creationId xmlns:a16="http://schemas.microsoft.com/office/drawing/2014/main" id="{EB50D3BF-07CA-8F0C-A8F0-14C7F70ADE6D}"/>
                </a:ext>
              </a:extLst>
            </p:cNvPr>
            <p:cNvSpPr txBox="1"/>
            <p:nvPr/>
          </p:nvSpPr>
          <p:spPr>
            <a:xfrm>
              <a:off x="3553803" y="1823423"/>
              <a:ext cx="1431054" cy="307777"/>
            </a:xfrm>
            <a:prstGeom prst="rect">
              <a:avLst/>
            </a:prstGeom>
            <a:noFill/>
          </p:spPr>
          <p:txBody>
            <a:bodyPr wrap="square" rtlCol="0">
              <a:spAutoFit/>
            </a:bodyPr>
            <a:lstStyle/>
            <a:p>
              <a:r>
                <a:rPr lang="en-US" sz="1400" b="1">
                  <a:solidFill>
                    <a:schemeClr val="bg1"/>
                  </a:solidFill>
                  <a:latin typeface="Century Gothic" panose="020B0502020202020204" pitchFamily="34" charset="0"/>
                </a:rPr>
                <a:t>Penney Gulch</a:t>
              </a:r>
            </a:p>
          </p:txBody>
        </p:sp>
        <p:cxnSp>
          <p:nvCxnSpPr>
            <p:cNvPr id="11" name="Straight Arrow Connector 10">
              <a:extLst>
                <a:ext uri="{FF2B5EF4-FFF2-40B4-BE49-F238E27FC236}">
                  <a16:creationId xmlns:a16="http://schemas.microsoft.com/office/drawing/2014/main" id="{6D07B813-DE79-E740-9D29-FC64DD949059}"/>
                </a:ext>
              </a:extLst>
            </p:cNvPr>
            <p:cNvCxnSpPr>
              <a:cxnSpLocks/>
              <a:stCxn id="8" idx="1"/>
            </p:cNvCxnSpPr>
            <p:nvPr/>
          </p:nvCxnSpPr>
          <p:spPr>
            <a:xfrm flipH="1" flipV="1">
              <a:off x="1000124" y="4287462"/>
              <a:ext cx="729467" cy="325418"/>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7D94290-754B-AB12-2CB9-9A7BAE2FE4AD}"/>
                </a:ext>
              </a:extLst>
            </p:cNvPr>
            <p:cNvCxnSpPr>
              <a:cxnSpLocks/>
              <a:stCxn id="9" idx="3"/>
            </p:cNvCxnSpPr>
            <p:nvPr/>
          </p:nvCxnSpPr>
          <p:spPr>
            <a:xfrm>
              <a:off x="4984857" y="1977312"/>
              <a:ext cx="787293" cy="652517"/>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42" name="Group 41">
            <a:extLst>
              <a:ext uri="{FF2B5EF4-FFF2-40B4-BE49-F238E27FC236}">
                <a16:creationId xmlns:a16="http://schemas.microsoft.com/office/drawing/2014/main" id="{23516684-1CE9-3CA2-83AF-655713ABFA72}"/>
              </a:ext>
            </a:extLst>
          </p:cNvPr>
          <p:cNvGrpSpPr/>
          <p:nvPr/>
        </p:nvGrpSpPr>
        <p:grpSpPr>
          <a:xfrm>
            <a:off x="2653381" y="3001457"/>
            <a:ext cx="8577889" cy="3627702"/>
            <a:chOff x="3870075" y="4258696"/>
            <a:chExt cx="8515539" cy="3497377"/>
          </a:xfrm>
        </p:grpSpPr>
        <p:grpSp>
          <p:nvGrpSpPr>
            <p:cNvPr id="41" name="Group 40">
              <a:extLst>
                <a:ext uri="{FF2B5EF4-FFF2-40B4-BE49-F238E27FC236}">
                  <a16:creationId xmlns:a16="http://schemas.microsoft.com/office/drawing/2014/main" id="{40B6BEC9-ECD3-AD5E-832B-88F1BA2625BF}"/>
                </a:ext>
              </a:extLst>
            </p:cNvPr>
            <p:cNvGrpSpPr/>
            <p:nvPr/>
          </p:nvGrpSpPr>
          <p:grpSpPr>
            <a:xfrm>
              <a:off x="3870075" y="4258696"/>
              <a:ext cx="8515539" cy="3497377"/>
              <a:chOff x="2838450" y="3743526"/>
              <a:chExt cx="8515539" cy="3497377"/>
            </a:xfrm>
          </p:grpSpPr>
          <p:sp>
            <p:nvSpPr>
              <p:cNvPr id="16" name="Rectangle 15">
                <a:extLst>
                  <a:ext uri="{FF2B5EF4-FFF2-40B4-BE49-F238E27FC236}">
                    <a16:creationId xmlns:a16="http://schemas.microsoft.com/office/drawing/2014/main" id="{2CAC8AEC-BB3B-5806-9763-57B66E8F7804}"/>
                  </a:ext>
                </a:extLst>
              </p:cNvPr>
              <p:cNvSpPr/>
              <p:nvPr/>
            </p:nvSpPr>
            <p:spPr>
              <a:xfrm>
                <a:off x="3392438" y="3743526"/>
                <a:ext cx="7961551" cy="3497377"/>
              </a:xfrm>
              <a:prstGeom prst="rect">
                <a:avLst/>
              </a:prstGeom>
              <a:solidFill>
                <a:schemeClr val="bg1"/>
              </a:solidFill>
              <a:ln w="38100">
                <a:solidFill>
                  <a:srgbClr val="A1D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7EC2EF60-93FD-E4BD-DDC1-754B5972456F}"/>
                  </a:ext>
                </a:extLst>
              </p:cNvPr>
              <p:cNvPicPr>
                <a:picLocks noChangeAspect="1"/>
              </p:cNvPicPr>
              <p:nvPr/>
            </p:nvPicPr>
            <p:blipFill rotWithShape="1">
              <a:blip r:embed="rId4"/>
              <a:srcRect l="4656" t="3525" r="2626" b="8066"/>
              <a:stretch/>
            </p:blipFill>
            <p:spPr>
              <a:xfrm>
                <a:off x="4277146" y="3900659"/>
                <a:ext cx="7037733" cy="2523498"/>
              </a:xfrm>
              <a:prstGeom prst="rect">
                <a:avLst/>
              </a:prstGeom>
            </p:spPr>
          </p:pic>
          <p:sp>
            <p:nvSpPr>
              <p:cNvPr id="19" name="TextBox 18">
                <a:extLst>
                  <a:ext uri="{FF2B5EF4-FFF2-40B4-BE49-F238E27FC236}">
                    <a16:creationId xmlns:a16="http://schemas.microsoft.com/office/drawing/2014/main" id="{65C1E5B7-FBA0-CA55-17D2-D8BCC54130A5}"/>
                  </a:ext>
                </a:extLst>
              </p:cNvPr>
              <p:cNvSpPr txBox="1"/>
              <p:nvPr/>
            </p:nvSpPr>
            <p:spPr>
              <a:xfrm>
                <a:off x="5768961" y="6821680"/>
                <a:ext cx="2963813"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Location</a:t>
                </a:r>
              </a:p>
            </p:txBody>
          </p:sp>
          <p:sp>
            <p:nvSpPr>
              <p:cNvPr id="20" name="TextBox 19">
                <a:extLst>
                  <a:ext uri="{FF2B5EF4-FFF2-40B4-BE49-F238E27FC236}">
                    <a16:creationId xmlns:a16="http://schemas.microsoft.com/office/drawing/2014/main" id="{861F7D48-73E0-6867-321F-504FEE7008D4}"/>
                  </a:ext>
                </a:extLst>
              </p:cNvPr>
              <p:cNvSpPr txBox="1"/>
              <p:nvPr/>
            </p:nvSpPr>
            <p:spPr>
              <a:xfrm rot="19800000">
                <a:off x="4355600" y="6735038"/>
                <a:ext cx="1524000" cy="261610"/>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Sulphur Creek</a:t>
                </a:r>
              </a:p>
            </p:txBody>
          </p:sp>
          <p:sp>
            <p:nvSpPr>
              <p:cNvPr id="21" name="TextBox 20">
                <a:extLst>
                  <a:ext uri="{FF2B5EF4-FFF2-40B4-BE49-F238E27FC236}">
                    <a16:creationId xmlns:a16="http://schemas.microsoft.com/office/drawing/2014/main" id="{823121A3-EFF1-CF8A-4ECB-45CE6BD59057}"/>
                  </a:ext>
                </a:extLst>
              </p:cNvPr>
              <p:cNvSpPr txBox="1"/>
              <p:nvPr/>
            </p:nvSpPr>
            <p:spPr>
              <a:xfrm rot="19800000">
                <a:off x="6012339" y="6807208"/>
                <a:ext cx="1832194" cy="261610"/>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Dry Creek</a:t>
                </a:r>
              </a:p>
            </p:txBody>
          </p:sp>
          <p:sp>
            <p:nvSpPr>
              <p:cNvPr id="22" name="TextBox 21">
                <a:extLst>
                  <a:ext uri="{FF2B5EF4-FFF2-40B4-BE49-F238E27FC236}">
                    <a16:creationId xmlns:a16="http://schemas.microsoft.com/office/drawing/2014/main" id="{872FEF92-BA28-3B25-BFCB-3623C2C24282}"/>
                  </a:ext>
                </a:extLst>
              </p:cNvPr>
              <p:cNvSpPr txBox="1"/>
              <p:nvPr/>
            </p:nvSpPr>
            <p:spPr>
              <a:xfrm rot="19800000">
                <a:off x="8931966" y="6726134"/>
                <a:ext cx="1524000" cy="261610"/>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Willwood Dam</a:t>
                </a:r>
              </a:p>
            </p:txBody>
          </p:sp>
          <p:cxnSp>
            <p:nvCxnSpPr>
              <p:cNvPr id="24" name="Straight Connector 23">
                <a:extLst>
                  <a:ext uri="{FF2B5EF4-FFF2-40B4-BE49-F238E27FC236}">
                    <a16:creationId xmlns:a16="http://schemas.microsoft.com/office/drawing/2014/main" id="{A532FBE1-F218-73C1-06E3-6E69BC4FDE3F}"/>
                  </a:ext>
                </a:extLst>
              </p:cNvPr>
              <p:cNvCxnSpPr>
                <a:cxnSpLocks/>
                <a:stCxn id="20" idx="3"/>
                <a:endCxn id="20" idx="3"/>
              </p:cNvCxnSpPr>
              <p:nvPr/>
            </p:nvCxnSpPr>
            <p:spPr>
              <a:xfrm>
                <a:off x="5777511" y="6484843"/>
                <a:ext cx="0" cy="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3626E602-9997-740C-1D5A-5B608D932A5C}"/>
                  </a:ext>
                </a:extLst>
              </p:cNvPr>
              <p:cNvCxnSpPr/>
              <p:nvPr/>
            </p:nvCxnSpPr>
            <p:spPr>
              <a:xfrm>
                <a:off x="5657850" y="6365219"/>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96095BB-D6AC-D0BF-E8C0-E2D4CCF3A047}"/>
                  </a:ext>
                </a:extLst>
              </p:cNvPr>
              <p:cNvCxnSpPr/>
              <p:nvPr/>
            </p:nvCxnSpPr>
            <p:spPr>
              <a:xfrm>
                <a:off x="7620000" y="6359493"/>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6287297-E2BB-C367-908A-04AD0832BE47}"/>
                  </a:ext>
                </a:extLst>
              </p:cNvPr>
              <p:cNvCxnSpPr/>
              <p:nvPr/>
            </p:nvCxnSpPr>
            <p:spPr>
              <a:xfrm>
                <a:off x="7712889" y="6362609"/>
                <a:ext cx="0" cy="228600"/>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673C6751-BE9C-B637-98EA-178B29CABE1C}"/>
                  </a:ext>
                </a:extLst>
              </p:cNvPr>
              <p:cNvCxnSpPr/>
              <p:nvPr/>
            </p:nvCxnSpPr>
            <p:spPr>
              <a:xfrm>
                <a:off x="10237470" y="6369035"/>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4E68291-01FF-AB0F-4089-14D5FFB26456}"/>
                  </a:ext>
                </a:extLst>
              </p:cNvPr>
              <p:cNvSpPr txBox="1"/>
              <p:nvPr/>
            </p:nvSpPr>
            <p:spPr>
              <a:xfrm rot="19800000">
                <a:off x="6164739" y="6959608"/>
                <a:ext cx="1832194" cy="261610"/>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Penney Gulch</a:t>
                </a:r>
              </a:p>
            </p:txBody>
          </p:sp>
          <p:cxnSp>
            <p:nvCxnSpPr>
              <p:cNvPr id="34" name="Straight Connector 33">
                <a:extLst>
                  <a:ext uri="{FF2B5EF4-FFF2-40B4-BE49-F238E27FC236}">
                    <a16:creationId xmlns:a16="http://schemas.microsoft.com/office/drawing/2014/main" id="{D0591A40-F4D5-9D06-D8A3-A39E3D17C853}"/>
                  </a:ext>
                </a:extLst>
              </p:cNvPr>
              <p:cNvCxnSpPr/>
              <p:nvPr/>
            </p:nvCxnSpPr>
            <p:spPr>
              <a:xfrm>
                <a:off x="4328160" y="6370229"/>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51EE7141-96D9-7FDE-97EF-3F866FC0009D}"/>
                  </a:ext>
                </a:extLst>
              </p:cNvPr>
              <p:cNvSpPr txBox="1"/>
              <p:nvPr/>
            </p:nvSpPr>
            <p:spPr>
              <a:xfrm rot="19800000">
                <a:off x="3072792" y="6742032"/>
                <a:ext cx="1524000" cy="430887"/>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N Fork Hwy/</a:t>
                </a:r>
              </a:p>
              <a:p>
                <a:pPr algn="r"/>
                <a:r>
                  <a:rPr lang="en-US" sz="1100" b="1">
                    <a:solidFill>
                      <a:schemeClr val="tx1">
                        <a:lumMod val="75000"/>
                        <a:lumOff val="25000"/>
                      </a:schemeClr>
                    </a:solidFill>
                    <a:latin typeface="Century Gothic" panose="020B0502020202020204" pitchFamily="34" charset="0"/>
                  </a:rPr>
                  <a:t>US-16</a:t>
                </a:r>
              </a:p>
            </p:txBody>
          </p:sp>
          <p:cxnSp>
            <p:nvCxnSpPr>
              <p:cNvPr id="36" name="Straight Connector 35">
                <a:extLst>
                  <a:ext uri="{FF2B5EF4-FFF2-40B4-BE49-F238E27FC236}">
                    <a16:creationId xmlns:a16="http://schemas.microsoft.com/office/drawing/2014/main" id="{32F89231-EA60-93A6-4484-D36757E181D6}"/>
                  </a:ext>
                </a:extLst>
              </p:cNvPr>
              <p:cNvCxnSpPr/>
              <p:nvPr/>
            </p:nvCxnSpPr>
            <p:spPr>
              <a:xfrm>
                <a:off x="9826194" y="6366058"/>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F7EA8406-7C44-2C97-291E-71A01E4BD4AE}"/>
                  </a:ext>
                </a:extLst>
              </p:cNvPr>
              <p:cNvSpPr txBox="1"/>
              <p:nvPr/>
            </p:nvSpPr>
            <p:spPr>
              <a:xfrm rot="19800000">
                <a:off x="8512549" y="6735038"/>
                <a:ext cx="1524000" cy="261610"/>
              </a:xfrm>
              <a:prstGeom prst="rect">
                <a:avLst/>
              </a:prstGeom>
              <a:noFill/>
            </p:spPr>
            <p:txBody>
              <a:bodyPr wrap="square" rtlCol="0">
                <a:spAutoFit/>
              </a:bodyPr>
              <a:lstStyle/>
              <a:p>
                <a:pPr algn="r"/>
                <a:r>
                  <a:rPr lang="en-US" sz="1100" b="1">
                    <a:solidFill>
                      <a:srgbClr val="9E0031"/>
                    </a:solidFill>
                    <a:latin typeface="Century Gothic" panose="020B0502020202020204" pitchFamily="34" charset="0"/>
                  </a:rPr>
                  <a:t>USGS Gage</a:t>
                </a:r>
              </a:p>
            </p:txBody>
          </p:sp>
          <p:cxnSp>
            <p:nvCxnSpPr>
              <p:cNvPr id="38" name="Straight Connector 37">
                <a:extLst>
                  <a:ext uri="{FF2B5EF4-FFF2-40B4-BE49-F238E27FC236}">
                    <a16:creationId xmlns:a16="http://schemas.microsoft.com/office/drawing/2014/main" id="{140DF376-A987-181D-D832-577BCF5B7775}"/>
                  </a:ext>
                </a:extLst>
              </p:cNvPr>
              <p:cNvCxnSpPr/>
              <p:nvPr/>
            </p:nvCxnSpPr>
            <p:spPr>
              <a:xfrm>
                <a:off x="6013440" y="6356255"/>
                <a:ext cx="0" cy="100254"/>
              </a:xfrm>
              <a:prstGeom prst="line">
                <a:avLst/>
              </a:prstGeom>
              <a:ln w="1905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5AC556F-4161-45FB-1CCE-3C61BC6074CB}"/>
                  </a:ext>
                </a:extLst>
              </p:cNvPr>
              <p:cNvSpPr txBox="1"/>
              <p:nvPr/>
            </p:nvSpPr>
            <p:spPr>
              <a:xfrm rot="19800000">
                <a:off x="4707151" y="6719730"/>
                <a:ext cx="1524000" cy="261610"/>
              </a:xfrm>
              <a:prstGeom prst="rect">
                <a:avLst/>
              </a:prstGeom>
              <a:noFill/>
            </p:spPr>
            <p:txBody>
              <a:bodyPr wrap="square" rtlCol="0">
                <a:spAutoFit/>
              </a:bodyPr>
              <a:lstStyle/>
              <a:p>
                <a:pPr algn="r"/>
                <a:r>
                  <a:rPr lang="en-US" sz="1100" b="1">
                    <a:solidFill>
                      <a:schemeClr val="tx1">
                        <a:lumMod val="75000"/>
                        <a:lumOff val="25000"/>
                      </a:schemeClr>
                    </a:solidFill>
                    <a:latin typeface="Century Gothic" panose="020B0502020202020204" pitchFamily="34" charset="0"/>
                  </a:rPr>
                  <a:t>WY-120 Bridge</a:t>
                </a:r>
              </a:p>
            </p:txBody>
          </p:sp>
          <p:sp>
            <p:nvSpPr>
              <p:cNvPr id="17" name="TextBox 16">
                <a:extLst>
                  <a:ext uri="{FF2B5EF4-FFF2-40B4-BE49-F238E27FC236}">
                    <a16:creationId xmlns:a16="http://schemas.microsoft.com/office/drawing/2014/main" id="{C1FF821B-37FC-3CE9-94B1-8966AC4FDFDC}"/>
                  </a:ext>
                </a:extLst>
              </p:cNvPr>
              <p:cNvSpPr txBox="1"/>
              <p:nvPr/>
            </p:nvSpPr>
            <p:spPr>
              <a:xfrm>
                <a:off x="2838450" y="3753356"/>
                <a:ext cx="1524000" cy="3046988"/>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5000</a:t>
                </a:r>
              </a:p>
              <a:p>
                <a:pPr algn="r"/>
                <a:r>
                  <a:rPr lang="en-US" sz="1600">
                    <a:solidFill>
                      <a:schemeClr val="tx1">
                        <a:lumMod val="75000"/>
                        <a:lumOff val="25000"/>
                      </a:schemeClr>
                    </a:solidFill>
                    <a:latin typeface="Century Gothic" panose="020B0502020202020204" pitchFamily="34" charset="0"/>
                  </a:rPr>
                  <a:t>4500</a:t>
                </a:r>
              </a:p>
              <a:p>
                <a:pPr algn="r"/>
                <a:r>
                  <a:rPr lang="en-US" sz="1600">
                    <a:solidFill>
                      <a:schemeClr val="tx1">
                        <a:lumMod val="75000"/>
                        <a:lumOff val="25000"/>
                      </a:schemeClr>
                    </a:solidFill>
                    <a:latin typeface="Century Gothic" panose="020B0502020202020204" pitchFamily="34" charset="0"/>
                  </a:rPr>
                  <a:t>4000</a:t>
                </a:r>
              </a:p>
              <a:p>
                <a:pPr algn="r"/>
                <a:r>
                  <a:rPr lang="en-US" sz="1600">
                    <a:solidFill>
                      <a:schemeClr val="tx1">
                        <a:lumMod val="75000"/>
                        <a:lumOff val="25000"/>
                      </a:schemeClr>
                    </a:solidFill>
                    <a:latin typeface="Century Gothic" panose="020B0502020202020204" pitchFamily="34" charset="0"/>
                  </a:rPr>
                  <a:t>3500</a:t>
                </a:r>
              </a:p>
              <a:p>
                <a:pPr algn="r"/>
                <a:r>
                  <a:rPr lang="en-US" sz="1600">
                    <a:solidFill>
                      <a:schemeClr val="tx1">
                        <a:lumMod val="75000"/>
                        <a:lumOff val="25000"/>
                      </a:schemeClr>
                    </a:solidFill>
                    <a:latin typeface="Century Gothic" panose="020B0502020202020204" pitchFamily="34" charset="0"/>
                  </a:rPr>
                  <a:t>3000</a:t>
                </a:r>
              </a:p>
              <a:p>
                <a:pPr algn="r"/>
                <a:r>
                  <a:rPr lang="en-US" sz="1600">
                    <a:solidFill>
                      <a:schemeClr val="tx1">
                        <a:lumMod val="75000"/>
                        <a:lumOff val="25000"/>
                      </a:schemeClr>
                    </a:solidFill>
                    <a:latin typeface="Century Gothic" panose="020B0502020202020204" pitchFamily="34" charset="0"/>
                  </a:rPr>
                  <a:t>2500</a:t>
                </a:r>
              </a:p>
              <a:p>
                <a:pPr algn="r"/>
                <a:r>
                  <a:rPr lang="en-US" sz="1600">
                    <a:solidFill>
                      <a:schemeClr val="tx1">
                        <a:lumMod val="75000"/>
                        <a:lumOff val="25000"/>
                      </a:schemeClr>
                    </a:solidFill>
                    <a:latin typeface="Century Gothic" panose="020B0502020202020204" pitchFamily="34" charset="0"/>
                  </a:rPr>
                  <a:t>2000</a:t>
                </a:r>
              </a:p>
              <a:p>
                <a:pPr algn="r"/>
                <a:r>
                  <a:rPr lang="en-US" sz="1600">
                    <a:solidFill>
                      <a:schemeClr val="tx1">
                        <a:lumMod val="75000"/>
                        <a:lumOff val="25000"/>
                      </a:schemeClr>
                    </a:solidFill>
                    <a:latin typeface="Century Gothic" panose="020B0502020202020204" pitchFamily="34" charset="0"/>
                  </a:rPr>
                  <a:t>1500</a:t>
                </a:r>
              </a:p>
              <a:p>
                <a:pPr algn="r"/>
                <a:r>
                  <a:rPr lang="en-US" sz="1600">
                    <a:solidFill>
                      <a:schemeClr val="tx1">
                        <a:lumMod val="75000"/>
                        <a:lumOff val="25000"/>
                      </a:schemeClr>
                    </a:solidFill>
                    <a:latin typeface="Century Gothic" panose="020B0502020202020204" pitchFamily="34" charset="0"/>
                  </a:rPr>
                  <a:t>1000</a:t>
                </a:r>
              </a:p>
              <a:p>
                <a:pPr algn="r"/>
                <a:r>
                  <a:rPr lang="en-US" sz="1600">
                    <a:solidFill>
                      <a:schemeClr val="tx1">
                        <a:lumMod val="75000"/>
                        <a:lumOff val="25000"/>
                      </a:schemeClr>
                    </a:solidFill>
                    <a:latin typeface="Century Gothic" panose="020B0502020202020204" pitchFamily="34" charset="0"/>
                  </a:rPr>
                  <a:t>500</a:t>
                </a:r>
              </a:p>
              <a:p>
                <a:pPr algn="r"/>
                <a:r>
                  <a:rPr lang="en-US" sz="1600">
                    <a:solidFill>
                      <a:schemeClr val="tx1">
                        <a:lumMod val="75000"/>
                        <a:lumOff val="25000"/>
                      </a:schemeClr>
                    </a:solidFill>
                    <a:latin typeface="Century Gothic" panose="020B0502020202020204" pitchFamily="34" charset="0"/>
                  </a:rPr>
                  <a:t>0</a:t>
                </a:r>
              </a:p>
              <a:p>
                <a:pPr algn="r"/>
                <a:endParaRPr lang="en-US" sz="1600">
                  <a:solidFill>
                    <a:schemeClr val="tx1">
                      <a:lumMod val="75000"/>
                      <a:lumOff val="25000"/>
                    </a:schemeClr>
                  </a:solidFill>
                  <a:latin typeface="Century Gothic" panose="020B0502020202020204" pitchFamily="34" charset="0"/>
                </a:endParaRPr>
              </a:p>
            </p:txBody>
          </p:sp>
        </p:grpSp>
        <p:sp>
          <p:nvSpPr>
            <p:cNvPr id="18" name="TextBox 17">
              <a:extLst>
                <a:ext uri="{FF2B5EF4-FFF2-40B4-BE49-F238E27FC236}">
                  <a16:creationId xmlns:a16="http://schemas.microsoft.com/office/drawing/2014/main" id="{CCF1B257-93BF-7571-5631-5E02349BE860}"/>
                </a:ext>
              </a:extLst>
            </p:cNvPr>
            <p:cNvSpPr txBox="1"/>
            <p:nvPr/>
          </p:nvSpPr>
          <p:spPr>
            <a:xfrm rot="16200000">
              <a:off x="3651767" y="5450949"/>
              <a:ext cx="2002023"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Turbidity, T (NTU)</a:t>
              </a:r>
            </a:p>
          </p:txBody>
        </p:sp>
      </p:grpSp>
      <p:sp>
        <p:nvSpPr>
          <p:cNvPr id="59" name="Oval 58">
            <a:extLst>
              <a:ext uri="{FF2B5EF4-FFF2-40B4-BE49-F238E27FC236}">
                <a16:creationId xmlns:a16="http://schemas.microsoft.com/office/drawing/2014/main" id="{438E9853-957C-4B68-6A21-0B1C39630749}"/>
              </a:ext>
            </a:extLst>
          </p:cNvPr>
          <p:cNvSpPr/>
          <p:nvPr/>
        </p:nvSpPr>
        <p:spPr>
          <a:xfrm>
            <a:off x="7246518" y="4133433"/>
            <a:ext cx="610863" cy="1980741"/>
          </a:xfrm>
          <a:prstGeom prst="ellipse">
            <a:avLst/>
          </a:prstGeom>
          <a:noFill/>
          <a:ln w="57150">
            <a:solidFill>
              <a:srgbClr val="E9806E">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65" name="Isosceles Triangle 64">
            <a:extLst>
              <a:ext uri="{FF2B5EF4-FFF2-40B4-BE49-F238E27FC236}">
                <a16:creationId xmlns:a16="http://schemas.microsoft.com/office/drawing/2014/main" id="{E822FFE0-321E-1545-B7A8-BABA4EE255E1}"/>
              </a:ext>
            </a:extLst>
          </p:cNvPr>
          <p:cNvSpPr/>
          <p:nvPr/>
        </p:nvSpPr>
        <p:spPr>
          <a:xfrm>
            <a:off x="9618793" y="5104326"/>
            <a:ext cx="125102" cy="121227"/>
          </a:xfrm>
          <a:prstGeom prst="triangle">
            <a:avLst/>
          </a:prstGeom>
          <a:solidFill>
            <a:srgbClr val="E9806E"/>
          </a:solidFill>
          <a:ln>
            <a:solidFill>
              <a:srgbClr val="9E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8F858367-2D44-5C37-506B-397C702E5F66}"/>
              </a:ext>
            </a:extLst>
          </p:cNvPr>
          <p:cNvGrpSpPr/>
          <p:nvPr/>
        </p:nvGrpSpPr>
        <p:grpSpPr>
          <a:xfrm>
            <a:off x="345892" y="1146111"/>
            <a:ext cx="1959426" cy="1108715"/>
            <a:chOff x="345892" y="1155636"/>
            <a:chExt cx="1959426" cy="1108715"/>
          </a:xfrm>
        </p:grpSpPr>
        <p:grpSp>
          <p:nvGrpSpPr>
            <p:cNvPr id="23" name="Group 22">
              <a:extLst>
                <a:ext uri="{FF2B5EF4-FFF2-40B4-BE49-F238E27FC236}">
                  <a16:creationId xmlns:a16="http://schemas.microsoft.com/office/drawing/2014/main" id="{EBED5AC4-550D-E044-5176-310436CA1EEF}"/>
                </a:ext>
              </a:extLst>
            </p:cNvPr>
            <p:cNvGrpSpPr/>
            <p:nvPr/>
          </p:nvGrpSpPr>
          <p:grpSpPr>
            <a:xfrm>
              <a:off x="345892" y="1155636"/>
              <a:ext cx="1959426" cy="1108715"/>
              <a:chOff x="345892" y="1155636"/>
              <a:chExt cx="1959426" cy="1108715"/>
            </a:xfrm>
          </p:grpSpPr>
          <p:sp>
            <p:nvSpPr>
              <p:cNvPr id="49" name="Rectangle 48">
                <a:extLst>
                  <a:ext uri="{FF2B5EF4-FFF2-40B4-BE49-F238E27FC236}">
                    <a16:creationId xmlns:a16="http://schemas.microsoft.com/office/drawing/2014/main" id="{855D4213-5068-3AF9-FB0D-4EA0EC92FBCA}"/>
                  </a:ext>
                </a:extLst>
              </p:cNvPr>
              <p:cNvSpPr/>
              <p:nvPr/>
            </p:nvSpPr>
            <p:spPr>
              <a:xfrm>
                <a:off x="356106" y="1155636"/>
                <a:ext cx="1949212" cy="1089592"/>
              </a:xfrm>
              <a:prstGeom prst="rect">
                <a:avLst/>
              </a:prstGeom>
              <a:solidFill>
                <a:schemeClr val="bg1"/>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13EA51F0-98F3-0A2F-9F47-D626023DD8C5}"/>
                  </a:ext>
                </a:extLst>
              </p:cNvPr>
              <p:cNvSpPr txBox="1"/>
              <p:nvPr/>
            </p:nvSpPr>
            <p:spPr>
              <a:xfrm>
                <a:off x="512827" y="1494910"/>
                <a:ext cx="556119" cy="769441"/>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3000</a:t>
                </a:r>
              </a:p>
              <a:p>
                <a:endParaRPr lang="en-US" sz="1200">
                  <a:solidFill>
                    <a:schemeClr val="tx1">
                      <a:lumMod val="75000"/>
                      <a:lumOff val="25000"/>
                    </a:schemeClr>
                  </a:solidFill>
                  <a:latin typeface="Century Gothic" panose="020B0502020202020204" pitchFamily="34" charset="0"/>
                </a:endParaRPr>
              </a:p>
              <a:p>
                <a:endParaRPr lang="en-US" sz="1100">
                  <a:solidFill>
                    <a:schemeClr val="tx1">
                      <a:lumMod val="75000"/>
                      <a:lumOff val="25000"/>
                    </a:schemeClr>
                  </a:solidFill>
                  <a:latin typeface="Century Gothic" panose="020B0502020202020204" pitchFamily="34" charset="0"/>
                </a:endParaRPr>
              </a:p>
              <a:p>
                <a:r>
                  <a:rPr lang="en-US" sz="1050">
                    <a:solidFill>
                      <a:schemeClr val="tx1">
                        <a:lumMod val="75000"/>
                        <a:lumOff val="25000"/>
                      </a:schemeClr>
                    </a:solidFill>
                    <a:latin typeface="Century Gothic" panose="020B0502020202020204" pitchFamily="34" charset="0"/>
                  </a:rPr>
                  <a:t>0</a:t>
                </a:r>
              </a:p>
            </p:txBody>
          </p:sp>
          <p:sp>
            <p:nvSpPr>
              <p:cNvPr id="53" name="TextBox 52">
                <a:extLst>
                  <a:ext uri="{FF2B5EF4-FFF2-40B4-BE49-F238E27FC236}">
                    <a16:creationId xmlns:a16="http://schemas.microsoft.com/office/drawing/2014/main" id="{C5F7BDB2-5382-730F-BCBC-FF4156A6BE23}"/>
                  </a:ext>
                </a:extLst>
              </p:cNvPr>
              <p:cNvSpPr txBox="1"/>
              <p:nvPr/>
            </p:nvSpPr>
            <p:spPr>
              <a:xfrm>
                <a:off x="345892" y="1338490"/>
                <a:ext cx="1308463" cy="261610"/>
              </a:xfrm>
              <a:prstGeom prst="rect">
                <a:avLst/>
              </a:prstGeom>
              <a:noFill/>
            </p:spPr>
            <p:txBody>
              <a:bodyPr wrap="square" rtlCol="0">
                <a:spAutoFit/>
              </a:bodyPr>
              <a:lstStyle/>
              <a:p>
                <a:r>
                  <a:rPr lang="en-US" sz="1050" b="1">
                    <a:solidFill>
                      <a:schemeClr val="tx1">
                        <a:lumMod val="75000"/>
                        <a:lumOff val="25000"/>
                      </a:schemeClr>
                    </a:solidFill>
                    <a:latin typeface="Century Gothic" panose="020B0502020202020204" pitchFamily="34" charset="0"/>
                  </a:rPr>
                  <a:t>Turbidity (FNU)</a:t>
                </a:r>
              </a:p>
            </p:txBody>
          </p:sp>
          <p:pic>
            <p:nvPicPr>
              <p:cNvPr id="55" name="Picture 54">
                <a:extLst>
                  <a:ext uri="{FF2B5EF4-FFF2-40B4-BE49-F238E27FC236}">
                    <a16:creationId xmlns:a16="http://schemas.microsoft.com/office/drawing/2014/main" id="{E71C9BA1-74D3-8C7A-5882-3E905BAC6FFF}"/>
                  </a:ext>
                </a:extLst>
              </p:cNvPr>
              <p:cNvPicPr>
                <a:picLocks noChangeAspect="1"/>
              </p:cNvPicPr>
              <p:nvPr/>
            </p:nvPicPr>
            <p:blipFill>
              <a:blip r:embed="rId5"/>
              <a:stretch>
                <a:fillRect/>
              </a:stretch>
            </p:blipFill>
            <p:spPr>
              <a:xfrm>
                <a:off x="392616" y="1213507"/>
                <a:ext cx="171450" cy="200025"/>
              </a:xfrm>
              <a:prstGeom prst="rect">
                <a:avLst/>
              </a:prstGeom>
            </p:spPr>
          </p:pic>
          <p:sp>
            <p:nvSpPr>
              <p:cNvPr id="56" name="TextBox 55">
                <a:extLst>
                  <a:ext uri="{FF2B5EF4-FFF2-40B4-BE49-F238E27FC236}">
                    <a16:creationId xmlns:a16="http://schemas.microsoft.com/office/drawing/2014/main" id="{4F92B289-D7A4-3828-66B2-5A03E4CFAFF0}"/>
                  </a:ext>
                </a:extLst>
              </p:cNvPr>
              <p:cNvSpPr txBox="1"/>
              <p:nvPr/>
            </p:nvSpPr>
            <p:spPr>
              <a:xfrm>
                <a:off x="475458" y="1155636"/>
                <a:ext cx="1695450" cy="253916"/>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Turbidity Sample Point</a:t>
                </a:r>
              </a:p>
            </p:txBody>
          </p:sp>
          <p:pic>
            <p:nvPicPr>
              <p:cNvPr id="67" name="Picture 9" descr="A picture containing arrow&#10;&#10;Description automatically generated">
                <a:extLst>
                  <a:ext uri="{FF2B5EF4-FFF2-40B4-BE49-F238E27FC236}">
                    <a16:creationId xmlns:a16="http://schemas.microsoft.com/office/drawing/2014/main" id="{ED5E8DDD-422A-DDF8-99F1-3C8F07CC4224}"/>
                  </a:ext>
                </a:extLst>
              </p:cNvPr>
              <p:cNvPicPr>
                <a:picLocks noChangeAspect="1"/>
              </p:cNvPicPr>
              <p:nvPr/>
            </p:nvPicPr>
            <p:blipFill rotWithShape="1">
              <a:blip r:embed="rId6"/>
              <a:srcRect t="10760" b="28386"/>
              <a:stretch/>
            </p:blipFill>
            <p:spPr>
              <a:xfrm>
                <a:off x="1843915" y="1632901"/>
                <a:ext cx="428625" cy="423128"/>
              </a:xfrm>
              <a:prstGeom prst="rect">
                <a:avLst/>
              </a:prstGeom>
            </p:spPr>
          </p:pic>
          <p:pic>
            <p:nvPicPr>
              <p:cNvPr id="4" name="Picture 3">
                <a:extLst>
                  <a:ext uri="{FF2B5EF4-FFF2-40B4-BE49-F238E27FC236}">
                    <a16:creationId xmlns:a16="http://schemas.microsoft.com/office/drawing/2014/main" id="{68B474E9-DA2C-0D3F-38B7-7A27022768AD}"/>
                  </a:ext>
                </a:extLst>
              </p:cNvPr>
              <p:cNvPicPr>
                <a:picLocks noChangeAspect="1"/>
              </p:cNvPicPr>
              <p:nvPr/>
            </p:nvPicPr>
            <p:blipFill>
              <a:blip r:embed="rId7"/>
              <a:stretch>
                <a:fillRect/>
              </a:stretch>
            </p:blipFill>
            <p:spPr>
              <a:xfrm>
                <a:off x="423721" y="1592406"/>
                <a:ext cx="134568" cy="611670"/>
              </a:xfrm>
              <a:prstGeom prst="rect">
                <a:avLst/>
              </a:prstGeom>
            </p:spPr>
          </p:pic>
          <p:sp>
            <p:nvSpPr>
              <p:cNvPr id="13" name="TextBox 12">
                <a:extLst>
                  <a:ext uri="{FF2B5EF4-FFF2-40B4-BE49-F238E27FC236}">
                    <a16:creationId xmlns:a16="http://schemas.microsoft.com/office/drawing/2014/main" id="{212749C0-2D96-DA80-0631-5F834E400FE7}"/>
                  </a:ext>
                </a:extLst>
              </p:cNvPr>
              <p:cNvSpPr txBox="1"/>
              <p:nvPr/>
            </p:nvSpPr>
            <p:spPr>
              <a:xfrm>
                <a:off x="1922800" y="1955849"/>
                <a:ext cx="25975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N</a:t>
                </a:r>
              </a:p>
            </p:txBody>
          </p:sp>
        </p:grpSp>
        <p:pic>
          <p:nvPicPr>
            <p:cNvPr id="43" name="Picture 42" descr="A picture containing application&#10;&#10;Description automatically generated">
              <a:extLst>
                <a:ext uri="{FF2B5EF4-FFF2-40B4-BE49-F238E27FC236}">
                  <a16:creationId xmlns:a16="http://schemas.microsoft.com/office/drawing/2014/main" id="{341E4936-9FE9-8259-8E0B-A0E6C1616E69}"/>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641" t="4313" r="82126" b="92842"/>
            <a:stretch/>
          </p:blipFill>
          <p:spPr>
            <a:xfrm>
              <a:off x="783234" y="2046727"/>
              <a:ext cx="996348" cy="149718"/>
            </a:xfrm>
            <a:prstGeom prst="rect">
              <a:avLst/>
            </a:prstGeom>
          </p:spPr>
        </p:pic>
        <p:sp>
          <p:nvSpPr>
            <p:cNvPr id="44" name="TextBox 43">
              <a:extLst>
                <a:ext uri="{FF2B5EF4-FFF2-40B4-BE49-F238E27FC236}">
                  <a16:creationId xmlns:a16="http://schemas.microsoft.com/office/drawing/2014/main" id="{C52BEB47-CA6F-0D82-594D-194BF084580C}"/>
                </a:ext>
              </a:extLst>
            </p:cNvPr>
            <p:cNvSpPr txBox="1"/>
            <p:nvPr/>
          </p:nvSpPr>
          <p:spPr>
            <a:xfrm>
              <a:off x="690017" y="1900814"/>
              <a:ext cx="1308463" cy="230832"/>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0m     100m     200m</a:t>
              </a:r>
            </a:p>
          </p:txBody>
        </p:sp>
      </p:grpSp>
      <p:sp>
        <p:nvSpPr>
          <p:cNvPr id="46" name="TextBox 45">
            <a:extLst>
              <a:ext uri="{FF2B5EF4-FFF2-40B4-BE49-F238E27FC236}">
                <a16:creationId xmlns:a16="http://schemas.microsoft.com/office/drawing/2014/main" id="{79EE6FB1-1121-A047-964F-CF9923C9E54C}"/>
              </a:ext>
            </a:extLst>
          </p:cNvPr>
          <p:cNvSpPr txBox="1"/>
          <p:nvPr/>
        </p:nvSpPr>
        <p:spPr>
          <a:xfrm>
            <a:off x="7246518" y="1359986"/>
            <a:ext cx="3440137" cy="1323439"/>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Sampling turbidity values along the river centerline allows us to locate sediment plumes.</a:t>
            </a:r>
          </a:p>
        </p:txBody>
      </p:sp>
      <p:sp>
        <p:nvSpPr>
          <p:cNvPr id="47" name="TextBox 46">
            <a:extLst>
              <a:ext uri="{FF2B5EF4-FFF2-40B4-BE49-F238E27FC236}">
                <a16:creationId xmlns:a16="http://schemas.microsoft.com/office/drawing/2014/main" id="{F793FE59-8F06-9547-AB73-B811F9E80006}"/>
              </a:ext>
            </a:extLst>
          </p:cNvPr>
          <p:cNvSpPr txBox="1"/>
          <p:nvPr/>
        </p:nvSpPr>
        <p:spPr>
          <a:xfrm>
            <a:off x="6003560" y="3511742"/>
            <a:ext cx="1889252" cy="584775"/>
          </a:xfrm>
          <a:prstGeom prst="rect">
            <a:avLst/>
          </a:prstGeom>
          <a:noFill/>
        </p:spPr>
        <p:txBody>
          <a:bodyPr wrap="square" rtlCol="0">
            <a:spAutoFit/>
          </a:bodyPr>
          <a:lstStyle/>
          <a:p>
            <a:r>
              <a:rPr lang="en-US" sz="1600" b="1">
                <a:solidFill>
                  <a:srgbClr val="E9806E"/>
                </a:solidFill>
                <a:latin typeface="Century Gothic" panose="020B0502020202020204" pitchFamily="34" charset="0"/>
              </a:rPr>
              <a:t>Spike indicates sediment plume:</a:t>
            </a:r>
          </a:p>
        </p:txBody>
      </p:sp>
    </p:spTree>
    <p:extLst>
      <p:ext uri="{BB962C8B-B14F-4D97-AF65-F5344CB8AC3E}">
        <p14:creationId xmlns:p14="http://schemas.microsoft.com/office/powerpoint/2010/main" val="1325917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E468E932-55B8-E63C-9CC3-8D9EE235681B}"/>
              </a:ext>
            </a:extLst>
          </p:cNvPr>
          <p:cNvPicPr>
            <a:picLocks noChangeAspect="1"/>
          </p:cNvPicPr>
          <p:nvPr/>
        </p:nvPicPr>
        <p:blipFill rotWithShape="1">
          <a:blip r:embed="rId3"/>
          <a:srcRect l="8831" t="3358" r="3739" b="30121"/>
          <a:stretch/>
        </p:blipFill>
        <p:spPr>
          <a:xfrm>
            <a:off x="1229816" y="1236077"/>
            <a:ext cx="9473594" cy="3705591"/>
          </a:xfrm>
          <a:prstGeom prst="rect">
            <a:avLst/>
          </a:prstGeom>
        </p:spPr>
      </p:pic>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113538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r>
              <a:rPr lang="en-US" sz="4000">
                <a:solidFill>
                  <a:srgbClr val="4DAEB3"/>
                </a:solidFill>
                <a:latin typeface="Century Gothic"/>
              </a:rPr>
              <a:t>– Spatial Analysis </a:t>
            </a:r>
            <a:r>
              <a:rPr lang="en-US" sz="4000" b="1">
                <a:solidFill>
                  <a:srgbClr val="4DAEB3"/>
                </a:solidFill>
                <a:latin typeface="Century Gothic"/>
              </a:rPr>
              <a:t> </a:t>
            </a:r>
            <a:endParaRPr lang="en-US"/>
          </a:p>
        </p:txBody>
      </p:sp>
      <p:sp>
        <p:nvSpPr>
          <p:cNvPr id="13" name="Oval 12">
            <a:extLst>
              <a:ext uri="{FF2B5EF4-FFF2-40B4-BE49-F238E27FC236}">
                <a16:creationId xmlns:a16="http://schemas.microsoft.com/office/drawing/2014/main" id="{B81CE79C-3686-43C5-3F92-079557F1F20F}"/>
              </a:ext>
            </a:extLst>
          </p:cNvPr>
          <p:cNvSpPr/>
          <p:nvPr/>
        </p:nvSpPr>
        <p:spPr>
          <a:xfrm rot="16200000">
            <a:off x="7428557" y="3014192"/>
            <a:ext cx="610863" cy="3244089"/>
          </a:xfrm>
          <a:prstGeom prst="ellipse">
            <a:avLst/>
          </a:prstGeom>
          <a:noFill/>
          <a:ln w="57150">
            <a:solidFill>
              <a:srgbClr val="E9806E">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F5B0718-F3CF-510B-86B3-3301C017E52E}"/>
              </a:ext>
            </a:extLst>
          </p:cNvPr>
          <p:cNvSpPr/>
          <p:nvPr/>
        </p:nvSpPr>
        <p:spPr>
          <a:xfrm>
            <a:off x="1406067" y="1639006"/>
            <a:ext cx="1111221" cy="3244089"/>
          </a:xfrm>
          <a:prstGeom prst="ellipse">
            <a:avLst/>
          </a:prstGeom>
          <a:noFill/>
          <a:ln w="57150">
            <a:solidFill>
              <a:srgbClr val="E9806E">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17" name="Oval 16">
            <a:extLst>
              <a:ext uri="{FF2B5EF4-FFF2-40B4-BE49-F238E27FC236}">
                <a16:creationId xmlns:a16="http://schemas.microsoft.com/office/drawing/2014/main" id="{03B8CFAB-243D-9D1C-8CC5-F7B37897CE74}"/>
              </a:ext>
            </a:extLst>
          </p:cNvPr>
          <p:cNvSpPr/>
          <p:nvPr/>
        </p:nvSpPr>
        <p:spPr>
          <a:xfrm>
            <a:off x="4601089" y="3639619"/>
            <a:ext cx="1218798" cy="996617"/>
          </a:xfrm>
          <a:prstGeom prst="ellipse">
            <a:avLst/>
          </a:prstGeom>
          <a:noFill/>
          <a:ln w="57150">
            <a:solidFill>
              <a:srgbClr val="E9806E">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4F2C5DAC-B305-B703-CB63-C7B7FA38D71F}"/>
              </a:ext>
            </a:extLst>
          </p:cNvPr>
          <p:cNvSpPr txBox="1"/>
          <p:nvPr/>
        </p:nvSpPr>
        <p:spPr>
          <a:xfrm>
            <a:off x="274574" y="5252591"/>
            <a:ext cx="2242714" cy="1323439"/>
          </a:xfrm>
          <a:prstGeom prst="rect">
            <a:avLst/>
          </a:prstGeom>
          <a:noFill/>
        </p:spPr>
        <p:txBody>
          <a:bodyPr wrap="square" rtlCol="0">
            <a:spAutoFit/>
          </a:bodyPr>
          <a:lstStyle/>
          <a:p>
            <a:r>
              <a:rPr lang="en-US" sz="1600" b="1">
                <a:solidFill>
                  <a:srgbClr val="E9806E"/>
                </a:solidFill>
                <a:latin typeface="Century Gothic" panose="020B0502020202020204" pitchFamily="34" charset="0"/>
              </a:rPr>
              <a:t>Rapids and shadows in upper watershed cause spikes unrelated to turbidity.</a:t>
            </a:r>
          </a:p>
        </p:txBody>
      </p:sp>
      <p:sp>
        <p:nvSpPr>
          <p:cNvPr id="20" name="TextBox 19">
            <a:extLst>
              <a:ext uri="{FF2B5EF4-FFF2-40B4-BE49-F238E27FC236}">
                <a16:creationId xmlns:a16="http://schemas.microsoft.com/office/drawing/2014/main" id="{12663305-4289-3BED-1921-AC322B6846B5}"/>
              </a:ext>
            </a:extLst>
          </p:cNvPr>
          <p:cNvSpPr txBox="1"/>
          <p:nvPr/>
        </p:nvSpPr>
        <p:spPr>
          <a:xfrm>
            <a:off x="10703410" y="2760365"/>
            <a:ext cx="1889252" cy="1077218"/>
          </a:xfrm>
          <a:prstGeom prst="rect">
            <a:avLst/>
          </a:prstGeom>
          <a:noFill/>
        </p:spPr>
        <p:txBody>
          <a:bodyPr wrap="square" rtlCol="0">
            <a:spAutoFit/>
          </a:bodyPr>
          <a:lstStyle/>
          <a:p>
            <a:r>
              <a:rPr lang="en-US" sz="1600" b="1">
                <a:solidFill>
                  <a:srgbClr val="E9806E"/>
                </a:solidFill>
                <a:latin typeface="Century Gothic" panose="020B0502020202020204" pitchFamily="34" charset="0"/>
              </a:rPr>
              <a:t>Baseline </a:t>
            </a:r>
          </a:p>
          <a:p>
            <a:r>
              <a:rPr lang="en-US" sz="1600" b="1">
                <a:solidFill>
                  <a:srgbClr val="E9806E"/>
                </a:solidFill>
                <a:latin typeface="Century Gothic" panose="020B0502020202020204" pitchFamily="34" charset="0"/>
              </a:rPr>
              <a:t>turbidity is </a:t>
            </a:r>
          </a:p>
          <a:p>
            <a:r>
              <a:rPr lang="en-US" sz="1600" b="1">
                <a:solidFill>
                  <a:srgbClr val="E9806E"/>
                </a:solidFill>
                <a:latin typeface="Century Gothic" panose="020B0502020202020204" pitchFamily="34" charset="0"/>
              </a:rPr>
              <a:t>usually below </a:t>
            </a:r>
          </a:p>
          <a:p>
            <a:r>
              <a:rPr lang="en-US" sz="1600" b="1">
                <a:solidFill>
                  <a:srgbClr val="E9806E"/>
                </a:solidFill>
                <a:latin typeface="Century Gothic" panose="020B0502020202020204" pitchFamily="34" charset="0"/>
              </a:rPr>
              <a:t>20 FNU.</a:t>
            </a:r>
          </a:p>
        </p:txBody>
      </p:sp>
      <p:sp>
        <p:nvSpPr>
          <p:cNvPr id="21" name="TextBox 20">
            <a:extLst>
              <a:ext uri="{FF2B5EF4-FFF2-40B4-BE49-F238E27FC236}">
                <a16:creationId xmlns:a16="http://schemas.microsoft.com/office/drawing/2014/main" id="{942361E7-F2CB-27E1-A54D-FB8641C54B9B}"/>
              </a:ext>
            </a:extLst>
          </p:cNvPr>
          <p:cNvSpPr txBox="1"/>
          <p:nvPr/>
        </p:nvSpPr>
        <p:spPr>
          <a:xfrm>
            <a:off x="3930635" y="1502061"/>
            <a:ext cx="1889252" cy="1323439"/>
          </a:xfrm>
          <a:prstGeom prst="rect">
            <a:avLst/>
          </a:prstGeom>
          <a:noFill/>
        </p:spPr>
        <p:txBody>
          <a:bodyPr wrap="square" rtlCol="0">
            <a:spAutoFit/>
          </a:bodyPr>
          <a:lstStyle/>
          <a:p>
            <a:r>
              <a:rPr lang="en-US" sz="1600" b="1">
                <a:solidFill>
                  <a:srgbClr val="E9806E"/>
                </a:solidFill>
                <a:latin typeface="Century Gothic" panose="020B0502020202020204" pitchFamily="34" charset="0"/>
              </a:rPr>
              <a:t>Spike with sustained high levels of turbidity afterwards indicates plume.</a:t>
            </a:r>
          </a:p>
        </p:txBody>
      </p:sp>
      <p:cxnSp>
        <p:nvCxnSpPr>
          <p:cNvPr id="23" name="Straight Connector 22">
            <a:extLst>
              <a:ext uri="{FF2B5EF4-FFF2-40B4-BE49-F238E27FC236}">
                <a16:creationId xmlns:a16="http://schemas.microsoft.com/office/drawing/2014/main" id="{A3AD8128-9F0C-C7E8-48A3-E8305FA79E33}"/>
              </a:ext>
            </a:extLst>
          </p:cNvPr>
          <p:cNvCxnSpPr>
            <a:cxnSpLocks/>
            <a:stCxn id="13" idx="4"/>
          </p:cNvCxnSpPr>
          <p:nvPr/>
        </p:nvCxnSpPr>
        <p:spPr>
          <a:xfrm flipV="1">
            <a:off x="9356033" y="3298974"/>
            <a:ext cx="1347377" cy="1337262"/>
          </a:xfrm>
          <a:prstGeom prst="line">
            <a:avLst/>
          </a:prstGeom>
          <a:ln w="57150">
            <a:solidFill>
              <a:srgbClr val="E9806E">
                <a:alpha val="69804"/>
              </a:srgb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9B23A48-C2EA-20AE-4D0B-D99A480C9DE6}"/>
              </a:ext>
            </a:extLst>
          </p:cNvPr>
          <p:cNvCxnSpPr>
            <a:cxnSpLocks/>
            <a:stCxn id="17" idx="0"/>
            <a:endCxn id="21" idx="2"/>
          </p:cNvCxnSpPr>
          <p:nvPr/>
        </p:nvCxnSpPr>
        <p:spPr>
          <a:xfrm flipH="1" flipV="1">
            <a:off x="4875261" y="2825500"/>
            <a:ext cx="335227" cy="814119"/>
          </a:xfrm>
          <a:prstGeom prst="line">
            <a:avLst/>
          </a:prstGeom>
          <a:ln w="57150">
            <a:solidFill>
              <a:srgbClr val="E9806E">
                <a:alpha val="69804"/>
              </a:srgb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E31CEEC-B90C-EEEF-BC98-EF703E4BF1DD}"/>
              </a:ext>
            </a:extLst>
          </p:cNvPr>
          <p:cNvCxnSpPr>
            <a:cxnSpLocks/>
            <a:stCxn id="19" idx="0"/>
            <a:endCxn id="14" idx="4"/>
          </p:cNvCxnSpPr>
          <p:nvPr/>
        </p:nvCxnSpPr>
        <p:spPr>
          <a:xfrm flipV="1">
            <a:off x="1395931" y="4883095"/>
            <a:ext cx="565747" cy="369496"/>
          </a:xfrm>
          <a:prstGeom prst="line">
            <a:avLst/>
          </a:prstGeom>
          <a:ln w="57150">
            <a:solidFill>
              <a:srgbClr val="E9806E">
                <a:alpha val="69804"/>
              </a:srgbClr>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7C16569-0178-D5B3-5A02-7AF91DD9AD82}"/>
              </a:ext>
            </a:extLst>
          </p:cNvPr>
          <p:cNvSpPr txBox="1"/>
          <p:nvPr/>
        </p:nvSpPr>
        <p:spPr>
          <a:xfrm>
            <a:off x="3297382" y="5252591"/>
            <a:ext cx="6336145"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Distance downstream of the US-16 Bridge (km)</a:t>
            </a:r>
          </a:p>
        </p:txBody>
      </p:sp>
      <p:sp>
        <p:nvSpPr>
          <p:cNvPr id="4" name="TextBox 3">
            <a:extLst>
              <a:ext uri="{FF2B5EF4-FFF2-40B4-BE49-F238E27FC236}">
                <a16:creationId xmlns:a16="http://schemas.microsoft.com/office/drawing/2014/main" id="{368F6AA7-0C58-CFCF-6238-7A4871BDE74C}"/>
              </a:ext>
            </a:extLst>
          </p:cNvPr>
          <p:cNvSpPr txBox="1"/>
          <p:nvPr/>
        </p:nvSpPr>
        <p:spPr>
          <a:xfrm rot="16200000">
            <a:off x="-533334" y="2580911"/>
            <a:ext cx="2370105"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Turbidity (FNU)</a:t>
            </a:r>
          </a:p>
        </p:txBody>
      </p:sp>
      <p:sp>
        <p:nvSpPr>
          <p:cNvPr id="5" name="TextBox 4">
            <a:extLst>
              <a:ext uri="{FF2B5EF4-FFF2-40B4-BE49-F238E27FC236}">
                <a16:creationId xmlns:a16="http://schemas.microsoft.com/office/drawing/2014/main" id="{4D5D0394-31DA-2960-BED3-1984284FAC36}"/>
              </a:ext>
            </a:extLst>
          </p:cNvPr>
          <p:cNvSpPr txBox="1"/>
          <p:nvPr/>
        </p:nvSpPr>
        <p:spPr>
          <a:xfrm>
            <a:off x="1229816" y="4849662"/>
            <a:ext cx="11285457"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0             5              10            15            20            25            30            35            40            45</a:t>
            </a:r>
          </a:p>
        </p:txBody>
      </p:sp>
      <p:sp>
        <p:nvSpPr>
          <p:cNvPr id="6" name="TextBox 5">
            <a:extLst>
              <a:ext uri="{FF2B5EF4-FFF2-40B4-BE49-F238E27FC236}">
                <a16:creationId xmlns:a16="http://schemas.microsoft.com/office/drawing/2014/main" id="{2915DD69-5816-85E4-9945-DCE128E59901}"/>
              </a:ext>
            </a:extLst>
          </p:cNvPr>
          <p:cNvSpPr txBox="1"/>
          <p:nvPr/>
        </p:nvSpPr>
        <p:spPr>
          <a:xfrm>
            <a:off x="704572" y="1085566"/>
            <a:ext cx="664330" cy="4014625"/>
          </a:xfrm>
          <a:prstGeom prst="rect">
            <a:avLst/>
          </a:prstGeom>
          <a:noFill/>
        </p:spPr>
        <p:txBody>
          <a:bodyPr wrap="square" rtlCol="0">
            <a:spAutoFit/>
          </a:bodyPr>
          <a:lstStyle/>
          <a:p>
            <a:pPr algn="r">
              <a:lnSpc>
                <a:spcPct val="127000"/>
              </a:lnSpc>
            </a:pPr>
            <a:r>
              <a:rPr lang="en-US">
                <a:solidFill>
                  <a:schemeClr val="tx1">
                    <a:lumMod val="75000"/>
                    <a:lumOff val="25000"/>
                  </a:schemeClr>
                </a:solidFill>
                <a:latin typeface="Century Gothic" panose="020B0502020202020204" pitchFamily="34" charset="0"/>
              </a:rPr>
              <a:t>500</a:t>
            </a:r>
          </a:p>
          <a:p>
            <a:pPr algn="r">
              <a:lnSpc>
                <a:spcPct val="127000"/>
              </a:lnSpc>
            </a:pPr>
            <a:r>
              <a:rPr lang="en-US">
                <a:solidFill>
                  <a:schemeClr val="tx1">
                    <a:lumMod val="75000"/>
                    <a:lumOff val="25000"/>
                  </a:schemeClr>
                </a:solidFill>
                <a:latin typeface="Century Gothic" panose="020B0502020202020204" pitchFamily="34" charset="0"/>
              </a:rPr>
              <a:t>450</a:t>
            </a:r>
          </a:p>
          <a:p>
            <a:pPr algn="r">
              <a:lnSpc>
                <a:spcPct val="127000"/>
              </a:lnSpc>
            </a:pPr>
            <a:r>
              <a:rPr lang="en-US">
                <a:solidFill>
                  <a:schemeClr val="tx1">
                    <a:lumMod val="75000"/>
                    <a:lumOff val="25000"/>
                  </a:schemeClr>
                </a:solidFill>
                <a:latin typeface="Century Gothic" panose="020B0502020202020204" pitchFamily="34" charset="0"/>
              </a:rPr>
              <a:t>400</a:t>
            </a:r>
          </a:p>
          <a:p>
            <a:pPr algn="r">
              <a:lnSpc>
                <a:spcPct val="127000"/>
              </a:lnSpc>
            </a:pPr>
            <a:r>
              <a:rPr lang="en-US">
                <a:solidFill>
                  <a:schemeClr val="tx1">
                    <a:lumMod val="75000"/>
                    <a:lumOff val="25000"/>
                  </a:schemeClr>
                </a:solidFill>
                <a:latin typeface="Century Gothic" panose="020B0502020202020204" pitchFamily="34" charset="0"/>
              </a:rPr>
              <a:t>350</a:t>
            </a:r>
          </a:p>
          <a:p>
            <a:pPr algn="r">
              <a:lnSpc>
                <a:spcPct val="127000"/>
              </a:lnSpc>
            </a:pPr>
            <a:r>
              <a:rPr lang="en-US">
                <a:solidFill>
                  <a:schemeClr val="tx1">
                    <a:lumMod val="75000"/>
                    <a:lumOff val="25000"/>
                  </a:schemeClr>
                </a:solidFill>
                <a:latin typeface="Century Gothic" panose="020B0502020202020204" pitchFamily="34" charset="0"/>
              </a:rPr>
              <a:t>300</a:t>
            </a:r>
          </a:p>
          <a:p>
            <a:pPr algn="r">
              <a:lnSpc>
                <a:spcPct val="127000"/>
              </a:lnSpc>
            </a:pPr>
            <a:r>
              <a:rPr lang="en-US">
                <a:solidFill>
                  <a:schemeClr val="tx1">
                    <a:lumMod val="75000"/>
                    <a:lumOff val="25000"/>
                  </a:schemeClr>
                </a:solidFill>
                <a:latin typeface="Century Gothic" panose="020B0502020202020204" pitchFamily="34" charset="0"/>
              </a:rPr>
              <a:t>250</a:t>
            </a:r>
          </a:p>
          <a:p>
            <a:pPr algn="r">
              <a:lnSpc>
                <a:spcPct val="127000"/>
              </a:lnSpc>
            </a:pPr>
            <a:r>
              <a:rPr lang="en-US">
                <a:solidFill>
                  <a:schemeClr val="tx1">
                    <a:lumMod val="75000"/>
                    <a:lumOff val="25000"/>
                  </a:schemeClr>
                </a:solidFill>
                <a:latin typeface="Century Gothic" panose="020B0502020202020204" pitchFamily="34" charset="0"/>
              </a:rPr>
              <a:t>200</a:t>
            </a:r>
          </a:p>
          <a:p>
            <a:pPr algn="r">
              <a:lnSpc>
                <a:spcPct val="127000"/>
              </a:lnSpc>
            </a:pPr>
            <a:r>
              <a:rPr lang="en-US">
                <a:solidFill>
                  <a:schemeClr val="tx1">
                    <a:lumMod val="75000"/>
                    <a:lumOff val="25000"/>
                  </a:schemeClr>
                </a:solidFill>
                <a:latin typeface="Century Gothic" panose="020B0502020202020204" pitchFamily="34" charset="0"/>
              </a:rPr>
              <a:t>150</a:t>
            </a:r>
          </a:p>
          <a:p>
            <a:pPr algn="r">
              <a:lnSpc>
                <a:spcPct val="127000"/>
              </a:lnSpc>
            </a:pPr>
            <a:r>
              <a:rPr lang="en-US">
                <a:solidFill>
                  <a:schemeClr val="tx1">
                    <a:lumMod val="75000"/>
                    <a:lumOff val="25000"/>
                  </a:schemeClr>
                </a:solidFill>
                <a:latin typeface="Century Gothic" panose="020B0502020202020204" pitchFamily="34" charset="0"/>
              </a:rPr>
              <a:t>100</a:t>
            </a:r>
          </a:p>
          <a:p>
            <a:pPr algn="r">
              <a:lnSpc>
                <a:spcPct val="127000"/>
              </a:lnSpc>
            </a:pPr>
            <a:r>
              <a:rPr lang="en-US">
                <a:solidFill>
                  <a:schemeClr val="tx1">
                    <a:lumMod val="75000"/>
                    <a:lumOff val="25000"/>
                  </a:schemeClr>
                </a:solidFill>
                <a:latin typeface="Century Gothic" panose="020B0502020202020204" pitchFamily="34" charset="0"/>
              </a:rPr>
              <a:t>50</a:t>
            </a:r>
          </a:p>
          <a:p>
            <a:pPr algn="r">
              <a:lnSpc>
                <a:spcPct val="127000"/>
              </a:lnSpc>
            </a:pPr>
            <a:r>
              <a:rPr lang="en-US">
                <a:solidFill>
                  <a:schemeClr val="tx1">
                    <a:lumMod val="75000"/>
                    <a:lumOff val="25000"/>
                  </a:schemeClr>
                </a:solidFill>
                <a:latin typeface="Century Gothic" panose="020B0502020202020204" pitchFamily="34" charset="0"/>
              </a:rPr>
              <a:t>0</a:t>
            </a:r>
          </a:p>
        </p:txBody>
      </p:sp>
      <p:graphicFrame>
        <p:nvGraphicFramePr>
          <p:cNvPr id="8" name="Table 8">
            <a:extLst>
              <a:ext uri="{FF2B5EF4-FFF2-40B4-BE49-F238E27FC236}">
                <a16:creationId xmlns:a16="http://schemas.microsoft.com/office/drawing/2014/main" id="{52939F0D-2562-57ED-0D54-4196B7152FDE}"/>
              </a:ext>
            </a:extLst>
          </p:cNvPr>
          <p:cNvGraphicFramePr>
            <a:graphicFrameLocks noGrp="1"/>
          </p:cNvGraphicFramePr>
          <p:nvPr>
            <p:extLst>
              <p:ext uri="{D42A27DB-BD31-4B8C-83A1-F6EECF244321}">
                <p14:modId xmlns:p14="http://schemas.microsoft.com/office/powerpoint/2010/main" val="1639029212"/>
              </p:ext>
            </p:extLst>
          </p:nvPr>
        </p:nvGraphicFramePr>
        <p:xfrm>
          <a:off x="2715491" y="5702516"/>
          <a:ext cx="8127999" cy="741680"/>
        </p:xfrm>
        <a:graphic>
          <a:graphicData uri="http://schemas.openxmlformats.org/drawingml/2006/table">
            <a:tbl>
              <a:tblPr firstRow="1" bandRow="1">
                <a:tableStyleId>{2D5ABB26-0587-4C30-8999-92F81FD0307C}</a:tableStyleId>
              </a:tblPr>
              <a:tblGrid>
                <a:gridCol w="2709333">
                  <a:extLst>
                    <a:ext uri="{9D8B030D-6E8A-4147-A177-3AD203B41FA5}">
                      <a16:colId xmlns:a16="http://schemas.microsoft.com/office/drawing/2014/main" val="1810970658"/>
                    </a:ext>
                  </a:extLst>
                </a:gridCol>
                <a:gridCol w="2709333">
                  <a:extLst>
                    <a:ext uri="{9D8B030D-6E8A-4147-A177-3AD203B41FA5}">
                      <a16:colId xmlns:a16="http://schemas.microsoft.com/office/drawing/2014/main" val="3039493591"/>
                    </a:ext>
                  </a:extLst>
                </a:gridCol>
                <a:gridCol w="2709333">
                  <a:extLst>
                    <a:ext uri="{9D8B030D-6E8A-4147-A177-3AD203B41FA5}">
                      <a16:colId xmlns:a16="http://schemas.microsoft.com/office/drawing/2014/main" val="2968996432"/>
                    </a:ext>
                  </a:extLst>
                </a:gridCol>
              </a:tblGrid>
              <a:tr h="370840">
                <a:tc>
                  <a:txBody>
                    <a:bodyPr/>
                    <a:lstStyle/>
                    <a:p>
                      <a:r>
                        <a:rPr lang="en-US" sz="1600">
                          <a:solidFill>
                            <a:schemeClr val="tx1">
                              <a:lumMod val="75000"/>
                              <a:lumOff val="25000"/>
                            </a:schemeClr>
                          </a:solidFill>
                          <a:latin typeface="Century Gothic" panose="020B0502020202020204" pitchFamily="34" charset="0"/>
                        </a:rPr>
                        <a:t>July 22</a:t>
                      </a:r>
                      <a:r>
                        <a:rPr lang="en-US" sz="1600" baseline="30000">
                          <a:solidFill>
                            <a:schemeClr val="tx1">
                              <a:lumMod val="75000"/>
                              <a:lumOff val="25000"/>
                            </a:schemeClr>
                          </a:solidFill>
                          <a:latin typeface="Century Gothic" panose="020B0502020202020204" pitchFamily="34" charset="0"/>
                        </a:rPr>
                        <a:t>nd</a:t>
                      </a:r>
                      <a:r>
                        <a:rPr lang="en-US" sz="1600">
                          <a:solidFill>
                            <a:schemeClr val="tx1">
                              <a:lumMod val="75000"/>
                              <a:lumOff val="25000"/>
                            </a:schemeClr>
                          </a:solidFill>
                          <a:latin typeface="Century Gothic" panose="020B0502020202020204" pitchFamily="34" charset="0"/>
                        </a:rPr>
                        <a:t>, 2019</a:t>
                      </a:r>
                    </a:p>
                  </a:txBody>
                  <a:tcPr/>
                </a:tc>
                <a:tc>
                  <a:txBody>
                    <a:bodyPr/>
                    <a:lstStyle/>
                    <a:p>
                      <a:r>
                        <a:rPr lang="en-US" sz="1600">
                          <a:solidFill>
                            <a:schemeClr val="tx1">
                              <a:lumMod val="75000"/>
                              <a:lumOff val="25000"/>
                            </a:schemeClr>
                          </a:solidFill>
                          <a:latin typeface="Century Gothic" panose="020B0502020202020204" pitchFamily="34" charset="0"/>
                        </a:rPr>
                        <a:t>October 31st, 2020</a:t>
                      </a:r>
                      <a:r>
                        <a:rPr lang="en-US" sz="1600" baseline="30000">
                          <a:solidFill>
                            <a:schemeClr val="tx1">
                              <a:lumMod val="75000"/>
                              <a:lumOff val="25000"/>
                            </a:schemeClr>
                          </a:solidFill>
                          <a:latin typeface="Century Gothic" panose="020B0502020202020204" pitchFamily="34" charset="0"/>
                        </a:rPr>
                        <a:t> </a:t>
                      </a:r>
                      <a:endParaRPr lang="en-US" sz="1600">
                        <a:solidFill>
                          <a:schemeClr val="tx1">
                            <a:lumMod val="75000"/>
                            <a:lumOff val="25000"/>
                          </a:schemeClr>
                        </a:solidFill>
                        <a:latin typeface="Century Gothic" panose="020B0502020202020204" pitchFamily="34" charset="0"/>
                      </a:endParaRPr>
                    </a:p>
                  </a:txBody>
                  <a:tcPr/>
                </a:tc>
                <a:tc>
                  <a:txBody>
                    <a:bodyPr/>
                    <a:lstStyle/>
                    <a:p>
                      <a:r>
                        <a:rPr lang="en-US" sz="1600">
                          <a:solidFill>
                            <a:schemeClr val="tx1">
                              <a:lumMod val="75000"/>
                              <a:lumOff val="25000"/>
                            </a:schemeClr>
                          </a:solidFill>
                          <a:latin typeface="Century Gothic" panose="020B0502020202020204" pitchFamily="34" charset="0"/>
                        </a:rPr>
                        <a:t>April 4</a:t>
                      </a:r>
                      <a:r>
                        <a:rPr lang="en-US" sz="1600" baseline="30000">
                          <a:solidFill>
                            <a:schemeClr val="tx1">
                              <a:lumMod val="75000"/>
                              <a:lumOff val="25000"/>
                            </a:schemeClr>
                          </a:solidFill>
                          <a:latin typeface="Century Gothic" panose="020B0502020202020204" pitchFamily="34" charset="0"/>
                        </a:rPr>
                        <a:t>th</a:t>
                      </a:r>
                      <a:r>
                        <a:rPr lang="en-US" sz="1600">
                          <a:solidFill>
                            <a:schemeClr val="tx1">
                              <a:lumMod val="75000"/>
                              <a:lumOff val="25000"/>
                            </a:schemeClr>
                          </a:solidFill>
                          <a:latin typeface="Century Gothic" panose="020B0502020202020204" pitchFamily="34" charset="0"/>
                        </a:rPr>
                        <a:t>, 2021</a:t>
                      </a:r>
                    </a:p>
                  </a:txBody>
                  <a:tcPr/>
                </a:tc>
                <a:extLst>
                  <a:ext uri="{0D108BD9-81ED-4DB2-BD59-A6C34878D82A}">
                    <a16:rowId xmlns:a16="http://schemas.microsoft.com/office/drawing/2014/main" val="4107499939"/>
                  </a:ext>
                </a:extLst>
              </a:tr>
              <a:tr h="370840">
                <a:tc>
                  <a:txBody>
                    <a:bodyPr/>
                    <a:lstStyle/>
                    <a:p>
                      <a:r>
                        <a:rPr lang="en-US" sz="1600">
                          <a:solidFill>
                            <a:schemeClr val="tx1">
                              <a:lumMod val="75000"/>
                              <a:lumOff val="25000"/>
                            </a:schemeClr>
                          </a:solidFill>
                          <a:latin typeface="Century Gothic" panose="020B0502020202020204" pitchFamily="34" charset="0"/>
                        </a:rPr>
                        <a:t>June 10</a:t>
                      </a:r>
                      <a:r>
                        <a:rPr lang="en-US" sz="1600" baseline="30000">
                          <a:solidFill>
                            <a:schemeClr val="tx1">
                              <a:lumMod val="75000"/>
                              <a:lumOff val="25000"/>
                            </a:schemeClr>
                          </a:solidFill>
                          <a:latin typeface="Century Gothic" panose="020B0502020202020204" pitchFamily="34" charset="0"/>
                        </a:rPr>
                        <a:t>th</a:t>
                      </a:r>
                      <a:r>
                        <a:rPr lang="en-US" sz="1600">
                          <a:solidFill>
                            <a:schemeClr val="tx1">
                              <a:lumMod val="75000"/>
                              <a:lumOff val="25000"/>
                            </a:schemeClr>
                          </a:solidFill>
                          <a:latin typeface="Century Gothic" panose="020B0502020202020204" pitchFamily="34" charset="0"/>
                        </a:rPr>
                        <a:t>, 2021</a:t>
                      </a:r>
                    </a:p>
                  </a:txBody>
                  <a:tcPr/>
                </a:tc>
                <a:tc>
                  <a:txBody>
                    <a:bodyPr/>
                    <a:lstStyle/>
                    <a:p>
                      <a:r>
                        <a:rPr lang="en-US" sz="1600">
                          <a:solidFill>
                            <a:schemeClr val="tx1">
                              <a:lumMod val="75000"/>
                              <a:lumOff val="25000"/>
                            </a:schemeClr>
                          </a:solidFill>
                          <a:latin typeface="Century Gothic" panose="020B0502020202020204" pitchFamily="34" charset="0"/>
                        </a:rPr>
                        <a:t>July 19</a:t>
                      </a:r>
                      <a:r>
                        <a:rPr lang="en-US" sz="1600" baseline="30000">
                          <a:solidFill>
                            <a:schemeClr val="tx1">
                              <a:lumMod val="75000"/>
                              <a:lumOff val="25000"/>
                            </a:schemeClr>
                          </a:solidFill>
                          <a:latin typeface="Century Gothic" panose="020B0502020202020204" pitchFamily="34" charset="0"/>
                        </a:rPr>
                        <a:t>th</a:t>
                      </a:r>
                      <a:r>
                        <a:rPr lang="en-US" sz="1600">
                          <a:solidFill>
                            <a:schemeClr val="tx1">
                              <a:lumMod val="75000"/>
                              <a:lumOff val="25000"/>
                            </a:schemeClr>
                          </a:solidFill>
                          <a:latin typeface="Century Gothic" panose="020B0502020202020204" pitchFamily="34" charset="0"/>
                        </a:rPr>
                        <a:t>, 2021</a:t>
                      </a:r>
                    </a:p>
                  </a:txBody>
                  <a:tcPr/>
                </a:tc>
                <a:tc>
                  <a:txBody>
                    <a:bodyPr/>
                    <a:lstStyle/>
                    <a:p>
                      <a:r>
                        <a:rPr lang="en-US" sz="1600">
                          <a:solidFill>
                            <a:schemeClr val="tx1">
                              <a:lumMod val="75000"/>
                              <a:lumOff val="25000"/>
                            </a:schemeClr>
                          </a:solidFill>
                          <a:latin typeface="Century Gothic" panose="020B0502020202020204" pitchFamily="34" charset="0"/>
                        </a:rPr>
                        <a:t>October 15</a:t>
                      </a:r>
                      <a:r>
                        <a:rPr lang="en-US" sz="1600" baseline="30000">
                          <a:solidFill>
                            <a:schemeClr val="tx1">
                              <a:lumMod val="75000"/>
                              <a:lumOff val="25000"/>
                            </a:schemeClr>
                          </a:solidFill>
                          <a:latin typeface="Century Gothic" panose="020B0502020202020204" pitchFamily="34" charset="0"/>
                        </a:rPr>
                        <a:t>th</a:t>
                      </a:r>
                      <a:r>
                        <a:rPr lang="en-US" sz="1600">
                          <a:solidFill>
                            <a:schemeClr val="tx1">
                              <a:lumMod val="75000"/>
                              <a:lumOff val="25000"/>
                            </a:schemeClr>
                          </a:solidFill>
                          <a:latin typeface="Century Gothic" panose="020B0502020202020204" pitchFamily="34" charset="0"/>
                        </a:rPr>
                        <a:t>, 2021</a:t>
                      </a:r>
                    </a:p>
                  </a:txBody>
                  <a:tcPr/>
                </a:tc>
                <a:extLst>
                  <a:ext uri="{0D108BD9-81ED-4DB2-BD59-A6C34878D82A}">
                    <a16:rowId xmlns:a16="http://schemas.microsoft.com/office/drawing/2014/main" val="3817116825"/>
                  </a:ext>
                </a:extLst>
              </a:tr>
            </a:tbl>
          </a:graphicData>
        </a:graphic>
      </p:graphicFrame>
      <p:grpSp>
        <p:nvGrpSpPr>
          <p:cNvPr id="25" name="Group 24">
            <a:extLst>
              <a:ext uri="{FF2B5EF4-FFF2-40B4-BE49-F238E27FC236}">
                <a16:creationId xmlns:a16="http://schemas.microsoft.com/office/drawing/2014/main" id="{E0B6135A-0AE0-FF56-F4C7-90C183EC8BAF}"/>
              </a:ext>
            </a:extLst>
          </p:cNvPr>
          <p:cNvGrpSpPr/>
          <p:nvPr/>
        </p:nvGrpSpPr>
        <p:grpSpPr>
          <a:xfrm>
            <a:off x="2623128" y="5823661"/>
            <a:ext cx="5524768" cy="453602"/>
            <a:chOff x="2623128" y="5823661"/>
            <a:chExt cx="5524768" cy="453602"/>
          </a:xfrm>
        </p:grpSpPr>
        <p:sp>
          <p:nvSpPr>
            <p:cNvPr id="9" name="Isosceles Triangle 8">
              <a:extLst>
                <a:ext uri="{FF2B5EF4-FFF2-40B4-BE49-F238E27FC236}">
                  <a16:creationId xmlns:a16="http://schemas.microsoft.com/office/drawing/2014/main" id="{D437EB81-DED5-9AB9-00D7-FAFE04741185}"/>
                </a:ext>
              </a:extLst>
            </p:cNvPr>
            <p:cNvSpPr>
              <a:spLocks noChangeAspect="1"/>
            </p:cNvSpPr>
            <p:nvPr/>
          </p:nvSpPr>
          <p:spPr>
            <a:xfrm>
              <a:off x="5290278" y="5840729"/>
              <a:ext cx="109728" cy="81177"/>
            </a:xfrm>
            <a:prstGeom prst="triangle">
              <a:avLst/>
            </a:prstGeom>
            <a:solidFill>
              <a:srgbClr val="792011"/>
            </a:solidFill>
            <a:ln w="127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7CBDD11B-6E7F-27BE-3D33-3C165548E7B9}"/>
                </a:ext>
              </a:extLst>
            </p:cNvPr>
            <p:cNvSpPr/>
            <p:nvPr/>
          </p:nvSpPr>
          <p:spPr>
            <a:xfrm>
              <a:off x="8055532" y="6187773"/>
              <a:ext cx="92364" cy="86600"/>
            </a:xfrm>
            <a:prstGeom prst="ellipse">
              <a:avLst/>
            </a:prstGeom>
            <a:solidFill>
              <a:srgbClr val="190E50"/>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0A727A7-63C4-4086-F9B2-B88A12084253}"/>
                </a:ext>
              </a:extLst>
            </p:cNvPr>
            <p:cNvSpPr>
              <a:spLocks noChangeAspect="1"/>
            </p:cNvSpPr>
            <p:nvPr/>
          </p:nvSpPr>
          <p:spPr>
            <a:xfrm>
              <a:off x="2623128" y="5823661"/>
              <a:ext cx="91652" cy="91440"/>
            </a:xfrm>
            <a:prstGeom prst="rect">
              <a:avLst/>
            </a:prstGeom>
            <a:solidFill>
              <a:srgbClr val="67603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D558BCD-980D-274E-4520-2AAAF1361B44}"/>
                </a:ext>
              </a:extLst>
            </p:cNvPr>
            <p:cNvSpPr>
              <a:spLocks noChangeAspect="1"/>
            </p:cNvSpPr>
            <p:nvPr/>
          </p:nvSpPr>
          <p:spPr>
            <a:xfrm rot="2700000">
              <a:off x="8067994" y="5849163"/>
              <a:ext cx="73322" cy="73152"/>
            </a:xfrm>
            <a:prstGeom prst="rect">
              <a:avLst/>
            </a:prstGeom>
            <a:solidFill>
              <a:srgbClr val="025257"/>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25CE8855-FE62-A886-3DF4-A9AEF7260906}"/>
                </a:ext>
              </a:extLst>
            </p:cNvPr>
            <p:cNvSpPr/>
            <p:nvPr/>
          </p:nvSpPr>
          <p:spPr>
            <a:xfrm>
              <a:off x="5298960" y="6187773"/>
              <a:ext cx="92364" cy="86600"/>
            </a:xfrm>
            <a:prstGeom prst="ellipse">
              <a:avLst/>
            </a:prstGeom>
            <a:solidFill>
              <a:srgbClr val="BB9F06"/>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59C23F4-C787-55F6-AF68-A13E2603F1D3}"/>
                </a:ext>
              </a:extLst>
            </p:cNvPr>
            <p:cNvSpPr>
              <a:spLocks noChangeAspect="1"/>
            </p:cNvSpPr>
            <p:nvPr/>
          </p:nvSpPr>
          <p:spPr>
            <a:xfrm>
              <a:off x="2623128" y="6185823"/>
              <a:ext cx="91652" cy="91440"/>
            </a:xfrm>
            <a:prstGeom prst="rect">
              <a:avLst/>
            </a:prstGeom>
            <a:solidFill>
              <a:srgbClr val="F1AFA3"/>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792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B5647F81-8AF1-1437-08AF-DA1178659804}"/>
              </a:ext>
            </a:extLst>
          </p:cNvPr>
          <p:cNvSpPr txBox="1"/>
          <p:nvPr/>
        </p:nvSpPr>
        <p:spPr>
          <a:xfrm>
            <a:off x="3466961" y="1876100"/>
            <a:ext cx="1253048" cy="2310184"/>
          </a:xfrm>
          <a:prstGeom prst="rect">
            <a:avLst/>
          </a:prstGeom>
          <a:noFill/>
        </p:spPr>
        <p:txBody>
          <a:bodyPr wrap="square" rtlCol="0">
            <a:spAutoFit/>
          </a:bodyPr>
          <a:lstStyle/>
          <a:p>
            <a:pPr algn="r">
              <a:lnSpc>
                <a:spcPct val="110000"/>
              </a:lnSpc>
            </a:pPr>
            <a:r>
              <a:rPr lang="en-US" sz="1200">
                <a:solidFill>
                  <a:schemeClr val="tx1">
                    <a:lumMod val="75000"/>
                    <a:lumOff val="25000"/>
                  </a:schemeClr>
                </a:solidFill>
                <a:latin typeface="Century Gothic" panose="020B0502020202020204" pitchFamily="34" charset="0"/>
              </a:rPr>
              <a:t>100</a:t>
            </a:r>
          </a:p>
          <a:p>
            <a:pPr algn="r">
              <a:lnSpc>
                <a:spcPct val="110000"/>
              </a:lnSpc>
            </a:pPr>
            <a:r>
              <a:rPr lang="en-US" sz="1200">
                <a:solidFill>
                  <a:schemeClr val="tx1">
                    <a:lumMod val="75000"/>
                    <a:lumOff val="25000"/>
                  </a:schemeClr>
                </a:solidFill>
                <a:latin typeface="Century Gothic" panose="020B0502020202020204" pitchFamily="34" charset="0"/>
              </a:rPr>
              <a:t>90</a:t>
            </a:r>
          </a:p>
          <a:p>
            <a:pPr algn="r">
              <a:lnSpc>
                <a:spcPct val="110000"/>
              </a:lnSpc>
            </a:pPr>
            <a:r>
              <a:rPr lang="en-US" sz="1200">
                <a:solidFill>
                  <a:schemeClr val="tx1">
                    <a:lumMod val="75000"/>
                    <a:lumOff val="25000"/>
                  </a:schemeClr>
                </a:solidFill>
                <a:latin typeface="Century Gothic" panose="020B0502020202020204" pitchFamily="34" charset="0"/>
              </a:rPr>
              <a:t>80</a:t>
            </a:r>
          </a:p>
          <a:p>
            <a:pPr algn="r">
              <a:lnSpc>
                <a:spcPct val="110000"/>
              </a:lnSpc>
            </a:pPr>
            <a:r>
              <a:rPr lang="en-US" sz="1200">
                <a:solidFill>
                  <a:schemeClr val="tx1">
                    <a:lumMod val="75000"/>
                    <a:lumOff val="25000"/>
                  </a:schemeClr>
                </a:solidFill>
                <a:latin typeface="Century Gothic" panose="020B0502020202020204" pitchFamily="34" charset="0"/>
              </a:rPr>
              <a:t>70</a:t>
            </a:r>
          </a:p>
          <a:p>
            <a:pPr algn="r">
              <a:lnSpc>
                <a:spcPct val="110000"/>
              </a:lnSpc>
            </a:pPr>
            <a:r>
              <a:rPr lang="en-US" sz="1200">
                <a:solidFill>
                  <a:schemeClr val="tx1">
                    <a:lumMod val="75000"/>
                    <a:lumOff val="25000"/>
                  </a:schemeClr>
                </a:solidFill>
                <a:latin typeface="Century Gothic" panose="020B0502020202020204" pitchFamily="34" charset="0"/>
              </a:rPr>
              <a:t>60</a:t>
            </a:r>
          </a:p>
          <a:p>
            <a:pPr algn="r">
              <a:lnSpc>
                <a:spcPct val="110000"/>
              </a:lnSpc>
            </a:pPr>
            <a:r>
              <a:rPr lang="en-US" sz="1200">
                <a:solidFill>
                  <a:schemeClr val="tx1">
                    <a:lumMod val="75000"/>
                    <a:lumOff val="25000"/>
                  </a:schemeClr>
                </a:solidFill>
                <a:latin typeface="Century Gothic" panose="020B0502020202020204" pitchFamily="34" charset="0"/>
              </a:rPr>
              <a:t>50</a:t>
            </a:r>
          </a:p>
          <a:p>
            <a:pPr algn="r">
              <a:lnSpc>
                <a:spcPct val="110000"/>
              </a:lnSpc>
            </a:pPr>
            <a:r>
              <a:rPr lang="en-US" sz="1200">
                <a:solidFill>
                  <a:schemeClr val="tx1">
                    <a:lumMod val="75000"/>
                    <a:lumOff val="25000"/>
                  </a:schemeClr>
                </a:solidFill>
                <a:latin typeface="Century Gothic" panose="020B0502020202020204" pitchFamily="34" charset="0"/>
              </a:rPr>
              <a:t>40</a:t>
            </a:r>
          </a:p>
          <a:p>
            <a:pPr algn="r">
              <a:lnSpc>
                <a:spcPct val="110000"/>
              </a:lnSpc>
            </a:pPr>
            <a:r>
              <a:rPr lang="en-US" sz="1200">
                <a:solidFill>
                  <a:schemeClr val="tx1">
                    <a:lumMod val="75000"/>
                    <a:lumOff val="25000"/>
                  </a:schemeClr>
                </a:solidFill>
                <a:latin typeface="Century Gothic" panose="020B0502020202020204" pitchFamily="34" charset="0"/>
              </a:rPr>
              <a:t>30</a:t>
            </a:r>
          </a:p>
          <a:p>
            <a:pPr algn="r">
              <a:lnSpc>
                <a:spcPct val="110000"/>
              </a:lnSpc>
            </a:pPr>
            <a:r>
              <a:rPr lang="en-US" sz="1200">
                <a:solidFill>
                  <a:schemeClr val="tx1">
                    <a:lumMod val="75000"/>
                    <a:lumOff val="25000"/>
                  </a:schemeClr>
                </a:solidFill>
                <a:latin typeface="Century Gothic" panose="020B0502020202020204" pitchFamily="34" charset="0"/>
              </a:rPr>
              <a:t>20</a:t>
            </a:r>
          </a:p>
          <a:p>
            <a:pPr algn="r">
              <a:lnSpc>
                <a:spcPct val="110000"/>
              </a:lnSpc>
            </a:pPr>
            <a:r>
              <a:rPr lang="en-US" sz="1200">
                <a:solidFill>
                  <a:schemeClr val="tx1">
                    <a:lumMod val="75000"/>
                    <a:lumOff val="25000"/>
                  </a:schemeClr>
                </a:solidFill>
                <a:latin typeface="Century Gothic" panose="020B0502020202020204" pitchFamily="34" charset="0"/>
              </a:rPr>
              <a:t>10</a:t>
            </a:r>
          </a:p>
          <a:p>
            <a:pPr algn="r">
              <a:lnSpc>
                <a:spcPct val="110000"/>
              </a:lnSpc>
            </a:pPr>
            <a:r>
              <a:rPr lang="en-US" sz="1200">
                <a:solidFill>
                  <a:schemeClr val="tx1">
                    <a:lumMod val="75000"/>
                    <a:lumOff val="25000"/>
                  </a:schemeClr>
                </a:solidFill>
                <a:latin typeface="Century Gothic" panose="020B0502020202020204" pitchFamily="34" charset="0"/>
              </a:rPr>
              <a:t>0</a:t>
            </a:r>
          </a:p>
        </p:txBody>
      </p:sp>
      <p:sp>
        <p:nvSpPr>
          <p:cNvPr id="15" name="TextBox 14">
            <a:extLst>
              <a:ext uri="{FF2B5EF4-FFF2-40B4-BE49-F238E27FC236}">
                <a16:creationId xmlns:a16="http://schemas.microsoft.com/office/drawing/2014/main" id="{98AECEE4-489C-F527-7621-E5A54AE89D1C}"/>
              </a:ext>
            </a:extLst>
          </p:cNvPr>
          <p:cNvSpPr txBox="1"/>
          <p:nvPr/>
        </p:nvSpPr>
        <p:spPr>
          <a:xfrm>
            <a:off x="7328819" y="1876100"/>
            <a:ext cx="1253048" cy="2310184"/>
          </a:xfrm>
          <a:prstGeom prst="rect">
            <a:avLst/>
          </a:prstGeom>
          <a:noFill/>
        </p:spPr>
        <p:txBody>
          <a:bodyPr wrap="square" rtlCol="0">
            <a:spAutoFit/>
          </a:bodyPr>
          <a:lstStyle/>
          <a:p>
            <a:pPr algn="r">
              <a:lnSpc>
                <a:spcPct val="110000"/>
              </a:lnSpc>
            </a:pPr>
            <a:r>
              <a:rPr lang="en-US" sz="1200">
                <a:solidFill>
                  <a:schemeClr val="tx1">
                    <a:lumMod val="75000"/>
                    <a:lumOff val="25000"/>
                  </a:schemeClr>
                </a:solidFill>
                <a:latin typeface="Century Gothic" panose="020B0502020202020204" pitchFamily="34" charset="0"/>
              </a:rPr>
              <a:t>100</a:t>
            </a:r>
          </a:p>
          <a:p>
            <a:pPr algn="r">
              <a:lnSpc>
                <a:spcPct val="110000"/>
              </a:lnSpc>
            </a:pPr>
            <a:r>
              <a:rPr lang="en-US" sz="1200">
                <a:solidFill>
                  <a:schemeClr val="tx1">
                    <a:lumMod val="75000"/>
                    <a:lumOff val="25000"/>
                  </a:schemeClr>
                </a:solidFill>
                <a:latin typeface="Century Gothic" panose="020B0502020202020204" pitchFamily="34" charset="0"/>
              </a:rPr>
              <a:t>90</a:t>
            </a:r>
          </a:p>
          <a:p>
            <a:pPr algn="r">
              <a:lnSpc>
                <a:spcPct val="110000"/>
              </a:lnSpc>
            </a:pPr>
            <a:r>
              <a:rPr lang="en-US" sz="1200">
                <a:solidFill>
                  <a:schemeClr val="tx1">
                    <a:lumMod val="75000"/>
                    <a:lumOff val="25000"/>
                  </a:schemeClr>
                </a:solidFill>
                <a:latin typeface="Century Gothic" panose="020B0502020202020204" pitchFamily="34" charset="0"/>
              </a:rPr>
              <a:t>80</a:t>
            </a:r>
          </a:p>
          <a:p>
            <a:pPr algn="r">
              <a:lnSpc>
                <a:spcPct val="110000"/>
              </a:lnSpc>
            </a:pPr>
            <a:r>
              <a:rPr lang="en-US" sz="1200">
                <a:solidFill>
                  <a:schemeClr val="tx1">
                    <a:lumMod val="75000"/>
                    <a:lumOff val="25000"/>
                  </a:schemeClr>
                </a:solidFill>
                <a:latin typeface="Century Gothic" panose="020B0502020202020204" pitchFamily="34" charset="0"/>
              </a:rPr>
              <a:t>70</a:t>
            </a:r>
          </a:p>
          <a:p>
            <a:pPr algn="r">
              <a:lnSpc>
                <a:spcPct val="110000"/>
              </a:lnSpc>
            </a:pPr>
            <a:r>
              <a:rPr lang="en-US" sz="1200">
                <a:solidFill>
                  <a:schemeClr val="tx1">
                    <a:lumMod val="75000"/>
                    <a:lumOff val="25000"/>
                  </a:schemeClr>
                </a:solidFill>
                <a:latin typeface="Century Gothic" panose="020B0502020202020204" pitchFamily="34" charset="0"/>
              </a:rPr>
              <a:t>60</a:t>
            </a:r>
          </a:p>
          <a:p>
            <a:pPr algn="r">
              <a:lnSpc>
                <a:spcPct val="110000"/>
              </a:lnSpc>
            </a:pPr>
            <a:r>
              <a:rPr lang="en-US" sz="1200">
                <a:solidFill>
                  <a:schemeClr val="tx1">
                    <a:lumMod val="75000"/>
                    <a:lumOff val="25000"/>
                  </a:schemeClr>
                </a:solidFill>
                <a:latin typeface="Century Gothic" panose="020B0502020202020204" pitchFamily="34" charset="0"/>
              </a:rPr>
              <a:t>50</a:t>
            </a:r>
          </a:p>
          <a:p>
            <a:pPr algn="r">
              <a:lnSpc>
                <a:spcPct val="110000"/>
              </a:lnSpc>
            </a:pPr>
            <a:r>
              <a:rPr lang="en-US" sz="1200">
                <a:solidFill>
                  <a:schemeClr val="tx1">
                    <a:lumMod val="75000"/>
                    <a:lumOff val="25000"/>
                  </a:schemeClr>
                </a:solidFill>
                <a:latin typeface="Century Gothic" panose="020B0502020202020204" pitchFamily="34" charset="0"/>
              </a:rPr>
              <a:t>40</a:t>
            </a:r>
          </a:p>
          <a:p>
            <a:pPr algn="r">
              <a:lnSpc>
                <a:spcPct val="110000"/>
              </a:lnSpc>
            </a:pPr>
            <a:r>
              <a:rPr lang="en-US" sz="1200">
                <a:solidFill>
                  <a:schemeClr val="tx1">
                    <a:lumMod val="75000"/>
                    <a:lumOff val="25000"/>
                  </a:schemeClr>
                </a:solidFill>
                <a:latin typeface="Century Gothic" panose="020B0502020202020204" pitchFamily="34" charset="0"/>
              </a:rPr>
              <a:t>30</a:t>
            </a:r>
          </a:p>
          <a:p>
            <a:pPr algn="r">
              <a:lnSpc>
                <a:spcPct val="110000"/>
              </a:lnSpc>
            </a:pPr>
            <a:r>
              <a:rPr lang="en-US" sz="1200">
                <a:solidFill>
                  <a:schemeClr val="tx1">
                    <a:lumMod val="75000"/>
                    <a:lumOff val="25000"/>
                  </a:schemeClr>
                </a:solidFill>
                <a:latin typeface="Century Gothic" panose="020B0502020202020204" pitchFamily="34" charset="0"/>
              </a:rPr>
              <a:t>20</a:t>
            </a:r>
          </a:p>
          <a:p>
            <a:pPr algn="r">
              <a:lnSpc>
                <a:spcPct val="110000"/>
              </a:lnSpc>
            </a:pPr>
            <a:r>
              <a:rPr lang="en-US" sz="1200">
                <a:solidFill>
                  <a:schemeClr val="tx1">
                    <a:lumMod val="75000"/>
                    <a:lumOff val="25000"/>
                  </a:schemeClr>
                </a:solidFill>
                <a:latin typeface="Century Gothic" panose="020B0502020202020204" pitchFamily="34" charset="0"/>
              </a:rPr>
              <a:t>10</a:t>
            </a:r>
          </a:p>
          <a:p>
            <a:pPr algn="r">
              <a:lnSpc>
                <a:spcPct val="110000"/>
              </a:lnSpc>
            </a:pPr>
            <a:r>
              <a:rPr lang="en-US" sz="1200">
                <a:solidFill>
                  <a:schemeClr val="tx1">
                    <a:lumMod val="75000"/>
                    <a:lumOff val="25000"/>
                  </a:schemeClr>
                </a:solidFill>
                <a:latin typeface="Century Gothic" panose="020B0502020202020204" pitchFamily="34" charset="0"/>
              </a:rPr>
              <a:t>0</a:t>
            </a:r>
          </a:p>
        </p:txBody>
      </p:sp>
      <p:sp>
        <p:nvSpPr>
          <p:cNvPr id="11" name="TextBox 10">
            <a:extLst>
              <a:ext uri="{FF2B5EF4-FFF2-40B4-BE49-F238E27FC236}">
                <a16:creationId xmlns:a16="http://schemas.microsoft.com/office/drawing/2014/main" id="{19EAC06A-6729-13CE-40D8-9F6AA7E1AD90}"/>
              </a:ext>
            </a:extLst>
          </p:cNvPr>
          <p:cNvSpPr txBox="1"/>
          <p:nvPr/>
        </p:nvSpPr>
        <p:spPr>
          <a:xfrm>
            <a:off x="-419440" y="1876100"/>
            <a:ext cx="1253048" cy="2310184"/>
          </a:xfrm>
          <a:prstGeom prst="rect">
            <a:avLst/>
          </a:prstGeom>
          <a:noFill/>
        </p:spPr>
        <p:txBody>
          <a:bodyPr wrap="square" rtlCol="0">
            <a:spAutoFit/>
          </a:bodyPr>
          <a:lstStyle/>
          <a:p>
            <a:pPr algn="r">
              <a:lnSpc>
                <a:spcPct val="110000"/>
              </a:lnSpc>
            </a:pPr>
            <a:r>
              <a:rPr lang="en-US" sz="1200">
                <a:solidFill>
                  <a:schemeClr val="tx1">
                    <a:lumMod val="75000"/>
                    <a:lumOff val="25000"/>
                  </a:schemeClr>
                </a:solidFill>
                <a:latin typeface="Century Gothic" panose="020B0502020202020204" pitchFamily="34" charset="0"/>
              </a:rPr>
              <a:t>100</a:t>
            </a:r>
          </a:p>
          <a:p>
            <a:pPr algn="r">
              <a:lnSpc>
                <a:spcPct val="110000"/>
              </a:lnSpc>
            </a:pPr>
            <a:r>
              <a:rPr lang="en-US" sz="1200">
                <a:solidFill>
                  <a:schemeClr val="tx1">
                    <a:lumMod val="75000"/>
                    <a:lumOff val="25000"/>
                  </a:schemeClr>
                </a:solidFill>
                <a:latin typeface="Century Gothic" panose="020B0502020202020204" pitchFamily="34" charset="0"/>
              </a:rPr>
              <a:t>90</a:t>
            </a:r>
          </a:p>
          <a:p>
            <a:pPr algn="r">
              <a:lnSpc>
                <a:spcPct val="110000"/>
              </a:lnSpc>
            </a:pPr>
            <a:r>
              <a:rPr lang="en-US" sz="1200">
                <a:solidFill>
                  <a:schemeClr val="tx1">
                    <a:lumMod val="75000"/>
                    <a:lumOff val="25000"/>
                  </a:schemeClr>
                </a:solidFill>
                <a:latin typeface="Century Gothic" panose="020B0502020202020204" pitchFamily="34" charset="0"/>
              </a:rPr>
              <a:t>80</a:t>
            </a:r>
          </a:p>
          <a:p>
            <a:pPr algn="r">
              <a:lnSpc>
                <a:spcPct val="110000"/>
              </a:lnSpc>
            </a:pPr>
            <a:r>
              <a:rPr lang="en-US" sz="1200">
                <a:solidFill>
                  <a:schemeClr val="tx1">
                    <a:lumMod val="75000"/>
                    <a:lumOff val="25000"/>
                  </a:schemeClr>
                </a:solidFill>
                <a:latin typeface="Century Gothic" panose="020B0502020202020204" pitchFamily="34" charset="0"/>
              </a:rPr>
              <a:t>70</a:t>
            </a:r>
          </a:p>
          <a:p>
            <a:pPr algn="r">
              <a:lnSpc>
                <a:spcPct val="110000"/>
              </a:lnSpc>
            </a:pPr>
            <a:r>
              <a:rPr lang="en-US" sz="1200">
                <a:solidFill>
                  <a:schemeClr val="tx1">
                    <a:lumMod val="75000"/>
                    <a:lumOff val="25000"/>
                  </a:schemeClr>
                </a:solidFill>
                <a:latin typeface="Century Gothic" panose="020B0502020202020204" pitchFamily="34" charset="0"/>
              </a:rPr>
              <a:t>60</a:t>
            </a:r>
          </a:p>
          <a:p>
            <a:pPr algn="r">
              <a:lnSpc>
                <a:spcPct val="110000"/>
              </a:lnSpc>
            </a:pPr>
            <a:r>
              <a:rPr lang="en-US" sz="1200">
                <a:solidFill>
                  <a:schemeClr val="tx1">
                    <a:lumMod val="75000"/>
                    <a:lumOff val="25000"/>
                  </a:schemeClr>
                </a:solidFill>
                <a:latin typeface="Century Gothic" panose="020B0502020202020204" pitchFamily="34" charset="0"/>
              </a:rPr>
              <a:t>50</a:t>
            </a:r>
          </a:p>
          <a:p>
            <a:pPr algn="r">
              <a:lnSpc>
                <a:spcPct val="110000"/>
              </a:lnSpc>
            </a:pPr>
            <a:r>
              <a:rPr lang="en-US" sz="1200">
                <a:solidFill>
                  <a:schemeClr val="tx1">
                    <a:lumMod val="75000"/>
                    <a:lumOff val="25000"/>
                  </a:schemeClr>
                </a:solidFill>
                <a:latin typeface="Century Gothic" panose="020B0502020202020204" pitchFamily="34" charset="0"/>
              </a:rPr>
              <a:t>40</a:t>
            </a:r>
          </a:p>
          <a:p>
            <a:pPr algn="r">
              <a:lnSpc>
                <a:spcPct val="110000"/>
              </a:lnSpc>
            </a:pPr>
            <a:r>
              <a:rPr lang="en-US" sz="1200">
                <a:solidFill>
                  <a:schemeClr val="tx1">
                    <a:lumMod val="75000"/>
                    <a:lumOff val="25000"/>
                  </a:schemeClr>
                </a:solidFill>
                <a:latin typeface="Century Gothic" panose="020B0502020202020204" pitchFamily="34" charset="0"/>
              </a:rPr>
              <a:t>30</a:t>
            </a:r>
          </a:p>
          <a:p>
            <a:pPr algn="r">
              <a:lnSpc>
                <a:spcPct val="110000"/>
              </a:lnSpc>
            </a:pPr>
            <a:r>
              <a:rPr lang="en-US" sz="1200">
                <a:solidFill>
                  <a:schemeClr val="tx1">
                    <a:lumMod val="75000"/>
                    <a:lumOff val="25000"/>
                  </a:schemeClr>
                </a:solidFill>
                <a:latin typeface="Century Gothic" panose="020B0502020202020204" pitchFamily="34" charset="0"/>
              </a:rPr>
              <a:t>20</a:t>
            </a:r>
          </a:p>
          <a:p>
            <a:pPr algn="r">
              <a:lnSpc>
                <a:spcPct val="110000"/>
              </a:lnSpc>
            </a:pPr>
            <a:r>
              <a:rPr lang="en-US" sz="1200">
                <a:solidFill>
                  <a:schemeClr val="tx1">
                    <a:lumMod val="75000"/>
                    <a:lumOff val="25000"/>
                  </a:schemeClr>
                </a:solidFill>
                <a:latin typeface="Century Gothic" panose="020B0502020202020204" pitchFamily="34" charset="0"/>
              </a:rPr>
              <a:t>10</a:t>
            </a:r>
          </a:p>
          <a:p>
            <a:pPr algn="r">
              <a:lnSpc>
                <a:spcPct val="110000"/>
              </a:lnSpc>
            </a:pPr>
            <a:r>
              <a:rPr lang="en-US" sz="1200">
                <a:solidFill>
                  <a:schemeClr val="tx1">
                    <a:lumMod val="75000"/>
                    <a:lumOff val="25000"/>
                  </a:schemeClr>
                </a:solidFill>
                <a:latin typeface="Century Gothic" panose="020B0502020202020204" pitchFamily="34" charset="0"/>
              </a:rPr>
              <a:t>0</a:t>
            </a:r>
          </a:p>
        </p:txBody>
      </p:sp>
      <p:sp>
        <p:nvSpPr>
          <p:cNvPr id="2" name="Title 1">
            <a:extLst>
              <a:ext uri="{FF2B5EF4-FFF2-40B4-BE49-F238E27FC236}">
                <a16:creationId xmlns:a16="http://schemas.microsoft.com/office/drawing/2014/main" id="{D88853B3-8303-9612-9A79-56B5CC777BE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7" name="Picture 6">
            <a:extLst>
              <a:ext uri="{FF2B5EF4-FFF2-40B4-BE49-F238E27FC236}">
                <a16:creationId xmlns:a16="http://schemas.microsoft.com/office/drawing/2014/main" id="{1ED70C1A-4AEC-E88D-6860-90A13C39F7F7}"/>
              </a:ext>
            </a:extLst>
          </p:cNvPr>
          <p:cNvPicPr>
            <a:picLocks noChangeAspect="1"/>
          </p:cNvPicPr>
          <p:nvPr/>
        </p:nvPicPr>
        <p:blipFill rotWithShape="1">
          <a:blip r:embed="rId3"/>
          <a:srcRect l="13069" t="1688" r="2469" b="23752"/>
          <a:stretch/>
        </p:blipFill>
        <p:spPr>
          <a:xfrm>
            <a:off x="4649491" y="1961002"/>
            <a:ext cx="3147405" cy="2129010"/>
          </a:xfrm>
          <a:prstGeom prst="rect">
            <a:avLst/>
          </a:prstGeom>
        </p:spPr>
      </p:pic>
      <p:pic>
        <p:nvPicPr>
          <p:cNvPr id="8" name="Picture 7">
            <a:extLst>
              <a:ext uri="{FF2B5EF4-FFF2-40B4-BE49-F238E27FC236}">
                <a16:creationId xmlns:a16="http://schemas.microsoft.com/office/drawing/2014/main" id="{5425B97C-2FDB-71A8-94FB-E077FBA8F2EF}"/>
              </a:ext>
            </a:extLst>
          </p:cNvPr>
          <p:cNvPicPr>
            <a:picLocks noChangeAspect="1"/>
          </p:cNvPicPr>
          <p:nvPr/>
        </p:nvPicPr>
        <p:blipFill rotWithShape="1">
          <a:blip r:embed="rId4"/>
          <a:srcRect l="12534" t="1647" r="1937" b="23724"/>
          <a:stretch/>
        </p:blipFill>
        <p:spPr>
          <a:xfrm>
            <a:off x="8513463" y="1959800"/>
            <a:ext cx="3187146" cy="2130212"/>
          </a:xfrm>
          <a:prstGeom prst="rect">
            <a:avLst/>
          </a:prstGeom>
        </p:spPr>
      </p:pic>
      <p:pic>
        <p:nvPicPr>
          <p:cNvPr id="12" name="Picture 11">
            <a:extLst>
              <a:ext uri="{FF2B5EF4-FFF2-40B4-BE49-F238E27FC236}">
                <a16:creationId xmlns:a16="http://schemas.microsoft.com/office/drawing/2014/main" id="{37DA4DF9-C82F-6391-AF2C-3C34D390B328}"/>
              </a:ext>
            </a:extLst>
          </p:cNvPr>
          <p:cNvPicPr>
            <a:picLocks noChangeAspect="1"/>
          </p:cNvPicPr>
          <p:nvPr/>
        </p:nvPicPr>
        <p:blipFill rotWithShape="1">
          <a:blip r:embed="rId5"/>
          <a:srcRect l="13399" t="1689" r="1897" b="23724"/>
          <a:stretch/>
        </p:blipFill>
        <p:spPr>
          <a:xfrm>
            <a:off x="776460" y="1961002"/>
            <a:ext cx="3156464" cy="2129010"/>
          </a:xfrm>
          <a:prstGeom prst="rect">
            <a:avLst/>
          </a:prstGeom>
        </p:spPr>
      </p:pic>
      <p:sp>
        <p:nvSpPr>
          <p:cNvPr id="14" name="TextBox 13">
            <a:extLst>
              <a:ext uri="{FF2B5EF4-FFF2-40B4-BE49-F238E27FC236}">
                <a16:creationId xmlns:a16="http://schemas.microsoft.com/office/drawing/2014/main" id="{C75E481B-0D14-1F80-9A8A-B57470C3C422}"/>
              </a:ext>
            </a:extLst>
          </p:cNvPr>
          <p:cNvSpPr txBox="1"/>
          <p:nvPr/>
        </p:nvSpPr>
        <p:spPr>
          <a:xfrm>
            <a:off x="1548734" y="1277273"/>
            <a:ext cx="9094532" cy="400110"/>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Turbidity tracks well between multiple images taken on the same day:</a:t>
            </a:r>
          </a:p>
        </p:txBody>
      </p:sp>
      <p:sp>
        <p:nvSpPr>
          <p:cNvPr id="3" name="TextBox 2">
            <a:extLst>
              <a:ext uri="{FF2B5EF4-FFF2-40B4-BE49-F238E27FC236}">
                <a16:creationId xmlns:a16="http://schemas.microsoft.com/office/drawing/2014/main" id="{2607044D-8309-CD7B-6BA6-D48EEEDF3C13}"/>
              </a:ext>
            </a:extLst>
          </p:cNvPr>
          <p:cNvSpPr txBox="1"/>
          <p:nvPr/>
        </p:nvSpPr>
        <p:spPr>
          <a:xfrm rot="16200000">
            <a:off x="3025047" y="2514099"/>
            <a:ext cx="2370105" cy="338554"/>
          </a:xfrm>
          <a:prstGeom prst="rect">
            <a:avLst/>
          </a:prstGeom>
          <a:noFill/>
        </p:spPr>
        <p:txBody>
          <a:bodyPr wrap="square" rtlCol="0">
            <a:spAutoFit/>
          </a:bodyPr>
          <a:lstStyle/>
          <a:p>
            <a:r>
              <a:rPr lang="en-US" sz="1600" b="1">
                <a:solidFill>
                  <a:schemeClr val="tx1">
                    <a:lumMod val="75000"/>
                    <a:lumOff val="25000"/>
                  </a:schemeClr>
                </a:solidFill>
                <a:latin typeface="Century Gothic" panose="020B0502020202020204" pitchFamily="34" charset="0"/>
              </a:rPr>
              <a:t>Turbidity (FNU)</a:t>
            </a:r>
          </a:p>
        </p:txBody>
      </p:sp>
      <p:sp>
        <p:nvSpPr>
          <p:cNvPr id="4" name="TextBox 3">
            <a:extLst>
              <a:ext uri="{FF2B5EF4-FFF2-40B4-BE49-F238E27FC236}">
                <a16:creationId xmlns:a16="http://schemas.microsoft.com/office/drawing/2014/main" id="{72FA4BA3-3C34-B07E-BDBC-D8D5AA2616B4}"/>
              </a:ext>
            </a:extLst>
          </p:cNvPr>
          <p:cNvSpPr txBox="1"/>
          <p:nvPr/>
        </p:nvSpPr>
        <p:spPr>
          <a:xfrm rot="16200000">
            <a:off x="6912127" y="2520359"/>
            <a:ext cx="2370105" cy="338554"/>
          </a:xfrm>
          <a:prstGeom prst="rect">
            <a:avLst/>
          </a:prstGeom>
          <a:noFill/>
        </p:spPr>
        <p:txBody>
          <a:bodyPr wrap="square" rtlCol="0">
            <a:spAutoFit/>
          </a:bodyPr>
          <a:lstStyle/>
          <a:p>
            <a:r>
              <a:rPr lang="en-US" sz="1600" b="1">
                <a:solidFill>
                  <a:schemeClr val="tx1">
                    <a:lumMod val="75000"/>
                    <a:lumOff val="25000"/>
                  </a:schemeClr>
                </a:solidFill>
                <a:latin typeface="Century Gothic" panose="020B0502020202020204" pitchFamily="34" charset="0"/>
              </a:rPr>
              <a:t>Turbidity (FNU)</a:t>
            </a:r>
          </a:p>
        </p:txBody>
      </p:sp>
      <p:sp>
        <p:nvSpPr>
          <p:cNvPr id="5" name="TextBox 4">
            <a:extLst>
              <a:ext uri="{FF2B5EF4-FFF2-40B4-BE49-F238E27FC236}">
                <a16:creationId xmlns:a16="http://schemas.microsoft.com/office/drawing/2014/main" id="{AB4F7993-28A9-EE0F-2156-6BF86FDEE701}"/>
              </a:ext>
            </a:extLst>
          </p:cNvPr>
          <p:cNvSpPr txBox="1"/>
          <p:nvPr/>
        </p:nvSpPr>
        <p:spPr>
          <a:xfrm rot="16200000">
            <a:off x="-803951" y="2495173"/>
            <a:ext cx="2370105" cy="338554"/>
          </a:xfrm>
          <a:prstGeom prst="rect">
            <a:avLst/>
          </a:prstGeom>
          <a:noFill/>
        </p:spPr>
        <p:txBody>
          <a:bodyPr wrap="square" rtlCol="0">
            <a:spAutoFit/>
          </a:bodyPr>
          <a:lstStyle/>
          <a:p>
            <a:r>
              <a:rPr lang="en-US" sz="1600" b="1">
                <a:solidFill>
                  <a:schemeClr val="tx1">
                    <a:lumMod val="75000"/>
                    <a:lumOff val="25000"/>
                  </a:schemeClr>
                </a:solidFill>
                <a:latin typeface="Century Gothic" panose="020B0502020202020204" pitchFamily="34" charset="0"/>
              </a:rPr>
              <a:t>Turbidity (FNU)</a:t>
            </a:r>
          </a:p>
        </p:txBody>
      </p:sp>
      <p:sp>
        <p:nvSpPr>
          <p:cNvPr id="6" name="TextBox 5">
            <a:extLst>
              <a:ext uri="{FF2B5EF4-FFF2-40B4-BE49-F238E27FC236}">
                <a16:creationId xmlns:a16="http://schemas.microsoft.com/office/drawing/2014/main" id="{4C016A91-285D-30E5-D44E-9A9E9AD4AE57}"/>
              </a:ext>
            </a:extLst>
          </p:cNvPr>
          <p:cNvSpPr txBox="1"/>
          <p:nvPr/>
        </p:nvSpPr>
        <p:spPr>
          <a:xfrm>
            <a:off x="882191" y="4288852"/>
            <a:ext cx="2945002" cy="523220"/>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of the </a:t>
            </a:r>
          </a:p>
          <a:p>
            <a:pPr algn="ctr"/>
            <a:r>
              <a:rPr lang="en-US" sz="1400" b="1">
                <a:solidFill>
                  <a:schemeClr val="tx1">
                    <a:lumMod val="75000"/>
                    <a:lumOff val="25000"/>
                  </a:schemeClr>
                </a:solidFill>
                <a:latin typeface="Century Gothic" panose="020B0502020202020204" pitchFamily="34" charset="0"/>
              </a:rPr>
              <a:t>US-16 Bridge (km)</a:t>
            </a:r>
          </a:p>
        </p:txBody>
      </p:sp>
      <p:grpSp>
        <p:nvGrpSpPr>
          <p:cNvPr id="29" name="Group 28">
            <a:extLst>
              <a:ext uri="{FF2B5EF4-FFF2-40B4-BE49-F238E27FC236}">
                <a16:creationId xmlns:a16="http://schemas.microsoft.com/office/drawing/2014/main" id="{73CB089F-43E1-DDE7-47FE-D12EC1168F3B}"/>
              </a:ext>
            </a:extLst>
          </p:cNvPr>
          <p:cNvGrpSpPr/>
          <p:nvPr/>
        </p:nvGrpSpPr>
        <p:grpSpPr>
          <a:xfrm>
            <a:off x="4981405" y="5098381"/>
            <a:ext cx="2822360" cy="961610"/>
            <a:chOff x="10743413" y="5311200"/>
            <a:chExt cx="2822360" cy="961610"/>
          </a:xfrm>
        </p:grpSpPr>
        <p:sp>
          <p:nvSpPr>
            <p:cNvPr id="30" name="Isosceles Triangle 29">
              <a:extLst>
                <a:ext uri="{FF2B5EF4-FFF2-40B4-BE49-F238E27FC236}">
                  <a16:creationId xmlns:a16="http://schemas.microsoft.com/office/drawing/2014/main" id="{F1A79F04-4C28-5919-6CAF-96C05FD35D35}"/>
                </a:ext>
              </a:extLst>
            </p:cNvPr>
            <p:cNvSpPr>
              <a:spLocks noChangeAspect="1"/>
            </p:cNvSpPr>
            <p:nvPr/>
          </p:nvSpPr>
          <p:spPr>
            <a:xfrm>
              <a:off x="10743413" y="5749976"/>
              <a:ext cx="109728" cy="81177"/>
            </a:xfrm>
            <a:prstGeom prst="triangle">
              <a:avLst/>
            </a:prstGeom>
            <a:solidFill>
              <a:srgbClr val="025257"/>
            </a:solidFill>
            <a:ln w="127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DD234E0F-31D8-4BF5-ABD1-D2E72260D7C8}"/>
                </a:ext>
              </a:extLst>
            </p:cNvPr>
            <p:cNvSpPr/>
            <p:nvPr/>
          </p:nvSpPr>
          <p:spPr>
            <a:xfrm>
              <a:off x="10746164" y="6044868"/>
              <a:ext cx="92364" cy="86600"/>
            </a:xfrm>
            <a:prstGeom prst="ellipse">
              <a:avLst/>
            </a:prstGeom>
            <a:solidFill>
              <a:srgbClr val="BB9F06"/>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B801886-1390-BCE0-CE5F-86BB358A94F5}"/>
                </a:ext>
              </a:extLst>
            </p:cNvPr>
            <p:cNvSpPr>
              <a:spLocks noChangeAspect="1"/>
            </p:cNvSpPr>
            <p:nvPr/>
          </p:nvSpPr>
          <p:spPr>
            <a:xfrm>
              <a:off x="10747906" y="5453399"/>
              <a:ext cx="91652" cy="91440"/>
            </a:xfrm>
            <a:prstGeom prst="rect">
              <a:avLst/>
            </a:prstGeom>
            <a:solidFill>
              <a:srgbClr val="F1AFA3"/>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9F26F945-BAA6-1CF5-CE16-B881B6D0BA27}"/>
                </a:ext>
              </a:extLst>
            </p:cNvPr>
            <p:cNvSpPr txBox="1"/>
            <p:nvPr/>
          </p:nvSpPr>
          <p:spPr>
            <a:xfrm>
              <a:off x="10826856" y="5311200"/>
              <a:ext cx="2738917" cy="961610"/>
            </a:xfrm>
            <a:prstGeom prst="rect">
              <a:avLst/>
            </a:prstGeom>
            <a:noFill/>
          </p:spPr>
          <p:txBody>
            <a:bodyPr wrap="square" rtlCol="0">
              <a:spAutoFit/>
            </a:bodyPr>
            <a:lstStyle/>
            <a:p>
              <a:pPr>
                <a:lnSpc>
                  <a:spcPct val="135000"/>
                </a:lnSpc>
              </a:pPr>
              <a:r>
                <a:rPr lang="en-US" sz="1400">
                  <a:solidFill>
                    <a:schemeClr val="tx1">
                      <a:lumMod val="75000"/>
                      <a:lumOff val="25000"/>
                    </a:schemeClr>
                  </a:solidFill>
                  <a:latin typeface="Century Gothic" panose="020B0502020202020204" pitchFamily="34" charset="0"/>
                </a:rPr>
                <a:t>Sept. 22</a:t>
              </a:r>
              <a:r>
                <a:rPr lang="en-US" sz="1400" baseline="30000">
                  <a:solidFill>
                    <a:schemeClr val="tx1">
                      <a:lumMod val="75000"/>
                      <a:lumOff val="25000"/>
                    </a:schemeClr>
                  </a:solidFill>
                  <a:latin typeface="Century Gothic" panose="020B0502020202020204" pitchFamily="34" charset="0"/>
                </a:rPr>
                <a:t>nd</a:t>
              </a:r>
              <a:r>
                <a:rPr lang="en-US" sz="1400">
                  <a:solidFill>
                    <a:schemeClr val="tx1">
                      <a:lumMod val="75000"/>
                      <a:lumOff val="25000"/>
                    </a:schemeClr>
                  </a:solidFill>
                  <a:latin typeface="Century Gothic" panose="020B0502020202020204" pitchFamily="34" charset="0"/>
                </a:rPr>
                <a:t>, 2021, 17:16:58</a:t>
              </a:r>
            </a:p>
            <a:p>
              <a:pPr>
                <a:lnSpc>
                  <a:spcPct val="135000"/>
                </a:lnSpc>
              </a:pPr>
              <a:r>
                <a:rPr lang="en-US" sz="1400">
                  <a:solidFill>
                    <a:schemeClr val="tx1">
                      <a:lumMod val="75000"/>
                      <a:lumOff val="25000"/>
                    </a:schemeClr>
                  </a:solidFill>
                  <a:latin typeface="Century Gothic" panose="020B0502020202020204" pitchFamily="34" charset="0"/>
                </a:rPr>
                <a:t>Sept. 22</a:t>
              </a:r>
              <a:r>
                <a:rPr lang="en-US" sz="1400" baseline="30000">
                  <a:solidFill>
                    <a:schemeClr val="tx1">
                      <a:lumMod val="75000"/>
                      <a:lumOff val="25000"/>
                    </a:schemeClr>
                  </a:solidFill>
                  <a:latin typeface="Century Gothic" panose="020B0502020202020204" pitchFamily="34" charset="0"/>
                </a:rPr>
                <a:t>nd</a:t>
              </a:r>
              <a:r>
                <a:rPr lang="en-US" sz="1400">
                  <a:solidFill>
                    <a:schemeClr val="tx1">
                      <a:lumMod val="75000"/>
                      <a:lumOff val="25000"/>
                    </a:schemeClr>
                  </a:solidFill>
                  <a:latin typeface="Century Gothic" panose="020B0502020202020204" pitchFamily="34" charset="0"/>
                </a:rPr>
                <a:t>, 2021, 17:34:53</a:t>
              </a:r>
            </a:p>
            <a:p>
              <a:pPr>
                <a:lnSpc>
                  <a:spcPct val="135000"/>
                </a:lnSpc>
              </a:pPr>
              <a:r>
                <a:rPr lang="en-US" sz="1400">
                  <a:solidFill>
                    <a:schemeClr val="tx1">
                      <a:lumMod val="75000"/>
                      <a:lumOff val="25000"/>
                    </a:schemeClr>
                  </a:solidFill>
                  <a:latin typeface="Century Gothic" panose="020B0502020202020204" pitchFamily="34" charset="0"/>
                </a:rPr>
                <a:t>Sept. 22</a:t>
              </a:r>
              <a:r>
                <a:rPr lang="en-US" sz="1400" baseline="30000">
                  <a:solidFill>
                    <a:schemeClr val="tx1">
                      <a:lumMod val="75000"/>
                      <a:lumOff val="25000"/>
                    </a:schemeClr>
                  </a:solidFill>
                  <a:latin typeface="Century Gothic" panose="020B0502020202020204" pitchFamily="34" charset="0"/>
                </a:rPr>
                <a:t>nd</a:t>
              </a:r>
              <a:r>
                <a:rPr lang="en-US" sz="1400">
                  <a:solidFill>
                    <a:schemeClr val="tx1">
                      <a:lumMod val="75000"/>
                      <a:lumOff val="25000"/>
                    </a:schemeClr>
                  </a:solidFill>
                  <a:latin typeface="Century Gothic" panose="020B0502020202020204" pitchFamily="34" charset="0"/>
                </a:rPr>
                <a:t>, 2021, 18:39:06</a:t>
              </a:r>
            </a:p>
          </p:txBody>
        </p:sp>
      </p:grpSp>
      <p:grpSp>
        <p:nvGrpSpPr>
          <p:cNvPr id="34" name="Group 33">
            <a:extLst>
              <a:ext uri="{FF2B5EF4-FFF2-40B4-BE49-F238E27FC236}">
                <a16:creationId xmlns:a16="http://schemas.microsoft.com/office/drawing/2014/main" id="{7A4CA248-92B6-C17A-4003-70D98F96AF4C}"/>
              </a:ext>
            </a:extLst>
          </p:cNvPr>
          <p:cNvGrpSpPr/>
          <p:nvPr/>
        </p:nvGrpSpPr>
        <p:grpSpPr>
          <a:xfrm>
            <a:off x="9074082" y="5096940"/>
            <a:ext cx="2822360" cy="961610"/>
            <a:chOff x="10743413" y="5311200"/>
            <a:chExt cx="2822360" cy="961610"/>
          </a:xfrm>
        </p:grpSpPr>
        <p:sp>
          <p:nvSpPr>
            <p:cNvPr id="35" name="Isosceles Triangle 34">
              <a:extLst>
                <a:ext uri="{FF2B5EF4-FFF2-40B4-BE49-F238E27FC236}">
                  <a16:creationId xmlns:a16="http://schemas.microsoft.com/office/drawing/2014/main" id="{BA420DE7-DEE6-FFDD-2773-879128DF1F4D}"/>
                </a:ext>
              </a:extLst>
            </p:cNvPr>
            <p:cNvSpPr>
              <a:spLocks noChangeAspect="1"/>
            </p:cNvSpPr>
            <p:nvPr/>
          </p:nvSpPr>
          <p:spPr>
            <a:xfrm>
              <a:off x="10743413" y="5749976"/>
              <a:ext cx="109728" cy="81177"/>
            </a:xfrm>
            <a:prstGeom prst="triangle">
              <a:avLst/>
            </a:prstGeom>
            <a:solidFill>
              <a:srgbClr val="025257"/>
            </a:solidFill>
            <a:ln w="127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8AFD7E55-EE37-0E21-0A57-AD2CC647D504}"/>
                </a:ext>
              </a:extLst>
            </p:cNvPr>
            <p:cNvSpPr/>
            <p:nvPr/>
          </p:nvSpPr>
          <p:spPr>
            <a:xfrm>
              <a:off x="10746164" y="6044868"/>
              <a:ext cx="92364" cy="86600"/>
            </a:xfrm>
            <a:prstGeom prst="ellipse">
              <a:avLst/>
            </a:prstGeom>
            <a:solidFill>
              <a:srgbClr val="BB9F06"/>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B0CD772-965F-817C-373B-75128B006C34}"/>
                </a:ext>
              </a:extLst>
            </p:cNvPr>
            <p:cNvSpPr>
              <a:spLocks noChangeAspect="1"/>
            </p:cNvSpPr>
            <p:nvPr/>
          </p:nvSpPr>
          <p:spPr>
            <a:xfrm>
              <a:off x="10747906" y="5453399"/>
              <a:ext cx="91652" cy="91440"/>
            </a:xfrm>
            <a:prstGeom prst="rect">
              <a:avLst/>
            </a:prstGeom>
            <a:solidFill>
              <a:srgbClr val="F1AFA3"/>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81CAA6A3-0994-71AB-36F0-16CC2F2145F4}"/>
                </a:ext>
              </a:extLst>
            </p:cNvPr>
            <p:cNvSpPr txBox="1"/>
            <p:nvPr/>
          </p:nvSpPr>
          <p:spPr>
            <a:xfrm>
              <a:off x="10826856" y="5311200"/>
              <a:ext cx="2738917" cy="961610"/>
            </a:xfrm>
            <a:prstGeom prst="rect">
              <a:avLst/>
            </a:prstGeom>
            <a:noFill/>
          </p:spPr>
          <p:txBody>
            <a:bodyPr wrap="square" rtlCol="0">
              <a:spAutoFit/>
            </a:bodyPr>
            <a:lstStyle/>
            <a:p>
              <a:pPr>
                <a:lnSpc>
                  <a:spcPct val="135000"/>
                </a:lnSpc>
              </a:pPr>
              <a:r>
                <a:rPr lang="en-US" sz="1400">
                  <a:solidFill>
                    <a:schemeClr val="tx1">
                      <a:lumMod val="75000"/>
                      <a:lumOff val="25000"/>
                    </a:schemeClr>
                  </a:solidFill>
                  <a:latin typeface="Century Gothic" panose="020B0502020202020204" pitchFamily="34" charset="0"/>
                </a:rPr>
                <a:t>Sept. 27</a:t>
              </a:r>
              <a:r>
                <a:rPr lang="en-US" sz="1400" baseline="30000">
                  <a:solidFill>
                    <a:schemeClr val="tx1">
                      <a:lumMod val="75000"/>
                      <a:lumOff val="25000"/>
                    </a:schemeClr>
                  </a:solidFill>
                  <a:latin typeface="Century Gothic" panose="020B0502020202020204" pitchFamily="34" charset="0"/>
                </a:rPr>
                <a:t>th</a:t>
              </a:r>
              <a:r>
                <a:rPr lang="en-US" sz="1400">
                  <a:solidFill>
                    <a:schemeClr val="tx1">
                      <a:lumMod val="75000"/>
                      <a:lumOff val="25000"/>
                    </a:schemeClr>
                  </a:solidFill>
                  <a:latin typeface="Century Gothic" panose="020B0502020202020204" pitchFamily="34" charset="0"/>
                </a:rPr>
                <a:t>, 2021, 17:16:58</a:t>
              </a:r>
            </a:p>
            <a:p>
              <a:pPr>
                <a:lnSpc>
                  <a:spcPct val="135000"/>
                </a:lnSpc>
              </a:pPr>
              <a:r>
                <a:rPr lang="en-US" sz="1400">
                  <a:solidFill>
                    <a:schemeClr val="tx1">
                      <a:lumMod val="75000"/>
                      <a:lumOff val="25000"/>
                    </a:schemeClr>
                  </a:solidFill>
                  <a:latin typeface="Century Gothic" panose="020B0502020202020204" pitchFamily="34" charset="0"/>
                </a:rPr>
                <a:t>Sept. 27</a:t>
              </a:r>
              <a:r>
                <a:rPr lang="en-US" sz="1400" baseline="30000">
                  <a:solidFill>
                    <a:schemeClr val="tx1">
                      <a:lumMod val="75000"/>
                      <a:lumOff val="25000"/>
                    </a:schemeClr>
                  </a:solidFill>
                  <a:latin typeface="Century Gothic" panose="020B0502020202020204" pitchFamily="34" charset="0"/>
                </a:rPr>
                <a:t>th</a:t>
              </a:r>
              <a:r>
                <a:rPr lang="en-US" sz="1400">
                  <a:solidFill>
                    <a:schemeClr val="tx1">
                      <a:lumMod val="75000"/>
                      <a:lumOff val="25000"/>
                    </a:schemeClr>
                  </a:solidFill>
                  <a:latin typeface="Century Gothic" panose="020B0502020202020204" pitchFamily="34" charset="0"/>
                </a:rPr>
                <a:t>, 2021, 17:34:53</a:t>
              </a:r>
            </a:p>
            <a:p>
              <a:pPr>
                <a:lnSpc>
                  <a:spcPct val="135000"/>
                </a:lnSpc>
              </a:pPr>
              <a:r>
                <a:rPr lang="en-US" sz="1400">
                  <a:solidFill>
                    <a:schemeClr val="tx1">
                      <a:lumMod val="75000"/>
                      <a:lumOff val="25000"/>
                    </a:schemeClr>
                  </a:solidFill>
                  <a:latin typeface="Century Gothic" panose="020B0502020202020204" pitchFamily="34" charset="0"/>
                </a:rPr>
                <a:t>Sept. 27</a:t>
              </a:r>
              <a:r>
                <a:rPr lang="en-US" sz="1400" baseline="30000">
                  <a:solidFill>
                    <a:schemeClr val="tx1">
                      <a:lumMod val="75000"/>
                      <a:lumOff val="25000"/>
                    </a:schemeClr>
                  </a:solidFill>
                  <a:latin typeface="Century Gothic" panose="020B0502020202020204" pitchFamily="34" charset="0"/>
                </a:rPr>
                <a:t>th</a:t>
              </a:r>
              <a:r>
                <a:rPr lang="en-US" sz="1400">
                  <a:solidFill>
                    <a:schemeClr val="tx1">
                      <a:lumMod val="75000"/>
                      <a:lumOff val="25000"/>
                    </a:schemeClr>
                  </a:solidFill>
                  <a:latin typeface="Century Gothic" panose="020B0502020202020204" pitchFamily="34" charset="0"/>
                </a:rPr>
                <a:t>, 2021, 18:39:06</a:t>
              </a:r>
            </a:p>
          </p:txBody>
        </p:sp>
      </p:grpSp>
      <p:grpSp>
        <p:nvGrpSpPr>
          <p:cNvPr id="39" name="Group 38">
            <a:extLst>
              <a:ext uri="{FF2B5EF4-FFF2-40B4-BE49-F238E27FC236}">
                <a16:creationId xmlns:a16="http://schemas.microsoft.com/office/drawing/2014/main" id="{CEEA2567-9688-9654-601D-D1627636AC90}"/>
              </a:ext>
            </a:extLst>
          </p:cNvPr>
          <p:cNvGrpSpPr/>
          <p:nvPr/>
        </p:nvGrpSpPr>
        <p:grpSpPr>
          <a:xfrm>
            <a:off x="1387739" y="5095499"/>
            <a:ext cx="2822360" cy="961610"/>
            <a:chOff x="10743413" y="5311200"/>
            <a:chExt cx="2822360" cy="961610"/>
          </a:xfrm>
        </p:grpSpPr>
        <p:sp>
          <p:nvSpPr>
            <p:cNvPr id="40" name="Isosceles Triangle 39">
              <a:extLst>
                <a:ext uri="{FF2B5EF4-FFF2-40B4-BE49-F238E27FC236}">
                  <a16:creationId xmlns:a16="http://schemas.microsoft.com/office/drawing/2014/main" id="{75E33BCB-98F1-D1C9-27D3-F8A1D4123C1F}"/>
                </a:ext>
              </a:extLst>
            </p:cNvPr>
            <p:cNvSpPr>
              <a:spLocks noChangeAspect="1"/>
            </p:cNvSpPr>
            <p:nvPr/>
          </p:nvSpPr>
          <p:spPr>
            <a:xfrm>
              <a:off x="10743413" y="5749976"/>
              <a:ext cx="109728" cy="81177"/>
            </a:xfrm>
            <a:prstGeom prst="triangle">
              <a:avLst/>
            </a:prstGeom>
            <a:solidFill>
              <a:srgbClr val="025257"/>
            </a:solidFill>
            <a:ln w="127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D36FD6F5-4087-879C-06A0-FEA11BF51B44}"/>
                </a:ext>
              </a:extLst>
            </p:cNvPr>
            <p:cNvSpPr/>
            <p:nvPr/>
          </p:nvSpPr>
          <p:spPr>
            <a:xfrm>
              <a:off x="10746164" y="6044868"/>
              <a:ext cx="92364" cy="86600"/>
            </a:xfrm>
            <a:prstGeom prst="ellipse">
              <a:avLst/>
            </a:prstGeom>
            <a:solidFill>
              <a:srgbClr val="BB9F06"/>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FDD93158-4FE6-E226-C239-5DBB807ECABA}"/>
                </a:ext>
              </a:extLst>
            </p:cNvPr>
            <p:cNvSpPr>
              <a:spLocks noChangeAspect="1"/>
            </p:cNvSpPr>
            <p:nvPr/>
          </p:nvSpPr>
          <p:spPr>
            <a:xfrm>
              <a:off x="10747906" y="5453399"/>
              <a:ext cx="91652" cy="91440"/>
            </a:xfrm>
            <a:prstGeom prst="rect">
              <a:avLst/>
            </a:prstGeom>
            <a:solidFill>
              <a:srgbClr val="F1AFA3"/>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47971E67-F49B-1B94-DDFB-54D4713E3CD4}"/>
                </a:ext>
              </a:extLst>
            </p:cNvPr>
            <p:cNvSpPr txBox="1"/>
            <p:nvPr/>
          </p:nvSpPr>
          <p:spPr>
            <a:xfrm>
              <a:off x="10826856" y="5311200"/>
              <a:ext cx="2738917" cy="961610"/>
            </a:xfrm>
            <a:prstGeom prst="rect">
              <a:avLst/>
            </a:prstGeom>
            <a:noFill/>
          </p:spPr>
          <p:txBody>
            <a:bodyPr wrap="square" rtlCol="0">
              <a:spAutoFit/>
            </a:bodyPr>
            <a:lstStyle/>
            <a:p>
              <a:pPr>
                <a:lnSpc>
                  <a:spcPct val="135000"/>
                </a:lnSpc>
              </a:pPr>
              <a:r>
                <a:rPr lang="en-US" sz="1400">
                  <a:solidFill>
                    <a:schemeClr val="tx1">
                      <a:lumMod val="75000"/>
                      <a:lumOff val="25000"/>
                    </a:schemeClr>
                  </a:solidFill>
                  <a:latin typeface="Century Gothic" panose="020B0502020202020204" pitchFamily="34" charset="0"/>
                </a:rPr>
                <a:t>Sept. 3</a:t>
              </a:r>
              <a:r>
                <a:rPr lang="en-US" sz="1400" baseline="30000">
                  <a:solidFill>
                    <a:schemeClr val="tx1">
                      <a:lumMod val="75000"/>
                      <a:lumOff val="25000"/>
                    </a:schemeClr>
                  </a:solidFill>
                  <a:latin typeface="Century Gothic" panose="020B0502020202020204" pitchFamily="34" charset="0"/>
                </a:rPr>
                <a:t>rd</a:t>
              </a:r>
              <a:r>
                <a:rPr lang="en-US" sz="1400">
                  <a:solidFill>
                    <a:schemeClr val="tx1">
                      <a:lumMod val="75000"/>
                      <a:lumOff val="25000"/>
                    </a:schemeClr>
                  </a:solidFill>
                  <a:latin typeface="Century Gothic" panose="020B0502020202020204" pitchFamily="34" charset="0"/>
                </a:rPr>
                <a:t>, 2021, 17:17:00</a:t>
              </a:r>
            </a:p>
            <a:p>
              <a:pPr>
                <a:lnSpc>
                  <a:spcPct val="135000"/>
                </a:lnSpc>
              </a:pPr>
              <a:r>
                <a:rPr lang="en-US" sz="1400">
                  <a:solidFill>
                    <a:schemeClr val="tx1">
                      <a:lumMod val="75000"/>
                      <a:lumOff val="25000"/>
                    </a:schemeClr>
                  </a:solidFill>
                  <a:latin typeface="Century Gothic" panose="020B0502020202020204" pitchFamily="34" charset="0"/>
                </a:rPr>
                <a:t>Sept. 3</a:t>
              </a:r>
              <a:r>
                <a:rPr lang="en-US" sz="1400" baseline="30000">
                  <a:solidFill>
                    <a:schemeClr val="tx1">
                      <a:lumMod val="75000"/>
                      <a:lumOff val="25000"/>
                    </a:schemeClr>
                  </a:solidFill>
                  <a:latin typeface="Century Gothic" panose="020B0502020202020204" pitchFamily="34" charset="0"/>
                </a:rPr>
                <a:t>rd</a:t>
              </a:r>
              <a:r>
                <a:rPr lang="en-US" sz="1400">
                  <a:solidFill>
                    <a:schemeClr val="tx1">
                      <a:lumMod val="75000"/>
                      <a:lumOff val="25000"/>
                    </a:schemeClr>
                  </a:solidFill>
                  <a:latin typeface="Century Gothic" panose="020B0502020202020204" pitchFamily="34" charset="0"/>
                </a:rPr>
                <a:t>, 2021, 17:30:24</a:t>
              </a:r>
            </a:p>
            <a:p>
              <a:pPr>
                <a:lnSpc>
                  <a:spcPct val="135000"/>
                </a:lnSpc>
              </a:pPr>
              <a:r>
                <a:rPr lang="en-US" sz="1400">
                  <a:solidFill>
                    <a:schemeClr val="tx1">
                      <a:lumMod val="75000"/>
                      <a:lumOff val="25000"/>
                    </a:schemeClr>
                  </a:solidFill>
                  <a:latin typeface="Century Gothic" panose="020B0502020202020204" pitchFamily="34" charset="0"/>
                </a:rPr>
                <a:t>Sept. 3</a:t>
              </a:r>
              <a:r>
                <a:rPr lang="en-US" sz="1400" baseline="30000">
                  <a:solidFill>
                    <a:schemeClr val="tx1">
                      <a:lumMod val="75000"/>
                      <a:lumOff val="25000"/>
                    </a:schemeClr>
                  </a:solidFill>
                  <a:latin typeface="Century Gothic" panose="020B0502020202020204" pitchFamily="34" charset="0"/>
                </a:rPr>
                <a:t>rd</a:t>
              </a:r>
              <a:r>
                <a:rPr lang="en-US" sz="1400">
                  <a:solidFill>
                    <a:schemeClr val="tx1">
                      <a:lumMod val="75000"/>
                      <a:lumOff val="25000"/>
                    </a:schemeClr>
                  </a:solidFill>
                  <a:latin typeface="Century Gothic" panose="020B0502020202020204" pitchFamily="34" charset="0"/>
                </a:rPr>
                <a:t>, 2021, 17:31:17</a:t>
              </a:r>
            </a:p>
          </p:txBody>
        </p:sp>
      </p:grpSp>
      <p:sp>
        <p:nvSpPr>
          <p:cNvPr id="44" name="TextBox 43">
            <a:extLst>
              <a:ext uri="{FF2B5EF4-FFF2-40B4-BE49-F238E27FC236}">
                <a16:creationId xmlns:a16="http://schemas.microsoft.com/office/drawing/2014/main" id="{7E6AFFCB-C281-4564-5D2B-2CE0159FBCE2}"/>
              </a:ext>
            </a:extLst>
          </p:cNvPr>
          <p:cNvSpPr txBox="1"/>
          <p:nvPr/>
        </p:nvSpPr>
        <p:spPr>
          <a:xfrm>
            <a:off x="4743265" y="4271186"/>
            <a:ext cx="2945002" cy="523220"/>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of the </a:t>
            </a:r>
          </a:p>
          <a:p>
            <a:pPr algn="ctr"/>
            <a:r>
              <a:rPr lang="en-US" sz="1400" b="1">
                <a:solidFill>
                  <a:schemeClr val="tx1">
                    <a:lumMod val="75000"/>
                    <a:lumOff val="25000"/>
                  </a:schemeClr>
                </a:solidFill>
                <a:latin typeface="Century Gothic" panose="020B0502020202020204" pitchFamily="34" charset="0"/>
              </a:rPr>
              <a:t>US-16 Bridge (km)</a:t>
            </a:r>
          </a:p>
        </p:txBody>
      </p:sp>
      <p:sp>
        <p:nvSpPr>
          <p:cNvPr id="45" name="TextBox 44">
            <a:extLst>
              <a:ext uri="{FF2B5EF4-FFF2-40B4-BE49-F238E27FC236}">
                <a16:creationId xmlns:a16="http://schemas.microsoft.com/office/drawing/2014/main" id="{4DE96426-0B78-28CF-8FB0-C304849B8225}"/>
              </a:ext>
            </a:extLst>
          </p:cNvPr>
          <p:cNvSpPr txBox="1"/>
          <p:nvPr/>
        </p:nvSpPr>
        <p:spPr>
          <a:xfrm>
            <a:off x="8714877" y="4288852"/>
            <a:ext cx="2945002" cy="523220"/>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of the </a:t>
            </a:r>
          </a:p>
          <a:p>
            <a:pPr algn="ctr"/>
            <a:r>
              <a:rPr lang="en-US" sz="1400" b="1">
                <a:solidFill>
                  <a:schemeClr val="tx1">
                    <a:lumMod val="75000"/>
                    <a:lumOff val="25000"/>
                  </a:schemeClr>
                </a:solidFill>
                <a:latin typeface="Century Gothic" panose="020B0502020202020204" pitchFamily="34" charset="0"/>
              </a:rPr>
              <a:t>US-16 Bridge (km)</a:t>
            </a:r>
          </a:p>
        </p:txBody>
      </p:sp>
      <p:sp>
        <p:nvSpPr>
          <p:cNvPr id="46" name="TextBox 45">
            <a:extLst>
              <a:ext uri="{FF2B5EF4-FFF2-40B4-BE49-F238E27FC236}">
                <a16:creationId xmlns:a16="http://schemas.microsoft.com/office/drawing/2014/main" id="{F5DBFFBD-1830-18F4-50EF-95348839F52C}"/>
              </a:ext>
            </a:extLst>
          </p:cNvPr>
          <p:cNvSpPr txBox="1"/>
          <p:nvPr/>
        </p:nvSpPr>
        <p:spPr>
          <a:xfrm>
            <a:off x="667677" y="4047488"/>
            <a:ext cx="3441825"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0      5     10    15    20    25    30    35    40    45</a:t>
            </a:r>
          </a:p>
        </p:txBody>
      </p:sp>
      <p:sp>
        <p:nvSpPr>
          <p:cNvPr id="16" name="TextBox 15">
            <a:extLst>
              <a:ext uri="{FF2B5EF4-FFF2-40B4-BE49-F238E27FC236}">
                <a16:creationId xmlns:a16="http://schemas.microsoft.com/office/drawing/2014/main" id="{1C556995-9FB8-77DD-2AA6-8FE1BC333019}"/>
              </a:ext>
            </a:extLst>
          </p:cNvPr>
          <p:cNvSpPr txBox="1"/>
          <p:nvPr/>
        </p:nvSpPr>
        <p:spPr>
          <a:xfrm>
            <a:off x="4537453" y="4037980"/>
            <a:ext cx="3441825"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0      5     10    15    20    25    30    35    40    45</a:t>
            </a:r>
          </a:p>
        </p:txBody>
      </p:sp>
      <p:sp>
        <p:nvSpPr>
          <p:cNvPr id="17" name="TextBox 16">
            <a:extLst>
              <a:ext uri="{FF2B5EF4-FFF2-40B4-BE49-F238E27FC236}">
                <a16:creationId xmlns:a16="http://schemas.microsoft.com/office/drawing/2014/main" id="{880B4E52-B08A-3284-773F-D0533A919F46}"/>
              </a:ext>
            </a:extLst>
          </p:cNvPr>
          <p:cNvSpPr txBox="1"/>
          <p:nvPr/>
        </p:nvSpPr>
        <p:spPr>
          <a:xfrm>
            <a:off x="8454617" y="4039074"/>
            <a:ext cx="3441825"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0      5     10    15    20    25    30    35    40    45</a:t>
            </a:r>
          </a:p>
        </p:txBody>
      </p:sp>
    </p:spTree>
    <p:extLst>
      <p:ext uri="{BB962C8B-B14F-4D97-AF65-F5344CB8AC3E}">
        <p14:creationId xmlns:p14="http://schemas.microsoft.com/office/powerpoint/2010/main" val="25335239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endParaRPr lang="en-US"/>
          </a:p>
        </p:txBody>
      </p:sp>
      <p:pic>
        <p:nvPicPr>
          <p:cNvPr id="8" name="Picture 7">
            <a:extLst>
              <a:ext uri="{FF2B5EF4-FFF2-40B4-BE49-F238E27FC236}">
                <a16:creationId xmlns:a16="http://schemas.microsoft.com/office/drawing/2014/main" id="{D81E9D3E-30E9-8D82-08B9-318A620D73FF}"/>
              </a:ext>
            </a:extLst>
          </p:cNvPr>
          <p:cNvPicPr>
            <a:picLocks noChangeAspect="1"/>
          </p:cNvPicPr>
          <p:nvPr/>
        </p:nvPicPr>
        <p:blipFill rotWithShape="1">
          <a:blip r:embed="rId3"/>
          <a:srcRect l="6795" t="1817" r="1662" b="14606"/>
          <a:stretch/>
        </p:blipFill>
        <p:spPr>
          <a:xfrm>
            <a:off x="1645920" y="1575091"/>
            <a:ext cx="7735058" cy="4416406"/>
          </a:xfrm>
          <a:prstGeom prst="rect">
            <a:avLst/>
          </a:prstGeom>
        </p:spPr>
      </p:pic>
      <p:sp>
        <p:nvSpPr>
          <p:cNvPr id="3" name="TextBox 2">
            <a:extLst>
              <a:ext uri="{FF2B5EF4-FFF2-40B4-BE49-F238E27FC236}">
                <a16:creationId xmlns:a16="http://schemas.microsoft.com/office/drawing/2014/main" id="{CC91777C-5965-FC9B-21C1-07CC9A888C6B}"/>
              </a:ext>
            </a:extLst>
          </p:cNvPr>
          <p:cNvSpPr txBox="1"/>
          <p:nvPr/>
        </p:nvSpPr>
        <p:spPr>
          <a:xfrm>
            <a:off x="664332" y="1060988"/>
            <a:ext cx="9533884" cy="400110"/>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Two images taken 68 minutes apart capture sediment plume movement:</a:t>
            </a:r>
          </a:p>
        </p:txBody>
      </p:sp>
      <p:sp>
        <p:nvSpPr>
          <p:cNvPr id="4" name="Oval 3">
            <a:extLst>
              <a:ext uri="{FF2B5EF4-FFF2-40B4-BE49-F238E27FC236}">
                <a16:creationId xmlns:a16="http://schemas.microsoft.com/office/drawing/2014/main" id="{37DDC326-3939-8761-092D-153FFEAA90FD}"/>
              </a:ext>
            </a:extLst>
          </p:cNvPr>
          <p:cNvSpPr/>
          <p:nvPr/>
        </p:nvSpPr>
        <p:spPr>
          <a:xfrm>
            <a:off x="5174829" y="2520108"/>
            <a:ext cx="1885772" cy="3244089"/>
          </a:xfrm>
          <a:prstGeom prst="ellipse">
            <a:avLst/>
          </a:prstGeom>
          <a:noFill/>
          <a:ln w="57150">
            <a:solidFill>
              <a:srgbClr val="BB9F06">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a:t>
            </a:r>
          </a:p>
        </p:txBody>
      </p:sp>
      <p:sp>
        <p:nvSpPr>
          <p:cNvPr id="5" name="TextBox 4">
            <a:extLst>
              <a:ext uri="{FF2B5EF4-FFF2-40B4-BE49-F238E27FC236}">
                <a16:creationId xmlns:a16="http://schemas.microsoft.com/office/drawing/2014/main" id="{4C9ECC68-817D-146C-8A54-CB8CFA702BFB}"/>
              </a:ext>
            </a:extLst>
          </p:cNvPr>
          <p:cNvSpPr txBox="1"/>
          <p:nvPr/>
        </p:nvSpPr>
        <p:spPr>
          <a:xfrm>
            <a:off x="3044833" y="6145768"/>
            <a:ext cx="6336145"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Distance downstream of the US-16 Bridge (km)</a:t>
            </a:r>
          </a:p>
        </p:txBody>
      </p:sp>
      <p:sp>
        <p:nvSpPr>
          <p:cNvPr id="6" name="TextBox 5">
            <a:extLst>
              <a:ext uri="{FF2B5EF4-FFF2-40B4-BE49-F238E27FC236}">
                <a16:creationId xmlns:a16="http://schemas.microsoft.com/office/drawing/2014/main" id="{AA4D3F52-BC0F-73EA-D806-DD6E04EDACE2}"/>
              </a:ext>
            </a:extLst>
          </p:cNvPr>
          <p:cNvSpPr txBox="1"/>
          <p:nvPr/>
        </p:nvSpPr>
        <p:spPr>
          <a:xfrm>
            <a:off x="1567542" y="5912734"/>
            <a:ext cx="8190666"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0               5              10             15             20              25             30              35             40             45</a:t>
            </a:r>
          </a:p>
        </p:txBody>
      </p:sp>
      <p:sp>
        <p:nvSpPr>
          <p:cNvPr id="7" name="TextBox 6">
            <a:extLst>
              <a:ext uri="{FF2B5EF4-FFF2-40B4-BE49-F238E27FC236}">
                <a16:creationId xmlns:a16="http://schemas.microsoft.com/office/drawing/2014/main" id="{238F3986-0D91-2188-6480-55547B692693}"/>
              </a:ext>
            </a:extLst>
          </p:cNvPr>
          <p:cNvSpPr txBox="1"/>
          <p:nvPr/>
        </p:nvSpPr>
        <p:spPr>
          <a:xfrm rot="16200000">
            <a:off x="-82785" y="3244333"/>
            <a:ext cx="2370105" cy="369332"/>
          </a:xfrm>
          <a:prstGeom prst="rect">
            <a:avLst/>
          </a:prstGeom>
          <a:noFill/>
        </p:spPr>
        <p:txBody>
          <a:bodyPr wrap="square" rtlCol="0">
            <a:spAutoFit/>
          </a:bodyPr>
          <a:lstStyle/>
          <a:p>
            <a:r>
              <a:rPr lang="en-US" b="1">
                <a:solidFill>
                  <a:schemeClr val="tx1">
                    <a:lumMod val="75000"/>
                    <a:lumOff val="25000"/>
                  </a:schemeClr>
                </a:solidFill>
                <a:latin typeface="Century Gothic" panose="020B0502020202020204" pitchFamily="34" charset="0"/>
              </a:rPr>
              <a:t>Turbidity (FNU)</a:t>
            </a:r>
          </a:p>
        </p:txBody>
      </p:sp>
      <p:sp>
        <p:nvSpPr>
          <p:cNvPr id="9" name="TextBox 8">
            <a:extLst>
              <a:ext uri="{FF2B5EF4-FFF2-40B4-BE49-F238E27FC236}">
                <a16:creationId xmlns:a16="http://schemas.microsoft.com/office/drawing/2014/main" id="{6481B837-1531-FB31-2D11-4262F4935036}"/>
              </a:ext>
            </a:extLst>
          </p:cNvPr>
          <p:cNvSpPr txBox="1"/>
          <p:nvPr/>
        </p:nvSpPr>
        <p:spPr>
          <a:xfrm>
            <a:off x="1052070" y="1285149"/>
            <a:ext cx="664330" cy="4995791"/>
          </a:xfrm>
          <a:prstGeom prst="rect">
            <a:avLst/>
          </a:prstGeom>
          <a:noFill/>
        </p:spPr>
        <p:txBody>
          <a:bodyPr wrap="square" rtlCol="0">
            <a:spAutoFit/>
          </a:bodyPr>
          <a:lstStyle/>
          <a:p>
            <a:pPr algn="r">
              <a:lnSpc>
                <a:spcPct val="204000"/>
              </a:lnSpc>
            </a:pPr>
            <a:r>
              <a:rPr lang="en-US" sz="1400">
                <a:solidFill>
                  <a:schemeClr val="tx1">
                    <a:lumMod val="75000"/>
                    <a:lumOff val="25000"/>
                  </a:schemeClr>
                </a:solidFill>
                <a:latin typeface="Century Gothic" panose="020B0502020202020204" pitchFamily="34" charset="0"/>
              </a:rPr>
              <a:t>200</a:t>
            </a:r>
          </a:p>
          <a:p>
            <a:pPr algn="r">
              <a:lnSpc>
                <a:spcPct val="204000"/>
              </a:lnSpc>
            </a:pPr>
            <a:r>
              <a:rPr lang="en-US" sz="1400">
                <a:solidFill>
                  <a:schemeClr val="tx1">
                    <a:lumMod val="75000"/>
                    <a:lumOff val="25000"/>
                  </a:schemeClr>
                </a:solidFill>
                <a:latin typeface="Century Gothic" panose="020B0502020202020204" pitchFamily="34" charset="0"/>
              </a:rPr>
              <a:t>180</a:t>
            </a:r>
          </a:p>
          <a:p>
            <a:pPr algn="r">
              <a:lnSpc>
                <a:spcPct val="204000"/>
              </a:lnSpc>
            </a:pPr>
            <a:r>
              <a:rPr lang="en-US" sz="1400">
                <a:solidFill>
                  <a:schemeClr val="tx1">
                    <a:lumMod val="75000"/>
                    <a:lumOff val="25000"/>
                  </a:schemeClr>
                </a:solidFill>
                <a:latin typeface="Century Gothic" panose="020B0502020202020204" pitchFamily="34" charset="0"/>
              </a:rPr>
              <a:t>160</a:t>
            </a:r>
          </a:p>
          <a:p>
            <a:pPr algn="r">
              <a:lnSpc>
                <a:spcPct val="204000"/>
              </a:lnSpc>
            </a:pPr>
            <a:r>
              <a:rPr lang="en-US" sz="1400">
                <a:solidFill>
                  <a:schemeClr val="tx1">
                    <a:lumMod val="75000"/>
                    <a:lumOff val="25000"/>
                  </a:schemeClr>
                </a:solidFill>
                <a:latin typeface="Century Gothic" panose="020B0502020202020204" pitchFamily="34" charset="0"/>
              </a:rPr>
              <a:t>140</a:t>
            </a:r>
          </a:p>
          <a:p>
            <a:pPr algn="r">
              <a:lnSpc>
                <a:spcPct val="204000"/>
              </a:lnSpc>
            </a:pPr>
            <a:r>
              <a:rPr lang="en-US" sz="1400">
                <a:solidFill>
                  <a:schemeClr val="tx1">
                    <a:lumMod val="75000"/>
                    <a:lumOff val="25000"/>
                  </a:schemeClr>
                </a:solidFill>
                <a:latin typeface="Century Gothic" panose="020B0502020202020204" pitchFamily="34" charset="0"/>
              </a:rPr>
              <a:t>120</a:t>
            </a:r>
          </a:p>
          <a:p>
            <a:pPr algn="r">
              <a:lnSpc>
                <a:spcPct val="204000"/>
              </a:lnSpc>
            </a:pPr>
            <a:r>
              <a:rPr lang="en-US" sz="1400">
                <a:solidFill>
                  <a:schemeClr val="tx1">
                    <a:lumMod val="75000"/>
                    <a:lumOff val="25000"/>
                  </a:schemeClr>
                </a:solidFill>
                <a:latin typeface="Century Gothic" panose="020B0502020202020204" pitchFamily="34" charset="0"/>
              </a:rPr>
              <a:t>100</a:t>
            </a:r>
          </a:p>
          <a:p>
            <a:pPr algn="r">
              <a:lnSpc>
                <a:spcPct val="204000"/>
              </a:lnSpc>
            </a:pPr>
            <a:r>
              <a:rPr lang="en-US" sz="1400">
                <a:solidFill>
                  <a:schemeClr val="tx1">
                    <a:lumMod val="75000"/>
                    <a:lumOff val="25000"/>
                  </a:schemeClr>
                </a:solidFill>
                <a:latin typeface="Century Gothic" panose="020B0502020202020204" pitchFamily="34" charset="0"/>
              </a:rPr>
              <a:t>80</a:t>
            </a:r>
          </a:p>
          <a:p>
            <a:pPr algn="r">
              <a:lnSpc>
                <a:spcPct val="204000"/>
              </a:lnSpc>
            </a:pPr>
            <a:r>
              <a:rPr lang="en-US" sz="1400">
                <a:solidFill>
                  <a:schemeClr val="tx1">
                    <a:lumMod val="75000"/>
                    <a:lumOff val="25000"/>
                  </a:schemeClr>
                </a:solidFill>
                <a:latin typeface="Century Gothic" panose="020B0502020202020204" pitchFamily="34" charset="0"/>
              </a:rPr>
              <a:t>60</a:t>
            </a:r>
          </a:p>
          <a:p>
            <a:pPr algn="r">
              <a:lnSpc>
                <a:spcPct val="204000"/>
              </a:lnSpc>
            </a:pPr>
            <a:r>
              <a:rPr lang="en-US" sz="1400">
                <a:solidFill>
                  <a:schemeClr val="tx1">
                    <a:lumMod val="75000"/>
                    <a:lumOff val="25000"/>
                  </a:schemeClr>
                </a:solidFill>
                <a:latin typeface="Century Gothic" panose="020B0502020202020204" pitchFamily="34" charset="0"/>
              </a:rPr>
              <a:t>40</a:t>
            </a:r>
          </a:p>
          <a:p>
            <a:pPr algn="r">
              <a:lnSpc>
                <a:spcPct val="204000"/>
              </a:lnSpc>
            </a:pPr>
            <a:r>
              <a:rPr lang="en-US" sz="1400">
                <a:solidFill>
                  <a:schemeClr val="tx1">
                    <a:lumMod val="75000"/>
                    <a:lumOff val="25000"/>
                  </a:schemeClr>
                </a:solidFill>
                <a:latin typeface="Century Gothic" panose="020B0502020202020204" pitchFamily="34" charset="0"/>
              </a:rPr>
              <a:t>20</a:t>
            </a:r>
          </a:p>
          <a:p>
            <a:pPr algn="r">
              <a:lnSpc>
                <a:spcPct val="204000"/>
              </a:lnSpc>
            </a:pPr>
            <a:r>
              <a:rPr lang="en-US" sz="1400">
                <a:solidFill>
                  <a:schemeClr val="tx1">
                    <a:lumMod val="75000"/>
                    <a:lumOff val="25000"/>
                  </a:schemeClr>
                </a:solidFill>
                <a:latin typeface="Century Gothic" panose="020B0502020202020204" pitchFamily="34" charset="0"/>
              </a:rPr>
              <a:t>0</a:t>
            </a:r>
          </a:p>
        </p:txBody>
      </p:sp>
      <p:grpSp>
        <p:nvGrpSpPr>
          <p:cNvPr id="12" name="Group 11">
            <a:extLst>
              <a:ext uri="{FF2B5EF4-FFF2-40B4-BE49-F238E27FC236}">
                <a16:creationId xmlns:a16="http://schemas.microsoft.com/office/drawing/2014/main" id="{970E1081-7782-45CF-7856-97D51F30F963}"/>
              </a:ext>
            </a:extLst>
          </p:cNvPr>
          <p:cNvGrpSpPr/>
          <p:nvPr/>
        </p:nvGrpSpPr>
        <p:grpSpPr>
          <a:xfrm>
            <a:off x="9604799" y="3487720"/>
            <a:ext cx="2822360" cy="641138"/>
            <a:chOff x="10743413" y="5311200"/>
            <a:chExt cx="2822360" cy="641138"/>
          </a:xfrm>
        </p:grpSpPr>
        <p:sp>
          <p:nvSpPr>
            <p:cNvPr id="13" name="Isosceles Triangle 12">
              <a:extLst>
                <a:ext uri="{FF2B5EF4-FFF2-40B4-BE49-F238E27FC236}">
                  <a16:creationId xmlns:a16="http://schemas.microsoft.com/office/drawing/2014/main" id="{E532A4D1-9ED2-CF07-856C-6F6013FAA281}"/>
                </a:ext>
              </a:extLst>
            </p:cNvPr>
            <p:cNvSpPr>
              <a:spLocks noChangeAspect="1"/>
            </p:cNvSpPr>
            <p:nvPr/>
          </p:nvSpPr>
          <p:spPr>
            <a:xfrm>
              <a:off x="10743413" y="5749976"/>
              <a:ext cx="109728" cy="81177"/>
            </a:xfrm>
            <a:prstGeom prst="triangle">
              <a:avLst/>
            </a:prstGeom>
            <a:solidFill>
              <a:srgbClr val="025257"/>
            </a:solidFill>
            <a:ln w="12700">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6D2A8ED-D87A-E934-02F8-6EA651C2C6E6}"/>
                </a:ext>
              </a:extLst>
            </p:cNvPr>
            <p:cNvSpPr>
              <a:spLocks noChangeAspect="1"/>
            </p:cNvSpPr>
            <p:nvPr/>
          </p:nvSpPr>
          <p:spPr>
            <a:xfrm>
              <a:off x="10747906" y="5453399"/>
              <a:ext cx="91652" cy="91440"/>
            </a:xfrm>
            <a:prstGeom prst="rect">
              <a:avLst/>
            </a:prstGeom>
            <a:solidFill>
              <a:srgbClr val="F1AFA3"/>
            </a:solidFill>
            <a:ln>
              <a:solidFill>
                <a:schemeClr val="bg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5AEBB1D9-507E-35F6-CA10-F3F6651A06AE}"/>
                </a:ext>
              </a:extLst>
            </p:cNvPr>
            <p:cNvSpPr txBox="1"/>
            <p:nvPr/>
          </p:nvSpPr>
          <p:spPr>
            <a:xfrm>
              <a:off x="10826856" y="5311200"/>
              <a:ext cx="2738917" cy="641138"/>
            </a:xfrm>
            <a:prstGeom prst="rect">
              <a:avLst/>
            </a:prstGeom>
            <a:noFill/>
          </p:spPr>
          <p:txBody>
            <a:bodyPr wrap="square" rtlCol="0">
              <a:spAutoFit/>
            </a:bodyPr>
            <a:lstStyle/>
            <a:p>
              <a:pPr>
                <a:lnSpc>
                  <a:spcPct val="135000"/>
                </a:lnSpc>
              </a:pPr>
              <a:r>
                <a:rPr lang="en-US" sz="1400">
                  <a:solidFill>
                    <a:schemeClr val="tx1">
                      <a:lumMod val="75000"/>
                      <a:lumOff val="25000"/>
                    </a:schemeClr>
                  </a:solidFill>
                  <a:latin typeface="Century Gothic" panose="020B0502020202020204" pitchFamily="34" charset="0"/>
                </a:rPr>
                <a:t>April 4</a:t>
              </a:r>
              <a:r>
                <a:rPr lang="en-US" sz="1400" baseline="30000">
                  <a:solidFill>
                    <a:schemeClr val="tx1">
                      <a:lumMod val="75000"/>
                      <a:lumOff val="25000"/>
                    </a:schemeClr>
                  </a:solidFill>
                  <a:latin typeface="Century Gothic" panose="020B0502020202020204" pitchFamily="34" charset="0"/>
                </a:rPr>
                <a:t>th</a:t>
              </a:r>
              <a:r>
                <a:rPr lang="en-US" sz="1400">
                  <a:solidFill>
                    <a:schemeClr val="tx1">
                      <a:lumMod val="75000"/>
                      <a:lumOff val="25000"/>
                    </a:schemeClr>
                  </a:solidFill>
                  <a:latin typeface="Century Gothic" panose="020B0502020202020204" pitchFamily="34" charset="0"/>
                </a:rPr>
                <a:t>, 2021, 17:21:03</a:t>
              </a:r>
            </a:p>
            <a:p>
              <a:pPr>
                <a:lnSpc>
                  <a:spcPct val="135000"/>
                </a:lnSpc>
              </a:pPr>
              <a:r>
                <a:rPr lang="en-US" sz="1400">
                  <a:solidFill>
                    <a:schemeClr val="tx1">
                      <a:lumMod val="75000"/>
                      <a:lumOff val="25000"/>
                    </a:schemeClr>
                  </a:solidFill>
                  <a:latin typeface="Century Gothic" panose="020B0502020202020204" pitchFamily="34" charset="0"/>
                </a:rPr>
                <a:t>April 4</a:t>
              </a:r>
              <a:r>
                <a:rPr lang="en-US" sz="1400" baseline="30000">
                  <a:solidFill>
                    <a:schemeClr val="tx1">
                      <a:lumMod val="75000"/>
                      <a:lumOff val="25000"/>
                    </a:schemeClr>
                  </a:solidFill>
                  <a:latin typeface="Century Gothic" panose="020B0502020202020204" pitchFamily="34" charset="0"/>
                </a:rPr>
                <a:t>th</a:t>
              </a:r>
              <a:r>
                <a:rPr lang="en-US" sz="1400">
                  <a:solidFill>
                    <a:schemeClr val="tx1">
                      <a:lumMod val="75000"/>
                      <a:lumOff val="25000"/>
                    </a:schemeClr>
                  </a:solidFill>
                  <a:latin typeface="Century Gothic" panose="020B0502020202020204" pitchFamily="34" charset="0"/>
                </a:rPr>
                <a:t>, 2021, 18:29:37</a:t>
              </a:r>
            </a:p>
          </p:txBody>
        </p:sp>
      </p:grpSp>
    </p:spTree>
    <p:extLst>
      <p:ext uri="{BB962C8B-B14F-4D97-AF65-F5344CB8AC3E}">
        <p14:creationId xmlns:p14="http://schemas.microsoft.com/office/powerpoint/2010/main" val="4010805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D6364FBA-E8DA-6DD7-ECE8-35CCA184768F}"/>
              </a:ext>
            </a:extLst>
          </p:cNvPr>
          <p:cNvGrpSpPr/>
          <p:nvPr/>
        </p:nvGrpSpPr>
        <p:grpSpPr>
          <a:xfrm>
            <a:off x="5088152" y="1571624"/>
            <a:ext cx="6540720" cy="3743325"/>
            <a:chOff x="278223" y="1076324"/>
            <a:chExt cx="6540720" cy="3743325"/>
          </a:xfrm>
        </p:grpSpPr>
        <p:pic>
          <p:nvPicPr>
            <p:cNvPr id="6" name="Picture 5">
              <a:extLst>
                <a:ext uri="{FF2B5EF4-FFF2-40B4-BE49-F238E27FC236}">
                  <a16:creationId xmlns:a16="http://schemas.microsoft.com/office/drawing/2014/main" id="{131F3009-D356-8A28-D715-319D472860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76" t="29005" r="-176" b="-126"/>
            <a:stretch/>
          </p:blipFill>
          <p:spPr>
            <a:xfrm>
              <a:off x="278223" y="1076324"/>
              <a:ext cx="6540720" cy="3743325"/>
            </a:xfrm>
            <a:prstGeom prst="rect">
              <a:avLst/>
            </a:prstGeom>
          </p:spPr>
        </p:pic>
        <p:sp>
          <p:nvSpPr>
            <p:cNvPr id="7" name="TextBox 6">
              <a:extLst>
                <a:ext uri="{FF2B5EF4-FFF2-40B4-BE49-F238E27FC236}">
                  <a16:creationId xmlns:a16="http://schemas.microsoft.com/office/drawing/2014/main" id="{60642744-9AB3-5599-F095-97FD76F8081B}"/>
                </a:ext>
              </a:extLst>
            </p:cNvPr>
            <p:cNvSpPr txBox="1"/>
            <p:nvPr/>
          </p:nvSpPr>
          <p:spPr>
            <a:xfrm>
              <a:off x="1729591" y="4458991"/>
              <a:ext cx="1083143" cy="307777"/>
            </a:xfrm>
            <a:prstGeom prst="rect">
              <a:avLst/>
            </a:prstGeom>
            <a:noFill/>
          </p:spPr>
          <p:txBody>
            <a:bodyPr wrap="square" rtlCol="0">
              <a:spAutoFit/>
            </a:bodyPr>
            <a:lstStyle/>
            <a:p>
              <a:r>
                <a:rPr lang="en-US" sz="1400" b="1">
                  <a:solidFill>
                    <a:schemeClr val="bg1"/>
                  </a:solidFill>
                  <a:latin typeface="Century Gothic" panose="020B0502020202020204" pitchFamily="34" charset="0"/>
                </a:rPr>
                <a:t>Dry Creek</a:t>
              </a:r>
            </a:p>
          </p:txBody>
        </p:sp>
        <p:sp>
          <p:nvSpPr>
            <p:cNvPr id="8" name="TextBox 7">
              <a:extLst>
                <a:ext uri="{FF2B5EF4-FFF2-40B4-BE49-F238E27FC236}">
                  <a16:creationId xmlns:a16="http://schemas.microsoft.com/office/drawing/2014/main" id="{3C7E0FB6-1E2C-3576-E28F-E2FA9F7C3A1E}"/>
                </a:ext>
              </a:extLst>
            </p:cNvPr>
            <p:cNvSpPr txBox="1"/>
            <p:nvPr/>
          </p:nvSpPr>
          <p:spPr>
            <a:xfrm>
              <a:off x="3553803" y="1823423"/>
              <a:ext cx="1431054" cy="307777"/>
            </a:xfrm>
            <a:prstGeom prst="rect">
              <a:avLst/>
            </a:prstGeom>
            <a:noFill/>
          </p:spPr>
          <p:txBody>
            <a:bodyPr wrap="square" rtlCol="0">
              <a:spAutoFit/>
            </a:bodyPr>
            <a:lstStyle/>
            <a:p>
              <a:r>
                <a:rPr lang="en-US" sz="1400" b="1">
                  <a:solidFill>
                    <a:schemeClr val="bg1"/>
                  </a:solidFill>
                  <a:latin typeface="Century Gothic" panose="020B0502020202020204" pitchFamily="34" charset="0"/>
                </a:rPr>
                <a:t>Penney Gulch</a:t>
              </a:r>
            </a:p>
          </p:txBody>
        </p:sp>
        <p:cxnSp>
          <p:nvCxnSpPr>
            <p:cNvPr id="9" name="Straight Arrow Connector 8">
              <a:extLst>
                <a:ext uri="{FF2B5EF4-FFF2-40B4-BE49-F238E27FC236}">
                  <a16:creationId xmlns:a16="http://schemas.microsoft.com/office/drawing/2014/main" id="{FF47A99C-2221-0ECD-4CC1-F6B4D02E078D}"/>
                </a:ext>
              </a:extLst>
            </p:cNvPr>
            <p:cNvCxnSpPr>
              <a:cxnSpLocks/>
              <a:stCxn id="7" idx="1"/>
            </p:cNvCxnSpPr>
            <p:nvPr/>
          </p:nvCxnSpPr>
          <p:spPr>
            <a:xfrm flipH="1" flipV="1">
              <a:off x="1000124" y="4287462"/>
              <a:ext cx="729467" cy="325418"/>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F858B46D-A1BF-04A6-48C2-E4230B2DA778}"/>
                </a:ext>
              </a:extLst>
            </p:cNvPr>
            <p:cNvCxnSpPr>
              <a:cxnSpLocks/>
              <a:stCxn id="8" idx="3"/>
            </p:cNvCxnSpPr>
            <p:nvPr/>
          </p:nvCxnSpPr>
          <p:spPr>
            <a:xfrm>
              <a:off x="4984857" y="1977312"/>
              <a:ext cx="787293" cy="652517"/>
            </a:xfrm>
            <a:prstGeom prst="straightConnector1">
              <a:avLst/>
            </a:prstGeom>
            <a:ln w="38100">
              <a:solidFill>
                <a:schemeClr val="bg1"/>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11" name="Group 10">
            <a:extLst>
              <a:ext uri="{FF2B5EF4-FFF2-40B4-BE49-F238E27FC236}">
                <a16:creationId xmlns:a16="http://schemas.microsoft.com/office/drawing/2014/main" id="{9E896FDE-313D-F9B6-0273-E59AA4BCD445}"/>
              </a:ext>
            </a:extLst>
          </p:cNvPr>
          <p:cNvGrpSpPr/>
          <p:nvPr/>
        </p:nvGrpSpPr>
        <p:grpSpPr>
          <a:xfrm>
            <a:off x="5155821" y="1641411"/>
            <a:ext cx="1959426" cy="1108715"/>
            <a:chOff x="345892" y="1155636"/>
            <a:chExt cx="1959426" cy="1108715"/>
          </a:xfrm>
        </p:grpSpPr>
        <p:grpSp>
          <p:nvGrpSpPr>
            <p:cNvPr id="12" name="Group 11">
              <a:extLst>
                <a:ext uri="{FF2B5EF4-FFF2-40B4-BE49-F238E27FC236}">
                  <a16:creationId xmlns:a16="http://schemas.microsoft.com/office/drawing/2014/main" id="{67C7F87D-3D08-2F3A-943A-CB55D2F72A65}"/>
                </a:ext>
              </a:extLst>
            </p:cNvPr>
            <p:cNvGrpSpPr/>
            <p:nvPr/>
          </p:nvGrpSpPr>
          <p:grpSpPr>
            <a:xfrm>
              <a:off x="345892" y="1155636"/>
              <a:ext cx="1959426" cy="1108715"/>
              <a:chOff x="345892" y="1155636"/>
              <a:chExt cx="1959426" cy="1108715"/>
            </a:xfrm>
          </p:grpSpPr>
          <p:sp>
            <p:nvSpPr>
              <p:cNvPr id="15" name="Rectangle 14">
                <a:extLst>
                  <a:ext uri="{FF2B5EF4-FFF2-40B4-BE49-F238E27FC236}">
                    <a16:creationId xmlns:a16="http://schemas.microsoft.com/office/drawing/2014/main" id="{FD58A2E0-807C-0DF3-FE50-F6095D4F4500}"/>
                  </a:ext>
                </a:extLst>
              </p:cNvPr>
              <p:cNvSpPr/>
              <p:nvPr/>
            </p:nvSpPr>
            <p:spPr>
              <a:xfrm>
                <a:off x="356106" y="1155636"/>
                <a:ext cx="1949212" cy="1089592"/>
              </a:xfrm>
              <a:prstGeom prst="rect">
                <a:avLst/>
              </a:prstGeom>
              <a:solidFill>
                <a:schemeClr val="bg1"/>
              </a:solidFill>
              <a:ln w="2857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DAF84632-BAA6-2B67-3828-3868BCA8A5B8}"/>
                  </a:ext>
                </a:extLst>
              </p:cNvPr>
              <p:cNvSpPr txBox="1"/>
              <p:nvPr/>
            </p:nvSpPr>
            <p:spPr>
              <a:xfrm>
                <a:off x="512827" y="1494910"/>
                <a:ext cx="556119" cy="769441"/>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3000</a:t>
                </a:r>
              </a:p>
              <a:p>
                <a:endParaRPr lang="en-US" sz="1200">
                  <a:solidFill>
                    <a:schemeClr val="tx1">
                      <a:lumMod val="75000"/>
                      <a:lumOff val="25000"/>
                    </a:schemeClr>
                  </a:solidFill>
                  <a:latin typeface="Century Gothic" panose="020B0502020202020204" pitchFamily="34" charset="0"/>
                </a:endParaRPr>
              </a:p>
              <a:p>
                <a:endParaRPr lang="en-US" sz="1100">
                  <a:solidFill>
                    <a:schemeClr val="tx1">
                      <a:lumMod val="75000"/>
                      <a:lumOff val="25000"/>
                    </a:schemeClr>
                  </a:solidFill>
                  <a:latin typeface="Century Gothic" panose="020B0502020202020204" pitchFamily="34" charset="0"/>
                </a:endParaRPr>
              </a:p>
              <a:p>
                <a:r>
                  <a:rPr lang="en-US" sz="1050">
                    <a:solidFill>
                      <a:schemeClr val="tx1">
                        <a:lumMod val="75000"/>
                        <a:lumOff val="25000"/>
                      </a:schemeClr>
                    </a:solidFill>
                    <a:latin typeface="Century Gothic" panose="020B0502020202020204" pitchFamily="34" charset="0"/>
                  </a:rPr>
                  <a:t>0</a:t>
                </a:r>
              </a:p>
            </p:txBody>
          </p:sp>
          <p:sp>
            <p:nvSpPr>
              <p:cNvPr id="17" name="TextBox 16">
                <a:extLst>
                  <a:ext uri="{FF2B5EF4-FFF2-40B4-BE49-F238E27FC236}">
                    <a16:creationId xmlns:a16="http://schemas.microsoft.com/office/drawing/2014/main" id="{940674D6-9A57-A9B1-0D58-7C6FB43CF4FF}"/>
                  </a:ext>
                </a:extLst>
              </p:cNvPr>
              <p:cNvSpPr txBox="1"/>
              <p:nvPr/>
            </p:nvSpPr>
            <p:spPr>
              <a:xfrm>
                <a:off x="345892" y="1338490"/>
                <a:ext cx="1308463" cy="261610"/>
              </a:xfrm>
              <a:prstGeom prst="rect">
                <a:avLst/>
              </a:prstGeom>
              <a:noFill/>
            </p:spPr>
            <p:txBody>
              <a:bodyPr wrap="square" rtlCol="0">
                <a:spAutoFit/>
              </a:bodyPr>
              <a:lstStyle/>
              <a:p>
                <a:r>
                  <a:rPr lang="en-US" sz="1050" b="1">
                    <a:solidFill>
                      <a:schemeClr val="tx1">
                        <a:lumMod val="75000"/>
                        <a:lumOff val="25000"/>
                      </a:schemeClr>
                    </a:solidFill>
                    <a:latin typeface="Century Gothic" panose="020B0502020202020204" pitchFamily="34" charset="0"/>
                  </a:rPr>
                  <a:t>Turbidity (FNU)</a:t>
                </a:r>
              </a:p>
            </p:txBody>
          </p:sp>
          <p:pic>
            <p:nvPicPr>
              <p:cNvPr id="18" name="Picture 17">
                <a:extLst>
                  <a:ext uri="{FF2B5EF4-FFF2-40B4-BE49-F238E27FC236}">
                    <a16:creationId xmlns:a16="http://schemas.microsoft.com/office/drawing/2014/main" id="{C170ABB9-BA21-30CC-CAB4-9A7802FB4C6F}"/>
                  </a:ext>
                </a:extLst>
              </p:cNvPr>
              <p:cNvPicPr>
                <a:picLocks noChangeAspect="1"/>
              </p:cNvPicPr>
              <p:nvPr/>
            </p:nvPicPr>
            <p:blipFill>
              <a:blip r:embed="rId4"/>
              <a:stretch>
                <a:fillRect/>
              </a:stretch>
            </p:blipFill>
            <p:spPr>
              <a:xfrm>
                <a:off x="392616" y="1213507"/>
                <a:ext cx="171450" cy="200025"/>
              </a:xfrm>
              <a:prstGeom prst="rect">
                <a:avLst/>
              </a:prstGeom>
            </p:spPr>
          </p:pic>
          <p:sp>
            <p:nvSpPr>
              <p:cNvPr id="19" name="TextBox 18">
                <a:extLst>
                  <a:ext uri="{FF2B5EF4-FFF2-40B4-BE49-F238E27FC236}">
                    <a16:creationId xmlns:a16="http://schemas.microsoft.com/office/drawing/2014/main" id="{0567F4A3-C1DB-C300-9AAA-A8FDD339FA9F}"/>
                  </a:ext>
                </a:extLst>
              </p:cNvPr>
              <p:cNvSpPr txBox="1"/>
              <p:nvPr/>
            </p:nvSpPr>
            <p:spPr>
              <a:xfrm>
                <a:off x="475458" y="1155636"/>
                <a:ext cx="1695450" cy="253916"/>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Turbidity Sample Point</a:t>
                </a:r>
              </a:p>
            </p:txBody>
          </p:sp>
          <p:pic>
            <p:nvPicPr>
              <p:cNvPr id="20" name="Picture 9" descr="A picture containing arrow&#10;&#10;Description automatically generated">
                <a:extLst>
                  <a:ext uri="{FF2B5EF4-FFF2-40B4-BE49-F238E27FC236}">
                    <a16:creationId xmlns:a16="http://schemas.microsoft.com/office/drawing/2014/main" id="{068E7F01-DB02-FE78-8A02-366C260A663C}"/>
                  </a:ext>
                </a:extLst>
              </p:cNvPr>
              <p:cNvPicPr>
                <a:picLocks noChangeAspect="1"/>
              </p:cNvPicPr>
              <p:nvPr/>
            </p:nvPicPr>
            <p:blipFill rotWithShape="1">
              <a:blip r:embed="rId5"/>
              <a:srcRect t="10760" b="28386"/>
              <a:stretch/>
            </p:blipFill>
            <p:spPr>
              <a:xfrm>
                <a:off x="1843915" y="1632901"/>
                <a:ext cx="428625" cy="423128"/>
              </a:xfrm>
              <a:prstGeom prst="rect">
                <a:avLst/>
              </a:prstGeom>
            </p:spPr>
          </p:pic>
          <p:pic>
            <p:nvPicPr>
              <p:cNvPr id="21" name="Picture 20">
                <a:extLst>
                  <a:ext uri="{FF2B5EF4-FFF2-40B4-BE49-F238E27FC236}">
                    <a16:creationId xmlns:a16="http://schemas.microsoft.com/office/drawing/2014/main" id="{C8F5BC92-A4D0-D4EA-1FCB-A27C3DFB0D40}"/>
                  </a:ext>
                </a:extLst>
              </p:cNvPr>
              <p:cNvPicPr>
                <a:picLocks noChangeAspect="1"/>
              </p:cNvPicPr>
              <p:nvPr/>
            </p:nvPicPr>
            <p:blipFill>
              <a:blip r:embed="rId6"/>
              <a:stretch>
                <a:fillRect/>
              </a:stretch>
            </p:blipFill>
            <p:spPr>
              <a:xfrm>
                <a:off x="423721" y="1592406"/>
                <a:ext cx="134568" cy="611670"/>
              </a:xfrm>
              <a:prstGeom prst="rect">
                <a:avLst/>
              </a:prstGeom>
            </p:spPr>
          </p:pic>
          <p:sp>
            <p:nvSpPr>
              <p:cNvPr id="22" name="TextBox 21">
                <a:extLst>
                  <a:ext uri="{FF2B5EF4-FFF2-40B4-BE49-F238E27FC236}">
                    <a16:creationId xmlns:a16="http://schemas.microsoft.com/office/drawing/2014/main" id="{BA991514-739A-AD99-F966-3E79CCE3B25A}"/>
                  </a:ext>
                </a:extLst>
              </p:cNvPr>
              <p:cNvSpPr txBox="1"/>
              <p:nvPr/>
            </p:nvSpPr>
            <p:spPr>
              <a:xfrm>
                <a:off x="1922800" y="1955849"/>
                <a:ext cx="259752"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N</a:t>
                </a:r>
              </a:p>
            </p:txBody>
          </p:sp>
        </p:grpSp>
        <p:pic>
          <p:nvPicPr>
            <p:cNvPr id="13" name="Picture 12" descr="A picture containing application&#10;&#10;Description automatically generated">
              <a:extLst>
                <a:ext uri="{FF2B5EF4-FFF2-40B4-BE49-F238E27FC236}">
                  <a16:creationId xmlns:a16="http://schemas.microsoft.com/office/drawing/2014/main" id="{90FD319B-969B-6A40-9866-35F69774352B}"/>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641" t="4313" r="82126" b="92842"/>
            <a:stretch/>
          </p:blipFill>
          <p:spPr>
            <a:xfrm>
              <a:off x="783234" y="2046727"/>
              <a:ext cx="996348" cy="149718"/>
            </a:xfrm>
            <a:prstGeom prst="rect">
              <a:avLst/>
            </a:prstGeom>
          </p:spPr>
        </p:pic>
        <p:sp>
          <p:nvSpPr>
            <p:cNvPr id="14" name="TextBox 13">
              <a:extLst>
                <a:ext uri="{FF2B5EF4-FFF2-40B4-BE49-F238E27FC236}">
                  <a16:creationId xmlns:a16="http://schemas.microsoft.com/office/drawing/2014/main" id="{2B28C727-B205-88AC-39F3-C2AA4C414E5C}"/>
                </a:ext>
              </a:extLst>
            </p:cNvPr>
            <p:cNvSpPr txBox="1"/>
            <p:nvPr/>
          </p:nvSpPr>
          <p:spPr>
            <a:xfrm>
              <a:off x="690017" y="1900814"/>
              <a:ext cx="1308463" cy="230832"/>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0m     100m     200m</a:t>
              </a:r>
            </a:p>
          </p:txBody>
        </p:sp>
      </p:grpSp>
      <p:sp>
        <p:nvSpPr>
          <p:cNvPr id="23" name="Title 1">
            <a:extLst>
              <a:ext uri="{FF2B5EF4-FFF2-40B4-BE49-F238E27FC236}">
                <a16:creationId xmlns:a16="http://schemas.microsoft.com/office/drawing/2014/main" id="{C3D904AB-1A45-1423-BD67-8D35D26F40AD}"/>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endParaRPr lang="en-US"/>
          </a:p>
        </p:txBody>
      </p:sp>
      <p:sp>
        <p:nvSpPr>
          <p:cNvPr id="24" name="Title 1">
            <a:extLst>
              <a:ext uri="{FF2B5EF4-FFF2-40B4-BE49-F238E27FC236}">
                <a16:creationId xmlns:a16="http://schemas.microsoft.com/office/drawing/2014/main" id="{3831C53D-2476-64C3-A47B-6A380E5EAE86}"/>
              </a:ext>
            </a:extLst>
          </p:cNvPr>
          <p:cNvSpPr txBox="1">
            <a:spLocks/>
          </p:cNvSpPr>
          <p:nvPr/>
        </p:nvSpPr>
        <p:spPr>
          <a:xfrm>
            <a:off x="507983" y="1543051"/>
            <a:ext cx="4602902" cy="4562474"/>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Bef>
                <a:spcPts val="1000"/>
              </a:spcBef>
              <a:buClr>
                <a:srgbClr val="4DAEB3"/>
              </a:buClr>
              <a:buFont typeface="Arial" panose="020B0604020202020204" pitchFamily="34" charset="0"/>
              <a:buChar char="•"/>
            </a:pPr>
            <a:r>
              <a:rPr lang="en-US" sz="2000" b="1">
                <a:solidFill>
                  <a:srgbClr val="E9806E"/>
                </a:solidFill>
                <a:latin typeface="Century Gothic"/>
                <a:cs typeface="Calibri Light"/>
              </a:rPr>
              <a:t>Penney Gulch </a:t>
            </a:r>
            <a:r>
              <a:rPr lang="en-US" sz="2000">
                <a:solidFill>
                  <a:schemeClr val="tx1">
                    <a:lumMod val="75000"/>
                    <a:lumOff val="25000"/>
                  </a:schemeClr>
                </a:solidFill>
                <a:latin typeface="Century Gothic"/>
                <a:cs typeface="Calibri Light"/>
              </a:rPr>
              <a:t>and </a:t>
            </a:r>
            <a:r>
              <a:rPr lang="en-US" sz="2000" b="1">
                <a:solidFill>
                  <a:srgbClr val="E9806E"/>
                </a:solidFill>
                <a:latin typeface="Century Gothic"/>
                <a:cs typeface="Calibri Light"/>
              </a:rPr>
              <a:t>Dry Creek </a:t>
            </a:r>
            <a:r>
              <a:rPr lang="en-US" sz="2000">
                <a:solidFill>
                  <a:schemeClr val="tx1">
                    <a:lumMod val="75000"/>
                    <a:lumOff val="25000"/>
                  </a:schemeClr>
                </a:solidFill>
                <a:latin typeface="Century Gothic"/>
                <a:cs typeface="Calibri Light"/>
              </a:rPr>
              <a:t>had the highest turbidity plumes with </a:t>
            </a:r>
            <a:r>
              <a:rPr lang="en-US" sz="2000" b="1">
                <a:solidFill>
                  <a:srgbClr val="E9806E"/>
                </a:solidFill>
                <a:latin typeface="Century Gothic"/>
                <a:cs typeface="Calibri Light"/>
              </a:rPr>
              <a:t>turbidity over 200 FNU </a:t>
            </a:r>
            <a:r>
              <a:rPr lang="en-US" sz="2000">
                <a:solidFill>
                  <a:schemeClr val="tx1">
                    <a:lumMod val="75000"/>
                    <a:lumOff val="25000"/>
                  </a:schemeClr>
                </a:solidFill>
                <a:latin typeface="Century Gothic"/>
                <a:cs typeface="Calibri Light"/>
              </a:rPr>
              <a:t>on multiple days</a:t>
            </a:r>
          </a:p>
          <a:p>
            <a:pPr marL="285750" indent="-285750">
              <a:spcBef>
                <a:spcPts val="1000"/>
              </a:spcBef>
              <a:buClr>
                <a:srgbClr val="4DAEB3"/>
              </a:buClr>
              <a:buFont typeface="Arial" panose="020B0604020202020204" pitchFamily="34" charset="0"/>
              <a:buChar char="•"/>
            </a:pPr>
            <a:r>
              <a:rPr lang="en-US" sz="2000" b="1">
                <a:solidFill>
                  <a:srgbClr val="E9806E"/>
                </a:solidFill>
                <a:latin typeface="Century Gothic"/>
                <a:cs typeface="Calibri Light"/>
              </a:rPr>
              <a:t>Sulphur Creek </a:t>
            </a:r>
            <a:r>
              <a:rPr lang="en-US" sz="2000">
                <a:solidFill>
                  <a:schemeClr val="tx1">
                    <a:lumMod val="75000"/>
                    <a:lumOff val="25000"/>
                  </a:schemeClr>
                </a:solidFill>
                <a:latin typeface="Century Gothic"/>
                <a:cs typeface="Calibri Light"/>
              </a:rPr>
              <a:t>also had relatively frequent and significant plumes but less concentrated</a:t>
            </a:r>
          </a:p>
        </p:txBody>
      </p:sp>
    </p:spTree>
    <p:extLst>
      <p:ext uri="{BB962C8B-B14F-4D97-AF65-F5344CB8AC3E}">
        <p14:creationId xmlns:p14="http://schemas.microsoft.com/office/powerpoint/2010/main" val="29478495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Map&#10;&#10;Description automatically generated">
            <a:extLst>
              <a:ext uri="{FF2B5EF4-FFF2-40B4-BE49-F238E27FC236}">
                <a16:creationId xmlns:a16="http://schemas.microsoft.com/office/drawing/2014/main" id="{08A7787B-683D-282C-C4E8-6C7CC8E7DA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284" t="14534" r="8933" b="8211"/>
          <a:stretch/>
        </p:blipFill>
        <p:spPr>
          <a:xfrm>
            <a:off x="6466538" y="1110611"/>
            <a:ext cx="5322421" cy="4830001"/>
          </a:xfrm>
          <a:prstGeom prst="rect">
            <a:avLst/>
          </a:prstGeom>
        </p:spPr>
      </p:pic>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endParaRPr lang="en-US"/>
          </a:p>
        </p:txBody>
      </p:sp>
      <p:graphicFrame>
        <p:nvGraphicFramePr>
          <p:cNvPr id="4" name="Table 4">
            <a:extLst>
              <a:ext uri="{FF2B5EF4-FFF2-40B4-BE49-F238E27FC236}">
                <a16:creationId xmlns:a16="http://schemas.microsoft.com/office/drawing/2014/main" id="{3E320330-F4B4-8DF6-902A-620045A15070}"/>
              </a:ext>
            </a:extLst>
          </p:cNvPr>
          <p:cNvGraphicFramePr>
            <a:graphicFrameLocks noGrp="1"/>
          </p:cNvGraphicFramePr>
          <p:nvPr>
            <p:extLst>
              <p:ext uri="{D42A27DB-BD31-4B8C-83A1-F6EECF244321}">
                <p14:modId xmlns:p14="http://schemas.microsoft.com/office/powerpoint/2010/main" val="1926764322"/>
              </p:ext>
            </p:extLst>
          </p:nvPr>
        </p:nvGraphicFramePr>
        <p:xfrm>
          <a:off x="279970" y="2220785"/>
          <a:ext cx="6045200" cy="3134360"/>
        </p:xfrm>
        <a:graphic>
          <a:graphicData uri="http://schemas.openxmlformats.org/drawingml/2006/table">
            <a:tbl>
              <a:tblPr firstRow="1" bandRow="1">
                <a:tableStyleId>{5C22544A-7EE6-4342-B048-85BDC9FD1C3A}</a:tableStyleId>
              </a:tblPr>
              <a:tblGrid>
                <a:gridCol w="511907">
                  <a:extLst>
                    <a:ext uri="{9D8B030D-6E8A-4147-A177-3AD203B41FA5}">
                      <a16:colId xmlns:a16="http://schemas.microsoft.com/office/drawing/2014/main" val="2986570091"/>
                    </a:ext>
                  </a:extLst>
                </a:gridCol>
                <a:gridCol w="2238375">
                  <a:extLst>
                    <a:ext uri="{9D8B030D-6E8A-4147-A177-3AD203B41FA5}">
                      <a16:colId xmlns:a16="http://schemas.microsoft.com/office/drawing/2014/main" val="366417414"/>
                    </a:ext>
                  </a:extLst>
                </a:gridCol>
                <a:gridCol w="1237517">
                  <a:extLst>
                    <a:ext uri="{9D8B030D-6E8A-4147-A177-3AD203B41FA5}">
                      <a16:colId xmlns:a16="http://schemas.microsoft.com/office/drawing/2014/main" val="3307956653"/>
                    </a:ext>
                  </a:extLst>
                </a:gridCol>
                <a:gridCol w="2057401">
                  <a:extLst>
                    <a:ext uri="{9D8B030D-6E8A-4147-A177-3AD203B41FA5}">
                      <a16:colId xmlns:a16="http://schemas.microsoft.com/office/drawing/2014/main" val="2070129909"/>
                    </a:ext>
                  </a:extLst>
                </a:gridCol>
              </a:tblGrid>
              <a:tr h="370840">
                <a:tc>
                  <a:txBody>
                    <a:bodyPr/>
                    <a:lstStyle/>
                    <a:p>
                      <a:r>
                        <a:rPr lang="en-US">
                          <a:solidFill>
                            <a:schemeClr val="bg1"/>
                          </a:solidFill>
                          <a:latin typeface="Centuty gothic"/>
                        </a:rPr>
                        <a:t>#</a:t>
                      </a:r>
                    </a:p>
                  </a:txBody>
                  <a:tcPr>
                    <a:solidFill>
                      <a:srgbClr val="4DAEB3"/>
                    </a:solidFill>
                  </a:tcPr>
                </a:tc>
                <a:tc>
                  <a:txBody>
                    <a:bodyPr/>
                    <a:lstStyle/>
                    <a:p>
                      <a:r>
                        <a:rPr lang="en-US">
                          <a:solidFill>
                            <a:schemeClr val="bg1"/>
                          </a:solidFill>
                          <a:latin typeface="Centuty gothic"/>
                        </a:rPr>
                        <a:t>Stream Name</a:t>
                      </a:r>
                    </a:p>
                  </a:txBody>
                  <a:tcPr>
                    <a:solidFill>
                      <a:srgbClr val="4DAEB3"/>
                    </a:solidFill>
                  </a:tcPr>
                </a:tc>
                <a:tc>
                  <a:txBody>
                    <a:bodyPr/>
                    <a:lstStyle/>
                    <a:p>
                      <a:r>
                        <a:rPr lang="en-US">
                          <a:latin typeface="Centuty gothic"/>
                        </a:rPr>
                        <a:t># RS Events</a:t>
                      </a:r>
                    </a:p>
                  </a:txBody>
                  <a:tcPr>
                    <a:solidFill>
                      <a:srgbClr val="4DAEB3"/>
                    </a:solidFill>
                  </a:tcPr>
                </a:tc>
                <a:tc>
                  <a:txBody>
                    <a:bodyPr/>
                    <a:lstStyle/>
                    <a:p>
                      <a:r>
                        <a:rPr lang="en-US">
                          <a:latin typeface="Centuty gothic"/>
                        </a:rPr>
                        <a:t>Prior Concern Level</a:t>
                      </a:r>
                    </a:p>
                  </a:txBody>
                  <a:tcPr>
                    <a:solidFill>
                      <a:srgbClr val="4DAEB3"/>
                    </a:solidFill>
                  </a:tcPr>
                </a:tc>
                <a:extLst>
                  <a:ext uri="{0D108BD9-81ED-4DB2-BD59-A6C34878D82A}">
                    <a16:rowId xmlns:a16="http://schemas.microsoft.com/office/drawing/2014/main" val="2609169247"/>
                  </a:ext>
                </a:extLst>
              </a:tr>
              <a:tr h="370840">
                <a:tc>
                  <a:txBody>
                    <a:bodyPr/>
                    <a:lstStyle/>
                    <a:p>
                      <a:r>
                        <a:rPr lang="en-US">
                          <a:solidFill>
                            <a:schemeClr val="bg1"/>
                          </a:solidFill>
                          <a:latin typeface="Centuty gothic"/>
                        </a:rPr>
                        <a:t>1</a:t>
                      </a:r>
                    </a:p>
                  </a:txBody>
                  <a:tcPr>
                    <a:solidFill>
                      <a:srgbClr val="A1D4D7"/>
                    </a:solidFill>
                  </a:tcPr>
                </a:tc>
                <a:tc>
                  <a:txBody>
                    <a:bodyPr/>
                    <a:lstStyle/>
                    <a:p>
                      <a:r>
                        <a:rPr lang="en-US">
                          <a:solidFill>
                            <a:schemeClr val="bg1"/>
                          </a:solidFill>
                          <a:latin typeface="Centuty gothic"/>
                        </a:rPr>
                        <a:t>Sulphur Creek</a:t>
                      </a:r>
                    </a:p>
                  </a:txBody>
                  <a:tcPr>
                    <a:solidFill>
                      <a:srgbClr val="A1D4D7"/>
                    </a:solidFill>
                  </a:tcPr>
                </a:tc>
                <a:tc>
                  <a:txBody>
                    <a:bodyPr/>
                    <a:lstStyle/>
                    <a:p>
                      <a:r>
                        <a:rPr lang="en-US">
                          <a:solidFill>
                            <a:schemeClr val="bg1"/>
                          </a:solidFill>
                          <a:latin typeface="Centuty gothic"/>
                        </a:rPr>
                        <a:t>Medium</a:t>
                      </a:r>
                    </a:p>
                  </a:txBody>
                  <a:tcPr>
                    <a:solidFill>
                      <a:srgbClr val="F1AFA3"/>
                    </a:solidFill>
                  </a:tcPr>
                </a:tc>
                <a:tc>
                  <a:txBody>
                    <a:bodyPr/>
                    <a:lstStyle/>
                    <a:p>
                      <a:r>
                        <a:rPr lang="en-US">
                          <a:solidFill>
                            <a:schemeClr val="bg1"/>
                          </a:solidFill>
                          <a:latin typeface="Centuty gothic"/>
                        </a:rPr>
                        <a:t>High</a:t>
                      </a:r>
                    </a:p>
                  </a:txBody>
                  <a:tcPr>
                    <a:solidFill>
                      <a:srgbClr val="E77461"/>
                    </a:solidFill>
                  </a:tcPr>
                </a:tc>
                <a:extLst>
                  <a:ext uri="{0D108BD9-81ED-4DB2-BD59-A6C34878D82A}">
                    <a16:rowId xmlns:a16="http://schemas.microsoft.com/office/drawing/2014/main" val="3778815541"/>
                  </a:ext>
                </a:extLst>
              </a:tr>
              <a:tr h="370840">
                <a:tc>
                  <a:txBody>
                    <a:bodyPr/>
                    <a:lstStyle/>
                    <a:p>
                      <a:r>
                        <a:rPr lang="en-US">
                          <a:solidFill>
                            <a:schemeClr val="bg1"/>
                          </a:solidFill>
                          <a:latin typeface="Centuty gothic"/>
                        </a:rPr>
                        <a:t>2</a:t>
                      </a:r>
                    </a:p>
                  </a:txBody>
                  <a:tcPr>
                    <a:solidFill>
                      <a:srgbClr val="A1D4D7"/>
                    </a:solidFill>
                  </a:tcPr>
                </a:tc>
                <a:tc>
                  <a:txBody>
                    <a:bodyPr/>
                    <a:lstStyle/>
                    <a:p>
                      <a:r>
                        <a:rPr lang="en-US">
                          <a:solidFill>
                            <a:schemeClr val="bg1"/>
                          </a:solidFill>
                          <a:latin typeface="Centuty gothic"/>
                        </a:rPr>
                        <a:t>Cottonwood Creek</a:t>
                      </a:r>
                    </a:p>
                  </a:txBody>
                  <a:tcPr>
                    <a:solidFill>
                      <a:srgbClr val="A1D4D7"/>
                    </a:solidFill>
                  </a:tcPr>
                </a:tc>
                <a:tc>
                  <a:txBody>
                    <a:bodyPr/>
                    <a:lstStyle/>
                    <a:p>
                      <a:r>
                        <a:rPr lang="en-US">
                          <a:solidFill>
                            <a:schemeClr val="bg1"/>
                          </a:solidFill>
                          <a:latin typeface="Centuty gothic"/>
                        </a:rPr>
                        <a:t>Low</a:t>
                      </a:r>
                    </a:p>
                  </a:txBody>
                  <a:tcPr>
                    <a:solidFill>
                      <a:srgbClr val="F6D9D5"/>
                    </a:solidFill>
                  </a:tcPr>
                </a:tc>
                <a:tc>
                  <a:txBody>
                    <a:bodyPr/>
                    <a:lstStyle/>
                    <a:p>
                      <a:r>
                        <a:rPr lang="en-US">
                          <a:solidFill>
                            <a:schemeClr val="bg1"/>
                          </a:solidFill>
                          <a:latin typeface="Centuty gothic"/>
                        </a:rPr>
                        <a:t>Medium</a:t>
                      </a:r>
                    </a:p>
                  </a:txBody>
                  <a:tcPr>
                    <a:solidFill>
                      <a:srgbClr val="F1AFA3"/>
                    </a:solidFill>
                  </a:tcPr>
                </a:tc>
                <a:extLst>
                  <a:ext uri="{0D108BD9-81ED-4DB2-BD59-A6C34878D82A}">
                    <a16:rowId xmlns:a16="http://schemas.microsoft.com/office/drawing/2014/main" val="4162230326"/>
                  </a:ext>
                </a:extLst>
              </a:tr>
              <a:tr h="370840">
                <a:tc>
                  <a:txBody>
                    <a:bodyPr/>
                    <a:lstStyle/>
                    <a:p>
                      <a:r>
                        <a:rPr lang="en-US">
                          <a:solidFill>
                            <a:schemeClr val="bg1"/>
                          </a:solidFill>
                          <a:latin typeface="Centuty gothic"/>
                        </a:rPr>
                        <a:t>3</a:t>
                      </a:r>
                    </a:p>
                  </a:txBody>
                  <a:tcPr>
                    <a:solidFill>
                      <a:srgbClr val="A1D4D7"/>
                    </a:solidFill>
                  </a:tcPr>
                </a:tc>
                <a:tc>
                  <a:txBody>
                    <a:bodyPr/>
                    <a:lstStyle/>
                    <a:p>
                      <a:r>
                        <a:rPr lang="en-US">
                          <a:solidFill>
                            <a:schemeClr val="bg1"/>
                          </a:solidFill>
                          <a:latin typeface="Centuty gothic"/>
                        </a:rPr>
                        <a:t>Sage Creek</a:t>
                      </a:r>
                    </a:p>
                  </a:txBody>
                  <a:tcPr>
                    <a:solidFill>
                      <a:srgbClr val="A1D4D7"/>
                    </a:solidFill>
                  </a:tcPr>
                </a:tc>
                <a:tc>
                  <a:txBody>
                    <a:bodyPr/>
                    <a:lstStyle/>
                    <a:p>
                      <a:r>
                        <a:rPr lang="en-US">
                          <a:solidFill>
                            <a:schemeClr val="bg1"/>
                          </a:solidFill>
                          <a:latin typeface="Centuty gothic"/>
                        </a:rPr>
                        <a:t>Low</a:t>
                      </a:r>
                    </a:p>
                  </a:txBody>
                  <a:tcPr>
                    <a:solidFill>
                      <a:srgbClr val="F6D9D5"/>
                    </a:solidFill>
                  </a:tcPr>
                </a:tc>
                <a:tc>
                  <a:txBody>
                    <a:bodyPr/>
                    <a:lstStyle/>
                    <a:p>
                      <a:r>
                        <a:rPr lang="en-US">
                          <a:solidFill>
                            <a:schemeClr val="bg1"/>
                          </a:solidFill>
                          <a:latin typeface="Centuty gothic"/>
                        </a:rPr>
                        <a:t>High</a:t>
                      </a:r>
                    </a:p>
                  </a:txBody>
                  <a:tcPr>
                    <a:solidFill>
                      <a:srgbClr val="E77461"/>
                    </a:solidFill>
                  </a:tcPr>
                </a:tc>
                <a:extLst>
                  <a:ext uri="{0D108BD9-81ED-4DB2-BD59-A6C34878D82A}">
                    <a16:rowId xmlns:a16="http://schemas.microsoft.com/office/drawing/2014/main" val="3343530992"/>
                  </a:ext>
                </a:extLst>
              </a:tr>
              <a:tr h="370840">
                <a:tc>
                  <a:txBody>
                    <a:bodyPr/>
                    <a:lstStyle/>
                    <a:p>
                      <a:r>
                        <a:rPr lang="en-US">
                          <a:solidFill>
                            <a:schemeClr val="bg1"/>
                          </a:solidFill>
                          <a:latin typeface="Centuty gothic"/>
                        </a:rPr>
                        <a:t>4</a:t>
                      </a:r>
                    </a:p>
                  </a:txBody>
                  <a:tcPr>
                    <a:solidFill>
                      <a:srgbClr val="A1D4D7"/>
                    </a:solidFill>
                  </a:tcPr>
                </a:tc>
                <a:tc>
                  <a:txBody>
                    <a:bodyPr/>
                    <a:lstStyle/>
                    <a:p>
                      <a:r>
                        <a:rPr lang="en-US">
                          <a:solidFill>
                            <a:schemeClr val="bg1"/>
                          </a:solidFill>
                          <a:latin typeface="Centuty gothic"/>
                        </a:rPr>
                        <a:t>Idaho Creek</a:t>
                      </a:r>
                    </a:p>
                  </a:txBody>
                  <a:tcPr>
                    <a:solidFill>
                      <a:srgbClr val="A1D4D7"/>
                    </a:solidFill>
                  </a:tcPr>
                </a:tc>
                <a:tc>
                  <a:txBody>
                    <a:bodyPr/>
                    <a:lstStyle/>
                    <a:p>
                      <a:r>
                        <a:rPr lang="en-US">
                          <a:solidFill>
                            <a:schemeClr val="bg1"/>
                          </a:solidFill>
                          <a:latin typeface="Centuty gothic"/>
                        </a:rPr>
                        <a:t>Low</a:t>
                      </a:r>
                    </a:p>
                  </a:txBody>
                  <a:tcPr>
                    <a:solidFill>
                      <a:srgbClr val="F6D9D5"/>
                    </a:solidFill>
                  </a:tcPr>
                </a:tc>
                <a:tc>
                  <a:txBody>
                    <a:bodyPr/>
                    <a:lstStyle/>
                    <a:p>
                      <a:r>
                        <a:rPr lang="en-US">
                          <a:solidFill>
                            <a:schemeClr val="bg1"/>
                          </a:solidFill>
                          <a:latin typeface="Centuty gothic"/>
                        </a:rPr>
                        <a:t>Medium</a:t>
                      </a:r>
                    </a:p>
                  </a:txBody>
                  <a:tcPr>
                    <a:solidFill>
                      <a:srgbClr val="F1AFA3"/>
                    </a:solidFill>
                  </a:tcPr>
                </a:tc>
                <a:extLst>
                  <a:ext uri="{0D108BD9-81ED-4DB2-BD59-A6C34878D82A}">
                    <a16:rowId xmlns:a16="http://schemas.microsoft.com/office/drawing/2014/main" val="2280626043"/>
                  </a:ext>
                </a:extLst>
              </a:tr>
              <a:tr h="370840">
                <a:tc>
                  <a:txBody>
                    <a:bodyPr/>
                    <a:lstStyle/>
                    <a:p>
                      <a:r>
                        <a:rPr lang="en-US">
                          <a:solidFill>
                            <a:schemeClr val="bg1"/>
                          </a:solidFill>
                          <a:latin typeface="Centuty gothic"/>
                        </a:rPr>
                        <a:t>5</a:t>
                      </a:r>
                    </a:p>
                  </a:txBody>
                  <a:tcPr>
                    <a:solidFill>
                      <a:srgbClr val="A1D4D7"/>
                    </a:solidFill>
                  </a:tcPr>
                </a:tc>
                <a:tc>
                  <a:txBody>
                    <a:bodyPr/>
                    <a:lstStyle/>
                    <a:p>
                      <a:r>
                        <a:rPr lang="en-US">
                          <a:solidFill>
                            <a:schemeClr val="bg1"/>
                          </a:solidFill>
                          <a:latin typeface="Centuty gothic"/>
                        </a:rPr>
                        <a:t>Dry Creek/</a:t>
                      </a:r>
                    </a:p>
                    <a:p>
                      <a:r>
                        <a:rPr lang="en-US">
                          <a:solidFill>
                            <a:schemeClr val="bg1"/>
                          </a:solidFill>
                          <a:latin typeface="Centuty gothic"/>
                        </a:rPr>
                        <a:t>Homesteader Creek</a:t>
                      </a:r>
                    </a:p>
                  </a:txBody>
                  <a:tcPr>
                    <a:solidFill>
                      <a:srgbClr val="A1D4D7"/>
                    </a:solidFill>
                  </a:tcPr>
                </a:tc>
                <a:tc>
                  <a:txBody>
                    <a:bodyPr/>
                    <a:lstStyle/>
                    <a:p>
                      <a:r>
                        <a:rPr lang="en-US">
                          <a:solidFill>
                            <a:schemeClr val="bg1"/>
                          </a:solidFill>
                          <a:latin typeface="Centuty gothic"/>
                        </a:rPr>
                        <a:t>High</a:t>
                      </a:r>
                    </a:p>
                  </a:txBody>
                  <a:tcPr>
                    <a:solidFill>
                      <a:srgbClr val="E77461"/>
                    </a:solidFill>
                  </a:tcPr>
                </a:tc>
                <a:tc>
                  <a:txBody>
                    <a:bodyPr/>
                    <a:lstStyle/>
                    <a:p>
                      <a:r>
                        <a:rPr lang="en-US">
                          <a:solidFill>
                            <a:schemeClr val="bg1"/>
                          </a:solidFill>
                          <a:latin typeface="Centuty gothic"/>
                        </a:rPr>
                        <a:t>High</a:t>
                      </a:r>
                    </a:p>
                  </a:txBody>
                  <a:tcPr>
                    <a:solidFill>
                      <a:srgbClr val="E77461"/>
                    </a:solidFill>
                  </a:tcPr>
                </a:tc>
                <a:extLst>
                  <a:ext uri="{0D108BD9-81ED-4DB2-BD59-A6C34878D82A}">
                    <a16:rowId xmlns:a16="http://schemas.microsoft.com/office/drawing/2014/main" val="1681138268"/>
                  </a:ext>
                </a:extLst>
              </a:tr>
              <a:tr h="370840">
                <a:tc>
                  <a:txBody>
                    <a:bodyPr/>
                    <a:lstStyle/>
                    <a:p>
                      <a:r>
                        <a:rPr lang="en-US">
                          <a:solidFill>
                            <a:schemeClr val="bg1"/>
                          </a:solidFill>
                          <a:latin typeface="Centuty gothic"/>
                        </a:rPr>
                        <a:t>6</a:t>
                      </a:r>
                    </a:p>
                  </a:txBody>
                  <a:tcPr>
                    <a:solidFill>
                      <a:srgbClr val="A1D4D7"/>
                    </a:solidFill>
                  </a:tcPr>
                </a:tc>
                <a:tc>
                  <a:txBody>
                    <a:bodyPr/>
                    <a:lstStyle/>
                    <a:p>
                      <a:r>
                        <a:rPr lang="en-US">
                          <a:solidFill>
                            <a:schemeClr val="bg1"/>
                          </a:solidFill>
                          <a:latin typeface="Centuty gothic"/>
                        </a:rPr>
                        <a:t>Penney Gulch</a:t>
                      </a:r>
                    </a:p>
                  </a:txBody>
                  <a:tcPr>
                    <a:solidFill>
                      <a:srgbClr val="A1D4D7"/>
                    </a:solidFill>
                  </a:tcPr>
                </a:tc>
                <a:tc>
                  <a:txBody>
                    <a:bodyPr/>
                    <a:lstStyle/>
                    <a:p>
                      <a:r>
                        <a:rPr lang="en-US">
                          <a:solidFill>
                            <a:schemeClr val="bg1"/>
                          </a:solidFill>
                          <a:latin typeface="Centuty gothic"/>
                        </a:rPr>
                        <a:t>High</a:t>
                      </a:r>
                    </a:p>
                  </a:txBody>
                  <a:tcPr>
                    <a:solidFill>
                      <a:srgbClr val="E77461"/>
                    </a:solidFill>
                  </a:tcPr>
                </a:tc>
                <a:tc>
                  <a:txBody>
                    <a:bodyPr/>
                    <a:lstStyle/>
                    <a:p>
                      <a:r>
                        <a:rPr lang="en-US">
                          <a:solidFill>
                            <a:schemeClr val="bg1"/>
                          </a:solidFill>
                          <a:latin typeface="Centuty gothic"/>
                        </a:rPr>
                        <a:t>Unknown</a:t>
                      </a:r>
                    </a:p>
                  </a:txBody>
                  <a:tcPr>
                    <a:solidFill>
                      <a:srgbClr val="9F9F9F"/>
                    </a:solidFill>
                  </a:tcPr>
                </a:tc>
                <a:extLst>
                  <a:ext uri="{0D108BD9-81ED-4DB2-BD59-A6C34878D82A}">
                    <a16:rowId xmlns:a16="http://schemas.microsoft.com/office/drawing/2014/main" val="3705764747"/>
                  </a:ext>
                </a:extLst>
              </a:tr>
            </a:tbl>
          </a:graphicData>
        </a:graphic>
      </p:graphicFrame>
      <p:grpSp>
        <p:nvGrpSpPr>
          <p:cNvPr id="12" name="Group 11">
            <a:extLst>
              <a:ext uri="{FF2B5EF4-FFF2-40B4-BE49-F238E27FC236}">
                <a16:creationId xmlns:a16="http://schemas.microsoft.com/office/drawing/2014/main" id="{4D235E6F-DCD5-7036-4B2B-EBC90812F4F5}"/>
              </a:ext>
            </a:extLst>
          </p:cNvPr>
          <p:cNvGrpSpPr/>
          <p:nvPr/>
        </p:nvGrpSpPr>
        <p:grpSpPr>
          <a:xfrm>
            <a:off x="9448128" y="5878306"/>
            <a:ext cx="461477" cy="655230"/>
            <a:chOff x="10617169" y="5747917"/>
            <a:chExt cx="461477" cy="655230"/>
          </a:xfrm>
        </p:grpSpPr>
        <p:sp>
          <p:nvSpPr>
            <p:cNvPr id="13" name="TextBox 12">
              <a:extLst>
                <a:ext uri="{FF2B5EF4-FFF2-40B4-BE49-F238E27FC236}">
                  <a16:creationId xmlns:a16="http://schemas.microsoft.com/office/drawing/2014/main" id="{2DF7E98A-CC9F-96B2-EE52-E3F87D9AEB04}"/>
                </a:ext>
              </a:extLst>
            </p:cNvPr>
            <p:cNvSpPr txBox="1"/>
            <p:nvPr/>
          </p:nvSpPr>
          <p:spPr>
            <a:xfrm>
              <a:off x="10673093" y="6033815"/>
              <a:ext cx="315231" cy="369332"/>
            </a:xfrm>
            <a:prstGeom prst="rect">
              <a:avLst/>
            </a:prstGeom>
            <a:noFill/>
          </p:spPr>
          <p:txBody>
            <a:bodyPr wrap="square" rtlCol="0">
              <a:spAutoFit/>
            </a:bodyPr>
            <a:lstStyle/>
            <a:p>
              <a:pPr>
                <a:spcAft>
                  <a:spcPts val="158"/>
                </a:spcAft>
              </a:pPr>
              <a:r>
                <a:rPr lang="en-US">
                  <a:solidFill>
                    <a:schemeClr val="tx1">
                      <a:lumMod val="75000"/>
                      <a:lumOff val="25000"/>
                    </a:schemeClr>
                  </a:solidFill>
                  <a:latin typeface="Century Gothic" panose="020B0502020202020204" pitchFamily="34" charset="0"/>
                </a:rPr>
                <a:t>N</a:t>
              </a:r>
              <a:endParaRPr lang="en-US" sz="1260">
                <a:solidFill>
                  <a:schemeClr val="tx1">
                    <a:lumMod val="75000"/>
                    <a:lumOff val="25000"/>
                  </a:schemeClr>
                </a:solidFill>
                <a:latin typeface="Century Gothic" panose="020B0502020202020204" pitchFamily="34" charset="0"/>
              </a:endParaRPr>
            </a:p>
          </p:txBody>
        </p:sp>
        <p:pic>
          <p:nvPicPr>
            <p:cNvPr id="14" name="Picture 13" descr="A picture containing ax, range hood, vector graphics&#10;&#10;Description automatically generated">
              <a:extLst>
                <a:ext uri="{FF2B5EF4-FFF2-40B4-BE49-F238E27FC236}">
                  <a16:creationId xmlns:a16="http://schemas.microsoft.com/office/drawing/2014/main" id="{963560E1-BE51-BF19-05D3-439B8D999E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17169" y="5747917"/>
              <a:ext cx="461477" cy="397793"/>
            </a:xfrm>
            <a:prstGeom prst="rect">
              <a:avLst/>
            </a:prstGeom>
          </p:spPr>
        </p:pic>
      </p:grpSp>
      <p:grpSp>
        <p:nvGrpSpPr>
          <p:cNvPr id="15" name="Group 14">
            <a:extLst>
              <a:ext uri="{FF2B5EF4-FFF2-40B4-BE49-F238E27FC236}">
                <a16:creationId xmlns:a16="http://schemas.microsoft.com/office/drawing/2014/main" id="{3F97DA8D-97A7-9C24-9215-41F2393D4BE0}"/>
              </a:ext>
            </a:extLst>
          </p:cNvPr>
          <p:cNvGrpSpPr/>
          <p:nvPr/>
        </p:nvGrpSpPr>
        <p:grpSpPr>
          <a:xfrm>
            <a:off x="10025393" y="4566618"/>
            <a:ext cx="2475684" cy="1948482"/>
            <a:chOff x="10076185" y="3576810"/>
            <a:chExt cx="2475684" cy="1948482"/>
          </a:xfrm>
        </p:grpSpPr>
        <p:grpSp>
          <p:nvGrpSpPr>
            <p:cNvPr id="16" name="Group 15">
              <a:extLst>
                <a:ext uri="{FF2B5EF4-FFF2-40B4-BE49-F238E27FC236}">
                  <a16:creationId xmlns:a16="http://schemas.microsoft.com/office/drawing/2014/main" id="{355B914E-591F-0EEE-372E-119933D62352}"/>
                </a:ext>
              </a:extLst>
            </p:cNvPr>
            <p:cNvGrpSpPr/>
            <p:nvPr/>
          </p:nvGrpSpPr>
          <p:grpSpPr>
            <a:xfrm>
              <a:off x="10184069" y="3576810"/>
              <a:ext cx="1665156" cy="1948482"/>
              <a:chOff x="10184069" y="3576810"/>
              <a:chExt cx="1665156" cy="1948482"/>
            </a:xfrm>
          </p:grpSpPr>
          <p:sp>
            <p:nvSpPr>
              <p:cNvPr id="18" name="TextBox 17">
                <a:extLst>
                  <a:ext uri="{FF2B5EF4-FFF2-40B4-BE49-F238E27FC236}">
                    <a16:creationId xmlns:a16="http://schemas.microsoft.com/office/drawing/2014/main" id="{FC17C824-D730-A656-4EB3-22620AAEBE8B}"/>
                  </a:ext>
                </a:extLst>
              </p:cNvPr>
              <p:cNvSpPr txBox="1"/>
              <p:nvPr/>
            </p:nvSpPr>
            <p:spPr>
              <a:xfrm>
                <a:off x="10358921" y="3576810"/>
                <a:ext cx="1490304" cy="1948482"/>
              </a:xfrm>
              <a:prstGeom prst="rect">
                <a:avLst/>
              </a:prstGeom>
              <a:noFill/>
            </p:spPr>
            <p:txBody>
              <a:bodyPr wrap="square" rtlCol="0">
                <a:spAutoFit/>
              </a:bodyPr>
              <a:lstStyle/>
              <a:p>
                <a:pPr>
                  <a:spcAft>
                    <a:spcPts val="236"/>
                  </a:spcAft>
                </a:pPr>
                <a:r>
                  <a:rPr lang="en-US" sz="945">
                    <a:solidFill>
                      <a:schemeClr val="tx1">
                        <a:lumMod val="75000"/>
                        <a:lumOff val="25000"/>
                      </a:schemeClr>
                    </a:solidFill>
                    <a:latin typeface="Century Gothic" panose="020B0502020202020204" pitchFamily="34" charset="0"/>
                  </a:rPr>
                  <a:t>Cody, WY</a:t>
                </a:r>
              </a:p>
              <a:p>
                <a:pPr>
                  <a:spcAft>
                    <a:spcPts val="236"/>
                  </a:spcAft>
                </a:pPr>
                <a:r>
                  <a:rPr lang="en-US" sz="945">
                    <a:solidFill>
                      <a:schemeClr val="tx1">
                        <a:lumMod val="75000"/>
                        <a:lumOff val="25000"/>
                      </a:schemeClr>
                    </a:solidFill>
                    <a:latin typeface="Century Gothic" panose="020B0502020202020204" pitchFamily="34" charset="0"/>
                  </a:rPr>
                  <a:t>Buffalo Bill Dam</a:t>
                </a:r>
              </a:p>
              <a:p>
                <a:pPr>
                  <a:spcAft>
                    <a:spcPts val="236"/>
                  </a:spcAft>
                </a:pPr>
                <a:r>
                  <a:rPr lang="en-US" sz="945">
                    <a:solidFill>
                      <a:schemeClr val="tx1">
                        <a:lumMod val="75000"/>
                        <a:lumOff val="25000"/>
                      </a:schemeClr>
                    </a:solidFill>
                    <a:latin typeface="Century Gothic" panose="020B0502020202020204" pitchFamily="34" charset="0"/>
                  </a:rPr>
                  <a:t>Willwood Dam</a:t>
                </a:r>
              </a:p>
              <a:p>
                <a:pPr>
                  <a:spcAft>
                    <a:spcPts val="236"/>
                  </a:spcAft>
                </a:pPr>
                <a:r>
                  <a:rPr lang="en-US" sz="945">
                    <a:solidFill>
                      <a:schemeClr val="tx1">
                        <a:lumMod val="75000"/>
                        <a:lumOff val="25000"/>
                      </a:schemeClr>
                    </a:solidFill>
                    <a:latin typeface="Century Gothic" panose="020B0502020202020204" pitchFamily="34" charset="0"/>
                  </a:rPr>
                  <a:t>USGS Gage</a:t>
                </a:r>
              </a:p>
              <a:p>
                <a:pPr>
                  <a:spcAft>
                    <a:spcPts val="236"/>
                  </a:spcAft>
                </a:pPr>
                <a:r>
                  <a:rPr lang="en-US" sz="945">
                    <a:solidFill>
                      <a:schemeClr val="tx1">
                        <a:lumMod val="75000"/>
                        <a:lumOff val="25000"/>
                      </a:schemeClr>
                    </a:solidFill>
                    <a:latin typeface="Century Gothic" panose="020B0502020202020204" pitchFamily="34" charset="0"/>
                  </a:rPr>
                  <a:t>Shoshone River</a:t>
                </a:r>
              </a:p>
              <a:p>
                <a:pPr>
                  <a:spcAft>
                    <a:spcPts val="236"/>
                  </a:spcAft>
                </a:pPr>
                <a:r>
                  <a:rPr lang="en-US" sz="945">
                    <a:solidFill>
                      <a:schemeClr val="tx1">
                        <a:lumMod val="75000"/>
                        <a:lumOff val="25000"/>
                      </a:schemeClr>
                    </a:solidFill>
                    <a:latin typeface="Century Gothic" panose="020B0502020202020204" pitchFamily="34" charset="0"/>
                  </a:rPr>
                  <a:t>Major Tributaries</a:t>
                </a:r>
              </a:p>
              <a:p>
                <a:pPr>
                  <a:spcAft>
                    <a:spcPts val="236"/>
                  </a:spcAft>
                </a:pPr>
                <a:r>
                  <a:rPr lang="en-US" sz="945">
                    <a:solidFill>
                      <a:schemeClr val="tx1">
                        <a:lumMod val="75000"/>
                        <a:lumOff val="25000"/>
                      </a:schemeClr>
                    </a:solidFill>
                    <a:latin typeface="Century Gothic" panose="020B0502020202020204" pitchFamily="34" charset="0"/>
                  </a:rPr>
                  <a:t>Buffalo Bill Reservoir</a:t>
                </a:r>
              </a:p>
              <a:p>
                <a:pPr>
                  <a:spcAft>
                    <a:spcPts val="236"/>
                  </a:spcAft>
                </a:pPr>
                <a:endParaRPr lang="en-US" sz="945">
                  <a:solidFill>
                    <a:schemeClr val="tx1">
                      <a:lumMod val="75000"/>
                      <a:lumOff val="25000"/>
                    </a:schemeClr>
                  </a:solidFill>
                  <a:latin typeface="Century Gothic" panose="020B0502020202020204" pitchFamily="34" charset="0"/>
                </a:endParaRPr>
              </a:p>
              <a:p>
                <a:pPr>
                  <a:spcAft>
                    <a:spcPts val="236"/>
                  </a:spcAft>
                </a:pPr>
                <a:r>
                  <a:rPr lang="en-US" sz="945">
                    <a:solidFill>
                      <a:schemeClr val="tx1">
                        <a:lumMod val="75000"/>
                        <a:lumOff val="25000"/>
                      </a:schemeClr>
                    </a:solidFill>
                    <a:latin typeface="Century Gothic" panose="020B0502020202020204" pitchFamily="34" charset="0"/>
                  </a:rPr>
                  <a:t>Low Priority</a:t>
                </a:r>
              </a:p>
              <a:p>
                <a:pPr>
                  <a:spcAft>
                    <a:spcPts val="236"/>
                  </a:spcAft>
                </a:pPr>
                <a:r>
                  <a:rPr lang="en-US" sz="945">
                    <a:solidFill>
                      <a:schemeClr val="tx1">
                        <a:lumMod val="75000"/>
                        <a:lumOff val="25000"/>
                      </a:schemeClr>
                    </a:solidFill>
                    <a:latin typeface="Century Gothic" panose="020B0502020202020204" pitchFamily="34" charset="0"/>
                  </a:rPr>
                  <a:t>Medium Priority</a:t>
                </a:r>
              </a:p>
              <a:p>
                <a:pPr>
                  <a:spcAft>
                    <a:spcPts val="236"/>
                  </a:spcAft>
                </a:pPr>
                <a:r>
                  <a:rPr lang="en-US" sz="945">
                    <a:solidFill>
                      <a:schemeClr val="tx1">
                        <a:lumMod val="75000"/>
                        <a:lumOff val="25000"/>
                      </a:schemeClr>
                    </a:solidFill>
                    <a:latin typeface="Century Gothic" panose="020B0502020202020204" pitchFamily="34" charset="0"/>
                  </a:rPr>
                  <a:t>High Priority</a:t>
                </a:r>
              </a:p>
            </p:txBody>
          </p:sp>
          <p:sp>
            <p:nvSpPr>
              <p:cNvPr id="19" name="Oval 18">
                <a:extLst>
                  <a:ext uri="{FF2B5EF4-FFF2-40B4-BE49-F238E27FC236}">
                    <a16:creationId xmlns:a16="http://schemas.microsoft.com/office/drawing/2014/main" id="{A2CFC966-43E8-0760-B022-BD9171025CC6}"/>
                  </a:ext>
                </a:extLst>
              </p:cNvPr>
              <p:cNvSpPr/>
              <p:nvPr/>
            </p:nvSpPr>
            <p:spPr>
              <a:xfrm>
                <a:off x="10223204" y="3656847"/>
                <a:ext cx="91440" cy="91440"/>
              </a:xfrm>
              <a:prstGeom prst="ellips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349A53C-CCED-670D-BAA9-9E28B65C29C3}"/>
                  </a:ext>
                </a:extLst>
              </p:cNvPr>
              <p:cNvSpPr/>
              <p:nvPr/>
            </p:nvSpPr>
            <p:spPr>
              <a:xfrm>
                <a:off x="10229323" y="4145300"/>
                <a:ext cx="91440" cy="94268"/>
              </a:xfrm>
              <a:prstGeom prst="rect">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8CBBE8DF-0F5B-116F-73B7-0D8986B165CF}"/>
                  </a:ext>
                </a:extLst>
              </p:cNvPr>
              <p:cNvSpPr/>
              <p:nvPr/>
            </p:nvSpPr>
            <p:spPr>
              <a:xfrm>
                <a:off x="10221311" y="3811504"/>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Isosceles Triangle 21">
                <a:extLst>
                  <a:ext uri="{FF2B5EF4-FFF2-40B4-BE49-F238E27FC236}">
                    <a16:creationId xmlns:a16="http://schemas.microsoft.com/office/drawing/2014/main" id="{64B0398A-9234-35F3-67EF-B7A15B58894A}"/>
                  </a:ext>
                </a:extLst>
              </p:cNvPr>
              <p:cNvSpPr/>
              <p:nvPr/>
            </p:nvSpPr>
            <p:spPr>
              <a:xfrm rot="10800000">
                <a:off x="10216191" y="3976209"/>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059D8D6B-BEFF-9A39-1F60-EA08EA1F2D3F}"/>
                  </a:ext>
                </a:extLst>
              </p:cNvPr>
              <p:cNvCxnSpPr>
                <a:cxnSpLocks/>
              </p:cNvCxnSpPr>
              <p:nvPr/>
            </p:nvCxnSpPr>
            <p:spPr>
              <a:xfrm>
                <a:off x="10227713" y="4539732"/>
                <a:ext cx="98453" cy="0"/>
              </a:xfrm>
              <a:prstGeom prst="line">
                <a:avLst/>
              </a:prstGeom>
              <a:ln w="28575">
                <a:solidFill>
                  <a:srgbClr val="025257"/>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F6C76AD-7BDB-2429-BD3F-A27FDE2A8389}"/>
                  </a:ext>
                </a:extLst>
              </p:cNvPr>
              <p:cNvCxnSpPr>
                <a:cxnSpLocks/>
              </p:cNvCxnSpPr>
              <p:nvPr/>
            </p:nvCxnSpPr>
            <p:spPr>
              <a:xfrm>
                <a:off x="10227466" y="4365337"/>
                <a:ext cx="98453" cy="0"/>
              </a:xfrm>
              <a:prstGeom prst="line">
                <a:avLst/>
              </a:prstGeom>
              <a:ln w="28575">
                <a:solidFill>
                  <a:srgbClr val="190E50"/>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C5181EA-8A9A-156C-31D9-851223FC1DAB}"/>
                  </a:ext>
                </a:extLst>
              </p:cNvPr>
              <p:cNvSpPr/>
              <p:nvPr/>
            </p:nvSpPr>
            <p:spPr>
              <a:xfrm>
                <a:off x="10184069" y="4665149"/>
                <a:ext cx="174852" cy="94268"/>
              </a:xfrm>
              <a:prstGeom prst="rect">
                <a:avLst/>
              </a:prstGeom>
              <a:solidFill>
                <a:srgbClr val="190E50"/>
              </a:solidFill>
              <a:ln>
                <a:solidFill>
                  <a:srgbClr val="190E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6975F6A-897A-9ADE-8183-B69CEF79A8D2}"/>
                  </a:ext>
                </a:extLst>
              </p:cNvPr>
              <p:cNvSpPr/>
              <p:nvPr/>
            </p:nvSpPr>
            <p:spPr>
              <a:xfrm>
                <a:off x="10184069" y="5000173"/>
                <a:ext cx="174852" cy="94268"/>
              </a:xfrm>
              <a:prstGeom prst="rect">
                <a:avLst/>
              </a:prstGeom>
              <a:solidFill>
                <a:srgbClr val="F6D9D5"/>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CDDEBDE-CD86-9FCE-9207-F5DED817D467}"/>
                  </a:ext>
                </a:extLst>
              </p:cNvPr>
              <p:cNvSpPr/>
              <p:nvPr/>
            </p:nvSpPr>
            <p:spPr>
              <a:xfrm>
                <a:off x="10188749" y="5168979"/>
                <a:ext cx="174852" cy="94268"/>
              </a:xfrm>
              <a:prstGeom prst="rect">
                <a:avLst/>
              </a:prstGeom>
              <a:solidFill>
                <a:srgbClr val="F1AFA3"/>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032D490-CBB5-2910-85CC-F74A8A5B349E}"/>
                  </a:ext>
                </a:extLst>
              </p:cNvPr>
              <p:cNvSpPr/>
              <p:nvPr/>
            </p:nvSpPr>
            <p:spPr>
              <a:xfrm>
                <a:off x="10188749" y="5339032"/>
                <a:ext cx="174852" cy="94268"/>
              </a:xfrm>
              <a:prstGeom prst="rect">
                <a:avLst/>
              </a:prstGeom>
              <a:solidFill>
                <a:srgbClr val="E77461"/>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799C4539-8332-6C77-784E-62948CBBE8C9}"/>
                </a:ext>
              </a:extLst>
            </p:cNvPr>
            <p:cNvSpPr txBox="1"/>
            <p:nvPr/>
          </p:nvSpPr>
          <p:spPr>
            <a:xfrm>
              <a:off x="10076185" y="4746395"/>
              <a:ext cx="2475684" cy="237757"/>
            </a:xfrm>
            <a:prstGeom prst="rect">
              <a:avLst/>
            </a:prstGeom>
            <a:noFill/>
          </p:spPr>
          <p:txBody>
            <a:bodyPr wrap="square" rtlCol="0">
              <a:spAutoFit/>
            </a:bodyPr>
            <a:lstStyle/>
            <a:p>
              <a:pPr>
                <a:spcAft>
                  <a:spcPts val="236"/>
                </a:spcAft>
              </a:pPr>
              <a:r>
                <a:rPr lang="en-US" sz="945" b="1" err="1">
                  <a:solidFill>
                    <a:schemeClr val="tx1">
                      <a:lumMod val="75000"/>
                      <a:lumOff val="25000"/>
                    </a:schemeClr>
                  </a:solidFill>
                  <a:latin typeface="Century Gothic" panose="020B0502020202020204" pitchFamily="34" charset="0"/>
                </a:rPr>
                <a:t>Subwatersheds</a:t>
              </a:r>
              <a:endParaRPr lang="en-US" sz="945" b="1">
                <a:solidFill>
                  <a:schemeClr val="tx1">
                    <a:lumMod val="75000"/>
                    <a:lumOff val="25000"/>
                  </a:schemeClr>
                </a:solidFill>
                <a:latin typeface="Century Gothic" panose="020B0502020202020204" pitchFamily="34" charset="0"/>
              </a:endParaRPr>
            </a:p>
          </p:txBody>
        </p:sp>
      </p:grpSp>
      <p:grpSp>
        <p:nvGrpSpPr>
          <p:cNvPr id="31" name="Group 30">
            <a:extLst>
              <a:ext uri="{FF2B5EF4-FFF2-40B4-BE49-F238E27FC236}">
                <a16:creationId xmlns:a16="http://schemas.microsoft.com/office/drawing/2014/main" id="{67183E42-12CC-D5C8-D126-4C4E2F5D7D06}"/>
              </a:ext>
            </a:extLst>
          </p:cNvPr>
          <p:cNvGrpSpPr/>
          <p:nvPr/>
        </p:nvGrpSpPr>
        <p:grpSpPr>
          <a:xfrm>
            <a:off x="8047753" y="6084249"/>
            <a:ext cx="1624562" cy="365945"/>
            <a:chOff x="9247685" y="6149155"/>
            <a:chExt cx="1624562" cy="365945"/>
          </a:xfrm>
        </p:grpSpPr>
        <p:pic>
          <p:nvPicPr>
            <p:cNvPr id="11" name="Picture 10" descr="Map&#10;&#10;Description automatically generated">
              <a:extLst>
                <a:ext uri="{FF2B5EF4-FFF2-40B4-BE49-F238E27FC236}">
                  <a16:creationId xmlns:a16="http://schemas.microsoft.com/office/drawing/2014/main" id="{43BD0988-0EB6-E3AB-8A64-EED2A10D3E4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13" t="4614" r="83966" b="93297"/>
            <a:stretch/>
          </p:blipFill>
          <p:spPr>
            <a:xfrm>
              <a:off x="9258113" y="6384498"/>
              <a:ext cx="1085850" cy="130602"/>
            </a:xfrm>
            <a:prstGeom prst="rect">
              <a:avLst/>
            </a:prstGeom>
          </p:spPr>
        </p:pic>
        <p:sp>
          <p:nvSpPr>
            <p:cNvPr id="30" name="TextBox 29">
              <a:extLst>
                <a:ext uri="{FF2B5EF4-FFF2-40B4-BE49-F238E27FC236}">
                  <a16:creationId xmlns:a16="http://schemas.microsoft.com/office/drawing/2014/main" id="{19862713-A2FD-2ED2-969D-6A0F1A0220E1}"/>
                </a:ext>
              </a:extLst>
            </p:cNvPr>
            <p:cNvSpPr txBox="1"/>
            <p:nvPr/>
          </p:nvSpPr>
          <p:spPr>
            <a:xfrm>
              <a:off x="9247685" y="6149155"/>
              <a:ext cx="1624562" cy="253916"/>
            </a:xfrm>
            <a:prstGeom prst="rect">
              <a:avLst/>
            </a:prstGeom>
            <a:noFill/>
          </p:spPr>
          <p:txBody>
            <a:bodyPr wrap="square" rtlCol="0">
              <a:spAutoFit/>
            </a:bodyPr>
            <a:lstStyle/>
            <a:p>
              <a:pPr>
                <a:spcAft>
                  <a:spcPts val="158"/>
                </a:spcAft>
              </a:pPr>
              <a:r>
                <a:rPr lang="en-US" sz="1050">
                  <a:solidFill>
                    <a:schemeClr val="tx1">
                      <a:lumMod val="75000"/>
                      <a:lumOff val="25000"/>
                    </a:schemeClr>
                  </a:solidFill>
                  <a:latin typeface="Century Gothic" panose="020B0502020202020204" pitchFamily="34" charset="0"/>
                </a:rPr>
                <a:t>0        5km     10km</a:t>
              </a:r>
            </a:p>
          </p:txBody>
        </p:sp>
      </p:grpSp>
      <p:sp>
        <p:nvSpPr>
          <p:cNvPr id="47" name="Arrow: Down 46">
            <a:extLst>
              <a:ext uri="{FF2B5EF4-FFF2-40B4-BE49-F238E27FC236}">
                <a16:creationId xmlns:a16="http://schemas.microsoft.com/office/drawing/2014/main" id="{E9B2D374-3F80-3455-153E-F9EAFDD24A7C}"/>
              </a:ext>
            </a:extLst>
          </p:cNvPr>
          <p:cNvSpPr/>
          <p:nvPr/>
        </p:nvSpPr>
        <p:spPr>
          <a:xfrm rot="5400000">
            <a:off x="6419204" y="4762266"/>
            <a:ext cx="514576" cy="839953"/>
          </a:xfrm>
          <a:prstGeom prst="downArrow">
            <a:avLst/>
          </a:prstGeom>
          <a:solidFill>
            <a:srgbClr val="BB9F06"/>
          </a:solidFill>
          <a:ln w="19050">
            <a:solidFill>
              <a:srgbClr val="FFFFF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Arrow: Down 1">
            <a:extLst>
              <a:ext uri="{FF2B5EF4-FFF2-40B4-BE49-F238E27FC236}">
                <a16:creationId xmlns:a16="http://schemas.microsoft.com/office/drawing/2014/main" id="{466EC45A-BEB9-FA2C-C868-B283B6833BBD}"/>
              </a:ext>
            </a:extLst>
          </p:cNvPr>
          <p:cNvSpPr/>
          <p:nvPr/>
        </p:nvSpPr>
        <p:spPr>
          <a:xfrm rot="5400000">
            <a:off x="11270045" y="2245923"/>
            <a:ext cx="514576" cy="872134"/>
          </a:xfrm>
          <a:prstGeom prst="downArrow">
            <a:avLst/>
          </a:prstGeom>
          <a:solidFill>
            <a:srgbClr val="BB9F06"/>
          </a:solidFill>
          <a:ln w="19050">
            <a:solidFill>
              <a:srgbClr val="FFFFFF">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4201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Chart, scatter chart&#10;&#10;Description automatically generated">
            <a:extLst>
              <a:ext uri="{FF2B5EF4-FFF2-40B4-BE49-F238E27FC236}">
                <a16:creationId xmlns:a16="http://schemas.microsoft.com/office/drawing/2014/main" id="{753C8C7B-DA2B-4E5F-E575-D089456E8FB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359" t="11828" r="8682" b="9856"/>
          <a:stretch/>
        </p:blipFill>
        <p:spPr>
          <a:xfrm>
            <a:off x="760327" y="3262744"/>
            <a:ext cx="2792077" cy="2734801"/>
          </a:xfrm>
          <a:prstGeom prst="rect">
            <a:avLst/>
          </a:prstGeom>
        </p:spPr>
      </p:pic>
      <p:sp>
        <p:nvSpPr>
          <p:cNvPr id="40" name="Rectangle 39">
            <a:extLst>
              <a:ext uri="{FF2B5EF4-FFF2-40B4-BE49-F238E27FC236}">
                <a16:creationId xmlns:a16="http://schemas.microsoft.com/office/drawing/2014/main" id="{13BCF10C-0C58-9160-1EB3-DED829FDAFFA}"/>
              </a:ext>
            </a:extLst>
          </p:cNvPr>
          <p:cNvSpPr/>
          <p:nvPr/>
        </p:nvSpPr>
        <p:spPr>
          <a:xfrm>
            <a:off x="408585" y="3170923"/>
            <a:ext cx="362854" cy="30420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EC6498C-16BE-1ACB-90FD-5F5C34591040}"/>
              </a:ext>
            </a:extLst>
          </p:cNvPr>
          <p:cNvSpPr/>
          <p:nvPr/>
        </p:nvSpPr>
        <p:spPr>
          <a:xfrm>
            <a:off x="749595" y="5989674"/>
            <a:ext cx="2998382"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416314"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r>
              <a:rPr lang="en-US" sz="4000">
                <a:solidFill>
                  <a:srgbClr val="4DAEB3"/>
                </a:solidFill>
                <a:latin typeface="Century Gothic"/>
              </a:rPr>
              <a:t>– Comparing Methods</a:t>
            </a:r>
            <a:endParaRPr lang="en-US" sz="4000"/>
          </a:p>
        </p:txBody>
      </p:sp>
      <p:sp>
        <p:nvSpPr>
          <p:cNvPr id="9" name="TextBox 8">
            <a:extLst>
              <a:ext uri="{FF2B5EF4-FFF2-40B4-BE49-F238E27FC236}">
                <a16:creationId xmlns:a16="http://schemas.microsoft.com/office/drawing/2014/main" id="{35A3D1DB-6519-B626-0310-C97609B93860}"/>
              </a:ext>
            </a:extLst>
          </p:cNvPr>
          <p:cNvSpPr txBox="1"/>
          <p:nvPr/>
        </p:nvSpPr>
        <p:spPr>
          <a:xfrm>
            <a:off x="3950242" y="2652375"/>
            <a:ext cx="3330484" cy="1631216"/>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The machine learning co-efficient of determination (R</a:t>
            </a:r>
            <a:r>
              <a:rPr lang="en-US" sz="2000" b="1" i="1" baseline="30000">
                <a:solidFill>
                  <a:srgbClr val="BB9F06"/>
                </a:solidFill>
                <a:latin typeface="Century Gothic" panose="020B0502020202020204" pitchFamily="34" charset="0"/>
              </a:rPr>
              <a:t>2</a:t>
            </a:r>
            <a:r>
              <a:rPr lang="en-US" sz="2000" b="1" i="1">
                <a:solidFill>
                  <a:srgbClr val="BB9F06"/>
                </a:solidFill>
                <a:latin typeface="Century Gothic" panose="020B0502020202020204" pitchFamily="34" charset="0"/>
              </a:rPr>
              <a:t>) is higher (better) than the calibration equation.</a:t>
            </a:r>
          </a:p>
        </p:txBody>
      </p:sp>
      <p:sp>
        <p:nvSpPr>
          <p:cNvPr id="7" name="TextBox 6">
            <a:extLst>
              <a:ext uri="{FF2B5EF4-FFF2-40B4-BE49-F238E27FC236}">
                <a16:creationId xmlns:a16="http://schemas.microsoft.com/office/drawing/2014/main" id="{CC828CC4-0900-3777-DF82-D0476D1F7583}"/>
              </a:ext>
            </a:extLst>
          </p:cNvPr>
          <p:cNvSpPr txBox="1"/>
          <p:nvPr/>
        </p:nvSpPr>
        <p:spPr>
          <a:xfrm>
            <a:off x="408818" y="1592448"/>
            <a:ext cx="3183987" cy="369332"/>
          </a:xfrm>
          <a:prstGeom prst="rect">
            <a:avLst/>
          </a:prstGeom>
          <a:noFill/>
        </p:spPr>
        <p:txBody>
          <a:bodyPr wrap="square" rtlCol="0">
            <a:spAutoFit/>
          </a:bodyPr>
          <a:lstStyle/>
          <a:p>
            <a:pPr algn="ctr"/>
            <a:r>
              <a:rPr lang="en-US" b="1" u="sng">
                <a:solidFill>
                  <a:schemeClr val="tx1">
                    <a:lumMod val="75000"/>
                    <a:lumOff val="25000"/>
                  </a:schemeClr>
                </a:solidFill>
                <a:latin typeface="Century Gothic" panose="020B0502020202020204" pitchFamily="34" charset="0"/>
              </a:rPr>
              <a:t>Machine Learning</a:t>
            </a:r>
          </a:p>
        </p:txBody>
      </p:sp>
      <p:sp>
        <p:nvSpPr>
          <p:cNvPr id="12" name="TextBox 11">
            <a:extLst>
              <a:ext uri="{FF2B5EF4-FFF2-40B4-BE49-F238E27FC236}">
                <a16:creationId xmlns:a16="http://schemas.microsoft.com/office/drawing/2014/main" id="{77F95AB2-A23D-911B-A9BE-9AD30898B222}"/>
              </a:ext>
            </a:extLst>
          </p:cNvPr>
          <p:cNvSpPr txBox="1"/>
          <p:nvPr/>
        </p:nvSpPr>
        <p:spPr>
          <a:xfrm>
            <a:off x="461443" y="2062964"/>
            <a:ext cx="3330484"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Validation Data R</a:t>
            </a:r>
            <a:r>
              <a:rPr lang="en-US" baseline="30000">
                <a:solidFill>
                  <a:schemeClr val="tx1">
                    <a:lumMod val="75000"/>
                    <a:lumOff val="25000"/>
                  </a:schemeClr>
                </a:solidFill>
                <a:latin typeface="Century Gothic" panose="020B0502020202020204" pitchFamily="34" charset="0"/>
              </a:rPr>
              <a:t>2</a:t>
            </a:r>
            <a:r>
              <a:rPr lang="en-US">
                <a:solidFill>
                  <a:schemeClr val="tx1">
                    <a:lumMod val="75000"/>
                    <a:lumOff val="25000"/>
                  </a:schemeClr>
                </a:solidFill>
                <a:latin typeface="Century Gothic" panose="020B0502020202020204" pitchFamily="34" charset="0"/>
              </a:rPr>
              <a:t> = 0.93</a:t>
            </a:r>
          </a:p>
        </p:txBody>
      </p:sp>
      <p:sp>
        <p:nvSpPr>
          <p:cNvPr id="13" name="TextBox 12">
            <a:extLst>
              <a:ext uri="{FF2B5EF4-FFF2-40B4-BE49-F238E27FC236}">
                <a16:creationId xmlns:a16="http://schemas.microsoft.com/office/drawing/2014/main" id="{BD85F4D8-097A-22CC-87AA-84247A2B55E6}"/>
              </a:ext>
            </a:extLst>
          </p:cNvPr>
          <p:cNvSpPr txBox="1"/>
          <p:nvPr/>
        </p:nvSpPr>
        <p:spPr>
          <a:xfrm>
            <a:off x="458483" y="2383642"/>
            <a:ext cx="3330484"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All Data R</a:t>
            </a:r>
            <a:r>
              <a:rPr lang="en-US" baseline="30000">
                <a:solidFill>
                  <a:schemeClr val="tx1">
                    <a:lumMod val="75000"/>
                    <a:lumOff val="25000"/>
                  </a:schemeClr>
                </a:solidFill>
                <a:latin typeface="Century Gothic" panose="020B0502020202020204" pitchFamily="34" charset="0"/>
              </a:rPr>
              <a:t>2</a:t>
            </a:r>
            <a:r>
              <a:rPr lang="en-US">
                <a:solidFill>
                  <a:schemeClr val="tx1">
                    <a:lumMod val="75000"/>
                    <a:lumOff val="25000"/>
                  </a:schemeClr>
                </a:solidFill>
                <a:latin typeface="Century Gothic" panose="020B0502020202020204" pitchFamily="34" charset="0"/>
              </a:rPr>
              <a:t>               = 0.92</a:t>
            </a:r>
          </a:p>
        </p:txBody>
      </p:sp>
      <p:sp>
        <p:nvSpPr>
          <p:cNvPr id="14" name="TextBox 13">
            <a:extLst>
              <a:ext uri="{FF2B5EF4-FFF2-40B4-BE49-F238E27FC236}">
                <a16:creationId xmlns:a16="http://schemas.microsoft.com/office/drawing/2014/main" id="{6306517B-8DF8-649B-DC3F-C82381D3122B}"/>
              </a:ext>
            </a:extLst>
          </p:cNvPr>
          <p:cNvSpPr txBox="1"/>
          <p:nvPr/>
        </p:nvSpPr>
        <p:spPr>
          <a:xfrm>
            <a:off x="7835207" y="1617538"/>
            <a:ext cx="3183987" cy="369332"/>
          </a:xfrm>
          <a:prstGeom prst="rect">
            <a:avLst/>
          </a:prstGeom>
          <a:noFill/>
        </p:spPr>
        <p:txBody>
          <a:bodyPr wrap="square" rtlCol="0">
            <a:spAutoFit/>
          </a:bodyPr>
          <a:lstStyle/>
          <a:p>
            <a:pPr algn="ctr"/>
            <a:r>
              <a:rPr lang="en-US" b="1" u="sng">
                <a:solidFill>
                  <a:schemeClr val="tx1">
                    <a:lumMod val="75000"/>
                    <a:lumOff val="25000"/>
                  </a:schemeClr>
                </a:solidFill>
                <a:latin typeface="Century Gothic" panose="020B0502020202020204" pitchFamily="34" charset="0"/>
              </a:rPr>
              <a:t>Calibration Equation</a:t>
            </a:r>
          </a:p>
        </p:txBody>
      </p:sp>
      <p:sp>
        <p:nvSpPr>
          <p:cNvPr id="24" name="TextBox 23">
            <a:extLst>
              <a:ext uri="{FF2B5EF4-FFF2-40B4-BE49-F238E27FC236}">
                <a16:creationId xmlns:a16="http://schemas.microsoft.com/office/drawing/2014/main" id="{D6D16849-C9A1-7080-D477-1BB5CA774FBE}"/>
              </a:ext>
            </a:extLst>
          </p:cNvPr>
          <p:cNvSpPr txBox="1"/>
          <p:nvPr/>
        </p:nvSpPr>
        <p:spPr>
          <a:xfrm>
            <a:off x="7969372" y="2388915"/>
            <a:ext cx="3363198" cy="369332"/>
          </a:xfrm>
          <a:prstGeom prst="rect">
            <a:avLst/>
          </a:prstGeom>
          <a:noFill/>
        </p:spPr>
        <p:txBody>
          <a:bodyPr wrap="square" rtlCol="0">
            <a:spAutoFit/>
          </a:bodyPr>
          <a:lstStyle/>
          <a:p>
            <a:r>
              <a:rPr lang="en-US">
                <a:solidFill>
                  <a:schemeClr val="tx1">
                    <a:lumMod val="75000"/>
                    <a:lumOff val="25000"/>
                  </a:schemeClr>
                </a:solidFill>
                <a:latin typeface="Century Gothic" panose="020B0502020202020204" pitchFamily="34" charset="0"/>
              </a:rPr>
              <a:t>All Data R</a:t>
            </a:r>
            <a:r>
              <a:rPr lang="en-US" baseline="30000">
                <a:solidFill>
                  <a:schemeClr val="tx1">
                    <a:lumMod val="75000"/>
                    <a:lumOff val="25000"/>
                  </a:schemeClr>
                </a:solidFill>
                <a:latin typeface="Century Gothic" panose="020B0502020202020204" pitchFamily="34" charset="0"/>
              </a:rPr>
              <a:t>2</a:t>
            </a:r>
            <a:r>
              <a:rPr lang="en-US">
                <a:solidFill>
                  <a:schemeClr val="tx1">
                    <a:lumMod val="75000"/>
                    <a:lumOff val="25000"/>
                  </a:schemeClr>
                </a:solidFill>
                <a:latin typeface="Century Gothic" panose="020B0502020202020204" pitchFamily="34" charset="0"/>
              </a:rPr>
              <a:t>               = 0.80</a:t>
            </a:r>
          </a:p>
        </p:txBody>
      </p:sp>
      <p:sp>
        <p:nvSpPr>
          <p:cNvPr id="33" name="TextBox 32">
            <a:extLst>
              <a:ext uri="{FF2B5EF4-FFF2-40B4-BE49-F238E27FC236}">
                <a16:creationId xmlns:a16="http://schemas.microsoft.com/office/drawing/2014/main" id="{EC61E885-FA33-C60E-3A45-F01519803A51}"/>
              </a:ext>
            </a:extLst>
          </p:cNvPr>
          <p:cNvSpPr txBox="1"/>
          <p:nvPr/>
        </p:nvSpPr>
        <p:spPr>
          <a:xfrm>
            <a:off x="906724" y="6112480"/>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Actual Turbidity (FNU)</a:t>
            </a:r>
          </a:p>
        </p:txBody>
      </p:sp>
      <p:sp>
        <p:nvSpPr>
          <p:cNvPr id="34" name="TextBox 33">
            <a:extLst>
              <a:ext uri="{FF2B5EF4-FFF2-40B4-BE49-F238E27FC236}">
                <a16:creationId xmlns:a16="http://schemas.microsoft.com/office/drawing/2014/main" id="{04FECFDE-A6AB-9750-B2AF-836C2D377805}"/>
              </a:ext>
            </a:extLst>
          </p:cNvPr>
          <p:cNvSpPr txBox="1"/>
          <p:nvPr/>
        </p:nvSpPr>
        <p:spPr>
          <a:xfrm>
            <a:off x="789766" y="5931195"/>
            <a:ext cx="2705986"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0       200     400     600     800    1000   1200</a:t>
            </a:r>
          </a:p>
        </p:txBody>
      </p:sp>
      <p:sp>
        <p:nvSpPr>
          <p:cNvPr id="38" name="TextBox 37">
            <a:extLst>
              <a:ext uri="{FF2B5EF4-FFF2-40B4-BE49-F238E27FC236}">
                <a16:creationId xmlns:a16="http://schemas.microsoft.com/office/drawing/2014/main" id="{F37D4AD7-3D45-2083-1CED-74E05A3919E2}"/>
              </a:ext>
            </a:extLst>
          </p:cNvPr>
          <p:cNvSpPr txBox="1"/>
          <p:nvPr/>
        </p:nvSpPr>
        <p:spPr>
          <a:xfrm rot="16200000">
            <a:off x="-835548" y="4457282"/>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Predicted Turbidity (FNU)</a:t>
            </a:r>
          </a:p>
        </p:txBody>
      </p:sp>
      <p:sp>
        <p:nvSpPr>
          <p:cNvPr id="39" name="TextBox 38">
            <a:extLst>
              <a:ext uri="{FF2B5EF4-FFF2-40B4-BE49-F238E27FC236}">
                <a16:creationId xmlns:a16="http://schemas.microsoft.com/office/drawing/2014/main" id="{E77E2A5B-F85E-09D4-550A-746C972C4CB5}"/>
              </a:ext>
            </a:extLst>
          </p:cNvPr>
          <p:cNvSpPr txBox="1"/>
          <p:nvPr/>
        </p:nvSpPr>
        <p:spPr>
          <a:xfrm>
            <a:off x="397295" y="3418783"/>
            <a:ext cx="465955" cy="2631490"/>
          </a:xfrm>
          <a:prstGeom prst="rect">
            <a:avLst/>
          </a:prstGeom>
          <a:noFill/>
        </p:spPr>
        <p:txBody>
          <a:bodyPr wrap="square" rtlCol="0">
            <a:spAutoFit/>
          </a:bodyPr>
          <a:lstStyle/>
          <a:p>
            <a:pPr algn="r">
              <a:spcAft>
                <a:spcPts val="1840"/>
              </a:spcAft>
            </a:pPr>
            <a:r>
              <a:rPr lang="en-US" sz="1000">
                <a:solidFill>
                  <a:schemeClr val="tx1">
                    <a:lumMod val="75000"/>
                    <a:lumOff val="25000"/>
                  </a:schemeClr>
                </a:solidFill>
                <a:latin typeface="Century Gothic" panose="020B0502020202020204" pitchFamily="34" charset="0"/>
              </a:rPr>
              <a:t>1200</a:t>
            </a:r>
          </a:p>
          <a:p>
            <a:pPr algn="r">
              <a:spcAft>
                <a:spcPts val="1840"/>
              </a:spcAft>
            </a:pPr>
            <a:r>
              <a:rPr lang="en-US" sz="1000">
                <a:solidFill>
                  <a:schemeClr val="tx1">
                    <a:lumMod val="75000"/>
                    <a:lumOff val="25000"/>
                  </a:schemeClr>
                </a:solidFill>
                <a:latin typeface="Century Gothic" panose="020B0502020202020204" pitchFamily="34" charset="0"/>
              </a:rPr>
              <a:t>1000</a:t>
            </a:r>
          </a:p>
          <a:p>
            <a:pPr algn="r">
              <a:spcAft>
                <a:spcPts val="1840"/>
              </a:spcAft>
            </a:pPr>
            <a:r>
              <a:rPr lang="en-US" sz="1000">
                <a:solidFill>
                  <a:schemeClr val="tx1">
                    <a:lumMod val="75000"/>
                    <a:lumOff val="25000"/>
                  </a:schemeClr>
                </a:solidFill>
                <a:latin typeface="Century Gothic" panose="020B0502020202020204" pitchFamily="34" charset="0"/>
              </a:rPr>
              <a:t>800</a:t>
            </a:r>
          </a:p>
          <a:p>
            <a:pPr algn="r">
              <a:spcAft>
                <a:spcPts val="1840"/>
              </a:spcAft>
            </a:pPr>
            <a:r>
              <a:rPr lang="en-US" sz="1000">
                <a:solidFill>
                  <a:schemeClr val="tx1">
                    <a:lumMod val="75000"/>
                    <a:lumOff val="25000"/>
                  </a:schemeClr>
                </a:solidFill>
                <a:latin typeface="Century Gothic" panose="020B0502020202020204" pitchFamily="34" charset="0"/>
              </a:rPr>
              <a:t>600</a:t>
            </a:r>
          </a:p>
          <a:p>
            <a:pPr algn="r">
              <a:spcAft>
                <a:spcPts val="1840"/>
              </a:spcAft>
            </a:pPr>
            <a:r>
              <a:rPr lang="en-US" sz="1000">
                <a:solidFill>
                  <a:schemeClr val="tx1">
                    <a:lumMod val="75000"/>
                    <a:lumOff val="25000"/>
                  </a:schemeClr>
                </a:solidFill>
                <a:latin typeface="Century Gothic" panose="020B0502020202020204" pitchFamily="34" charset="0"/>
              </a:rPr>
              <a:t>400</a:t>
            </a:r>
          </a:p>
          <a:p>
            <a:pPr algn="r">
              <a:spcAft>
                <a:spcPts val="1840"/>
              </a:spcAft>
            </a:pPr>
            <a:r>
              <a:rPr lang="en-US" sz="1000">
                <a:solidFill>
                  <a:schemeClr val="tx1">
                    <a:lumMod val="75000"/>
                    <a:lumOff val="25000"/>
                  </a:schemeClr>
                </a:solidFill>
                <a:latin typeface="Century Gothic" panose="020B0502020202020204" pitchFamily="34" charset="0"/>
              </a:rPr>
              <a:t>200</a:t>
            </a:r>
          </a:p>
          <a:p>
            <a:pPr algn="r">
              <a:spcAft>
                <a:spcPts val="1840"/>
              </a:spcAft>
            </a:pPr>
            <a:r>
              <a:rPr lang="en-US" sz="1000">
                <a:solidFill>
                  <a:schemeClr val="tx1">
                    <a:lumMod val="75000"/>
                    <a:lumOff val="25000"/>
                  </a:schemeClr>
                </a:solidFill>
                <a:latin typeface="Century Gothic" panose="020B0502020202020204" pitchFamily="34" charset="0"/>
              </a:rPr>
              <a:t>0</a:t>
            </a:r>
          </a:p>
        </p:txBody>
      </p:sp>
      <p:sp>
        <p:nvSpPr>
          <p:cNvPr id="41" name="TextBox 40">
            <a:extLst>
              <a:ext uri="{FF2B5EF4-FFF2-40B4-BE49-F238E27FC236}">
                <a16:creationId xmlns:a16="http://schemas.microsoft.com/office/drawing/2014/main" id="{6C34D112-BEF1-A8EA-F49B-44B0278CE3B2}"/>
              </a:ext>
            </a:extLst>
          </p:cNvPr>
          <p:cNvSpPr txBox="1"/>
          <p:nvPr/>
        </p:nvSpPr>
        <p:spPr>
          <a:xfrm>
            <a:off x="878557" y="2906796"/>
            <a:ext cx="2645682" cy="276999"/>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ML – Actual vs Predicted Turbidity</a:t>
            </a:r>
          </a:p>
        </p:txBody>
      </p:sp>
      <p:sp>
        <p:nvSpPr>
          <p:cNvPr id="42" name="TextBox 41">
            <a:extLst>
              <a:ext uri="{FF2B5EF4-FFF2-40B4-BE49-F238E27FC236}">
                <a16:creationId xmlns:a16="http://schemas.microsoft.com/office/drawing/2014/main" id="{A41FFF26-FD7E-4ECD-B4B4-D8D539BAFB6B}"/>
              </a:ext>
            </a:extLst>
          </p:cNvPr>
          <p:cNvSpPr txBox="1"/>
          <p:nvPr/>
        </p:nvSpPr>
        <p:spPr>
          <a:xfrm>
            <a:off x="819918" y="3090707"/>
            <a:ext cx="2645682" cy="215444"/>
          </a:xfrm>
          <a:prstGeom prst="rect">
            <a:avLst/>
          </a:prstGeom>
          <a:noFill/>
        </p:spPr>
        <p:txBody>
          <a:bodyPr wrap="square" rtlCol="0">
            <a:spAutoFit/>
          </a:bodyPr>
          <a:lstStyle/>
          <a:p>
            <a:pPr algn="ctr"/>
            <a:r>
              <a:rPr lang="en-US" sz="800">
                <a:solidFill>
                  <a:schemeClr val="tx1">
                    <a:lumMod val="75000"/>
                    <a:lumOff val="25000"/>
                  </a:schemeClr>
                </a:solidFill>
                <a:latin typeface="Century Gothic" panose="020B0502020202020204" pitchFamily="34" charset="0"/>
              </a:rPr>
              <a:t>(All Data)</a:t>
            </a:r>
          </a:p>
        </p:txBody>
      </p:sp>
      <p:sp>
        <p:nvSpPr>
          <p:cNvPr id="4" name="TextBox 3">
            <a:extLst>
              <a:ext uri="{FF2B5EF4-FFF2-40B4-BE49-F238E27FC236}">
                <a16:creationId xmlns:a16="http://schemas.microsoft.com/office/drawing/2014/main" id="{149CEEAC-F355-AD8C-8061-EEE22A9AFC32}"/>
              </a:ext>
            </a:extLst>
          </p:cNvPr>
          <p:cNvSpPr txBox="1"/>
          <p:nvPr/>
        </p:nvSpPr>
        <p:spPr>
          <a:xfrm>
            <a:off x="7925181" y="2850999"/>
            <a:ext cx="3451580" cy="276999"/>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Calibration – Actual vs Predicted Turbidity</a:t>
            </a:r>
          </a:p>
        </p:txBody>
      </p:sp>
      <p:sp>
        <p:nvSpPr>
          <p:cNvPr id="5" name="TextBox 4">
            <a:extLst>
              <a:ext uri="{FF2B5EF4-FFF2-40B4-BE49-F238E27FC236}">
                <a16:creationId xmlns:a16="http://schemas.microsoft.com/office/drawing/2014/main" id="{EB6400F5-8847-5118-F3AA-84BB68780875}"/>
              </a:ext>
            </a:extLst>
          </p:cNvPr>
          <p:cNvSpPr txBox="1"/>
          <p:nvPr/>
        </p:nvSpPr>
        <p:spPr>
          <a:xfrm rot="16200000">
            <a:off x="6501855" y="4268533"/>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Predicted Turbidity (FNU)</a:t>
            </a:r>
          </a:p>
        </p:txBody>
      </p:sp>
      <p:sp>
        <p:nvSpPr>
          <p:cNvPr id="8" name="TextBox 7">
            <a:extLst>
              <a:ext uri="{FF2B5EF4-FFF2-40B4-BE49-F238E27FC236}">
                <a16:creationId xmlns:a16="http://schemas.microsoft.com/office/drawing/2014/main" id="{3EFE6F7E-D5E3-C7C2-EDF4-CB5B82ED7BF6}"/>
              </a:ext>
            </a:extLst>
          </p:cNvPr>
          <p:cNvSpPr txBox="1"/>
          <p:nvPr/>
        </p:nvSpPr>
        <p:spPr>
          <a:xfrm>
            <a:off x="8433971" y="6050251"/>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Actual Turbidity (FNU)</a:t>
            </a:r>
          </a:p>
        </p:txBody>
      </p:sp>
      <p:grpSp>
        <p:nvGrpSpPr>
          <p:cNvPr id="16" name="Group 15">
            <a:extLst>
              <a:ext uri="{FF2B5EF4-FFF2-40B4-BE49-F238E27FC236}">
                <a16:creationId xmlns:a16="http://schemas.microsoft.com/office/drawing/2014/main" id="{2BE85344-CBF1-5924-C450-C45292D48E87}"/>
              </a:ext>
            </a:extLst>
          </p:cNvPr>
          <p:cNvGrpSpPr/>
          <p:nvPr/>
        </p:nvGrpSpPr>
        <p:grpSpPr>
          <a:xfrm>
            <a:off x="7762674" y="3018828"/>
            <a:ext cx="3596186" cy="3121284"/>
            <a:chOff x="7762674" y="3249858"/>
            <a:chExt cx="3596186" cy="3121284"/>
          </a:xfrm>
        </p:grpSpPr>
        <p:pic>
          <p:nvPicPr>
            <p:cNvPr id="3" name="Picture 2">
              <a:extLst>
                <a:ext uri="{FF2B5EF4-FFF2-40B4-BE49-F238E27FC236}">
                  <a16:creationId xmlns:a16="http://schemas.microsoft.com/office/drawing/2014/main" id="{6ADE7B4F-9E57-6EF2-F660-2B971216B5EF}"/>
                </a:ext>
              </a:extLst>
            </p:cNvPr>
            <p:cNvPicPr>
              <a:picLocks noChangeAspect="1"/>
            </p:cNvPicPr>
            <p:nvPr/>
          </p:nvPicPr>
          <p:blipFill rotWithShape="1">
            <a:blip r:embed="rId4"/>
            <a:srcRect l="8618" t="2181" r="1125" b="8213"/>
            <a:stretch/>
          </p:blipFill>
          <p:spPr>
            <a:xfrm>
              <a:off x="8133202" y="3448840"/>
              <a:ext cx="3035541" cy="2739689"/>
            </a:xfrm>
            <a:prstGeom prst="rect">
              <a:avLst/>
            </a:prstGeom>
          </p:spPr>
        </p:pic>
        <p:sp>
          <p:nvSpPr>
            <p:cNvPr id="11" name="TextBox 10">
              <a:extLst>
                <a:ext uri="{FF2B5EF4-FFF2-40B4-BE49-F238E27FC236}">
                  <a16:creationId xmlns:a16="http://schemas.microsoft.com/office/drawing/2014/main" id="{A0A929A0-A198-528C-FA69-709498BC8363}"/>
                </a:ext>
              </a:extLst>
            </p:cNvPr>
            <p:cNvSpPr txBox="1"/>
            <p:nvPr/>
          </p:nvSpPr>
          <p:spPr>
            <a:xfrm>
              <a:off x="7762674" y="3249858"/>
              <a:ext cx="465955" cy="3044616"/>
            </a:xfrm>
            <a:prstGeom prst="rect">
              <a:avLst/>
            </a:prstGeom>
            <a:noFill/>
          </p:spPr>
          <p:txBody>
            <a:bodyPr wrap="square" rtlCol="0">
              <a:spAutoFit/>
            </a:bodyPr>
            <a:lstStyle/>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2500</a:t>
              </a:r>
            </a:p>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2000</a:t>
              </a:r>
            </a:p>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1500</a:t>
              </a:r>
            </a:p>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1000</a:t>
              </a:r>
            </a:p>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500</a:t>
              </a:r>
            </a:p>
            <a:p>
              <a:pPr algn="r">
                <a:lnSpc>
                  <a:spcPct val="200000"/>
                </a:lnSpc>
                <a:spcAft>
                  <a:spcPts val="1840"/>
                </a:spcAft>
              </a:pPr>
              <a:r>
                <a:rPr lang="en-US" sz="1000">
                  <a:solidFill>
                    <a:schemeClr val="tx1">
                      <a:lumMod val="75000"/>
                      <a:lumOff val="25000"/>
                    </a:schemeClr>
                  </a:solidFill>
                  <a:latin typeface="Century Gothic" panose="020B0502020202020204" pitchFamily="34" charset="0"/>
                </a:rPr>
                <a:t>0</a:t>
              </a:r>
            </a:p>
          </p:txBody>
        </p:sp>
        <p:sp>
          <p:nvSpPr>
            <p:cNvPr id="15" name="TextBox 14">
              <a:extLst>
                <a:ext uri="{FF2B5EF4-FFF2-40B4-BE49-F238E27FC236}">
                  <a16:creationId xmlns:a16="http://schemas.microsoft.com/office/drawing/2014/main" id="{469FE22D-8F1F-8C49-4691-45CF06E47ED4}"/>
                </a:ext>
              </a:extLst>
            </p:cNvPr>
            <p:cNvSpPr txBox="1"/>
            <p:nvPr/>
          </p:nvSpPr>
          <p:spPr>
            <a:xfrm>
              <a:off x="8076348" y="6124921"/>
              <a:ext cx="3282512"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0            500         1000         1500         2000        2500</a:t>
              </a:r>
            </a:p>
          </p:txBody>
        </p:sp>
      </p:grpSp>
      <p:sp>
        <p:nvSpPr>
          <p:cNvPr id="17" name="TextBox 16">
            <a:extLst>
              <a:ext uri="{FF2B5EF4-FFF2-40B4-BE49-F238E27FC236}">
                <a16:creationId xmlns:a16="http://schemas.microsoft.com/office/drawing/2014/main" id="{CE5AFBC1-EB36-2647-7856-41B86EAE5774}"/>
              </a:ext>
            </a:extLst>
          </p:cNvPr>
          <p:cNvSpPr txBox="1"/>
          <p:nvPr/>
        </p:nvSpPr>
        <p:spPr>
          <a:xfrm>
            <a:off x="8235216" y="3040485"/>
            <a:ext cx="2645682" cy="215444"/>
          </a:xfrm>
          <a:prstGeom prst="rect">
            <a:avLst/>
          </a:prstGeom>
          <a:noFill/>
        </p:spPr>
        <p:txBody>
          <a:bodyPr wrap="square" rtlCol="0">
            <a:spAutoFit/>
          </a:bodyPr>
          <a:lstStyle/>
          <a:p>
            <a:pPr algn="ctr"/>
            <a:r>
              <a:rPr lang="en-US" sz="800">
                <a:solidFill>
                  <a:schemeClr val="tx1">
                    <a:lumMod val="75000"/>
                    <a:lumOff val="25000"/>
                  </a:schemeClr>
                </a:solidFill>
                <a:latin typeface="Century Gothic" panose="020B0502020202020204" pitchFamily="34" charset="0"/>
              </a:rPr>
              <a:t>(All Data)</a:t>
            </a:r>
          </a:p>
        </p:txBody>
      </p:sp>
      <p:grpSp>
        <p:nvGrpSpPr>
          <p:cNvPr id="22" name="Group 21">
            <a:extLst>
              <a:ext uri="{FF2B5EF4-FFF2-40B4-BE49-F238E27FC236}">
                <a16:creationId xmlns:a16="http://schemas.microsoft.com/office/drawing/2014/main" id="{7667C680-B2F7-2474-29E8-6888D709F1AB}"/>
              </a:ext>
            </a:extLst>
          </p:cNvPr>
          <p:cNvGrpSpPr/>
          <p:nvPr/>
        </p:nvGrpSpPr>
        <p:grpSpPr>
          <a:xfrm>
            <a:off x="4116877" y="5548354"/>
            <a:ext cx="4593925" cy="626143"/>
            <a:chOff x="3856821" y="4358437"/>
            <a:chExt cx="4593925" cy="626143"/>
          </a:xfrm>
        </p:grpSpPr>
        <p:sp>
          <p:nvSpPr>
            <p:cNvPr id="27" name="Oval 26">
              <a:extLst>
                <a:ext uri="{FF2B5EF4-FFF2-40B4-BE49-F238E27FC236}">
                  <a16:creationId xmlns:a16="http://schemas.microsoft.com/office/drawing/2014/main" id="{B3952F6A-95AD-405B-3368-F7C1E3141470}"/>
                </a:ext>
              </a:extLst>
            </p:cNvPr>
            <p:cNvSpPr>
              <a:spLocks noChangeAspect="1"/>
            </p:cNvSpPr>
            <p:nvPr/>
          </p:nvSpPr>
          <p:spPr>
            <a:xfrm>
              <a:off x="3856821" y="4440933"/>
              <a:ext cx="182880" cy="182880"/>
            </a:xfrm>
            <a:prstGeom prst="ellipse">
              <a:avLst/>
            </a:prstGeom>
            <a:solidFill>
              <a:srgbClr val="190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a:extLst>
                <a:ext uri="{FF2B5EF4-FFF2-40B4-BE49-F238E27FC236}">
                  <a16:creationId xmlns:a16="http://schemas.microsoft.com/office/drawing/2014/main" id="{4CAA413C-6EF9-E7A3-3327-4C84EB279E4D}"/>
                </a:ext>
              </a:extLst>
            </p:cNvPr>
            <p:cNvSpPr txBox="1"/>
            <p:nvPr/>
          </p:nvSpPr>
          <p:spPr>
            <a:xfrm>
              <a:off x="4051832" y="4358437"/>
              <a:ext cx="4002566"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Observed VS Predicted Turbidity</a:t>
              </a:r>
            </a:p>
          </p:txBody>
        </p:sp>
        <p:sp>
          <p:nvSpPr>
            <p:cNvPr id="30" name="TextBox 29">
              <a:extLst>
                <a:ext uri="{FF2B5EF4-FFF2-40B4-BE49-F238E27FC236}">
                  <a16:creationId xmlns:a16="http://schemas.microsoft.com/office/drawing/2014/main" id="{5D3A5903-FA78-FEFA-92C4-20BD9D40FDBA}"/>
                </a:ext>
              </a:extLst>
            </p:cNvPr>
            <p:cNvSpPr txBox="1"/>
            <p:nvPr/>
          </p:nvSpPr>
          <p:spPr>
            <a:xfrm>
              <a:off x="4058799" y="4676803"/>
              <a:ext cx="4391947"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1:1 (Observed = Predicted) Line</a:t>
              </a:r>
            </a:p>
          </p:txBody>
        </p:sp>
        <p:cxnSp>
          <p:nvCxnSpPr>
            <p:cNvPr id="19" name="Straight Connector 18">
              <a:extLst>
                <a:ext uri="{FF2B5EF4-FFF2-40B4-BE49-F238E27FC236}">
                  <a16:creationId xmlns:a16="http://schemas.microsoft.com/office/drawing/2014/main" id="{C14D1D3D-FC53-61DC-C574-913C2A01FBAA}"/>
                </a:ext>
              </a:extLst>
            </p:cNvPr>
            <p:cNvCxnSpPr>
              <a:cxnSpLocks/>
            </p:cNvCxnSpPr>
            <p:nvPr/>
          </p:nvCxnSpPr>
          <p:spPr>
            <a:xfrm>
              <a:off x="3856821" y="4846080"/>
              <a:ext cx="167906" cy="0"/>
            </a:xfrm>
            <a:prstGeom prst="line">
              <a:avLst/>
            </a:prstGeom>
            <a:ln w="38100">
              <a:solidFill>
                <a:srgbClr val="BB9F0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98733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416314"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r>
              <a:rPr lang="en-US" sz="4000">
                <a:solidFill>
                  <a:srgbClr val="4DAEB3"/>
                </a:solidFill>
                <a:latin typeface="Century Gothic"/>
              </a:rPr>
              <a:t>– Comparing Methods</a:t>
            </a:r>
            <a:endParaRPr lang="en-US" sz="4000"/>
          </a:p>
        </p:txBody>
      </p:sp>
      <p:sp>
        <p:nvSpPr>
          <p:cNvPr id="4" name="TextBox 3">
            <a:extLst>
              <a:ext uri="{FF2B5EF4-FFF2-40B4-BE49-F238E27FC236}">
                <a16:creationId xmlns:a16="http://schemas.microsoft.com/office/drawing/2014/main" id="{D20BFB15-4188-0EE0-F5DE-AA9376882FEF}"/>
              </a:ext>
            </a:extLst>
          </p:cNvPr>
          <p:cNvSpPr txBox="1"/>
          <p:nvPr/>
        </p:nvSpPr>
        <p:spPr>
          <a:xfrm>
            <a:off x="6966768" y="2767280"/>
            <a:ext cx="2933732" cy="1323439"/>
          </a:xfrm>
          <a:prstGeom prst="rect">
            <a:avLst/>
          </a:prstGeom>
          <a:noFill/>
        </p:spPr>
        <p:txBody>
          <a:bodyPr wrap="square" rtlCol="0">
            <a:spAutoFit/>
          </a:bodyPr>
          <a:lstStyle/>
          <a:p>
            <a:pPr algn="ctr"/>
            <a:r>
              <a:rPr lang="en-US" sz="2000">
                <a:solidFill>
                  <a:schemeClr val="tx1">
                    <a:lumMod val="75000"/>
                    <a:lumOff val="25000"/>
                  </a:schemeClr>
                </a:solidFill>
                <a:latin typeface="Century Gothic" panose="020B0502020202020204" pitchFamily="34" charset="0"/>
              </a:rPr>
              <a:t>Out of </a:t>
            </a:r>
            <a:r>
              <a:rPr lang="en-US" sz="2000" b="1">
                <a:solidFill>
                  <a:srgbClr val="E9806E"/>
                </a:solidFill>
                <a:latin typeface="Century Gothic" panose="020B0502020202020204" pitchFamily="34" charset="0"/>
              </a:rPr>
              <a:t>33 comparisons </a:t>
            </a:r>
            <a:r>
              <a:rPr lang="en-US" sz="2000">
                <a:solidFill>
                  <a:schemeClr val="tx1">
                    <a:lumMod val="75000"/>
                    <a:lumOff val="25000"/>
                  </a:schemeClr>
                </a:solidFill>
                <a:latin typeface="Century Gothic" panose="020B0502020202020204" pitchFamily="34" charset="0"/>
              </a:rPr>
              <a:t>between predicted and observed points:</a:t>
            </a:r>
          </a:p>
        </p:txBody>
      </p:sp>
      <p:sp>
        <p:nvSpPr>
          <p:cNvPr id="9" name="TextBox 8">
            <a:extLst>
              <a:ext uri="{FF2B5EF4-FFF2-40B4-BE49-F238E27FC236}">
                <a16:creationId xmlns:a16="http://schemas.microsoft.com/office/drawing/2014/main" id="{35A3D1DB-6519-B626-0310-C97609B93860}"/>
              </a:ext>
            </a:extLst>
          </p:cNvPr>
          <p:cNvSpPr txBox="1"/>
          <p:nvPr/>
        </p:nvSpPr>
        <p:spPr>
          <a:xfrm>
            <a:off x="5491040" y="1254717"/>
            <a:ext cx="6130804" cy="1015663"/>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Initial analysis seems to point at the method of machine learning out-predicting the calibration equation method.</a:t>
            </a:r>
          </a:p>
        </p:txBody>
      </p:sp>
      <p:sp>
        <p:nvSpPr>
          <p:cNvPr id="10" name="TextBox 9">
            <a:extLst>
              <a:ext uri="{FF2B5EF4-FFF2-40B4-BE49-F238E27FC236}">
                <a16:creationId xmlns:a16="http://schemas.microsoft.com/office/drawing/2014/main" id="{525C997C-BEC1-A962-CDAB-F15D8D3D6074}"/>
              </a:ext>
            </a:extLst>
          </p:cNvPr>
          <p:cNvSpPr txBox="1"/>
          <p:nvPr/>
        </p:nvSpPr>
        <p:spPr>
          <a:xfrm>
            <a:off x="5465986" y="4647619"/>
            <a:ext cx="2636669" cy="1200329"/>
          </a:xfrm>
          <a:prstGeom prst="rect">
            <a:avLst/>
          </a:prstGeom>
          <a:noFill/>
        </p:spPr>
        <p:txBody>
          <a:bodyPr wrap="square" rtlCol="0">
            <a:spAutoFit/>
          </a:bodyPr>
          <a:lstStyle/>
          <a:p>
            <a:pPr algn="ctr"/>
            <a:r>
              <a:rPr lang="en-US" b="1" i="1">
                <a:solidFill>
                  <a:schemeClr val="tx1">
                    <a:lumMod val="75000"/>
                    <a:lumOff val="25000"/>
                  </a:schemeClr>
                </a:solidFill>
                <a:latin typeface="Century Gothic" panose="020B0502020202020204" pitchFamily="34" charset="0"/>
              </a:rPr>
              <a:t>The Machine learning Method</a:t>
            </a:r>
            <a:r>
              <a:rPr lang="en-US">
                <a:solidFill>
                  <a:schemeClr val="tx1">
                    <a:lumMod val="75000"/>
                    <a:lumOff val="25000"/>
                  </a:schemeClr>
                </a:solidFill>
                <a:latin typeface="Century Gothic" panose="020B0502020202020204" pitchFamily="34" charset="0"/>
              </a:rPr>
              <a:t> was closer to the observed point </a:t>
            </a:r>
          </a:p>
          <a:p>
            <a:pPr algn="ctr"/>
            <a:r>
              <a:rPr lang="en-US" b="1">
                <a:solidFill>
                  <a:srgbClr val="E9806E"/>
                </a:solidFill>
                <a:latin typeface="Century Gothic" panose="020B0502020202020204" pitchFamily="34" charset="0"/>
              </a:rPr>
              <a:t>24 times (72.7%)</a:t>
            </a:r>
          </a:p>
        </p:txBody>
      </p:sp>
      <p:sp>
        <p:nvSpPr>
          <p:cNvPr id="11" name="TextBox 10">
            <a:extLst>
              <a:ext uri="{FF2B5EF4-FFF2-40B4-BE49-F238E27FC236}">
                <a16:creationId xmlns:a16="http://schemas.microsoft.com/office/drawing/2014/main" id="{8C81FD83-A7E4-80CF-A0F4-E228C0EE8882}"/>
              </a:ext>
            </a:extLst>
          </p:cNvPr>
          <p:cNvSpPr txBox="1"/>
          <p:nvPr/>
        </p:nvSpPr>
        <p:spPr>
          <a:xfrm>
            <a:off x="8688113" y="4647619"/>
            <a:ext cx="2933731" cy="1200329"/>
          </a:xfrm>
          <a:prstGeom prst="rect">
            <a:avLst/>
          </a:prstGeom>
          <a:noFill/>
        </p:spPr>
        <p:txBody>
          <a:bodyPr wrap="square" rtlCol="0">
            <a:spAutoFit/>
          </a:bodyPr>
          <a:lstStyle/>
          <a:p>
            <a:pPr algn="ctr"/>
            <a:r>
              <a:rPr lang="en-US" b="1" i="1">
                <a:solidFill>
                  <a:schemeClr val="tx1">
                    <a:lumMod val="75000"/>
                    <a:lumOff val="25000"/>
                  </a:schemeClr>
                </a:solidFill>
                <a:latin typeface="Century Gothic" panose="020B0502020202020204" pitchFamily="34" charset="0"/>
              </a:rPr>
              <a:t>The Calibration Equation Method </a:t>
            </a:r>
            <a:r>
              <a:rPr lang="en-US">
                <a:solidFill>
                  <a:schemeClr val="tx1">
                    <a:lumMod val="75000"/>
                    <a:lumOff val="25000"/>
                  </a:schemeClr>
                </a:solidFill>
                <a:latin typeface="Century Gothic" panose="020B0502020202020204" pitchFamily="34" charset="0"/>
              </a:rPr>
              <a:t>was closer to the observed point </a:t>
            </a:r>
          </a:p>
          <a:p>
            <a:pPr algn="ctr"/>
            <a:r>
              <a:rPr lang="en-US" b="1">
                <a:solidFill>
                  <a:srgbClr val="E9806E"/>
                </a:solidFill>
                <a:latin typeface="Century Gothic" panose="020B0502020202020204" pitchFamily="34" charset="0"/>
              </a:rPr>
              <a:t>9 times (27.3%)</a:t>
            </a:r>
          </a:p>
        </p:txBody>
      </p:sp>
      <p:grpSp>
        <p:nvGrpSpPr>
          <p:cNvPr id="36" name="Group 35">
            <a:extLst>
              <a:ext uri="{FF2B5EF4-FFF2-40B4-BE49-F238E27FC236}">
                <a16:creationId xmlns:a16="http://schemas.microsoft.com/office/drawing/2014/main" id="{B408E368-8288-D1CA-E44B-8AC34647C4E8}"/>
              </a:ext>
            </a:extLst>
          </p:cNvPr>
          <p:cNvGrpSpPr/>
          <p:nvPr/>
        </p:nvGrpSpPr>
        <p:grpSpPr>
          <a:xfrm>
            <a:off x="642117" y="978167"/>
            <a:ext cx="4451787" cy="4602187"/>
            <a:chOff x="651338" y="1788154"/>
            <a:chExt cx="4169234" cy="4310088"/>
          </a:xfrm>
        </p:grpSpPr>
        <p:pic>
          <p:nvPicPr>
            <p:cNvPr id="31" name="Picture 30" descr="Chart, histogram&#10;&#10;Description automatically generated">
              <a:extLst>
                <a:ext uri="{FF2B5EF4-FFF2-40B4-BE49-F238E27FC236}">
                  <a16:creationId xmlns:a16="http://schemas.microsoft.com/office/drawing/2014/main" id="{AFF6E3DE-1151-D908-951F-4D5B6798B3A3}"/>
                </a:ext>
              </a:extLst>
            </p:cNvPr>
            <p:cNvPicPr>
              <a:picLocks noChangeAspect="1"/>
            </p:cNvPicPr>
            <p:nvPr/>
          </p:nvPicPr>
          <p:blipFill rotWithShape="1">
            <a:blip r:embed="rId3">
              <a:extLst>
                <a:ext uri="{28A0092B-C50C-407E-A947-70E740481C1C}">
                  <a14:useLocalDpi xmlns:a14="http://schemas.microsoft.com/office/drawing/2010/main" val="0"/>
                </a:ext>
              </a:extLst>
            </a:blip>
            <a:srcRect l="8361" t="7638" r="6850" b="4709"/>
            <a:stretch/>
          </p:blipFill>
          <p:spPr>
            <a:xfrm>
              <a:off x="651338" y="1788154"/>
              <a:ext cx="4169234" cy="4310088"/>
            </a:xfrm>
            <a:prstGeom prst="rect">
              <a:avLst/>
            </a:prstGeom>
          </p:spPr>
        </p:pic>
        <p:sp>
          <p:nvSpPr>
            <p:cNvPr id="35" name="Cross 34">
              <a:extLst>
                <a:ext uri="{FF2B5EF4-FFF2-40B4-BE49-F238E27FC236}">
                  <a16:creationId xmlns:a16="http://schemas.microsoft.com/office/drawing/2014/main" id="{651C65F8-4696-7219-CA30-C98B66285AB8}"/>
                </a:ext>
              </a:extLst>
            </p:cNvPr>
            <p:cNvSpPr/>
            <p:nvPr/>
          </p:nvSpPr>
          <p:spPr>
            <a:xfrm>
              <a:off x="2935666" y="4381229"/>
              <a:ext cx="129751" cy="129751"/>
            </a:xfrm>
            <a:prstGeom prst="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39" name="Straight Arrow Connector 38">
            <a:extLst>
              <a:ext uri="{FF2B5EF4-FFF2-40B4-BE49-F238E27FC236}">
                <a16:creationId xmlns:a16="http://schemas.microsoft.com/office/drawing/2014/main" id="{1A4D829C-1BEC-7E12-6263-F1DE9FA04F97}"/>
              </a:ext>
            </a:extLst>
          </p:cNvPr>
          <p:cNvCxnSpPr>
            <a:stCxn id="4" idx="2"/>
            <a:endCxn id="10" idx="0"/>
          </p:cNvCxnSpPr>
          <p:nvPr/>
        </p:nvCxnSpPr>
        <p:spPr>
          <a:xfrm flipH="1">
            <a:off x="6784321" y="4090719"/>
            <a:ext cx="1649313" cy="556900"/>
          </a:xfrm>
          <a:prstGeom prst="straightConnector1">
            <a:avLst/>
          </a:prstGeom>
          <a:ln w="57150">
            <a:solidFill>
              <a:srgbClr val="190E4F"/>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4F813D83-CA3F-394C-9EFA-ABE9E6435A62}"/>
              </a:ext>
            </a:extLst>
          </p:cNvPr>
          <p:cNvCxnSpPr>
            <a:cxnSpLocks/>
            <a:stCxn id="4" idx="2"/>
            <a:endCxn id="11" idx="0"/>
          </p:cNvCxnSpPr>
          <p:nvPr/>
        </p:nvCxnSpPr>
        <p:spPr>
          <a:xfrm>
            <a:off x="8433634" y="4090719"/>
            <a:ext cx="1721345" cy="556900"/>
          </a:xfrm>
          <a:prstGeom prst="straightConnector1">
            <a:avLst/>
          </a:prstGeom>
          <a:ln w="57150">
            <a:solidFill>
              <a:srgbClr val="190E4F"/>
            </a:solidFill>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9A0F4C86-CA05-85F2-3A43-D7E22A389BAB}"/>
              </a:ext>
            </a:extLst>
          </p:cNvPr>
          <p:cNvSpPr/>
          <p:nvPr/>
        </p:nvSpPr>
        <p:spPr>
          <a:xfrm>
            <a:off x="8433634" y="3884535"/>
            <a:ext cx="55718" cy="55718"/>
          </a:xfrm>
          <a:prstGeom prst="ellipse">
            <a:avLst/>
          </a:prstGeom>
          <a:solidFill>
            <a:srgbClr val="190E4F"/>
          </a:solidFill>
          <a:ln>
            <a:solidFill>
              <a:srgbClr val="190E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134771AF-F8BB-07FC-22C3-F8D2EBA6CE00}"/>
              </a:ext>
            </a:extLst>
          </p:cNvPr>
          <p:cNvSpPr/>
          <p:nvPr/>
        </p:nvSpPr>
        <p:spPr>
          <a:xfrm>
            <a:off x="432906" y="1072645"/>
            <a:ext cx="362854" cy="44890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F8096EF-E760-78B3-C0CD-AA3859D6BF92}"/>
              </a:ext>
            </a:extLst>
          </p:cNvPr>
          <p:cNvSpPr/>
          <p:nvPr/>
        </p:nvSpPr>
        <p:spPr>
          <a:xfrm>
            <a:off x="527152" y="5299457"/>
            <a:ext cx="4566751" cy="302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DCB17407-CC01-9E98-8E93-086193670F1D}"/>
              </a:ext>
            </a:extLst>
          </p:cNvPr>
          <p:cNvSpPr txBox="1"/>
          <p:nvPr/>
        </p:nvSpPr>
        <p:spPr>
          <a:xfrm>
            <a:off x="1472070" y="5354939"/>
            <a:ext cx="2864525"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(km)</a:t>
            </a:r>
          </a:p>
        </p:txBody>
      </p:sp>
      <p:sp>
        <p:nvSpPr>
          <p:cNvPr id="49" name="TextBox 48">
            <a:extLst>
              <a:ext uri="{FF2B5EF4-FFF2-40B4-BE49-F238E27FC236}">
                <a16:creationId xmlns:a16="http://schemas.microsoft.com/office/drawing/2014/main" id="{60A23807-098D-2A56-7DAE-0D350CC101EA}"/>
              </a:ext>
            </a:extLst>
          </p:cNvPr>
          <p:cNvSpPr txBox="1"/>
          <p:nvPr/>
        </p:nvSpPr>
        <p:spPr>
          <a:xfrm>
            <a:off x="728946" y="5224743"/>
            <a:ext cx="4378127"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35                  35.2               35.4                35.6                 35.8                  36</a:t>
            </a:r>
          </a:p>
        </p:txBody>
      </p:sp>
      <p:sp>
        <p:nvSpPr>
          <p:cNvPr id="50" name="TextBox 49">
            <a:extLst>
              <a:ext uri="{FF2B5EF4-FFF2-40B4-BE49-F238E27FC236}">
                <a16:creationId xmlns:a16="http://schemas.microsoft.com/office/drawing/2014/main" id="{2D2F1FBA-2EDE-5EB7-0C72-7A647362194B}"/>
              </a:ext>
            </a:extLst>
          </p:cNvPr>
          <p:cNvSpPr txBox="1"/>
          <p:nvPr/>
        </p:nvSpPr>
        <p:spPr>
          <a:xfrm rot="16200000">
            <a:off x="-1047013" y="3032163"/>
            <a:ext cx="3006179"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Predicted Turbidity (FNU)</a:t>
            </a:r>
          </a:p>
        </p:txBody>
      </p:sp>
      <p:sp>
        <p:nvSpPr>
          <p:cNvPr id="51" name="TextBox 50">
            <a:extLst>
              <a:ext uri="{FF2B5EF4-FFF2-40B4-BE49-F238E27FC236}">
                <a16:creationId xmlns:a16="http://schemas.microsoft.com/office/drawing/2014/main" id="{FE358577-8BB6-B407-24C9-34A740F80B63}"/>
              </a:ext>
            </a:extLst>
          </p:cNvPr>
          <p:cNvSpPr txBox="1"/>
          <p:nvPr/>
        </p:nvSpPr>
        <p:spPr>
          <a:xfrm>
            <a:off x="430132" y="1072645"/>
            <a:ext cx="465955" cy="4349909"/>
          </a:xfrm>
          <a:prstGeom prst="rect">
            <a:avLst/>
          </a:prstGeom>
          <a:noFill/>
        </p:spPr>
        <p:txBody>
          <a:bodyPr wrap="square" rtlCol="0">
            <a:spAutoFit/>
          </a:bodyPr>
          <a:lstStyle/>
          <a:p>
            <a:pPr algn="r">
              <a:spcAft>
                <a:spcPts val="2800"/>
              </a:spcAft>
            </a:pPr>
            <a:r>
              <a:rPr lang="en-US" sz="1000">
                <a:solidFill>
                  <a:schemeClr val="tx1">
                    <a:lumMod val="75000"/>
                    <a:lumOff val="25000"/>
                  </a:schemeClr>
                </a:solidFill>
                <a:latin typeface="Century Gothic" panose="020B0502020202020204" pitchFamily="34" charset="0"/>
              </a:rPr>
              <a:t>80</a:t>
            </a:r>
          </a:p>
          <a:p>
            <a:pPr algn="r">
              <a:spcAft>
                <a:spcPts val="2800"/>
              </a:spcAft>
            </a:pPr>
            <a:r>
              <a:rPr lang="en-US" sz="1000">
                <a:solidFill>
                  <a:schemeClr val="tx1">
                    <a:lumMod val="75000"/>
                    <a:lumOff val="25000"/>
                  </a:schemeClr>
                </a:solidFill>
                <a:latin typeface="Century Gothic" panose="020B0502020202020204" pitchFamily="34" charset="0"/>
              </a:rPr>
              <a:t>70</a:t>
            </a:r>
          </a:p>
          <a:p>
            <a:pPr algn="r">
              <a:spcAft>
                <a:spcPts val="2800"/>
              </a:spcAft>
            </a:pPr>
            <a:r>
              <a:rPr lang="en-US" sz="1000">
                <a:solidFill>
                  <a:schemeClr val="tx1">
                    <a:lumMod val="75000"/>
                    <a:lumOff val="25000"/>
                  </a:schemeClr>
                </a:solidFill>
                <a:latin typeface="Century Gothic" panose="020B0502020202020204" pitchFamily="34" charset="0"/>
              </a:rPr>
              <a:t>60</a:t>
            </a:r>
          </a:p>
          <a:p>
            <a:pPr algn="r">
              <a:spcAft>
                <a:spcPts val="2800"/>
              </a:spcAft>
            </a:pPr>
            <a:r>
              <a:rPr lang="en-US" sz="1000">
                <a:solidFill>
                  <a:schemeClr val="tx1">
                    <a:lumMod val="75000"/>
                    <a:lumOff val="25000"/>
                  </a:schemeClr>
                </a:solidFill>
                <a:latin typeface="Century Gothic" panose="020B0502020202020204" pitchFamily="34" charset="0"/>
              </a:rPr>
              <a:t>50</a:t>
            </a:r>
          </a:p>
          <a:p>
            <a:pPr algn="r">
              <a:spcAft>
                <a:spcPts val="2800"/>
              </a:spcAft>
            </a:pPr>
            <a:r>
              <a:rPr lang="en-US" sz="1000">
                <a:solidFill>
                  <a:schemeClr val="tx1">
                    <a:lumMod val="75000"/>
                    <a:lumOff val="25000"/>
                  </a:schemeClr>
                </a:solidFill>
                <a:latin typeface="Century Gothic" panose="020B0502020202020204" pitchFamily="34" charset="0"/>
              </a:rPr>
              <a:t>40</a:t>
            </a:r>
          </a:p>
          <a:p>
            <a:pPr algn="r">
              <a:spcAft>
                <a:spcPts val="2800"/>
              </a:spcAft>
            </a:pPr>
            <a:r>
              <a:rPr lang="en-US" sz="1000">
                <a:solidFill>
                  <a:schemeClr val="tx1">
                    <a:lumMod val="75000"/>
                    <a:lumOff val="25000"/>
                  </a:schemeClr>
                </a:solidFill>
                <a:latin typeface="Century Gothic" panose="020B0502020202020204" pitchFamily="34" charset="0"/>
              </a:rPr>
              <a:t>30</a:t>
            </a:r>
          </a:p>
          <a:p>
            <a:pPr algn="r">
              <a:spcAft>
                <a:spcPts val="2800"/>
              </a:spcAft>
            </a:pPr>
            <a:r>
              <a:rPr lang="en-US" sz="1000">
                <a:solidFill>
                  <a:schemeClr val="tx1">
                    <a:lumMod val="75000"/>
                    <a:lumOff val="25000"/>
                  </a:schemeClr>
                </a:solidFill>
                <a:latin typeface="Century Gothic" panose="020B0502020202020204" pitchFamily="34" charset="0"/>
              </a:rPr>
              <a:t>20</a:t>
            </a:r>
          </a:p>
          <a:p>
            <a:pPr algn="r">
              <a:spcAft>
                <a:spcPts val="2800"/>
              </a:spcAft>
            </a:pPr>
            <a:r>
              <a:rPr lang="en-US" sz="1000">
                <a:solidFill>
                  <a:schemeClr val="tx1">
                    <a:lumMod val="75000"/>
                    <a:lumOff val="25000"/>
                  </a:schemeClr>
                </a:solidFill>
                <a:latin typeface="Century Gothic" panose="020B0502020202020204" pitchFamily="34" charset="0"/>
              </a:rPr>
              <a:t>10</a:t>
            </a:r>
          </a:p>
          <a:p>
            <a:pPr algn="r">
              <a:spcAft>
                <a:spcPts val="2800"/>
              </a:spcAft>
            </a:pPr>
            <a:r>
              <a:rPr lang="en-US" sz="1000">
                <a:solidFill>
                  <a:schemeClr val="tx1">
                    <a:lumMod val="75000"/>
                    <a:lumOff val="25000"/>
                  </a:schemeClr>
                </a:solidFill>
                <a:latin typeface="Century Gothic" panose="020B0502020202020204" pitchFamily="34" charset="0"/>
              </a:rPr>
              <a:t>0</a:t>
            </a:r>
          </a:p>
        </p:txBody>
      </p:sp>
      <p:sp>
        <p:nvSpPr>
          <p:cNvPr id="54" name="Rectangle 53">
            <a:extLst>
              <a:ext uri="{FF2B5EF4-FFF2-40B4-BE49-F238E27FC236}">
                <a16:creationId xmlns:a16="http://schemas.microsoft.com/office/drawing/2014/main" id="{9C4DBF8F-3C75-AF0A-B6A7-04A589D899EC}"/>
              </a:ext>
            </a:extLst>
          </p:cNvPr>
          <p:cNvSpPr/>
          <p:nvPr/>
        </p:nvSpPr>
        <p:spPr>
          <a:xfrm>
            <a:off x="1004972" y="871686"/>
            <a:ext cx="3994732" cy="302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1BCC2E6B-62E0-DCA1-55AE-9BAA6C4BBCAD}"/>
              </a:ext>
            </a:extLst>
          </p:cNvPr>
          <p:cNvSpPr txBox="1"/>
          <p:nvPr/>
        </p:nvSpPr>
        <p:spPr>
          <a:xfrm>
            <a:off x="728946" y="926329"/>
            <a:ext cx="4146552"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Day: 2019-07-15 : ML vs Calibration Equation</a:t>
            </a:r>
          </a:p>
        </p:txBody>
      </p:sp>
      <p:grpSp>
        <p:nvGrpSpPr>
          <p:cNvPr id="6" name="Group 5">
            <a:extLst>
              <a:ext uri="{FF2B5EF4-FFF2-40B4-BE49-F238E27FC236}">
                <a16:creationId xmlns:a16="http://schemas.microsoft.com/office/drawing/2014/main" id="{DF8084EF-32C2-373E-F505-C7A902BB7927}"/>
              </a:ext>
            </a:extLst>
          </p:cNvPr>
          <p:cNvGrpSpPr/>
          <p:nvPr/>
        </p:nvGrpSpPr>
        <p:grpSpPr>
          <a:xfrm>
            <a:off x="1502107" y="5758802"/>
            <a:ext cx="4276019" cy="858862"/>
            <a:chOff x="1502107" y="5758802"/>
            <a:chExt cx="4276019" cy="858862"/>
          </a:xfrm>
        </p:grpSpPr>
        <p:sp>
          <p:nvSpPr>
            <p:cNvPr id="18" name="Cross 17">
              <a:extLst>
                <a:ext uri="{FF2B5EF4-FFF2-40B4-BE49-F238E27FC236}">
                  <a16:creationId xmlns:a16="http://schemas.microsoft.com/office/drawing/2014/main" id="{7F2C3267-A272-0A35-7FBE-004C40C5AB96}"/>
                </a:ext>
              </a:extLst>
            </p:cNvPr>
            <p:cNvSpPr/>
            <p:nvPr/>
          </p:nvSpPr>
          <p:spPr>
            <a:xfrm>
              <a:off x="1502107" y="6388347"/>
              <a:ext cx="207780" cy="207780"/>
            </a:xfrm>
            <a:prstGeom prst="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52E5839E-3D74-0E7F-D635-D84C457BDA16}"/>
                </a:ext>
              </a:extLst>
            </p:cNvPr>
            <p:cNvSpPr txBox="1"/>
            <p:nvPr/>
          </p:nvSpPr>
          <p:spPr>
            <a:xfrm>
              <a:off x="1679179" y="6340665"/>
              <a:ext cx="4098947"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USGS Station (Point of Observed Data)</a:t>
              </a:r>
            </a:p>
          </p:txBody>
        </p:sp>
        <p:sp>
          <p:nvSpPr>
            <p:cNvPr id="22" name="TextBox 21">
              <a:extLst>
                <a:ext uri="{FF2B5EF4-FFF2-40B4-BE49-F238E27FC236}">
                  <a16:creationId xmlns:a16="http://schemas.microsoft.com/office/drawing/2014/main" id="{273BFC7C-D124-A2A9-C233-569A1E689476}"/>
                </a:ext>
              </a:extLst>
            </p:cNvPr>
            <p:cNvSpPr txBox="1"/>
            <p:nvPr/>
          </p:nvSpPr>
          <p:spPr>
            <a:xfrm>
              <a:off x="1679179" y="6056856"/>
              <a:ext cx="3923930"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Calibration Equation Prediction</a:t>
              </a:r>
            </a:p>
          </p:txBody>
        </p:sp>
        <p:sp>
          <p:nvSpPr>
            <p:cNvPr id="23" name="TextBox 22">
              <a:extLst>
                <a:ext uri="{FF2B5EF4-FFF2-40B4-BE49-F238E27FC236}">
                  <a16:creationId xmlns:a16="http://schemas.microsoft.com/office/drawing/2014/main" id="{F28984FB-0932-0F3C-0910-234BA9EA8C4F}"/>
                </a:ext>
              </a:extLst>
            </p:cNvPr>
            <p:cNvSpPr txBox="1"/>
            <p:nvPr/>
          </p:nvSpPr>
          <p:spPr>
            <a:xfrm>
              <a:off x="1709887" y="5758802"/>
              <a:ext cx="3923930"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Machine Learning Prediction</a:t>
              </a:r>
            </a:p>
          </p:txBody>
        </p:sp>
        <p:cxnSp>
          <p:nvCxnSpPr>
            <p:cNvPr id="3" name="Straight Connector 2">
              <a:extLst>
                <a:ext uri="{FF2B5EF4-FFF2-40B4-BE49-F238E27FC236}">
                  <a16:creationId xmlns:a16="http://schemas.microsoft.com/office/drawing/2014/main" id="{DC95FB6B-098F-D073-90DB-B05CB22C9FCD}"/>
                </a:ext>
              </a:extLst>
            </p:cNvPr>
            <p:cNvCxnSpPr>
              <a:cxnSpLocks/>
            </p:cNvCxnSpPr>
            <p:nvPr/>
          </p:nvCxnSpPr>
          <p:spPr>
            <a:xfrm>
              <a:off x="1507396" y="5898148"/>
              <a:ext cx="167906" cy="0"/>
            </a:xfrm>
            <a:prstGeom prst="line">
              <a:avLst/>
            </a:prstGeom>
            <a:ln w="38100">
              <a:solidFill>
                <a:srgbClr val="BB9F06"/>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28E7E33-A0AD-A05C-087F-C59292E0841E}"/>
                </a:ext>
              </a:extLst>
            </p:cNvPr>
            <p:cNvCxnSpPr>
              <a:cxnSpLocks/>
            </p:cNvCxnSpPr>
            <p:nvPr/>
          </p:nvCxnSpPr>
          <p:spPr>
            <a:xfrm>
              <a:off x="1502107" y="6206777"/>
              <a:ext cx="167906" cy="0"/>
            </a:xfrm>
            <a:prstGeom prst="line">
              <a:avLst/>
            </a:prstGeom>
            <a:ln w="38100">
              <a:solidFill>
                <a:srgbClr val="02525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42910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Chart, histogram&#10;&#10;Description automatically generated">
            <a:extLst>
              <a:ext uri="{FF2B5EF4-FFF2-40B4-BE49-F238E27FC236}">
                <a16:creationId xmlns:a16="http://schemas.microsoft.com/office/drawing/2014/main" id="{91143FCB-1FC7-4F4B-A396-73407F3B3945}"/>
              </a:ext>
            </a:extLst>
          </p:cNvPr>
          <p:cNvPicPr>
            <a:picLocks noChangeAspect="1"/>
          </p:cNvPicPr>
          <p:nvPr/>
        </p:nvPicPr>
        <p:blipFill rotWithShape="1">
          <a:blip r:embed="rId3">
            <a:extLst>
              <a:ext uri="{28A0092B-C50C-407E-A947-70E740481C1C}">
                <a14:useLocalDpi xmlns:a14="http://schemas.microsoft.com/office/drawing/2010/main" val="0"/>
              </a:ext>
            </a:extLst>
          </a:blip>
          <a:srcRect l="5048" t="8079" r="8349" b="5000"/>
          <a:stretch/>
        </p:blipFill>
        <p:spPr>
          <a:xfrm>
            <a:off x="431814" y="1391088"/>
            <a:ext cx="4486737" cy="4503212"/>
          </a:xfrm>
          <a:prstGeom prst="rect">
            <a:avLst/>
          </a:prstGeom>
        </p:spPr>
      </p:pic>
      <p:sp>
        <p:nvSpPr>
          <p:cNvPr id="25" name="Rectangle 24">
            <a:extLst>
              <a:ext uri="{FF2B5EF4-FFF2-40B4-BE49-F238E27FC236}">
                <a16:creationId xmlns:a16="http://schemas.microsoft.com/office/drawing/2014/main" id="{EA8A8722-393F-0A00-F3AE-FECA1BB6BB06}"/>
              </a:ext>
            </a:extLst>
          </p:cNvPr>
          <p:cNvSpPr/>
          <p:nvPr/>
        </p:nvSpPr>
        <p:spPr>
          <a:xfrm>
            <a:off x="801772" y="1215877"/>
            <a:ext cx="4072500" cy="3570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842442"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a:t>
            </a:r>
            <a:r>
              <a:rPr lang="en-US" sz="4000">
                <a:solidFill>
                  <a:srgbClr val="4DAEB3"/>
                </a:solidFill>
                <a:latin typeface="Century Gothic"/>
              </a:rPr>
              <a:t>– Auto Plume Detection</a:t>
            </a:r>
            <a:endParaRPr lang="en-US" sz="4000"/>
          </a:p>
        </p:txBody>
      </p:sp>
      <p:sp>
        <p:nvSpPr>
          <p:cNvPr id="4" name="TextBox 3">
            <a:extLst>
              <a:ext uri="{FF2B5EF4-FFF2-40B4-BE49-F238E27FC236}">
                <a16:creationId xmlns:a16="http://schemas.microsoft.com/office/drawing/2014/main" id="{D20BFB15-4188-0EE0-F5DE-AA9376882FEF}"/>
              </a:ext>
            </a:extLst>
          </p:cNvPr>
          <p:cNvSpPr txBox="1"/>
          <p:nvPr/>
        </p:nvSpPr>
        <p:spPr>
          <a:xfrm>
            <a:off x="5319644" y="1293285"/>
            <a:ext cx="6623074" cy="1200329"/>
          </a:xfrm>
          <a:prstGeom prst="rect">
            <a:avLst/>
          </a:prstGeom>
          <a:noFill/>
        </p:spPr>
        <p:txBody>
          <a:bodyPr wrap="square" rtlCol="0">
            <a:spAutoFit/>
          </a:bodyPr>
          <a:lstStyle/>
          <a:p>
            <a:r>
              <a:rPr lang="en-US" sz="2400">
                <a:solidFill>
                  <a:schemeClr val="tx1">
                    <a:lumMod val="75000"/>
                    <a:lumOff val="25000"/>
                  </a:schemeClr>
                </a:solidFill>
              </a:rPr>
              <a:t>Out of </a:t>
            </a:r>
            <a:r>
              <a:rPr lang="en-US" sz="2400" b="1">
                <a:solidFill>
                  <a:srgbClr val="E9806E"/>
                </a:solidFill>
              </a:rPr>
              <a:t>397 days</a:t>
            </a:r>
            <a:r>
              <a:rPr lang="en-US" sz="2400">
                <a:solidFill>
                  <a:srgbClr val="E9806E"/>
                </a:solidFill>
              </a:rPr>
              <a:t> </a:t>
            </a:r>
            <a:r>
              <a:rPr lang="en-US" sz="2400">
                <a:solidFill>
                  <a:schemeClr val="tx1">
                    <a:lumMod val="75000"/>
                    <a:lumOff val="25000"/>
                  </a:schemeClr>
                </a:solidFill>
              </a:rPr>
              <a:t>analyzed:</a:t>
            </a:r>
          </a:p>
          <a:p>
            <a:pPr marL="285750" indent="-285750">
              <a:buFont typeface="Arial" panose="020B0604020202020204" pitchFamily="34" charset="0"/>
              <a:buChar char="•"/>
            </a:pPr>
            <a:r>
              <a:rPr lang="en-US" sz="2400" b="1">
                <a:solidFill>
                  <a:srgbClr val="E9806E"/>
                </a:solidFill>
              </a:rPr>
              <a:t>20 days </a:t>
            </a:r>
            <a:r>
              <a:rPr lang="en-US" sz="2400">
                <a:solidFill>
                  <a:schemeClr val="tx1">
                    <a:lumMod val="75000"/>
                    <a:lumOff val="25000"/>
                  </a:schemeClr>
                </a:solidFill>
              </a:rPr>
              <a:t>had </a:t>
            </a:r>
            <a:r>
              <a:rPr lang="en-US" sz="2400" i="1" u="sng">
                <a:solidFill>
                  <a:schemeClr val="tx1">
                    <a:lumMod val="75000"/>
                    <a:lumOff val="25000"/>
                  </a:schemeClr>
                </a:solidFill>
              </a:rPr>
              <a:t>possible plumes</a:t>
            </a:r>
            <a:r>
              <a:rPr lang="en-US" sz="2400">
                <a:solidFill>
                  <a:schemeClr val="tx1">
                    <a:lumMod val="75000"/>
                    <a:lumOff val="25000"/>
                  </a:schemeClr>
                </a:solidFill>
              </a:rPr>
              <a:t>.</a:t>
            </a:r>
          </a:p>
          <a:p>
            <a:pPr marL="285750" indent="-285750">
              <a:buFont typeface="Arial" panose="020B0604020202020204" pitchFamily="34" charset="0"/>
              <a:buChar char="•"/>
            </a:pPr>
            <a:r>
              <a:rPr lang="en-US" sz="2400" b="1">
                <a:solidFill>
                  <a:srgbClr val="E9806E"/>
                </a:solidFill>
              </a:rPr>
              <a:t>31 total </a:t>
            </a:r>
            <a:r>
              <a:rPr lang="en-US" sz="2400" i="1" u="sng">
                <a:solidFill>
                  <a:schemeClr val="tx1">
                    <a:lumMod val="75000"/>
                    <a:lumOff val="25000"/>
                  </a:schemeClr>
                </a:solidFill>
              </a:rPr>
              <a:t>possible plume events </a:t>
            </a:r>
            <a:r>
              <a:rPr lang="en-US" sz="2400">
                <a:solidFill>
                  <a:schemeClr val="tx1">
                    <a:lumMod val="75000"/>
                    <a:lumOff val="25000"/>
                  </a:schemeClr>
                </a:solidFill>
              </a:rPr>
              <a:t>were detected.</a:t>
            </a:r>
          </a:p>
        </p:txBody>
      </p:sp>
      <p:graphicFrame>
        <p:nvGraphicFramePr>
          <p:cNvPr id="5" name="Table 4">
            <a:extLst>
              <a:ext uri="{FF2B5EF4-FFF2-40B4-BE49-F238E27FC236}">
                <a16:creationId xmlns:a16="http://schemas.microsoft.com/office/drawing/2014/main" id="{FAC991F7-5CAE-EC13-3B5A-5E3238BDBC97}"/>
              </a:ext>
            </a:extLst>
          </p:cNvPr>
          <p:cNvGraphicFramePr>
            <a:graphicFrameLocks noGrp="1"/>
          </p:cNvGraphicFramePr>
          <p:nvPr>
            <p:extLst>
              <p:ext uri="{D42A27DB-BD31-4B8C-83A1-F6EECF244321}">
                <p14:modId xmlns:p14="http://schemas.microsoft.com/office/powerpoint/2010/main" val="2922066201"/>
              </p:ext>
            </p:extLst>
          </p:nvPr>
        </p:nvGraphicFramePr>
        <p:xfrm>
          <a:off x="5319645" y="2811558"/>
          <a:ext cx="5718285" cy="3272472"/>
        </p:xfrm>
        <a:graphic>
          <a:graphicData uri="http://schemas.openxmlformats.org/drawingml/2006/table">
            <a:tbl>
              <a:tblPr firstRow="1" bandRow="1">
                <a:tableStyleId>{5C22544A-7EE6-4342-B048-85BDC9FD1C3A}</a:tableStyleId>
              </a:tblPr>
              <a:tblGrid>
                <a:gridCol w="2664764">
                  <a:extLst>
                    <a:ext uri="{9D8B030D-6E8A-4147-A177-3AD203B41FA5}">
                      <a16:colId xmlns:a16="http://schemas.microsoft.com/office/drawing/2014/main" val="366417414"/>
                    </a:ext>
                  </a:extLst>
                </a:gridCol>
                <a:gridCol w="1226266">
                  <a:extLst>
                    <a:ext uri="{9D8B030D-6E8A-4147-A177-3AD203B41FA5}">
                      <a16:colId xmlns:a16="http://schemas.microsoft.com/office/drawing/2014/main" val="3307956653"/>
                    </a:ext>
                  </a:extLst>
                </a:gridCol>
                <a:gridCol w="1827255">
                  <a:extLst>
                    <a:ext uri="{9D8B030D-6E8A-4147-A177-3AD203B41FA5}">
                      <a16:colId xmlns:a16="http://schemas.microsoft.com/office/drawing/2014/main" val="2070129909"/>
                    </a:ext>
                  </a:extLst>
                </a:gridCol>
              </a:tblGrid>
              <a:tr h="516990">
                <a:tc>
                  <a:txBody>
                    <a:bodyPr/>
                    <a:lstStyle/>
                    <a:p>
                      <a:r>
                        <a:rPr lang="en-US" sz="1500">
                          <a:solidFill>
                            <a:schemeClr val="bg1"/>
                          </a:solidFill>
                          <a:latin typeface="Centuty gothic"/>
                        </a:rPr>
                        <a:t>Stream Name</a:t>
                      </a:r>
                    </a:p>
                  </a:txBody>
                  <a:tcPr marL="73856" marR="73856" marT="36928" marB="36928">
                    <a:solidFill>
                      <a:srgbClr val="4DAEB3"/>
                    </a:solidFill>
                  </a:tcPr>
                </a:tc>
                <a:tc>
                  <a:txBody>
                    <a:bodyPr/>
                    <a:lstStyle/>
                    <a:p>
                      <a:r>
                        <a:rPr lang="en-US" sz="1500">
                          <a:latin typeface="Centuty gothic"/>
                        </a:rPr>
                        <a:t># RS Events</a:t>
                      </a:r>
                    </a:p>
                  </a:txBody>
                  <a:tcPr marL="73856" marR="73856" marT="36928" marB="36928">
                    <a:solidFill>
                      <a:srgbClr val="4DAEB3"/>
                    </a:solidFill>
                  </a:tcPr>
                </a:tc>
                <a:tc>
                  <a:txBody>
                    <a:bodyPr/>
                    <a:lstStyle/>
                    <a:p>
                      <a:r>
                        <a:rPr lang="en-US" sz="1500">
                          <a:latin typeface="Centuty gothic"/>
                        </a:rPr>
                        <a:t>Prior Concern Level</a:t>
                      </a:r>
                    </a:p>
                  </a:txBody>
                  <a:tcPr marL="73856" marR="73856" marT="36928" marB="36928">
                    <a:solidFill>
                      <a:srgbClr val="4DAEB3"/>
                    </a:solidFill>
                  </a:tcPr>
                </a:tc>
                <a:extLst>
                  <a:ext uri="{0D108BD9-81ED-4DB2-BD59-A6C34878D82A}">
                    <a16:rowId xmlns:a16="http://schemas.microsoft.com/office/drawing/2014/main" val="2609169247"/>
                  </a:ext>
                </a:extLst>
              </a:tr>
              <a:tr h="299526">
                <a:tc>
                  <a:txBody>
                    <a:bodyPr/>
                    <a:lstStyle/>
                    <a:p>
                      <a:r>
                        <a:rPr lang="en-US" sz="1500">
                          <a:solidFill>
                            <a:schemeClr val="bg1"/>
                          </a:solidFill>
                          <a:latin typeface="Centuty gothic"/>
                        </a:rPr>
                        <a:t>Sulphur Creek</a:t>
                      </a:r>
                    </a:p>
                  </a:txBody>
                  <a:tcPr marL="73856" marR="73856" marT="36928" marB="36928">
                    <a:solidFill>
                      <a:srgbClr val="A1D4D7"/>
                    </a:solidFill>
                  </a:tcPr>
                </a:tc>
                <a:tc>
                  <a:txBody>
                    <a:bodyPr/>
                    <a:lstStyle/>
                    <a:p>
                      <a:pPr algn="ctr"/>
                      <a:r>
                        <a:rPr lang="en-US" sz="1500" b="1">
                          <a:solidFill>
                            <a:schemeClr val="bg1"/>
                          </a:solidFill>
                          <a:latin typeface="Centuty gothic"/>
                        </a:rPr>
                        <a:t>7</a:t>
                      </a:r>
                    </a:p>
                  </a:txBody>
                  <a:tcPr marL="73856" marR="73856" marT="36928" marB="36928">
                    <a:solidFill>
                      <a:srgbClr val="A1D4D7"/>
                    </a:solidFill>
                  </a:tcPr>
                </a:tc>
                <a:tc>
                  <a:txBody>
                    <a:bodyPr/>
                    <a:lstStyle/>
                    <a:p>
                      <a:r>
                        <a:rPr lang="en-US" sz="1500">
                          <a:solidFill>
                            <a:schemeClr val="bg1"/>
                          </a:solidFill>
                          <a:latin typeface="Centuty gothic"/>
                        </a:rPr>
                        <a:t>High Priority</a:t>
                      </a:r>
                    </a:p>
                  </a:txBody>
                  <a:tcPr marL="73856" marR="73856" marT="36928" marB="36928">
                    <a:solidFill>
                      <a:srgbClr val="A1D4D7"/>
                    </a:solidFill>
                  </a:tcPr>
                </a:tc>
                <a:extLst>
                  <a:ext uri="{0D108BD9-81ED-4DB2-BD59-A6C34878D82A}">
                    <a16:rowId xmlns:a16="http://schemas.microsoft.com/office/drawing/2014/main" val="1984639268"/>
                  </a:ext>
                </a:extLst>
              </a:tr>
              <a:tr h="299526">
                <a:tc>
                  <a:txBody>
                    <a:bodyPr/>
                    <a:lstStyle/>
                    <a:p>
                      <a:r>
                        <a:rPr lang="en-US" sz="1500">
                          <a:solidFill>
                            <a:schemeClr val="bg1"/>
                          </a:solidFill>
                          <a:latin typeface="Centuty gothic"/>
                        </a:rPr>
                        <a:t>Cottonwood Creek</a:t>
                      </a:r>
                    </a:p>
                  </a:txBody>
                  <a:tcPr marL="73856" marR="73856" marT="36928" marB="36928">
                    <a:solidFill>
                      <a:srgbClr val="A1D4D7"/>
                    </a:solidFill>
                  </a:tcPr>
                </a:tc>
                <a:tc>
                  <a:txBody>
                    <a:bodyPr/>
                    <a:lstStyle/>
                    <a:p>
                      <a:pPr algn="ctr"/>
                      <a:r>
                        <a:rPr lang="en-US" sz="1500" b="1">
                          <a:solidFill>
                            <a:schemeClr val="bg1"/>
                          </a:solidFill>
                          <a:latin typeface="Centuty gothic"/>
                        </a:rPr>
                        <a:t>7</a:t>
                      </a:r>
                    </a:p>
                  </a:txBody>
                  <a:tcPr marL="73856" marR="73856" marT="36928" marB="36928">
                    <a:solidFill>
                      <a:srgbClr val="A1D4D7"/>
                    </a:solidFill>
                  </a:tcPr>
                </a:tc>
                <a:tc>
                  <a:txBody>
                    <a:bodyPr/>
                    <a:lstStyle/>
                    <a:p>
                      <a:r>
                        <a:rPr lang="en-US" sz="1500">
                          <a:solidFill>
                            <a:schemeClr val="bg1"/>
                          </a:solidFill>
                          <a:latin typeface="Centuty gothic"/>
                        </a:rPr>
                        <a:t>Medium Priority</a:t>
                      </a:r>
                    </a:p>
                  </a:txBody>
                  <a:tcPr marL="73856" marR="73856" marT="36928" marB="36928">
                    <a:solidFill>
                      <a:srgbClr val="A1D4D7"/>
                    </a:solidFill>
                  </a:tcPr>
                </a:tc>
                <a:extLst>
                  <a:ext uri="{0D108BD9-81ED-4DB2-BD59-A6C34878D82A}">
                    <a16:rowId xmlns:a16="http://schemas.microsoft.com/office/drawing/2014/main" val="3778815541"/>
                  </a:ext>
                </a:extLst>
              </a:tr>
              <a:tr h="299526">
                <a:tc>
                  <a:txBody>
                    <a:bodyPr/>
                    <a:lstStyle/>
                    <a:p>
                      <a:r>
                        <a:rPr lang="en-US" sz="1500">
                          <a:solidFill>
                            <a:schemeClr val="bg1"/>
                          </a:solidFill>
                          <a:latin typeface="Centuty gothic"/>
                        </a:rPr>
                        <a:t>Idaho Creek</a:t>
                      </a:r>
                    </a:p>
                  </a:txBody>
                  <a:tcPr marL="73856" marR="73856" marT="36928" marB="36928">
                    <a:solidFill>
                      <a:srgbClr val="A1D4D7"/>
                    </a:solidFill>
                  </a:tcPr>
                </a:tc>
                <a:tc>
                  <a:txBody>
                    <a:bodyPr/>
                    <a:lstStyle/>
                    <a:p>
                      <a:pPr algn="ctr"/>
                      <a:r>
                        <a:rPr lang="en-US" sz="1500" b="1">
                          <a:solidFill>
                            <a:schemeClr val="bg1"/>
                          </a:solidFill>
                          <a:latin typeface="Centuty gothic"/>
                        </a:rPr>
                        <a:t>4</a:t>
                      </a:r>
                    </a:p>
                  </a:txBody>
                  <a:tcPr marL="73856" marR="73856" marT="36928" marB="36928">
                    <a:solidFill>
                      <a:srgbClr val="A1D4D7"/>
                    </a:solidFill>
                  </a:tcPr>
                </a:tc>
                <a:tc>
                  <a:txBody>
                    <a:bodyPr/>
                    <a:lstStyle/>
                    <a:p>
                      <a:r>
                        <a:rPr lang="en-US" sz="1500">
                          <a:solidFill>
                            <a:schemeClr val="bg1"/>
                          </a:solidFill>
                          <a:latin typeface="Centuty gothic"/>
                        </a:rPr>
                        <a:t>Medium Priority</a:t>
                      </a:r>
                    </a:p>
                  </a:txBody>
                  <a:tcPr marL="73856" marR="73856" marT="36928" marB="36928">
                    <a:solidFill>
                      <a:srgbClr val="A1D4D7"/>
                    </a:solidFill>
                  </a:tcPr>
                </a:tc>
                <a:extLst>
                  <a:ext uri="{0D108BD9-81ED-4DB2-BD59-A6C34878D82A}">
                    <a16:rowId xmlns:a16="http://schemas.microsoft.com/office/drawing/2014/main" val="1295555713"/>
                  </a:ext>
                </a:extLst>
              </a:tr>
              <a:tr h="299526">
                <a:tc>
                  <a:txBody>
                    <a:bodyPr/>
                    <a:lstStyle/>
                    <a:p>
                      <a:r>
                        <a:rPr lang="en-US" sz="1500">
                          <a:solidFill>
                            <a:schemeClr val="bg1"/>
                          </a:solidFill>
                          <a:latin typeface="Centuty gothic"/>
                        </a:rPr>
                        <a:t>Dry Creek/Homesteader Creek</a:t>
                      </a:r>
                    </a:p>
                  </a:txBody>
                  <a:tcPr marL="73856" marR="73856" marT="36928" marB="36928">
                    <a:solidFill>
                      <a:srgbClr val="A1D4D7"/>
                    </a:solidFill>
                  </a:tcPr>
                </a:tc>
                <a:tc>
                  <a:txBody>
                    <a:bodyPr/>
                    <a:lstStyle/>
                    <a:p>
                      <a:pPr algn="ctr"/>
                      <a:r>
                        <a:rPr lang="en-US" sz="1500" b="1">
                          <a:solidFill>
                            <a:schemeClr val="bg1"/>
                          </a:solidFill>
                          <a:latin typeface="Centuty gothic"/>
                        </a:rPr>
                        <a:t>3</a:t>
                      </a:r>
                    </a:p>
                  </a:txBody>
                  <a:tcPr marL="73856" marR="73856" marT="36928" marB="36928">
                    <a:solidFill>
                      <a:srgbClr val="A1D4D7"/>
                    </a:solidFill>
                  </a:tcPr>
                </a:tc>
                <a:tc>
                  <a:txBody>
                    <a:bodyPr/>
                    <a:lstStyle/>
                    <a:p>
                      <a:r>
                        <a:rPr lang="en-US" sz="1500">
                          <a:solidFill>
                            <a:schemeClr val="bg1"/>
                          </a:solidFill>
                          <a:latin typeface="Centuty gothic"/>
                        </a:rPr>
                        <a:t>High Priority</a:t>
                      </a:r>
                    </a:p>
                  </a:txBody>
                  <a:tcPr marL="73856" marR="73856" marT="36928" marB="36928">
                    <a:solidFill>
                      <a:srgbClr val="A1D4D7"/>
                    </a:solidFill>
                  </a:tcPr>
                </a:tc>
                <a:extLst>
                  <a:ext uri="{0D108BD9-81ED-4DB2-BD59-A6C34878D82A}">
                    <a16:rowId xmlns:a16="http://schemas.microsoft.com/office/drawing/2014/main" val="4162230326"/>
                  </a:ext>
                </a:extLst>
              </a:tr>
              <a:tr h="299526">
                <a:tc>
                  <a:txBody>
                    <a:bodyPr/>
                    <a:lstStyle/>
                    <a:p>
                      <a:r>
                        <a:rPr lang="en-US" sz="1500">
                          <a:solidFill>
                            <a:schemeClr val="bg1"/>
                          </a:solidFill>
                          <a:latin typeface="Centuty gothic"/>
                        </a:rPr>
                        <a:t>Dry Creek</a:t>
                      </a:r>
                    </a:p>
                  </a:txBody>
                  <a:tcPr marL="73856" marR="73856" marT="36928" marB="36928">
                    <a:solidFill>
                      <a:srgbClr val="A1D4D7"/>
                    </a:solidFill>
                  </a:tcPr>
                </a:tc>
                <a:tc>
                  <a:txBody>
                    <a:bodyPr/>
                    <a:lstStyle/>
                    <a:p>
                      <a:pPr algn="ctr"/>
                      <a:r>
                        <a:rPr lang="en-US" sz="1500" b="1">
                          <a:solidFill>
                            <a:schemeClr val="bg1"/>
                          </a:solidFill>
                          <a:latin typeface="Centuty gothic"/>
                        </a:rPr>
                        <a:t>3</a:t>
                      </a:r>
                    </a:p>
                  </a:txBody>
                  <a:tcPr marL="73856" marR="73856" marT="36928" marB="36928">
                    <a:solidFill>
                      <a:srgbClr val="A1D4D7"/>
                    </a:solidFill>
                  </a:tcPr>
                </a:tc>
                <a:tc>
                  <a:txBody>
                    <a:bodyPr/>
                    <a:lstStyle/>
                    <a:p>
                      <a:r>
                        <a:rPr lang="en-US" sz="1500">
                          <a:solidFill>
                            <a:schemeClr val="bg1"/>
                          </a:solidFill>
                          <a:latin typeface="Centuty gothic"/>
                        </a:rPr>
                        <a:t>Low Priority</a:t>
                      </a:r>
                    </a:p>
                  </a:txBody>
                  <a:tcPr marL="73856" marR="73856" marT="36928" marB="36928">
                    <a:solidFill>
                      <a:srgbClr val="A1D4D7"/>
                    </a:solidFill>
                  </a:tcPr>
                </a:tc>
                <a:extLst>
                  <a:ext uri="{0D108BD9-81ED-4DB2-BD59-A6C34878D82A}">
                    <a16:rowId xmlns:a16="http://schemas.microsoft.com/office/drawing/2014/main" val="3343530992"/>
                  </a:ext>
                </a:extLst>
              </a:tr>
              <a:tr h="299526">
                <a:tc>
                  <a:txBody>
                    <a:bodyPr/>
                    <a:lstStyle/>
                    <a:p>
                      <a:r>
                        <a:rPr lang="en-US" sz="1500">
                          <a:solidFill>
                            <a:schemeClr val="bg1"/>
                          </a:solidFill>
                          <a:latin typeface="Centuty gothic"/>
                        </a:rPr>
                        <a:t>Dry Gulch</a:t>
                      </a:r>
                    </a:p>
                  </a:txBody>
                  <a:tcPr marL="73856" marR="73856" marT="36928" marB="36928">
                    <a:solidFill>
                      <a:srgbClr val="A1D4D7"/>
                    </a:solidFill>
                  </a:tcPr>
                </a:tc>
                <a:tc>
                  <a:txBody>
                    <a:bodyPr/>
                    <a:lstStyle/>
                    <a:p>
                      <a:pPr algn="ctr"/>
                      <a:r>
                        <a:rPr lang="en-US" sz="1500" b="1">
                          <a:solidFill>
                            <a:schemeClr val="bg1"/>
                          </a:solidFill>
                          <a:latin typeface="Centuty gothic"/>
                        </a:rPr>
                        <a:t>3</a:t>
                      </a:r>
                    </a:p>
                  </a:txBody>
                  <a:tcPr marL="73856" marR="73856" marT="36928" marB="36928">
                    <a:solidFill>
                      <a:srgbClr val="A1D4D7"/>
                    </a:solidFill>
                  </a:tcPr>
                </a:tc>
                <a:tc>
                  <a:txBody>
                    <a:bodyPr/>
                    <a:lstStyle/>
                    <a:p>
                      <a:r>
                        <a:rPr lang="en-US" sz="1500">
                          <a:solidFill>
                            <a:schemeClr val="bg1"/>
                          </a:solidFill>
                          <a:latin typeface="Centuty gothic"/>
                        </a:rPr>
                        <a:t>Low Priority</a:t>
                      </a:r>
                    </a:p>
                  </a:txBody>
                  <a:tcPr marL="73856" marR="73856" marT="36928" marB="36928">
                    <a:solidFill>
                      <a:srgbClr val="A1D4D7"/>
                    </a:solidFill>
                  </a:tcPr>
                </a:tc>
                <a:extLst>
                  <a:ext uri="{0D108BD9-81ED-4DB2-BD59-A6C34878D82A}">
                    <a16:rowId xmlns:a16="http://schemas.microsoft.com/office/drawing/2014/main" val="2280626043"/>
                  </a:ext>
                </a:extLst>
              </a:tr>
              <a:tr h="335834">
                <a:tc>
                  <a:txBody>
                    <a:bodyPr/>
                    <a:lstStyle/>
                    <a:p>
                      <a:r>
                        <a:rPr lang="en-US" sz="1500">
                          <a:solidFill>
                            <a:schemeClr val="bg1"/>
                          </a:solidFill>
                          <a:latin typeface="Centuty gothic"/>
                        </a:rPr>
                        <a:t>Penney Gulch</a:t>
                      </a:r>
                    </a:p>
                  </a:txBody>
                  <a:tcPr marL="73856" marR="73856" marT="36928" marB="36928">
                    <a:solidFill>
                      <a:srgbClr val="A1D4D7"/>
                    </a:solidFill>
                  </a:tcPr>
                </a:tc>
                <a:tc>
                  <a:txBody>
                    <a:bodyPr/>
                    <a:lstStyle/>
                    <a:p>
                      <a:pPr algn="ctr"/>
                      <a:r>
                        <a:rPr lang="en-US" sz="1500" b="1">
                          <a:solidFill>
                            <a:schemeClr val="bg1"/>
                          </a:solidFill>
                          <a:latin typeface="Centuty gothic"/>
                        </a:rPr>
                        <a:t>2</a:t>
                      </a:r>
                    </a:p>
                  </a:txBody>
                  <a:tcPr marL="73856" marR="73856" marT="36928" marB="36928">
                    <a:solidFill>
                      <a:srgbClr val="A1D4D7"/>
                    </a:solidFill>
                  </a:tcPr>
                </a:tc>
                <a:tc>
                  <a:txBody>
                    <a:bodyPr/>
                    <a:lstStyle/>
                    <a:p>
                      <a:r>
                        <a:rPr lang="en-US" sz="1500">
                          <a:solidFill>
                            <a:schemeClr val="bg1"/>
                          </a:solidFill>
                          <a:latin typeface="Centuty gothic"/>
                        </a:rPr>
                        <a:t>Unknown</a:t>
                      </a:r>
                    </a:p>
                  </a:txBody>
                  <a:tcPr marL="73856" marR="73856" marT="36928" marB="36928">
                    <a:solidFill>
                      <a:srgbClr val="A1D4D7"/>
                    </a:solidFill>
                  </a:tcPr>
                </a:tc>
                <a:extLst>
                  <a:ext uri="{0D108BD9-81ED-4DB2-BD59-A6C34878D82A}">
                    <a16:rowId xmlns:a16="http://schemas.microsoft.com/office/drawing/2014/main" val="1681138268"/>
                  </a:ext>
                </a:extLst>
              </a:tr>
              <a:tr h="299526">
                <a:tc>
                  <a:txBody>
                    <a:bodyPr/>
                    <a:lstStyle/>
                    <a:p>
                      <a:r>
                        <a:rPr lang="en-US" sz="1500">
                          <a:solidFill>
                            <a:schemeClr val="bg1"/>
                          </a:solidFill>
                          <a:latin typeface="Centuty gothic"/>
                        </a:rPr>
                        <a:t>Sage Creek</a:t>
                      </a:r>
                    </a:p>
                  </a:txBody>
                  <a:tcPr marL="73856" marR="73856" marT="36928" marB="36928">
                    <a:solidFill>
                      <a:srgbClr val="A1D4D7"/>
                    </a:solidFill>
                  </a:tcPr>
                </a:tc>
                <a:tc>
                  <a:txBody>
                    <a:bodyPr/>
                    <a:lstStyle/>
                    <a:p>
                      <a:pPr algn="ctr"/>
                      <a:r>
                        <a:rPr lang="en-US" sz="1500" b="1">
                          <a:solidFill>
                            <a:schemeClr val="bg1"/>
                          </a:solidFill>
                          <a:latin typeface="Centuty gothic"/>
                        </a:rPr>
                        <a:t>1</a:t>
                      </a:r>
                    </a:p>
                  </a:txBody>
                  <a:tcPr marL="73856" marR="73856" marT="36928" marB="36928">
                    <a:solidFill>
                      <a:srgbClr val="A1D4D7"/>
                    </a:solidFill>
                  </a:tcPr>
                </a:tc>
                <a:tc>
                  <a:txBody>
                    <a:bodyPr/>
                    <a:lstStyle/>
                    <a:p>
                      <a:r>
                        <a:rPr lang="en-US" sz="1500">
                          <a:solidFill>
                            <a:schemeClr val="bg1"/>
                          </a:solidFill>
                          <a:latin typeface="Centuty gothic"/>
                        </a:rPr>
                        <a:t>High Priority</a:t>
                      </a:r>
                    </a:p>
                  </a:txBody>
                  <a:tcPr marL="73856" marR="73856" marT="36928" marB="36928">
                    <a:solidFill>
                      <a:srgbClr val="A1D4D7"/>
                    </a:solidFill>
                  </a:tcPr>
                </a:tc>
                <a:extLst>
                  <a:ext uri="{0D108BD9-81ED-4DB2-BD59-A6C34878D82A}">
                    <a16:rowId xmlns:a16="http://schemas.microsoft.com/office/drawing/2014/main" val="1309383744"/>
                  </a:ext>
                </a:extLst>
              </a:tr>
              <a:tr h="299526">
                <a:tc>
                  <a:txBody>
                    <a:bodyPr/>
                    <a:lstStyle/>
                    <a:p>
                      <a:r>
                        <a:rPr lang="en-US" sz="1500">
                          <a:solidFill>
                            <a:schemeClr val="bg1"/>
                          </a:solidFill>
                          <a:latin typeface="Centuty gothic"/>
                        </a:rPr>
                        <a:t>Trail Creek</a:t>
                      </a:r>
                    </a:p>
                  </a:txBody>
                  <a:tcPr marL="73856" marR="73856" marT="36928" marB="36928">
                    <a:solidFill>
                      <a:srgbClr val="A1D4D7"/>
                    </a:solidFill>
                  </a:tcPr>
                </a:tc>
                <a:tc>
                  <a:txBody>
                    <a:bodyPr/>
                    <a:lstStyle/>
                    <a:p>
                      <a:pPr algn="ctr"/>
                      <a:r>
                        <a:rPr lang="en-US" sz="1500" b="1">
                          <a:solidFill>
                            <a:schemeClr val="bg1"/>
                          </a:solidFill>
                          <a:latin typeface="Centuty gothic"/>
                        </a:rPr>
                        <a:t>1</a:t>
                      </a:r>
                    </a:p>
                  </a:txBody>
                  <a:tcPr marL="73856" marR="73856" marT="36928" marB="36928">
                    <a:solidFill>
                      <a:srgbClr val="A1D4D7"/>
                    </a:solidFill>
                  </a:tcPr>
                </a:tc>
                <a:tc>
                  <a:txBody>
                    <a:bodyPr/>
                    <a:lstStyle/>
                    <a:p>
                      <a:r>
                        <a:rPr lang="en-US" sz="1500">
                          <a:solidFill>
                            <a:schemeClr val="bg1"/>
                          </a:solidFill>
                          <a:latin typeface="Centuty gothic"/>
                        </a:rPr>
                        <a:t>Low Priority</a:t>
                      </a:r>
                    </a:p>
                  </a:txBody>
                  <a:tcPr marL="73856" marR="73856" marT="36928" marB="36928">
                    <a:solidFill>
                      <a:srgbClr val="A1D4D7"/>
                    </a:solidFill>
                  </a:tcPr>
                </a:tc>
                <a:extLst>
                  <a:ext uri="{0D108BD9-81ED-4DB2-BD59-A6C34878D82A}">
                    <a16:rowId xmlns:a16="http://schemas.microsoft.com/office/drawing/2014/main" val="3705764747"/>
                  </a:ext>
                </a:extLst>
              </a:tr>
            </a:tbl>
          </a:graphicData>
        </a:graphic>
      </p:graphicFrame>
      <p:sp>
        <p:nvSpPr>
          <p:cNvPr id="18" name="Rectangle 17">
            <a:extLst>
              <a:ext uri="{FF2B5EF4-FFF2-40B4-BE49-F238E27FC236}">
                <a16:creationId xmlns:a16="http://schemas.microsoft.com/office/drawing/2014/main" id="{51691706-5FBE-C848-14B8-770568B27172}"/>
              </a:ext>
            </a:extLst>
          </p:cNvPr>
          <p:cNvSpPr/>
          <p:nvPr/>
        </p:nvSpPr>
        <p:spPr>
          <a:xfrm>
            <a:off x="417654" y="1475821"/>
            <a:ext cx="362854" cy="420671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9AC621D-6C7E-715A-0DE8-B14FA8964D95}"/>
              </a:ext>
            </a:extLst>
          </p:cNvPr>
          <p:cNvSpPr/>
          <p:nvPr/>
        </p:nvSpPr>
        <p:spPr>
          <a:xfrm>
            <a:off x="699647" y="5632988"/>
            <a:ext cx="4566751" cy="3020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4EDEFC4B-499A-9166-4E99-B2B1E3F23539}"/>
              </a:ext>
            </a:extLst>
          </p:cNvPr>
          <p:cNvSpPr txBox="1"/>
          <p:nvPr/>
        </p:nvSpPr>
        <p:spPr>
          <a:xfrm>
            <a:off x="1571974" y="5784025"/>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Distance Downstream (km)</a:t>
            </a:r>
          </a:p>
        </p:txBody>
      </p:sp>
      <p:sp>
        <p:nvSpPr>
          <p:cNvPr id="21" name="TextBox 20">
            <a:extLst>
              <a:ext uri="{FF2B5EF4-FFF2-40B4-BE49-F238E27FC236}">
                <a16:creationId xmlns:a16="http://schemas.microsoft.com/office/drawing/2014/main" id="{8A05B702-7C75-C29F-3943-94EE8DAB7C12}"/>
              </a:ext>
            </a:extLst>
          </p:cNvPr>
          <p:cNvSpPr txBox="1"/>
          <p:nvPr/>
        </p:nvSpPr>
        <p:spPr>
          <a:xfrm>
            <a:off x="692103" y="5559425"/>
            <a:ext cx="4378127" cy="246221"/>
          </a:xfrm>
          <a:prstGeom prst="rect">
            <a:avLst/>
          </a:prstGeom>
          <a:noFill/>
        </p:spPr>
        <p:txBody>
          <a:bodyPr wrap="square" rtlCol="0">
            <a:spAutoFit/>
          </a:bodyPr>
          <a:lstStyle/>
          <a:p>
            <a:r>
              <a:rPr lang="en-US" sz="1000">
                <a:latin typeface="Century Gothic" panose="020B0502020202020204" pitchFamily="34" charset="0"/>
              </a:rPr>
              <a:t>0             5            10           15            20          25           30            35</a:t>
            </a:r>
          </a:p>
        </p:txBody>
      </p:sp>
      <p:sp>
        <p:nvSpPr>
          <p:cNvPr id="22" name="TextBox 21">
            <a:extLst>
              <a:ext uri="{FF2B5EF4-FFF2-40B4-BE49-F238E27FC236}">
                <a16:creationId xmlns:a16="http://schemas.microsoft.com/office/drawing/2014/main" id="{9CEF78EC-5FDF-BF74-6567-A98A2F43F334}"/>
              </a:ext>
            </a:extLst>
          </p:cNvPr>
          <p:cNvSpPr txBox="1"/>
          <p:nvPr/>
        </p:nvSpPr>
        <p:spPr>
          <a:xfrm rot="16200000">
            <a:off x="-836913" y="3408906"/>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Predicted Turbidity (FNU)</a:t>
            </a:r>
          </a:p>
        </p:txBody>
      </p:sp>
      <p:sp>
        <p:nvSpPr>
          <p:cNvPr id="23" name="TextBox 22">
            <a:extLst>
              <a:ext uri="{FF2B5EF4-FFF2-40B4-BE49-F238E27FC236}">
                <a16:creationId xmlns:a16="http://schemas.microsoft.com/office/drawing/2014/main" id="{54C7C4B8-03FF-30FD-D5EA-BDEAD16052DA}"/>
              </a:ext>
            </a:extLst>
          </p:cNvPr>
          <p:cNvSpPr txBox="1"/>
          <p:nvPr/>
        </p:nvSpPr>
        <p:spPr>
          <a:xfrm>
            <a:off x="382916" y="1475821"/>
            <a:ext cx="465955" cy="4285789"/>
          </a:xfrm>
          <a:prstGeom prst="rect">
            <a:avLst/>
          </a:prstGeom>
          <a:noFill/>
        </p:spPr>
        <p:txBody>
          <a:bodyPr wrap="square" rtlCol="0">
            <a:spAutoFit/>
          </a:bodyPr>
          <a:lstStyle/>
          <a:p>
            <a:pPr algn="r">
              <a:spcAft>
                <a:spcPts val="5100"/>
              </a:spcAft>
            </a:pPr>
            <a:r>
              <a:rPr lang="en-US" sz="1000">
                <a:latin typeface="Century Gothic" panose="020B0502020202020204" pitchFamily="34" charset="0"/>
              </a:rPr>
              <a:t>500</a:t>
            </a:r>
          </a:p>
          <a:p>
            <a:pPr algn="r">
              <a:spcAft>
                <a:spcPts val="5100"/>
              </a:spcAft>
            </a:pPr>
            <a:r>
              <a:rPr lang="en-US" sz="1000">
                <a:latin typeface="Century Gothic" panose="020B0502020202020204" pitchFamily="34" charset="0"/>
              </a:rPr>
              <a:t>400</a:t>
            </a:r>
          </a:p>
          <a:p>
            <a:pPr algn="r">
              <a:spcAft>
                <a:spcPts val="5100"/>
              </a:spcAft>
            </a:pPr>
            <a:r>
              <a:rPr lang="en-US" sz="1000">
                <a:latin typeface="Century Gothic" panose="020B0502020202020204" pitchFamily="34" charset="0"/>
              </a:rPr>
              <a:t>300</a:t>
            </a:r>
          </a:p>
          <a:p>
            <a:pPr algn="r">
              <a:spcAft>
                <a:spcPts val="5100"/>
              </a:spcAft>
            </a:pPr>
            <a:r>
              <a:rPr lang="en-US" sz="1000">
                <a:latin typeface="Century Gothic" panose="020B0502020202020204" pitchFamily="34" charset="0"/>
              </a:rPr>
              <a:t>200</a:t>
            </a:r>
          </a:p>
          <a:p>
            <a:pPr algn="r">
              <a:spcAft>
                <a:spcPts val="5100"/>
              </a:spcAft>
            </a:pPr>
            <a:r>
              <a:rPr lang="en-US" sz="1000">
                <a:latin typeface="Century Gothic" panose="020B0502020202020204" pitchFamily="34" charset="0"/>
              </a:rPr>
              <a:t>100</a:t>
            </a:r>
          </a:p>
          <a:p>
            <a:pPr algn="r">
              <a:spcAft>
                <a:spcPts val="5100"/>
              </a:spcAft>
            </a:pPr>
            <a:r>
              <a:rPr lang="en-US" sz="1000">
                <a:latin typeface="Century Gothic" panose="020B0502020202020204" pitchFamily="34" charset="0"/>
              </a:rPr>
              <a:t>0</a:t>
            </a:r>
          </a:p>
        </p:txBody>
      </p:sp>
      <p:sp>
        <p:nvSpPr>
          <p:cNvPr id="24" name="TextBox 23">
            <a:extLst>
              <a:ext uri="{FF2B5EF4-FFF2-40B4-BE49-F238E27FC236}">
                <a16:creationId xmlns:a16="http://schemas.microsoft.com/office/drawing/2014/main" id="{A11129F5-9880-0B57-550F-5EDC18EB84A0}"/>
              </a:ext>
            </a:extLst>
          </p:cNvPr>
          <p:cNvSpPr txBox="1"/>
          <p:nvPr/>
        </p:nvSpPr>
        <p:spPr>
          <a:xfrm>
            <a:off x="607464" y="1293285"/>
            <a:ext cx="4471203" cy="276999"/>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2021-04-22 : Possible Tributaries Contributing Soil</a:t>
            </a:r>
          </a:p>
        </p:txBody>
      </p:sp>
      <p:sp>
        <p:nvSpPr>
          <p:cNvPr id="26" name="Rectangle 25">
            <a:extLst>
              <a:ext uri="{FF2B5EF4-FFF2-40B4-BE49-F238E27FC236}">
                <a16:creationId xmlns:a16="http://schemas.microsoft.com/office/drawing/2014/main" id="{34EBF186-08A7-F6A9-96AB-08C954588EBE}"/>
              </a:ext>
            </a:extLst>
          </p:cNvPr>
          <p:cNvSpPr/>
          <p:nvPr/>
        </p:nvSpPr>
        <p:spPr>
          <a:xfrm>
            <a:off x="1923645" y="4198785"/>
            <a:ext cx="871240" cy="167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1B0EA6BA-585B-3F48-A29C-52C017EF83B9}"/>
              </a:ext>
            </a:extLst>
          </p:cNvPr>
          <p:cNvSpPr txBox="1"/>
          <p:nvPr/>
        </p:nvSpPr>
        <p:spPr>
          <a:xfrm>
            <a:off x="1816731" y="4337484"/>
            <a:ext cx="1374571" cy="271944"/>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Idaho Creek</a:t>
            </a:r>
          </a:p>
        </p:txBody>
      </p:sp>
      <p:sp>
        <p:nvSpPr>
          <p:cNvPr id="29" name="Rectangle 28">
            <a:extLst>
              <a:ext uri="{FF2B5EF4-FFF2-40B4-BE49-F238E27FC236}">
                <a16:creationId xmlns:a16="http://schemas.microsoft.com/office/drawing/2014/main" id="{D244253E-CEE9-CF40-13C7-C6E080EC06FC}"/>
              </a:ext>
            </a:extLst>
          </p:cNvPr>
          <p:cNvSpPr/>
          <p:nvPr/>
        </p:nvSpPr>
        <p:spPr>
          <a:xfrm>
            <a:off x="1995298" y="5012178"/>
            <a:ext cx="430886" cy="158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9F790C5-4394-AC8A-3EA9-8CDC01753C43}"/>
              </a:ext>
            </a:extLst>
          </p:cNvPr>
          <p:cNvSpPr/>
          <p:nvPr/>
        </p:nvSpPr>
        <p:spPr>
          <a:xfrm>
            <a:off x="1046426" y="4980866"/>
            <a:ext cx="877219" cy="1581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C3B2C719-96AB-76A5-8C51-C8593B2E14FD}"/>
              </a:ext>
            </a:extLst>
          </p:cNvPr>
          <p:cNvSpPr/>
          <p:nvPr/>
        </p:nvSpPr>
        <p:spPr>
          <a:xfrm>
            <a:off x="1896193" y="4994759"/>
            <a:ext cx="126557" cy="1086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2179B73C-2E86-D407-9C15-5B1CDBD037D3}"/>
              </a:ext>
            </a:extLst>
          </p:cNvPr>
          <p:cNvSpPr/>
          <p:nvPr/>
        </p:nvSpPr>
        <p:spPr>
          <a:xfrm rot="19135512">
            <a:off x="1836839" y="5027557"/>
            <a:ext cx="126557" cy="1086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842D9A72-8729-D112-72A2-C3195F79C80B}"/>
              </a:ext>
            </a:extLst>
          </p:cNvPr>
          <p:cNvSpPr txBox="1"/>
          <p:nvPr/>
        </p:nvSpPr>
        <p:spPr>
          <a:xfrm>
            <a:off x="1072786" y="4918263"/>
            <a:ext cx="1870263" cy="261610"/>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Cottonwood Creek</a:t>
            </a:r>
          </a:p>
        </p:txBody>
      </p:sp>
    </p:spTree>
    <p:extLst>
      <p:ext uri="{BB962C8B-B14F-4D97-AF65-F5344CB8AC3E}">
        <p14:creationId xmlns:p14="http://schemas.microsoft.com/office/powerpoint/2010/main" val="3612389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211ADC0-A781-B90D-F523-FB32001D47AE}"/>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OBJECTIVES</a:t>
            </a:r>
            <a:endParaRPr lang="en-US"/>
          </a:p>
        </p:txBody>
      </p:sp>
      <p:sp>
        <p:nvSpPr>
          <p:cNvPr id="4" name="TextBox 1">
            <a:extLst>
              <a:ext uri="{FF2B5EF4-FFF2-40B4-BE49-F238E27FC236}">
                <a16:creationId xmlns:a16="http://schemas.microsoft.com/office/drawing/2014/main" id="{4A176E49-1281-68F1-20A4-EF97C0042C79}"/>
              </a:ext>
            </a:extLst>
          </p:cNvPr>
          <p:cNvSpPr txBox="1"/>
          <p:nvPr/>
        </p:nvSpPr>
        <p:spPr>
          <a:xfrm>
            <a:off x="86591" y="6384295"/>
            <a:ext cx="5566064" cy="2616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solidFill>
                  <a:schemeClr val="tx1">
                    <a:lumMod val="75000"/>
                    <a:lumOff val="25000"/>
                  </a:schemeClr>
                </a:solidFill>
                <a:latin typeface="Century Gothic"/>
              </a:rPr>
              <a:t>Image Credit: Caroline Williams</a:t>
            </a:r>
          </a:p>
        </p:txBody>
      </p:sp>
      <p:sp>
        <p:nvSpPr>
          <p:cNvPr id="5" name="Title 1">
            <a:extLst>
              <a:ext uri="{FF2B5EF4-FFF2-40B4-BE49-F238E27FC236}">
                <a16:creationId xmlns:a16="http://schemas.microsoft.com/office/drawing/2014/main" id="{8B773A88-DC48-8FBD-258F-62C5FEAD4AE0}"/>
              </a:ext>
            </a:extLst>
          </p:cNvPr>
          <p:cNvSpPr txBox="1">
            <a:spLocks/>
          </p:cNvSpPr>
          <p:nvPr/>
        </p:nvSpPr>
        <p:spPr>
          <a:xfrm>
            <a:off x="5857875" y="1549955"/>
            <a:ext cx="5919790" cy="3760682"/>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600"/>
              </a:spcAft>
              <a:buClr>
                <a:srgbClr val="4DAEB3"/>
              </a:buClr>
              <a:buSzTx/>
              <a:buFontTx/>
              <a:buNone/>
              <a:tabLst/>
              <a:defRPr/>
            </a:pPr>
            <a:r>
              <a:rPr lang="en-US" sz="2800" b="1">
                <a:solidFill>
                  <a:srgbClr val="BB9F06"/>
                </a:solidFill>
                <a:latin typeface="Century Gothic"/>
              </a:rPr>
              <a:t>Increase understanding of sediment sources through:</a:t>
            </a:r>
            <a:endParaRPr lang="en-US" sz="2600">
              <a:solidFill>
                <a:schemeClr val="tx1">
                  <a:lumMod val="75000"/>
                  <a:lumOff val="25000"/>
                </a:schemeClr>
              </a:solidFill>
              <a:latin typeface="Century Gothic"/>
              <a:cs typeface="Calibri Light"/>
            </a:endParaRPr>
          </a:p>
          <a:p>
            <a:pPr marL="457200" indent="-457200">
              <a:buClr>
                <a:srgbClr val="4DAEB3"/>
              </a:buClr>
              <a:buFont typeface="Arial"/>
              <a:buChar char="•"/>
            </a:pPr>
            <a:r>
              <a:rPr lang="en-US" sz="2600">
                <a:solidFill>
                  <a:schemeClr val="tx1">
                    <a:lumMod val="75000"/>
                    <a:lumOff val="25000"/>
                  </a:schemeClr>
                </a:solidFill>
                <a:latin typeface="Century Gothic"/>
                <a:cs typeface="Calibri Light"/>
              </a:rPr>
              <a:t>Conduct Soil and Water Assessment Tool </a:t>
            </a:r>
            <a:r>
              <a:rPr lang="en-US" sz="2600" b="1">
                <a:solidFill>
                  <a:srgbClr val="E9806E"/>
                </a:solidFill>
                <a:latin typeface="Century Gothic"/>
                <a:cs typeface="Calibri Light"/>
              </a:rPr>
              <a:t>(SWAT) analysis </a:t>
            </a:r>
          </a:p>
          <a:p>
            <a:pPr marL="457200" indent="-457200">
              <a:buClr>
                <a:srgbClr val="4DAEB3"/>
              </a:buClr>
              <a:buFont typeface="Arial"/>
              <a:buChar char="•"/>
            </a:pPr>
            <a:endParaRPr lang="en-US" sz="1500">
              <a:solidFill>
                <a:schemeClr val="tx1">
                  <a:lumMod val="75000"/>
                  <a:lumOff val="25000"/>
                </a:schemeClr>
              </a:solidFill>
              <a:latin typeface="Century Gothic"/>
              <a:cs typeface="Calibri Light"/>
            </a:endParaRPr>
          </a:p>
          <a:p>
            <a:pPr marL="457200" indent="-457200">
              <a:buClr>
                <a:srgbClr val="4DAEB3"/>
              </a:buClr>
              <a:buFont typeface="Arial"/>
              <a:buChar char="•"/>
            </a:pPr>
            <a:r>
              <a:rPr lang="en-US" sz="2600">
                <a:solidFill>
                  <a:schemeClr val="tx1">
                    <a:lumMod val="75000"/>
                    <a:lumOff val="25000"/>
                  </a:schemeClr>
                </a:solidFill>
                <a:latin typeface="Century Gothic"/>
                <a:cs typeface="Calibri Light"/>
              </a:rPr>
              <a:t>Improve </a:t>
            </a:r>
            <a:r>
              <a:rPr lang="en-US" sz="2600" b="1">
                <a:solidFill>
                  <a:srgbClr val="E9806E"/>
                </a:solidFill>
                <a:latin typeface="Century Gothic"/>
                <a:cs typeface="Calibri Light"/>
              </a:rPr>
              <a:t>plume detection </a:t>
            </a:r>
            <a:r>
              <a:rPr lang="en-US" sz="2600">
                <a:solidFill>
                  <a:schemeClr val="tx1">
                    <a:lumMod val="75000"/>
                    <a:lumOff val="25000"/>
                  </a:schemeClr>
                </a:solidFill>
                <a:latin typeface="Century Gothic"/>
                <a:cs typeface="Calibri Light"/>
              </a:rPr>
              <a:t>via turbidity remote sensing </a:t>
            </a:r>
          </a:p>
          <a:p>
            <a:pPr marL="457200" indent="-457200">
              <a:lnSpc>
                <a:spcPct val="150000"/>
              </a:lnSpc>
              <a:buClr>
                <a:srgbClr val="4DAEB3"/>
              </a:buClr>
              <a:buFont typeface="Arial"/>
              <a:buChar char="•"/>
            </a:pPr>
            <a:endParaRPr lang="en-US" sz="1500" b="1">
              <a:solidFill>
                <a:srgbClr val="E66B25"/>
              </a:solidFill>
              <a:latin typeface="Century Gothic"/>
              <a:cs typeface="Calibri Light"/>
            </a:endParaRPr>
          </a:p>
          <a:p>
            <a:pPr marL="457200" indent="-457200">
              <a:lnSpc>
                <a:spcPct val="150000"/>
              </a:lnSpc>
              <a:buClr>
                <a:srgbClr val="4DAEB3"/>
              </a:buClr>
              <a:buFont typeface="Arial"/>
              <a:buChar char="•"/>
            </a:pPr>
            <a:r>
              <a:rPr lang="en-US" sz="2600">
                <a:solidFill>
                  <a:schemeClr val="tx1">
                    <a:lumMod val="75000"/>
                    <a:lumOff val="25000"/>
                  </a:schemeClr>
                </a:solidFill>
                <a:latin typeface="Century Gothic"/>
                <a:cs typeface="Calibri Light"/>
              </a:rPr>
              <a:t>Conduct </a:t>
            </a:r>
            <a:r>
              <a:rPr lang="en-US" sz="2600" b="1">
                <a:solidFill>
                  <a:srgbClr val="E9806E"/>
                </a:solidFill>
                <a:latin typeface="Century Gothic"/>
                <a:cs typeface="Calibri Light"/>
              </a:rPr>
              <a:t>snow cover analysis</a:t>
            </a:r>
            <a:r>
              <a:rPr lang="en-US" sz="2600">
                <a:solidFill>
                  <a:srgbClr val="E9806E"/>
                </a:solidFill>
                <a:latin typeface="Century Gothic"/>
                <a:cs typeface="Calibri Light"/>
              </a:rPr>
              <a:t> </a:t>
            </a:r>
          </a:p>
        </p:txBody>
      </p:sp>
      <p:pic>
        <p:nvPicPr>
          <p:cNvPr id="6" name="Picture 6">
            <a:extLst>
              <a:ext uri="{FF2B5EF4-FFF2-40B4-BE49-F238E27FC236}">
                <a16:creationId xmlns:a16="http://schemas.microsoft.com/office/drawing/2014/main" id="{A51B0443-6434-5031-CE16-3B740BB6E8B1}"/>
              </a:ext>
            </a:extLst>
          </p:cNvPr>
          <p:cNvPicPr>
            <a:picLocks noChangeAspect="1"/>
          </p:cNvPicPr>
          <p:nvPr/>
        </p:nvPicPr>
        <p:blipFill rotWithShape="1">
          <a:blip r:embed="rId4"/>
          <a:srcRect r="4689"/>
          <a:stretch/>
        </p:blipFill>
        <p:spPr>
          <a:xfrm>
            <a:off x="257818" y="1549954"/>
            <a:ext cx="5394837" cy="4243266"/>
          </a:xfrm>
          <a:prstGeom prst="rect">
            <a:avLst/>
          </a:prstGeom>
        </p:spPr>
      </p:pic>
    </p:spTree>
    <p:extLst>
      <p:ext uri="{BB962C8B-B14F-4D97-AF65-F5344CB8AC3E}">
        <p14:creationId xmlns:p14="http://schemas.microsoft.com/office/powerpoint/2010/main" val="346556253"/>
      </p:ext>
    </p:extLst>
  </p:cSld>
  <p:clrMapOvr>
    <a:masterClrMapping/>
  </p:clrMapOvr>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Description automatically generated">
            <a:extLst>
              <a:ext uri="{FF2B5EF4-FFF2-40B4-BE49-F238E27FC236}">
                <a16:creationId xmlns:a16="http://schemas.microsoft.com/office/drawing/2014/main" id="{9B0B57B0-E7BD-2142-973C-CD7428C809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284" t="14534" r="8933" b="8211"/>
          <a:stretch/>
        </p:blipFill>
        <p:spPr>
          <a:xfrm>
            <a:off x="380063" y="1282061"/>
            <a:ext cx="5322421" cy="4830001"/>
          </a:xfrm>
          <a:prstGeom prst="rect">
            <a:avLst/>
          </a:prstGeom>
        </p:spPr>
      </p:pic>
      <p:pic>
        <p:nvPicPr>
          <p:cNvPr id="25" name="Picture 24" descr="Diagram&#10;&#10;Description automatically generated">
            <a:extLst>
              <a:ext uri="{FF2B5EF4-FFF2-40B4-BE49-F238E27FC236}">
                <a16:creationId xmlns:a16="http://schemas.microsoft.com/office/drawing/2014/main" id="{0C540352-2D2E-24E1-EA4F-8B49612C64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3861" t="17384" r="8702" b="1975"/>
          <a:stretch/>
        </p:blipFill>
        <p:spPr>
          <a:xfrm>
            <a:off x="6004783" y="1429607"/>
            <a:ext cx="5503582" cy="5085493"/>
          </a:xfrm>
          <a:prstGeom prst="rect">
            <a:avLst/>
          </a:prstGeom>
        </p:spPr>
      </p:pic>
      <p:grpSp>
        <p:nvGrpSpPr>
          <p:cNvPr id="4" name="Group 3">
            <a:extLst>
              <a:ext uri="{FF2B5EF4-FFF2-40B4-BE49-F238E27FC236}">
                <a16:creationId xmlns:a16="http://schemas.microsoft.com/office/drawing/2014/main" id="{A254120F-4F57-374B-EC04-A5334F259872}"/>
              </a:ext>
            </a:extLst>
          </p:cNvPr>
          <p:cNvGrpSpPr/>
          <p:nvPr/>
        </p:nvGrpSpPr>
        <p:grpSpPr>
          <a:xfrm>
            <a:off x="9610053" y="5892987"/>
            <a:ext cx="461477" cy="655230"/>
            <a:chOff x="10617169" y="5747917"/>
            <a:chExt cx="461477" cy="655230"/>
          </a:xfrm>
        </p:grpSpPr>
        <p:sp>
          <p:nvSpPr>
            <p:cNvPr id="5" name="TextBox 4">
              <a:extLst>
                <a:ext uri="{FF2B5EF4-FFF2-40B4-BE49-F238E27FC236}">
                  <a16:creationId xmlns:a16="http://schemas.microsoft.com/office/drawing/2014/main" id="{C078558F-7A0C-DD38-E06B-AFAB3A01C9D5}"/>
                </a:ext>
              </a:extLst>
            </p:cNvPr>
            <p:cNvSpPr txBox="1"/>
            <p:nvPr/>
          </p:nvSpPr>
          <p:spPr>
            <a:xfrm>
              <a:off x="10673093" y="6033815"/>
              <a:ext cx="315231" cy="369332"/>
            </a:xfrm>
            <a:prstGeom prst="rect">
              <a:avLst/>
            </a:prstGeom>
            <a:noFill/>
          </p:spPr>
          <p:txBody>
            <a:bodyPr wrap="square" rtlCol="0">
              <a:spAutoFit/>
            </a:bodyPr>
            <a:lstStyle/>
            <a:p>
              <a:pPr>
                <a:spcAft>
                  <a:spcPts val="158"/>
                </a:spcAft>
              </a:pPr>
              <a:r>
                <a:rPr lang="en-US">
                  <a:solidFill>
                    <a:schemeClr val="tx1">
                      <a:lumMod val="75000"/>
                      <a:lumOff val="25000"/>
                    </a:schemeClr>
                  </a:solidFill>
                  <a:latin typeface="Century Gothic" panose="020B0502020202020204" pitchFamily="34" charset="0"/>
                </a:rPr>
                <a:t>N</a:t>
              </a:r>
              <a:endParaRPr lang="en-US" sz="1260">
                <a:solidFill>
                  <a:schemeClr val="tx1">
                    <a:lumMod val="75000"/>
                    <a:lumOff val="25000"/>
                  </a:schemeClr>
                </a:solidFill>
                <a:latin typeface="Century Gothic" panose="020B0502020202020204" pitchFamily="34" charset="0"/>
              </a:endParaRPr>
            </a:p>
          </p:txBody>
        </p:sp>
        <p:pic>
          <p:nvPicPr>
            <p:cNvPr id="6" name="Picture 5" descr="A picture containing ax, range hood, vector graphics&#10;&#10;Description automatically generated">
              <a:extLst>
                <a:ext uri="{FF2B5EF4-FFF2-40B4-BE49-F238E27FC236}">
                  <a16:creationId xmlns:a16="http://schemas.microsoft.com/office/drawing/2014/main" id="{329980AF-7E77-B49B-444E-997332EF664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17169" y="5747917"/>
              <a:ext cx="461477" cy="397793"/>
            </a:xfrm>
            <a:prstGeom prst="rect">
              <a:avLst/>
            </a:prstGeom>
          </p:spPr>
        </p:pic>
      </p:grpSp>
      <p:grpSp>
        <p:nvGrpSpPr>
          <p:cNvPr id="21" name="Group 20">
            <a:extLst>
              <a:ext uri="{FF2B5EF4-FFF2-40B4-BE49-F238E27FC236}">
                <a16:creationId xmlns:a16="http://schemas.microsoft.com/office/drawing/2014/main" id="{024850D3-D937-953F-AFFD-007286FF2153}"/>
              </a:ext>
            </a:extLst>
          </p:cNvPr>
          <p:cNvGrpSpPr/>
          <p:nvPr/>
        </p:nvGrpSpPr>
        <p:grpSpPr>
          <a:xfrm>
            <a:off x="8266828" y="6156080"/>
            <a:ext cx="1624562" cy="365945"/>
            <a:chOff x="9247685" y="6149155"/>
            <a:chExt cx="1624562" cy="365945"/>
          </a:xfrm>
        </p:grpSpPr>
        <p:pic>
          <p:nvPicPr>
            <p:cNvPr id="22" name="Picture 21" descr="Map&#10;&#10;Description automatically generated">
              <a:extLst>
                <a:ext uri="{FF2B5EF4-FFF2-40B4-BE49-F238E27FC236}">
                  <a16:creationId xmlns:a16="http://schemas.microsoft.com/office/drawing/2014/main" id="{83919F46-E6F5-A6DC-70D8-7EBE7665620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13" t="4614" r="83966" b="93297"/>
            <a:stretch/>
          </p:blipFill>
          <p:spPr>
            <a:xfrm>
              <a:off x="9258113" y="6384498"/>
              <a:ext cx="1085850" cy="130602"/>
            </a:xfrm>
            <a:prstGeom prst="rect">
              <a:avLst/>
            </a:prstGeom>
          </p:spPr>
        </p:pic>
        <p:sp>
          <p:nvSpPr>
            <p:cNvPr id="23" name="TextBox 22">
              <a:extLst>
                <a:ext uri="{FF2B5EF4-FFF2-40B4-BE49-F238E27FC236}">
                  <a16:creationId xmlns:a16="http://schemas.microsoft.com/office/drawing/2014/main" id="{4BC5D13E-4A85-C4E9-0F7C-1431B4C7EDB5}"/>
                </a:ext>
              </a:extLst>
            </p:cNvPr>
            <p:cNvSpPr txBox="1"/>
            <p:nvPr/>
          </p:nvSpPr>
          <p:spPr>
            <a:xfrm>
              <a:off x="9247685" y="6149155"/>
              <a:ext cx="1624562" cy="253916"/>
            </a:xfrm>
            <a:prstGeom prst="rect">
              <a:avLst/>
            </a:prstGeom>
            <a:noFill/>
          </p:spPr>
          <p:txBody>
            <a:bodyPr wrap="square" rtlCol="0">
              <a:spAutoFit/>
            </a:bodyPr>
            <a:lstStyle/>
            <a:p>
              <a:pPr>
                <a:spcAft>
                  <a:spcPts val="158"/>
                </a:spcAft>
              </a:pPr>
              <a:r>
                <a:rPr lang="en-US" sz="1050">
                  <a:solidFill>
                    <a:schemeClr val="tx1">
                      <a:lumMod val="75000"/>
                      <a:lumOff val="25000"/>
                    </a:schemeClr>
                  </a:solidFill>
                  <a:latin typeface="Century Gothic" panose="020B0502020202020204" pitchFamily="34" charset="0"/>
                </a:rPr>
                <a:t>0        5km     10km</a:t>
              </a:r>
            </a:p>
          </p:txBody>
        </p:sp>
      </p:grpSp>
      <p:grpSp>
        <p:nvGrpSpPr>
          <p:cNvPr id="26" name="Group 25">
            <a:extLst>
              <a:ext uri="{FF2B5EF4-FFF2-40B4-BE49-F238E27FC236}">
                <a16:creationId xmlns:a16="http://schemas.microsoft.com/office/drawing/2014/main" id="{7FC6EF75-0E4C-854C-ADD4-30D85D44C127}"/>
              </a:ext>
            </a:extLst>
          </p:cNvPr>
          <p:cNvGrpSpPr/>
          <p:nvPr/>
        </p:nvGrpSpPr>
        <p:grpSpPr>
          <a:xfrm>
            <a:off x="10066469" y="4459620"/>
            <a:ext cx="2475684" cy="2119555"/>
            <a:chOff x="10076185" y="3576810"/>
            <a:chExt cx="2475684" cy="2119555"/>
          </a:xfrm>
        </p:grpSpPr>
        <p:grpSp>
          <p:nvGrpSpPr>
            <p:cNvPr id="27" name="Group 26">
              <a:extLst>
                <a:ext uri="{FF2B5EF4-FFF2-40B4-BE49-F238E27FC236}">
                  <a16:creationId xmlns:a16="http://schemas.microsoft.com/office/drawing/2014/main" id="{C06F5CA0-DA3A-3B35-F7AC-6582F9AFD773}"/>
                </a:ext>
              </a:extLst>
            </p:cNvPr>
            <p:cNvGrpSpPr/>
            <p:nvPr/>
          </p:nvGrpSpPr>
          <p:grpSpPr>
            <a:xfrm>
              <a:off x="10184069" y="3576810"/>
              <a:ext cx="1632154" cy="2119555"/>
              <a:chOff x="10184069" y="3576810"/>
              <a:chExt cx="1632154" cy="2119555"/>
            </a:xfrm>
          </p:grpSpPr>
          <p:sp>
            <p:nvSpPr>
              <p:cNvPr id="29" name="TextBox 28">
                <a:extLst>
                  <a:ext uri="{FF2B5EF4-FFF2-40B4-BE49-F238E27FC236}">
                    <a16:creationId xmlns:a16="http://schemas.microsoft.com/office/drawing/2014/main" id="{8E41E2EA-7D05-81C2-0997-7582D149B7D2}"/>
                  </a:ext>
                </a:extLst>
              </p:cNvPr>
              <p:cNvSpPr txBox="1"/>
              <p:nvPr/>
            </p:nvSpPr>
            <p:spPr>
              <a:xfrm>
                <a:off x="10325919" y="3576810"/>
                <a:ext cx="1490304" cy="2119555"/>
              </a:xfrm>
              <a:prstGeom prst="rect">
                <a:avLst/>
              </a:prstGeom>
              <a:noFill/>
            </p:spPr>
            <p:txBody>
              <a:bodyPr wrap="square" rtlCol="0">
                <a:spAutoFit/>
              </a:bodyPr>
              <a:lstStyle/>
              <a:p>
                <a:pPr>
                  <a:spcAft>
                    <a:spcPts val="236"/>
                  </a:spcAft>
                </a:pPr>
                <a:r>
                  <a:rPr lang="en-US" sz="945">
                    <a:solidFill>
                      <a:schemeClr val="tx1">
                        <a:lumMod val="75000"/>
                        <a:lumOff val="25000"/>
                      </a:schemeClr>
                    </a:solidFill>
                    <a:latin typeface="Century Gothic" panose="020B0502020202020204" pitchFamily="34" charset="0"/>
                  </a:rPr>
                  <a:t>Cody, WY</a:t>
                </a:r>
              </a:p>
              <a:p>
                <a:pPr>
                  <a:spcAft>
                    <a:spcPts val="236"/>
                  </a:spcAft>
                </a:pPr>
                <a:r>
                  <a:rPr lang="en-US" sz="945">
                    <a:solidFill>
                      <a:schemeClr val="tx1">
                        <a:lumMod val="75000"/>
                        <a:lumOff val="25000"/>
                      </a:schemeClr>
                    </a:solidFill>
                    <a:latin typeface="Century Gothic" panose="020B0502020202020204" pitchFamily="34" charset="0"/>
                  </a:rPr>
                  <a:t>Buffalo Bill Dam</a:t>
                </a:r>
              </a:p>
              <a:p>
                <a:pPr>
                  <a:spcAft>
                    <a:spcPts val="236"/>
                  </a:spcAft>
                </a:pPr>
                <a:r>
                  <a:rPr lang="en-US" sz="945">
                    <a:solidFill>
                      <a:schemeClr val="tx1">
                        <a:lumMod val="75000"/>
                        <a:lumOff val="25000"/>
                      </a:schemeClr>
                    </a:solidFill>
                    <a:latin typeface="Century Gothic" panose="020B0502020202020204" pitchFamily="34" charset="0"/>
                  </a:rPr>
                  <a:t>Willwood Dam</a:t>
                </a:r>
              </a:p>
              <a:p>
                <a:pPr>
                  <a:spcAft>
                    <a:spcPts val="236"/>
                  </a:spcAft>
                </a:pPr>
                <a:r>
                  <a:rPr lang="en-US" sz="945">
                    <a:solidFill>
                      <a:schemeClr val="tx1">
                        <a:lumMod val="75000"/>
                        <a:lumOff val="25000"/>
                      </a:schemeClr>
                    </a:solidFill>
                    <a:latin typeface="Century Gothic" panose="020B0502020202020204" pitchFamily="34" charset="0"/>
                  </a:rPr>
                  <a:t>USGS Gage</a:t>
                </a:r>
              </a:p>
              <a:p>
                <a:pPr>
                  <a:spcAft>
                    <a:spcPts val="236"/>
                  </a:spcAft>
                </a:pPr>
                <a:r>
                  <a:rPr lang="en-US" sz="945">
                    <a:solidFill>
                      <a:schemeClr val="tx1">
                        <a:lumMod val="75000"/>
                        <a:lumOff val="25000"/>
                      </a:schemeClr>
                    </a:solidFill>
                    <a:latin typeface="Century Gothic" panose="020B0502020202020204" pitchFamily="34" charset="0"/>
                  </a:rPr>
                  <a:t>Shoshone River</a:t>
                </a:r>
              </a:p>
              <a:p>
                <a:pPr>
                  <a:spcAft>
                    <a:spcPts val="236"/>
                  </a:spcAft>
                </a:pPr>
                <a:r>
                  <a:rPr lang="en-US" sz="945">
                    <a:solidFill>
                      <a:schemeClr val="tx1">
                        <a:lumMod val="75000"/>
                        <a:lumOff val="25000"/>
                      </a:schemeClr>
                    </a:solidFill>
                    <a:latin typeface="Century Gothic" panose="020B0502020202020204" pitchFamily="34" charset="0"/>
                  </a:rPr>
                  <a:t>Major Tributaries</a:t>
                </a:r>
              </a:p>
              <a:p>
                <a:pPr>
                  <a:spcAft>
                    <a:spcPts val="236"/>
                  </a:spcAft>
                </a:pPr>
                <a:r>
                  <a:rPr lang="en-US" sz="945">
                    <a:solidFill>
                      <a:schemeClr val="tx1">
                        <a:lumMod val="75000"/>
                        <a:lumOff val="25000"/>
                      </a:schemeClr>
                    </a:solidFill>
                    <a:latin typeface="Century Gothic" panose="020B0502020202020204" pitchFamily="34" charset="0"/>
                  </a:rPr>
                  <a:t>Buffalo Bill Reservoir</a:t>
                </a:r>
              </a:p>
              <a:p>
                <a:pPr>
                  <a:spcAft>
                    <a:spcPts val="236"/>
                  </a:spcAft>
                </a:pPr>
                <a:endParaRPr lang="en-US" sz="945">
                  <a:solidFill>
                    <a:schemeClr val="tx1">
                      <a:lumMod val="75000"/>
                      <a:lumOff val="25000"/>
                    </a:schemeClr>
                  </a:solidFill>
                  <a:latin typeface="Century Gothic" panose="020B0502020202020204" pitchFamily="34" charset="0"/>
                </a:endParaRPr>
              </a:p>
              <a:p>
                <a:pPr>
                  <a:spcAft>
                    <a:spcPts val="236"/>
                  </a:spcAft>
                </a:pPr>
                <a:r>
                  <a:rPr lang="en-US" sz="945">
                    <a:solidFill>
                      <a:schemeClr val="tx1">
                        <a:lumMod val="75000"/>
                        <a:lumOff val="25000"/>
                      </a:schemeClr>
                    </a:solidFill>
                    <a:latin typeface="Century Gothic" panose="020B0502020202020204" pitchFamily="34" charset="0"/>
                  </a:rPr>
                  <a:t>Low Priority</a:t>
                </a:r>
              </a:p>
              <a:p>
                <a:pPr>
                  <a:spcAft>
                    <a:spcPts val="236"/>
                  </a:spcAft>
                </a:pPr>
                <a:r>
                  <a:rPr lang="en-US" sz="945">
                    <a:solidFill>
                      <a:schemeClr val="tx1">
                        <a:lumMod val="75000"/>
                        <a:lumOff val="25000"/>
                      </a:schemeClr>
                    </a:solidFill>
                    <a:latin typeface="Century Gothic" panose="020B0502020202020204" pitchFamily="34" charset="0"/>
                  </a:rPr>
                  <a:t>Medium Priority</a:t>
                </a:r>
              </a:p>
              <a:p>
                <a:pPr>
                  <a:spcAft>
                    <a:spcPts val="236"/>
                  </a:spcAft>
                </a:pPr>
                <a:r>
                  <a:rPr lang="en-US" sz="945">
                    <a:solidFill>
                      <a:schemeClr val="tx1">
                        <a:lumMod val="75000"/>
                        <a:lumOff val="25000"/>
                      </a:schemeClr>
                    </a:solidFill>
                    <a:latin typeface="Century Gothic" panose="020B0502020202020204" pitchFamily="34" charset="0"/>
                  </a:rPr>
                  <a:t>High Priority</a:t>
                </a:r>
              </a:p>
              <a:p>
                <a:pPr>
                  <a:spcAft>
                    <a:spcPts val="236"/>
                  </a:spcAft>
                </a:pPr>
                <a:r>
                  <a:rPr lang="en-US" sz="945">
                    <a:solidFill>
                      <a:schemeClr val="tx1">
                        <a:lumMod val="75000"/>
                        <a:lumOff val="25000"/>
                      </a:schemeClr>
                    </a:solidFill>
                    <a:latin typeface="Century Gothic" panose="020B0502020202020204" pitchFamily="34" charset="0"/>
                  </a:rPr>
                  <a:t>Unknown</a:t>
                </a:r>
              </a:p>
            </p:txBody>
          </p:sp>
          <p:sp>
            <p:nvSpPr>
              <p:cNvPr id="30" name="Oval 29">
                <a:extLst>
                  <a:ext uri="{FF2B5EF4-FFF2-40B4-BE49-F238E27FC236}">
                    <a16:creationId xmlns:a16="http://schemas.microsoft.com/office/drawing/2014/main" id="{3CB53D84-22B9-FFC4-9E69-C28C7DB9052B}"/>
                  </a:ext>
                </a:extLst>
              </p:cNvPr>
              <p:cNvSpPr/>
              <p:nvPr/>
            </p:nvSpPr>
            <p:spPr>
              <a:xfrm>
                <a:off x="10223204" y="3656847"/>
                <a:ext cx="91440" cy="91440"/>
              </a:xfrm>
              <a:prstGeom prst="ellips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6E803DDC-DD5D-7440-73D8-98B9A558270B}"/>
                  </a:ext>
                </a:extLst>
              </p:cNvPr>
              <p:cNvSpPr/>
              <p:nvPr/>
            </p:nvSpPr>
            <p:spPr>
              <a:xfrm>
                <a:off x="10229323" y="4145300"/>
                <a:ext cx="91440" cy="94268"/>
              </a:xfrm>
              <a:prstGeom prst="rect">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Isosceles Triangle 31">
                <a:extLst>
                  <a:ext uri="{FF2B5EF4-FFF2-40B4-BE49-F238E27FC236}">
                    <a16:creationId xmlns:a16="http://schemas.microsoft.com/office/drawing/2014/main" id="{F36EC2E0-A062-4C51-D6DD-710C991A2591}"/>
                  </a:ext>
                </a:extLst>
              </p:cNvPr>
              <p:cNvSpPr/>
              <p:nvPr/>
            </p:nvSpPr>
            <p:spPr>
              <a:xfrm>
                <a:off x="10221311" y="3811504"/>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Isosceles Triangle 32">
                <a:extLst>
                  <a:ext uri="{FF2B5EF4-FFF2-40B4-BE49-F238E27FC236}">
                    <a16:creationId xmlns:a16="http://schemas.microsoft.com/office/drawing/2014/main" id="{5AFACDC8-D35F-35CD-A04D-AD4E6D0F9121}"/>
                  </a:ext>
                </a:extLst>
              </p:cNvPr>
              <p:cNvSpPr/>
              <p:nvPr/>
            </p:nvSpPr>
            <p:spPr>
              <a:xfrm rot="10800000">
                <a:off x="10216191" y="3976209"/>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Connector 33">
                <a:extLst>
                  <a:ext uri="{FF2B5EF4-FFF2-40B4-BE49-F238E27FC236}">
                    <a16:creationId xmlns:a16="http://schemas.microsoft.com/office/drawing/2014/main" id="{41CDA3BB-21C0-94B4-C540-635D8F37BF75}"/>
                  </a:ext>
                </a:extLst>
              </p:cNvPr>
              <p:cNvCxnSpPr>
                <a:cxnSpLocks/>
              </p:cNvCxnSpPr>
              <p:nvPr/>
            </p:nvCxnSpPr>
            <p:spPr>
              <a:xfrm>
                <a:off x="10227713" y="4539732"/>
                <a:ext cx="98453" cy="0"/>
              </a:xfrm>
              <a:prstGeom prst="line">
                <a:avLst/>
              </a:prstGeom>
              <a:ln w="28575">
                <a:solidFill>
                  <a:srgbClr val="025257"/>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A7F0BD8-B8F5-1671-E3F9-C394BA751A80}"/>
                  </a:ext>
                </a:extLst>
              </p:cNvPr>
              <p:cNvCxnSpPr>
                <a:cxnSpLocks/>
              </p:cNvCxnSpPr>
              <p:nvPr/>
            </p:nvCxnSpPr>
            <p:spPr>
              <a:xfrm>
                <a:off x="10227466" y="4365337"/>
                <a:ext cx="98453" cy="0"/>
              </a:xfrm>
              <a:prstGeom prst="line">
                <a:avLst/>
              </a:prstGeom>
              <a:ln w="28575">
                <a:solidFill>
                  <a:srgbClr val="190E50"/>
                </a:solidFill>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079FB98F-67C9-FDC8-3299-038FC9BBC0A1}"/>
                  </a:ext>
                </a:extLst>
              </p:cNvPr>
              <p:cNvSpPr/>
              <p:nvPr/>
            </p:nvSpPr>
            <p:spPr>
              <a:xfrm>
                <a:off x="10184069" y="4665149"/>
                <a:ext cx="174852" cy="94268"/>
              </a:xfrm>
              <a:prstGeom prst="rect">
                <a:avLst/>
              </a:prstGeom>
              <a:solidFill>
                <a:srgbClr val="190E50"/>
              </a:solidFill>
              <a:ln>
                <a:solidFill>
                  <a:srgbClr val="190E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4904ADFB-6F4C-AB36-F58A-1C7A51F2F719}"/>
                  </a:ext>
                </a:extLst>
              </p:cNvPr>
              <p:cNvSpPr/>
              <p:nvPr/>
            </p:nvSpPr>
            <p:spPr>
              <a:xfrm>
                <a:off x="10184069" y="5000173"/>
                <a:ext cx="174852" cy="94268"/>
              </a:xfrm>
              <a:prstGeom prst="rect">
                <a:avLst/>
              </a:prstGeom>
              <a:solidFill>
                <a:srgbClr val="F6D9D5"/>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B6EC26D-5E47-7C21-F27D-6AB806F15385}"/>
                  </a:ext>
                </a:extLst>
              </p:cNvPr>
              <p:cNvSpPr/>
              <p:nvPr/>
            </p:nvSpPr>
            <p:spPr>
              <a:xfrm>
                <a:off x="10188749" y="5168979"/>
                <a:ext cx="174852" cy="94268"/>
              </a:xfrm>
              <a:prstGeom prst="rect">
                <a:avLst/>
              </a:prstGeom>
              <a:solidFill>
                <a:srgbClr val="F1AFA3"/>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id="{D7166BD4-59D3-D3E2-7A55-608FA87F3E8B}"/>
                  </a:ext>
                </a:extLst>
              </p:cNvPr>
              <p:cNvSpPr/>
              <p:nvPr/>
            </p:nvSpPr>
            <p:spPr>
              <a:xfrm>
                <a:off x="10188749" y="5339032"/>
                <a:ext cx="174852" cy="94268"/>
              </a:xfrm>
              <a:prstGeom prst="rect">
                <a:avLst/>
              </a:prstGeom>
              <a:solidFill>
                <a:srgbClr val="E77461"/>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2AFAB0A-0856-BE41-29F8-A178CFABA5F2}"/>
                  </a:ext>
                </a:extLst>
              </p:cNvPr>
              <p:cNvSpPr/>
              <p:nvPr/>
            </p:nvSpPr>
            <p:spPr>
              <a:xfrm>
                <a:off x="10189104" y="5487502"/>
                <a:ext cx="174852" cy="94268"/>
              </a:xfrm>
              <a:prstGeom prst="rect">
                <a:avLst/>
              </a:prstGeom>
              <a:solidFill>
                <a:srgbClr val="9F9F9F"/>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79DA9C0C-C142-089C-4DC6-9569A3239A60}"/>
                </a:ext>
              </a:extLst>
            </p:cNvPr>
            <p:cNvSpPr txBox="1"/>
            <p:nvPr/>
          </p:nvSpPr>
          <p:spPr>
            <a:xfrm>
              <a:off x="10076185" y="4746395"/>
              <a:ext cx="2475684" cy="237757"/>
            </a:xfrm>
            <a:prstGeom prst="rect">
              <a:avLst/>
            </a:prstGeom>
            <a:noFill/>
          </p:spPr>
          <p:txBody>
            <a:bodyPr wrap="square" rtlCol="0">
              <a:spAutoFit/>
            </a:bodyPr>
            <a:lstStyle/>
            <a:p>
              <a:pPr>
                <a:spcAft>
                  <a:spcPts val="236"/>
                </a:spcAft>
              </a:pPr>
              <a:r>
                <a:rPr lang="en-US" sz="945" b="1" err="1">
                  <a:solidFill>
                    <a:schemeClr val="tx1">
                      <a:lumMod val="75000"/>
                      <a:lumOff val="25000"/>
                    </a:schemeClr>
                  </a:solidFill>
                  <a:latin typeface="Century Gothic" panose="020B0502020202020204" pitchFamily="34" charset="0"/>
                </a:rPr>
                <a:t>Subwatersheds</a:t>
              </a:r>
              <a:endParaRPr lang="en-US" sz="945" b="1">
                <a:solidFill>
                  <a:schemeClr val="tx1">
                    <a:lumMod val="75000"/>
                    <a:lumOff val="25000"/>
                  </a:schemeClr>
                </a:solidFill>
                <a:latin typeface="Century Gothic" panose="020B0502020202020204" pitchFamily="34" charset="0"/>
              </a:endParaRPr>
            </a:p>
          </p:txBody>
        </p:sp>
      </p:grpSp>
      <p:sp>
        <p:nvSpPr>
          <p:cNvPr id="41" name="TextBox 40">
            <a:extLst>
              <a:ext uri="{FF2B5EF4-FFF2-40B4-BE49-F238E27FC236}">
                <a16:creationId xmlns:a16="http://schemas.microsoft.com/office/drawing/2014/main" id="{A73B6B13-C8AE-BA0D-6F7C-5BD1527A5955}"/>
              </a:ext>
            </a:extLst>
          </p:cNvPr>
          <p:cNvSpPr txBox="1"/>
          <p:nvPr/>
        </p:nvSpPr>
        <p:spPr>
          <a:xfrm>
            <a:off x="380063" y="1044323"/>
            <a:ext cx="6130804" cy="400110"/>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Manual Event Interpretation</a:t>
            </a:r>
          </a:p>
        </p:txBody>
      </p:sp>
      <p:sp>
        <p:nvSpPr>
          <p:cNvPr id="42" name="TextBox 41">
            <a:extLst>
              <a:ext uri="{FF2B5EF4-FFF2-40B4-BE49-F238E27FC236}">
                <a16:creationId xmlns:a16="http://schemas.microsoft.com/office/drawing/2014/main" id="{DDB33EA0-0A91-0467-BC58-47737F5D9A57}"/>
              </a:ext>
            </a:extLst>
          </p:cNvPr>
          <p:cNvSpPr txBox="1"/>
          <p:nvPr/>
        </p:nvSpPr>
        <p:spPr>
          <a:xfrm>
            <a:off x="5944214" y="1044323"/>
            <a:ext cx="6130804" cy="400110"/>
          </a:xfrm>
          <a:prstGeom prst="rect">
            <a:avLst/>
          </a:prstGeom>
          <a:noFill/>
        </p:spPr>
        <p:txBody>
          <a:bodyPr wrap="square" rtlCol="0">
            <a:spAutoFit/>
          </a:bodyPr>
          <a:lstStyle/>
          <a:p>
            <a:pPr algn="ctr"/>
            <a:r>
              <a:rPr lang="en-US" sz="2000" b="1" i="1">
                <a:solidFill>
                  <a:srgbClr val="BB9F06"/>
                </a:solidFill>
                <a:latin typeface="Century Gothic" panose="020B0502020202020204" pitchFamily="34" charset="0"/>
              </a:rPr>
              <a:t>Automated Event Interpretation</a:t>
            </a:r>
          </a:p>
        </p:txBody>
      </p:sp>
      <p:sp>
        <p:nvSpPr>
          <p:cNvPr id="43" name="Title 1">
            <a:extLst>
              <a:ext uri="{FF2B5EF4-FFF2-40B4-BE49-F238E27FC236}">
                <a16:creationId xmlns:a16="http://schemas.microsoft.com/office/drawing/2014/main" id="{A8F79BA4-5890-2243-588E-36CECE9BD520}"/>
              </a:ext>
            </a:extLst>
          </p:cNvPr>
          <p:cNvSpPr txBox="1">
            <a:spLocks/>
          </p:cNvSpPr>
          <p:nvPr/>
        </p:nvSpPr>
        <p:spPr>
          <a:xfrm>
            <a:off x="266700" y="342900"/>
            <a:ext cx="113538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 </a:t>
            </a:r>
            <a:r>
              <a:rPr lang="en-US" sz="4000">
                <a:solidFill>
                  <a:srgbClr val="4DAEB3"/>
                </a:solidFill>
                <a:latin typeface="Century Gothic"/>
              </a:rPr>
              <a:t>Comparing Methods</a:t>
            </a:r>
            <a:endParaRPr lang="en-US" sz="4000"/>
          </a:p>
        </p:txBody>
      </p:sp>
      <p:pic>
        <p:nvPicPr>
          <p:cNvPr id="44" name="Picture 43" descr="Map&#10;&#10;Description automatically generated">
            <a:extLst>
              <a:ext uri="{FF2B5EF4-FFF2-40B4-BE49-F238E27FC236}">
                <a16:creationId xmlns:a16="http://schemas.microsoft.com/office/drawing/2014/main" id="{72649717-4D70-D36F-6A6D-3BCE02788B0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965" t="15556" r="8742" b="5472"/>
          <a:stretch/>
        </p:blipFill>
        <p:spPr>
          <a:xfrm>
            <a:off x="4648523" y="4703799"/>
            <a:ext cx="1971414" cy="1814763"/>
          </a:xfrm>
          <a:prstGeom prst="rect">
            <a:avLst/>
          </a:prstGeom>
        </p:spPr>
      </p:pic>
      <p:sp>
        <p:nvSpPr>
          <p:cNvPr id="45" name="TextBox 44">
            <a:extLst>
              <a:ext uri="{FF2B5EF4-FFF2-40B4-BE49-F238E27FC236}">
                <a16:creationId xmlns:a16="http://schemas.microsoft.com/office/drawing/2014/main" id="{24C5653A-FD7A-B4EC-8E6E-CDF6004491EA}"/>
              </a:ext>
            </a:extLst>
          </p:cNvPr>
          <p:cNvSpPr txBox="1"/>
          <p:nvPr/>
        </p:nvSpPr>
        <p:spPr>
          <a:xfrm>
            <a:off x="2697651" y="4404311"/>
            <a:ext cx="6130804" cy="307777"/>
          </a:xfrm>
          <a:prstGeom prst="rect">
            <a:avLst/>
          </a:prstGeom>
          <a:noFill/>
        </p:spPr>
        <p:txBody>
          <a:bodyPr wrap="square" rtlCol="0">
            <a:spAutoFit/>
          </a:bodyPr>
          <a:lstStyle/>
          <a:p>
            <a:pPr algn="ctr"/>
            <a:r>
              <a:rPr lang="en-US" sz="1400" b="1" i="1">
                <a:solidFill>
                  <a:srgbClr val="BB9F06"/>
                </a:solidFill>
                <a:latin typeface="Century Gothic" panose="020B0502020202020204" pitchFamily="34" charset="0"/>
              </a:rPr>
              <a:t>Previous Priorities</a:t>
            </a:r>
          </a:p>
        </p:txBody>
      </p:sp>
    </p:spTree>
    <p:extLst>
      <p:ext uri="{BB962C8B-B14F-4D97-AF65-F5344CB8AC3E}">
        <p14:creationId xmlns:p14="http://schemas.microsoft.com/office/powerpoint/2010/main" val="14273341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1135380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Sediment RS – </a:t>
            </a:r>
            <a:r>
              <a:rPr lang="en-US" sz="4000">
                <a:solidFill>
                  <a:srgbClr val="4DAEB3"/>
                </a:solidFill>
                <a:latin typeface="Century Gothic"/>
              </a:rPr>
              <a:t>Comparing Methods</a:t>
            </a:r>
            <a:endParaRPr lang="en-US" sz="4000"/>
          </a:p>
        </p:txBody>
      </p:sp>
      <p:graphicFrame>
        <p:nvGraphicFramePr>
          <p:cNvPr id="5" name="Table 4">
            <a:extLst>
              <a:ext uri="{FF2B5EF4-FFF2-40B4-BE49-F238E27FC236}">
                <a16:creationId xmlns:a16="http://schemas.microsoft.com/office/drawing/2014/main" id="{424ED3B5-EB62-E837-F091-32EAC2D64840}"/>
              </a:ext>
            </a:extLst>
          </p:cNvPr>
          <p:cNvGraphicFramePr>
            <a:graphicFrameLocks noGrp="1"/>
          </p:cNvGraphicFramePr>
          <p:nvPr>
            <p:extLst>
              <p:ext uri="{D42A27DB-BD31-4B8C-83A1-F6EECF244321}">
                <p14:modId xmlns:p14="http://schemas.microsoft.com/office/powerpoint/2010/main" val="2542707717"/>
              </p:ext>
            </p:extLst>
          </p:nvPr>
        </p:nvGraphicFramePr>
        <p:xfrm>
          <a:off x="966079" y="1219200"/>
          <a:ext cx="10140071" cy="5283230"/>
        </p:xfrm>
        <a:graphic>
          <a:graphicData uri="http://schemas.openxmlformats.org/drawingml/2006/table">
            <a:tbl>
              <a:tblPr firstRow="1" bandRow="1">
                <a:tableStyleId>{5C22544A-7EE6-4342-B048-85BDC9FD1C3A}</a:tableStyleId>
              </a:tblPr>
              <a:tblGrid>
                <a:gridCol w="1898844">
                  <a:extLst>
                    <a:ext uri="{9D8B030D-6E8A-4147-A177-3AD203B41FA5}">
                      <a16:colId xmlns:a16="http://schemas.microsoft.com/office/drawing/2014/main" val="2986570091"/>
                    </a:ext>
                  </a:extLst>
                </a:gridCol>
                <a:gridCol w="3963490">
                  <a:extLst>
                    <a:ext uri="{9D8B030D-6E8A-4147-A177-3AD203B41FA5}">
                      <a16:colId xmlns:a16="http://schemas.microsoft.com/office/drawing/2014/main" val="366417414"/>
                    </a:ext>
                  </a:extLst>
                </a:gridCol>
                <a:gridCol w="4277737">
                  <a:extLst>
                    <a:ext uri="{9D8B030D-6E8A-4147-A177-3AD203B41FA5}">
                      <a16:colId xmlns:a16="http://schemas.microsoft.com/office/drawing/2014/main" val="3307956653"/>
                    </a:ext>
                  </a:extLst>
                </a:gridCol>
              </a:tblGrid>
              <a:tr h="486488">
                <a:tc>
                  <a:txBody>
                    <a:bodyPr/>
                    <a:lstStyle/>
                    <a:p>
                      <a:endParaRPr lang="en-US">
                        <a:solidFill>
                          <a:schemeClr val="bg1"/>
                        </a:solidFill>
                        <a:latin typeface="Century Gothic" panose="020B0502020202020204" pitchFamily="34" charset="0"/>
                      </a:endParaRPr>
                    </a:p>
                  </a:txBody>
                  <a:tcPr>
                    <a:solidFill>
                      <a:srgbClr val="4DAEB3"/>
                    </a:solidFill>
                  </a:tcPr>
                </a:tc>
                <a:tc>
                  <a:txBody>
                    <a:bodyPr/>
                    <a:lstStyle/>
                    <a:p>
                      <a:pPr algn="ctr"/>
                      <a:r>
                        <a:rPr lang="en-US">
                          <a:solidFill>
                            <a:schemeClr val="bg1"/>
                          </a:solidFill>
                          <a:latin typeface="Century Gothic" panose="020B0502020202020204" pitchFamily="34" charset="0"/>
                        </a:rPr>
                        <a:t>Pros</a:t>
                      </a:r>
                    </a:p>
                  </a:txBody>
                  <a:tcPr>
                    <a:solidFill>
                      <a:srgbClr val="4DAEB3"/>
                    </a:solidFill>
                  </a:tcPr>
                </a:tc>
                <a:tc>
                  <a:txBody>
                    <a:bodyPr/>
                    <a:lstStyle/>
                    <a:p>
                      <a:pPr algn="ctr"/>
                      <a:r>
                        <a:rPr lang="en-US">
                          <a:latin typeface="Century Gothic" panose="020B0502020202020204" pitchFamily="34" charset="0"/>
                        </a:rPr>
                        <a:t>Cons</a:t>
                      </a:r>
                    </a:p>
                  </a:txBody>
                  <a:tcPr>
                    <a:solidFill>
                      <a:srgbClr val="4DAEB3"/>
                    </a:solidFill>
                  </a:tcPr>
                </a:tc>
                <a:extLst>
                  <a:ext uri="{0D108BD9-81ED-4DB2-BD59-A6C34878D82A}">
                    <a16:rowId xmlns:a16="http://schemas.microsoft.com/office/drawing/2014/main" val="2609169247"/>
                  </a:ext>
                </a:extLst>
              </a:tr>
              <a:tr h="2761537">
                <a:tc>
                  <a:txBody>
                    <a:bodyPr/>
                    <a:lstStyle/>
                    <a:p>
                      <a:pPr algn="ctr"/>
                      <a:r>
                        <a:rPr lang="en-US" sz="2400" b="1">
                          <a:solidFill>
                            <a:schemeClr val="bg1"/>
                          </a:solidFill>
                          <a:latin typeface="Century Gothic" panose="020B0502020202020204" pitchFamily="34" charset="0"/>
                        </a:rPr>
                        <a:t>Machine Learning</a:t>
                      </a:r>
                    </a:p>
                  </a:txBody>
                  <a:tcPr anchor="ctr">
                    <a:solidFill>
                      <a:srgbClr val="E9806E"/>
                    </a:solidFill>
                  </a:tcPr>
                </a:tc>
                <a:tc>
                  <a:txBody>
                    <a:bodyPr/>
                    <a:lstStyle/>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Automatically &amp; easily determines patterns to represent data (may be better with more complex band interactions)</a:t>
                      </a:r>
                    </a:p>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Outputs relative importance of bands. </a:t>
                      </a:r>
                    </a:p>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Seems to predict winter month inconsistences well.</a:t>
                      </a:r>
                    </a:p>
                  </a:txBody>
                  <a:tcPr>
                    <a:solidFill>
                      <a:srgbClr val="E9806E"/>
                    </a:solidFill>
                  </a:tcPr>
                </a:tc>
                <a:tc>
                  <a:txBody>
                    <a:bodyPr/>
                    <a:lstStyle/>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Long image Processing time (~10min / image)</a:t>
                      </a:r>
                    </a:p>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Very complex to prove “how” the model calculated the output.</a:t>
                      </a:r>
                    </a:p>
                  </a:txBody>
                  <a:tcPr>
                    <a:solidFill>
                      <a:srgbClr val="E9806E"/>
                    </a:solidFill>
                  </a:tcPr>
                </a:tc>
                <a:extLst>
                  <a:ext uri="{0D108BD9-81ED-4DB2-BD59-A6C34878D82A}">
                    <a16:rowId xmlns:a16="http://schemas.microsoft.com/office/drawing/2014/main" val="1984639268"/>
                  </a:ext>
                </a:extLst>
              </a:tr>
              <a:tr h="2035205">
                <a:tc>
                  <a:txBody>
                    <a:bodyPr/>
                    <a:lstStyle/>
                    <a:p>
                      <a:pPr algn="ctr"/>
                      <a:r>
                        <a:rPr lang="en-US" sz="2400" b="1">
                          <a:solidFill>
                            <a:schemeClr val="bg1"/>
                          </a:solidFill>
                          <a:latin typeface="Century Gothic" panose="020B0502020202020204" pitchFamily="34" charset="0"/>
                        </a:rPr>
                        <a:t>Calibration</a:t>
                      </a:r>
                    </a:p>
                  </a:txBody>
                  <a:tcPr anchor="ctr">
                    <a:solidFill>
                      <a:srgbClr val="190E4F"/>
                    </a:solidFill>
                  </a:tcPr>
                </a:tc>
                <a:tc>
                  <a:txBody>
                    <a:bodyPr/>
                    <a:lstStyle/>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Faster to run image processing.</a:t>
                      </a:r>
                    </a:p>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You know exactly what the equation/relationship used was.</a:t>
                      </a:r>
                    </a:p>
                  </a:txBody>
                  <a:tcPr>
                    <a:solidFill>
                      <a:srgbClr val="190E4F"/>
                    </a:solidFill>
                  </a:tcPr>
                </a:tc>
                <a:tc>
                  <a:txBody>
                    <a:bodyPr/>
                    <a:lstStyle/>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Need user input to choose equation.</a:t>
                      </a:r>
                    </a:p>
                    <a:p>
                      <a:pPr marL="285750" indent="-285750">
                        <a:spcAft>
                          <a:spcPts val="1200"/>
                        </a:spcAft>
                        <a:buFont typeface="Arial" panose="020B0604020202020204" pitchFamily="34" charset="0"/>
                        <a:buChar char="•"/>
                      </a:pPr>
                      <a:r>
                        <a:rPr lang="en-US" sz="1600" b="0">
                          <a:solidFill>
                            <a:schemeClr val="bg1"/>
                          </a:solidFill>
                          <a:latin typeface="Century Gothic" panose="020B0502020202020204" pitchFamily="34" charset="0"/>
                        </a:rPr>
                        <a:t>May struggle with complex relationships or take data preprocessing (ie. had to figure we needed to give it ln(T)).</a:t>
                      </a:r>
                    </a:p>
                  </a:txBody>
                  <a:tcPr>
                    <a:solidFill>
                      <a:srgbClr val="190E4F"/>
                    </a:solidFill>
                  </a:tcPr>
                </a:tc>
                <a:extLst>
                  <a:ext uri="{0D108BD9-81ED-4DB2-BD59-A6C34878D82A}">
                    <a16:rowId xmlns:a16="http://schemas.microsoft.com/office/drawing/2014/main" val="3778815541"/>
                  </a:ext>
                </a:extLst>
              </a:tr>
            </a:tbl>
          </a:graphicData>
        </a:graphic>
      </p:graphicFrame>
    </p:spTree>
    <p:extLst>
      <p:ext uri="{BB962C8B-B14F-4D97-AF65-F5344CB8AC3E}">
        <p14:creationId xmlns:p14="http://schemas.microsoft.com/office/powerpoint/2010/main" val="14179344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 </a:t>
            </a:r>
            <a:endParaRPr lang="en-US"/>
          </a:p>
        </p:txBody>
      </p:sp>
      <p:grpSp>
        <p:nvGrpSpPr>
          <p:cNvPr id="17" name="Group 16">
            <a:extLst>
              <a:ext uri="{FF2B5EF4-FFF2-40B4-BE49-F238E27FC236}">
                <a16:creationId xmlns:a16="http://schemas.microsoft.com/office/drawing/2014/main" id="{23A25D7E-6925-1A74-BB64-AA1376DB9D31}"/>
              </a:ext>
            </a:extLst>
          </p:cNvPr>
          <p:cNvGrpSpPr/>
          <p:nvPr/>
        </p:nvGrpSpPr>
        <p:grpSpPr>
          <a:xfrm>
            <a:off x="413448" y="762000"/>
            <a:ext cx="11767452" cy="5641777"/>
            <a:chOff x="413448" y="762000"/>
            <a:chExt cx="11767452" cy="5641777"/>
          </a:xfrm>
        </p:grpSpPr>
        <p:graphicFrame>
          <p:nvGraphicFramePr>
            <p:cNvPr id="5" name="Chart 4">
              <a:extLst>
                <a:ext uri="{FF2B5EF4-FFF2-40B4-BE49-F238E27FC236}">
                  <a16:creationId xmlns:a16="http://schemas.microsoft.com/office/drawing/2014/main" id="{2B92D25B-EC5C-F4C0-7E0F-D49B764B7181}"/>
                </a:ext>
              </a:extLst>
            </p:cNvPr>
            <p:cNvGraphicFramePr>
              <a:graphicFrameLocks/>
            </p:cNvGraphicFramePr>
            <p:nvPr>
              <p:extLst>
                <p:ext uri="{D42A27DB-BD31-4B8C-83A1-F6EECF244321}">
                  <p14:modId xmlns:p14="http://schemas.microsoft.com/office/powerpoint/2010/main" val="3202687537"/>
                </p:ext>
              </p:extLst>
            </p:nvPr>
          </p:nvGraphicFramePr>
          <p:xfrm>
            <a:off x="472664" y="1114057"/>
            <a:ext cx="11148032" cy="5267491"/>
          </p:xfrm>
          <a:graphic>
            <a:graphicData uri="http://schemas.openxmlformats.org/drawingml/2006/chart">
              <c:chart xmlns:c="http://schemas.openxmlformats.org/drawingml/2006/chart" xmlns:r="http://schemas.openxmlformats.org/officeDocument/2006/relationships" r:id="rId3"/>
            </a:graphicData>
          </a:graphic>
        </p:graphicFrame>
        <p:pic>
          <p:nvPicPr>
            <p:cNvPr id="8" name="Picture 2" descr="Map&#10;&#10;Description automatically generated">
              <a:extLst>
                <a:ext uri="{FF2B5EF4-FFF2-40B4-BE49-F238E27FC236}">
                  <a16:creationId xmlns:a16="http://schemas.microsoft.com/office/drawing/2014/main" id="{2F46AEAA-64F4-1D10-205B-EB78BA75293D}"/>
                </a:ext>
              </a:extLst>
            </p:cNvPr>
            <p:cNvPicPr>
              <a:picLocks noChangeAspect="1"/>
            </p:cNvPicPr>
            <p:nvPr/>
          </p:nvPicPr>
          <p:blipFill rotWithShape="1">
            <a:blip r:embed="rId4"/>
            <a:srcRect l="23611" t="20458" r="28472" b="36071"/>
            <a:stretch/>
          </p:blipFill>
          <p:spPr>
            <a:xfrm>
              <a:off x="9596344" y="762000"/>
              <a:ext cx="2049845" cy="2406317"/>
            </a:xfrm>
            <a:prstGeom prst="rect">
              <a:avLst/>
            </a:prstGeom>
            <a:ln>
              <a:solidFill>
                <a:schemeClr val="tx1"/>
              </a:solidFill>
            </a:ln>
          </p:spPr>
        </p:pic>
        <p:sp>
          <p:nvSpPr>
            <p:cNvPr id="10" name="TextBox 9">
              <a:extLst>
                <a:ext uri="{FF2B5EF4-FFF2-40B4-BE49-F238E27FC236}">
                  <a16:creationId xmlns:a16="http://schemas.microsoft.com/office/drawing/2014/main" id="{7E990579-7F0D-0A8D-D922-561C530D6DF4}"/>
                </a:ext>
              </a:extLst>
            </p:cNvPr>
            <p:cNvSpPr txBox="1"/>
            <p:nvPr/>
          </p:nvSpPr>
          <p:spPr>
            <a:xfrm>
              <a:off x="10229243" y="1238131"/>
              <a:ext cx="66303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cs typeface="Calibri"/>
                </a:rPr>
                <a:t>NW</a:t>
              </a:r>
              <a:endParaRPr lang="en-US">
                <a:latin typeface="Century Gothic"/>
              </a:endParaRPr>
            </a:p>
          </p:txBody>
        </p:sp>
        <p:sp>
          <p:nvSpPr>
            <p:cNvPr id="12" name="TextBox 11">
              <a:extLst>
                <a:ext uri="{FF2B5EF4-FFF2-40B4-BE49-F238E27FC236}">
                  <a16:creationId xmlns:a16="http://schemas.microsoft.com/office/drawing/2014/main" id="{C1FDEED1-BB8B-B9FB-7A0D-3A1267D6D3D6}"/>
                </a:ext>
              </a:extLst>
            </p:cNvPr>
            <p:cNvSpPr txBox="1"/>
            <p:nvPr/>
          </p:nvSpPr>
          <p:spPr>
            <a:xfrm>
              <a:off x="10585502" y="1707750"/>
              <a:ext cx="61355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latin typeface="Century Gothic"/>
                  <a:cs typeface="Calibri"/>
                </a:rPr>
                <a:t>SE</a:t>
              </a:r>
              <a:endParaRPr lang="en-US">
                <a:latin typeface="Century Gothic"/>
              </a:endParaRPr>
            </a:p>
          </p:txBody>
        </p:sp>
        <p:sp>
          <p:nvSpPr>
            <p:cNvPr id="9" name="TextBox 8">
              <a:extLst>
                <a:ext uri="{FF2B5EF4-FFF2-40B4-BE49-F238E27FC236}">
                  <a16:creationId xmlns:a16="http://schemas.microsoft.com/office/drawing/2014/main" id="{E316AE6B-DFA9-9ECA-9449-B859C6CCC9ED}"/>
                </a:ext>
              </a:extLst>
            </p:cNvPr>
            <p:cNvSpPr txBox="1"/>
            <p:nvPr/>
          </p:nvSpPr>
          <p:spPr>
            <a:xfrm>
              <a:off x="1560587" y="6073771"/>
              <a:ext cx="2863274" cy="307777"/>
            </a:xfrm>
            <a:prstGeom prst="rect">
              <a:avLst/>
            </a:prstGeom>
            <a:solidFill>
              <a:schemeClr val="bg1"/>
            </a:solidFill>
          </p:spPr>
          <p:txBody>
            <a:bodyPr wrap="square" rtlCol="0">
              <a:spAutoFit/>
            </a:bodyPr>
            <a:lstStyle/>
            <a:p>
              <a:r>
                <a:rPr lang="en-US" sz="1400">
                  <a:solidFill>
                    <a:schemeClr val="tx1">
                      <a:lumMod val="75000"/>
                      <a:lumOff val="25000"/>
                    </a:schemeClr>
                  </a:solidFill>
                  <a:latin typeface="Century Gothic" panose="020B0502020202020204" pitchFamily="34" charset="0"/>
                </a:rPr>
                <a:t>SEBank % Snow Covered Pixels</a:t>
              </a:r>
            </a:p>
          </p:txBody>
        </p:sp>
        <p:sp>
          <p:nvSpPr>
            <p:cNvPr id="11" name="TextBox 10">
              <a:extLst>
                <a:ext uri="{FF2B5EF4-FFF2-40B4-BE49-F238E27FC236}">
                  <a16:creationId xmlns:a16="http://schemas.microsoft.com/office/drawing/2014/main" id="{45E99747-3016-E159-28E9-21935B27E15B}"/>
                </a:ext>
              </a:extLst>
            </p:cNvPr>
            <p:cNvSpPr txBox="1"/>
            <p:nvPr/>
          </p:nvSpPr>
          <p:spPr>
            <a:xfrm>
              <a:off x="8189391" y="6096000"/>
              <a:ext cx="2863274" cy="307777"/>
            </a:xfrm>
            <a:prstGeom prst="rect">
              <a:avLst/>
            </a:prstGeom>
            <a:solidFill>
              <a:schemeClr val="bg1"/>
            </a:solidFill>
          </p:spPr>
          <p:txBody>
            <a:bodyPr wrap="square" rtlCol="0">
              <a:spAutoFit/>
            </a:bodyPr>
            <a:lstStyle/>
            <a:p>
              <a:r>
                <a:rPr lang="en-US" sz="1400">
                  <a:solidFill>
                    <a:schemeClr val="tx1">
                      <a:lumMod val="75000"/>
                      <a:lumOff val="25000"/>
                    </a:schemeClr>
                  </a:solidFill>
                  <a:latin typeface="Century Gothic" panose="020B0502020202020204" pitchFamily="34" charset="0"/>
                </a:rPr>
                <a:t>FullSA % Snow Covered Pixels</a:t>
              </a:r>
            </a:p>
          </p:txBody>
        </p:sp>
        <p:sp>
          <p:nvSpPr>
            <p:cNvPr id="13" name="TextBox 12">
              <a:extLst>
                <a:ext uri="{FF2B5EF4-FFF2-40B4-BE49-F238E27FC236}">
                  <a16:creationId xmlns:a16="http://schemas.microsoft.com/office/drawing/2014/main" id="{0710DD76-C8A4-6D6A-BB61-242258FAB868}"/>
                </a:ext>
              </a:extLst>
            </p:cNvPr>
            <p:cNvSpPr txBox="1"/>
            <p:nvPr/>
          </p:nvSpPr>
          <p:spPr>
            <a:xfrm>
              <a:off x="4808745" y="6073771"/>
              <a:ext cx="2960256" cy="307777"/>
            </a:xfrm>
            <a:prstGeom prst="rect">
              <a:avLst/>
            </a:prstGeom>
            <a:solidFill>
              <a:schemeClr val="bg1"/>
            </a:solidFill>
          </p:spPr>
          <p:txBody>
            <a:bodyPr wrap="square" rtlCol="0">
              <a:spAutoFit/>
            </a:bodyPr>
            <a:lstStyle/>
            <a:p>
              <a:r>
                <a:rPr lang="en-US" sz="1400">
                  <a:solidFill>
                    <a:schemeClr val="tx1">
                      <a:lumMod val="75000"/>
                      <a:lumOff val="25000"/>
                    </a:schemeClr>
                  </a:solidFill>
                  <a:latin typeface="Century Gothic" panose="020B0502020202020204" pitchFamily="34" charset="0"/>
                </a:rPr>
                <a:t>NWBank % Snow Covered Pixels</a:t>
              </a:r>
            </a:p>
          </p:txBody>
        </p:sp>
        <p:sp>
          <p:nvSpPr>
            <p:cNvPr id="15" name="TextBox 14">
              <a:extLst>
                <a:ext uri="{FF2B5EF4-FFF2-40B4-BE49-F238E27FC236}">
                  <a16:creationId xmlns:a16="http://schemas.microsoft.com/office/drawing/2014/main" id="{17613708-9FC3-74DB-0791-AD2EC13655F2}"/>
                </a:ext>
              </a:extLst>
            </p:cNvPr>
            <p:cNvSpPr txBox="1"/>
            <p:nvPr/>
          </p:nvSpPr>
          <p:spPr>
            <a:xfrm>
              <a:off x="715940" y="1607463"/>
              <a:ext cx="553999" cy="3440750"/>
            </a:xfrm>
            <a:prstGeom prst="rect">
              <a:avLst/>
            </a:prstGeom>
            <a:solidFill>
              <a:schemeClr val="bg1"/>
            </a:solidFill>
          </p:spPr>
          <p:txBody>
            <a:bodyPr wrap="square" rtlCol="0">
              <a:spAutoFit/>
            </a:bodyPr>
            <a:lstStyle/>
            <a:p>
              <a:pPr>
                <a:lnSpc>
                  <a:spcPts val="2400"/>
                </a:lnSpc>
              </a:pPr>
              <a:r>
                <a:rPr lang="en-US" sz="1400" dirty="0">
                  <a:solidFill>
                    <a:schemeClr val="tx1">
                      <a:lumMod val="75000"/>
                      <a:lumOff val="25000"/>
                    </a:schemeClr>
                  </a:solidFill>
                  <a:latin typeface="Century Gothic" panose="020B0502020202020204" pitchFamily="34" charset="0"/>
                </a:rPr>
                <a:t>100</a:t>
              </a:r>
            </a:p>
            <a:p>
              <a:pPr>
                <a:lnSpc>
                  <a:spcPts val="2400"/>
                </a:lnSpc>
              </a:pPr>
              <a:r>
                <a:rPr lang="en-US" sz="1400" dirty="0">
                  <a:solidFill>
                    <a:schemeClr val="tx1">
                      <a:lumMod val="75000"/>
                      <a:lumOff val="25000"/>
                    </a:schemeClr>
                  </a:solidFill>
                  <a:latin typeface="Century Gothic" panose="020B0502020202020204" pitchFamily="34" charset="0"/>
                </a:rPr>
                <a:t>90</a:t>
              </a:r>
            </a:p>
            <a:p>
              <a:pPr>
                <a:lnSpc>
                  <a:spcPts val="2400"/>
                </a:lnSpc>
              </a:pPr>
              <a:r>
                <a:rPr lang="en-US" sz="1400" dirty="0">
                  <a:solidFill>
                    <a:schemeClr val="tx1">
                      <a:lumMod val="75000"/>
                      <a:lumOff val="25000"/>
                    </a:schemeClr>
                  </a:solidFill>
                  <a:latin typeface="Century Gothic" panose="020B0502020202020204" pitchFamily="34" charset="0"/>
                </a:rPr>
                <a:t>80</a:t>
              </a:r>
            </a:p>
            <a:p>
              <a:pPr>
                <a:lnSpc>
                  <a:spcPts val="2400"/>
                </a:lnSpc>
              </a:pPr>
              <a:r>
                <a:rPr lang="en-US" sz="1400" dirty="0">
                  <a:solidFill>
                    <a:schemeClr val="tx1">
                      <a:lumMod val="75000"/>
                      <a:lumOff val="25000"/>
                    </a:schemeClr>
                  </a:solidFill>
                  <a:latin typeface="Century Gothic" panose="020B0502020202020204" pitchFamily="34" charset="0"/>
                </a:rPr>
                <a:t>70</a:t>
              </a:r>
            </a:p>
            <a:p>
              <a:pPr>
                <a:lnSpc>
                  <a:spcPts val="2400"/>
                </a:lnSpc>
              </a:pPr>
              <a:r>
                <a:rPr lang="en-US" sz="1400" dirty="0">
                  <a:solidFill>
                    <a:schemeClr val="tx1">
                      <a:lumMod val="75000"/>
                      <a:lumOff val="25000"/>
                    </a:schemeClr>
                  </a:solidFill>
                  <a:latin typeface="Century Gothic" panose="020B0502020202020204" pitchFamily="34" charset="0"/>
                </a:rPr>
                <a:t>60</a:t>
              </a:r>
            </a:p>
            <a:p>
              <a:pPr>
                <a:lnSpc>
                  <a:spcPts val="2400"/>
                </a:lnSpc>
              </a:pPr>
              <a:r>
                <a:rPr lang="en-US" sz="1400" dirty="0">
                  <a:solidFill>
                    <a:schemeClr val="tx1">
                      <a:lumMod val="75000"/>
                      <a:lumOff val="25000"/>
                    </a:schemeClr>
                  </a:solidFill>
                  <a:latin typeface="Century Gothic" panose="020B0502020202020204" pitchFamily="34" charset="0"/>
                </a:rPr>
                <a:t>50</a:t>
              </a:r>
            </a:p>
            <a:p>
              <a:pPr>
                <a:lnSpc>
                  <a:spcPts val="2400"/>
                </a:lnSpc>
              </a:pPr>
              <a:r>
                <a:rPr lang="en-US" sz="1400" dirty="0">
                  <a:solidFill>
                    <a:schemeClr val="tx1">
                      <a:lumMod val="75000"/>
                      <a:lumOff val="25000"/>
                    </a:schemeClr>
                  </a:solidFill>
                  <a:latin typeface="Century Gothic" panose="020B0502020202020204" pitchFamily="34" charset="0"/>
                </a:rPr>
                <a:t>40</a:t>
              </a:r>
            </a:p>
            <a:p>
              <a:pPr>
                <a:lnSpc>
                  <a:spcPts val="2400"/>
                </a:lnSpc>
              </a:pPr>
              <a:r>
                <a:rPr lang="en-US" sz="1400" dirty="0">
                  <a:solidFill>
                    <a:schemeClr val="tx1">
                      <a:lumMod val="75000"/>
                      <a:lumOff val="25000"/>
                    </a:schemeClr>
                  </a:solidFill>
                  <a:latin typeface="Century Gothic" panose="020B0502020202020204" pitchFamily="34" charset="0"/>
                </a:rPr>
                <a:t>30</a:t>
              </a:r>
            </a:p>
            <a:p>
              <a:pPr>
                <a:lnSpc>
                  <a:spcPts val="2400"/>
                </a:lnSpc>
              </a:pPr>
              <a:r>
                <a:rPr lang="en-US" sz="1400" dirty="0">
                  <a:solidFill>
                    <a:schemeClr val="tx1">
                      <a:lumMod val="75000"/>
                      <a:lumOff val="25000"/>
                    </a:schemeClr>
                  </a:solidFill>
                  <a:latin typeface="Century Gothic" panose="020B0502020202020204" pitchFamily="34" charset="0"/>
                </a:rPr>
                <a:t>20</a:t>
              </a:r>
            </a:p>
            <a:p>
              <a:pPr>
                <a:lnSpc>
                  <a:spcPts val="2400"/>
                </a:lnSpc>
              </a:pPr>
              <a:r>
                <a:rPr lang="en-US" sz="1400" dirty="0">
                  <a:solidFill>
                    <a:schemeClr val="tx1">
                      <a:lumMod val="75000"/>
                      <a:lumOff val="25000"/>
                    </a:schemeClr>
                  </a:solidFill>
                  <a:latin typeface="Century Gothic" panose="020B0502020202020204" pitchFamily="34" charset="0"/>
                </a:rPr>
                <a:t>10</a:t>
              </a:r>
            </a:p>
            <a:p>
              <a:pPr>
                <a:lnSpc>
                  <a:spcPts val="2400"/>
                </a:lnSpc>
              </a:pPr>
              <a:r>
                <a:rPr lang="en-US" sz="1400" dirty="0">
                  <a:solidFill>
                    <a:schemeClr val="tx1">
                      <a:lumMod val="75000"/>
                      <a:lumOff val="25000"/>
                    </a:schemeClr>
                  </a:solidFill>
                  <a:latin typeface="Century Gothic" panose="020B0502020202020204" pitchFamily="34" charset="0"/>
                </a:rPr>
                <a:t>0</a:t>
              </a:r>
            </a:p>
          </p:txBody>
        </p:sp>
        <p:sp>
          <p:nvSpPr>
            <p:cNvPr id="16" name="TextBox 15">
              <a:extLst>
                <a:ext uri="{FF2B5EF4-FFF2-40B4-BE49-F238E27FC236}">
                  <a16:creationId xmlns:a16="http://schemas.microsoft.com/office/drawing/2014/main" id="{E650382A-6780-C610-2812-3812B96BBEC7}"/>
                </a:ext>
              </a:extLst>
            </p:cNvPr>
            <p:cNvSpPr txBox="1"/>
            <p:nvPr/>
          </p:nvSpPr>
          <p:spPr>
            <a:xfrm rot="16200000">
              <a:off x="6150654" y="-48202"/>
              <a:ext cx="977279" cy="11083213"/>
            </a:xfrm>
            <a:prstGeom prst="rect">
              <a:avLst/>
            </a:prstGeom>
            <a:solidFill>
              <a:schemeClr val="bg1"/>
            </a:solidFill>
          </p:spPr>
          <p:txBody>
            <a:bodyPr wrap="square" rtlCol="0">
              <a:spAutoFit/>
            </a:bodyPr>
            <a:lstStyle/>
            <a:p>
              <a:pPr algn="r">
                <a:lnSpc>
                  <a:spcPts val="2350"/>
                </a:lnSpc>
              </a:pPr>
              <a:r>
                <a:rPr lang="en-US" sz="1200" dirty="0">
                  <a:solidFill>
                    <a:schemeClr val="tx1">
                      <a:lumMod val="75000"/>
                      <a:lumOff val="25000"/>
                    </a:schemeClr>
                  </a:solidFill>
                  <a:latin typeface="Century Gothic" panose="020B0502020202020204" pitchFamily="34" charset="0"/>
                </a:rPr>
                <a:t>1/1/2019</a:t>
              </a:r>
            </a:p>
            <a:p>
              <a:pPr algn="r">
                <a:lnSpc>
                  <a:spcPts val="2350"/>
                </a:lnSpc>
              </a:pPr>
              <a:r>
                <a:rPr lang="en-US" sz="1200" dirty="0">
                  <a:solidFill>
                    <a:schemeClr val="tx1">
                      <a:lumMod val="75000"/>
                      <a:lumOff val="25000"/>
                    </a:schemeClr>
                  </a:solidFill>
                  <a:latin typeface="Century Gothic" panose="020B0502020202020204" pitchFamily="34" charset="0"/>
                </a:rPr>
                <a:t>2/1/2019</a:t>
              </a:r>
            </a:p>
            <a:p>
              <a:pPr algn="r">
                <a:lnSpc>
                  <a:spcPts val="2350"/>
                </a:lnSpc>
              </a:pPr>
              <a:r>
                <a:rPr lang="en-US" sz="1200" dirty="0">
                  <a:solidFill>
                    <a:schemeClr val="tx1">
                      <a:lumMod val="75000"/>
                      <a:lumOff val="25000"/>
                    </a:schemeClr>
                  </a:solidFill>
                  <a:latin typeface="Century Gothic" panose="020B0502020202020204" pitchFamily="34" charset="0"/>
                </a:rPr>
                <a:t>3/1/2019</a:t>
              </a:r>
            </a:p>
            <a:p>
              <a:pPr algn="r">
                <a:lnSpc>
                  <a:spcPts val="2350"/>
                </a:lnSpc>
              </a:pPr>
              <a:r>
                <a:rPr lang="en-US" sz="1200" dirty="0">
                  <a:solidFill>
                    <a:schemeClr val="tx1">
                      <a:lumMod val="75000"/>
                      <a:lumOff val="25000"/>
                    </a:schemeClr>
                  </a:solidFill>
                  <a:latin typeface="Century Gothic" panose="020B0502020202020204" pitchFamily="34" charset="0"/>
                </a:rPr>
                <a:t>4/1/2019</a:t>
              </a:r>
            </a:p>
            <a:p>
              <a:pPr algn="r">
                <a:lnSpc>
                  <a:spcPts val="2350"/>
                </a:lnSpc>
              </a:pPr>
              <a:r>
                <a:rPr lang="en-US" sz="1200" dirty="0">
                  <a:solidFill>
                    <a:schemeClr val="tx1">
                      <a:lumMod val="75000"/>
                      <a:lumOff val="25000"/>
                    </a:schemeClr>
                  </a:solidFill>
                  <a:latin typeface="Century Gothic" panose="020B0502020202020204" pitchFamily="34" charset="0"/>
                </a:rPr>
                <a:t>5/1/2019</a:t>
              </a:r>
            </a:p>
            <a:p>
              <a:pPr algn="r">
                <a:lnSpc>
                  <a:spcPts val="2350"/>
                </a:lnSpc>
              </a:pPr>
              <a:r>
                <a:rPr lang="en-US" sz="1200" dirty="0">
                  <a:solidFill>
                    <a:schemeClr val="tx1">
                      <a:lumMod val="75000"/>
                      <a:lumOff val="25000"/>
                    </a:schemeClr>
                  </a:solidFill>
                  <a:latin typeface="Century Gothic" panose="020B0502020202020204" pitchFamily="34" charset="0"/>
                </a:rPr>
                <a:t>6/1/2019</a:t>
              </a:r>
            </a:p>
            <a:p>
              <a:pPr algn="r">
                <a:lnSpc>
                  <a:spcPts val="2350"/>
                </a:lnSpc>
              </a:pPr>
              <a:r>
                <a:rPr lang="en-US" sz="1200" dirty="0">
                  <a:solidFill>
                    <a:schemeClr val="tx1">
                      <a:lumMod val="75000"/>
                      <a:lumOff val="25000"/>
                    </a:schemeClr>
                  </a:solidFill>
                  <a:latin typeface="Century Gothic" panose="020B0502020202020204" pitchFamily="34" charset="0"/>
                </a:rPr>
                <a:t>7/1/2019</a:t>
              </a:r>
            </a:p>
            <a:p>
              <a:pPr algn="r">
                <a:lnSpc>
                  <a:spcPts val="2350"/>
                </a:lnSpc>
              </a:pPr>
              <a:r>
                <a:rPr lang="en-US" sz="1200" dirty="0">
                  <a:solidFill>
                    <a:schemeClr val="tx1">
                      <a:lumMod val="75000"/>
                      <a:lumOff val="25000"/>
                    </a:schemeClr>
                  </a:solidFill>
                  <a:latin typeface="Century Gothic" panose="020B0502020202020204" pitchFamily="34" charset="0"/>
                </a:rPr>
                <a:t>8/1/2019</a:t>
              </a:r>
            </a:p>
            <a:p>
              <a:pPr algn="r">
                <a:lnSpc>
                  <a:spcPts val="2350"/>
                </a:lnSpc>
              </a:pPr>
              <a:r>
                <a:rPr lang="en-US" sz="1200" dirty="0">
                  <a:solidFill>
                    <a:schemeClr val="tx1">
                      <a:lumMod val="75000"/>
                      <a:lumOff val="25000"/>
                    </a:schemeClr>
                  </a:solidFill>
                  <a:latin typeface="Century Gothic" panose="020B0502020202020204" pitchFamily="34" charset="0"/>
                </a:rPr>
                <a:t>9/1/2019</a:t>
              </a:r>
            </a:p>
            <a:p>
              <a:pPr algn="r">
                <a:lnSpc>
                  <a:spcPts val="2350"/>
                </a:lnSpc>
              </a:pPr>
              <a:r>
                <a:rPr lang="en-US" sz="1200" dirty="0">
                  <a:solidFill>
                    <a:schemeClr val="tx1">
                      <a:lumMod val="75000"/>
                      <a:lumOff val="25000"/>
                    </a:schemeClr>
                  </a:solidFill>
                  <a:latin typeface="Century Gothic" panose="020B0502020202020204" pitchFamily="34" charset="0"/>
                </a:rPr>
                <a:t>10/1/2019</a:t>
              </a:r>
            </a:p>
            <a:p>
              <a:pPr algn="r">
                <a:lnSpc>
                  <a:spcPts val="2350"/>
                </a:lnSpc>
              </a:pPr>
              <a:r>
                <a:rPr lang="en-US" sz="1200" dirty="0">
                  <a:solidFill>
                    <a:schemeClr val="tx1">
                      <a:lumMod val="75000"/>
                      <a:lumOff val="25000"/>
                    </a:schemeClr>
                  </a:solidFill>
                  <a:latin typeface="Century Gothic" panose="020B0502020202020204" pitchFamily="34" charset="0"/>
                </a:rPr>
                <a:t>11/1/2019</a:t>
              </a:r>
            </a:p>
            <a:p>
              <a:pPr algn="r">
                <a:lnSpc>
                  <a:spcPts val="2350"/>
                </a:lnSpc>
              </a:pPr>
              <a:r>
                <a:rPr lang="en-US" sz="1200" dirty="0">
                  <a:solidFill>
                    <a:schemeClr val="tx1">
                      <a:lumMod val="75000"/>
                      <a:lumOff val="25000"/>
                    </a:schemeClr>
                  </a:solidFill>
                  <a:latin typeface="Century Gothic" panose="020B0502020202020204" pitchFamily="34" charset="0"/>
                </a:rPr>
                <a:t>12/1/2019</a:t>
              </a:r>
            </a:p>
            <a:p>
              <a:pPr algn="r">
                <a:lnSpc>
                  <a:spcPts val="2350"/>
                </a:lnSpc>
              </a:pPr>
              <a:r>
                <a:rPr lang="en-US" sz="1200" dirty="0">
                  <a:solidFill>
                    <a:schemeClr val="tx1">
                      <a:lumMod val="75000"/>
                      <a:lumOff val="25000"/>
                    </a:schemeClr>
                  </a:solidFill>
                  <a:latin typeface="Century Gothic" panose="020B0502020202020204" pitchFamily="34" charset="0"/>
                </a:rPr>
                <a:t>1/1/2020</a:t>
              </a:r>
            </a:p>
            <a:p>
              <a:pPr algn="r">
                <a:lnSpc>
                  <a:spcPts val="2350"/>
                </a:lnSpc>
              </a:pPr>
              <a:r>
                <a:rPr lang="en-US" sz="1200" dirty="0">
                  <a:solidFill>
                    <a:schemeClr val="tx1">
                      <a:lumMod val="75000"/>
                      <a:lumOff val="25000"/>
                    </a:schemeClr>
                  </a:solidFill>
                  <a:latin typeface="Century Gothic" panose="020B0502020202020204" pitchFamily="34" charset="0"/>
                </a:rPr>
                <a:t>2/1/2020</a:t>
              </a:r>
            </a:p>
            <a:p>
              <a:pPr algn="r">
                <a:lnSpc>
                  <a:spcPts val="2350"/>
                </a:lnSpc>
              </a:pPr>
              <a:r>
                <a:rPr lang="en-US" sz="1200" dirty="0">
                  <a:solidFill>
                    <a:schemeClr val="tx1">
                      <a:lumMod val="75000"/>
                      <a:lumOff val="25000"/>
                    </a:schemeClr>
                  </a:solidFill>
                  <a:latin typeface="Century Gothic" panose="020B0502020202020204" pitchFamily="34" charset="0"/>
                </a:rPr>
                <a:t>3/1/2020</a:t>
              </a:r>
            </a:p>
            <a:p>
              <a:pPr algn="r">
                <a:lnSpc>
                  <a:spcPts val="2350"/>
                </a:lnSpc>
              </a:pPr>
              <a:r>
                <a:rPr lang="en-US" sz="1200" dirty="0">
                  <a:solidFill>
                    <a:schemeClr val="tx1">
                      <a:lumMod val="75000"/>
                      <a:lumOff val="25000"/>
                    </a:schemeClr>
                  </a:solidFill>
                  <a:latin typeface="Century Gothic" panose="020B0502020202020204" pitchFamily="34" charset="0"/>
                </a:rPr>
                <a:t>4/1/2020</a:t>
              </a:r>
            </a:p>
            <a:p>
              <a:pPr algn="r">
                <a:lnSpc>
                  <a:spcPts val="2350"/>
                </a:lnSpc>
              </a:pPr>
              <a:r>
                <a:rPr lang="en-US" sz="1200" dirty="0">
                  <a:solidFill>
                    <a:schemeClr val="tx1">
                      <a:lumMod val="75000"/>
                      <a:lumOff val="25000"/>
                    </a:schemeClr>
                  </a:solidFill>
                  <a:latin typeface="Century Gothic" panose="020B0502020202020204" pitchFamily="34" charset="0"/>
                </a:rPr>
                <a:t>5/1/2020</a:t>
              </a:r>
            </a:p>
            <a:p>
              <a:pPr algn="r">
                <a:lnSpc>
                  <a:spcPts val="2350"/>
                </a:lnSpc>
              </a:pPr>
              <a:r>
                <a:rPr lang="en-US" sz="1200" dirty="0">
                  <a:solidFill>
                    <a:schemeClr val="tx1">
                      <a:lumMod val="75000"/>
                      <a:lumOff val="25000"/>
                    </a:schemeClr>
                  </a:solidFill>
                  <a:latin typeface="Century Gothic" panose="020B0502020202020204" pitchFamily="34" charset="0"/>
                </a:rPr>
                <a:t>6/1/2020</a:t>
              </a:r>
            </a:p>
            <a:p>
              <a:pPr algn="r">
                <a:lnSpc>
                  <a:spcPts val="2350"/>
                </a:lnSpc>
              </a:pPr>
              <a:r>
                <a:rPr lang="en-US" sz="1200" dirty="0">
                  <a:solidFill>
                    <a:schemeClr val="tx1">
                      <a:lumMod val="75000"/>
                      <a:lumOff val="25000"/>
                    </a:schemeClr>
                  </a:solidFill>
                  <a:latin typeface="Century Gothic" panose="020B0502020202020204" pitchFamily="34" charset="0"/>
                </a:rPr>
                <a:t>7/1/2020</a:t>
              </a:r>
            </a:p>
            <a:p>
              <a:pPr algn="r">
                <a:lnSpc>
                  <a:spcPts val="2350"/>
                </a:lnSpc>
              </a:pPr>
              <a:r>
                <a:rPr lang="en-US" sz="1200" dirty="0">
                  <a:solidFill>
                    <a:schemeClr val="tx1">
                      <a:lumMod val="75000"/>
                      <a:lumOff val="25000"/>
                    </a:schemeClr>
                  </a:solidFill>
                  <a:latin typeface="Century Gothic" panose="020B0502020202020204" pitchFamily="34" charset="0"/>
                </a:rPr>
                <a:t>8/1/2020</a:t>
              </a:r>
            </a:p>
            <a:p>
              <a:pPr algn="r">
                <a:lnSpc>
                  <a:spcPts val="2350"/>
                </a:lnSpc>
              </a:pPr>
              <a:r>
                <a:rPr lang="en-US" sz="1200" dirty="0">
                  <a:solidFill>
                    <a:schemeClr val="tx1">
                      <a:lumMod val="75000"/>
                      <a:lumOff val="25000"/>
                    </a:schemeClr>
                  </a:solidFill>
                  <a:latin typeface="Century Gothic" panose="020B0502020202020204" pitchFamily="34" charset="0"/>
                </a:rPr>
                <a:t>9/1/2020</a:t>
              </a:r>
            </a:p>
            <a:p>
              <a:pPr algn="r">
                <a:lnSpc>
                  <a:spcPts val="2350"/>
                </a:lnSpc>
              </a:pPr>
              <a:r>
                <a:rPr lang="en-US" sz="1200" dirty="0">
                  <a:solidFill>
                    <a:schemeClr val="tx1">
                      <a:lumMod val="75000"/>
                      <a:lumOff val="25000"/>
                    </a:schemeClr>
                  </a:solidFill>
                  <a:latin typeface="Century Gothic" panose="020B0502020202020204" pitchFamily="34" charset="0"/>
                </a:rPr>
                <a:t>10/1/2020</a:t>
              </a:r>
            </a:p>
            <a:p>
              <a:pPr algn="r">
                <a:lnSpc>
                  <a:spcPts val="2350"/>
                </a:lnSpc>
              </a:pPr>
              <a:r>
                <a:rPr lang="en-US" sz="1200" dirty="0">
                  <a:solidFill>
                    <a:schemeClr val="tx1">
                      <a:lumMod val="75000"/>
                      <a:lumOff val="25000"/>
                    </a:schemeClr>
                  </a:solidFill>
                  <a:latin typeface="Century Gothic" panose="020B0502020202020204" pitchFamily="34" charset="0"/>
                </a:rPr>
                <a:t>11/1/2020</a:t>
              </a:r>
            </a:p>
            <a:p>
              <a:pPr algn="r">
                <a:lnSpc>
                  <a:spcPts val="2350"/>
                </a:lnSpc>
              </a:pPr>
              <a:r>
                <a:rPr lang="en-US" sz="1200" dirty="0">
                  <a:solidFill>
                    <a:schemeClr val="tx1">
                      <a:lumMod val="75000"/>
                      <a:lumOff val="25000"/>
                    </a:schemeClr>
                  </a:solidFill>
                  <a:latin typeface="Century Gothic" panose="020B0502020202020204" pitchFamily="34" charset="0"/>
                </a:rPr>
                <a:t>12/1/2020</a:t>
              </a:r>
            </a:p>
            <a:p>
              <a:pPr algn="r">
                <a:lnSpc>
                  <a:spcPts val="2350"/>
                </a:lnSpc>
              </a:pPr>
              <a:r>
                <a:rPr lang="en-US" sz="1200" dirty="0">
                  <a:solidFill>
                    <a:schemeClr val="tx1">
                      <a:lumMod val="75000"/>
                      <a:lumOff val="25000"/>
                    </a:schemeClr>
                  </a:solidFill>
                  <a:latin typeface="Century Gothic" panose="020B0502020202020204" pitchFamily="34" charset="0"/>
                </a:rPr>
                <a:t>1/1/2021</a:t>
              </a:r>
            </a:p>
            <a:p>
              <a:pPr algn="r">
                <a:lnSpc>
                  <a:spcPts val="2350"/>
                </a:lnSpc>
              </a:pPr>
              <a:r>
                <a:rPr lang="en-US" sz="1200" dirty="0">
                  <a:solidFill>
                    <a:schemeClr val="tx1">
                      <a:lumMod val="75000"/>
                      <a:lumOff val="25000"/>
                    </a:schemeClr>
                  </a:solidFill>
                  <a:latin typeface="Century Gothic" panose="020B0502020202020204" pitchFamily="34" charset="0"/>
                </a:rPr>
                <a:t>2/1/2021</a:t>
              </a:r>
            </a:p>
            <a:p>
              <a:pPr algn="r">
                <a:lnSpc>
                  <a:spcPts val="2350"/>
                </a:lnSpc>
              </a:pPr>
              <a:r>
                <a:rPr lang="en-US" sz="1200" dirty="0">
                  <a:solidFill>
                    <a:schemeClr val="tx1">
                      <a:lumMod val="75000"/>
                      <a:lumOff val="25000"/>
                    </a:schemeClr>
                  </a:solidFill>
                  <a:latin typeface="Century Gothic" panose="020B0502020202020204" pitchFamily="34" charset="0"/>
                </a:rPr>
                <a:t>3/1/2021</a:t>
              </a:r>
            </a:p>
            <a:p>
              <a:pPr algn="r">
                <a:lnSpc>
                  <a:spcPts val="2350"/>
                </a:lnSpc>
              </a:pPr>
              <a:r>
                <a:rPr lang="en-US" sz="1200" dirty="0">
                  <a:solidFill>
                    <a:schemeClr val="tx1">
                      <a:lumMod val="75000"/>
                      <a:lumOff val="25000"/>
                    </a:schemeClr>
                  </a:solidFill>
                  <a:latin typeface="Century Gothic" panose="020B0502020202020204" pitchFamily="34" charset="0"/>
                </a:rPr>
                <a:t>4/1/2021</a:t>
              </a:r>
            </a:p>
            <a:p>
              <a:pPr algn="r">
                <a:lnSpc>
                  <a:spcPts val="2350"/>
                </a:lnSpc>
              </a:pPr>
              <a:r>
                <a:rPr lang="en-US" sz="1200" dirty="0">
                  <a:solidFill>
                    <a:schemeClr val="tx1">
                      <a:lumMod val="75000"/>
                      <a:lumOff val="25000"/>
                    </a:schemeClr>
                  </a:solidFill>
                  <a:latin typeface="Century Gothic" panose="020B0502020202020204" pitchFamily="34" charset="0"/>
                </a:rPr>
                <a:t>5/1/2021</a:t>
              </a:r>
            </a:p>
            <a:p>
              <a:pPr algn="r">
                <a:lnSpc>
                  <a:spcPts val="2350"/>
                </a:lnSpc>
              </a:pPr>
              <a:r>
                <a:rPr lang="en-US" sz="1200" dirty="0">
                  <a:solidFill>
                    <a:schemeClr val="tx1">
                      <a:lumMod val="75000"/>
                      <a:lumOff val="25000"/>
                    </a:schemeClr>
                  </a:solidFill>
                  <a:latin typeface="Century Gothic" panose="020B0502020202020204" pitchFamily="34" charset="0"/>
                </a:rPr>
                <a:t>6/1/2021</a:t>
              </a:r>
            </a:p>
            <a:p>
              <a:pPr algn="r">
                <a:lnSpc>
                  <a:spcPts val="2350"/>
                </a:lnSpc>
              </a:pPr>
              <a:r>
                <a:rPr lang="en-US" sz="1200" dirty="0">
                  <a:solidFill>
                    <a:schemeClr val="tx1">
                      <a:lumMod val="75000"/>
                      <a:lumOff val="25000"/>
                    </a:schemeClr>
                  </a:solidFill>
                  <a:latin typeface="Century Gothic" panose="020B0502020202020204" pitchFamily="34" charset="0"/>
                </a:rPr>
                <a:t>7/1/2021</a:t>
              </a:r>
            </a:p>
            <a:p>
              <a:pPr algn="r">
                <a:lnSpc>
                  <a:spcPts val="2350"/>
                </a:lnSpc>
              </a:pPr>
              <a:r>
                <a:rPr lang="en-US" sz="1200" dirty="0">
                  <a:solidFill>
                    <a:schemeClr val="tx1">
                      <a:lumMod val="75000"/>
                      <a:lumOff val="25000"/>
                    </a:schemeClr>
                  </a:solidFill>
                  <a:latin typeface="Century Gothic" panose="020B0502020202020204" pitchFamily="34" charset="0"/>
                </a:rPr>
                <a:t>8/1/2021</a:t>
              </a:r>
            </a:p>
            <a:p>
              <a:pPr algn="r">
                <a:lnSpc>
                  <a:spcPts val="2350"/>
                </a:lnSpc>
              </a:pPr>
              <a:r>
                <a:rPr lang="en-US" sz="1200" dirty="0">
                  <a:solidFill>
                    <a:schemeClr val="tx1">
                      <a:lumMod val="75000"/>
                      <a:lumOff val="25000"/>
                    </a:schemeClr>
                  </a:solidFill>
                  <a:latin typeface="Century Gothic" panose="020B0502020202020204" pitchFamily="34" charset="0"/>
                </a:rPr>
                <a:t>9/1/2021</a:t>
              </a:r>
            </a:p>
            <a:p>
              <a:pPr algn="r">
                <a:lnSpc>
                  <a:spcPts val="2350"/>
                </a:lnSpc>
              </a:pPr>
              <a:r>
                <a:rPr lang="en-US" sz="1200" dirty="0">
                  <a:solidFill>
                    <a:schemeClr val="tx1">
                      <a:lumMod val="75000"/>
                      <a:lumOff val="25000"/>
                    </a:schemeClr>
                  </a:solidFill>
                  <a:latin typeface="Century Gothic" panose="020B0502020202020204" pitchFamily="34" charset="0"/>
                </a:rPr>
                <a:t>10/1/2021</a:t>
              </a:r>
            </a:p>
            <a:p>
              <a:pPr algn="r">
                <a:lnSpc>
                  <a:spcPts val="2400"/>
                </a:lnSpc>
              </a:pPr>
              <a:endParaRPr lang="en-US" sz="1200" dirty="0">
                <a:solidFill>
                  <a:schemeClr val="tx1">
                    <a:lumMod val="75000"/>
                    <a:lumOff val="25000"/>
                  </a:schemeClr>
                </a:solidFill>
                <a:latin typeface="Century Gothic" panose="020B0502020202020204" pitchFamily="34" charset="0"/>
              </a:endParaRPr>
            </a:p>
            <a:p>
              <a:pPr algn="r">
                <a:lnSpc>
                  <a:spcPts val="2400"/>
                </a:lnSpc>
              </a:pPr>
              <a:endParaRPr lang="en-US" sz="1200" dirty="0">
                <a:solidFill>
                  <a:schemeClr val="tx1">
                    <a:lumMod val="75000"/>
                    <a:lumOff val="25000"/>
                  </a:schemeClr>
                </a:solidFill>
                <a:latin typeface="Century Gothic" panose="020B0502020202020204" pitchFamily="34" charset="0"/>
              </a:endParaRPr>
            </a:p>
          </p:txBody>
        </p:sp>
        <p:sp>
          <p:nvSpPr>
            <p:cNvPr id="7" name="TextBox 6">
              <a:extLst>
                <a:ext uri="{FF2B5EF4-FFF2-40B4-BE49-F238E27FC236}">
                  <a16:creationId xmlns:a16="http://schemas.microsoft.com/office/drawing/2014/main" id="{7D6F2F61-6E9E-5505-4DBC-71823581F0C1}"/>
                </a:ext>
              </a:extLst>
            </p:cNvPr>
            <p:cNvSpPr txBox="1"/>
            <p:nvPr/>
          </p:nvSpPr>
          <p:spPr>
            <a:xfrm rot="16200000">
              <a:off x="-164494" y="2891318"/>
              <a:ext cx="1709882" cy="553998"/>
            </a:xfrm>
            <a:prstGeom prst="rect">
              <a:avLst/>
            </a:prstGeom>
            <a:noFill/>
          </p:spPr>
          <p:txBody>
            <a:bodyPr wrap="square" rtlCol="0">
              <a:spAutoFit/>
            </a:bodyPr>
            <a:lstStyle/>
            <a:p>
              <a:r>
                <a:rPr lang="en-US" sz="1400" dirty="0">
                  <a:solidFill>
                    <a:schemeClr val="tx1">
                      <a:lumMod val="75000"/>
                      <a:lumOff val="25000"/>
                    </a:schemeClr>
                  </a:solidFill>
                  <a:latin typeface="Century Gothic" panose="020B0502020202020204" pitchFamily="34" charset="0"/>
                </a:rPr>
                <a:t>% Snow Cover</a:t>
              </a:r>
            </a:p>
            <a:p>
              <a:endParaRPr lang="en-US" sz="1600" dirty="0">
                <a:solidFill>
                  <a:schemeClr val="tx1">
                    <a:lumMod val="75000"/>
                    <a:lumOff val="25000"/>
                  </a:schemeClr>
                </a:solidFill>
              </a:endParaRPr>
            </a:p>
          </p:txBody>
        </p:sp>
      </p:grpSp>
    </p:spTree>
    <p:extLst>
      <p:ext uri="{BB962C8B-B14F-4D97-AF65-F5344CB8AC3E}">
        <p14:creationId xmlns:p14="http://schemas.microsoft.com/office/powerpoint/2010/main" val="27746244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39C6C64-864D-D09A-F980-A4441970B531}"/>
              </a:ext>
            </a:extLst>
          </p:cNvPr>
          <p:cNvSpPr txBox="1"/>
          <p:nvPr/>
        </p:nvSpPr>
        <p:spPr>
          <a:xfrm>
            <a:off x="381647" y="246134"/>
            <a:ext cx="1079594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4DAEB3"/>
                </a:solidFill>
                <a:latin typeface="Century Gothic"/>
              </a:rPr>
              <a:t>RESULTS: Snow Cover Time Series</a:t>
            </a:r>
            <a:endParaRPr lang="en-US" sz="4000"/>
          </a:p>
        </p:txBody>
      </p:sp>
      <p:grpSp>
        <p:nvGrpSpPr>
          <p:cNvPr id="38" name="Group 37">
            <a:extLst>
              <a:ext uri="{FF2B5EF4-FFF2-40B4-BE49-F238E27FC236}">
                <a16:creationId xmlns:a16="http://schemas.microsoft.com/office/drawing/2014/main" id="{F8004976-9C06-C65C-F90C-E7C73BEC3A0D}"/>
              </a:ext>
            </a:extLst>
          </p:cNvPr>
          <p:cNvGrpSpPr/>
          <p:nvPr/>
        </p:nvGrpSpPr>
        <p:grpSpPr>
          <a:xfrm>
            <a:off x="194537" y="665418"/>
            <a:ext cx="11435560" cy="5788819"/>
            <a:chOff x="194537" y="665418"/>
            <a:chExt cx="11435560" cy="5788819"/>
          </a:xfrm>
        </p:grpSpPr>
        <p:graphicFrame>
          <p:nvGraphicFramePr>
            <p:cNvPr id="20" name="Chart 19">
              <a:extLst>
                <a:ext uri="{FF2B5EF4-FFF2-40B4-BE49-F238E27FC236}">
                  <a16:creationId xmlns:a16="http://schemas.microsoft.com/office/drawing/2014/main" id="{1AE90B7C-6412-4EA8-899C-2ECA2F6F4F95}"/>
                </a:ext>
              </a:extLst>
            </p:cNvPr>
            <p:cNvGraphicFramePr>
              <a:graphicFrameLocks/>
            </p:cNvGraphicFramePr>
            <p:nvPr>
              <p:extLst>
                <p:ext uri="{D42A27DB-BD31-4B8C-83A1-F6EECF244321}">
                  <p14:modId xmlns:p14="http://schemas.microsoft.com/office/powerpoint/2010/main" val="537993818"/>
                </p:ext>
              </p:extLst>
            </p:nvPr>
          </p:nvGraphicFramePr>
          <p:xfrm>
            <a:off x="327328" y="3714919"/>
            <a:ext cx="10826033" cy="27393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1">
              <a:extLst>
                <a:ext uri="{FF2B5EF4-FFF2-40B4-BE49-F238E27FC236}">
                  <a16:creationId xmlns:a16="http://schemas.microsoft.com/office/drawing/2014/main" id="{9A63B41C-8E2A-482B-B071-6CB3A57F0CDA}"/>
                </a:ext>
              </a:extLst>
            </p:cNvPr>
            <p:cNvGraphicFramePr>
              <a:graphicFrameLocks/>
            </p:cNvGraphicFramePr>
            <p:nvPr>
              <p:extLst>
                <p:ext uri="{D42A27DB-BD31-4B8C-83A1-F6EECF244321}">
                  <p14:modId xmlns:p14="http://schemas.microsoft.com/office/powerpoint/2010/main" val="3927874359"/>
                </p:ext>
              </p:extLst>
            </p:nvPr>
          </p:nvGraphicFramePr>
          <p:xfrm>
            <a:off x="353979" y="880275"/>
            <a:ext cx="10820165" cy="2726007"/>
          </p:xfrm>
          <a:graphic>
            <a:graphicData uri="http://schemas.openxmlformats.org/drawingml/2006/chart">
              <c:chart xmlns:c="http://schemas.openxmlformats.org/drawingml/2006/chart" xmlns:r="http://schemas.openxmlformats.org/officeDocument/2006/relationships" r:id="rId4"/>
            </a:graphicData>
          </a:graphic>
        </p:graphicFrame>
        <p:sp>
          <p:nvSpPr>
            <p:cNvPr id="27" name="TextBox 26">
              <a:extLst>
                <a:ext uri="{FF2B5EF4-FFF2-40B4-BE49-F238E27FC236}">
                  <a16:creationId xmlns:a16="http://schemas.microsoft.com/office/drawing/2014/main" id="{4AD4E60D-7838-C80B-5596-6C91B960B697}"/>
                </a:ext>
              </a:extLst>
            </p:cNvPr>
            <p:cNvSpPr txBox="1"/>
            <p:nvPr/>
          </p:nvSpPr>
          <p:spPr>
            <a:xfrm rot="16200000">
              <a:off x="5567513" y="433438"/>
              <a:ext cx="726664" cy="10671063"/>
            </a:xfrm>
            <a:prstGeom prst="rect">
              <a:avLst/>
            </a:prstGeom>
            <a:solidFill>
              <a:schemeClr val="bg1"/>
            </a:solidFill>
          </p:spPr>
          <p:txBody>
            <a:bodyPr wrap="square" rtlCol="0">
              <a:spAutoFit/>
            </a:bodyPr>
            <a:lstStyle/>
            <a:p>
              <a:pPr algn="r">
                <a:lnSpc>
                  <a:spcPts val="2300"/>
                </a:lnSpc>
              </a:pPr>
              <a:r>
                <a:rPr lang="en-US" sz="900">
                  <a:solidFill>
                    <a:schemeClr val="tx1">
                      <a:lumMod val="75000"/>
                      <a:lumOff val="25000"/>
                    </a:schemeClr>
                  </a:solidFill>
                  <a:latin typeface="Century Gothic" panose="020B0502020202020204" pitchFamily="34" charset="0"/>
                </a:rPr>
                <a:t>1/1/2019</a:t>
              </a:r>
            </a:p>
            <a:p>
              <a:pPr algn="r">
                <a:lnSpc>
                  <a:spcPts val="2300"/>
                </a:lnSpc>
              </a:pPr>
              <a:r>
                <a:rPr lang="en-US" sz="900">
                  <a:solidFill>
                    <a:schemeClr val="tx1">
                      <a:lumMod val="75000"/>
                      <a:lumOff val="25000"/>
                    </a:schemeClr>
                  </a:solidFill>
                  <a:latin typeface="Century Gothic" panose="020B0502020202020204" pitchFamily="34" charset="0"/>
                </a:rPr>
                <a:t>2/1/2019</a:t>
              </a:r>
            </a:p>
            <a:p>
              <a:pPr algn="r">
                <a:lnSpc>
                  <a:spcPts val="2300"/>
                </a:lnSpc>
              </a:pPr>
              <a:r>
                <a:rPr lang="en-US" sz="900">
                  <a:solidFill>
                    <a:schemeClr val="tx1">
                      <a:lumMod val="75000"/>
                      <a:lumOff val="25000"/>
                    </a:schemeClr>
                  </a:solidFill>
                  <a:latin typeface="Century Gothic" panose="020B0502020202020204" pitchFamily="34" charset="0"/>
                </a:rPr>
                <a:t>3/1/2019</a:t>
              </a:r>
            </a:p>
            <a:p>
              <a:pPr algn="r">
                <a:lnSpc>
                  <a:spcPts val="2300"/>
                </a:lnSpc>
              </a:pPr>
              <a:r>
                <a:rPr lang="en-US" sz="900">
                  <a:solidFill>
                    <a:schemeClr val="tx1">
                      <a:lumMod val="75000"/>
                      <a:lumOff val="25000"/>
                    </a:schemeClr>
                  </a:solidFill>
                  <a:latin typeface="Century Gothic" panose="020B0502020202020204" pitchFamily="34" charset="0"/>
                </a:rPr>
                <a:t>4/1/2019</a:t>
              </a:r>
            </a:p>
            <a:p>
              <a:pPr algn="r">
                <a:lnSpc>
                  <a:spcPts val="2300"/>
                </a:lnSpc>
              </a:pPr>
              <a:r>
                <a:rPr lang="en-US" sz="900">
                  <a:solidFill>
                    <a:schemeClr val="tx1">
                      <a:lumMod val="75000"/>
                      <a:lumOff val="25000"/>
                    </a:schemeClr>
                  </a:solidFill>
                  <a:latin typeface="Century Gothic" panose="020B0502020202020204" pitchFamily="34" charset="0"/>
                </a:rPr>
                <a:t>5/1/2019</a:t>
              </a:r>
            </a:p>
            <a:p>
              <a:pPr algn="r">
                <a:lnSpc>
                  <a:spcPts val="2300"/>
                </a:lnSpc>
              </a:pPr>
              <a:r>
                <a:rPr lang="en-US" sz="900">
                  <a:solidFill>
                    <a:schemeClr val="tx1">
                      <a:lumMod val="75000"/>
                      <a:lumOff val="25000"/>
                    </a:schemeClr>
                  </a:solidFill>
                  <a:latin typeface="Century Gothic" panose="020B0502020202020204" pitchFamily="34" charset="0"/>
                </a:rPr>
                <a:t>6/1/2019</a:t>
              </a:r>
            </a:p>
            <a:p>
              <a:pPr algn="r">
                <a:lnSpc>
                  <a:spcPts val="2300"/>
                </a:lnSpc>
              </a:pPr>
              <a:r>
                <a:rPr lang="en-US" sz="900">
                  <a:solidFill>
                    <a:schemeClr val="tx1">
                      <a:lumMod val="75000"/>
                      <a:lumOff val="25000"/>
                    </a:schemeClr>
                  </a:solidFill>
                  <a:latin typeface="Century Gothic" panose="020B0502020202020204" pitchFamily="34" charset="0"/>
                </a:rPr>
                <a:t>7/1/2019</a:t>
              </a:r>
            </a:p>
            <a:p>
              <a:pPr algn="r">
                <a:lnSpc>
                  <a:spcPts val="2300"/>
                </a:lnSpc>
              </a:pPr>
              <a:r>
                <a:rPr lang="en-US" sz="900">
                  <a:solidFill>
                    <a:schemeClr val="tx1">
                      <a:lumMod val="75000"/>
                      <a:lumOff val="25000"/>
                    </a:schemeClr>
                  </a:solidFill>
                  <a:latin typeface="Century Gothic" panose="020B0502020202020204" pitchFamily="34" charset="0"/>
                </a:rPr>
                <a:t>8/1/2019</a:t>
              </a:r>
            </a:p>
            <a:p>
              <a:pPr algn="r">
                <a:lnSpc>
                  <a:spcPts val="2300"/>
                </a:lnSpc>
              </a:pPr>
              <a:r>
                <a:rPr lang="en-US" sz="900">
                  <a:solidFill>
                    <a:schemeClr val="tx1">
                      <a:lumMod val="75000"/>
                      <a:lumOff val="25000"/>
                    </a:schemeClr>
                  </a:solidFill>
                  <a:latin typeface="Century Gothic" panose="020B0502020202020204" pitchFamily="34" charset="0"/>
                </a:rPr>
                <a:t>9/1/2019</a:t>
              </a:r>
            </a:p>
            <a:p>
              <a:pPr algn="r">
                <a:lnSpc>
                  <a:spcPts val="2300"/>
                </a:lnSpc>
              </a:pPr>
              <a:r>
                <a:rPr lang="en-US" sz="900">
                  <a:solidFill>
                    <a:schemeClr val="tx1">
                      <a:lumMod val="75000"/>
                      <a:lumOff val="25000"/>
                    </a:schemeClr>
                  </a:solidFill>
                  <a:latin typeface="Century Gothic" panose="020B0502020202020204" pitchFamily="34" charset="0"/>
                </a:rPr>
                <a:t>10/1/2019</a:t>
              </a:r>
            </a:p>
            <a:p>
              <a:pPr algn="r">
                <a:lnSpc>
                  <a:spcPts val="2300"/>
                </a:lnSpc>
              </a:pPr>
              <a:r>
                <a:rPr lang="en-US" sz="900">
                  <a:solidFill>
                    <a:schemeClr val="tx1">
                      <a:lumMod val="75000"/>
                      <a:lumOff val="25000"/>
                    </a:schemeClr>
                  </a:solidFill>
                  <a:latin typeface="Century Gothic" panose="020B0502020202020204" pitchFamily="34" charset="0"/>
                </a:rPr>
                <a:t>11/1/2019</a:t>
              </a:r>
            </a:p>
            <a:p>
              <a:pPr algn="r">
                <a:lnSpc>
                  <a:spcPts val="2300"/>
                </a:lnSpc>
              </a:pPr>
              <a:r>
                <a:rPr lang="en-US" sz="900">
                  <a:solidFill>
                    <a:schemeClr val="tx1">
                      <a:lumMod val="75000"/>
                      <a:lumOff val="25000"/>
                    </a:schemeClr>
                  </a:solidFill>
                  <a:latin typeface="Century Gothic" panose="020B0502020202020204" pitchFamily="34" charset="0"/>
                </a:rPr>
                <a:t>12/1/2019</a:t>
              </a:r>
            </a:p>
            <a:p>
              <a:pPr algn="r">
                <a:lnSpc>
                  <a:spcPts val="2300"/>
                </a:lnSpc>
              </a:pPr>
              <a:r>
                <a:rPr lang="en-US" sz="900">
                  <a:solidFill>
                    <a:schemeClr val="tx1">
                      <a:lumMod val="75000"/>
                      <a:lumOff val="25000"/>
                    </a:schemeClr>
                  </a:solidFill>
                  <a:latin typeface="Century Gothic" panose="020B0502020202020204" pitchFamily="34" charset="0"/>
                </a:rPr>
                <a:t>1/1/2020</a:t>
              </a:r>
            </a:p>
            <a:p>
              <a:pPr algn="r">
                <a:lnSpc>
                  <a:spcPts val="2300"/>
                </a:lnSpc>
              </a:pPr>
              <a:r>
                <a:rPr lang="en-US" sz="900">
                  <a:solidFill>
                    <a:schemeClr val="tx1">
                      <a:lumMod val="75000"/>
                      <a:lumOff val="25000"/>
                    </a:schemeClr>
                  </a:solidFill>
                  <a:latin typeface="Century Gothic" panose="020B0502020202020204" pitchFamily="34" charset="0"/>
                </a:rPr>
                <a:t>2/1/2020</a:t>
              </a:r>
            </a:p>
            <a:p>
              <a:pPr algn="r">
                <a:lnSpc>
                  <a:spcPts val="2300"/>
                </a:lnSpc>
              </a:pPr>
              <a:r>
                <a:rPr lang="en-US" sz="900">
                  <a:solidFill>
                    <a:schemeClr val="tx1">
                      <a:lumMod val="75000"/>
                      <a:lumOff val="25000"/>
                    </a:schemeClr>
                  </a:solidFill>
                  <a:latin typeface="Century Gothic" panose="020B0502020202020204" pitchFamily="34" charset="0"/>
                </a:rPr>
                <a:t>3/1/2020</a:t>
              </a:r>
            </a:p>
            <a:p>
              <a:pPr algn="r">
                <a:lnSpc>
                  <a:spcPts val="2300"/>
                </a:lnSpc>
              </a:pPr>
              <a:r>
                <a:rPr lang="en-US" sz="900">
                  <a:solidFill>
                    <a:schemeClr val="tx1">
                      <a:lumMod val="75000"/>
                      <a:lumOff val="25000"/>
                    </a:schemeClr>
                  </a:solidFill>
                  <a:latin typeface="Century Gothic" panose="020B0502020202020204" pitchFamily="34" charset="0"/>
                </a:rPr>
                <a:t>4/1/2020</a:t>
              </a:r>
            </a:p>
            <a:p>
              <a:pPr algn="r">
                <a:lnSpc>
                  <a:spcPts val="2300"/>
                </a:lnSpc>
              </a:pPr>
              <a:r>
                <a:rPr lang="en-US" sz="900">
                  <a:solidFill>
                    <a:schemeClr val="tx1">
                      <a:lumMod val="75000"/>
                      <a:lumOff val="25000"/>
                    </a:schemeClr>
                  </a:solidFill>
                  <a:latin typeface="Century Gothic" panose="020B0502020202020204" pitchFamily="34" charset="0"/>
                </a:rPr>
                <a:t>5/1/2020</a:t>
              </a:r>
            </a:p>
            <a:p>
              <a:pPr algn="r">
                <a:lnSpc>
                  <a:spcPts val="2300"/>
                </a:lnSpc>
              </a:pPr>
              <a:r>
                <a:rPr lang="en-US" sz="900">
                  <a:solidFill>
                    <a:schemeClr val="tx1">
                      <a:lumMod val="75000"/>
                      <a:lumOff val="25000"/>
                    </a:schemeClr>
                  </a:solidFill>
                  <a:latin typeface="Century Gothic" panose="020B0502020202020204" pitchFamily="34" charset="0"/>
                </a:rPr>
                <a:t>6/1/2020</a:t>
              </a:r>
            </a:p>
            <a:p>
              <a:pPr algn="r">
                <a:lnSpc>
                  <a:spcPts val="2300"/>
                </a:lnSpc>
              </a:pPr>
              <a:r>
                <a:rPr lang="en-US" sz="900">
                  <a:solidFill>
                    <a:schemeClr val="tx1">
                      <a:lumMod val="75000"/>
                      <a:lumOff val="25000"/>
                    </a:schemeClr>
                  </a:solidFill>
                  <a:latin typeface="Century Gothic" panose="020B0502020202020204" pitchFamily="34" charset="0"/>
                </a:rPr>
                <a:t>7/1/2020</a:t>
              </a:r>
            </a:p>
            <a:p>
              <a:pPr algn="r">
                <a:lnSpc>
                  <a:spcPts val="2300"/>
                </a:lnSpc>
              </a:pPr>
              <a:r>
                <a:rPr lang="en-US" sz="900">
                  <a:solidFill>
                    <a:schemeClr val="tx1">
                      <a:lumMod val="75000"/>
                      <a:lumOff val="25000"/>
                    </a:schemeClr>
                  </a:solidFill>
                  <a:latin typeface="Century Gothic" panose="020B0502020202020204" pitchFamily="34" charset="0"/>
                </a:rPr>
                <a:t>8/1/2020</a:t>
              </a:r>
            </a:p>
            <a:p>
              <a:pPr algn="r">
                <a:lnSpc>
                  <a:spcPts val="2300"/>
                </a:lnSpc>
              </a:pPr>
              <a:r>
                <a:rPr lang="en-US" sz="900">
                  <a:solidFill>
                    <a:schemeClr val="tx1">
                      <a:lumMod val="75000"/>
                      <a:lumOff val="25000"/>
                    </a:schemeClr>
                  </a:solidFill>
                  <a:latin typeface="Century Gothic" panose="020B0502020202020204" pitchFamily="34" charset="0"/>
                </a:rPr>
                <a:t>9/1/2020</a:t>
              </a:r>
            </a:p>
            <a:p>
              <a:pPr algn="r">
                <a:lnSpc>
                  <a:spcPts val="2300"/>
                </a:lnSpc>
              </a:pPr>
              <a:r>
                <a:rPr lang="en-US" sz="900">
                  <a:solidFill>
                    <a:schemeClr val="tx1">
                      <a:lumMod val="75000"/>
                      <a:lumOff val="25000"/>
                    </a:schemeClr>
                  </a:solidFill>
                  <a:latin typeface="Century Gothic" panose="020B0502020202020204" pitchFamily="34" charset="0"/>
                </a:rPr>
                <a:t>10/1/2020</a:t>
              </a:r>
            </a:p>
            <a:p>
              <a:pPr algn="r">
                <a:lnSpc>
                  <a:spcPts val="2300"/>
                </a:lnSpc>
              </a:pPr>
              <a:r>
                <a:rPr lang="en-US" sz="900">
                  <a:solidFill>
                    <a:schemeClr val="tx1">
                      <a:lumMod val="75000"/>
                      <a:lumOff val="25000"/>
                    </a:schemeClr>
                  </a:solidFill>
                  <a:latin typeface="Century Gothic" panose="020B0502020202020204" pitchFamily="34" charset="0"/>
                </a:rPr>
                <a:t>11/1/2020</a:t>
              </a:r>
            </a:p>
            <a:p>
              <a:pPr algn="r">
                <a:lnSpc>
                  <a:spcPts val="2300"/>
                </a:lnSpc>
              </a:pPr>
              <a:r>
                <a:rPr lang="en-US" sz="900">
                  <a:solidFill>
                    <a:schemeClr val="tx1">
                      <a:lumMod val="75000"/>
                      <a:lumOff val="25000"/>
                    </a:schemeClr>
                  </a:solidFill>
                  <a:latin typeface="Century Gothic" panose="020B0502020202020204" pitchFamily="34" charset="0"/>
                </a:rPr>
                <a:t>12/1/2020</a:t>
              </a:r>
            </a:p>
            <a:p>
              <a:pPr algn="r">
                <a:lnSpc>
                  <a:spcPts val="2300"/>
                </a:lnSpc>
              </a:pPr>
              <a:r>
                <a:rPr lang="en-US" sz="900">
                  <a:solidFill>
                    <a:schemeClr val="tx1">
                      <a:lumMod val="75000"/>
                      <a:lumOff val="25000"/>
                    </a:schemeClr>
                  </a:solidFill>
                  <a:latin typeface="Century Gothic" panose="020B0502020202020204" pitchFamily="34" charset="0"/>
                </a:rPr>
                <a:t>1/1/2021</a:t>
              </a:r>
            </a:p>
            <a:p>
              <a:pPr algn="r">
                <a:lnSpc>
                  <a:spcPts val="2300"/>
                </a:lnSpc>
              </a:pPr>
              <a:r>
                <a:rPr lang="en-US" sz="900">
                  <a:solidFill>
                    <a:schemeClr val="tx1">
                      <a:lumMod val="75000"/>
                      <a:lumOff val="25000"/>
                    </a:schemeClr>
                  </a:solidFill>
                  <a:latin typeface="Century Gothic" panose="020B0502020202020204" pitchFamily="34" charset="0"/>
                </a:rPr>
                <a:t>2/1/2021</a:t>
              </a:r>
            </a:p>
            <a:p>
              <a:pPr algn="r">
                <a:lnSpc>
                  <a:spcPts val="2300"/>
                </a:lnSpc>
              </a:pPr>
              <a:r>
                <a:rPr lang="en-US" sz="900">
                  <a:solidFill>
                    <a:schemeClr val="tx1">
                      <a:lumMod val="75000"/>
                      <a:lumOff val="25000"/>
                    </a:schemeClr>
                  </a:solidFill>
                  <a:latin typeface="Century Gothic" panose="020B0502020202020204" pitchFamily="34" charset="0"/>
                </a:rPr>
                <a:t>3/1/2021</a:t>
              </a:r>
            </a:p>
            <a:p>
              <a:pPr algn="r">
                <a:lnSpc>
                  <a:spcPts val="2300"/>
                </a:lnSpc>
              </a:pPr>
              <a:r>
                <a:rPr lang="en-US" sz="900">
                  <a:solidFill>
                    <a:schemeClr val="tx1">
                      <a:lumMod val="75000"/>
                      <a:lumOff val="25000"/>
                    </a:schemeClr>
                  </a:solidFill>
                  <a:latin typeface="Century Gothic" panose="020B0502020202020204" pitchFamily="34" charset="0"/>
                </a:rPr>
                <a:t>4/1/2021</a:t>
              </a:r>
            </a:p>
            <a:p>
              <a:pPr algn="r">
                <a:lnSpc>
                  <a:spcPts val="2300"/>
                </a:lnSpc>
              </a:pPr>
              <a:r>
                <a:rPr lang="en-US" sz="900">
                  <a:solidFill>
                    <a:schemeClr val="tx1">
                      <a:lumMod val="75000"/>
                      <a:lumOff val="25000"/>
                    </a:schemeClr>
                  </a:solidFill>
                  <a:latin typeface="Century Gothic" panose="020B0502020202020204" pitchFamily="34" charset="0"/>
                </a:rPr>
                <a:t>5/1/2021</a:t>
              </a:r>
            </a:p>
            <a:p>
              <a:pPr algn="r">
                <a:lnSpc>
                  <a:spcPts val="2300"/>
                </a:lnSpc>
              </a:pPr>
              <a:r>
                <a:rPr lang="en-US" sz="900">
                  <a:solidFill>
                    <a:schemeClr val="tx1">
                      <a:lumMod val="75000"/>
                      <a:lumOff val="25000"/>
                    </a:schemeClr>
                  </a:solidFill>
                  <a:latin typeface="Century Gothic" panose="020B0502020202020204" pitchFamily="34" charset="0"/>
                </a:rPr>
                <a:t>6/1/2021</a:t>
              </a:r>
            </a:p>
            <a:p>
              <a:pPr algn="r">
                <a:lnSpc>
                  <a:spcPts val="2300"/>
                </a:lnSpc>
              </a:pPr>
              <a:r>
                <a:rPr lang="en-US" sz="900">
                  <a:solidFill>
                    <a:schemeClr val="tx1">
                      <a:lumMod val="75000"/>
                      <a:lumOff val="25000"/>
                    </a:schemeClr>
                  </a:solidFill>
                  <a:latin typeface="Century Gothic" panose="020B0502020202020204" pitchFamily="34" charset="0"/>
                </a:rPr>
                <a:t>7/1/2021</a:t>
              </a:r>
            </a:p>
            <a:p>
              <a:pPr algn="r">
                <a:lnSpc>
                  <a:spcPts val="2300"/>
                </a:lnSpc>
              </a:pPr>
              <a:r>
                <a:rPr lang="en-US" sz="900">
                  <a:solidFill>
                    <a:schemeClr val="tx1">
                      <a:lumMod val="75000"/>
                      <a:lumOff val="25000"/>
                    </a:schemeClr>
                  </a:solidFill>
                  <a:latin typeface="Century Gothic" panose="020B0502020202020204" pitchFamily="34" charset="0"/>
                </a:rPr>
                <a:t>8/1/2021</a:t>
              </a:r>
            </a:p>
            <a:p>
              <a:pPr algn="r">
                <a:lnSpc>
                  <a:spcPts val="2300"/>
                </a:lnSpc>
              </a:pPr>
              <a:r>
                <a:rPr lang="en-US" sz="900">
                  <a:solidFill>
                    <a:schemeClr val="tx1">
                      <a:lumMod val="75000"/>
                      <a:lumOff val="25000"/>
                    </a:schemeClr>
                  </a:solidFill>
                  <a:latin typeface="Century Gothic" panose="020B0502020202020204" pitchFamily="34" charset="0"/>
                </a:rPr>
                <a:t>9/1/2021</a:t>
              </a:r>
            </a:p>
            <a:p>
              <a:pPr algn="r">
                <a:lnSpc>
                  <a:spcPts val="2300"/>
                </a:lnSpc>
              </a:pPr>
              <a:r>
                <a:rPr lang="en-US" sz="900">
                  <a:solidFill>
                    <a:schemeClr val="tx1">
                      <a:lumMod val="75000"/>
                      <a:lumOff val="25000"/>
                    </a:schemeClr>
                  </a:solidFill>
                  <a:latin typeface="Century Gothic" panose="020B0502020202020204" pitchFamily="34" charset="0"/>
                </a:rPr>
                <a:t>10/1/2021</a:t>
              </a:r>
            </a:p>
            <a:p>
              <a:pPr algn="r">
                <a:lnSpc>
                  <a:spcPts val="2300"/>
                </a:lnSpc>
              </a:pPr>
              <a:endParaRPr lang="en-US" sz="1200">
                <a:solidFill>
                  <a:schemeClr val="tx1">
                    <a:lumMod val="75000"/>
                    <a:lumOff val="25000"/>
                  </a:schemeClr>
                </a:solidFill>
                <a:latin typeface="Century Gothic" panose="020B0502020202020204" pitchFamily="34" charset="0"/>
              </a:endParaRPr>
            </a:p>
            <a:p>
              <a:pPr algn="r">
                <a:lnSpc>
                  <a:spcPts val="2300"/>
                </a:lnSpc>
              </a:pPr>
              <a:endParaRPr lang="en-US" sz="1200">
                <a:solidFill>
                  <a:schemeClr val="tx1">
                    <a:lumMod val="75000"/>
                    <a:lumOff val="25000"/>
                  </a:schemeClr>
                </a:solidFill>
                <a:latin typeface="Century Gothic" panose="020B0502020202020204" pitchFamily="34" charset="0"/>
              </a:endParaRPr>
            </a:p>
          </p:txBody>
        </p:sp>
        <p:sp>
          <p:nvSpPr>
            <p:cNvPr id="32" name="TextBox 31">
              <a:extLst>
                <a:ext uri="{FF2B5EF4-FFF2-40B4-BE49-F238E27FC236}">
                  <a16:creationId xmlns:a16="http://schemas.microsoft.com/office/drawing/2014/main" id="{065E8BE4-83B3-9359-A8B4-4CE4221B9B98}"/>
                </a:ext>
              </a:extLst>
            </p:cNvPr>
            <p:cNvSpPr txBox="1"/>
            <p:nvPr/>
          </p:nvSpPr>
          <p:spPr>
            <a:xfrm rot="16200000">
              <a:off x="5470297" y="383327"/>
              <a:ext cx="850308" cy="10671063"/>
            </a:xfrm>
            <a:prstGeom prst="rect">
              <a:avLst/>
            </a:prstGeom>
            <a:solidFill>
              <a:schemeClr val="bg1"/>
            </a:solidFill>
          </p:spPr>
          <p:txBody>
            <a:bodyPr wrap="square" rtlCol="0">
              <a:spAutoFit/>
            </a:bodyPr>
            <a:lstStyle/>
            <a:p>
              <a:pPr algn="r">
                <a:lnSpc>
                  <a:spcPts val="2300"/>
                </a:lnSpc>
              </a:pPr>
              <a:r>
                <a:rPr lang="en-US" sz="900">
                  <a:solidFill>
                    <a:schemeClr val="tx1">
                      <a:lumMod val="75000"/>
                      <a:lumOff val="25000"/>
                    </a:schemeClr>
                  </a:solidFill>
                  <a:latin typeface="Century Gothic" panose="020B0502020202020204" pitchFamily="34" charset="0"/>
                </a:rPr>
                <a:t>1/1/2019</a:t>
              </a:r>
            </a:p>
            <a:p>
              <a:pPr algn="r">
                <a:lnSpc>
                  <a:spcPts val="2300"/>
                </a:lnSpc>
              </a:pPr>
              <a:r>
                <a:rPr lang="en-US" sz="900">
                  <a:solidFill>
                    <a:schemeClr val="tx1">
                      <a:lumMod val="75000"/>
                      <a:lumOff val="25000"/>
                    </a:schemeClr>
                  </a:solidFill>
                  <a:latin typeface="Century Gothic" panose="020B0502020202020204" pitchFamily="34" charset="0"/>
                </a:rPr>
                <a:t>2/1/2019</a:t>
              </a:r>
            </a:p>
            <a:p>
              <a:pPr algn="r">
                <a:lnSpc>
                  <a:spcPts val="2300"/>
                </a:lnSpc>
              </a:pPr>
              <a:r>
                <a:rPr lang="en-US" sz="900">
                  <a:solidFill>
                    <a:schemeClr val="tx1">
                      <a:lumMod val="75000"/>
                      <a:lumOff val="25000"/>
                    </a:schemeClr>
                  </a:solidFill>
                  <a:latin typeface="Century Gothic" panose="020B0502020202020204" pitchFamily="34" charset="0"/>
                </a:rPr>
                <a:t>3/1/2019</a:t>
              </a:r>
            </a:p>
            <a:p>
              <a:pPr algn="r">
                <a:lnSpc>
                  <a:spcPts val="2300"/>
                </a:lnSpc>
              </a:pPr>
              <a:r>
                <a:rPr lang="en-US" sz="900">
                  <a:solidFill>
                    <a:schemeClr val="tx1">
                      <a:lumMod val="75000"/>
                      <a:lumOff val="25000"/>
                    </a:schemeClr>
                  </a:solidFill>
                  <a:latin typeface="Century Gothic" panose="020B0502020202020204" pitchFamily="34" charset="0"/>
                </a:rPr>
                <a:t>4/1/2019</a:t>
              </a:r>
            </a:p>
            <a:p>
              <a:pPr algn="r">
                <a:lnSpc>
                  <a:spcPts val="2300"/>
                </a:lnSpc>
              </a:pPr>
              <a:r>
                <a:rPr lang="en-US" sz="900">
                  <a:solidFill>
                    <a:schemeClr val="tx1">
                      <a:lumMod val="75000"/>
                      <a:lumOff val="25000"/>
                    </a:schemeClr>
                  </a:solidFill>
                  <a:latin typeface="Century Gothic" panose="020B0502020202020204" pitchFamily="34" charset="0"/>
                </a:rPr>
                <a:t>5/1/2019</a:t>
              </a:r>
            </a:p>
            <a:p>
              <a:pPr algn="r">
                <a:lnSpc>
                  <a:spcPts val="2300"/>
                </a:lnSpc>
              </a:pPr>
              <a:r>
                <a:rPr lang="en-US" sz="900">
                  <a:solidFill>
                    <a:schemeClr val="tx1">
                      <a:lumMod val="75000"/>
                      <a:lumOff val="25000"/>
                    </a:schemeClr>
                  </a:solidFill>
                  <a:latin typeface="Century Gothic" panose="020B0502020202020204" pitchFamily="34" charset="0"/>
                </a:rPr>
                <a:t>6/1/2019</a:t>
              </a:r>
            </a:p>
            <a:p>
              <a:pPr algn="r">
                <a:lnSpc>
                  <a:spcPts val="2300"/>
                </a:lnSpc>
              </a:pPr>
              <a:r>
                <a:rPr lang="en-US" sz="900">
                  <a:solidFill>
                    <a:schemeClr val="tx1">
                      <a:lumMod val="75000"/>
                      <a:lumOff val="25000"/>
                    </a:schemeClr>
                  </a:solidFill>
                  <a:latin typeface="Century Gothic" panose="020B0502020202020204" pitchFamily="34" charset="0"/>
                </a:rPr>
                <a:t>7/1/2019</a:t>
              </a:r>
            </a:p>
            <a:p>
              <a:pPr algn="r">
                <a:lnSpc>
                  <a:spcPts val="2300"/>
                </a:lnSpc>
              </a:pPr>
              <a:r>
                <a:rPr lang="en-US" sz="900">
                  <a:solidFill>
                    <a:schemeClr val="tx1">
                      <a:lumMod val="75000"/>
                      <a:lumOff val="25000"/>
                    </a:schemeClr>
                  </a:solidFill>
                  <a:latin typeface="Century Gothic" panose="020B0502020202020204" pitchFamily="34" charset="0"/>
                </a:rPr>
                <a:t>8/1/2019</a:t>
              </a:r>
            </a:p>
            <a:p>
              <a:pPr algn="r">
                <a:lnSpc>
                  <a:spcPts val="2300"/>
                </a:lnSpc>
              </a:pPr>
              <a:r>
                <a:rPr lang="en-US" sz="900">
                  <a:solidFill>
                    <a:schemeClr val="tx1">
                      <a:lumMod val="75000"/>
                      <a:lumOff val="25000"/>
                    </a:schemeClr>
                  </a:solidFill>
                  <a:latin typeface="Century Gothic" panose="020B0502020202020204" pitchFamily="34" charset="0"/>
                </a:rPr>
                <a:t>9/1/2019</a:t>
              </a:r>
            </a:p>
            <a:p>
              <a:pPr algn="r">
                <a:lnSpc>
                  <a:spcPts val="2300"/>
                </a:lnSpc>
              </a:pPr>
              <a:r>
                <a:rPr lang="en-US" sz="900">
                  <a:solidFill>
                    <a:schemeClr val="tx1">
                      <a:lumMod val="75000"/>
                      <a:lumOff val="25000"/>
                    </a:schemeClr>
                  </a:solidFill>
                  <a:latin typeface="Century Gothic" panose="020B0502020202020204" pitchFamily="34" charset="0"/>
                </a:rPr>
                <a:t>10/1/2019</a:t>
              </a:r>
            </a:p>
            <a:p>
              <a:pPr algn="r">
                <a:lnSpc>
                  <a:spcPts val="2300"/>
                </a:lnSpc>
              </a:pPr>
              <a:r>
                <a:rPr lang="en-US" sz="900">
                  <a:solidFill>
                    <a:schemeClr val="tx1">
                      <a:lumMod val="75000"/>
                      <a:lumOff val="25000"/>
                    </a:schemeClr>
                  </a:solidFill>
                  <a:latin typeface="Century Gothic" panose="020B0502020202020204" pitchFamily="34" charset="0"/>
                </a:rPr>
                <a:t>11/1/2019</a:t>
              </a:r>
            </a:p>
            <a:p>
              <a:pPr algn="r">
                <a:lnSpc>
                  <a:spcPts val="2300"/>
                </a:lnSpc>
              </a:pPr>
              <a:r>
                <a:rPr lang="en-US" sz="900">
                  <a:solidFill>
                    <a:schemeClr val="tx1">
                      <a:lumMod val="75000"/>
                      <a:lumOff val="25000"/>
                    </a:schemeClr>
                  </a:solidFill>
                  <a:latin typeface="Century Gothic" panose="020B0502020202020204" pitchFamily="34" charset="0"/>
                </a:rPr>
                <a:t>12/1/2019</a:t>
              </a:r>
            </a:p>
            <a:p>
              <a:pPr algn="r">
                <a:lnSpc>
                  <a:spcPts val="2300"/>
                </a:lnSpc>
              </a:pPr>
              <a:r>
                <a:rPr lang="en-US" sz="900">
                  <a:solidFill>
                    <a:schemeClr val="tx1">
                      <a:lumMod val="75000"/>
                      <a:lumOff val="25000"/>
                    </a:schemeClr>
                  </a:solidFill>
                  <a:latin typeface="Century Gothic" panose="020B0502020202020204" pitchFamily="34" charset="0"/>
                </a:rPr>
                <a:t>1/1/2020</a:t>
              </a:r>
            </a:p>
            <a:p>
              <a:pPr algn="r">
                <a:lnSpc>
                  <a:spcPts val="2300"/>
                </a:lnSpc>
              </a:pPr>
              <a:r>
                <a:rPr lang="en-US" sz="900">
                  <a:solidFill>
                    <a:schemeClr val="tx1">
                      <a:lumMod val="75000"/>
                      <a:lumOff val="25000"/>
                    </a:schemeClr>
                  </a:solidFill>
                  <a:latin typeface="Century Gothic" panose="020B0502020202020204" pitchFamily="34" charset="0"/>
                </a:rPr>
                <a:t>2/1/2020</a:t>
              </a:r>
            </a:p>
            <a:p>
              <a:pPr algn="r">
                <a:lnSpc>
                  <a:spcPts val="2300"/>
                </a:lnSpc>
              </a:pPr>
              <a:r>
                <a:rPr lang="en-US" sz="900">
                  <a:solidFill>
                    <a:schemeClr val="tx1">
                      <a:lumMod val="75000"/>
                      <a:lumOff val="25000"/>
                    </a:schemeClr>
                  </a:solidFill>
                  <a:latin typeface="Century Gothic" panose="020B0502020202020204" pitchFamily="34" charset="0"/>
                </a:rPr>
                <a:t>3/1/2020</a:t>
              </a:r>
            </a:p>
            <a:p>
              <a:pPr algn="r">
                <a:lnSpc>
                  <a:spcPts val="2300"/>
                </a:lnSpc>
              </a:pPr>
              <a:r>
                <a:rPr lang="en-US" sz="900">
                  <a:solidFill>
                    <a:schemeClr val="tx1">
                      <a:lumMod val="75000"/>
                      <a:lumOff val="25000"/>
                    </a:schemeClr>
                  </a:solidFill>
                  <a:latin typeface="Century Gothic" panose="020B0502020202020204" pitchFamily="34" charset="0"/>
                </a:rPr>
                <a:t>4/1/2020</a:t>
              </a:r>
            </a:p>
            <a:p>
              <a:pPr algn="r">
                <a:lnSpc>
                  <a:spcPts val="2300"/>
                </a:lnSpc>
              </a:pPr>
              <a:r>
                <a:rPr lang="en-US" sz="900">
                  <a:solidFill>
                    <a:schemeClr val="tx1">
                      <a:lumMod val="75000"/>
                      <a:lumOff val="25000"/>
                    </a:schemeClr>
                  </a:solidFill>
                  <a:latin typeface="Century Gothic" panose="020B0502020202020204" pitchFamily="34" charset="0"/>
                </a:rPr>
                <a:t>5/1/2020</a:t>
              </a:r>
            </a:p>
            <a:p>
              <a:pPr algn="r">
                <a:lnSpc>
                  <a:spcPts val="2300"/>
                </a:lnSpc>
              </a:pPr>
              <a:r>
                <a:rPr lang="en-US" sz="900">
                  <a:solidFill>
                    <a:schemeClr val="tx1">
                      <a:lumMod val="75000"/>
                      <a:lumOff val="25000"/>
                    </a:schemeClr>
                  </a:solidFill>
                  <a:latin typeface="Century Gothic" panose="020B0502020202020204" pitchFamily="34" charset="0"/>
                </a:rPr>
                <a:t>6/1/2020</a:t>
              </a:r>
            </a:p>
            <a:p>
              <a:pPr algn="r">
                <a:lnSpc>
                  <a:spcPts val="2300"/>
                </a:lnSpc>
              </a:pPr>
              <a:r>
                <a:rPr lang="en-US" sz="900">
                  <a:solidFill>
                    <a:schemeClr val="tx1">
                      <a:lumMod val="75000"/>
                      <a:lumOff val="25000"/>
                    </a:schemeClr>
                  </a:solidFill>
                  <a:latin typeface="Century Gothic" panose="020B0502020202020204" pitchFamily="34" charset="0"/>
                </a:rPr>
                <a:t>7/1/2020</a:t>
              </a:r>
            </a:p>
            <a:p>
              <a:pPr algn="r">
                <a:lnSpc>
                  <a:spcPts val="2300"/>
                </a:lnSpc>
              </a:pPr>
              <a:r>
                <a:rPr lang="en-US" sz="900">
                  <a:solidFill>
                    <a:schemeClr val="tx1">
                      <a:lumMod val="75000"/>
                      <a:lumOff val="25000"/>
                    </a:schemeClr>
                  </a:solidFill>
                  <a:latin typeface="Century Gothic" panose="020B0502020202020204" pitchFamily="34" charset="0"/>
                </a:rPr>
                <a:t>8/1/2020</a:t>
              </a:r>
            </a:p>
            <a:p>
              <a:pPr algn="r">
                <a:lnSpc>
                  <a:spcPts val="2300"/>
                </a:lnSpc>
              </a:pPr>
              <a:r>
                <a:rPr lang="en-US" sz="900">
                  <a:solidFill>
                    <a:schemeClr val="tx1">
                      <a:lumMod val="75000"/>
                      <a:lumOff val="25000"/>
                    </a:schemeClr>
                  </a:solidFill>
                  <a:latin typeface="Century Gothic" panose="020B0502020202020204" pitchFamily="34" charset="0"/>
                </a:rPr>
                <a:t>9/1/2020</a:t>
              </a:r>
            </a:p>
            <a:p>
              <a:pPr algn="r">
                <a:lnSpc>
                  <a:spcPts val="2300"/>
                </a:lnSpc>
              </a:pPr>
              <a:r>
                <a:rPr lang="en-US" sz="900">
                  <a:solidFill>
                    <a:schemeClr val="tx1">
                      <a:lumMod val="75000"/>
                      <a:lumOff val="25000"/>
                    </a:schemeClr>
                  </a:solidFill>
                  <a:latin typeface="Century Gothic" panose="020B0502020202020204" pitchFamily="34" charset="0"/>
                </a:rPr>
                <a:t>10/1/2020</a:t>
              </a:r>
            </a:p>
            <a:p>
              <a:pPr algn="r">
                <a:lnSpc>
                  <a:spcPts val="2300"/>
                </a:lnSpc>
              </a:pPr>
              <a:r>
                <a:rPr lang="en-US" sz="900">
                  <a:solidFill>
                    <a:schemeClr val="tx1">
                      <a:lumMod val="75000"/>
                      <a:lumOff val="25000"/>
                    </a:schemeClr>
                  </a:solidFill>
                  <a:latin typeface="Century Gothic" panose="020B0502020202020204" pitchFamily="34" charset="0"/>
                </a:rPr>
                <a:t>11/1/2020</a:t>
              </a:r>
            </a:p>
            <a:p>
              <a:pPr algn="r">
                <a:lnSpc>
                  <a:spcPts val="2300"/>
                </a:lnSpc>
              </a:pPr>
              <a:r>
                <a:rPr lang="en-US" sz="900">
                  <a:solidFill>
                    <a:schemeClr val="tx1">
                      <a:lumMod val="75000"/>
                      <a:lumOff val="25000"/>
                    </a:schemeClr>
                  </a:solidFill>
                  <a:latin typeface="Century Gothic" panose="020B0502020202020204" pitchFamily="34" charset="0"/>
                </a:rPr>
                <a:t>12/1/2020</a:t>
              </a:r>
            </a:p>
            <a:p>
              <a:pPr algn="r">
                <a:lnSpc>
                  <a:spcPts val="2300"/>
                </a:lnSpc>
              </a:pPr>
              <a:r>
                <a:rPr lang="en-US" sz="900">
                  <a:solidFill>
                    <a:schemeClr val="tx1">
                      <a:lumMod val="75000"/>
                      <a:lumOff val="25000"/>
                    </a:schemeClr>
                  </a:solidFill>
                  <a:latin typeface="Century Gothic" panose="020B0502020202020204" pitchFamily="34" charset="0"/>
                </a:rPr>
                <a:t>1/1/2021</a:t>
              </a:r>
            </a:p>
            <a:p>
              <a:pPr algn="r">
                <a:lnSpc>
                  <a:spcPts val="2300"/>
                </a:lnSpc>
              </a:pPr>
              <a:r>
                <a:rPr lang="en-US" sz="900">
                  <a:solidFill>
                    <a:schemeClr val="tx1">
                      <a:lumMod val="75000"/>
                      <a:lumOff val="25000"/>
                    </a:schemeClr>
                  </a:solidFill>
                  <a:latin typeface="Century Gothic" panose="020B0502020202020204" pitchFamily="34" charset="0"/>
                </a:rPr>
                <a:t>2/1/2021</a:t>
              </a:r>
            </a:p>
            <a:p>
              <a:pPr algn="r">
                <a:lnSpc>
                  <a:spcPts val="2300"/>
                </a:lnSpc>
              </a:pPr>
              <a:r>
                <a:rPr lang="en-US" sz="900">
                  <a:solidFill>
                    <a:schemeClr val="tx1">
                      <a:lumMod val="75000"/>
                      <a:lumOff val="25000"/>
                    </a:schemeClr>
                  </a:solidFill>
                  <a:latin typeface="Century Gothic" panose="020B0502020202020204" pitchFamily="34" charset="0"/>
                </a:rPr>
                <a:t>3/1/2021</a:t>
              </a:r>
            </a:p>
            <a:p>
              <a:pPr algn="r">
                <a:lnSpc>
                  <a:spcPts val="2300"/>
                </a:lnSpc>
              </a:pPr>
              <a:r>
                <a:rPr lang="en-US" sz="900">
                  <a:solidFill>
                    <a:schemeClr val="tx1">
                      <a:lumMod val="75000"/>
                      <a:lumOff val="25000"/>
                    </a:schemeClr>
                  </a:solidFill>
                  <a:latin typeface="Century Gothic" panose="020B0502020202020204" pitchFamily="34" charset="0"/>
                </a:rPr>
                <a:t>4/1/2021</a:t>
              </a:r>
            </a:p>
            <a:p>
              <a:pPr algn="r">
                <a:lnSpc>
                  <a:spcPts val="2300"/>
                </a:lnSpc>
              </a:pPr>
              <a:r>
                <a:rPr lang="en-US" sz="900">
                  <a:solidFill>
                    <a:schemeClr val="tx1">
                      <a:lumMod val="75000"/>
                      <a:lumOff val="25000"/>
                    </a:schemeClr>
                  </a:solidFill>
                  <a:latin typeface="Century Gothic" panose="020B0502020202020204" pitchFamily="34" charset="0"/>
                </a:rPr>
                <a:t>5/1/2021</a:t>
              </a:r>
            </a:p>
            <a:p>
              <a:pPr algn="r">
                <a:lnSpc>
                  <a:spcPts val="2300"/>
                </a:lnSpc>
              </a:pPr>
              <a:r>
                <a:rPr lang="en-US" sz="900">
                  <a:solidFill>
                    <a:schemeClr val="tx1">
                      <a:lumMod val="75000"/>
                      <a:lumOff val="25000"/>
                    </a:schemeClr>
                  </a:solidFill>
                  <a:latin typeface="Century Gothic" panose="020B0502020202020204" pitchFamily="34" charset="0"/>
                </a:rPr>
                <a:t>6/1/2021</a:t>
              </a:r>
            </a:p>
            <a:p>
              <a:pPr algn="r">
                <a:lnSpc>
                  <a:spcPts val="2300"/>
                </a:lnSpc>
              </a:pPr>
              <a:r>
                <a:rPr lang="en-US" sz="900">
                  <a:solidFill>
                    <a:schemeClr val="tx1">
                      <a:lumMod val="75000"/>
                      <a:lumOff val="25000"/>
                    </a:schemeClr>
                  </a:solidFill>
                  <a:latin typeface="Century Gothic" panose="020B0502020202020204" pitchFamily="34" charset="0"/>
                </a:rPr>
                <a:t>7/1/2021</a:t>
              </a:r>
            </a:p>
            <a:p>
              <a:pPr algn="r">
                <a:lnSpc>
                  <a:spcPts val="2300"/>
                </a:lnSpc>
              </a:pPr>
              <a:r>
                <a:rPr lang="en-US" sz="900">
                  <a:solidFill>
                    <a:schemeClr val="tx1">
                      <a:lumMod val="75000"/>
                      <a:lumOff val="25000"/>
                    </a:schemeClr>
                  </a:solidFill>
                  <a:latin typeface="Century Gothic" panose="020B0502020202020204" pitchFamily="34" charset="0"/>
                </a:rPr>
                <a:t>8/1/2021</a:t>
              </a:r>
            </a:p>
            <a:p>
              <a:pPr algn="r">
                <a:lnSpc>
                  <a:spcPts val="2300"/>
                </a:lnSpc>
              </a:pPr>
              <a:r>
                <a:rPr lang="en-US" sz="900">
                  <a:solidFill>
                    <a:schemeClr val="tx1">
                      <a:lumMod val="75000"/>
                      <a:lumOff val="25000"/>
                    </a:schemeClr>
                  </a:solidFill>
                  <a:latin typeface="Century Gothic" panose="020B0502020202020204" pitchFamily="34" charset="0"/>
                </a:rPr>
                <a:t>9/1/2021</a:t>
              </a:r>
            </a:p>
            <a:p>
              <a:pPr algn="r">
                <a:lnSpc>
                  <a:spcPts val="2300"/>
                </a:lnSpc>
              </a:pPr>
              <a:r>
                <a:rPr lang="en-US" sz="900">
                  <a:solidFill>
                    <a:schemeClr val="tx1">
                      <a:lumMod val="75000"/>
                      <a:lumOff val="25000"/>
                    </a:schemeClr>
                  </a:solidFill>
                  <a:latin typeface="Century Gothic" panose="020B0502020202020204" pitchFamily="34" charset="0"/>
                </a:rPr>
                <a:t>10/1/2021</a:t>
              </a:r>
            </a:p>
            <a:p>
              <a:pPr algn="r">
                <a:lnSpc>
                  <a:spcPts val="2300"/>
                </a:lnSpc>
              </a:pPr>
              <a:endParaRPr lang="en-US" sz="1200">
                <a:solidFill>
                  <a:schemeClr val="tx1">
                    <a:lumMod val="75000"/>
                    <a:lumOff val="25000"/>
                  </a:schemeClr>
                </a:solidFill>
                <a:latin typeface="Century Gothic" panose="020B0502020202020204" pitchFamily="34" charset="0"/>
              </a:endParaRPr>
            </a:p>
            <a:p>
              <a:pPr algn="r">
                <a:lnSpc>
                  <a:spcPts val="2300"/>
                </a:lnSpc>
              </a:pPr>
              <a:endParaRPr lang="en-US" sz="1200">
                <a:solidFill>
                  <a:schemeClr val="tx1">
                    <a:lumMod val="75000"/>
                    <a:lumOff val="25000"/>
                  </a:schemeClr>
                </a:solidFill>
                <a:latin typeface="Century Gothic" panose="020B0502020202020204" pitchFamily="34" charset="0"/>
              </a:endParaRPr>
            </a:p>
          </p:txBody>
        </p:sp>
        <p:sp>
          <p:nvSpPr>
            <p:cNvPr id="28" name="TextBox 27">
              <a:extLst>
                <a:ext uri="{FF2B5EF4-FFF2-40B4-BE49-F238E27FC236}">
                  <a16:creationId xmlns:a16="http://schemas.microsoft.com/office/drawing/2014/main" id="{29BF432D-B72C-882B-90C4-3A99F8AF9409}"/>
                </a:ext>
              </a:extLst>
            </p:cNvPr>
            <p:cNvSpPr txBox="1"/>
            <p:nvPr/>
          </p:nvSpPr>
          <p:spPr>
            <a:xfrm rot="16200000">
              <a:off x="5437124" y="189813"/>
              <a:ext cx="739068" cy="10966015"/>
            </a:xfrm>
            <a:prstGeom prst="rect">
              <a:avLst/>
            </a:prstGeom>
            <a:solidFill>
              <a:schemeClr val="bg1"/>
            </a:solidFill>
          </p:spPr>
          <p:txBody>
            <a:bodyPr wrap="square" rtlCol="0">
              <a:spAutoFit/>
            </a:bodyPr>
            <a:lstStyle/>
            <a:p>
              <a:pPr algn="r">
                <a:lnSpc>
                  <a:spcPts val="2300"/>
                </a:lnSpc>
              </a:pPr>
              <a:endParaRPr lang="en-US" sz="900" dirty="0">
                <a:solidFill>
                  <a:schemeClr val="tx1">
                    <a:lumMod val="75000"/>
                    <a:lumOff val="25000"/>
                  </a:schemeClr>
                </a:solidFill>
                <a:latin typeface="Century Gothic" panose="020B0502020202020204" pitchFamily="34" charset="0"/>
              </a:endParaRPr>
            </a:p>
            <a:p>
              <a:pPr algn="r">
                <a:lnSpc>
                  <a:spcPts val="2300"/>
                </a:lnSpc>
              </a:pPr>
              <a:r>
                <a:rPr lang="en-US" sz="900" dirty="0">
                  <a:solidFill>
                    <a:schemeClr val="tx1">
                      <a:lumMod val="75000"/>
                      <a:lumOff val="25000"/>
                    </a:schemeClr>
                  </a:solidFill>
                  <a:latin typeface="Century Gothic" panose="020B0502020202020204" pitchFamily="34" charset="0"/>
                </a:rPr>
                <a:t>1/1/2019</a:t>
              </a:r>
            </a:p>
            <a:p>
              <a:pPr algn="r">
                <a:lnSpc>
                  <a:spcPts val="2300"/>
                </a:lnSpc>
              </a:pPr>
              <a:r>
                <a:rPr lang="en-US" sz="900" dirty="0">
                  <a:solidFill>
                    <a:schemeClr val="tx1">
                      <a:lumMod val="75000"/>
                      <a:lumOff val="25000"/>
                    </a:schemeClr>
                  </a:solidFill>
                  <a:latin typeface="Century Gothic" panose="020B0502020202020204" pitchFamily="34" charset="0"/>
                </a:rPr>
                <a:t>2/1/2019</a:t>
              </a:r>
            </a:p>
            <a:p>
              <a:pPr algn="r">
                <a:lnSpc>
                  <a:spcPts val="2300"/>
                </a:lnSpc>
              </a:pPr>
              <a:r>
                <a:rPr lang="en-US" sz="900" dirty="0">
                  <a:solidFill>
                    <a:schemeClr val="tx1">
                      <a:lumMod val="75000"/>
                      <a:lumOff val="25000"/>
                    </a:schemeClr>
                  </a:solidFill>
                  <a:latin typeface="Century Gothic" panose="020B0502020202020204" pitchFamily="34" charset="0"/>
                </a:rPr>
                <a:t>3/1/2019</a:t>
              </a:r>
            </a:p>
            <a:p>
              <a:pPr algn="r">
                <a:lnSpc>
                  <a:spcPts val="2300"/>
                </a:lnSpc>
              </a:pPr>
              <a:r>
                <a:rPr lang="en-US" sz="900" dirty="0">
                  <a:solidFill>
                    <a:schemeClr val="tx1">
                      <a:lumMod val="75000"/>
                      <a:lumOff val="25000"/>
                    </a:schemeClr>
                  </a:solidFill>
                  <a:latin typeface="Century Gothic" panose="020B0502020202020204" pitchFamily="34" charset="0"/>
                </a:rPr>
                <a:t>4/1/2019</a:t>
              </a:r>
            </a:p>
            <a:p>
              <a:pPr algn="r">
                <a:lnSpc>
                  <a:spcPts val="2300"/>
                </a:lnSpc>
              </a:pPr>
              <a:r>
                <a:rPr lang="en-US" sz="900" dirty="0">
                  <a:solidFill>
                    <a:schemeClr val="tx1">
                      <a:lumMod val="75000"/>
                      <a:lumOff val="25000"/>
                    </a:schemeClr>
                  </a:solidFill>
                  <a:latin typeface="Century Gothic" panose="020B0502020202020204" pitchFamily="34" charset="0"/>
                </a:rPr>
                <a:t>5/1/2019</a:t>
              </a:r>
            </a:p>
            <a:p>
              <a:pPr algn="r">
                <a:lnSpc>
                  <a:spcPts val="2300"/>
                </a:lnSpc>
              </a:pPr>
              <a:r>
                <a:rPr lang="en-US" sz="900" dirty="0">
                  <a:solidFill>
                    <a:schemeClr val="tx1">
                      <a:lumMod val="75000"/>
                      <a:lumOff val="25000"/>
                    </a:schemeClr>
                  </a:solidFill>
                  <a:latin typeface="Century Gothic" panose="020B0502020202020204" pitchFamily="34" charset="0"/>
                </a:rPr>
                <a:t>6/1/2019</a:t>
              </a:r>
            </a:p>
            <a:p>
              <a:pPr algn="r">
                <a:lnSpc>
                  <a:spcPts val="2300"/>
                </a:lnSpc>
              </a:pPr>
              <a:r>
                <a:rPr lang="en-US" sz="900" dirty="0">
                  <a:solidFill>
                    <a:schemeClr val="tx1">
                      <a:lumMod val="75000"/>
                      <a:lumOff val="25000"/>
                    </a:schemeClr>
                  </a:solidFill>
                  <a:latin typeface="Century Gothic" panose="020B0502020202020204" pitchFamily="34" charset="0"/>
                </a:rPr>
                <a:t>7/1/2019</a:t>
              </a:r>
            </a:p>
            <a:p>
              <a:pPr algn="r">
                <a:lnSpc>
                  <a:spcPts val="2300"/>
                </a:lnSpc>
              </a:pPr>
              <a:r>
                <a:rPr lang="en-US" sz="900" dirty="0">
                  <a:solidFill>
                    <a:schemeClr val="tx1">
                      <a:lumMod val="75000"/>
                      <a:lumOff val="25000"/>
                    </a:schemeClr>
                  </a:solidFill>
                  <a:latin typeface="Century Gothic" panose="020B0502020202020204" pitchFamily="34" charset="0"/>
                </a:rPr>
                <a:t>8/1/2019</a:t>
              </a:r>
            </a:p>
            <a:p>
              <a:pPr algn="r">
                <a:lnSpc>
                  <a:spcPts val="2300"/>
                </a:lnSpc>
              </a:pPr>
              <a:r>
                <a:rPr lang="en-US" sz="900" dirty="0">
                  <a:solidFill>
                    <a:schemeClr val="tx1">
                      <a:lumMod val="75000"/>
                      <a:lumOff val="25000"/>
                    </a:schemeClr>
                  </a:solidFill>
                  <a:latin typeface="Century Gothic" panose="020B0502020202020204" pitchFamily="34" charset="0"/>
                </a:rPr>
                <a:t>9/1/2019</a:t>
              </a:r>
            </a:p>
            <a:p>
              <a:pPr algn="r">
                <a:lnSpc>
                  <a:spcPts val="2300"/>
                </a:lnSpc>
              </a:pPr>
              <a:r>
                <a:rPr lang="en-US" sz="900" dirty="0">
                  <a:solidFill>
                    <a:schemeClr val="tx1">
                      <a:lumMod val="75000"/>
                      <a:lumOff val="25000"/>
                    </a:schemeClr>
                  </a:solidFill>
                  <a:latin typeface="Century Gothic" panose="020B0502020202020204" pitchFamily="34" charset="0"/>
                </a:rPr>
                <a:t>10/1/2019</a:t>
              </a:r>
            </a:p>
            <a:p>
              <a:pPr algn="r">
                <a:lnSpc>
                  <a:spcPts val="2300"/>
                </a:lnSpc>
              </a:pPr>
              <a:r>
                <a:rPr lang="en-US" sz="900" dirty="0">
                  <a:solidFill>
                    <a:schemeClr val="tx1">
                      <a:lumMod val="75000"/>
                      <a:lumOff val="25000"/>
                    </a:schemeClr>
                  </a:solidFill>
                  <a:latin typeface="Century Gothic" panose="020B0502020202020204" pitchFamily="34" charset="0"/>
                </a:rPr>
                <a:t>11/1/2019</a:t>
              </a:r>
            </a:p>
            <a:p>
              <a:pPr algn="r">
                <a:lnSpc>
                  <a:spcPts val="2300"/>
                </a:lnSpc>
              </a:pPr>
              <a:r>
                <a:rPr lang="en-US" sz="900" dirty="0">
                  <a:solidFill>
                    <a:schemeClr val="tx1">
                      <a:lumMod val="75000"/>
                      <a:lumOff val="25000"/>
                    </a:schemeClr>
                  </a:solidFill>
                  <a:latin typeface="Century Gothic" panose="020B0502020202020204" pitchFamily="34" charset="0"/>
                </a:rPr>
                <a:t>12/1/2019</a:t>
              </a:r>
            </a:p>
            <a:p>
              <a:pPr algn="r">
                <a:lnSpc>
                  <a:spcPts val="2300"/>
                </a:lnSpc>
              </a:pPr>
              <a:r>
                <a:rPr lang="en-US" sz="900" dirty="0">
                  <a:solidFill>
                    <a:schemeClr val="tx1">
                      <a:lumMod val="75000"/>
                      <a:lumOff val="25000"/>
                    </a:schemeClr>
                  </a:solidFill>
                  <a:latin typeface="Century Gothic" panose="020B0502020202020204" pitchFamily="34" charset="0"/>
                </a:rPr>
                <a:t>1/1/2020</a:t>
              </a:r>
            </a:p>
            <a:p>
              <a:pPr algn="r">
                <a:lnSpc>
                  <a:spcPts val="2300"/>
                </a:lnSpc>
              </a:pPr>
              <a:r>
                <a:rPr lang="en-US" sz="900" dirty="0">
                  <a:solidFill>
                    <a:schemeClr val="tx1">
                      <a:lumMod val="75000"/>
                      <a:lumOff val="25000"/>
                    </a:schemeClr>
                  </a:solidFill>
                  <a:latin typeface="Century Gothic" panose="020B0502020202020204" pitchFamily="34" charset="0"/>
                </a:rPr>
                <a:t>2/1/2020</a:t>
              </a:r>
            </a:p>
            <a:p>
              <a:pPr algn="r">
                <a:lnSpc>
                  <a:spcPts val="2300"/>
                </a:lnSpc>
              </a:pPr>
              <a:r>
                <a:rPr lang="en-US" sz="900" dirty="0">
                  <a:solidFill>
                    <a:schemeClr val="tx1">
                      <a:lumMod val="75000"/>
                      <a:lumOff val="25000"/>
                    </a:schemeClr>
                  </a:solidFill>
                  <a:latin typeface="Century Gothic" panose="020B0502020202020204" pitchFamily="34" charset="0"/>
                </a:rPr>
                <a:t>3/1/2020</a:t>
              </a:r>
            </a:p>
            <a:p>
              <a:pPr algn="r">
                <a:lnSpc>
                  <a:spcPts val="2300"/>
                </a:lnSpc>
              </a:pPr>
              <a:r>
                <a:rPr lang="en-US" sz="900" dirty="0">
                  <a:solidFill>
                    <a:schemeClr val="tx1">
                      <a:lumMod val="75000"/>
                      <a:lumOff val="25000"/>
                    </a:schemeClr>
                  </a:solidFill>
                  <a:latin typeface="Century Gothic" panose="020B0502020202020204" pitchFamily="34" charset="0"/>
                </a:rPr>
                <a:t>4/1/2020</a:t>
              </a:r>
            </a:p>
            <a:p>
              <a:pPr algn="r">
                <a:lnSpc>
                  <a:spcPts val="2300"/>
                </a:lnSpc>
              </a:pPr>
              <a:r>
                <a:rPr lang="en-US" sz="900" dirty="0">
                  <a:solidFill>
                    <a:schemeClr val="tx1">
                      <a:lumMod val="75000"/>
                      <a:lumOff val="25000"/>
                    </a:schemeClr>
                  </a:solidFill>
                  <a:latin typeface="Century Gothic" panose="020B0502020202020204" pitchFamily="34" charset="0"/>
                </a:rPr>
                <a:t>5/1/2020</a:t>
              </a:r>
            </a:p>
            <a:p>
              <a:pPr algn="r">
                <a:lnSpc>
                  <a:spcPts val="2300"/>
                </a:lnSpc>
              </a:pPr>
              <a:r>
                <a:rPr lang="en-US" sz="900" dirty="0">
                  <a:solidFill>
                    <a:schemeClr val="tx1">
                      <a:lumMod val="75000"/>
                      <a:lumOff val="25000"/>
                    </a:schemeClr>
                  </a:solidFill>
                  <a:latin typeface="Century Gothic" panose="020B0502020202020204" pitchFamily="34" charset="0"/>
                </a:rPr>
                <a:t>6/1/2020</a:t>
              </a:r>
            </a:p>
            <a:p>
              <a:pPr algn="r">
                <a:lnSpc>
                  <a:spcPts val="2300"/>
                </a:lnSpc>
              </a:pPr>
              <a:r>
                <a:rPr lang="en-US" sz="900" dirty="0">
                  <a:solidFill>
                    <a:schemeClr val="tx1">
                      <a:lumMod val="75000"/>
                      <a:lumOff val="25000"/>
                    </a:schemeClr>
                  </a:solidFill>
                  <a:latin typeface="Century Gothic" panose="020B0502020202020204" pitchFamily="34" charset="0"/>
                </a:rPr>
                <a:t>7/1/2020</a:t>
              </a:r>
            </a:p>
            <a:p>
              <a:pPr algn="r">
                <a:lnSpc>
                  <a:spcPts val="2300"/>
                </a:lnSpc>
              </a:pPr>
              <a:r>
                <a:rPr lang="en-US" sz="900" dirty="0">
                  <a:solidFill>
                    <a:schemeClr val="tx1">
                      <a:lumMod val="75000"/>
                      <a:lumOff val="25000"/>
                    </a:schemeClr>
                  </a:solidFill>
                  <a:latin typeface="Century Gothic" panose="020B0502020202020204" pitchFamily="34" charset="0"/>
                </a:rPr>
                <a:t>8/1/2020</a:t>
              </a:r>
            </a:p>
            <a:p>
              <a:pPr algn="r">
                <a:lnSpc>
                  <a:spcPts val="2300"/>
                </a:lnSpc>
              </a:pPr>
              <a:r>
                <a:rPr lang="en-US" sz="900" dirty="0">
                  <a:solidFill>
                    <a:schemeClr val="tx1">
                      <a:lumMod val="75000"/>
                      <a:lumOff val="25000"/>
                    </a:schemeClr>
                  </a:solidFill>
                  <a:latin typeface="Century Gothic" panose="020B0502020202020204" pitchFamily="34" charset="0"/>
                </a:rPr>
                <a:t>9/1/2020</a:t>
              </a:r>
            </a:p>
            <a:p>
              <a:pPr algn="r">
                <a:lnSpc>
                  <a:spcPts val="2300"/>
                </a:lnSpc>
              </a:pPr>
              <a:r>
                <a:rPr lang="en-US" sz="900" dirty="0">
                  <a:solidFill>
                    <a:schemeClr val="tx1">
                      <a:lumMod val="75000"/>
                      <a:lumOff val="25000"/>
                    </a:schemeClr>
                  </a:solidFill>
                  <a:latin typeface="Century Gothic" panose="020B0502020202020204" pitchFamily="34" charset="0"/>
                </a:rPr>
                <a:t>10/1/2020</a:t>
              </a:r>
            </a:p>
            <a:p>
              <a:pPr algn="r">
                <a:lnSpc>
                  <a:spcPts val="2300"/>
                </a:lnSpc>
              </a:pPr>
              <a:r>
                <a:rPr lang="en-US" sz="900" dirty="0">
                  <a:solidFill>
                    <a:schemeClr val="tx1">
                      <a:lumMod val="75000"/>
                      <a:lumOff val="25000"/>
                    </a:schemeClr>
                  </a:solidFill>
                  <a:latin typeface="Century Gothic" panose="020B0502020202020204" pitchFamily="34" charset="0"/>
                </a:rPr>
                <a:t>11/1/2020</a:t>
              </a:r>
            </a:p>
            <a:p>
              <a:pPr algn="r">
                <a:lnSpc>
                  <a:spcPts val="2300"/>
                </a:lnSpc>
              </a:pPr>
              <a:r>
                <a:rPr lang="en-US" sz="900" dirty="0">
                  <a:solidFill>
                    <a:schemeClr val="tx1">
                      <a:lumMod val="75000"/>
                      <a:lumOff val="25000"/>
                    </a:schemeClr>
                  </a:solidFill>
                  <a:latin typeface="Century Gothic" panose="020B0502020202020204" pitchFamily="34" charset="0"/>
                </a:rPr>
                <a:t>12/1/2020</a:t>
              </a:r>
            </a:p>
            <a:p>
              <a:pPr algn="r">
                <a:lnSpc>
                  <a:spcPts val="2300"/>
                </a:lnSpc>
              </a:pPr>
              <a:r>
                <a:rPr lang="en-US" sz="900" dirty="0">
                  <a:solidFill>
                    <a:schemeClr val="tx1">
                      <a:lumMod val="75000"/>
                      <a:lumOff val="25000"/>
                    </a:schemeClr>
                  </a:solidFill>
                  <a:latin typeface="Century Gothic" panose="020B0502020202020204" pitchFamily="34" charset="0"/>
                </a:rPr>
                <a:t>1/1/2021</a:t>
              </a:r>
            </a:p>
            <a:p>
              <a:pPr algn="r">
                <a:lnSpc>
                  <a:spcPts val="2300"/>
                </a:lnSpc>
              </a:pPr>
              <a:r>
                <a:rPr lang="en-US" sz="900" dirty="0">
                  <a:solidFill>
                    <a:schemeClr val="tx1">
                      <a:lumMod val="75000"/>
                      <a:lumOff val="25000"/>
                    </a:schemeClr>
                  </a:solidFill>
                  <a:latin typeface="Century Gothic" panose="020B0502020202020204" pitchFamily="34" charset="0"/>
                </a:rPr>
                <a:t>2/1/2021</a:t>
              </a:r>
            </a:p>
            <a:p>
              <a:pPr algn="r">
                <a:lnSpc>
                  <a:spcPts val="2300"/>
                </a:lnSpc>
              </a:pPr>
              <a:r>
                <a:rPr lang="en-US" sz="900" dirty="0">
                  <a:solidFill>
                    <a:schemeClr val="tx1">
                      <a:lumMod val="75000"/>
                      <a:lumOff val="25000"/>
                    </a:schemeClr>
                  </a:solidFill>
                  <a:latin typeface="Century Gothic" panose="020B0502020202020204" pitchFamily="34" charset="0"/>
                </a:rPr>
                <a:t>3/1/2021</a:t>
              </a:r>
            </a:p>
            <a:p>
              <a:pPr algn="r">
                <a:lnSpc>
                  <a:spcPts val="2300"/>
                </a:lnSpc>
              </a:pPr>
              <a:r>
                <a:rPr lang="en-US" sz="900" dirty="0">
                  <a:solidFill>
                    <a:schemeClr val="tx1">
                      <a:lumMod val="75000"/>
                      <a:lumOff val="25000"/>
                    </a:schemeClr>
                  </a:solidFill>
                  <a:latin typeface="Century Gothic" panose="020B0502020202020204" pitchFamily="34" charset="0"/>
                </a:rPr>
                <a:t>4/1/2021</a:t>
              </a:r>
            </a:p>
            <a:p>
              <a:pPr algn="r">
                <a:lnSpc>
                  <a:spcPts val="2300"/>
                </a:lnSpc>
              </a:pPr>
              <a:r>
                <a:rPr lang="en-US" sz="900" dirty="0">
                  <a:solidFill>
                    <a:schemeClr val="tx1">
                      <a:lumMod val="75000"/>
                      <a:lumOff val="25000"/>
                    </a:schemeClr>
                  </a:solidFill>
                  <a:latin typeface="Century Gothic" panose="020B0502020202020204" pitchFamily="34" charset="0"/>
                </a:rPr>
                <a:t>5/1/2021</a:t>
              </a:r>
            </a:p>
            <a:p>
              <a:pPr algn="r">
                <a:lnSpc>
                  <a:spcPts val="2300"/>
                </a:lnSpc>
              </a:pPr>
              <a:r>
                <a:rPr lang="en-US" sz="900" dirty="0">
                  <a:solidFill>
                    <a:schemeClr val="tx1">
                      <a:lumMod val="75000"/>
                      <a:lumOff val="25000"/>
                    </a:schemeClr>
                  </a:solidFill>
                  <a:latin typeface="Century Gothic" panose="020B0502020202020204" pitchFamily="34" charset="0"/>
                </a:rPr>
                <a:t>6/1/2021</a:t>
              </a:r>
            </a:p>
            <a:p>
              <a:pPr algn="r">
                <a:lnSpc>
                  <a:spcPts val="2300"/>
                </a:lnSpc>
              </a:pPr>
              <a:r>
                <a:rPr lang="en-US" sz="900" dirty="0">
                  <a:solidFill>
                    <a:schemeClr val="tx1">
                      <a:lumMod val="75000"/>
                      <a:lumOff val="25000"/>
                    </a:schemeClr>
                  </a:solidFill>
                  <a:latin typeface="Century Gothic" panose="020B0502020202020204" pitchFamily="34" charset="0"/>
                </a:rPr>
                <a:t>7/1/2021</a:t>
              </a:r>
            </a:p>
            <a:p>
              <a:pPr algn="r">
                <a:lnSpc>
                  <a:spcPts val="2300"/>
                </a:lnSpc>
              </a:pPr>
              <a:r>
                <a:rPr lang="en-US" sz="900" dirty="0">
                  <a:solidFill>
                    <a:schemeClr val="tx1">
                      <a:lumMod val="75000"/>
                      <a:lumOff val="25000"/>
                    </a:schemeClr>
                  </a:solidFill>
                  <a:latin typeface="Century Gothic" panose="020B0502020202020204" pitchFamily="34" charset="0"/>
                </a:rPr>
                <a:t>8/1/2021</a:t>
              </a:r>
            </a:p>
            <a:p>
              <a:pPr algn="r">
                <a:lnSpc>
                  <a:spcPts val="2300"/>
                </a:lnSpc>
              </a:pPr>
              <a:r>
                <a:rPr lang="en-US" sz="900" dirty="0">
                  <a:solidFill>
                    <a:schemeClr val="tx1">
                      <a:lumMod val="75000"/>
                      <a:lumOff val="25000"/>
                    </a:schemeClr>
                  </a:solidFill>
                  <a:latin typeface="Century Gothic" panose="020B0502020202020204" pitchFamily="34" charset="0"/>
                </a:rPr>
                <a:t>9/1/2021</a:t>
              </a:r>
            </a:p>
            <a:p>
              <a:pPr algn="r">
                <a:lnSpc>
                  <a:spcPts val="2300"/>
                </a:lnSpc>
              </a:pPr>
              <a:r>
                <a:rPr lang="en-US" sz="900" dirty="0">
                  <a:solidFill>
                    <a:schemeClr val="tx1">
                      <a:lumMod val="75000"/>
                      <a:lumOff val="25000"/>
                    </a:schemeClr>
                  </a:solidFill>
                  <a:latin typeface="Century Gothic" panose="020B0502020202020204" pitchFamily="34" charset="0"/>
                </a:rPr>
                <a:t>10/1/2021</a:t>
              </a:r>
            </a:p>
            <a:p>
              <a:pPr algn="r">
                <a:lnSpc>
                  <a:spcPts val="2300"/>
                </a:lnSpc>
              </a:pPr>
              <a:endParaRPr lang="en-US" sz="1200" dirty="0">
                <a:solidFill>
                  <a:schemeClr val="tx1">
                    <a:lumMod val="75000"/>
                    <a:lumOff val="25000"/>
                  </a:schemeClr>
                </a:solidFill>
                <a:latin typeface="Century Gothic" panose="020B0502020202020204" pitchFamily="34" charset="0"/>
              </a:endParaRPr>
            </a:p>
            <a:p>
              <a:pPr algn="r">
                <a:lnSpc>
                  <a:spcPts val="2300"/>
                </a:lnSpc>
              </a:pPr>
              <a:endParaRPr lang="en-US" sz="1200" dirty="0">
                <a:solidFill>
                  <a:schemeClr val="tx1">
                    <a:lumMod val="75000"/>
                    <a:lumOff val="25000"/>
                  </a:schemeClr>
                </a:solidFill>
                <a:latin typeface="Century Gothic" panose="020B0502020202020204" pitchFamily="34" charset="0"/>
              </a:endParaRPr>
            </a:p>
          </p:txBody>
        </p:sp>
        <p:sp>
          <p:nvSpPr>
            <p:cNvPr id="31" name="TextBox 30">
              <a:extLst>
                <a:ext uri="{FF2B5EF4-FFF2-40B4-BE49-F238E27FC236}">
                  <a16:creationId xmlns:a16="http://schemas.microsoft.com/office/drawing/2014/main" id="{564C97B3-C1A7-1CB5-D058-6C647DA885EA}"/>
                </a:ext>
              </a:extLst>
            </p:cNvPr>
            <p:cNvSpPr txBox="1"/>
            <p:nvPr/>
          </p:nvSpPr>
          <p:spPr>
            <a:xfrm>
              <a:off x="260291" y="910938"/>
              <a:ext cx="507833" cy="2410212"/>
            </a:xfrm>
            <a:prstGeom prst="rect">
              <a:avLst/>
            </a:prstGeom>
            <a:solidFill>
              <a:schemeClr val="bg1"/>
            </a:solidFill>
          </p:spPr>
          <p:txBody>
            <a:bodyPr wrap="square" rtlCol="0">
              <a:spAutoFit/>
            </a:bodyPr>
            <a:lstStyle/>
            <a:p>
              <a:pPr algn="r">
                <a:lnSpc>
                  <a:spcPts val="1300"/>
                </a:lnSpc>
              </a:pPr>
              <a:r>
                <a:rPr lang="en-US" sz="900">
                  <a:solidFill>
                    <a:schemeClr val="tx1">
                      <a:lumMod val="75000"/>
                      <a:lumOff val="25000"/>
                    </a:schemeClr>
                  </a:solidFill>
                  <a:latin typeface="Century Gothic" panose="020B0502020202020204" pitchFamily="34" charset="0"/>
                </a:rPr>
                <a:t>4.5</a:t>
              </a:r>
            </a:p>
            <a:p>
              <a:pPr algn="r">
                <a:lnSpc>
                  <a:spcPts val="1300"/>
                </a:lnSpc>
              </a:pPr>
              <a:r>
                <a:rPr lang="en-US" sz="900">
                  <a:solidFill>
                    <a:schemeClr val="tx1">
                      <a:lumMod val="75000"/>
                      <a:lumOff val="25000"/>
                    </a:schemeClr>
                  </a:solidFill>
                  <a:latin typeface="Century Gothic" panose="020B0502020202020204" pitchFamily="34" charset="0"/>
                </a:rPr>
                <a:t>4</a:t>
              </a:r>
            </a:p>
            <a:p>
              <a:pPr algn="r">
                <a:lnSpc>
                  <a:spcPts val="1300"/>
                </a:lnSpc>
              </a:pPr>
              <a:r>
                <a:rPr lang="en-US" sz="900">
                  <a:solidFill>
                    <a:schemeClr val="tx1">
                      <a:lumMod val="75000"/>
                      <a:lumOff val="25000"/>
                    </a:schemeClr>
                  </a:solidFill>
                  <a:latin typeface="Century Gothic" panose="020B0502020202020204" pitchFamily="34" charset="0"/>
                </a:rPr>
                <a:t>3.5</a:t>
              </a:r>
            </a:p>
            <a:p>
              <a:pPr algn="r">
                <a:lnSpc>
                  <a:spcPts val="1300"/>
                </a:lnSpc>
              </a:pPr>
              <a:r>
                <a:rPr lang="en-US" sz="900">
                  <a:solidFill>
                    <a:schemeClr val="tx1">
                      <a:lumMod val="75000"/>
                      <a:lumOff val="25000"/>
                    </a:schemeClr>
                  </a:solidFill>
                  <a:latin typeface="Century Gothic" panose="020B0502020202020204" pitchFamily="34" charset="0"/>
                </a:rPr>
                <a:t>3</a:t>
              </a:r>
            </a:p>
            <a:p>
              <a:pPr algn="r">
                <a:lnSpc>
                  <a:spcPts val="1300"/>
                </a:lnSpc>
              </a:pPr>
              <a:r>
                <a:rPr lang="en-US" sz="900">
                  <a:solidFill>
                    <a:schemeClr val="tx1">
                      <a:lumMod val="75000"/>
                      <a:lumOff val="25000"/>
                    </a:schemeClr>
                  </a:solidFill>
                  <a:latin typeface="Century Gothic" panose="020B0502020202020204" pitchFamily="34" charset="0"/>
                </a:rPr>
                <a:t>2.5</a:t>
              </a:r>
            </a:p>
            <a:p>
              <a:pPr algn="r">
                <a:lnSpc>
                  <a:spcPts val="1300"/>
                </a:lnSpc>
              </a:pPr>
              <a:r>
                <a:rPr lang="en-US" sz="900">
                  <a:solidFill>
                    <a:schemeClr val="tx1">
                      <a:lumMod val="75000"/>
                      <a:lumOff val="25000"/>
                    </a:schemeClr>
                  </a:solidFill>
                  <a:latin typeface="Century Gothic" panose="020B0502020202020204" pitchFamily="34" charset="0"/>
                </a:rPr>
                <a:t>2</a:t>
              </a:r>
            </a:p>
            <a:p>
              <a:pPr algn="r">
                <a:lnSpc>
                  <a:spcPts val="1300"/>
                </a:lnSpc>
              </a:pPr>
              <a:r>
                <a:rPr lang="en-US" sz="900">
                  <a:solidFill>
                    <a:schemeClr val="tx1">
                      <a:lumMod val="75000"/>
                      <a:lumOff val="25000"/>
                    </a:schemeClr>
                  </a:solidFill>
                  <a:latin typeface="Century Gothic" panose="020B0502020202020204" pitchFamily="34" charset="0"/>
                </a:rPr>
                <a:t>1.5</a:t>
              </a:r>
            </a:p>
            <a:p>
              <a:pPr algn="r">
                <a:lnSpc>
                  <a:spcPts val="1300"/>
                </a:lnSpc>
              </a:pPr>
              <a:r>
                <a:rPr lang="en-US" sz="900">
                  <a:solidFill>
                    <a:schemeClr val="tx1">
                      <a:lumMod val="75000"/>
                      <a:lumOff val="25000"/>
                    </a:schemeClr>
                  </a:solidFill>
                  <a:latin typeface="Century Gothic" panose="020B0502020202020204" pitchFamily="34" charset="0"/>
                </a:rPr>
                <a:t>1</a:t>
              </a:r>
            </a:p>
            <a:p>
              <a:pPr algn="r">
                <a:lnSpc>
                  <a:spcPts val="1300"/>
                </a:lnSpc>
              </a:pPr>
              <a:r>
                <a:rPr lang="en-US" sz="900">
                  <a:solidFill>
                    <a:schemeClr val="tx1">
                      <a:lumMod val="75000"/>
                      <a:lumOff val="25000"/>
                    </a:schemeClr>
                  </a:solidFill>
                  <a:latin typeface="Century Gothic" panose="020B0502020202020204" pitchFamily="34" charset="0"/>
                </a:rPr>
                <a:t>0.5</a:t>
              </a:r>
            </a:p>
            <a:p>
              <a:pPr algn="r">
                <a:lnSpc>
                  <a:spcPts val="1300"/>
                </a:lnSpc>
              </a:pPr>
              <a:r>
                <a:rPr lang="en-US" sz="900">
                  <a:solidFill>
                    <a:schemeClr val="tx1">
                      <a:lumMod val="75000"/>
                      <a:lumOff val="25000"/>
                    </a:schemeClr>
                  </a:solidFill>
                  <a:latin typeface="Century Gothic" panose="020B0502020202020204" pitchFamily="34" charset="0"/>
                </a:rPr>
                <a:t>0</a:t>
              </a:r>
            </a:p>
            <a:p>
              <a:pPr algn="r">
                <a:lnSpc>
                  <a:spcPts val="1300"/>
                </a:lnSpc>
              </a:pPr>
              <a:endParaRPr lang="en-US" sz="900">
                <a:solidFill>
                  <a:schemeClr val="tx1">
                    <a:lumMod val="75000"/>
                    <a:lumOff val="25000"/>
                  </a:schemeClr>
                </a:solidFill>
                <a:latin typeface="Century Gothic" panose="020B0502020202020204" pitchFamily="34" charset="0"/>
              </a:endParaRPr>
            </a:p>
            <a:p>
              <a:pPr algn="r">
                <a:lnSpc>
                  <a:spcPts val="1300"/>
                </a:lnSpc>
              </a:pPr>
              <a:endParaRPr lang="en-US" sz="900">
                <a:solidFill>
                  <a:schemeClr val="tx1">
                    <a:lumMod val="75000"/>
                    <a:lumOff val="25000"/>
                  </a:schemeClr>
                </a:solidFill>
                <a:latin typeface="Century Gothic" panose="020B0502020202020204" pitchFamily="34" charset="0"/>
              </a:endParaRPr>
            </a:p>
            <a:p>
              <a:pPr algn="r">
                <a:lnSpc>
                  <a:spcPts val="1300"/>
                </a:lnSpc>
              </a:pPr>
              <a:endParaRPr lang="en-US" sz="900">
                <a:solidFill>
                  <a:schemeClr val="tx1">
                    <a:lumMod val="75000"/>
                    <a:lumOff val="25000"/>
                  </a:schemeClr>
                </a:solidFill>
                <a:latin typeface="Century Gothic" panose="020B0502020202020204" pitchFamily="34" charset="0"/>
              </a:endParaRPr>
            </a:p>
            <a:p>
              <a:pPr algn="r">
                <a:lnSpc>
                  <a:spcPts val="1300"/>
                </a:lnSpc>
              </a:pPr>
              <a:endParaRPr lang="en-US" sz="900">
                <a:solidFill>
                  <a:schemeClr val="tx1">
                    <a:lumMod val="75000"/>
                    <a:lumOff val="25000"/>
                  </a:schemeClr>
                </a:solidFill>
                <a:latin typeface="Century Gothic" panose="020B0502020202020204" pitchFamily="34" charset="0"/>
              </a:endParaRPr>
            </a:p>
          </p:txBody>
        </p:sp>
        <p:sp>
          <p:nvSpPr>
            <p:cNvPr id="23" name="TextBox 22">
              <a:extLst>
                <a:ext uri="{FF2B5EF4-FFF2-40B4-BE49-F238E27FC236}">
                  <a16:creationId xmlns:a16="http://schemas.microsoft.com/office/drawing/2014/main" id="{5D1BF428-4A3B-7472-B9FF-E40C4ABF5A2D}"/>
                </a:ext>
              </a:extLst>
            </p:cNvPr>
            <p:cNvSpPr txBox="1"/>
            <p:nvPr/>
          </p:nvSpPr>
          <p:spPr>
            <a:xfrm rot="16200000">
              <a:off x="-341227" y="1258749"/>
              <a:ext cx="1709882" cy="523220"/>
            </a:xfrm>
            <a:prstGeom prst="rect">
              <a:avLst/>
            </a:prstGeom>
            <a:noFill/>
          </p:spPr>
          <p:txBody>
            <a:bodyPr wrap="square" rtlCol="0">
              <a:spAutoFit/>
            </a:bodyPr>
            <a:lstStyle/>
            <a:p>
              <a:r>
                <a:rPr lang="en-US" sz="1100" dirty="0">
                  <a:solidFill>
                    <a:schemeClr val="tx1">
                      <a:lumMod val="75000"/>
                      <a:lumOff val="25000"/>
                    </a:schemeClr>
                  </a:solidFill>
                  <a:latin typeface="Century Gothic" panose="020B0502020202020204" pitchFamily="34" charset="0"/>
                </a:rPr>
                <a:t>Precipitation</a:t>
              </a:r>
            </a:p>
            <a:p>
              <a:endParaRPr lang="en-US" sz="1600" dirty="0">
                <a:solidFill>
                  <a:schemeClr val="tx1">
                    <a:lumMod val="75000"/>
                    <a:lumOff val="25000"/>
                  </a:schemeClr>
                </a:solidFill>
              </a:endParaRPr>
            </a:p>
          </p:txBody>
        </p:sp>
        <p:sp>
          <p:nvSpPr>
            <p:cNvPr id="11" name="TextBox 10">
              <a:extLst>
                <a:ext uri="{FF2B5EF4-FFF2-40B4-BE49-F238E27FC236}">
                  <a16:creationId xmlns:a16="http://schemas.microsoft.com/office/drawing/2014/main" id="{9E25220D-A84C-4772-5DE1-33454C81AEC8}"/>
                </a:ext>
              </a:extLst>
            </p:cNvPr>
            <p:cNvSpPr txBox="1"/>
            <p:nvPr/>
          </p:nvSpPr>
          <p:spPr>
            <a:xfrm>
              <a:off x="3949179" y="3407459"/>
              <a:ext cx="1814882" cy="215444"/>
            </a:xfrm>
            <a:prstGeom prst="rect">
              <a:avLst/>
            </a:prstGeom>
            <a:solidFill>
              <a:schemeClr val="bg1"/>
            </a:solidFill>
          </p:spPr>
          <p:txBody>
            <a:bodyPr wrap="square" rtlCol="0">
              <a:spAutoFit/>
            </a:bodyPr>
            <a:lstStyle/>
            <a:p>
              <a:r>
                <a:rPr lang="en-US" sz="800" dirty="0" err="1">
                  <a:solidFill>
                    <a:schemeClr val="tx1">
                      <a:lumMod val="75000"/>
                      <a:lumOff val="25000"/>
                    </a:schemeClr>
                  </a:solidFill>
                  <a:latin typeface="Century Gothic" panose="020B0502020202020204" pitchFamily="34" charset="0"/>
                </a:rPr>
                <a:t>FullSA</a:t>
              </a:r>
              <a:r>
                <a:rPr lang="en-US" sz="800" dirty="0">
                  <a:solidFill>
                    <a:schemeClr val="tx1">
                      <a:lumMod val="75000"/>
                      <a:lumOff val="25000"/>
                    </a:schemeClr>
                  </a:solidFill>
                  <a:latin typeface="Century Gothic" panose="020B0502020202020204" pitchFamily="34" charset="0"/>
                </a:rPr>
                <a:t> % Snow Covered Pixels</a:t>
              </a:r>
            </a:p>
          </p:txBody>
        </p:sp>
        <p:sp>
          <p:nvSpPr>
            <p:cNvPr id="12" name="TextBox 11">
              <a:extLst>
                <a:ext uri="{FF2B5EF4-FFF2-40B4-BE49-F238E27FC236}">
                  <a16:creationId xmlns:a16="http://schemas.microsoft.com/office/drawing/2014/main" id="{7396608E-785E-33F7-C698-38F4C247F185}"/>
                </a:ext>
              </a:extLst>
            </p:cNvPr>
            <p:cNvSpPr txBox="1"/>
            <p:nvPr/>
          </p:nvSpPr>
          <p:spPr>
            <a:xfrm>
              <a:off x="6026937" y="3406012"/>
              <a:ext cx="2555616" cy="215444"/>
            </a:xfrm>
            <a:prstGeom prst="rect">
              <a:avLst/>
            </a:prstGeom>
            <a:solidFill>
              <a:schemeClr val="bg1"/>
            </a:solidFill>
          </p:spPr>
          <p:txBody>
            <a:bodyPr wrap="square" rtlCol="0">
              <a:spAutoFit/>
            </a:bodyPr>
            <a:lstStyle/>
            <a:p>
              <a:r>
                <a:rPr lang="en-US" sz="800" dirty="0">
                  <a:solidFill>
                    <a:schemeClr val="tx1">
                      <a:lumMod val="75000"/>
                      <a:lumOff val="25000"/>
                    </a:schemeClr>
                  </a:solidFill>
                  <a:latin typeface="Century Gothic" panose="020B0502020202020204" pitchFamily="34" charset="0"/>
                </a:rPr>
                <a:t>Snow + Liquid Precipitation (in.)</a:t>
              </a:r>
            </a:p>
          </p:txBody>
        </p:sp>
        <p:sp>
          <p:nvSpPr>
            <p:cNvPr id="10" name="TextBox 9">
              <a:extLst>
                <a:ext uri="{FF2B5EF4-FFF2-40B4-BE49-F238E27FC236}">
                  <a16:creationId xmlns:a16="http://schemas.microsoft.com/office/drawing/2014/main" id="{6E1D6739-637D-CE53-DC25-6EF5C34492BD}"/>
                </a:ext>
              </a:extLst>
            </p:cNvPr>
            <p:cNvSpPr txBox="1"/>
            <p:nvPr/>
          </p:nvSpPr>
          <p:spPr>
            <a:xfrm>
              <a:off x="4027804" y="6175080"/>
              <a:ext cx="1903041" cy="215444"/>
            </a:xfrm>
            <a:prstGeom prst="rect">
              <a:avLst/>
            </a:prstGeom>
            <a:solidFill>
              <a:schemeClr val="bg1"/>
            </a:solidFill>
          </p:spPr>
          <p:txBody>
            <a:bodyPr wrap="square" rtlCol="0">
              <a:spAutoFit/>
            </a:bodyPr>
            <a:lstStyle/>
            <a:p>
              <a:r>
                <a:rPr lang="en-US" sz="800">
                  <a:solidFill>
                    <a:schemeClr val="tx1">
                      <a:lumMod val="75000"/>
                      <a:lumOff val="25000"/>
                    </a:schemeClr>
                  </a:solidFill>
                  <a:latin typeface="Century Gothic" panose="020B0502020202020204" pitchFamily="34" charset="0"/>
                </a:rPr>
                <a:t>FullSA % Snow Covered Pixels</a:t>
              </a:r>
            </a:p>
          </p:txBody>
        </p:sp>
        <p:sp>
          <p:nvSpPr>
            <p:cNvPr id="14" name="TextBox 13">
              <a:extLst>
                <a:ext uri="{FF2B5EF4-FFF2-40B4-BE49-F238E27FC236}">
                  <a16:creationId xmlns:a16="http://schemas.microsoft.com/office/drawing/2014/main" id="{25D7CF42-370E-EB68-1FAD-478D47D3A271}"/>
                </a:ext>
              </a:extLst>
            </p:cNvPr>
            <p:cNvSpPr txBox="1"/>
            <p:nvPr/>
          </p:nvSpPr>
          <p:spPr>
            <a:xfrm>
              <a:off x="6170627" y="6165806"/>
              <a:ext cx="2555616" cy="230832"/>
            </a:xfrm>
            <a:prstGeom prst="rect">
              <a:avLst/>
            </a:prstGeom>
            <a:solidFill>
              <a:schemeClr val="bg1"/>
            </a:solidFill>
          </p:spPr>
          <p:txBody>
            <a:bodyPr wrap="square" rtlCol="0">
              <a:spAutoFit/>
            </a:bodyPr>
            <a:lstStyle/>
            <a:p>
              <a:r>
                <a:rPr lang="en-US" sz="800">
                  <a:solidFill>
                    <a:schemeClr val="tx1">
                      <a:lumMod val="75000"/>
                      <a:lumOff val="25000"/>
                    </a:schemeClr>
                  </a:solidFill>
                  <a:latin typeface="Century Gothic" panose="020B0502020202020204" pitchFamily="34" charset="0"/>
                </a:rPr>
                <a:t>Average Temperature (F</a:t>
              </a:r>
              <a:r>
                <a:rPr lang="en-US" sz="900">
                  <a:solidFill>
                    <a:schemeClr val="tx1">
                      <a:lumMod val="75000"/>
                      <a:lumOff val="25000"/>
                    </a:schemeClr>
                  </a:solidFill>
                  <a:latin typeface="Century Gothic" panose="020B0502020202020204" pitchFamily="34" charset="0"/>
                </a:rPr>
                <a:t>)</a:t>
              </a:r>
            </a:p>
          </p:txBody>
        </p:sp>
        <p:sp>
          <p:nvSpPr>
            <p:cNvPr id="29" name="TextBox 28">
              <a:extLst>
                <a:ext uri="{FF2B5EF4-FFF2-40B4-BE49-F238E27FC236}">
                  <a16:creationId xmlns:a16="http://schemas.microsoft.com/office/drawing/2014/main" id="{EBF017D8-13E8-6558-B153-1F065AA85B7F}"/>
                </a:ext>
              </a:extLst>
            </p:cNvPr>
            <p:cNvSpPr txBox="1"/>
            <p:nvPr/>
          </p:nvSpPr>
          <p:spPr>
            <a:xfrm>
              <a:off x="235206" y="3690466"/>
              <a:ext cx="507833" cy="1762598"/>
            </a:xfrm>
            <a:prstGeom prst="rect">
              <a:avLst/>
            </a:prstGeom>
            <a:solidFill>
              <a:schemeClr val="bg1"/>
            </a:solidFill>
          </p:spPr>
          <p:txBody>
            <a:bodyPr wrap="square" rtlCol="0">
              <a:spAutoFit/>
            </a:bodyPr>
            <a:lstStyle/>
            <a:p>
              <a:pPr algn="r">
                <a:lnSpc>
                  <a:spcPts val="1900"/>
                </a:lnSpc>
              </a:pPr>
              <a:r>
                <a:rPr lang="en-US" sz="900">
                  <a:solidFill>
                    <a:schemeClr val="tx1">
                      <a:lumMod val="75000"/>
                      <a:lumOff val="25000"/>
                    </a:schemeClr>
                  </a:solidFill>
                  <a:latin typeface="Century Gothic" panose="020B0502020202020204" pitchFamily="34" charset="0"/>
                </a:rPr>
                <a:t>100</a:t>
              </a:r>
            </a:p>
            <a:p>
              <a:pPr algn="r">
                <a:lnSpc>
                  <a:spcPts val="1900"/>
                </a:lnSpc>
              </a:pPr>
              <a:r>
                <a:rPr lang="en-US" sz="900">
                  <a:solidFill>
                    <a:schemeClr val="tx1">
                      <a:lumMod val="75000"/>
                      <a:lumOff val="25000"/>
                    </a:schemeClr>
                  </a:solidFill>
                  <a:latin typeface="Century Gothic" panose="020B0502020202020204" pitchFamily="34" charset="0"/>
                </a:rPr>
                <a:t>80</a:t>
              </a:r>
            </a:p>
            <a:p>
              <a:pPr algn="r">
                <a:lnSpc>
                  <a:spcPts val="1900"/>
                </a:lnSpc>
              </a:pPr>
              <a:r>
                <a:rPr lang="en-US" sz="900">
                  <a:solidFill>
                    <a:schemeClr val="tx1">
                      <a:lumMod val="75000"/>
                      <a:lumOff val="25000"/>
                    </a:schemeClr>
                  </a:solidFill>
                  <a:latin typeface="Century Gothic" panose="020B0502020202020204" pitchFamily="34" charset="0"/>
                </a:rPr>
                <a:t>60</a:t>
              </a:r>
            </a:p>
            <a:p>
              <a:pPr algn="r">
                <a:lnSpc>
                  <a:spcPts val="1900"/>
                </a:lnSpc>
              </a:pPr>
              <a:r>
                <a:rPr lang="en-US" sz="900">
                  <a:solidFill>
                    <a:schemeClr val="tx1">
                      <a:lumMod val="75000"/>
                      <a:lumOff val="25000"/>
                    </a:schemeClr>
                  </a:solidFill>
                  <a:latin typeface="Century Gothic" panose="020B0502020202020204" pitchFamily="34" charset="0"/>
                </a:rPr>
                <a:t>40</a:t>
              </a:r>
            </a:p>
            <a:p>
              <a:pPr algn="r">
                <a:lnSpc>
                  <a:spcPts val="1900"/>
                </a:lnSpc>
              </a:pPr>
              <a:r>
                <a:rPr lang="en-US" sz="900">
                  <a:solidFill>
                    <a:schemeClr val="tx1">
                      <a:lumMod val="75000"/>
                      <a:lumOff val="25000"/>
                    </a:schemeClr>
                  </a:solidFill>
                  <a:latin typeface="Century Gothic" panose="020B0502020202020204" pitchFamily="34" charset="0"/>
                </a:rPr>
                <a:t>20</a:t>
              </a:r>
            </a:p>
            <a:p>
              <a:pPr algn="r">
                <a:lnSpc>
                  <a:spcPts val="1900"/>
                </a:lnSpc>
              </a:pPr>
              <a:r>
                <a:rPr lang="en-US" sz="900">
                  <a:solidFill>
                    <a:schemeClr val="tx1">
                      <a:lumMod val="75000"/>
                      <a:lumOff val="25000"/>
                    </a:schemeClr>
                  </a:solidFill>
                  <a:latin typeface="Century Gothic" panose="020B0502020202020204" pitchFamily="34" charset="0"/>
                </a:rPr>
                <a:t>0</a:t>
              </a:r>
            </a:p>
            <a:p>
              <a:pPr algn="r">
                <a:lnSpc>
                  <a:spcPts val="1900"/>
                </a:lnSpc>
              </a:pPr>
              <a:r>
                <a:rPr lang="en-US" sz="900">
                  <a:solidFill>
                    <a:schemeClr val="tx1">
                      <a:lumMod val="75000"/>
                      <a:lumOff val="25000"/>
                    </a:schemeClr>
                  </a:solidFill>
                  <a:latin typeface="Century Gothic" panose="020B0502020202020204" pitchFamily="34" charset="0"/>
                </a:rPr>
                <a:t>-20</a:t>
              </a:r>
            </a:p>
          </p:txBody>
        </p:sp>
        <p:sp>
          <p:nvSpPr>
            <p:cNvPr id="24" name="TextBox 23">
              <a:extLst>
                <a:ext uri="{FF2B5EF4-FFF2-40B4-BE49-F238E27FC236}">
                  <a16:creationId xmlns:a16="http://schemas.microsoft.com/office/drawing/2014/main" id="{EAD20D37-44C6-F0E0-8F94-902FF10B1C05}"/>
                </a:ext>
              </a:extLst>
            </p:cNvPr>
            <p:cNvSpPr txBox="1"/>
            <p:nvPr/>
          </p:nvSpPr>
          <p:spPr>
            <a:xfrm rot="16200000">
              <a:off x="-374515" y="4003987"/>
              <a:ext cx="1709882" cy="523220"/>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Temperature</a:t>
              </a:r>
            </a:p>
            <a:p>
              <a:endParaRPr lang="en-US" sz="1600">
                <a:solidFill>
                  <a:schemeClr val="tx1">
                    <a:lumMod val="75000"/>
                    <a:lumOff val="25000"/>
                  </a:schemeClr>
                </a:solidFill>
              </a:endParaRPr>
            </a:p>
          </p:txBody>
        </p:sp>
        <p:sp>
          <p:nvSpPr>
            <p:cNvPr id="36" name="TextBox 35">
              <a:extLst>
                <a:ext uri="{FF2B5EF4-FFF2-40B4-BE49-F238E27FC236}">
                  <a16:creationId xmlns:a16="http://schemas.microsoft.com/office/drawing/2014/main" id="{7E7E260E-A55C-FC15-5684-2CEB56679BDB}"/>
                </a:ext>
              </a:extLst>
            </p:cNvPr>
            <p:cNvSpPr txBox="1"/>
            <p:nvPr/>
          </p:nvSpPr>
          <p:spPr>
            <a:xfrm>
              <a:off x="10807512" y="3676762"/>
              <a:ext cx="507833" cy="1762598"/>
            </a:xfrm>
            <a:prstGeom prst="rect">
              <a:avLst/>
            </a:prstGeom>
            <a:solidFill>
              <a:schemeClr val="bg1"/>
            </a:solidFill>
          </p:spPr>
          <p:txBody>
            <a:bodyPr wrap="square" rtlCol="0">
              <a:spAutoFit/>
            </a:bodyPr>
            <a:lstStyle/>
            <a:p>
              <a:pPr>
                <a:lnSpc>
                  <a:spcPts val="1900"/>
                </a:lnSpc>
              </a:pPr>
              <a:r>
                <a:rPr lang="en-US" sz="900">
                  <a:solidFill>
                    <a:schemeClr val="tx1">
                      <a:lumMod val="75000"/>
                      <a:lumOff val="25000"/>
                    </a:schemeClr>
                  </a:solidFill>
                  <a:latin typeface="Century Gothic" panose="020B0502020202020204" pitchFamily="34" charset="0"/>
                </a:rPr>
                <a:t>100</a:t>
              </a:r>
            </a:p>
            <a:p>
              <a:pPr>
                <a:lnSpc>
                  <a:spcPts val="1900"/>
                </a:lnSpc>
              </a:pPr>
              <a:r>
                <a:rPr lang="en-US" sz="900">
                  <a:solidFill>
                    <a:schemeClr val="tx1">
                      <a:lumMod val="75000"/>
                      <a:lumOff val="25000"/>
                    </a:schemeClr>
                  </a:solidFill>
                  <a:latin typeface="Century Gothic" panose="020B0502020202020204" pitchFamily="34" charset="0"/>
                </a:rPr>
                <a:t>80</a:t>
              </a:r>
            </a:p>
            <a:p>
              <a:pPr>
                <a:lnSpc>
                  <a:spcPts val="1900"/>
                </a:lnSpc>
              </a:pPr>
              <a:r>
                <a:rPr lang="en-US" sz="900">
                  <a:solidFill>
                    <a:schemeClr val="tx1">
                      <a:lumMod val="75000"/>
                      <a:lumOff val="25000"/>
                    </a:schemeClr>
                  </a:solidFill>
                  <a:latin typeface="Century Gothic" panose="020B0502020202020204" pitchFamily="34" charset="0"/>
                </a:rPr>
                <a:t>60</a:t>
              </a:r>
            </a:p>
            <a:p>
              <a:pPr>
                <a:lnSpc>
                  <a:spcPts val="1900"/>
                </a:lnSpc>
              </a:pPr>
              <a:r>
                <a:rPr lang="en-US" sz="900">
                  <a:solidFill>
                    <a:schemeClr val="tx1">
                      <a:lumMod val="75000"/>
                      <a:lumOff val="25000"/>
                    </a:schemeClr>
                  </a:solidFill>
                  <a:latin typeface="Century Gothic" panose="020B0502020202020204" pitchFamily="34" charset="0"/>
                </a:rPr>
                <a:t>40</a:t>
              </a:r>
            </a:p>
            <a:p>
              <a:pPr>
                <a:lnSpc>
                  <a:spcPts val="1900"/>
                </a:lnSpc>
              </a:pPr>
              <a:r>
                <a:rPr lang="en-US" sz="900">
                  <a:solidFill>
                    <a:schemeClr val="tx1">
                      <a:lumMod val="75000"/>
                      <a:lumOff val="25000"/>
                    </a:schemeClr>
                  </a:solidFill>
                  <a:latin typeface="Century Gothic" panose="020B0502020202020204" pitchFamily="34" charset="0"/>
                </a:rPr>
                <a:t>20</a:t>
              </a:r>
            </a:p>
            <a:p>
              <a:pPr>
                <a:lnSpc>
                  <a:spcPts val="1900"/>
                </a:lnSpc>
              </a:pPr>
              <a:r>
                <a:rPr lang="en-US" sz="900">
                  <a:solidFill>
                    <a:schemeClr val="tx1">
                      <a:lumMod val="75000"/>
                      <a:lumOff val="25000"/>
                    </a:schemeClr>
                  </a:solidFill>
                  <a:latin typeface="Century Gothic" panose="020B0502020202020204" pitchFamily="34" charset="0"/>
                </a:rPr>
                <a:t>0</a:t>
              </a:r>
            </a:p>
            <a:p>
              <a:pPr>
                <a:lnSpc>
                  <a:spcPts val="1900"/>
                </a:lnSpc>
              </a:pPr>
              <a:endParaRPr lang="en-US" sz="900">
                <a:solidFill>
                  <a:schemeClr val="tx1">
                    <a:lumMod val="75000"/>
                    <a:lumOff val="25000"/>
                  </a:schemeClr>
                </a:solidFill>
                <a:latin typeface="Century Gothic" panose="020B0502020202020204" pitchFamily="34" charset="0"/>
              </a:endParaRPr>
            </a:p>
          </p:txBody>
        </p:sp>
        <p:sp>
          <p:nvSpPr>
            <p:cNvPr id="8" name="TextBox 7">
              <a:extLst>
                <a:ext uri="{FF2B5EF4-FFF2-40B4-BE49-F238E27FC236}">
                  <a16:creationId xmlns:a16="http://schemas.microsoft.com/office/drawing/2014/main" id="{75EF9618-D4DA-E47C-AD03-A4095737EF80}"/>
                </a:ext>
              </a:extLst>
            </p:cNvPr>
            <p:cNvSpPr txBox="1"/>
            <p:nvPr/>
          </p:nvSpPr>
          <p:spPr>
            <a:xfrm rot="16200000">
              <a:off x="10469363" y="4028057"/>
              <a:ext cx="1709882" cy="507831"/>
            </a:xfrm>
            <a:prstGeom prst="rect">
              <a:avLst/>
            </a:prstGeom>
            <a:noFill/>
            <a:ln>
              <a:noFill/>
            </a:ln>
          </p:spPr>
          <p:txBody>
            <a:bodyPr wrap="square" rtlCol="0">
              <a:spAutoFit/>
            </a:bodyPr>
            <a:lstStyle/>
            <a:p>
              <a:r>
                <a:rPr lang="en-US" sz="11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5" name="Rectangle 4">
              <a:extLst>
                <a:ext uri="{FF2B5EF4-FFF2-40B4-BE49-F238E27FC236}">
                  <a16:creationId xmlns:a16="http://schemas.microsoft.com/office/drawing/2014/main" id="{870538A8-EF23-6FB7-F7D9-5D75C18AF93A}"/>
                </a:ext>
              </a:extLst>
            </p:cNvPr>
            <p:cNvSpPr/>
            <p:nvPr/>
          </p:nvSpPr>
          <p:spPr>
            <a:xfrm>
              <a:off x="194537" y="839575"/>
              <a:ext cx="11224240" cy="2875344"/>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A9A0F27-A0E2-478B-58D7-B8B254D7AEF2}"/>
                </a:ext>
              </a:extLst>
            </p:cNvPr>
            <p:cNvSpPr/>
            <p:nvPr/>
          </p:nvSpPr>
          <p:spPr>
            <a:xfrm>
              <a:off x="194537" y="3705337"/>
              <a:ext cx="11224240" cy="2695688"/>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BB8DC7D5-D68C-B421-689B-D912C31A5FAE}"/>
                </a:ext>
              </a:extLst>
            </p:cNvPr>
            <p:cNvSpPr txBox="1"/>
            <p:nvPr/>
          </p:nvSpPr>
          <p:spPr>
            <a:xfrm>
              <a:off x="10825753" y="868564"/>
              <a:ext cx="507833" cy="2076787"/>
            </a:xfrm>
            <a:prstGeom prst="rect">
              <a:avLst/>
            </a:prstGeom>
            <a:solidFill>
              <a:schemeClr val="bg1"/>
            </a:solidFill>
          </p:spPr>
          <p:txBody>
            <a:bodyPr wrap="square" rtlCol="0">
              <a:spAutoFit/>
            </a:bodyPr>
            <a:lstStyle/>
            <a:p>
              <a:pPr>
                <a:lnSpc>
                  <a:spcPts val="1300"/>
                </a:lnSpc>
              </a:pPr>
              <a:r>
                <a:rPr lang="en-US" sz="900">
                  <a:solidFill>
                    <a:schemeClr val="tx1">
                      <a:lumMod val="75000"/>
                      <a:lumOff val="25000"/>
                    </a:schemeClr>
                  </a:solidFill>
                  <a:latin typeface="Century Gothic" panose="020B0502020202020204" pitchFamily="34" charset="0"/>
                </a:rPr>
                <a:t>100</a:t>
              </a:r>
            </a:p>
            <a:p>
              <a:pPr>
                <a:lnSpc>
                  <a:spcPts val="1300"/>
                </a:lnSpc>
              </a:pPr>
              <a:r>
                <a:rPr lang="en-US" sz="900">
                  <a:solidFill>
                    <a:schemeClr val="tx1">
                      <a:lumMod val="75000"/>
                      <a:lumOff val="25000"/>
                    </a:schemeClr>
                  </a:solidFill>
                  <a:latin typeface="Century Gothic" panose="020B0502020202020204" pitchFamily="34" charset="0"/>
                </a:rPr>
                <a:t>90</a:t>
              </a:r>
            </a:p>
            <a:p>
              <a:pPr>
                <a:lnSpc>
                  <a:spcPts val="1300"/>
                </a:lnSpc>
              </a:pPr>
              <a:r>
                <a:rPr lang="en-US" sz="900">
                  <a:solidFill>
                    <a:schemeClr val="tx1">
                      <a:lumMod val="75000"/>
                      <a:lumOff val="25000"/>
                    </a:schemeClr>
                  </a:solidFill>
                  <a:latin typeface="Century Gothic" panose="020B0502020202020204" pitchFamily="34" charset="0"/>
                </a:rPr>
                <a:t>80</a:t>
              </a:r>
            </a:p>
            <a:p>
              <a:pPr>
                <a:lnSpc>
                  <a:spcPts val="1300"/>
                </a:lnSpc>
              </a:pPr>
              <a:r>
                <a:rPr lang="en-US" sz="900">
                  <a:solidFill>
                    <a:schemeClr val="tx1">
                      <a:lumMod val="75000"/>
                      <a:lumOff val="25000"/>
                    </a:schemeClr>
                  </a:solidFill>
                  <a:latin typeface="Century Gothic" panose="020B0502020202020204" pitchFamily="34" charset="0"/>
                </a:rPr>
                <a:t>70</a:t>
              </a:r>
            </a:p>
            <a:p>
              <a:pPr>
                <a:lnSpc>
                  <a:spcPts val="1300"/>
                </a:lnSpc>
              </a:pPr>
              <a:r>
                <a:rPr lang="en-US" sz="900">
                  <a:solidFill>
                    <a:schemeClr val="tx1">
                      <a:lumMod val="75000"/>
                      <a:lumOff val="25000"/>
                    </a:schemeClr>
                  </a:solidFill>
                  <a:latin typeface="Century Gothic" panose="020B0502020202020204" pitchFamily="34" charset="0"/>
                </a:rPr>
                <a:t>60</a:t>
              </a:r>
            </a:p>
            <a:p>
              <a:pPr>
                <a:lnSpc>
                  <a:spcPts val="1300"/>
                </a:lnSpc>
              </a:pPr>
              <a:r>
                <a:rPr lang="en-US" sz="900">
                  <a:solidFill>
                    <a:schemeClr val="tx1">
                      <a:lumMod val="75000"/>
                      <a:lumOff val="25000"/>
                    </a:schemeClr>
                  </a:solidFill>
                  <a:latin typeface="Century Gothic" panose="020B0502020202020204" pitchFamily="34" charset="0"/>
                </a:rPr>
                <a:t>50</a:t>
              </a:r>
            </a:p>
            <a:p>
              <a:pPr>
                <a:lnSpc>
                  <a:spcPts val="1300"/>
                </a:lnSpc>
              </a:pPr>
              <a:r>
                <a:rPr lang="en-US" sz="900">
                  <a:solidFill>
                    <a:schemeClr val="tx1">
                      <a:lumMod val="75000"/>
                      <a:lumOff val="25000"/>
                    </a:schemeClr>
                  </a:solidFill>
                  <a:latin typeface="Century Gothic" panose="020B0502020202020204" pitchFamily="34" charset="0"/>
                </a:rPr>
                <a:t>40</a:t>
              </a:r>
            </a:p>
            <a:p>
              <a:pPr>
                <a:lnSpc>
                  <a:spcPts val="1300"/>
                </a:lnSpc>
              </a:pPr>
              <a:r>
                <a:rPr lang="en-US" sz="900">
                  <a:solidFill>
                    <a:schemeClr val="tx1">
                      <a:lumMod val="75000"/>
                      <a:lumOff val="25000"/>
                    </a:schemeClr>
                  </a:solidFill>
                  <a:latin typeface="Century Gothic" panose="020B0502020202020204" pitchFamily="34" charset="0"/>
                </a:rPr>
                <a:t>30</a:t>
              </a:r>
            </a:p>
            <a:p>
              <a:pPr>
                <a:lnSpc>
                  <a:spcPts val="1300"/>
                </a:lnSpc>
              </a:pPr>
              <a:r>
                <a:rPr lang="en-US" sz="900">
                  <a:solidFill>
                    <a:schemeClr val="tx1">
                      <a:lumMod val="75000"/>
                      <a:lumOff val="25000"/>
                    </a:schemeClr>
                  </a:solidFill>
                  <a:latin typeface="Century Gothic" panose="020B0502020202020204" pitchFamily="34" charset="0"/>
                </a:rPr>
                <a:t>20</a:t>
              </a:r>
            </a:p>
            <a:p>
              <a:pPr>
                <a:lnSpc>
                  <a:spcPts val="1300"/>
                </a:lnSpc>
              </a:pPr>
              <a:r>
                <a:rPr lang="en-US" sz="900">
                  <a:solidFill>
                    <a:schemeClr val="tx1">
                      <a:lumMod val="75000"/>
                      <a:lumOff val="25000"/>
                    </a:schemeClr>
                  </a:solidFill>
                  <a:latin typeface="Century Gothic" panose="020B0502020202020204" pitchFamily="34" charset="0"/>
                </a:rPr>
                <a:t>10</a:t>
              </a:r>
            </a:p>
            <a:p>
              <a:pPr>
                <a:lnSpc>
                  <a:spcPts val="1300"/>
                </a:lnSpc>
              </a:pPr>
              <a:r>
                <a:rPr lang="en-US" sz="900">
                  <a:solidFill>
                    <a:schemeClr val="tx1">
                      <a:lumMod val="75000"/>
                      <a:lumOff val="25000"/>
                    </a:schemeClr>
                  </a:solidFill>
                  <a:latin typeface="Century Gothic" panose="020B0502020202020204" pitchFamily="34" charset="0"/>
                </a:rPr>
                <a:t>0</a:t>
              </a:r>
            </a:p>
            <a:p>
              <a:pPr>
                <a:lnSpc>
                  <a:spcPts val="1300"/>
                </a:lnSpc>
              </a:pPr>
              <a:endParaRPr lang="en-US" sz="900">
                <a:solidFill>
                  <a:schemeClr val="tx1">
                    <a:lumMod val="75000"/>
                    <a:lumOff val="25000"/>
                  </a:schemeClr>
                </a:solidFill>
                <a:latin typeface="Century Gothic" panose="020B0502020202020204" pitchFamily="34" charset="0"/>
              </a:endParaRPr>
            </a:p>
          </p:txBody>
        </p:sp>
        <p:sp>
          <p:nvSpPr>
            <p:cNvPr id="7" name="TextBox 6">
              <a:extLst>
                <a:ext uri="{FF2B5EF4-FFF2-40B4-BE49-F238E27FC236}">
                  <a16:creationId xmlns:a16="http://schemas.microsoft.com/office/drawing/2014/main" id="{9EC7D6DB-6083-7ED6-68B2-62A83CA61CCF}"/>
                </a:ext>
              </a:extLst>
            </p:cNvPr>
            <p:cNvSpPr txBox="1"/>
            <p:nvPr/>
          </p:nvSpPr>
          <p:spPr>
            <a:xfrm rot="16200000">
              <a:off x="10521241" y="1307850"/>
              <a:ext cx="1709882" cy="507831"/>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grpSp>
      <p:sp>
        <p:nvSpPr>
          <p:cNvPr id="39" name="TextBox 38">
            <a:extLst>
              <a:ext uri="{FF2B5EF4-FFF2-40B4-BE49-F238E27FC236}">
                <a16:creationId xmlns:a16="http://schemas.microsoft.com/office/drawing/2014/main" id="{5EED88C4-C1A1-D2E7-680D-4320A2269563}"/>
              </a:ext>
            </a:extLst>
          </p:cNvPr>
          <p:cNvSpPr txBox="1"/>
          <p:nvPr/>
        </p:nvSpPr>
        <p:spPr>
          <a:xfrm rot="16200000">
            <a:off x="5427405" y="-2421005"/>
            <a:ext cx="739068" cy="10966015"/>
          </a:xfrm>
          <a:prstGeom prst="rect">
            <a:avLst/>
          </a:prstGeom>
          <a:solidFill>
            <a:schemeClr val="bg1"/>
          </a:solidFill>
        </p:spPr>
        <p:txBody>
          <a:bodyPr wrap="square" rtlCol="0">
            <a:spAutoFit/>
          </a:bodyPr>
          <a:lstStyle/>
          <a:p>
            <a:pPr algn="r">
              <a:lnSpc>
                <a:spcPts val="2300"/>
              </a:lnSpc>
            </a:pPr>
            <a:endParaRPr lang="en-US" sz="900" dirty="0">
              <a:solidFill>
                <a:schemeClr val="tx1">
                  <a:lumMod val="75000"/>
                  <a:lumOff val="25000"/>
                </a:schemeClr>
              </a:solidFill>
              <a:latin typeface="Century Gothic" panose="020B0502020202020204" pitchFamily="34" charset="0"/>
            </a:endParaRPr>
          </a:p>
          <a:p>
            <a:pPr algn="r">
              <a:lnSpc>
                <a:spcPts val="2300"/>
              </a:lnSpc>
            </a:pPr>
            <a:r>
              <a:rPr lang="en-US" sz="900" dirty="0">
                <a:solidFill>
                  <a:schemeClr val="tx1">
                    <a:lumMod val="75000"/>
                    <a:lumOff val="25000"/>
                  </a:schemeClr>
                </a:solidFill>
                <a:latin typeface="Century Gothic" panose="020B0502020202020204" pitchFamily="34" charset="0"/>
              </a:rPr>
              <a:t>1/1/2019</a:t>
            </a:r>
          </a:p>
          <a:p>
            <a:pPr algn="r">
              <a:lnSpc>
                <a:spcPts val="2300"/>
              </a:lnSpc>
            </a:pPr>
            <a:r>
              <a:rPr lang="en-US" sz="900" dirty="0">
                <a:solidFill>
                  <a:schemeClr val="tx1">
                    <a:lumMod val="75000"/>
                    <a:lumOff val="25000"/>
                  </a:schemeClr>
                </a:solidFill>
                <a:latin typeface="Century Gothic" panose="020B0502020202020204" pitchFamily="34" charset="0"/>
              </a:rPr>
              <a:t>2/1/2019</a:t>
            </a:r>
          </a:p>
          <a:p>
            <a:pPr algn="r">
              <a:lnSpc>
                <a:spcPts val="2300"/>
              </a:lnSpc>
            </a:pPr>
            <a:r>
              <a:rPr lang="en-US" sz="900" dirty="0">
                <a:solidFill>
                  <a:schemeClr val="tx1">
                    <a:lumMod val="75000"/>
                    <a:lumOff val="25000"/>
                  </a:schemeClr>
                </a:solidFill>
                <a:latin typeface="Century Gothic" panose="020B0502020202020204" pitchFamily="34" charset="0"/>
              </a:rPr>
              <a:t>3/1/2019</a:t>
            </a:r>
          </a:p>
          <a:p>
            <a:pPr algn="r">
              <a:lnSpc>
                <a:spcPts val="2300"/>
              </a:lnSpc>
            </a:pPr>
            <a:r>
              <a:rPr lang="en-US" sz="900" dirty="0">
                <a:solidFill>
                  <a:schemeClr val="tx1">
                    <a:lumMod val="75000"/>
                    <a:lumOff val="25000"/>
                  </a:schemeClr>
                </a:solidFill>
                <a:latin typeface="Century Gothic" panose="020B0502020202020204" pitchFamily="34" charset="0"/>
              </a:rPr>
              <a:t>4/1/2019</a:t>
            </a:r>
          </a:p>
          <a:p>
            <a:pPr algn="r">
              <a:lnSpc>
                <a:spcPts val="2300"/>
              </a:lnSpc>
            </a:pPr>
            <a:r>
              <a:rPr lang="en-US" sz="900" dirty="0">
                <a:solidFill>
                  <a:schemeClr val="tx1">
                    <a:lumMod val="75000"/>
                    <a:lumOff val="25000"/>
                  </a:schemeClr>
                </a:solidFill>
                <a:latin typeface="Century Gothic" panose="020B0502020202020204" pitchFamily="34" charset="0"/>
              </a:rPr>
              <a:t>5/1/2019</a:t>
            </a:r>
          </a:p>
          <a:p>
            <a:pPr algn="r">
              <a:lnSpc>
                <a:spcPts val="2300"/>
              </a:lnSpc>
            </a:pPr>
            <a:r>
              <a:rPr lang="en-US" sz="900" dirty="0">
                <a:solidFill>
                  <a:schemeClr val="tx1">
                    <a:lumMod val="75000"/>
                    <a:lumOff val="25000"/>
                  </a:schemeClr>
                </a:solidFill>
                <a:latin typeface="Century Gothic" panose="020B0502020202020204" pitchFamily="34" charset="0"/>
              </a:rPr>
              <a:t>6/1/2019</a:t>
            </a:r>
          </a:p>
          <a:p>
            <a:pPr algn="r">
              <a:lnSpc>
                <a:spcPts val="2300"/>
              </a:lnSpc>
            </a:pPr>
            <a:r>
              <a:rPr lang="en-US" sz="900" dirty="0">
                <a:solidFill>
                  <a:schemeClr val="tx1">
                    <a:lumMod val="75000"/>
                    <a:lumOff val="25000"/>
                  </a:schemeClr>
                </a:solidFill>
                <a:latin typeface="Century Gothic" panose="020B0502020202020204" pitchFamily="34" charset="0"/>
              </a:rPr>
              <a:t>7/1/2019</a:t>
            </a:r>
          </a:p>
          <a:p>
            <a:pPr algn="r">
              <a:lnSpc>
                <a:spcPts val="2300"/>
              </a:lnSpc>
            </a:pPr>
            <a:r>
              <a:rPr lang="en-US" sz="900" dirty="0">
                <a:solidFill>
                  <a:schemeClr val="tx1">
                    <a:lumMod val="75000"/>
                    <a:lumOff val="25000"/>
                  </a:schemeClr>
                </a:solidFill>
                <a:latin typeface="Century Gothic" panose="020B0502020202020204" pitchFamily="34" charset="0"/>
              </a:rPr>
              <a:t>8/1/2019</a:t>
            </a:r>
          </a:p>
          <a:p>
            <a:pPr algn="r">
              <a:lnSpc>
                <a:spcPts val="2300"/>
              </a:lnSpc>
            </a:pPr>
            <a:r>
              <a:rPr lang="en-US" sz="900" dirty="0">
                <a:solidFill>
                  <a:schemeClr val="tx1">
                    <a:lumMod val="75000"/>
                    <a:lumOff val="25000"/>
                  </a:schemeClr>
                </a:solidFill>
                <a:latin typeface="Century Gothic" panose="020B0502020202020204" pitchFamily="34" charset="0"/>
              </a:rPr>
              <a:t>9/1/2019</a:t>
            </a:r>
          </a:p>
          <a:p>
            <a:pPr algn="r">
              <a:lnSpc>
                <a:spcPts val="2300"/>
              </a:lnSpc>
            </a:pPr>
            <a:r>
              <a:rPr lang="en-US" sz="900" dirty="0">
                <a:solidFill>
                  <a:schemeClr val="tx1">
                    <a:lumMod val="75000"/>
                    <a:lumOff val="25000"/>
                  </a:schemeClr>
                </a:solidFill>
                <a:latin typeface="Century Gothic" panose="020B0502020202020204" pitchFamily="34" charset="0"/>
              </a:rPr>
              <a:t>10/1/2019</a:t>
            </a:r>
          </a:p>
          <a:p>
            <a:pPr algn="r">
              <a:lnSpc>
                <a:spcPts val="2300"/>
              </a:lnSpc>
            </a:pPr>
            <a:r>
              <a:rPr lang="en-US" sz="900" dirty="0">
                <a:solidFill>
                  <a:schemeClr val="tx1">
                    <a:lumMod val="75000"/>
                    <a:lumOff val="25000"/>
                  </a:schemeClr>
                </a:solidFill>
                <a:latin typeface="Century Gothic" panose="020B0502020202020204" pitchFamily="34" charset="0"/>
              </a:rPr>
              <a:t>11/1/2019</a:t>
            </a:r>
          </a:p>
          <a:p>
            <a:pPr algn="r">
              <a:lnSpc>
                <a:spcPts val="2300"/>
              </a:lnSpc>
            </a:pPr>
            <a:r>
              <a:rPr lang="en-US" sz="900" dirty="0">
                <a:solidFill>
                  <a:schemeClr val="tx1">
                    <a:lumMod val="75000"/>
                    <a:lumOff val="25000"/>
                  </a:schemeClr>
                </a:solidFill>
                <a:latin typeface="Century Gothic" panose="020B0502020202020204" pitchFamily="34" charset="0"/>
              </a:rPr>
              <a:t>12/1/2019</a:t>
            </a:r>
          </a:p>
          <a:p>
            <a:pPr algn="r">
              <a:lnSpc>
                <a:spcPts val="2300"/>
              </a:lnSpc>
            </a:pPr>
            <a:r>
              <a:rPr lang="en-US" sz="900" dirty="0">
                <a:solidFill>
                  <a:schemeClr val="tx1">
                    <a:lumMod val="75000"/>
                    <a:lumOff val="25000"/>
                  </a:schemeClr>
                </a:solidFill>
                <a:latin typeface="Century Gothic" panose="020B0502020202020204" pitchFamily="34" charset="0"/>
              </a:rPr>
              <a:t>1/1/2020</a:t>
            </a:r>
          </a:p>
          <a:p>
            <a:pPr algn="r">
              <a:lnSpc>
                <a:spcPts val="2300"/>
              </a:lnSpc>
            </a:pPr>
            <a:r>
              <a:rPr lang="en-US" sz="900" dirty="0">
                <a:solidFill>
                  <a:schemeClr val="tx1">
                    <a:lumMod val="75000"/>
                    <a:lumOff val="25000"/>
                  </a:schemeClr>
                </a:solidFill>
                <a:latin typeface="Century Gothic" panose="020B0502020202020204" pitchFamily="34" charset="0"/>
              </a:rPr>
              <a:t>2/1/2020</a:t>
            </a:r>
          </a:p>
          <a:p>
            <a:pPr algn="r">
              <a:lnSpc>
                <a:spcPts val="2300"/>
              </a:lnSpc>
            </a:pPr>
            <a:r>
              <a:rPr lang="en-US" sz="900" dirty="0">
                <a:solidFill>
                  <a:schemeClr val="tx1">
                    <a:lumMod val="75000"/>
                    <a:lumOff val="25000"/>
                  </a:schemeClr>
                </a:solidFill>
                <a:latin typeface="Century Gothic" panose="020B0502020202020204" pitchFamily="34" charset="0"/>
              </a:rPr>
              <a:t>3/1/2020</a:t>
            </a:r>
          </a:p>
          <a:p>
            <a:pPr algn="r">
              <a:lnSpc>
                <a:spcPts val="2300"/>
              </a:lnSpc>
            </a:pPr>
            <a:r>
              <a:rPr lang="en-US" sz="900" dirty="0">
                <a:solidFill>
                  <a:schemeClr val="tx1">
                    <a:lumMod val="75000"/>
                    <a:lumOff val="25000"/>
                  </a:schemeClr>
                </a:solidFill>
                <a:latin typeface="Century Gothic" panose="020B0502020202020204" pitchFamily="34" charset="0"/>
              </a:rPr>
              <a:t>4/1/2020</a:t>
            </a:r>
          </a:p>
          <a:p>
            <a:pPr algn="r">
              <a:lnSpc>
                <a:spcPts val="2300"/>
              </a:lnSpc>
            </a:pPr>
            <a:r>
              <a:rPr lang="en-US" sz="900" dirty="0">
                <a:solidFill>
                  <a:schemeClr val="tx1">
                    <a:lumMod val="75000"/>
                    <a:lumOff val="25000"/>
                  </a:schemeClr>
                </a:solidFill>
                <a:latin typeface="Century Gothic" panose="020B0502020202020204" pitchFamily="34" charset="0"/>
              </a:rPr>
              <a:t>5/1/2020</a:t>
            </a:r>
          </a:p>
          <a:p>
            <a:pPr algn="r">
              <a:lnSpc>
                <a:spcPts val="2300"/>
              </a:lnSpc>
            </a:pPr>
            <a:r>
              <a:rPr lang="en-US" sz="900" dirty="0">
                <a:solidFill>
                  <a:schemeClr val="tx1">
                    <a:lumMod val="75000"/>
                    <a:lumOff val="25000"/>
                  </a:schemeClr>
                </a:solidFill>
                <a:latin typeface="Century Gothic" panose="020B0502020202020204" pitchFamily="34" charset="0"/>
              </a:rPr>
              <a:t>6/1/2020</a:t>
            </a:r>
          </a:p>
          <a:p>
            <a:pPr algn="r">
              <a:lnSpc>
                <a:spcPts val="2300"/>
              </a:lnSpc>
            </a:pPr>
            <a:r>
              <a:rPr lang="en-US" sz="900" dirty="0">
                <a:solidFill>
                  <a:schemeClr val="tx1">
                    <a:lumMod val="75000"/>
                    <a:lumOff val="25000"/>
                  </a:schemeClr>
                </a:solidFill>
                <a:latin typeface="Century Gothic" panose="020B0502020202020204" pitchFamily="34" charset="0"/>
              </a:rPr>
              <a:t>7/1/2020</a:t>
            </a:r>
          </a:p>
          <a:p>
            <a:pPr algn="r">
              <a:lnSpc>
                <a:spcPts val="2300"/>
              </a:lnSpc>
            </a:pPr>
            <a:r>
              <a:rPr lang="en-US" sz="900" dirty="0">
                <a:solidFill>
                  <a:schemeClr val="tx1">
                    <a:lumMod val="75000"/>
                    <a:lumOff val="25000"/>
                  </a:schemeClr>
                </a:solidFill>
                <a:latin typeface="Century Gothic" panose="020B0502020202020204" pitchFamily="34" charset="0"/>
              </a:rPr>
              <a:t>8/1/2020</a:t>
            </a:r>
          </a:p>
          <a:p>
            <a:pPr algn="r">
              <a:lnSpc>
                <a:spcPts val="2300"/>
              </a:lnSpc>
            </a:pPr>
            <a:r>
              <a:rPr lang="en-US" sz="900" dirty="0">
                <a:solidFill>
                  <a:schemeClr val="tx1">
                    <a:lumMod val="75000"/>
                    <a:lumOff val="25000"/>
                  </a:schemeClr>
                </a:solidFill>
                <a:latin typeface="Century Gothic" panose="020B0502020202020204" pitchFamily="34" charset="0"/>
              </a:rPr>
              <a:t>9/1/2020</a:t>
            </a:r>
          </a:p>
          <a:p>
            <a:pPr algn="r">
              <a:lnSpc>
                <a:spcPts val="2300"/>
              </a:lnSpc>
            </a:pPr>
            <a:r>
              <a:rPr lang="en-US" sz="900" dirty="0">
                <a:solidFill>
                  <a:schemeClr val="tx1">
                    <a:lumMod val="75000"/>
                    <a:lumOff val="25000"/>
                  </a:schemeClr>
                </a:solidFill>
                <a:latin typeface="Century Gothic" panose="020B0502020202020204" pitchFamily="34" charset="0"/>
              </a:rPr>
              <a:t>10/1/2020</a:t>
            </a:r>
          </a:p>
          <a:p>
            <a:pPr algn="r">
              <a:lnSpc>
                <a:spcPts val="2300"/>
              </a:lnSpc>
            </a:pPr>
            <a:r>
              <a:rPr lang="en-US" sz="900" dirty="0">
                <a:solidFill>
                  <a:schemeClr val="tx1">
                    <a:lumMod val="75000"/>
                    <a:lumOff val="25000"/>
                  </a:schemeClr>
                </a:solidFill>
                <a:latin typeface="Century Gothic" panose="020B0502020202020204" pitchFamily="34" charset="0"/>
              </a:rPr>
              <a:t>11/1/2020</a:t>
            </a:r>
          </a:p>
          <a:p>
            <a:pPr algn="r">
              <a:lnSpc>
                <a:spcPts val="2300"/>
              </a:lnSpc>
            </a:pPr>
            <a:r>
              <a:rPr lang="en-US" sz="900" dirty="0">
                <a:solidFill>
                  <a:schemeClr val="tx1">
                    <a:lumMod val="75000"/>
                    <a:lumOff val="25000"/>
                  </a:schemeClr>
                </a:solidFill>
                <a:latin typeface="Century Gothic" panose="020B0502020202020204" pitchFamily="34" charset="0"/>
              </a:rPr>
              <a:t>12/1/2020</a:t>
            </a:r>
          </a:p>
          <a:p>
            <a:pPr algn="r">
              <a:lnSpc>
                <a:spcPts val="2300"/>
              </a:lnSpc>
            </a:pPr>
            <a:r>
              <a:rPr lang="en-US" sz="900" dirty="0">
                <a:solidFill>
                  <a:schemeClr val="tx1">
                    <a:lumMod val="75000"/>
                    <a:lumOff val="25000"/>
                  </a:schemeClr>
                </a:solidFill>
                <a:latin typeface="Century Gothic" panose="020B0502020202020204" pitchFamily="34" charset="0"/>
              </a:rPr>
              <a:t>1/1/2021</a:t>
            </a:r>
          </a:p>
          <a:p>
            <a:pPr algn="r">
              <a:lnSpc>
                <a:spcPts val="2300"/>
              </a:lnSpc>
            </a:pPr>
            <a:r>
              <a:rPr lang="en-US" sz="900" dirty="0">
                <a:solidFill>
                  <a:schemeClr val="tx1">
                    <a:lumMod val="75000"/>
                    <a:lumOff val="25000"/>
                  </a:schemeClr>
                </a:solidFill>
                <a:latin typeface="Century Gothic" panose="020B0502020202020204" pitchFamily="34" charset="0"/>
              </a:rPr>
              <a:t>2/1/2021</a:t>
            </a:r>
          </a:p>
          <a:p>
            <a:pPr algn="r">
              <a:lnSpc>
                <a:spcPts val="2300"/>
              </a:lnSpc>
            </a:pPr>
            <a:r>
              <a:rPr lang="en-US" sz="900" dirty="0">
                <a:solidFill>
                  <a:schemeClr val="tx1">
                    <a:lumMod val="75000"/>
                    <a:lumOff val="25000"/>
                  </a:schemeClr>
                </a:solidFill>
                <a:latin typeface="Century Gothic" panose="020B0502020202020204" pitchFamily="34" charset="0"/>
              </a:rPr>
              <a:t>3/1/2021</a:t>
            </a:r>
          </a:p>
          <a:p>
            <a:pPr algn="r">
              <a:lnSpc>
                <a:spcPts val="2300"/>
              </a:lnSpc>
            </a:pPr>
            <a:r>
              <a:rPr lang="en-US" sz="900" dirty="0">
                <a:solidFill>
                  <a:schemeClr val="tx1">
                    <a:lumMod val="75000"/>
                    <a:lumOff val="25000"/>
                  </a:schemeClr>
                </a:solidFill>
                <a:latin typeface="Century Gothic" panose="020B0502020202020204" pitchFamily="34" charset="0"/>
              </a:rPr>
              <a:t>4/1/2021</a:t>
            </a:r>
          </a:p>
          <a:p>
            <a:pPr algn="r">
              <a:lnSpc>
                <a:spcPts val="2300"/>
              </a:lnSpc>
            </a:pPr>
            <a:r>
              <a:rPr lang="en-US" sz="900" dirty="0">
                <a:solidFill>
                  <a:schemeClr val="tx1">
                    <a:lumMod val="75000"/>
                    <a:lumOff val="25000"/>
                  </a:schemeClr>
                </a:solidFill>
                <a:latin typeface="Century Gothic" panose="020B0502020202020204" pitchFamily="34" charset="0"/>
              </a:rPr>
              <a:t>5/1/2021</a:t>
            </a:r>
          </a:p>
          <a:p>
            <a:pPr algn="r">
              <a:lnSpc>
                <a:spcPts val="2300"/>
              </a:lnSpc>
            </a:pPr>
            <a:r>
              <a:rPr lang="en-US" sz="900" dirty="0">
                <a:solidFill>
                  <a:schemeClr val="tx1">
                    <a:lumMod val="75000"/>
                    <a:lumOff val="25000"/>
                  </a:schemeClr>
                </a:solidFill>
                <a:latin typeface="Century Gothic" panose="020B0502020202020204" pitchFamily="34" charset="0"/>
              </a:rPr>
              <a:t>6/1/2021</a:t>
            </a:r>
          </a:p>
          <a:p>
            <a:pPr algn="r">
              <a:lnSpc>
                <a:spcPts val="2300"/>
              </a:lnSpc>
            </a:pPr>
            <a:r>
              <a:rPr lang="en-US" sz="900" dirty="0">
                <a:solidFill>
                  <a:schemeClr val="tx1">
                    <a:lumMod val="75000"/>
                    <a:lumOff val="25000"/>
                  </a:schemeClr>
                </a:solidFill>
                <a:latin typeface="Century Gothic" panose="020B0502020202020204" pitchFamily="34" charset="0"/>
              </a:rPr>
              <a:t>7/1/2021</a:t>
            </a:r>
          </a:p>
          <a:p>
            <a:pPr algn="r">
              <a:lnSpc>
                <a:spcPts val="2300"/>
              </a:lnSpc>
            </a:pPr>
            <a:r>
              <a:rPr lang="en-US" sz="900" dirty="0">
                <a:solidFill>
                  <a:schemeClr val="tx1">
                    <a:lumMod val="75000"/>
                    <a:lumOff val="25000"/>
                  </a:schemeClr>
                </a:solidFill>
                <a:latin typeface="Century Gothic" panose="020B0502020202020204" pitchFamily="34" charset="0"/>
              </a:rPr>
              <a:t>8/1/2021</a:t>
            </a:r>
          </a:p>
          <a:p>
            <a:pPr algn="r">
              <a:lnSpc>
                <a:spcPts val="2300"/>
              </a:lnSpc>
            </a:pPr>
            <a:r>
              <a:rPr lang="en-US" sz="900" dirty="0">
                <a:solidFill>
                  <a:schemeClr val="tx1">
                    <a:lumMod val="75000"/>
                    <a:lumOff val="25000"/>
                  </a:schemeClr>
                </a:solidFill>
                <a:latin typeface="Century Gothic" panose="020B0502020202020204" pitchFamily="34" charset="0"/>
              </a:rPr>
              <a:t>9/1/2021</a:t>
            </a:r>
          </a:p>
          <a:p>
            <a:pPr algn="r">
              <a:lnSpc>
                <a:spcPts val="2300"/>
              </a:lnSpc>
            </a:pPr>
            <a:r>
              <a:rPr lang="en-US" sz="900" dirty="0">
                <a:solidFill>
                  <a:schemeClr val="tx1">
                    <a:lumMod val="75000"/>
                    <a:lumOff val="25000"/>
                  </a:schemeClr>
                </a:solidFill>
                <a:latin typeface="Century Gothic" panose="020B0502020202020204" pitchFamily="34" charset="0"/>
              </a:rPr>
              <a:t>10/1/2021</a:t>
            </a:r>
          </a:p>
          <a:p>
            <a:pPr algn="r">
              <a:lnSpc>
                <a:spcPts val="2300"/>
              </a:lnSpc>
            </a:pPr>
            <a:endParaRPr lang="en-US" sz="1200" dirty="0">
              <a:solidFill>
                <a:schemeClr val="tx1">
                  <a:lumMod val="75000"/>
                  <a:lumOff val="25000"/>
                </a:schemeClr>
              </a:solidFill>
              <a:latin typeface="Century Gothic" panose="020B0502020202020204" pitchFamily="34" charset="0"/>
            </a:endParaRPr>
          </a:p>
          <a:p>
            <a:pPr algn="r">
              <a:lnSpc>
                <a:spcPts val="2300"/>
              </a:lnSpc>
            </a:pPr>
            <a:endParaRPr lang="en-US" sz="1200" dirty="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30031465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hart 8">
            <a:extLst>
              <a:ext uri="{FF2B5EF4-FFF2-40B4-BE49-F238E27FC236}">
                <a16:creationId xmlns:a16="http://schemas.microsoft.com/office/drawing/2014/main" id="{0959F986-CD9D-9581-8EE0-165299EF41EE}"/>
              </a:ext>
            </a:extLst>
          </p:cNvPr>
          <p:cNvGraphicFramePr>
            <a:graphicFrameLocks/>
          </p:cNvGraphicFramePr>
          <p:nvPr>
            <p:extLst>
              <p:ext uri="{D42A27DB-BD31-4B8C-83A1-F6EECF244321}">
                <p14:modId xmlns:p14="http://schemas.microsoft.com/office/powerpoint/2010/main" val="758831223"/>
              </p:ext>
            </p:extLst>
          </p:nvPr>
        </p:nvGraphicFramePr>
        <p:xfrm>
          <a:off x="6890327" y="4440159"/>
          <a:ext cx="5052292" cy="16723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50660B43-A35E-9E2C-76A4-B0F33EFECDA8}"/>
              </a:ext>
            </a:extLst>
          </p:cNvPr>
          <p:cNvGraphicFramePr>
            <a:graphicFrameLocks/>
          </p:cNvGraphicFramePr>
          <p:nvPr>
            <p:extLst>
              <p:ext uri="{D42A27DB-BD31-4B8C-83A1-F6EECF244321}">
                <p14:modId xmlns:p14="http://schemas.microsoft.com/office/powerpoint/2010/main" val="2118841100"/>
              </p:ext>
            </p:extLst>
          </p:nvPr>
        </p:nvGraphicFramePr>
        <p:xfrm>
          <a:off x="249382" y="4408577"/>
          <a:ext cx="5098474" cy="1833477"/>
        </p:xfrm>
        <a:graphic>
          <a:graphicData uri="http://schemas.openxmlformats.org/drawingml/2006/chart">
            <c:chart xmlns:c="http://schemas.openxmlformats.org/drawingml/2006/chart" xmlns:r="http://schemas.openxmlformats.org/officeDocument/2006/relationships" r:id="rId4"/>
          </a:graphicData>
        </a:graphic>
      </p:graphicFrame>
      <p:sp>
        <p:nvSpPr>
          <p:cNvPr id="320" name="Rectangle 319">
            <a:extLst>
              <a:ext uri="{FF2B5EF4-FFF2-40B4-BE49-F238E27FC236}">
                <a16:creationId xmlns:a16="http://schemas.microsoft.com/office/drawing/2014/main" id="{B7A82078-21A7-FCF8-CE58-2E98FA46C785}"/>
              </a:ext>
            </a:extLst>
          </p:cNvPr>
          <p:cNvSpPr/>
          <p:nvPr/>
        </p:nvSpPr>
        <p:spPr>
          <a:xfrm>
            <a:off x="6951545" y="4534414"/>
            <a:ext cx="209710" cy="10665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2" name="Chart 71">
            <a:extLst>
              <a:ext uri="{FF2B5EF4-FFF2-40B4-BE49-F238E27FC236}">
                <a16:creationId xmlns:a16="http://schemas.microsoft.com/office/drawing/2014/main" id="{95E80179-1C49-A8B1-0DB5-D60E46A7D2B7}"/>
              </a:ext>
            </a:extLst>
          </p:cNvPr>
          <p:cNvGraphicFramePr>
            <a:graphicFrameLocks/>
          </p:cNvGraphicFramePr>
          <p:nvPr>
            <p:extLst>
              <p:ext uri="{D42A27DB-BD31-4B8C-83A1-F6EECF244321}">
                <p14:modId xmlns:p14="http://schemas.microsoft.com/office/powerpoint/2010/main" val="4210956368"/>
              </p:ext>
            </p:extLst>
          </p:nvPr>
        </p:nvGraphicFramePr>
        <p:xfrm>
          <a:off x="249382" y="2604851"/>
          <a:ext cx="5049884" cy="1835308"/>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45B805F3-A42F-8D15-EDEB-722D3E9345B7}"/>
              </a:ext>
            </a:extLst>
          </p:cNvPr>
          <p:cNvSpPr txBox="1"/>
          <p:nvPr/>
        </p:nvSpPr>
        <p:spPr>
          <a:xfrm rot="16200000">
            <a:off x="-521638" y="4076206"/>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SSC</a:t>
            </a:r>
          </a:p>
          <a:p>
            <a:endParaRPr lang="en-US" sz="1600">
              <a:solidFill>
                <a:schemeClr val="tx1">
                  <a:lumMod val="75000"/>
                  <a:lumOff val="25000"/>
                </a:schemeClr>
              </a:solidFill>
            </a:endParaRPr>
          </a:p>
        </p:txBody>
      </p:sp>
      <p:sp>
        <p:nvSpPr>
          <p:cNvPr id="316" name="Rectangle 315">
            <a:extLst>
              <a:ext uri="{FF2B5EF4-FFF2-40B4-BE49-F238E27FC236}">
                <a16:creationId xmlns:a16="http://schemas.microsoft.com/office/drawing/2014/main" id="{34FC5948-33E6-63DD-47A3-595BACF507C2}"/>
              </a:ext>
            </a:extLst>
          </p:cNvPr>
          <p:cNvSpPr/>
          <p:nvPr/>
        </p:nvSpPr>
        <p:spPr>
          <a:xfrm>
            <a:off x="312987" y="2711517"/>
            <a:ext cx="204478" cy="10203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Rectangle 313">
            <a:extLst>
              <a:ext uri="{FF2B5EF4-FFF2-40B4-BE49-F238E27FC236}">
                <a16:creationId xmlns:a16="http://schemas.microsoft.com/office/drawing/2014/main" id="{77D902B2-04CC-508E-2493-FD635B0635FA}"/>
              </a:ext>
            </a:extLst>
          </p:cNvPr>
          <p:cNvSpPr/>
          <p:nvPr/>
        </p:nvSpPr>
        <p:spPr>
          <a:xfrm>
            <a:off x="11713164" y="4524837"/>
            <a:ext cx="148115" cy="93229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6" name="Chart 5">
            <a:extLst>
              <a:ext uri="{FF2B5EF4-FFF2-40B4-BE49-F238E27FC236}">
                <a16:creationId xmlns:a16="http://schemas.microsoft.com/office/drawing/2014/main" id="{31DD209D-3829-2A13-4077-049E8280E2BE}"/>
              </a:ext>
            </a:extLst>
          </p:cNvPr>
          <p:cNvGraphicFramePr>
            <a:graphicFrameLocks/>
          </p:cNvGraphicFramePr>
          <p:nvPr>
            <p:extLst>
              <p:ext uri="{D42A27DB-BD31-4B8C-83A1-F6EECF244321}">
                <p14:modId xmlns:p14="http://schemas.microsoft.com/office/powerpoint/2010/main" val="1934805889"/>
              </p:ext>
            </p:extLst>
          </p:nvPr>
        </p:nvGraphicFramePr>
        <p:xfrm>
          <a:off x="249381" y="826967"/>
          <a:ext cx="5090708" cy="1849293"/>
        </p:xfrm>
        <a:graphic>
          <a:graphicData uri="http://schemas.openxmlformats.org/drawingml/2006/chart">
            <c:chart xmlns:c="http://schemas.openxmlformats.org/drawingml/2006/chart" xmlns:r="http://schemas.openxmlformats.org/officeDocument/2006/relationships" r:id="rId6"/>
          </a:graphicData>
        </a:graphic>
      </p:graphicFrame>
      <p:sp>
        <p:nvSpPr>
          <p:cNvPr id="304" name="Rectangle 303">
            <a:extLst>
              <a:ext uri="{FF2B5EF4-FFF2-40B4-BE49-F238E27FC236}">
                <a16:creationId xmlns:a16="http://schemas.microsoft.com/office/drawing/2014/main" id="{DC9CA3A6-F86A-1D56-E8B7-14B07F2730AE}"/>
              </a:ext>
            </a:extLst>
          </p:cNvPr>
          <p:cNvSpPr/>
          <p:nvPr/>
        </p:nvSpPr>
        <p:spPr>
          <a:xfrm>
            <a:off x="5118764" y="853749"/>
            <a:ext cx="157751" cy="114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7" name="Chart 6">
            <a:extLst>
              <a:ext uri="{FF2B5EF4-FFF2-40B4-BE49-F238E27FC236}">
                <a16:creationId xmlns:a16="http://schemas.microsoft.com/office/drawing/2014/main" id="{44DEC9CD-D733-2EDE-BFD2-D5E2D23456BA}"/>
              </a:ext>
            </a:extLst>
          </p:cNvPr>
          <p:cNvGraphicFramePr>
            <a:graphicFrameLocks/>
          </p:cNvGraphicFramePr>
          <p:nvPr>
            <p:extLst>
              <p:ext uri="{D42A27DB-BD31-4B8C-83A1-F6EECF244321}">
                <p14:modId xmlns:p14="http://schemas.microsoft.com/office/powerpoint/2010/main" val="2075499941"/>
              </p:ext>
            </p:extLst>
          </p:nvPr>
        </p:nvGraphicFramePr>
        <p:xfrm>
          <a:off x="6890327" y="806120"/>
          <a:ext cx="5052292" cy="1882035"/>
        </p:xfrm>
        <a:graphic>
          <a:graphicData uri="http://schemas.openxmlformats.org/drawingml/2006/chart">
            <c:chart xmlns:c="http://schemas.openxmlformats.org/drawingml/2006/chart" xmlns:r="http://schemas.openxmlformats.org/officeDocument/2006/relationships" r:id="rId7"/>
          </a:graphicData>
        </a:graphic>
      </p:graphicFrame>
      <p:sp>
        <p:nvSpPr>
          <p:cNvPr id="302" name="Rectangle 301">
            <a:extLst>
              <a:ext uri="{FF2B5EF4-FFF2-40B4-BE49-F238E27FC236}">
                <a16:creationId xmlns:a16="http://schemas.microsoft.com/office/drawing/2014/main" id="{1A6E1606-EA8E-387F-BD56-73629B44F844}"/>
              </a:ext>
            </a:extLst>
          </p:cNvPr>
          <p:cNvSpPr/>
          <p:nvPr/>
        </p:nvSpPr>
        <p:spPr>
          <a:xfrm>
            <a:off x="6936177" y="892965"/>
            <a:ext cx="219616" cy="11066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Rectangle 299">
            <a:extLst>
              <a:ext uri="{FF2B5EF4-FFF2-40B4-BE49-F238E27FC236}">
                <a16:creationId xmlns:a16="http://schemas.microsoft.com/office/drawing/2014/main" id="{A4468FFE-8B17-69D6-C716-C7A2AA6BC899}"/>
              </a:ext>
            </a:extLst>
          </p:cNvPr>
          <p:cNvSpPr/>
          <p:nvPr/>
        </p:nvSpPr>
        <p:spPr>
          <a:xfrm>
            <a:off x="307689" y="848056"/>
            <a:ext cx="237060" cy="11401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a:extLst>
              <a:ext uri="{FF2B5EF4-FFF2-40B4-BE49-F238E27FC236}">
                <a16:creationId xmlns:a16="http://schemas.microsoft.com/office/drawing/2014/main" id="{1A7CEEF5-4A0E-1FE9-3C97-56AE38401EF0}"/>
              </a:ext>
            </a:extLst>
          </p:cNvPr>
          <p:cNvSpPr/>
          <p:nvPr/>
        </p:nvSpPr>
        <p:spPr>
          <a:xfrm>
            <a:off x="507073" y="1989185"/>
            <a:ext cx="4444953" cy="4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70" name="Rectangle 69">
            <a:extLst>
              <a:ext uri="{FF2B5EF4-FFF2-40B4-BE49-F238E27FC236}">
                <a16:creationId xmlns:a16="http://schemas.microsoft.com/office/drawing/2014/main" id="{70107CCF-3759-22A4-84CD-79E2EB7D4E91}"/>
              </a:ext>
            </a:extLst>
          </p:cNvPr>
          <p:cNvSpPr/>
          <p:nvPr/>
        </p:nvSpPr>
        <p:spPr>
          <a:xfrm>
            <a:off x="532564" y="1968536"/>
            <a:ext cx="4444953" cy="4095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sp>
        <p:nvSpPr>
          <p:cNvPr id="3" name="Title 1">
            <a:extLst>
              <a:ext uri="{FF2B5EF4-FFF2-40B4-BE49-F238E27FC236}">
                <a16:creationId xmlns:a16="http://schemas.microsoft.com/office/drawing/2014/main" id="{815EB646-1CC6-542A-DB7E-26EFA7D3A5A9}"/>
              </a:ext>
            </a:extLst>
          </p:cNvPr>
          <p:cNvSpPr txBox="1">
            <a:spLocks/>
          </p:cNvSpPr>
          <p:nvPr/>
        </p:nvSpPr>
        <p:spPr>
          <a:xfrm>
            <a:off x="145485" y="28973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 </a:t>
            </a:r>
            <a:endParaRPr lang="en-US"/>
          </a:p>
        </p:txBody>
      </p:sp>
      <p:sp>
        <p:nvSpPr>
          <p:cNvPr id="107" name="TextBox 1">
            <a:extLst>
              <a:ext uri="{FF2B5EF4-FFF2-40B4-BE49-F238E27FC236}">
                <a16:creationId xmlns:a16="http://schemas.microsoft.com/office/drawing/2014/main" id="{256FA946-E35A-47A6-21D4-C95BFAB81F20}"/>
              </a:ext>
            </a:extLst>
          </p:cNvPr>
          <p:cNvSpPr txBox="1"/>
          <p:nvPr/>
        </p:nvSpPr>
        <p:spPr>
          <a:xfrm>
            <a:off x="1612630" y="6290612"/>
            <a:ext cx="1980095"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NW Watershed</a:t>
            </a:r>
          </a:p>
        </p:txBody>
      </p:sp>
      <p:sp>
        <p:nvSpPr>
          <p:cNvPr id="109" name="TextBox 1">
            <a:extLst>
              <a:ext uri="{FF2B5EF4-FFF2-40B4-BE49-F238E27FC236}">
                <a16:creationId xmlns:a16="http://schemas.microsoft.com/office/drawing/2014/main" id="{7D42C277-A2B6-E5DA-789F-B5107D78EC0D}"/>
              </a:ext>
            </a:extLst>
          </p:cNvPr>
          <p:cNvSpPr txBox="1"/>
          <p:nvPr/>
        </p:nvSpPr>
        <p:spPr>
          <a:xfrm>
            <a:off x="8527528" y="6285616"/>
            <a:ext cx="2051842"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SE Watershed</a:t>
            </a:r>
          </a:p>
        </p:txBody>
      </p:sp>
      <p:graphicFrame>
        <p:nvGraphicFramePr>
          <p:cNvPr id="77" name="Diagram 76">
            <a:extLst>
              <a:ext uri="{FF2B5EF4-FFF2-40B4-BE49-F238E27FC236}">
                <a16:creationId xmlns:a16="http://schemas.microsoft.com/office/drawing/2014/main" id="{D1FACD36-9B8D-93D6-42CF-0F5D234D7234}"/>
              </a:ext>
            </a:extLst>
          </p:cNvPr>
          <p:cNvGraphicFramePr/>
          <p:nvPr>
            <p:extLst>
              <p:ext uri="{D42A27DB-BD31-4B8C-83A1-F6EECF244321}">
                <p14:modId xmlns:p14="http://schemas.microsoft.com/office/powerpoint/2010/main" val="2978282217"/>
              </p:ext>
            </p:extLst>
          </p:nvPr>
        </p:nvGraphicFramePr>
        <p:xfrm>
          <a:off x="5592017" y="1046747"/>
          <a:ext cx="1085910" cy="47645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3" name="Rectangle 102">
            <a:extLst>
              <a:ext uri="{FF2B5EF4-FFF2-40B4-BE49-F238E27FC236}">
                <a16:creationId xmlns:a16="http://schemas.microsoft.com/office/drawing/2014/main" id="{100EF749-3E2A-15E2-853D-87C7A567ECFE}"/>
              </a:ext>
            </a:extLst>
          </p:cNvPr>
          <p:cNvSpPr/>
          <p:nvPr/>
        </p:nvSpPr>
        <p:spPr>
          <a:xfrm>
            <a:off x="119793" y="848057"/>
            <a:ext cx="5422679" cy="5806891"/>
          </a:xfrm>
          <a:prstGeom prst="rect">
            <a:avLst/>
          </a:prstGeom>
          <a:noFill/>
          <a:ln>
            <a:solidFill>
              <a:srgbClr val="A1D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5" name="Rectangle 104">
            <a:extLst>
              <a:ext uri="{FF2B5EF4-FFF2-40B4-BE49-F238E27FC236}">
                <a16:creationId xmlns:a16="http://schemas.microsoft.com/office/drawing/2014/main" id="{EF8CAA19-0A32-2CB0-AFE0-093E76FDF0EB}"/>
              </a:ext>
            </a:extLst>
          </p:cNvPr>
          <p:cNvSpPr/>
          <p:nvPr/>
        </p:nvSpPr>
        <p:spPr>
          <a:xfrm>
            <a:off x="6727472" y="848056"/>
            <a:ext cx="5372334" cy="5811887"/>
          </a:xfrm>
          <a:prstGeom prst="rect">
            <a:avLst/>
          </a:prstGeom>
          <a:noFill/>
          <a:ln>
            <a:solidFill>
              <a:srgbClr val="A1D4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5" name="Chart 4">
            <a:extLst>
              <a:ext uri="{FF2B5EF4-FFF2-40B4-BE49-F238E27FC236}">
                <a16:creationId xmlns:a16="http://schemas.microsoft.com/office/drawing/2014/main" id="{C6869B77-62D0-6F76-82D8-31A5D3A197CF}"/>
              </a:ext>
            </a:extLst>
          </p:cNvPr>
          <p:cNvGraphicFramePr>
            <a:graphicFrameLocks/>
          </p:cNvGraphicFramePr>
          <p:nvPr>
            <p:extLst>
              <p:ext uri="{D42A27DB-BD31-4B8C-83A1-F6EECF244321}">
                <p14:modId xmlns:p14="http://schemas.microsoft.com/office/powerpoint/2010/main" val="3569204713"/>
              </p:ext>
            </p:extLst>
          </p:nvPr>
        </p:nvGraphicFramePr>
        <p:xfrm>
          <a:off x="6890327" y="2604850"/>
          <a:ext cx="5052292" cy="1882035"/>
        </p:xfrm>
        <a:graphic>
          <a:graphicData uri="http://schemas.openxmlformats.org/drawingml/2006/chart">
            <c:chart xmlns:c="http://schemas.openxmlformats.org/drawingml/2006/chart" xmlns:r="http://schemas.openxmlformats.org/officeDocument/2006/relationships" r:id="rId13"/>
          </a:graphicData>
        </a:graphic>
      </p:graphicFrame>
      <p:sp>
        <p:nvSpPr>
          <p:cNvPr id="2" name="TextBox 1">
            <a:extLst>
              <a:ext uri="{FF2B5EF4-FFF2-40B4-BE49-F238E27FC236}">
                <a16:creationId xmlns:a16="http://schemas.microsoft.com/office/drawing/2014/main" id="{59B42716-4EE6-962E-54B5-6A67B65ACF02}"/>
              </a:ext>
            </a:extLst>
          </p:cNvPr>
          <p:cNvSpPr txBox="1"/>
          <p:nvPr/>
        </p:nvSpPr>
        <p:spPr>
          <a:xfrm rot="16200000">
            <a:off x="11426907" y="990168"/>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10" name="TextBox 9">
            <a:extLst>
              <a:ext uri="{FF2B5EF4-FFF2-40B4-BE49-F238E27FC236}">
                <a16:creationId xmlns:a16="http://schemas.microsoft.com/office/drawing/2014/main" id="{52F1ED7C-D028-ED97-24BA-FD09E488292C}"/>
              </a:ext>
            </a:extLst>
          </p:cNvPr>
          <p:cNvSpPr txBox="1"/>
          <p:nvPr/>
        </p:nvSpPr>
        <p:spPr>
          <a:xfrm rot="16200000">
            <a:off x="11452599" y="4488342"/>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11" name="TextBox 10">
            <a:extLst>
              <a:ext uri="{FF2B5EF4-FFF2-40B4-BE49-F238E27FC236}">
                <a16:creationId xmlns:a16="http://schemas.microsoft.com/office/drawing/2014/main" id="{26E7BFB7-E563-E807-855C-8EC96E339727}"/>
              </a:ext>
            </a:extLst>
          </p:cNvPr>
          <p:cNvSpPr txBox="1"/>
          <p:nvPr/>
        </p:nvSpPr>
        <p:spPr>
          <a:xfrm rot="16200000">
            <a:off x="11452600" y="2742172"/>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12" name="TextBox 11">
            <a:extLst>
              <a:ext uri="{FF2B5EF4-FFF2-40B4-BE49-F238E27FC236}">
                <a16:creationId xmlns:a16="http://schemas.microsoft.com/office/drawing/2014/main" id="{7FBDDD81-7F55-6EFB-D70F-01CC6E20C86E}"/>
              </a:ext>
            </a:extLst>
          </p:cNvPr>
          <p:cNvSpPr txBox="1"/>
          <p:nvPr/>
        </p:nvSpPr>
        <p:spPr>
          <a:xfrm rot="16200000">
            <a:off x="4877533" y="4568649"/>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13" name="TextBox 12">
            <a:extLst>
              <a:ext uri="{FF2B5EF4-FFF2-40B4-BE49-F238E27FC236}">
                <a16:creationId xmlns:a16="http://schemas.microsoft.com/office/drawing/2014/main" id="{A5340968-CF31-0BF2-C4AA-08E57B3FC2D6}"/>
              </a:ext>
            </a:extLst>
          </p:cNvPr>
          <p:cNvSpPr txBox="1"/>
          <p:nvPr/>
        </p:nvSpPr>
        <p:spPr>
          <a:xfrm rot="16200000">
            <a:off x="4863081" y="2813705"/>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14" name="TextBox 13">
            <a:extLst>
              <a:ext uri="{FF2B5EF4-FFF2-40B4-BE49-F238E27FC236}">
                <a16:creationId xmlns:a16="http://schemas.microsoft.com/office/drawing/2014/main" id="{AABB2B93-CAD0-5EE8-F3EA-108D48A6E704}"/>
              </a:ext>
            </a:extLst>
          </p:cNvPr>
          <p:cNvSpPr txBox="1"/>
          <p:nvPr/>
        </p:nvSpPr>
        <p:spPr>
          <a:xfrm rot="16200000">
            <a:off x="4863082" y="1009980"/>
            <a:ext cx="1345799" cy="477054"/>
          </a:xfrm>
          <a:prstGeom prst="rect">
            <a:avLst/>
          </a:prstGeom>
          <a:noFill/>
        </p:spPr>
        <p:txBody>
          <a:bodyPr wrap="square" rtlCol="0">
            <a:spAutoFit/>
          </a:bodyPr>
          <a:lstStyle/>
          <a:p>
            <a:r>
              <a:rPr lang="en-US" sz="8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20" name="TextBox 19">
            <a:extLst>
              <a:ext uri="{FF2B5EF4-FFF2-40B4-BE49-F238E27FC236}">
                <a16:creationId xmlns:a16="http://schemas.microsoft.com/office/drawing/2014/main" id="{51E10B31-C0CE-B29B-68AE-6AD6C72CBBD1}"/>
              </a:ext>
            </a:extLst>
          </p:cNvPr>
          <p:cNvSpPr txBox="1"/>
          <p:nvPr/>
        </p:nvSpPr>
        <p:spPr>
          <a:xfrm rot="16200000">
            <a:off x="-505348" y="752130"/>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Discharge</a:t>
            </a:r>
          </a:p>
          <a:p>
            <a:endParaRPr lang="en-US" sz="1600">
              <a:solidFill>
                <a:schemeClr val="tx1">
                  <a:lumMod val="75000"/>
                  <a:lumOff val="25000"/>
                </a:schemeClr>
              </a:solidFill>
            </a:endParaRPr>
          </a:p>
        </p:txBody>
      </p:sp>
      <p:sp>
        <p:nvSpPr>
          <p:cNvPr id="21" name="TextBox 20">
            <a:extLst>
              <a:ext uri="{FF2B5EF4-FFF2-40B4-BE49-F238E27FC236}">
                <a16:creationId xmlns:a16="http://schemas.microsoft.com/office/drawing/2014/main" id="{6163B18E-55AD-DAEE-7338-FFFD6857BF9B}"/>
              </a:ext>
            </a:extLst>
          </p:cNvPr>
          <p:cNvSpPr txBox="1"/>
          <p:nvPr/>
        </p:nvSpPr>
        <p:spPr>
          <a:xfrm rot="16200000">
            <a:off x="-660974" y="2523993"/>
            <a:ext cx="1709882" cy="230832"/>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Turbidity </a:t>
            </a:r>
          </a:p>
        </p:txBody>
      </p:sp>
      <p:sp>
        <p:nvSpPr>
          <p:cNvPr id="22" name="TextBox 21">
            <a:extLst>
              <a:ext uri="{FF2B5EF4-FFF2-40B4-BE49-F238E27FC236}">
                <a16:creationId xmlns:a16="http://schemas.microsoft.com/office/drawing/2014/main" id="{56B03C4F-F4E3-CFCB-B655-886D91FC9737}"/>
              </a:ext>
            </a:extLst>
          </p:cNvPr>
          <p:cNvSpPr txBox="1"/>
          <p:nvPr/>
        </p:nvSpPr>
        <p:spPr>
          <a:xfrm rot="16200000">
            <a:off x="6084262" y="875068"/>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Discharge</a:t>
            </a:r>
          </a:p>
          <a:p>
            <a:endParaRPr lang="en-US" sz="1600">
              <a:solidFill>
                <a:schemeClr val="tx1">
                  <a:lumMod val="75000"/>
                  <a:lumOff val="25000"/>
                </a:schemeClr>
              </a:solidFill>
            </a:endParaRPr>
          </a:p>
        </p:txBody>
      </p:sp>
      <p:sp>
        <p:nvSpPr>
          <p:cNvPr id="23" name="TextBox 22">
            <a:extLst>
              <a:ext uri="{FF2B5EF4-FFF2-40B4-BE49-F238E27FC236}">
                <a16:creationId xmlns:a16="http://schemas.microsoft.com/office/drawing/2014/main" id="{013B000B-9A9F-4100-8034-175AB6681888}"/>
              </a:ext>
            </a:extLst>
          </p:cNvPr>
          <p:cNvSpPr txBox="1"/>
          <p:nvPr/>
        </p:nvSpPr>
        <p:spPr>
          <a:xfrm rot="16200000">
            <a:off x="6085879" y="2536198"/>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Turbidity </a:t>
            </a:r>
          </a:p>
          <a:p>
            <a:endParaRPr lang="en-US" sz="1600">
              <a:solidFill>
                <a:schemeClr val="tx1">
                  <a:lumMod val="75000"/>
                  <a:lumOff val="25000"/>
                </a:schemeClr>
              </a:solidFill>
            </a:endParaRPr>
          </a:p>
        </p:txBody>
      </p:sp>
      <p:sp>
        <p:nvSpPr>
          <p:cNvPr id="27" name="TextBox 26">
            <a:extLst>
              <a:ext uri="{FF2B5EF4-FFF2-40B4-BE49-F238E27FC236}">
                <a16:creationId xmlns:a16="http://schemas.microsoft.com/office/drawing/2014/main" id="{E2352E6C-F3A1-00A6-4E07-51EDC4597E95}"/>
              </a:ext>
            </a:extLst>
          </p:cNvPr>
          <p:cNvSpPr txBox="1"/>
          <p:nvPr/>
        </p:nvSpPr>
        <p:spPr>
          <a:xfrm rot="16200000">
            <a:off x="6123698" y="4041347"/>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SSC</a:t>
            </a:r>
          </a:p>
          <a:p>
            <a:endParaRPr lang="en-US" sz="1600">
              <a:solidFill>
                <a:schemeClr val="tx1">
                  <a:lumMod val="75000"/>
                  <a:lumOff val="25000"/>
                </a:schemeClr>
              </a:solidFill>
            </a:endParaRPr>
          </a:p>
        </p:txBody>
      </p:sp>
      <p:sp>
        <p:nvSpPr>
          <p:cNvPr id="30" name="TextBox 29">
            <a:extLst>
              <a:ext uri="{FF2B5EF4-FFF2-40B4-BE49-F238E27FC236}">
                <a16:creationId xmlns:a16="http://schemas.microsoft.com/office/drawing/2014/main" id="{4E9E3491-4021-D9A2-E6B3-CB25C4D18487}"/>
              </a:ext>
            </a:extLst>
          </p:cNvPr>
          <p:cNvSpPr txBox="1"/>
          <p:nvPr/>
        </p:nvSpPr>
        <p:spPr>
          <a:xfrm>
            <a:off x="1633774" y="2414378"/>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NWBank % Snow Covered Pixels</a:t>
            </a:r>
          </a:p>
        </p:txBody>
      </p:sp>
      <p:sp>
        <p:nvSpPr>
          <p:cNvPr id="31" name="TextBox 30">
            <a:extLst>
              <a:ext uri="{FF2B5EF4-FFF2-40B4-BE49-F238E27FC236}">
                <a16:creationId xmlns:a16="http://schemas.microsoft.com/office/drawing/2014/main" id="{0B1DA79A-44D0-9B0C-BA8B-40B39E381FD9}"/>
              </a:ext>
            </a:extLst>
          </p:cNvPr>
          <p:cNvSpPr txBox="1"/>
          <p:nvPr/>
        </p:nvSpPr>
        <p:spPr>
          <a:xfrm>
            <a:off x="1885436" y="4191696"/>
            <a:ext cx="1379065" cy="184666"/>
          </a:xfrm>
          <a:prstGeom prst="rect">
            <a:avLst/>
          </a:prstGeom>
          <a:solidFill>
            <a:schemeClr val="bg1"/>
          </a:solidFill>
        </p:spPr>
        <p:txBody>
          <a:bodyPr wrap="square" rtlCol="0">
            <a:spAutoFit/>
          </a:bodyPr>
          <a:lstStyle/>
          <a:p>
            <a:r>
              <a:rPr lang="en-US" sz="600" err="1">
                <a:solidFill>
                  <a:schemeClr val="tx1">
                    <a:lumMod val="75000"/>
                    <a:lumOff val="25000"/>
                  </a:schemeClr>
                </a:solidFill>
                <a:latin typeface="Century Gothic" panose="020B0502020202020204" pitchFamily="34" charset="0"/>
              </a:rPr>
              <a:t>NWBank</a:t>
            </a:r>
            <a:r>
              <a:rPr lang="en-US" sz="600">
                <a:solidFill>
                  <a:schemeClr val="tx1">
                    <a:lumMod val="75000"/>
                    <a:lumOff val="25000"/>
                  </a:schemeClr>
                </a:solidFill>
                <a:latin typeface="Century Gothic" panose="020B0502020202020204" pitchFamily="34" charset="0"/>
              </a:rPr>
              <a:t> % Snow Covered Pixels</a:t>
            </a:r>
          </a:p>
        </p:txBody>
      </p:sp>
      <p:sp>
        <p:nvSpPr>
          <p:cNvPr id="32" name="TextBox 31">
            <a:extLst>
              <a:ext uri="{FF2B5EF4-FFF2-40B4-BE49-F238E27FC236}">
                <a16:creationId xmlns:a16="http://schemas.microsoft.com/office/drawing/2014/main" id="{714E9E0D-7162-CB3F-816F-69B4CC53418A}"/>
              </a:ext>
            </a:extLst>
          </p:cNvPr>
          <p:cNvSpPr txBox="1"/>
          <p:nvPr/>
        </p:nvSpPr>
        <p:spPr>
          <a:xfrm>
            <a:off x="1320425" y="5997874"/>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NWBank % Snow Covered Pixels</a:t>
            </a:r>
          </a:p>
        </p:txBody>
      </p:sp>
      <p:sp>
        <p:nvSpPr>
          <p:cNvPr id="33" name="TextBox 32">
            <a:extLst>
              <a:ext uri="{FF2B5EF4-FFF2-40B4-BE49-F238E27FC236}">
                <a16:creationId xmlns:a16="http://schemas.microsoft.com/office/drawing/2014/main" id="{F3B202DC-326A-CC5C-5228-367C8152A9B3}"/>
              </a:ext>
            </a:extLst>
          </p:cNvPr>
          <p:cNvSpPr txBox="1"/>
          <p:nvPr/>
        </p:nvSpPr>
        <p:spPr>
          <a:xfrm>
            <a:off x="8490250" y="4234525"/>
            <a:ext cx="1379065" cy="184666"/>
          </a:xfrm>
          <a:prstGeom prst="rect">
            <a:avLst/>
          </a:prstGeom>
          <a:solidFill>
            <a:schemeClr val="bg1"/>
          </a:solidFill>
        </p:spPr>
        <p:txBody>
          <a:bodyPr wrap="square" rtlCol="0">
            <a:spAutoFit/>
          </a:bodyPr>
          <a:lstStyle/>
          <a:p>
            <a:r>
              <a:rPr lang="en-US" sz="600" err="1">
                <a:solidFill>
                  <a:schemeClr val="tx1">
                    <a:lumMod val="75000"/>
                    <a:lumOff val="25000"/>
                  </a:schemeClr>
                </a:solidFill>
                <a:latin typeface="Century Gothic" panose="020B0502020202020204" pitchFamily="34" charset="0"/>
              </a:rPr>
              <a:t>SEBank</a:t>
            </a:r>
            <a:r>
              <a:rPr lang="en-US" sz="600">
                <a:solidFill>
                  <a:schemeClr val="tx1">
                    <a:lumMod val="75000"/>
                    <a:lumOff val="25000"/>
                  </a:schemeClr>
                </a:solidFill>
                <a:latin typeface="Century Gothic" panose="020B0502020202020204" pitchFamily="34" charset="0"/>
              </a:rPr>
              <a:t> % Snow Covered Pixels</a:t>
            </a:r>
          </a:p>
        </p:txBody>
      </p:sp>
      <p:sp>
        <p:nvSpPr>
          <p:cNvPr id="34" name="TextBox 33">
            <a:extLst>
              <a:ext uri="{FF2B5EF4-FFF2-40B4-BE49-F238E27FC236}">
                <a16:creationId xmlns:a16="http://schemas.microsoft.com/office/drawing/2014/main" id="{C9FFE120-3754-3053-D8BC-17261442D291}"/>
              </a:ext>
            </a:extLst>
          </p:cNvPr>
          <p:cNvSpPr txBox="1"/>
          <p:nvPr/>
        </p:nvSpPr>
        <p:spPr>
          <a:xfrm>
            <a:off x="7969214" y="5843750"/>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SEBank % Snow Covered Pixels</a:t>
            </a:r>
          </a:p>
        </p:txBody>
      </p:sp>
      <p:sp>
        <p:nvSpPr>
          <p:cNvPr id="35" name="TextBox 34">
            <a:extLst>
              <a:ext uri="{FF2B5EF4-FFF2-40B4-BE49-F238E27FC236}">
                <a16:creationId xmlns:a16="http://schemas.microsoft.com/office/drawing/2014/main" id="{F609DCAD-119A-CFF6-3B4C-92E7EE379A1B}"/>
              </a:ext>
            </a:extLst>
          </p:cNvPr>
          <p:cNvSpPr txBox="1"/>
          <p:nvPr/>
        </p:nvSpPr>
        <p:spPr>
          <a:xfrm>
            <a:off x="8251001" y="2427657"/>
            <a:ext cx="1379065" cy="184666"/>
          </a:xfrm>
          <a:prstGeom prst="rect">
            <a:avLst/>
          </a:prstGeom>
          <a:solidFill>
            <a:schemeClr val="bg1"/>
          </a:solidFill>
        </p:spPr>
        <p:txBody>
          <a:bodyPr wrap="square" rtlCol="0">
            <a:spAutoFit/>
          </a:bodyPr>
          <a:lstStyle/>
          <a:p>
            <a:r>
              <a:rPr lang="en-US" sz="600" err="1">
                <a:solidFill>
                  <a:schemeClr val="tx1">
                    <a:lumMod val="75000"/>
                    <a:lumOff val="25000"/>
                  </a:schemeClr>
                </a:solidFill>
                <a:latin typeface="Century Gothic" panose="020B0502020202020204" pitchFamily="34" charset="0"/>
              </a:rPr>
              <a:t>SEBank</a:t>
            </a:r>
            <a:r>
              <a:rPr lang="en-US" sz="600">
                <a:solidFill>
                  <a:schemeClr val="tx1">
                    <a:lumMod val="75000"/>
                    <a:lumOff val="25000"/>
                  </a:schemeClr>
                </a:solidFill>
                <a:latin typeface="Century Gothic" panose="020B0502020202020204" pitchFamily="34" charset="0"/>
              </a:rPr>
              <a:t> % Snow Covered Pixels</a:t>
            </a:r>
          </a:p>
        </p:txBody>
      </p:sp>
      <p:sp>
        <p:nvSpPr>
          <p:cNvPr id="36" name="TextBox 35">
            <a:extLst>
              <a:ext uri="{FF2B5EF4-FFF2-40B4-BE49-F238E27FC236}">
                <a16:creationId xmlns:a16="http://schemas.microsoft.com/office/drawing/2014/main" id="{6EA51485-5F6B-A77E-8004-0261192E603A}"/>
              </a:ext>
            </a:extLst>
          </p:cNvPr>
          <p:cNvSpPr txBox="1"/>
          <p:nvPr/>
        </p:nvSpPr>
        <p:spPr>
          <a:xfrm>
            <a:off x="10109802" y="4234525"/>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Turbidity FNU</a:t>
            </a:r>
          </a:p>
        </p:txBody>
      </p:sp>
      <p:sp>
        <p:nvSpPr>
          <p:cNvPr id="37" name="TextBox 36">
            <a:extLst>
              <a:ext uri="{FF2B5EF4-FFF2-40B4-BE49-F238E27FC236}">
                <a16:creationId xmlns:a16="http://schemas.microsoft.com/office/drawing/2014/main" id="{B1EB7E73-DD07-C623-1F3D-DE5E3DAC37CE}"/>
              </a:ext>
            </a:extLst>
          </p:cNvPr>
          <p:cNvSpPr txBox="1"/>
          <p:nvPr/>
        </p:nvSpPr>
        <p:spPr>
          <a:xfrm>
            <a:off x="3275804" y="2426612"/>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Discharge cubic ft per sec</a:t>
            </a:r>
          </a:p>
        </p:txBody>
      </p:sp>
      <p:sp>
        <p:nvSpPr>
          <p:cNvPr id="38" name="TextBox 37">
            <a:extLst>
              <a:ext uri="{FF2B5EF4-FFF2-40B4-BE49-F238E27FC236}">
                <a16:creationId xmlns:a16="http://schemas.microsoft.com/office/drawing/2014/main" id="{A5816965-DAD0-15C0-D2A0-A8F2502453D2}"/>
              </a:ext>
            </a:extLst>
          </p:cNvPr>
          <p:cNvSpPr txBox="1"/>
          <p:nvPr/>
        </p:nvSpPr>
        <p:spPr>
          <a:xfrm>
            <a:off x="9869351" y="2445050"/>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Discharge cubic ft per sec</a:t>
            </a:r>
          </a:p>
        </p:txBody>
      </p:sp>
      <p:sp>
        <p:nvSpPr>
          <p:cNvPr id="39" name="TextBox 38">
            <a:extLst>
              <a:ext uri="{FF2B5EF4-FFF2-40B4-BE49-F238E27FC236}">
                <a16:creationId xmlns:a16="http://schemas.microsoft.com/office/drawing/2014/main" id="{B52259AA-EB4E-DD72-CFF0-03737D37853A}"/>
              </a:ext>
            </a:extLst>
          </p:cNvPr>
          <p:cNvSpPr txBox="1"/>
          <p:nvPr/>
        </p:nvSpPr>
        <p:spPr>
          <a:xfrm>
            <a:off x="9619528" y="5837819"/>
            <a:ext cx="2051842"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Suspended Sediment Concentration mg/L</a:t>
            </a:r>
          </a:p>
        </p:txBody>
      </p:sp>
      <p:sp>
        <p:nvSpPr>
          <p:cNvPr id="40" name="TextBox 39">
            <a:extLst>
              <a:ext uri="{FF2B5EF4-FFF2-40B4-BE49-F238E27FC236}">
                <a16:creationId xmlns:a16="http://schemas.microsoft.com/office/drawing/2014/main" id="{DB058047-7D5A-B96D-7E5C-E8E4CBCFDAC3}"/>
              </a:ext>
            </a:extLst>
          </p:cNvPr>
          <p:cNvSpPr txBox="1"/>
          <p:nvPr/>
        </p:nvSpPr>
        <p:spPr>
          <a:xfrm>
            <a:off x="3493183" y="4165658"/>
            <a:ext cx="1379065"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Turbidity FNU</a:t>
            </a:r>
          </a:p>
        </p:txBody>
      </p:sp>
      <p:sp>
        <p:nvSpPr>
          <p:cNvPr id="41" name="TextBox 40">
            <a:extLst>
              <a:ext uri="{FF2B5EF4-FFF2-40B4-BE49-F238E27FC236}">
                <a16:creationId xmlns:a16="http://schemas.microsoft.com/office/drawing/2014/main" id="{7023D437-D502-89EC-C451-FD24627F41B4}"/>
              </a:ext>
            </a:extLst>
          </p:cNvPr>
          <p:cNvSpPr txBox="1"/>
          <p:nvPr/>
        </p:nvSpPr>
        <p:spPr>
          <a:xfrm>
            <a:off x="3012839" y="5976789"/>
            <a:ext cx="2051842" cy="184666"/>
          </a:xfrm>
          <a:prstGeom prst="rect">
            <a:avLst/>
          </a:prstGeom>
          <a:solidFill>
            <a:schemeClr val="bg1"/>
          </a:solidFill>
        </p:spPr>
        <p:txBody>
          <a:bodyPr wrap="square" rtlCol="0">
            <a:spAutoFit/>
          </a:bodyPr>
          <a:lstStyle/>
          <a:p>
            <a:r>
              <a:rPr lang="en-US" sz="600">
                <a:solidFill>
                  <a:schemeClr val="tx1">
                    <a:lumMod val="75000"/>
                    <a:lumOff val="25000"/>
                  </a:schemeClr>
                </a:solidFill>
                <a:latin typeface="Century Gothic" panose="020B0502020202020204" pitchFamily="34" charset="0"/>
              </a:rPr>
              <a:t>Suspended Sediment Concentration mg/L</a:t>
            </a:r>
          </a:p>
        </p:txBody>
      </p:sp>
      <p:sp>
        <p:nvSpPr>
          <p:cNvPr id="18" name="TextBox 17">
            <a:extLst>
              <a:ext uri="{FF2B5EF4-FFF2-40B4-BE49-F238E27FC236}">
                <a16:creationId xmlns:a16="http://schemas.microsoft.com/office/drawing/2014/main" id="{DB3A8AF5-20B7-BDAC-6FE8-BC19B9977AB0}"/>
              </a:ext>
            </a:extLst>
          </p:cNvPr>
          <p:cNvSpPr txBox="1"/>
          <p:nvPr/>
        </p:nvSpPr>
        <p:spPr>
          <a:xfrm rot="16200000">
            <a:off x="232414" y="19651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19" name="TextBox 18">
            <a:extLst>
              <a:ext uri="{FF2B5EF4-FFF2-40B4-BE49-F238E27FC236}">
                <a16:creationId xmlns:a16="http://schemas.microsoft.com/office/drawing/2014/main" id="{4F2B4067-840C-6948-2DB5-132FDC5BB25E}"/>
              </a:ext>
            </a:extLst>
          </p:cNvPr>
          <p:cNvSpPr txBox="1"/>
          <p:nvPr/>
        </p:nvSpPr>
        <p:spPr>
          <a:xfrm rot="16200000">
            <a:off x="425981" y="20318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24" name="TextBox 23">
            <a:extLst>
              <a:ext uri="{FF2B5EF4-FFF2-40B4-BE49-F238E27FC236}">
                <a16:creationId xmlns:a16="http://schemas.microsoft.com/office/drawing/2014/main" id="{F1EAC689-2368-BDFC-5388-B087E479A4E5}"/>
              </a:ext>
            </a:extLst>
          </p:cNvPr>
          <p:cNvSpPr txBox="1"/>
          <p:nvPr/>
        </p:nvSpPr>
        <p:spPr>
          <a:xfrm rot="16200000">
            <a:off x="550858" y="20337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25" name="TextBox 24">
            <a:extLst>
              <a:ext uri="{FF2B5EF4-FFF2-40B4-BE49-F238E27FC236}">
                <a16:creationId xmlns:a16="http://schemas.microsoft.com/office/drawing/2014/main" id="{69F77209-A569-ED62-6DD2-3BB4475C2130}"/>
              </a:ext>
            </a:extLst>
          </p:cNvPr>
          <p:cNvSpPr txBox="1"/>
          <p:nvPr/>
        </p:nvSpPr>
        <p:spPr>
          <a:xfrm rot="16200000">
            <a:off x="683537" y="20247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28" name="TextBox 27">
            <a:extLst>
              <a:ext uri="{FF2B5EF4-FFF2-40B4-BE49-F238E27FC236}">
                <a16:creationId xmlns:a16="http://schemas.microsoft.com/office/drawing/2014/main" id="{E32C1ECA-A99D-EAB8-96F1-E08062FEFB42}"/>
              </a:ext>
            </a:extLst>
          </p:cNvPr>
          <p:cNvSpPr txBox="1"/>
          <p:nvPr/>
        </p:nvSpPr>
        <p:spPr>
          <a:xfrm rot="16200000">
            <a:off x="816216" y="20311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29" name="TextBox 28">
            <a:extLst>
              <a:ext uri="{FF2B5EF4-FFF2-40B4-BE49-F238E27FC236}">
                <a16:creationId xmlns:a16="http://schemas.microsoft.com/office/drawing/2014/main" id="{37657450-2483-644E-1C2F-AA7C3A678C72}"/>
              </a:ext>
            </a:extLst>
          </p:cNvPr>
          <p:cNvSpPr txBox="1"/>
          <p:nvPr/>
        </p:nvSpPr>
        <p:spPr>
          <a:xfrm rot="16200000">
            <a:off x="951384" y="20314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42" name="TextBox 41">
            <a:extLst>
              <a:ext uri="{FF2B5EF4-FFF2-40B4-BE49-F238E27FC236}">
                <a16:creationId xmlns:a16="http://schemas.microsoft.com/office/drawing/2014/main" id="{5CBCD94F-8759-4460-D0A7-57F82B5861AF}"/>
              </a:ext>
            </a:extLst>
          </p:cNvPr>
          <p:cNvSpPr txBox="1"/>
          <p:nvPr/>
        </p:nvSpPr>
        <p:spPr>
          <a:xfrm rot="16200000">
            <a:off x="1079892" y="2028731"/>
            <a:ext cx="557264" cy="184666"/>
          </a:xfrm>
          <a:prstGeom prst="rect">
            <a:avLst/>
          </a:prstGeom>
          <a:noFill/>
        </p:spPr>
        <p:txBody>
          <a:bodyPr wrap="square" rtlCol="0">
            <a:spAutoFit/>
          </a:bodyPr>
          <a:lstStyle/>
          <a:p>
            <a:r>
              <a:rPr lang="en-US" sz="600" dirty="0">
                <a:solidFill>
                  <a:schemeClr val="tx1">
                    <a:lumMod val="75000"/>
                    <a:lumOff val="25000"/>
                  </a:schemeClr>
                </a:solidFill>
                <a:latin typeface="Century Gothic" panose="020B0502020202020204" pitchFamily="34" charset="0"/>
              </a:rPr>
              <a:t>7/1/2019</a:t>
            </a:r>
          </a:p>
        </p:txBody>
      </p:sp>
      <p:sp>
        <p:nvSpPr>
          <p:cNvPr id="43" name="TextBox 42">
            <a:extLst>
              <a:ext uri="{FF2B5EF4-FFF2-40B4-BE49-F238E27FC236}">
                <a16:creationId xmlns:a16="http://schemas.microsoft.com/office/drawing/2014/main" id="{C44CF01D-C47C-FA89-8A9C-2DB43F7A2022}"/>
              </a:ext>
            </a:extLst>
          </p:cNvPr>
          <p:cNvSpPr txBox="1"/>
          <p:nvPr/>
        </p:nvSpPr>
        <p:spPr>
          <a:xfrm rot="16200000">
            <a:off x="1217156" y="20294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44" name="TextBox 43">
            <a:extLst>
              <a:ext uri="{FF2B5EF4-FFF2-40B4-BE49-F238E27FC236}">
                <a16:creationId xmlns:a16="http://schemas.microsoft.com/office/drawing/2014/main" id="{D0F761B6-8393-9A87-07D1-2E9FB712F3E5}"/>
              </a:ext>
            </a:extLst>
          </p:cNvPr>
          <p:cNvSpPr txBox="1"/>
          <p:nvPr/>
        </p:nvSpPr>
        <p:spPr>
          <a:xfrm rot="16200000">
            <a:off x="1349267" y="20275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45" name="TextBox 44">
            <a:extLst>
              <a:ext uri="{FF2B5EF4-FFF2-40B4-BE49-F238E27FC236}">
                <a16:creationId xmlns:a16="http://schemas.microsoft.com/office/drawing/2014/main" id="{5BC19BD9-467C-13A5-CDC0-DE0E57D75881}"/>
              </a:ext>
            </a:extLst>
          </p:cNvPr>
          <p:cNvSpPr txBox="1"/>
          <p:nvPr/>
        </p:nvSpPr>
        <p:spPr>
          <a:xfrm rot="16200000">
            <a:off x="1478198" y="20740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46" name="TextBox 45">
            <a:extLst>
              <a:ext uri="{FF2B5EF4-FFF2-40B4-BE49-F238E27FC236}">
                <a16:creationId xmlns:a16="http://schemas.microsoft.com/office/drawing/2014/main" id="{E987F6C4-49B3-92A7-7CF5-24FAE6F316D7}"/>
              </a:ext>
            </a:extLst>
          </p:cNvPr>
          <p:cNvSpPr txBox="1"/>
          <p:nvPr/>
        </p:nvSpPr>
        <p:spPr>
          <a:xfrm rot="16200000">
            <a:off x="1615405" y="20740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47" name="TextBox 46">
            <a:extLst>
              <a:ext uri="{FF2B5EF4-FFF2-40B4-BE49-F238E27FC236}">
                <a16:creationId xmlns:a16="http://schemas.microsoft.com/office/drawing/2014/main" id="{A7C11489-9F80-07D2-AFAC-751E82246186}"/>
              </a:ext>
            </a:extLst>
          </p:cNvPr>
          <p:cNvSpPr txBox="1"/>
          <p:nvPr/>
        </p:nvSpPr>
        <p:spPr>
          <a:xfrm rot="16200000">
            <a:off x="1742564" y="2066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48" name="TextBox 47">
            <a:extLst>
              <a:ext uri="{FF2B5EF4-FFF2-40B4-BE49-F238E27FC236}">
                <a16:creationId xmlns:a16="http://schemas.microsoft.com/office/drawing/2014/main" id="{8E001AF3-F42E-E90B-4805-7542EEC6A662}"/>
              </a:ext>
            </a:extLst>
          </p:cNvPr>
          <p:cNvSpPr txBox="1"/>
          <p:nvPr/>
        </p:nvSpPr>
        <p:spPr>
          <a:xfrm rot="16200000">
            <a:off x="1877457" y="20311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49" name="TextBox 48">
            <a:extLst>
              <a:ext uri="{FF2B5EF4-FFF2-40B4-BE49-F238E27FC236}">
                <a16:creationId xmlns:a16="http://schemas.microsoft.com/office/drawing/2014/main" id="{58F02384-4B78-49DC-FE83-383B42AFB1B2}"/>
              </a:ext>
            </a:extLst>
          </p:cNvPr>
          <p:cNvSpPr txBox="1"/>
          <p:nvPr/>
        </p:nvSpPr>
        <p:spPr>
          <a:xfrm rot="16200000">
            <a:off x="2011799" y="20304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50" name="TextBox 49">
            <a:extLst>
              <a:ext uri="{FF2B5EF4-FFF2-40B4-BE49-F238E27FC236}">
                <a16:creationId xmlns:a16="http://schemas.microsoft.com/office/drawing/2014/main" id="{CC224021-8F82-9539-EDBB-77468C332934}"/>
              </a:ext>
            </a:extLst>
          </p:cNvPr>
          <p:cNvSpPr txBox="1"/>
          <p:nvPr/>
        </p:nvSpPr>
        <p:spPr>
          <a:xfrm rot="16200000">
            <a:off x="2136450" y="20336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51" name="TextBox 50">
            <a:extLst>
              <a:ext uri="{FF2B5EF4-FFF2-40B4-BE49-F238E27FC236}">
                <a16:creationId xmlns:a16="http://schemas.microsoft.com/office/drawing/2014/main" id="{5E47C027-8D38-AA69-D56E-CB16A2299DE4}"/>
              </a:ext>
            </a:extLst>
          </p:cNvPr>
          <p:cNvSpPr txBox="1"/>
          <p:nvPr/>
        </p:nvSpPr>
        <p:spPr>
          <a:xfrm rot="16200000">
            <a:off x="2273350" y="20309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52" name="TextBox 51">
            <a:extLst>
              <a:ext uri="{FF2B5EF4-FFF2-40B4-BE49-F238E27FC236}">
                <a16:creationId xmlns:a16="http://schemas.microsoft.com/office/drawing/2014/main" id="{21132C24-D718-E1BE-EEEB-7685B2DAC678}"/>
              </a:ext>
            </a:extLst>
          </p:cNvPr>
          <p:cNvSpPr txBox="1"/>
          <p:nvPr/>
        </p:nvSpPr>
        <p:spPr>
          <a:xfrm rot="16200000">
            <a:off x="2406074" y="20318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53" name="TextBox 52">
            <a:extLst>
              <a:ext uri="{FF2B5EF4-FFF2-40B4-BE49-F238E27FC236}">
                <a16:creationId xmlns:a16="http://schemas.microsoft.com/office/drawing/2014/main" id="{C62DF252-0210-7EB9-A293-6E1ECC2C7A5E}"/>
              </a:ext>
            </a:extLst>
          </p:cNvPr>
          <p:cNvSpPr txBox="1"/>
          <p:nvPr/>
        </p:nvSpPr>
        <p:spPr>
          <a:xfrm rot="16200000">
            <a:off x="2534927" y="20287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54" name="TextBox 53">
            <a:extLst>
              <a:ext uri="{FF2B5EF4-FFF2-40B4-BE49-F238E27FC236}">
                <a16:creationId xmlns:a16="http://schemas.microsoft.com/office/drawing/2014/main" id="{0ADF01BF-390C-477E-302C-ED7D612D4B31}"/>
              </a:ext>
            </a:extLst>
          </p:cNvPr>
          <p:cNvSpPr txBox="1"/>
          <p:nvPr/>
        </p:nvSpPr>
        <p:spPr>
          <a:xfrm rot="16200000">
            <a:off x="2671855" y="20306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55" name="TextBox 54">
            <a:extLst>
              <a:ext uri="{FF2B5EF4-FFF2-40B4-BE49-F238E27FC236}">
                <a16:creationId xmlns:a16="http://schemas.microsoft.com/office/drawing/2014/main" id="{FB86A3FB-448F-B9B3-679F-F3328DA2F267}"/>
              </a:ext>
            </a:extLst>
          </p:cNvPr>
          <p:cNvSpPr txBox="1"/>
          <p:nvPr/>
        </p:nvSpPr>
        <p:spPr>
          <a:xfrm rot="16200000">
            <a:off x="2804474" y="20311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56" name="TextBox 55">
            <a:extLst>
              <a:ext uri="{FF2B5EF4-FFF2-40B4-BE49-F238E27FC236}">
                <a16:creationId xmlns:a16="http://schemas.microsoft.com/office/drawing/2014/main" id="{6B36613A-D7DC-74CF-0C97-B14FDF6E2551}"/>
              </a:ext>
            </a:extLst>
          </p:cNvPr>
          <p:cNvSpPr txBox="1"/>
          <p:nvPr/>
        </p:nvSpPr>
        <p:spPr>
          <a:xfrm rot="16200000">
            <a:off x="2936584" y="20268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57" name="TextBox 56">
            <a:extLst>
              <a:ext uri="{FF2B5EF4-FFF2-40B4-BE49-F238E27FC236}">
                <a16:creationId xmlns:a16="http://schemas.microsoft.com/office/drawing/2014/main" id="{48EA6200-70BD-86C5-0AB4-25904BB2DE61}"/>
              </a:ext>
            </a:extLst>
          </p:cNvPr>
          <p:cNvSpPr txBox="1"/>
          <p:nvPr/>
        </p:nvSpPr>
        <p:spPr>
          <a:xfrm rot="16200000">
            <a:off x="3069069" y="20708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58" name="TextBox 57">
            <a:extLst>
              <a:ext uri="{FF2B5EF4-FFF2-40B4-BE49-F238E27FC236}">
                <a16:creationId xmlns:a16="http://schemas.microsoft.com/office/drawing/2014/main" id="{3B471054-9FCB-F195-7DF5-DF75E0859A55}"/>
              </a:ext>
            </a:extLst>
          </p:cNvPr>
          <p:cNvSpPr txBox="1"/>
          <p:nvPr/>
        </p:nvSpPr>
        <p:spPr>
          <a:xfrm rot="16200000">
            <a:off x="3200825" y="20705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59" name="TextBox 58">
            <a:extLst>
              <a:ext uri="{FF2B5EF4-FFF2-40B4-BE49-F238E27FC236}">
                <a16:creationId xmlns:a16="http://schemas.microsoft.com/office/drawing/2014/main" id="{1642E001-5115-7D9A-6A4E-9E1E7504887B}"/>
              </a:ext>
            </a:extLst>
          </p:cNvPr>
          <p:cNvSpPr txBox="1"/>
          <p:nvPr/>
        </p:nvSpPr>
        <p:spPr>
          <a:xfrm rot="16200000">
            <a:off x="3329454" y="20717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60" name="TextBox 59">
            <a:extLst>
              <a:ext uri="{FF2B5EF4-FFF2-40B4-BE49-F238E27FC236}">
                <a16:creationId xmlns:a16="http://schemas.microsoft.com/office/drawing/2014/main" id="{EA746039-EACD-FD3E-2F92-A143BF92EEE8}"/>
              </a:ext>
            </a:extLst>
          </p:cNvPr>
          <p:cNvSpPr txBox="1"/>
          <p:nvPr/>
        </p:nvSpPr>
        <p:spPr>
          <a:xfrm rot="16200000">
            <a:off x="3465070" y="20287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61" name="TextBox 60">
            <a:extLst>
              <a:ext uri="{FF2B5EF4-FFF2-40B4-BE49-F238E27FC236}">
                <a16:creationId xmlns:a16="http://schemas.microsoft.com/office/drawing/2014/main" id="{37CE7BE6-A468-4123-8392-FFC26062A9E7}"/>
              </a:ext>
            </a:extLst>
          </p:cNvPr>
          <p:cNvSpPr txBox="1"/>
          <p:nvPr/>
        </p:nvSpPr>
        <p:spPr>
          <a:xfrm rot="16200000">
            <a:off x="3603211" y="20293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62" name="TextBox 61">
            <a:extLst>
              <a:ext uri="{FF2B5EF4-FFF2-40B4-BE49-F238E27FC236}">
                <a16:creationId xmlns:a16="http://schemas.microsoft.com/office/drawing/2014/main" id="{73848D3F-2397-F0D3-0CC4-411B61C9BEA0}"/>
              </a:ext>
            </a:extLst>
          </p:cNvPr>
          <p:cNvSpPr txBox="1"/>
          <p:nvPr/>
        </p:nvSpPr>
        <p:spPr>
          <a:xfrm rot="16200000">
            <a:off x="3723296" y="20283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63" name="TextBox 62">
            <a:extLst>
              <a:ext uri="{FF2B5EF4-FFF2-40B4-BE49-F238E27FC236}">
                <a16:creationId xmlns:a16="http://schemas.microsoft.com/office/drawing/2014/main" id="{55891D1B-CF34-B470-7B65-875F26594A00}"/>
              </a:ext>
            </a:extLst>
          </p:cNvPr>
          <p:cNvSpPr txBox="1"/>
          <p:nvPr/>
        </p:nvSpPr>
        <p:spPr>
          <a:xfrm rot="16200000">
            <a:off x="3855407" y="20293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64" name="TextBox 63">
            <a:extLst>
              <a:ext uri="{FF2B5EF4-FFF2-40B4-BE49-F238E27FC236}">
                <a16:creationId xmlns:a16="http://schemas.microsoft.com/office/drawing/2014/main" id="{0206F43D-64D8-9689-5C02-775DCFC6EFD5}"/>
              </a:ext>
            </a:extLst>
          </p:cNvPr>
          <p:cNvSpPr txBox="1"/>
          <p:nvPr/>
        </p:nvSpPr>
        <p:spPr>
          <a:xfrm rot="16200000">
            <a:off x="3987487" y="20322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65" name="TextBox 64">
            <a:extLst>
              <a:ext uri="{FF2B5EF4-FFF2-40B4-BE49-F238E27FC236}">
                <a16:creationId xmlns:a16="http://schemas.microsoft.com/office/drawing/2014/main" id="{C19FA865-669A-BB1E-8F0B-AFBF74BB0E05}"/>
              </a:ext>
            </a:extLst>
          </p:cNvPr>
          <p:cNvSpPr txBox="1"/>
          <p:nvPr/>
        </p:nvSpPr>
        <p:spPr>
          <a:xfrm rot="16200000">
            <a:off x="4119597" y="20307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66" name="TextBox 65">
            <a:extLst>
              <a:ext uri="{FF2B5EF4-FFF2-40B4-BE49-F238E27FC236}">
                <a16:creationId xmlns:a16="http://schemas.microsoft.com/office/drawing/2014/main" id="{3C1D18AF-CF22-6668-8767-5FF17F6D95ED}"/>
              </a:ext>
            </a:extLst>
          </p:cNvPr>
          <p:cNvSpPr txBox="1"/>
          <p:nvPr/>
        </p:nvSpPr>
        <p:spPr>
          <a:xfrm rot="16200000">
            <a:off x="4249185" y="20311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67" name="TextBox 66">
            <a:extLst>
              <a:ext uri="{FF2B5EF4-FFF2-40B4-BE49-F238E27FC236}">
                <a16:creationId xmlns:a16="http://schemas.microsoft.com/office/drawing/2014/main" id="{9DAC0428-F024-40B8-3F67-3778D55054A9}"/>
              </a:ext>
            </a:extLst>
          </p:cNvPr>
          <p:cNvSpPr txBox="1"/>
          <p:nvPr/>
        </p:nvSpPr>
        <p:spPr>
          <a:xfrm rot="16200000">
            <a:off x="4385750" y="20287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68" name="TextBox 67">
            <a:extLst>
              <a:ext uri="{FF2B5EF4-FFF2-40B4-BE49-F238E27FC236}">
                <a16:creationId xmlns:a16="http://schemas.microsoft.com/office/drawing/2014/main" id="{04A59578-19A5-077B-0A63-8A15FA1F9668}"/>
              </a:ext>
            </a:extLst>
          </p:cNvPr>
          <p:cNvSpPr txBox="1"/>
          <p:nvPr/>
        </p:nvSpPr>
        <p:spPr>
          <a:xfrm rot="16200000">
            <a:off x="4522421" y="20287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69" name="TextBox 68">
            <a:extLst>
              <a:ext uri="{FF2B5EF4-FFF2-40B4-BE49-F238E27FC236}">
                <a16:creationId xmlns:a16="http://schemas.microsoft.com/office/drawing/2014/main" id="{B6317515-D1CE-91CB-7947-4BD0CF92B04A}"/>
              </a:ext>
            </a:extLst>
          </p:cNvPr>
          <p:cNvSpPr txBox="1"/>
          <p:nvPr/>
        </p:nvSpPr>
        <p:spPr>
          <a:xfrm rot="16200000">
            <a:off x="4651274" y="20707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nvGrpSpPr>
          <p:cNvPr id="149" name="Group 148">
            <a:extLst>
              <a:ext uri="{FF2B5EF4-FFF2-40B4-BE49-F238E27FC236}">
                <a16:creationId xmlns:a16="http://schemas.microsoft.com/office/drawing/2014/main" id="{6C654308-0708-80EE-BE83-570036907C00}"/>
              </a:ext>
            </a:extLst>
          </p:cNvPr>
          <p:cNvGrpSpPr/>
          <p:nvPr/>
        </p:nvGrpSpPr>
        <p:grpSpPr>
          <a:xfrm>
            <a:off x="464480" y="3474059"/>
            <a:ext cx="4777155" cy="730991"/>
            <a:chOff x="464480" y="3474059"/>
            <a:chExt cx="4777155" cy="730991"/>
          </a:xfrm>
        </p:grpSpPr>
        <p:sp>
          <p:nvSpPr>
            <p:cNvPr id="148" name="Rectangle 147">
              <a:extLst>
                <a:ext uri="{FF2B5EF4-FFF2-40B4-BE49-F238E27FC236}">
                  <a16:creationId xmlns:a16="http://schemas.microsoft.com/office/drawing/2014/main" id="{6FDA0851-DC92-3464-F892-3B9CAFC7C35D}"/>
                </a:ext>
              </a:extLst>
            </p:cNvPr>
            <p:cNvSpPr/>
            <p:nvPr/>
          </p:nvSpPr>
          <p:spPr>
            <a:xfrm>
              <a:off x="507073" y="3736845"/>
              <a:ext cx="4734562" cy="380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7" name="Group 146">
              <a:extLst>
                <a:ext uri="{FF2B5EF4-FFF2-40B4-BE49-F238E27FC236}">
                  <a16:creationId xmlns:a16="http://schemas.microsoft.com/office/drawing/2014/main" id="{6C64BA70-DFD9-D61A-C089-F04E73BDDB90}"/>
                </a:ext>
              </a:extLst>
            </p:cNvPr>
            <p:cNvGrpSpPr/>
            <p:nvPr/>
          </p:nvGrpSpPr>
          <p:grpSpPr>
            <a:xfrm>
              <a:off x="464480" y="3474059"/>
              <a:ext cx="4538663" cy="730991"/>
              <a:chOff x="635976" y="1866376"/>
              <a:chExt cx="4538663" cy="730991"/>
            </a:xfrm>
          </p:grpSpPr>
          <p:sp>
            <p:nvSpPr>
              <p:cNvPr id="113" name="TextBox 112">
                <a:extLst>
                  <a:ext uri="{FF2B5EF4-FFF2-40B4-BE49-F238E27FC236}">
                    <a16:creationId xmlns:a16="http://schemas.microsoft.com/office/drawing/2014/main" id="{07E14697-2296-7F16-42A9-C0621190E461}"/>
                  </a:ext>
                </a:extLst>
              </p:cNvPr>
              <p:cNvSpPr txBox="1"/>
              <p:nvPr/>
            </p:nvSpPr>
            <p:spPr>
              <a:xfrm rot="16200000">
                <a:off x="384814" y="21175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114" name="TextBox 113">
                <a:extLst>
                  <a:ext uri="{FF2B5EF4-FFF2-40B4-BE49-F238E27FC236}">
                    <a16:creationId xmlns:a16="http://schemas.microsoft.com/office/drawing/2014/main" id="{BD21B8AB-FF84-305F-F010-69EEE895837D}"/>
                  </a:ext>
                </a:extLst>
              </p:cNvPr>
              <p:cNvSpPr txBox="1"/>
              <p:nvPr/>
            </p:nvSpPr>
            <p:spPr>
              <a:xfrm rot="16200000">
                <a:off x="578381"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115" name="TextBox 114">
                <a:extLst>
                  <a:ext uri="{FF2B5EF4-FFF2-40B4-BE49-F238E27FC236}">
                    <a16:creationId xmlns:a16="http://schemas.microsoft.com/office/drawing/2014/main" id="{CA9D7CA4-8074-0B41-2663-DEED0B07536A}"/>
                  </a:ext>
                </a:extLst>
              </p:cNvPr>
              <p:cNvSpPr txBox="1"/>
              <p:nvPr/>
            </p:nvSpPr>
            <p:spPr>
              <a:xfrm rot="16200000">
                <a:off x="703258" y="21861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116" name="TextBox 115">
                <a:extLst>
                  <a:ext uri="{FF2B5EF4-FFF2-40B4-BE49-F238E27FC236}">
                    <a16:creationId xmlns:a16="http://schemas.microsoft.com/office/drawing/2014/main" id="{5D7552ED-E9B8-7723-337E-61EC6967AE61}"/>
                  </a:ext>
                </a:extLst>
              </p:cNvPr>
              <p:cNvSpPr txBox="1"/>
              <p:nvPr/>
            </p:nvSpPr>
            <p:spPr>
              <a:xfrm rot="16200000">
                <a:off x="835937" y="21771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117" name="TextBox 116">
                <a:extLst>
                  <a:ext uri="{FF2B5EF4-FFF2-40B4-BE49-F238E27FC236}">
                    <a16:creationId xmlns:a16="http://schemas.microsoft.com/office/drawing/2014/main" id="{7B26FDB2-BCDD-C7B9-AE69-FF2D9BC6F573}"/>
                  </a:ext>
                </a:extLst>
              </p:cNvPr>
              <p:cNvSpPr txBox="1"/>
              <p:nvPr/>
            </p:nvSpPr>
            <p:spPr>
              <a:xfrm rot="16200000">
                <a:off x="968616"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118" name="TextBox 117">
                <a:extLst>
                  <a:ext uri="{FF2B5EF4-FFF2-40B4-BE49-F238E27FC236}">
                    <a16:creationId xmlns:a16="http://schemas.microsoft.com/office/drawing/2014/main" id="{BC2CAC44-D471-029F-CC14-8444BFE2DCF8}"/>
                  </a:ext>
                </a:extLst>
              </p:cNvPr>
              <p:cNvSpPr txBox="1"/>
              <p:nvPr/>
            </p:nvSpPr>
            <p:spPr>
              <a:xfrm rot="16200000">
                <a:off x="1103784" y="21838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119" name="TextBox 118">
                <a:extLst>
                  <a:ext uri="{FF2B5EF4-FFF2-40B4-BE49-F238E27FC236}">
                    <a16:creationId xmlns:a16="http://schemas.microsoft.com/office/drawing/2014/main" id="{4CA77E38-6C7A-B3E1-7BDF-F0E02B6A85DD}"/>
                  </a:ext>
                </a:extLst>
              </p:cNvPr>
              <p:cNvSpPr txBox="1"/>
              <p:nvPr/>
            </p:nvSpPr>
            <p:spPr>
              <a:xfrm rot="16200000">
                <a:off x="1232292"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7/1/2019</a:t>
                </a:r>
              </a:p>
            </p:txBody>
          </p:sp>
          <p:sp>
            <p:nvSpPr>
              <p:cNvPr id="120" name="TextBox 119">
                <a:extLst>
                  <a:ext uri="{FF2B5EF4-FFF2-40B4-BE49-F238E27FC236}">
                    <a16:creationId xmlns:a16="http://schemas.microsoft.com/office/drawing/2014/main" id="{3E500847-9049-3B78-485E-65E8A5D9876E}"/>
                  </a:ext>
                </a:extLst>
              </p:cNvPr>
              <p:cNvSpPr txBox="1"/>
              <p:nvPr/>
            </p:nvSpPr>
            <p:spPr>
              <a:xfrm rot="16200000">
                <a:off x="1369556" y="21818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121" name="TextBox 120">
                <a:extLst>
                  <a:ext uri="{FF2B5EF4-FFF2-40B4-BE49-F238E27FC236}">
                    <a16:creationId xmlns:a16="http://schemas.microsoft.com/office/drawing/2014/main" id="{31E61786-0C53-7EB3-3C04-00FF99C56BAE}"/>
                  </a:ext>
                </a:extLst>
              </p:cNvPr>
              <p:cNvSpPr txBox="1"/>
              <p:nvPr/>
            </p:nvSpPr>
            <p:spPr>
              <a:xfrm rot="16200000">
                <a:off x="1501667" y="21799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122" name="TextBox 121">
                <a:extLst>
                  <a:ext uri="{FF2B5EF4-FFF2-40B4-BE49-F238E27FC236}">
                    <a16:creationId xmlns:a16="http://schemas.microsoft.com/office/drawing/2014/main" id="{8DFEFC61-32E3-0BA8-74F8-72899CB3FC0D}"/>
                  </a:ext>
                </a:extLst>
              </p:cNvPr>
              <p:cNvSpPr txBox="1"/>
              <p:nvPr/>
            </p:nvSpPr>
            <p:spPr>
              <a:xfrm rot="16200000">
                <a:off x="1630598"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123" name="TextBox 122">
                <a:extLst>
                  <a:ext uri="{FF2B5EF4-FFF2-40B4-BE49-F238E27FC236}">
                    <a16:creationId xmlns:a16="http://schemas.microsoft.com/office/drawing/2014/main" id="{CA02E3BB-30C4-9B5A-CD4C-F68140FC9598}"/>
                  </a:ext>
                </a:extLst>
              </p:cNvPr>
              <p:cNvSpPr txBox="1"/>
              <p:nvPr/>
            </p:nvSpPr>
            <p:spPr>
              <a:xfrm rot="16200000">
                <a:off x="1767805"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124" name="TextBox 123">
                <a:extLst>
                  <a:ext uri="{FF2B5EF4-FFF2-40B4-BE49-F238E27FC236}">
                    <a16:creationId xmlns:a16="http://schemas.microsoft.com/office/drawing/2014/main" id="{461FF12E-B773-396E-AA51-FE7030BE3487}"/>
                  </a:ext>
                </a:extLst>
              </p:cNvPr>
              <p:cNvSpPr txBox="1"/>
              <p:nvPr/>
            </p:nvSpPr>
            <p:spPr>
              <a:xfrm rot="16200000">
                <a:off x="1894964" y="22191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125" name="TextBox 124">
                <a:extLst>
                  <a:ext uri="{FF2B5EF4-FFF2-40B4-BE49-F238E27FC236}">
                    <a16:creationId xmlns:a16="http://schemas.microsoft.com/office/drawing/2014/main" id="{E330B101-111D-4155-70EE-C8A8FEF7A82B}"/>
                  </a:ext>
                </a:extLst>
              </p:cNvPr>
              <p:cNvSpPr txBox="1"/>
              <p:nvPr/>
            </p:nvSpPr>
            <p:spPr>
              <a:xfrm rot="16200000">
                <a:off x="2029857"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126" name="TextBox 125">
                <a:extLst>
                  <a:ext uri="{FF2B5EF4-FFF2-40B4-BE49-F238E27FC236}">
                    <a16:creationId xmlns:a16="http://schemas.microsoft.com/office/drawing/2014/main" id="{03C33A17-04F9-37A7-BB0B-637F3DD1AAFF}"/>
                  </a:ext>
                </a:extLst>
              </p:cNvPr>
              <p:cNvSpPr txBox="1"/>
              <p:nvPr/>
            </p:nvSpPr>
            <p:spPr>
              <a:xfrm rot="16200000">
                <a:off x="2164199" y="21828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127" name="TextBox 126">
                <a:extLst>
                  <a:ext uri="{FF2B5EF4-FFF2-40B4-BE49-F238E27FC236}">
                    <a16:creationId xmlns:a16="http://schemas.microsoft.com/office/drawing/2014/main" id="{D26320AE-6793-2D71-7D01-F06F864269B9}"/>
                  </a:ext>
                </a:extLst>
              </p:cNvPr>
              <p:cNvSpPr txBox="1"/>
              <p:nvPr/>
            </p:nvSpPr>
            <p:spPr>
              <a:xfrm rot="16200000">
                <a:off x="2288850" y="21860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128" name="TextBox 127">
                <a:extLst>
                  <a:ext uri="{FF2B5EF4-FFF2-40B4-BE49-F238E27FC236}">
                    <a16:creationId xmlns:a16="http://schemas.microsoft.com/office/drawing/2014/main" id="{611F1710-ECF1-E175-E441-D60F31C4ED5E}"/>
                  </a:ext>
                </a:extLst>
              </p:cNvPr>
              <p:cNvSpPr txBox="1"/>
              <p:nvPr/>
            </p:nvSpPr>
            <p:spPr>
              <a:xfrm rot="16200000">
                <a:off x="2425750" y="21833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129" name="TextBox 128">
                <a:extLst>
                  <a:ext uri="{FF2B5EF4-FFF2-40B4-BE49-F238E27FC236}">
                    <a16:creationId xmlns:a16="http://schemas.microsoft.com/office/drawing/2014/main" id="{F6D81969-458E-0DC8-D9FF-0D2A7F038208}"/>
                  </a:ext>
                </a:extLst>
              </p:cNvPr>
              <p:cNvSpPr txBox="1"/>
              <p:nvPr/>
            </p:nvSpPr>
            <p:spPr>
              <a:xfrm rot="16200000">
                <a:off x="2558474"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130" name="TextBox 129">
                <a:extLst>
                  <a:ext uri="{FF2B5EF4-FFF2-40B4-BE49-F238E27FC236}">
                    <a16:creationId xmlns:a16="http://schemas.microsoft.com/office/drawing/2014/main" id="{5793C081-0AAF-73FC-8631-CAE5DDF3CCB5}"/>
                  </a:ext>
                </a:extLst>
              </p:cNvPr>
              <p:cNvSpPr txBox="1"/>
              <p:nvPr/>
            </p:nvSpPr>
            <p:spPr>
              <a:xfrm rot="16200000">
                <a:off x="2687327"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131" name="TextBox 130">
                <a:extLst>
                  <a:ext uri="{FF2B5EF4-FFF2-40B4-BE49-F238E27FC236}">
                    <a16:creationId xmlns:a16="http://schemas.microsoft.com/office/drawing/2014/main" id="{15CBC9CD-654E-99A4-96AC-58665DCA3A60}"/>
                  </a:ext>
                </a:extLst>
              </p:cNvPr>
              <p:cNvSpPr txBox="1"/>
              <p:nvPr/>
            </p:nvSpPr>
            <p:spPr>
              <a:xfrm rot="16200000">
                <a:off x="2824255" y="21830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132" name="TextBox 131">
                <a:extLst>
                  <a:ext uri="{FF2B5EF4-FFF2-40B4-BE49-F238E27FC236}">
                    <a16:creationId xmlns:a16="http://schemas.microsoft.com/office/drawing/2014/main" id="{5388EE19-6825-ADE1-4174-F91D53A1516F}"/>
                  </a:ext>
                </a:extLst>
              </p:cNvPr>
              <p:cNvSpPr txBox="1"/>
              <p:nvPr/>
            </p:nvSpPr>
            <p:spPr>
              <a:xfrm rot="16200000">
                <a:off x="2956874"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133" name="TextBox 132">
                <a:extLst>
                  <a:ext uri="{FF2B5EF4-FFF2-40B4-BE49-F238E27FC236}">
                    <a16:creationId xmlns:a16="http://schemas.microsoft.com/office/drawing/2014/main" id="{098E693F-7C62-0691-E69C-58B1064C597A}"/>
                  </a:ext>
                </a:extLst>
              </p:cNvPr>
              <p:cNvSpPr txBox="1"/>
              <p:nvPr/>
            </p:nvSpPr>
            <p:spPr>
              <a:xfrm rot="16200000">
                <a:off x="3088984" y="21792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134" name="TextBox 133">
                <a:extLst>
                  <a:ext uri="{FF2B5EF4-FFF2-40B4-BE49-F238E27FC236}">
                    <a16:creationId xmlns:a16="http://schemas.microsoft.com/office/drawing/2014/main" id="{465BC7FA-C6C0-3633-C16F-9E0664364DFE}"/>
                  </a:ext>
                </a:extLst>
              </p:cNvPr>
              <p:cNvSpPr txBox="1"/>
              <p:nvPr/>
            </p:nvSpPr>
            <p:spPr>
              <a:xfrm rot="16200000">
                <a:off x="3221469" y="22232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135" name="TextBox 134">
                <a:extLst>
                  <a:ext uri="{FF2B5EF4-FFF2-40B4-BE49-F238E27FC236}">
                    <a16:creationId xmlns:a16="http://schemas.microsoft.com/office/drawing/2014/main" id="{E8BE9927-6593-336A-562A-C0C2418AD9F4}"/>
                  </a:ext>
                </a:extLst>
              </p:cNvPr>
              <p:cNvSpPr txBox="1"/>
              <p:nvPr/>
            </p:nvSpPr>
            <p:spPr>
              <a:xfrm rot="16200000">
                <a:off x="3353225" y="22229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136" name="TextBox 135">
                <a:extLst>
                  <a:ext uri="{FF2B5EF4-FFF2-40B4-BE49-F238E27FC236}">
                    <a16:creationId xmlns:a16="http://schemas.microsoft.com/office/drawing/2014/main" id="{4BD4D00B-7A92-B40D-F923-4C18DE402594}"/>
                  </a:ext>
                </a:extLst>
              </p:cNvPr>
              <p:cNvSpPr txBox="1"/>
              <p:nvPr/>
            </p:nvSpPr>
            <p:spPr>
              <a:xfrm rot="16200000">
                <a:off x="3481854" y="22241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137" name="TextBox 136">
                <a:extLst>
                  <a:ext uri="{FF2B5EF4-FFF2-40B4-BE49-F238E27FC236}">
                    <a16:creationId xmlns:a16="http://schemas.microsoft.com/office/drawing/2014/main" id="{CAE149BB-0AE3-AF4B-8822-DD3C0374FD83}"/>
                  </a:ext>
                </a:extLst>
              </p:cNvPr>
              <p:cNvSpPr txBox="1"/>
              <p:nvPr/>
            </p:nvSpPr>
            <p:spPr>
              <a:xfrm rot="16200000">
                <a:off x="361747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138" name="TextBox 137">
                <a:extLst>
                  <a:ext uri="{FF2B5EF4-FFF2-40B4-BE49-F238E27FC236}">
                    <a16:creationId xmlns:a16="http://schemas.microsoft.com/office/drawing/2014/main" id="{71B09150-98C9-E9C3-DCD4-A2AE21A4D893}"/>
                  </a:ext>
                </a:extLst>
              </p:cNvPr>
              <p:cNvSpPr txBox="1"/>
              <p:nvPr/>
            </p:nvSpPr>
            <p:spPr>
              <a:xfrm rot="16200000">
                <a:off x="3755611" y="21817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139" name="TextBox 138">
                <a:extLst>
                  <a:ext uri="{FF2B5EF4-FFF2-40B4-BE49-F238E27FC236}">
                    <a16:creationId xmlns:a16="http://schemas.microsoft.com/office/drawing/2014/main" id="{F4F61989-BA97-6F7B-4F77-069C0E448974}"/>
                  </a:ext>
                </a:extLst>
              </p:cNvPr>
              <p:cNvSpPr txBox="1"/>
              <p:nvPr/>
            </p:nvSpPr>
            <p:spPr>
              <a:xfrm rot="16200000">
                <a:off x="3875696" y="2180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140" name="TextBox 139">
                <a:extLst>
                  <a:ext uri="{FF2B5EF4-FFF2-40B4-BE49-F238E27FC236}">
                    <a16:creationId xmlns:a16="http://schemas.microsoft.com/office/drawing/2014/main" id="{4F744A4E-3046-ADE4-7447-2FE57CF3DFE5}"/>
                  </a:ext>
                </a:extLst>
              </p:cNvPr>
              <p:cNvSpPr txBox="1"/>
              <p:nvPr/>
            </p:nvSpPr>
            <p:spPr>
              <a:xfrm rot="16200000">
                <a:off x="4007807" y="21817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141" name="TextBox 140">
                <a:extLst>
                  <a:ext uri="{FF2B5EF4-FFF2-40B4-BE49-F238E27FC236}">
                    <a16:creationId xmlns:a16="http://schemas.microsoft.com/office/drawing/2014/main" id="{B6C00CB0-4BE3-F7BE-F237-0ED2A404FBEF}"/>
                  </a:ext>
                </a:extLst>
              </p:cNvPr>
              <p:cNvSpPr txBox="1"/>
              <p:nvPr/>
            </p:nvSpPr>
            <p:spPr>
              <a:xfrm rot="16200000">
                <a:off x="4139887" y="21846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142" name="TextBox 141">
                <a:extLst>
                  <a:ext uri="{FF2B5EF4-FFF2-40B4-BE49-F238E27FC236}">
                    <a16:creationId xmlns:a16="http://schemas.microsoft.com/office/drawing/2014/main" id="{06A64BD2-1E16-ADD8-69C4-B999FA7E8A4D}"/>
                  </a:ext>
                </a:extLst>
              </p:cNvPr>
              <p:cNvSpPr txBox="1"/>
              <p:nvPr/>
            </p:nvSpPr>
            <p:spPr>
              <a:xfrm rot="16200000">
                <a:off x="4271997" y="21831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143" name="TextBox 142">
                <a:extLst>
                  <a:ext uri="{FF2B5EF4-FFF2-40B4-BE49-F238E27FC236}">
                    <a16:creationId xmlns:a16="http://schemas.microsoft.com/office/drawing/2014/main" id="{DA389EC1-383C-317D-75C9-58B9F061EC50}"/>
                  </a:ext>
                </a:extLst>
              </p:cNvPr>
              <p:cNvSpPr txBox="1"/>
              <p:nvPr/>
            </p:nvSpPr>
            <p:spPr>
              <a:xfrm rot="16200000">
                <a:off x="4401585"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144" name="TextBox 143">
                <a:extLst>
                  <a:ext uri="{FF2B5EF4-FFF2-40B4-BE49-F238E27FC236}">
                    <a16:creationId xmlns:a16="http://schemas.microsoft.com/office/drawing/2014/main" id="{AE73D39D-2CB2-3DE3-CDE9-249793D44187}"/>
                  </a:ext>
                </a:extLst>
              </p:cNvPr>
              <p:cNvSpPr txBox="1"/>
              <p:nvPr/>
            </p:nvSpPr>
            <p:spPr>
              <a:xfrm rot="16200000">
                <a:off x="453815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145" name="TextBox 144">
                <a:extLst>
                  <a:ext uri="{FF2B5EF4-FFF2-40B4-BE49-F238E27FC236}">
                    <a16:creationId xmlns:a16="http://schemas.microsoft.com/office/drawing/2014/main" id="{756820C4-7C14-2E56-CD35-19F3F565BAB0}"/>
                  </a:ext>
                </a:extLst>
              </p:cNvPr>
              <p:cNvSpPr txBox="1"/>
              <p:nvPr/>
            </p:nvSpPr>
            <p:spPr>
              <a:xfrm rot="16200000">
                <a:off x="4674821"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146" name="TextBox 145">
                <a:extLst>
                  <a:ext uri="{FF2B5EF4-FFF2-40B4-BE49-F238E27FC236}">
                    <a16:creationId xmlns:a16="http://schemas.microsoft.com/office/drawing/2014/main" id="{0B466045-14C3-1007-E0ED-7DB21E73FF07}"/>
                  </a:ext>
                </a:extLst>
              </p:cNvPr>
              <p:cNvSpPr txBox="1"/>
              <p:nvPr/>
            </p:nvSpPr>
            <p:spPr>
              <a:xfrm rot="16200000">
                <a:off x="4803674" y="22231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grpSp>
      <p:grpSp>
        <p:nvGrpSpPr>
          <p:cNvPr id="150" name="Group 149">
            <a:extLst>
              <a:ext uri="{FF2B5EF4-FFF2-40B4-BE49-F238E27FC236}">
                <a16:creationId xmlns:a16="http://schemas.microsoft.com/office/drawing/2014/main" id="{CF2FD88D-736C-67F1-9A88-F3D3D4723ED4}"/>
              </a:ext>
            </a:extLst>
          </p:cNvPr>
          <p:cNvGrpSpPr/>
          <p:nvPr/>
        </p:nvGrpSpPr>
        <p:grpSpPr>
          <a:xfrm>
            <a:off x="485776" y="5290656"/>
            <a:ext cx="4777155" cy="730991"/>
            <a:chOff x="464480" y="3474059"/>
            <a:chExt cx="4777155" cy="730991"/>
          </a:xfrm>
        </p:grpSpPr>
        <p:sp>
          <p:nvSpPr>
            <p:cNvPr id="151" name="Rectangle 150">
              <a:extLst>
                <a:ext uri="{FF2B5EF4-FFF2-40B4-BE49-F238E27FC236}">
                  <a16:creationId xmlns:a16="http://schemas.microsoft.com/office/drawing/2014/main" id="{1F2D01DE-6222-7818-A60F-7407032E09F1}"/>
                </a:ext>
              </a:extLst>
            </p:cNvPr>
            <p:cNvSpPr/>
            <p:nvPr/>
          </p:nvSpPr>
          <p:spPr>
            <a:xfrm>
              <a:off x="507073" y="3736845"/>
              <a:ext cx="4734562" cy="380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2" name="Group 151">
              <a:extLst>
                <a:ext uri="{FF2B5EF4-FFF2-40B4-BE49-F238E27FC236}">
                  <a16:creationId xmlns:a16="http://schemas.microsoft.com/office/drawing/2014/main" id="{C982326A-28CF-495C-2273-B21471345F9D}"/>
                </a:ext>
              </a:extLst>
            </p:cNvPr>
            <p:cNvGrpSpPr/>
            <p:nvPr/>
          </p:nvGrpSpPr>
          <p:grpSpPr>
            <a:xfrm>
              <a:off x="464480" y="3474059"/>
              <a:ext cx="4538663" cy="730991"/>
              <a:chOff x="635976" y="1866376"/>
              <a:chExt cx="4538663" cy="730991"/>
            </a:xfrm>
          </p:grpSpPr>
          <p:sp>
            <p:nvSpPr>
              <p:cNvPr id="153" name="TextBox 152">
                <a:extLst>
                  <a:ext uri="{FF2B5EF4-FFF2-40B4-BE49-F238E27FC236}">
                    <a16:creationId xmlns:a16="http://schemas.microsoft.com/office/drawing/2014/main" id="{595573A4-03A6-A5DD-9847-93BA03E49E79}"/>
                  </a:ext>
                </a:extLst>
              </p:cNvPr>
              <p:cNvSpPr txBox="1"/>
              <p:nvPr/>
            </p:nvSpPr>
            <p:spPr>
              <a:xfrm rot="16200000">
                <a:off x="384814" y="21175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154" name="TextBox 153">
                <a:extLst>
                  <a:ext uri="{FF2B5EF4-FFF2-40B4-BE49-F238E27FC236}">
                    <a16:creationId xmlns:a16="http://schemas.microsoft.com/office/drawing/2014/main" id="{FB8CF3DE-3EA2-4BEB-8D6F-254A193F0CC6}"/>
                  </a:ext>
                </a:extLst>
              </p:cNvPr>
              <p:cNvSpPr txBox="1"/>
              <p:nvPr/>
            </p:nvSpPr>
            <p:spPr>
              <a:xfrm rot="16200000">
                <a:off x="578381"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155" name="TextBox 154">
                <a:extLst>
                  <a:ext uri="{FF2B5EF4-FFF2-40B4-BE49-F238E27FC236}">
                    <a16:creationId xmlns:a16="http://schemas.microsoft.com/office/drawing/2014/main" id="{BEEE496A-D334-D7B4-40F1-E34B37149B95}"/>
                  </a:ext>
                </a:extLst>
              </p:cNvPr>
              <p:cNvSpPr txBox="1"/>
              <p:nvPr/>
            </p:nvSpPr>
            <p:spPr>
              <a:xfrm rot="16200000">
                <a:off x="703258" y="21861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156" name="TextBox 155">
                <a:extLst>
                  <a:ext uri="{FF2B5EF4-FFF2-40B4-BE49-F238E27FC236}">
                    <a16:creationId xmlns:a16="http://schemas.microsoft.com/office/drawing/2014/main" id="{0C75AEE3-C459-8B0D-E5C4-B091540BFE7D}"/>
                  </a:ext>
                </a:extLst>
              </p:cNvPr>
              <p:cNvSpPr txBox="1"/>
              <p:nvPr/>
            </p:nvSpPr>
            <p:spPr>
              <a:xfrm rot="16200000">
                <a:off x="835937" y="21771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157" name="TextBox 156">
                <a:extLst>
                  <a:ext uri="{FF2B5EF4-FFF2-40B4-BE49-F238E27FC236}">
                    <a16:creationId xmlns:a16="http://schemas.microsoft.com/office/drawing/2014/main" id="{C1C33368-D044-428B-DADD-50003C779D6F}"/>
                  </a:ext>
                </a:extLst>
              </p:cNvPr>
              <p:cNvSpPr txBox="1"/>
              <p:nvPr/>
            </p:nvSpPr>
            <p:spPr>
              <a:xfrm rot="16200000">
                <a:off x="968616"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158" name="TextBox 157">
                <a:extLst>
                  <a:ext uri="{FF2B5EF4-FFF2-40B4-BE49-F238E27FC236}">
                    <a16:creationId xmlns:a16="http://schemas.microsoft.com/office/drawing/2014/main" id="{DC1F62AC-7C3E-B92C-ED9F-A468832CE77D}"/>
                  </a:ext>
                </a:extLst>
              </p:cNvPr>
              <p:cNvSpPr txBox="1"/>
              <p:nvPr/>
            </p:nvSpPr>
            <p:spPr>
              <a:xfrm rot="16200000">
                <a:off x="1103784" y="21838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159" name="TextBox 158">
                <a:extLst>
                  <a:ext uri="{FF2B5EF4-FFF2-40B4-BE49-F238E27FC236}">
                    <a16:creationId xmlns:a16="http://schemas.microsoft.com/office/drawing/2014/main" id="{EC6FC3CA-31E1-E7D0-D751-77397CEFFB81}"/>
                  </a:ext>
                </a:extLst>
              </p:cNvPr>
              <p:cNvSpPr txBox="1"/>
              <p:nvPr/>
            </p:nvSpPr>
            <p:spPr>
              <a:xfrm rot="16200000">
                <a:off x="1232292"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7/1/2019</a:t>
                </a:r>
              </a:p>
            </p:txBody>
          </p:sp>
          <p:sp>
            <p:nvSpPr>
              <p:cNvPr id="160" name="TextBox 159">
                <a:extLst>
                  <a:ext uri="{FF2B5EF4-FFF2-40B4-BE49-F238E27FC236}">
                    <a16:creationId xmlns:a16="http://schemas.microsoft.com/office/drawing/2014/main" id="{E401C4CF-8D26-B8BC-17AD-6CFB53985601}"/>
                  </a:ext>
                </a:extLst>
              </p:cNvPr>
              <p:cNvSpPr txBox="1"/>
              <p:nvPr/>
            </p:nvSpPr>
            <p:spPr>
              <a:xfrm rot="16200000">
                <a:off x="1369556" y="21818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161" name="TextBox 160">
                <a:extLst>
                  <a:ext uri="{FF2B5EF4-FFF2-40B4-BE49-F238E27FC236}">
                    <a16:creationId xmlns:a16="http://schemas.microsoft.com/office/drawing/2014/main" id="{94D0413A-BAB5-D7F7-4942-DEB86BF4BAE5}"/>
                  </a:ext>
                </a:extLst>
              </p:cNvPr>
              <p:cNvSpPr txBox="1"/>
              <p:nvPr/>
            </p:nvSpPr>
            <p:spPr>
              <a:xfrm rot="16200000">
                <a:off x="1501667" y="21799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162" name="TextBox 161">
                <a:extLst>
                  <a:ext uri="{FF2B5EF4-FFF2-40B4-BE49-F238E27FC236}">
                    <a16:creationId xmlns:a16="http://schemas.microsoft.com/office/drawing/2014/main" id="{906F305A-70EB-B744-DDE0-60723CA13A7E}"/>
                  </a:ext>
                </a:extLst>
              </p:cNvPr>
              <p:cNvSpPr txBox="1"/>
              <p:nvPr/>
            </p:nvSpPr>
            <p:spPr>
              <a:xfrm rot="16200000">
                <a:off x="1630598"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163" name="TextBox 162">
                <a:extLst>
                  <a:ext uri="{FF2B5EF4-FFF2-40B4-BE49-F238E27FC236}">
                    <a16:creationId xmlns:a16="http://schemas.microsoft.com/office/drawing/2014/main" id="{7CAD43DB-2C77-6DE5-E3C6-44F7CDD6F113}"/>
                  </a:ext>
                </a:extLst>
              </p:cNvPr>
              <p:cNvSpPr txBox="1"/>
              <p:nvPr/>
            </p:nvSpPr>
            <p:spPr>
              <a:xfrm rot="16200000">
                <a:off x="1767805"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164" name="TextBox 163">
                <a:extLst>
                  <a:ext uri="{FF2B5EF4-FFF2-40B4-BE49-F238E27FC236}">
                    <a16:creationId xmlns:a16="http://schemas.microsoft.com/office/drawing/2014/main" id="{EB66E3E4-92B1-DEF4-085F-434D25F40354}"/>
                  </a:ext>
                </a:extLst>
              </p:cNvPr>
              <p:cNvSpPr txBox="1"/>
              <p:nvPr/>
            </p:nvSpPr>
            <p:spPr>
              <a:xfrm rot="16200000">
                <a:off x="1894964" y="22191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165" name="TextBox 164">
                <a:extLst>
                  <a:ext uri="{FF2B5EF4-FFF2-40B4-BE49-F238E27FC236}">
                    <a16:creationId xmlns:a16="http://schemas.microsoft.com/office/drawing/2014/main" id="{D4C0DD7F-CD49-E5B2-EC87-9381FCD2AD4F}"/>
                  </a:ext>
                </a:extLst>
              </p:cNvPr>
              <p:cNvSpPr txBox="1"/>
              <p:nvPr/>
            </p:nvSpPr>
            <p:spPr>
              <a:xfrm rot="16200000">
                <a:off x="2029857"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166" name="TextBox 165">
                <a:extLst>
                  <a:ext uri="{FF2B5EF4-FFF2-40B4-BE49-F238E27FC236}">
                    <a16:creationId xmlns:a16="http://schemas.microsoft.com/office/drawing/2014/main" id="{B3291273-81AC-93EF-5786-25FEAF5E8FFB}"/>
                  </a:ext>
                </a:extLst>
              </p:cNvPr>
              <p:cNvSpPr txBox="1"/>
              <p:nvPr/>
            </p:nvSpPr>
            <p:spPr>
              <a:xfrm rot="16200000">
                <a:off x="2164199" y="21828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167" name="TextBox 166">
                <a:extLst>
                  <a:ext uri="{FF2B5EF4-FFF2-40B4-BE49-F238E27FC236}">
                    <a16:creationId xmlns:a16="http://schemas.microsoft.com/office/drawing/2014/main" id="{F6607A0F-1590-9471-6DBD-3CED2B812506}"/>
                  </a:ext>
                </a:extLst>
              </p:cNvPr>
              <p:cNvSpPr txBox="1"/>
              <p:nvPr/>
            </p:nvSpPr>
            <p:spPr>
              <a:xfrm rot="16200000">
                <a:off x="2288850" y="21860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168" name="TextBox 167">
                <a:extLst>
                  <a:ext uri="{FF2B5EF4-FFF2-40B4-BE49-F238E27FC236}">
                    <a16:creationId xmlns:a16="http://schemas.microsoft.com/office/drawing/2014/main" id="{2A2C8D0E-DBD3-172B-6C5E-4CA5ADE3010B}"/>
                  </a:ext>
                </a:extLst>
              </p:cNvPr>
              <p:cNvSpPr txBox="1"/>
              <p:nvPr/>
            </p:nvSpPr>
            <p:spPr>
              <a:xfrm rot="16200000">
                <a:off x="2425750" y="21833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169" name="TextBox 168">
                <a:extLst>
                  <a:ext uri="{FF2B5EF4-FFF2-40B4-BE49-F238E27FC236}">
                    <a16:creationId xmlns:a16="http://schemas.microsoft.com/office/drawing/2014/main" id="{1994A2D7-FD68-8D94-2911-27377F2DF99E}"/>
                  </a:ext>
                </a:extLst>
              </p:cNvPr>
              <p:cNvSpPr txBox="1"/>
              <p:nvPr/>
            </p:nvSpPr>
            <p:spPr>
              <a:xfrm rot="16200000">
                <a:off x="2558474"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170" name="TextBox 169">
                <a:extLst>
                  <a:ext uri="{FF2B5EF4-FFF2-40B4-BE49-F238E27FC236}">
                    <a16:creationId xmlns:a16="http://schemas.microsoft.com/office/drawing/2014/main" id="{E912713D-4EB5-3418-C7D7-B05D7C561275}"/>
                  </a:ext>
                </a:extLst>
              </p:cNvPr>
              <p:cNvSpPr txBox="1"/>
              <p:nvPr/>
            </p:nvSpPr>
            <p:spPr>
              <a:xfrm rot="16200000">
                <a:off x="2687327"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171" name="TextBox 170">
                <a:extLst>
                  <a:ext uri="{FF2B5EF4-FFF2-40B4-BE49-F238E27FC236}">
                    <a16:creationId xmlns:a16="http://schemas.microsoft.com/office/drawing/2014/main" id="{071507DE-D097-94D8-9AEC-705224180C50}"/>
                  </a:ext>
                </a:extLst>
              </p:cNvPr>
              <p:cNvSpPr txBox="1"/>
              <p:nvPr/>
            </p:nvSpPr>
            <p:spPr>
              <a:xfrm rot="16200000">
                <a:off x="2824255" y="21830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172" name="TextBox 171">
                <a:extLst>
                  <a:ext uri="{FF2B5EF4-FFF2-40B4-BE49-F238E27FC236}">
                    <a16:creationId xmlns:a16="http://schemas.microsoft.com/office/drawing/2014/main" id="{806322DC-ADD3-D7FE-2D38-F30736459F73}"/>
                  </a:ext>
                </a:extLst>
              </p:cNvPr>
              <p:cNvSpPr txBox="1"/>
              <p:nvPr/>
            </p:nvSpPr>
            <p:spPr>
              <a:xfrm rot="16200000">
                <a:off x="2956874"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173" name="TextBox 172">
                <a:extLst>
                  <a:ext uri="{FF2B5EF4-FFF2-40B4-BE49-F238E27FC236}">
                    <a16:creationId xmlns:a16="http://schemas.microsoft.com/office/drawing/2014/main" id="{B7C1133C-404F-9298-978D-91CF5C5916C7}"/>
                  </a:ext>
                </a:extLst>
              </p:cNvPr>
              <p:cNvSpPr txBox="1"/>
              <p:nvPr/>
            </p:nvSpPr>
            <p:spPr>
              <a:xfrm rot="16200000">
                <a:off x="3088984" y="21792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174" name="TextBox 173">
                <a:extLst>
                  <a:ext uri="{FF2B5EF4-FFF2-40B4-BE49-F238E27FC236}">
                    <a16:creationId xmlns:a16="http://schemas.microsoft.com/office/drawing/2014/main" id="{70236CA8-D926-9C34-2423-0866A1577744}"/>
                  </a:ext>
                </a:extLst>
              </p:cNvPr>
              <p:cNvSpPr txBox="1"/>
              <p:nvPr/>
            </p:nvSpPr>
            <p:spPr>
              <a:xfrm rot="16200000">
                <a:off x="3221469" y="22232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175" name="TextBox 174">
                <a:extLst>
                  <a:ext uri="{FF2B5EF4-FFF2-40B4-BE49-F238E27FC236}">
                    <a16:creationId xmlns:a16="http://schemas.microsoft.com/office/drawing/2014/main" id="{8380DFE3-5A6E-A770-85FC-175DA33C7DCF}"/>
                  </a:ext>
                </a:extLst>
              </p:cNvPr>
              <p:cNvSpPr txBox="1"/>
              <p:nvPr/>
            </p:nvSpPr>
            <p:spPr>
              <a:xfrm rot="16200000">
                <a:off x="3353225" y="22229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176" name="TextBox 175">
                <a:extLst>
                  <a:ext uri="{FF2B5EF4-FFF2-40B4-BE49-F238E27FC236}">
                    <a16:creationId xmlns:a16="http://schemas.microsoft.com/office/drawing/2014/main" id="{866C94B2-EEE0-89E6-5F0E-CC18FF6AA98B}"/>
                  </a:ext>
                </a:extLst>
              </p:cNvPr>
              <p:cNvSpPr txBox="1"/>
              <p:nvPr/>
            </p:nvSpPr>
            <p:spPr>
              <a:xfrm rot="16200000">
                <a:off x="3481854" y="22241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177" name="TextBox 176">
                <a:extLst>
                  <a:ext uri="{FF2B5EF4-FFF2-40B4-BE49-F238E27FC236}">
                    <a16:creationId xmlns:a16="http://schemas.microsoft.com/office/drawing/2014/main" id="{12F158F3-9BF1-460D-B6DB-92842F61F479}"/>
                  </a:ext>
                </a:extLst>
              </p:cNvPr>
              <p:cNvSpPr txBox="1"/>
              <p:nvPr/>
            </p:nvSpPr>
            <p:spPr>
              <a:xfrm rot="16200000">
                <a:off x="361747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178" name="TextBox 177">
                <a:extLst>
                  <a:ext uri="{FF2B5EF4-FFF2-40B4-BE49-F238E27FC236}">
                    <a16:creationId xmlns:a16="http://schemas.microsoft.com/office/drawing/2014/main" id="{0FF605E9-9DC6-6FAD-71B2-5398385BD94E}"/>
                  </a:ext>
                </a:extLst>
              </p:cNvPr>
              <p:cNvSpPr txBox="1"/>
              <p:nvPr/>
            </p:nvSpPr>
            <p:spPr>
              <a:xfrm rot="16200000">
                <a:off x="3755611" y="21817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179" name="TextBox 178">
                <a:extLst>
                  <a:ext uri="{FF2B5EF4-FFF2-40B4-BE49-F238E27FC236}">
                    <a16:creationId xmlns:a16="http://schemas.microsoft.com/office/drawing/2014/main" id="{6504C1E0-65EE-7EAF-18E7-1A564F8D92FE}"/>
                  </a:ext>
                </a:extLst>
              </p:cNvPr>
              <p:cNvSpPr txBox="1"/>
              <p:nvPr/>
            </p:nvSpPr>
            <p:spPr>
              <a:xfrm rot="16200000">
                <a:off x="3875696" y="2180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180" name="TextBox 179">
                <a:extLst>
                  <a:ext uri="{FF2B5EF4-FFF2-40B4-BE49-F238E27FC236}">
                    <a16:creationId xmlns:a16="http://schemas.microsoft.com/office/drawing/2014/main" id="{39998EFA-DB5A-4CF7-65B2-C1EAC1ABB1C1}"/>
                  </a:ext>
                </a:extLst>
              </p:cNvPr>
              <p:cNvSpPr txBox="1"/>
              <p:nvPr/>
            </p:nvSpPr>
            <p:spPr>
              <a:xfrm rot="16200000">
                <a:off x="4007807" y="21817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181" name="TextBox 180">
                <a:extLst>
                  <a:ext uri="{FF2B5EF4-FFF2-40B4-BE49-F238E27FC236}">
                    <a16:creationId xmlns:a16="http://schemas.microsoft.com/office/drawing/2014/main" id="{DC600DC5-25E5-E256-23A1-834D243AE01C}"/>
                  </a:ext>
                </a:extLst>
              </p:cNvPr>
              <p:cNvSpPr txBox="1"/>
              <p:nvPr/>
            </p:nvSpPr>
            <p:spPr>
              <a:xfrm rot="16200000">
                <a:off x="4139887" y="21846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182" name="TextBox 181">
                <a:extLst>
                  <a:ext uri="{FF2B5EF4-FFF2-40B4-BE49-F238E27FC236}">
                    <a16:creationId xmlns:a16="http://schemas.microsoft.com/office/drawing/2014/main" id="{951954D8-8D8B-0FEA-802B-FBD962F279D2}"/>
                  </a:ext>
                </a:extLst>
              </p:cNvPr>
              <p:cNvSpPr txBox="1"/>
              <p:nvPr/>
            </p:nvSpPr>
            <p:spPr>
              <a:xfrm rot="16200000">
                <a:off x="4271997" y="21831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183" name="TextBox 182">
                <a:extLst>
                  <a:ext uri="{FF2B5EF4-FFF2-40B4-BE49-F238E27FC236}">
                    <a16:creationId xmlns:a16="http://schemas.microsoft.com/office/drawing/2014/main" id="{297DE9E7-B01A-B48E-4922-B6AD7B12FC5F}"/>
                  </a:ext>
                </a:extLst>
              </p:cNvPr>
              <p:cNvSpPr txBox="1"/>
              <p:nvPr/>
            </p:nvSpPr>
            <p:spPr>
              <a:xfrm rot="16200000">
                <a:off x="4401585"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184" name="TextBox 183">
                <a:extLst>
                  <a:ext uri="{FF2B5EF4-FFF2-40B4-BE49-F238E27FC236}">
                    <a16:creationId xmlns:a16="http://schemas.microsoft.com/office/drawing/2014/main" id="{A5EFF291-CD09-CD04-9FB6-A8165CE705F9}"/>
                  </a:ext>
                </a:extLst>
              </p:cNvPr>
              <p:cNvSpPr txBox="1"/>
              <p:nvPr/>
            </p:nvSpPr>
            <p:spPr>
              <a:xfrm rot="16200000">
                <a:off x="453815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185" name="TextBox 184">
                <a:extLst>
                  <a:ext uri="{FF2B5EF4-FFF2-40B4-BE49-F238E27FC236}">
                    <a16:creationId xmlns:a16="http://schemas.microsoft.com/office/drawing/2014/main" id="{B0B0DC82-41DF-D714-57DF-90D30D55E998}"/>
                  </a:ext>
                </a:extLst>
              </p:cNvPr>
              <p:cNvSpPr txBox="1"/>
              <p:nvPr/>
            </p:nvSpPr>
            <p:spPr>
              <a:xfrm rot="16200000">
                <a:off x="4674821"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186" name="TextBox 185">
                <a:extLst>
                  <a:ext uri="{FF2B5EF4-FFF2-40B4-BE49-F238E27FC236}">
                    <a16:creationId xmlns:a16="http://schemas.microsoft.com/office/drawing/2014/main" id="{3547EA17-D5F0-F1AA-11DC-61D041479EAF}"/>
                  </a:ext>
                </a:extLst>
              </p:cNvPr>
              <p:cNvSpPr txBox="1"/>
              <p:nvPr/>
            </p:nvSpPr>
            <p:spPr>
              <a:xfrm rot="16200000">
                <a:off x="4803674" y="22231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grpSp>
      <p:grpSp>
        <p:nvGrpSpPr>
          <p:cNvPr id="187" name="Group 186">
            <a:extLst>
              <a:ext uri="{FF2B5EF4-FFF2-40B4-BE49-F238E27FC236}">
                <a16:creationId xmlns:a16="http://schemas.microsoft.com/office/drawing/2014/main" id="{E37EC4EB-4A37-D9BE-0CA5-32DCA6D8824F}"/>
              </a:ext>
            </a:extLst>
          </p:cNvPr>
          <p:cNvGrpSpPr/>
          <p:nvPr/>
        </p:nvGrpSpPr>
        <p:grpSpPr>
          <a:xfrm>
            <a:off x="7108468" y="3538921"/>
            <a:ext cx="4777155" cy="730991"/>
            <a:chOff x="464480" y="3474059"/>
            <a:chExt cx="4777155" cy="730991"/>
          </a:xfrm>
        </p:grpSpPr>
        <p:sp>
          <p:nvSpPr>
            <p:cNvPr id="188" name="Rectangle 187">
              <a:extLst>
                <a:ext uri="{FF2B5EF4-FFF2-40B4-BE49-F238E27FC236}">
                  <a16:creationId xmlns:a16="http://schemas.microsoft.com/office/drawing/2014/main" id="{6C30EC13-FEF6-6899-E80B-4326E965AE64}"/>
                </a:ext>
              </a:extLst>
            </p:cNvPr>
            <p:cNvSpPr/>
            <p:nvPr/>
          </p:nvSpPr>
          <p:spPr>
            <a:xfrm>
              <a:off x="507073" y="3736845"/>
              <a:ext cx="4734562" cy="380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9" name="Group 188">
              <a:extLst>
                <a:ext uri="{FF2B5EF4-FFF2-40B4-BE49-F238E27FC236}">
                  <a16:creationId xmlns:a16="http://schemas.microsoft.com/office/drawing/2014/main" id="{4A2BC0D9-E88D-1334-AC80-015607AA247A}"/>
                </a:ext>
              </a:extLst>
            </p:cNvPr>
            <p:cNvGrpSpPr/>
            <p:nvPr/>
          </p:nvGrpSpPr>
          <p:grpSpPr>
            <a:xfrm>
              <a:off x="464480" y="3474059"/>
              <a:ext cx="4538663" cy="730991"/>
              <a:chOff x="635976" y="1866376"/>
              <a:chExt cx="4538663" cy="730991"/>
            </a:xfrm>
          </p:grpSpPr>
          <p:sp>
            <p:nvSpPr>
              <p:cNvPr id="190" name="TextBox 189">
                <a:extLst>
                  <a:ext uri="{FF2B5EF4-FFF2-40B4-BE49-F238E27FC236}">
                    <a16:creationId xmlns:a16="http://schemas.microsoft.com/office/drawing/2014/main" id="{07961081-3B38-E8C3-1419-1564EEAFF2D7}"/>
                  </a:ext>
                </a:extLst>
              </p:cNvPr>
              <p:cNvSpPr txBox="1"/>
              <p:nvPr/>
            </p:nvSpPr>
            <p:spPr>
              <a:xfrm rot="16200000">
                <a:off x="384814" y="21175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191" name="TextBox 190">
                <a:extLst>
                  <a:ext uri="{FF2B5EF4-FFF2-40B4-BE49-F238E27FC236}">
                    <a16:creationId xmlns:a16="http://schemas.microsoft.com/office/drawing/2014/main" id="{6C3AF222-10E6-7445-AA8B-F01148E0B578}"/>
                  </a:ext>
                </a:extLst>
              </p:cNvPr>
              <p:cNvSpPr txBox="1"/>
              <p:nvPr/>
            </p:nvSpPr>
            <p:spPr>
              <a:xfrm rot="16200000">
                <a:off x="578381"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192" name="TextBox 191">
                <a:extLst>
                  <a:ext uri="{FF2B5EF4-FFF2-40B4-BE49-F238E27FC236}">
                    <a16:creationId xmlns:a16="http://schemas.microsoft.com/office/drawing/2014/main" id="{2D8C327F-8111-2106-3CE3-4D93F1A05406}"/>
                  </a:ext>
                </a:extLst>
              </p:cNvPr>
              <p:cNvSpPr txBox="1"/>
              <p:nvPr/>
            </p:nvSpPr>
            <p:spPr>
              <a:xfrm rot="16200000">
                <a:off x="703258" y="21861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193" name="TextBox 192">
                <a:extLst>
                  <a:ext uri="{FF2B5EF4-FFF2-40B4-BE49-F238E27FC236}">
                    <a16:creationId xmlns:a16="http://schemas.microsoft.com/office/drawing/2014/main" id="{BEEE072B-5996-6CDC-9158-6BA92494AD46}"/>
                  </a:ext>
                </a:extLst>
              </p:cNvPr>
              <p:cNvSpPr txBox="1"/>
              <p:nvPr/>
            </p:nvSpPr>
            <p:spPr>
              <a:xfrm rot="16200000">
                <a:off x="835937" y="21771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194" name="TextBox 193">
                <a:extLst>
                  <a:ext uri="{FF2B5EF4-FFF2-40B4-BE49-F238E27FC236}">
                    <a16:creationId xmlns:a16="http://schemas.microsoft.com/office/drawing/2014/main" id="{506D9BC7-6787-61B7-3840-C9AF1CD9915D}"/>
                  </a:ext>
                </a:extLst>
              </p:cNvPr>
              <p:cNvSpPr txBox="1"/>
              <p:nvPr/>
            </p:nvSpPr>
            <p:spPr>
              <a:xfrm rot="16200000">
                <a:off x="968616"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195" name="TextBox 194">
                <a:extLst>
                  <a:ext uri="{FF2B5EF4-FFF2-40B4-BE49-F238E27FC236}">
                    <a16:creationId xmlns:a16="http://schemas.microsoft.com/office/drawing/2014/main" id="{5FDC9F0F-4D71-95DC-E36E-4E54ECF6B39D}"/>
                  </a:ext>
                </a:extLst>
              </p:cNvPr>
              <p:cNvSpPr txBox="1"/>
              <p:nvPr/>
            </p:nvSpPr>
            <p:spPr>
              <a:xfrm rot="16200000">
                <a:off x="1103784" y="21838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196" name="TextBox 195">
                <a:extLst>
                  <a:ext uri="{FF2B5EF4-FFF2-40B4-BE49-F238E27FC236}">
                    <a16:creationId xmlns:a16="http://schemas.microsoft.com/office/drawing/2014/main" id="{E393DFEE-03D6-8506-80DC-6446F5965B86}"/>
                  </a:ext>
                </a:extLst>
              </p:cNvPr>
              <p:cNvSpPr txBox="1"/>
              <p:nvPr/>
            </p:nvSpPr>
            <p:spPr>
              <a:xfrm rot="16200000">
                <a:off x="1232292"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7/1/2019</a:t>
                </a:r>
              </a:p>
            </p:txBody>
          </p:sp>
          <p:sp>
            <p:nvSpPr>
              <p:cNvPr id="197" name="TextBox 196">
                <a:extLst>
                  <a:ext uri="{FF2B5EF4-FFF2-40B4-BE49-F238E27FC236}">
                    <a16:creationId xmlns:a16="http://schemas.microsoft.com/office/drawing/2014/main" id="{A7939DF9-E5FA-D41A-E860-C3D0791A751F}"/>
                  </a:ext>
                </a:extLst>
              </p:cNvPr>
              <p:cNvSpPr txBox="1"/>
              <p:nvPr/>
            </p:nvSpPr>
            <p:spPr>
              <a:xfrm rot="16200000">
                <a:off x="1369556" y="21818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198" name="TextBox 197">
                <a:extLst>
                  <a:ext uri="{FF2B5EF4-FFF2-40B4-BE49-F238E27FC236}">
                    <a16:creationId xmlns:a16="http://schemas.microsoft.com/office/drawing/2014/main" id="{E17DFEB1-35DE-DA36-4ACD-593AF4B4A2A9}"/>
                  </a:ext>
                </a:extLst>
              </p:cNvPr>
              <p:cNvSpPr txBox="1"/>
              <p:nvPr/>
            </p:nvSpPr>
            <p:spPr>
              <a:xfrm rot="16200000">
                <a:off x="1501667" y="21799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199" name="TextBox 198">
                <a:extLst>
                  <a:ext uri="{FF2B5EF4-FFF2-40B4-BE49-F238E27FC236}">
                    <a16:creationId xmlns:a16="http://schemas.microsoft.com/office/drawing/2014/main" id="{3D4CA791-463B-CE00-5CAB-263168B74192}"/>
                  </a:ext>
                </a:extLst>
              </p:cNvPr>
              <p:cNvSpPr txBox="1"/>
              <p:nvPr/>
            </p:nvSpPr>
            <p:spPr>
              <a:xfrm rot="16200000">
                <a:off x="1630598"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200" name="TextBox 199">
                <a:extLst>
                  <a:ext uri="{FF2B5EF4-FFF2-40B4-BE49-F238E27FC236}">
                    <a16:creationId xmlns:a16="http://schemas.microsoft.com/office/drawing/2014/main" id="{B321C4CD-81DA-9631-39C6-02B17823ED00}"/>
                  </a:ext>
                </a:extLst>
              </p:cNvPr>
              <p:cNvSpPr txBox="1"/>
              <p:nvPr/>
            </p:nvSpPr>
            <p:spPr>
              <a:xfrm rot="16200000">
                <a:off x="1767805"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201" name="TextBox 200">
                <a:extLst>
                  <a:ext uri="{FF2B5EF4-FFF2-40B4-BE49-F238E27FC236}">
                    <a16:creationId xmlns:a16="http://schemas.microsoft.com/office/drawing/2014/main" id="{4614A1F7-F502-D16F-8A90-69E02001DEC9}"/>
                  </a:ext>
                </a:extLst>
              </p:cNvPr>
              <p:cNvSpPr txBox="1"/>
              <p:nvPr/>
            </p:nvSpPr>
            <p:spPr>
              <a:xfrm rot="16200000">
                <a:off x="1894964" y="22191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202" name="TextBox 201">
                <a:extLst>
                  <a:ext uri="{FF2B5EF4-FFF2-40B4-BE49-F238E27FC236}">
                    <a16:creationId xmlns:a16="http://schemas.microsoft.com/office/drawing/2014/main" id="{AACDC37F-4090-61EC-FB62-AA93ADCBBD24}"/>
                  </a:ext>
                </a:extLst>
              </p:cNvPr>
              <p:cNvSpPr txBox="1"/>
              <p:nvPr/>
            </p:nvSpPr>
            <p:spPr>
              <a:xfrm rot="16200000">
                <a:off x="2029857"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203" name="TextBox 202">
                <a:extLst>
                  <a:ext uri="{FF2B5EF4-FFF2-40B4-BE49-F238E27FC236}">
                    <a16:creationId xmlns:a16="http://schemas.microsoft.com/office/drawing/2014/main" id="{40FD2F3C-95AD-668E-59BF-868361D7F86D}"/>
                  </a:ext>
                </a:extLst>
              </p:cNvPr>
              <p:cNvSpPr txBox="1"/>
              <p:nvPr/>
            </p:nvSpPr>
            <p:spPr>
              <a:xfrm rot="16200000">
                <a:off x="2164199" y="21828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204" name="TextBox 203">
                <a:extLst>
                  <a:ext uri="{FF2B5EF4-FFF2-40B4-BE49-F238E27FC236}">
                    <a16:creationId xmlns:a16="http://schemas.microsoft.com/office/drawing/2014/main" id="{103724DB-CFC5-23FB-F5C2-96C183EA7B2F}"/>
                  </a:ext>
                </a:extLst>
              </p:cNvPr>
              <p:cNvSpPr txBox="1"/>
              <p:nvPr/>
            </p:nvSpPr>
            <p:spPr>
              <a:xfrm rot="16200000">
                <a:off x="2288850" y="21860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205" name="TextBox 204">
                <a:extLst>
                  <a:ext uri="{FF2B5EF4-FFF2-40B4-BE49-F238E27FC236}">
                    <a16:creationId xmlns:a16="http://schemas.microsoft.com/office/drawing/2014/main" id="{89044CCE-70C5-4954-AB96-524A363A97F3}"/>
                  </a:ext>
                </a:extLst>
              </p:cNvPr>
              <p:cNvSpPr txBox="1"/>
              <p:nvPr/>
            </p:nvSpPr>
            <p:spPr>
              <a:xfrm rot="16200000">
                <a:off x="2425750" y="21833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206" name="TextBox 205">
                <a:extLst>
                  <a:ext uri="{FF2B5EF4-FFF2-40B4-BE49-F238E27FC236}">
                    <a16:creationId xmlns:a16="http://schemas.microsoft.com/office/drawing/2014/main" id="{8A3D0524-2054-DBF8-D07F-55953889DF17}"/>
                  </a:ext>
                </a:extLst>
              </p:cNvPr>
              <p:cNvSpPr txBox="1"/>
              <p:nvPr/>
            </p:nvSpPr>
            <p:spPr>
              <a:xfrm rot="16200000">
                <a:off x="2558474"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207" name="TextBox 206">
                <a:extLst>
                  <a:ext uri="{FF2B5EF4-FFF2-40B4-BE49-F238E27FC236}">
                    <a16:creationId xmlns:a16="http://schemas.microsoft.com/office/drawing/2014/main" id="{3611D2D9-659B-5FE0-9149-BC424D97052A}"/>
                  </a:ext>
                </a:extLst>
              </p:cNvPr>
              <p:cNvSpPr txBox="1"/>
              <p:nvPr/>
            </p:nvSpPr>
            <p:spPr>
              <a:xfrm rot="16200000">
                <a:off x="2687327"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208" name="TextBox 207">
                <a:extLst>
                  <a:ext uri="{FF2B5EF4-FFF2-40B4-BE49-F238E27FC236}">
                    <a16:creationId xmlns:a16="http://schemas.microsoft.com/office/drawing/2014/main" id="{F1A2C427-32F6-6371-8191-0EC2CA11158F}"/>
                  </a:ext>
                </a:extLst>
              </p:cNvPr>
              <p:cNvSpPr txBox="1"/>
              <p:nvPr/>
            </p:nvSpPr>
            <p:spPr>
              <a:xfrm rot="16200000">
                <a:off x="2824255" y="21830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209" name="TextBox 208">
                <a:extLst>
                  <a:ext uri="{FF2B5EF4-FFF2-40B4-BE49-F238E27FC236}">
                    <a16:creationId xmlns:a16="http://schemas.microsoft.com/office/drawing/2014/main" id="{1175066F-CE12-05E8-8AE3-59ED6E5EA1CA}"/>
                  </a:ext>
                </a:extLst>
              </p:cNvPr>
              <p:cNvSpPr txBox="1"/>
              <p:nvPr/>
            </p:nvSpPr>
            <p:spPr>
              <a:xfrm rot="16200000">
                <a:off x="2956874"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210" name="TextBox 209">
                <a:extLst>
                  <a:ext uri="{FF2B5EF4-FFF2-40B4-BE49-F238E27FC236}">
                    <a16:creationId xmlns:a16="http://schemas.microsoft.com/office/drawing/2014/main" id="{279C9E55-31A2-9E4E-463B-A2B777A93A8E}"/>
                  </a:ext>
                </a:extLst>
              </p:cNvPr>
              <p:cNvSpPr txBox="1"/>
              <p:nvPr/>
            </p:nvSpPr>
            <p:spPr>
              <a:xfrm rot="16200000">
                <a:off x="3088984" y="21792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211" name="TextBox 210">
                <a:extLst>
                  <a:ext uri="{FF2B5EF4-FFF2-40B4-BE49-F238E27FC236}">
                    <a16:creationId xmlns:a16="http://schemas.microsoft.com/office/drawing/2014/main" id="{F958AB84-2385-E244-06A4-2067637386BA}"/>
                  </a:ext>
                </a:extLst>
              </p:cNvPr>
              <p:cNvSpPr txBox="1"/>
              <p:nvPr/>
            </p:nvSpPr>
            <p:spPr>
              <a:xfrm rot="16200000">
                <a:off x="3221469" y="22232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212" name="TextBox 211">
                <a:extLst>
                  <a:ext uri="{FF2B5EF4-FFF2-40B4-BE49-F238E27FC236}">
                    <a16:creationId xmlns:a16="http://schemas.microsoft.com/office/drawing/2014/main" id="{7458B71D-8D1C-BEF0-AA5E-167484C0C2E4}"/>
                  </a:ext>
                </a:extLst>
              </p:cNvPr>
              <p:cNvSpPr txBox="1"/>
              <p:nvPr/>
            </p:nvSpPr>
            <p:spPr>
              <a:xfrm rot="16200000">
                <a:off x="3353225" y="22229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213" name="TextBox 212">
                <a:extLst>
                  <a:ext uri="{FF2B5EF4-FFF2-40B4-BE49-F238E27FC236}">
                    <a16:creationId xmlns:a16="http://schemas.microsoft.com/office/drawing/2014/main" id="{728C370F-BC76-412B-8AF9-D74ED036ECD5}"/>
                  </a:ext>
                </a:extLst>
              </p:cNvPr>
              <p:cNvSpPr txBox="1"/>
              <p:nvPr/>
            </p:nvSpPr>
            <p:spPr>
              <a:xfrm rot="16200000">
                <a:off x="3481854" y="22241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214" name="TextBox 213">
                <a:extLst>
                  <a:ext uri="{FF2B5EF4-FFF2-40B4-BE49-F238E27FC236}">
                    <a16:creationId xmlns:a16="http://schemas.microsoft.com/office/drawing/2014/main" id="{0B576543-9E0B-928D-7989-C365BEDEA6A5}"/>
                  </a:ext>
                </a:extLst>
              </p:cNvPr>
              <p:cNvSpPr txBox="1"/>
              <p:nvPr/>
            </p:nvSpPr>
            <p:spPr>
              <a:xfrm rot="16200000">
                <a:off x="361747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215" name="TextBox 214">
                <a:extLst>
                  <a:ext uri="{FF2B5EF4-FFF2-40B4-BE49-F238E27FC236}">
                    <a16:creationId xmlns:a16="http://schemas.microsoft.com/office/drawing/2014/main" id="{14B768B7-EC61-CACD-9372-5FC2216C0040}"/>
                  </a:ext>
                </a:extLst>
              </p:cNvPr>
              <p:cNvSpPr txBox="1"/>
              <p:nvPr/>
            </p:nvSpPr>
            <p:spPr>
              <a:xfrm rot="16200000">
                <a:off x="3755611" y="21817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216" name="TextBox 215">
                <a:extLst>
                  <a:ext uri="{FF2B5EF4-FFF2-40B4-BE49-F238E27FC236}">
                    <a16:creationId xmlns:a16="http://schemas.microsoft.com/office/drawing/2014/main" id="{4A079889-1376-4E61-FC62-844540BBB312}"/>
                  </a:ext>
                </a:extLst>
              </p:cNvPr>
              <p:cNvSpPr txBox="1"/>
              <p:nvPr/>
            </p:nvSpPr>
            <p:spPr>
              <a:xfrm rot="16200000">
                <a:off x="3875696" y="2180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217" name="TextBox 216">
                <a:extLst>
                  <a:ext uri="{FF2B5EF4-FFF2-40B4-BE49-F238E27FC236}">
                    <a16:creationId xmlns:a16="http://schemas.microsoft.com/office/drawing/2014/main" id="{D95F5345-B81F-CD23-92A2-A30BF8F4719C}"/>
                  </a:ext>
                </a:extLst>
              </p:cNvPr>
              <p:cNvSpPr txBox="1"/>
              <p:nvPr/>
            </p:nvSpPr>
            <p:spPr>
              <a:xfrm rot="16200000">
                <a:off x="4007807" y="21817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218" name="TextBox 217">
                <a:extLst>
                  <a:ext uri="{FF2B5EF4-FFF2-40B4-BE49-F238E27FC236}">
                    <a16:creationId xmlns:a16="http://schemas.microsoft.com/office/drawing/2014/main" id="{CD6324CF-14AA-7475-025D-5C2BAFC2D9C8}"/>
                  </a:ext>
                </a:extLst>
              </p:cNvPr>
              <p:cNvSpPr txBox="1"/>
              <p:nvPr/>
            </p:nvSpPr>
            <p:spPr>
              <a:xfrm rot="16200000">
                <a:off x="4139887" y="21846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219" name="TextBox 218">
                <a:extLst>
                  <a:ext uri="{FF2B5EF4-FFF2-40B4-BE49-F238E27FC236}">
                    <a16:creationId xmlns:a16="http://schemas.microsoft.com/office/drawing/2014/main" id="{12E09E2E-F8A9-A313-4B5F-E73772CDBF27}"/>
                  </a:ext>
                </a:extLst>
              </p:cNvPr>
              <p:cNvSpPr txBox="1"/>
              <p:nvPr/>
            </p:nvSpPr>
            <p:spPr>
              <a:xfrm rot="16200000">
                <a:off x="4271997" y="21831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220" name="TextBox 219">
                <a:extLst>
                  <a:ext uri="{FF2B5EF4-FFF2-40B4-BE49-F238E27FC236}">
                    <a16:creationId xmlns:a16="http://schemas.microsoft.com/office/drawing/2014/main" id="{B4FB6667-F391-B417-65D7-97DC69B6D04B}"/>
                  </a:ext>
                </a:extLst>
              </p:cNvPr>
              <p:cNvSpPr txBox="1"/>
              <p:nvPr/>
            </p:nvSpPr>
            <p:spPr>
              <a:xfrm rot="16200000">
                <a:off x="4401585"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221" name="TextBox 220">
                <a:extLst>
                  <a:ext uri="{FF2B5EF4-FFF2-40B4-BE49-F238E27FC236}">
                    <a16:creationId xmlns:a16="http://schemas.microsoft.com/office/drawing/2014/main" id="{A6AC260D-733D-2628-09E5-DEC1136D89B3}"/>
                  </a:ext>
                </a:extLst>
              </p:cNvPr>
              <p:cNvSpPr txBox="1"/>
              <p:nvPr/>
            </p:nvSpPr>
            <p:spPr>
              <a:xfrm rot="16200000">
                <a:off x="453815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222" name="TextBox 221">
                <a:extLst>
                  <a:ext uri="{FF2B5EF4-FFF2-40B4-BE49-F238E27FC236}">
                    <a16:creationId xmlns:a16="http://schemas.microsoft.com/office/drawing/2014/main" id="{9F24C4CB-3F75-6BD5-87C7-07481BAEA649}"/>
                  </a:ext>
                </a:extLst>
              </p:cNvPr>
              <p:cNvSpPr txBox="1"/>
              <p:nvPr/>
            </p:nvSpPr>
            <p:spPr>
              <a:xfrm rot="16200000">
                <a:off x="4674821"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223" name="TextBox 222">
                <a:extLst>
                  <a:ext uri="{FF2B5EF4-FFF2-40B4-BE49-F238E27FC236}">
                    <a16:creationId xmlns:a16="http://schemas.microsoft.com/office/drawing/2014/main" id="{20C98833-CCF1-A73C-B7AA-FBC34591C270}"/>
                  </a:ext>
                </a:extLst>
              </p:cNvPr>
              <p:cNvSpPr txBox="1"/>
              <p:nvPr/>
            </p:nvSpPr>
            <p:spPr>
              <a:xfrm rot="16200000">
                <a:off x="4803674" y="22231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grpSp>
      <p:grpSp>
        <p:nvGrpSpPr>
          <p:cNvPr id="224" name="Group 223">
            <a:extLst>
              <a:ext uri="{FF2B5EF4-FFF2-40B4-BE49-F238E27FC236}">
                <a16:creationId xmlns:a16="http://schemas.microsoft.com/office/drawing/2014/main" id="{64D193DB-64C6-C9F9-9926-3327AFD8D9DC}"/>
              </a:ext>
            </a:extLst>
          </p:cNvPr>
          <p:cNvGrpSpPr/>
          <p:nvPr/>
        </p:nvGrpSpPr>
        <p:grpSpPr>
          <a:xfrm>
            <a:off x="7098802" y="5154992"/>
            <a:ext cx="4777155" cy="730991"/>
            <a:chOff x="464480" y="3474059"/>
            <a:chExt cx="4777155" cy="730991"/>
          </a:xfrm>
        </p:grpSpPr>
        <p:sp>
          <p:nvSpPr>
            <p:cNvPr id="225" name="Rectangle 224">
              <a:extLst>
                <a:ext uri="{FF2B5EF4-FFF2-40B4-BE49-F238E27FC236}">
                  <a16:creationId xmlns:a16="http://schemas.microsoft.com/office/drawing/2014/main" id="{73CD414C-8A8F-D748-7C2C-611D7F794570}"/>
                </a:ext>
              </a:extLst>
            </p:cNvPr>
            <p:cNvSpPr/>
            <p:nvPr/>
          </p:nvSpPr>
          <p:spPr>
            <a:xfrm>
              <a:off x="507073" y="3736845"/>
              <a:ext cx="4734562" cy="380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6" name="Group 225">
              <a:extLst>
                <a:ext uri="{FF2B5EF4-FFF2-40B4-BE49-F238E27FC236}">
                  <a16:creationId xmlns:a16="http://schemas.microsoft.com/office/drawing/2014/main" id="{6957510F-0481-A470-A647-5D0EC5473F1E}"/>
                </a:ext>
              </a:extLst>
            </p:cNvPr>
            <p:cNvGrpSpPr/>
            <p:nvPr/>
          </p:nvGrpSpPr>
          <p:grpSpPr>
            <a:xfrm>
              <a:off x="464480" y="3474059"/>
              <a:ext cx="4538663" cy="730991"/>
              <a:chOff x="635976" y="1866376"/>
              <a:chExt cx="4538663" cy="730991"/>
            </a:xfrm>
          </p:grpSpPr>
          <p:sp>
            <p:nvSpPr>
              <p:cNvPr id="227" name="TextBox 226">
                <a:extLst>
                  <a:ext uri="{FF2B5EF4-FFF2-40B4-BE49-F238E27FC236}">
                    <a16:creationId xmlns:a16="http://schemas.microsoft.com/office/drawing/2014/main" id="{2BB08C42-BC52-6885-DACF-D6CF4D4566E6}"/>
                  </a:ext>
                </a:extLst>
              </p:cNvPr>
              <p:cNvSpPr txBox="1"/>
              <p:nvPr/>
            </p:nvSpPr>
            <p:spPr>
              <a:xfrm rot="16200000">
                <a:off x="384814" y="21175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228" name="TextBox 227">
                <a:extLst>
                  <a:ext uri="{FF2B5EF4-FFF2-40B4-BE49-F238E27FC236}">
                    <a16:creationId xmlns:a16="http://schemas.microsoft.com/office/drawing/2014/main" id="{107543F6-C0BC-EA53-DAC9-93AB50D43A0F}"/>
                  </a:ext>
                </a:extLst>
              </p:cNvPr>
              <p:cNvSpPr txBox="1"/>
              <p:nvPr/>
            </p:nvSpPr>
            <p:spPr>
              <a:xfrm rot="16200000">
                <a:off x="578381"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229" name="TextBox 228">
                <a:extLst>
                  <a:ext uri="{FF2B5EF4-FFF2-40B4-BE49-F238E27FC236}">
                    <a16:creationId xmlns:a16="http://schemas.microsoft.com/office/drawing/2014/main" id="{3638B279-8817-3AF9-36AE-74340CA2ADE2}"/>
                  </a:ext>
                </a:extLst>
              </p:cNvPr>
              <p:cNvSpPr txBox="1"/>
              <p:nvPr/>
            </p:nvSpPr>
            <p:spPr>
              <a:xfrm rot="16200000">
                <a:off x="703258" y="21861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230" name="TextBox 229">
                <a:extLst>
                  <a:ext uri="{FF2B5EF4-FFF2-40B4-BE49-F238E27FC236}">
                    <a16:creationId xmlns:a16="http://schemas.microsoft.com/office/drawing/2014/main" id="{E9DD7D57-5EF6-AF6E-8E4B-3D977C6FF267}"/>
                  </a:ext>
                </a:extLst>
              </p:cNvPr>
              <p:cNvSpPr txBox="1"/>
              <p:nvPr/>
            </p:nvSpPr>
            <p:spPr>
              <a:xfrm rot="16200000">
                <a:off x="835937" y="21771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231" name="TextBox 230">
                <a:extLst>
                  <a:ext uri="{FF2B5EF4-FFF2-40B4-BE49-F238E27FC236}">
                    <a16:creationId xmlns:a16="http://schemas.microsoft.com/office/drawing/2014/main" id="{CD86B4E5-C3E7-4243-B0D5-B3A39E83F59C}"/>
                  </a:ext>
                </a:extLst>
              </p:cNvPr>
              <p:cNvSpPr txBox="1"/>
              <p:nvPr/>
            </p:nvSpPr>
            <p:spPr>
              <a:xfrm rot="16200000">
                <a:off x="968616"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232" name="TextBox 231">
                <a:extLst>
                  <a:ext uri="{FF2B5EF4-FFF2-40B4-BE49-F238E27FC236}">
                    <a16:creationId xmlns:a16="http://schemas.microsoft.com/office/drawing/2014/main" id="{3340CAE7-42F5-A2F5-4487-CDB5C60B5E6C}"/>
                  </a:ext>
                </a:extLst>
              </p:cNvPr>
              <p:cNvSpPr txBox="1"/>
              <p:nvPr/>
            </p:nvSpPr>
            <p:spPr>
              <a:xfrm rot="16200000">
                <a:off x="1103784" y="21838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233" name="TextBox 232">
                <a:extLst>
                  <a:ext uri="{FF2B5EF4-FFF2-40B4-BE49-F238E27FC236}">
                    <a16:creationId xmlns:a16="http://schemas.microsoft.com/office/drawing/2014/main" id="{00B7F7D4-B284-519B-DB4C-936BAA0F7106}"/>
                  </a:ext>
                </a:extLst>
              </p:cNvPr>
              <p:cNvSpPr txBox="1"/>
              <p:nvPr/>
            </p:nvSpPr>
            <p:spPr>
              <a:xfrm rot="16200000">
                <a:off x="1232292"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7/1/2019</a:t>
                </a:r>
              </a:p>
            </p:txBody>
          </p:sp>
          <p:sp>
            <p:nvSpPr>
              <p:cNvPr id="234" name="TextBox 233">
                <a:extLst>
                  <a:ext uri="{FF2B5EF4-FFF2-40B4-BE49-F238E27FC236}">
                    <a16:creationId xmlns:a16="http://schemas.microsoft.com/office/drawing/2014/main" id="{551A5F66-57E1-A8F9-38E6-A15A80D57EBF}"/>
                  </a:ext>
                </a:extLst>
              </p:cNvPr>
              <p:cNvSpPr txBox="1"/>
              <p:nvPr/>
            </p:nvSpPr>
            <p:spPr>
              <a:xfrm rot="16200000">
                <a:off x="1369556" y="21818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235" name="TextBox 234">
                <a:extLst>
                  <a:ext uri="{FF2B5EF4-FFF2-40B4-BE49-F238E27FC236}">
                    <a16:creationId xmlns:a16="http://schemas.microsoft.com/office/drawing/2014/main" id="{446B9329-B4AB-91BB-E1C1-1A4AF92D8371}"/>
                  </a:ext>
                </a:extLst>
              </p:cNvPr>
              <p:cNvSpPr txBox="1"/>
              <p:nvPr/>
            </p:nvSpPr>
            <p:spPr>
              <a:xfrm rot="16200000">
                <a:off x="1501667" y="21799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236" name="TextBox 235">
                <a:extLst>
                  <a:ext uri="{FF2B5EF4-FFF2-40B4-BE49-F238E27FC236}">
                    <a16:creationId xmlns:a16="http://schemas.microsoft.com/office/drawing/2014/main" id="{09AD7597-5266-5A9D-79AF-49902733E1BD}"/>
                  </a:ext>
                </a:extLst>
              </p:cNvPr>
              <p:cNvSpPr txBox="1"/>
              <p:nvPr/>
            </p:nvSpPr>
            <p:spPr>
              <a:xfrm rot="16200000">
                <a:off x="1630598"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237" name="TextBox 236">
                <a:extLst>
                  <a:ext uri="{FF2B5EF4-FFF2-40B4-BE49-F238E27FC236}">
                    <a16:creationId xmlns:a16="http://schemas.microsoft.com/office/drawing/2014/main" id="{D01C6536-E88B-D2C0-25B6-B08EEC2D807F}"/>
                  </a:ext>
                </a:extLst>
              </p:cNvPr>
              <p:cNvSpPr txBox="1"/>
              <p:nvPr/>
            </p:nvSpPr>
            <p:spPr>
              <a:xfrm rot="16200000">
                <a:off x="1767805"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238" name="TextBox 237">
                <a:extLst>
                  <a:ext uri="{FF2B5EF4-FFF2-40B4-BE49-F238E27FC236}">
                    <a16:creationId xmlns:a16="http://schemas.microsoft.com/office/drawing/2014/main" id="{D8D396FB-B7F9-41B2-D114-67AA3BCF6A82}"/>
                  </a:ext>
                </a:extLst>
              </p:cNvPr>
              <p:cNvSpPr txBox="1"/>
              <p:nvPr/>
            </p:nvSpPr>
            <p:spPr>
              <a:xfrm rot="16200000">
                <a:off x="1894964" y="22191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239" name="TextBox 238">
                <a:extLst>
                  <a:ext uri="{FF2B5EF4-FFF2-40B4-BE49-F238E27FC236}">
                    <a16:creationId xmlns:a16="http://schemas.microsoft.com/office/drawing/2014/main" id="{25AADBE7-CC43-FBCE-C503-DCC798D3F989}"/>
                  </a:ext>
                </a:extLst>
              </p:cNvPr>
              <p:cNvSpPr txBox="1"/>
              <p:nvPr/>
            </p:nvSpPr>
            <p:spPr>
              <a:xfrm rot="16200000">
                <a:off x="2029857"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240" name="TextBox 239">
                <a:extLst>
                  <a:ext uri="{FF2B5EF4-FFF2-40B4-BE49-F238E27FC236}">
                    <a16:creationId xmlns:a16="http://schemas.microsoft.com/office/drawing/2014/main" id="{2B37E06B-01C5-3EA4-4083-20D54D1955C9}"/>
                  </a:ext>
                </a:extLst>
              </p:cNvPr>
              <p:cNvSpPr txBox="1"/>
              <p:nvPr/>
            </p:nvSpPr>
            <p:spPr>
              <a:xfrm rot="16200000">
                <a:off x="2164199" y="21828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241" name="TextBox 240">
                <a:extLst>
                  <a:ext uri="{FF2B5EF4-FFF2-40B4-BE49-F238E27FC236}">
                    <a16:creationId xmlns:a16="http://schemas.microsoft.com/office/drawing/2014/main" id="{4F25DFA4-B766-01C1-0738-42E377D8F233}"/>
                  </a:ext>
                </a:extLst>
              </p:cNvPr>
              <p:cNvSpPr txBox="1"/>
              <p:nvPr/>
            </p:nvSpPr>
            <p:spPr>
              <a:xfrm rot="16200000">
                <a:off x="2288850" y="21860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242" name="TextBox 241">
                <a:extLst>
                  <a:ext uri="{FF2B5EF4-FFF2-40B4-BE49-F238E27FC236}">
                    <a16:creationId xmlns:a16="http://schemas.microsoft.com/office/drawing/2014/main" id="{7C507A64-6D3D-8F99-C822-3DB349BEEC83}"/>
                  </a:ext>
                </a:extLst>
              </p:cNvPr>
              <p:cNvSpPr txBox="1"/>
              <p:nvPr/>
            </p:nvSpPr>
            <p:spPr>
              <a:xfrm rot="16200000">
                <a:off x="2425750" y="21833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243" name="TextBox 242">
                <a:extLst>
                  <a:ext uri="{FF2B5EF4-FFF2-40B4-BE49-F238E27FC236}">
                    <a16:creationId xmlns:a16="http://schemas.microsoft.com/office/drawing/2014/main" id="{1E2BADBE-F488-CC64-2EB8-FDB22C792F6B}"/>
                  </a:ext>
                </a:extLst>
              </p:cNvPr>
              <p:cNvSpPr txBox="1"/>
              <p:nvPr/>
            </p:nvSpPr>
            <p:spPr>
              <a:xfrm rot="16200000">
                <a:off x="2558474"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244" name="TextBox 243">
                <a:extLst>
                  <a:ext uri="{FF2B5EF4-FFF2-40B4-BE49-F238E27FC236}">
                    <a16:creationId xmlns:a16="http://schemas.microsoft.com/office/drawing/2014/main" id="{C3E5B2FF-20F1-01AF-356F-C313578C30A6}"/>
                  </a:ext>
                </a:extLst>
              </p:cNvPr>
              <p:cNvSpPr txBox="1"/>
              <p:nvPr/>
            </p:nvSpPr>
            <p:spPr>
              <a:xfrm rot="16200000">
                <a:off x="2687327"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245" name="TextBox 244">
                <a:extLst>
                  <a:ext uri="{FF2B5EF4-FFF2-40B4-BE49-F238E27FC236}">
                    <a16:creationId xmlns:a16="http://schemas.microsoft.com/office/drawing/2014/main" id="{2D7BB11F-002A-437C-ACD5-A48D5C43972A}"/>
                  </a:ext>
                </a:extLst>
              </p:cNvPr>
              <p:cNvSpPr txBox="1"/>
              <p:nvPr/>
            </p:nvSpPr>
            <p:spPr>
              <a:xfrm rot="16200000">
                <a:off x="2824255" y="21830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246" name="TextBox 245">
                <a:extLst>
                  <a:ext uri="{FF2B5EF4-FFF2-40B4-BE49-F238E27FC236}">
                    <a16:creationId xmlns:a16="http://schemas.microsoft.com/office/drawing/2014/main" id="{038FA829-AEF4-E2F7-CD42-E2110CFEC875}"/>
                  </a:ext>
                </a:extLst>
              </p:cNvPr>
              <p:cNvSpPr txBox="1"/>
              <p:nvPr/>
            </p:nvSpPr>
            <p:spPr>
              <a:xfrm rot="16200000">
                <a:off x="2956874"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247" name="TextBox 246">
                <a:extLst>
                  <a:ext uri="{FF2B5EF4-FFF2-40B4-BE49-F238E27FC236}">
                    <a16:creationId xmlns:a16="http://schemas.microsoft.com/office/drawing/2014/main" id="{E215E004-0C8E-802E-AE6B-073EC54C68A8}"/>
                  </a:ext>
                </a:extLst>
              </p:cNvPr>
              <p:cNvSpPr txBox="1"/>
              <p:nvPr/>
            </p:nvSpPr>
            <p:spPr>
              <a:xfrm rot="16200000">
                <a:off x="3088984" y="21792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248" name="TextBox 247">
                <a:extLst>
                  <a:ext uri="{FF2B5EF4-FFF2-40B4-BE49-F238E27FC236}">
                    <a16:creationId xmlns:a16="http://schemas.microsoft.com/office/drawing/2014/main" id="{5CC46F43-A133-78F9-2467-3EA7A6E2371B}"/>
                  </a:ext>
                </a:extLst>
              </p:cNvPr>
              <p:cNvSpPr txBox="1"/>
              <p:nvPr/>
            </p:nvSpPr>
            <p:spPr>
              <a:xfrm rot="16200000">
                <a:off x="3221469" y="22232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249" name="TextBox 248">
                <a:extLst>
                  <a:ext uri="{FF2B5EF4-FFF2-40B4-BE49-F238E27FC236}">
                    <a16:creationId xmlns:a16="http://schemas.microsoft.com/office/drawing/2014/main" id="{2D485E5E-E5C6-F9E7-60B8-EC966A2696BA}"/>
                  </a:ext>
                </a:extLst>
              </p:cNvPr>
              <p:cNvSpPr txBox="1"/>
              <p:nvPr/>
            </p:nvSpPr>
            <p:spPr>
              <a:xfrm rot="16200000">
                <a:off x="3353225" y="22229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250" name="TextBox 249">
                <a:extLst>
                  <a:ext uri="{FF2B5EF4-FFF2-40B4-BE49-F238E27FC236}">
                    <a16:creationId xmlns:a16="http://schemas.microsoft.com/office/drawing/2014/main" id="{8AA52E06-3A06-54A8-C7DD-745A09D7D172}"/>
                  </a:ext>
                </a:extLst>
              </p:cNvPr>
              <p:cNvSpPr txBox="1"/>
              <p:nvPr/>
            </p:nvSpPr>
            <p:spPr>
              <a:xfrm rot="16200000">
                <a:off x="3481854" y="22241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251" name="TextBox 250">
                <a:extLst>
                  <a:ext uri="{FF2B5EF4-FFF2-40B4-BE49-F238E27FC236}">
                    <a16:creationId xmlns:a16="http://schemas.microsoft.com/office/drawing/2014/main" id="{D86EB360-78FC-5CA2-1F65-687935A17689}"/>
                  </a:ext>
                </a:extLst>
              </p:cNvPr>
              <p:cNvSpPr txBox="1"/>
              <p:nvPr/>
            </p:nvSpPr>
            <p:spPr>
              <a:xfrm rot="16200000">
                <a:off x="361747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252" name="TextBox 251">
                <a:extLst>
                  <a:ext uri="{FF2B5EF4-FFF2-40B4-BE49-F238E27FC236}">
                    <a16:creationId xmlns:a16="http://schemas.microsoft.com/office/drawing/2014/main" id="{B31D085F-3411-1423-A076-93E48255FD3D}"/>
                  </a:ext>
                </a:extLst>
              </p:cNvPr>
              <p:cNvSpPr txBox="1"/>
              <p:nvPr/>
            </p:nvSpPr>
            <p:spPr>
              <a:xfrm rot="16200000">
                <a:off x="3755611" y="21817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253" name="TextBox 252">
                <a:extLst>
                  <a:ext uri="{FF2B5EF4-FFF2-40B4-BE49-F238E27FC236}">
                    <a16:creationId xmlns:a16="http://schemas.microsoft.com/office/drawing/2014/main" id="{4E37D13D-CE8E-E855-E92E-A48D25D16283}"/>
                  </a:ext>
                </a:extLst>
              </p:cNvPr>
              <p:cNvSpPr txBox="1"/>
              <p:nvPr/>
            </p:nvSpPr>
            <p:spPr>
              <a:xfrm rot="16200000">
                <a:off x="3875696" y="2180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254" name="TextBox 253">
                <a:extLst>
                  <a:ext uri="{FF2B5EF4-FFF2-40B4-BE49-F238E27FC236}">
                    <a16:creationId xmlns:a16="http://schemas.microsoft.com/office/drawing/2014/main" id="{71124C7E-3285-D280-50A3-43E81A1C1158}"/>
                  </a:ext>
                </a:extLst>
              </p:cNvPr>
              <p:cNvSpPr txBox="1"/>
              <p:nvPr/>
            </p:nvSpPr>
            <p:spPr>
              <a:xfrm rot="16200000">
                <a:off x="4007807" y="21817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255" name="TextBox 254">
                <a:extLst>
                  <a:ext uri="{FF2B5EF4-FFF2-40B4-BE49-F238E27FC236}">
                    <a16:creationId xmlns:a16="http://schemas.microsoft.com/office/drawing/2014/main" id="{F30EFD6C-1282-C02A-EBD7-0B8EDBDFB23B}"/>
                  </a:ext>
                </a:extLst>
              </p:cNvPr>
              <p:cNvSpPr txBox="1"/>
              <p:nvPr/>
            </p:nvSpPr>
            <p:spPr>
              <a:xfrm rot="16200000">
                <a:off x="4139887" y="21846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256" name="TextBox 255">
                <a:extLst>
                  <a:ext uri="{FF2B5EF4-FFF2-40B4-BE49-F238E27FC236}">
                    <a16:creationId xmlns:a16="http://schemas.microsoft.com/office/drawing/2014/main" id="{D617EB64-2C71-F45A-7350-A098927D31D5}"/>
                  </a:ext>
                </a:extLst>
              </p:cNvPr>
              <p:cNvSpPr txBox="1"/>
              <p:nvPr/>
            </p:nvSpPr>
            <p:spPr>
              <a:xfrm rot="16200000">
                <a:off x="4271997" y="21831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257" name="TextBox 256">
                <a:extLst>
                  <a:ext uri="{FF2B5EF4-FFF2-40B4-BE49-F238E27FC236}">
                    <a16:creationId xmlns:a16="http://schemas.microsoft.com/office/drawing/2014/main" id="{06D9BF26-E346-3E30-D258-46964AA57241}"/>
                  </a:ext>
                </a:extLst>
              </p:cNvPr>
              <p:cNvSpPr txBox="1"/>
              <p:nvPr/>
            </p:nvSpPr>
            <p:spPr>
              <a:xfrm rot="16200000">
                <a:off x="4401585"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258" name="TextBox 257">
                <a:extLst>
                  <a:ext uri="{FF2B5EF4-FFF2-40B4-BE49-F238E27FC236}">
                    <a16:creationId xmlns:a16="http://schemas.microsoft.com/office/drawing/2014/main" id="{C3A4CF6B-7C2B-2F61-969E-4D6BD981284B}"/>
                  </a:ext>
                </a:extLst>
              </p:cNvPr>
              <p:cNvSpPr txBox="1"/>
              <p:nvPr/>
            </p:nvSpPr>
            <p:spPr>
              <a:xfrm rot="16200000">
                <a:off x="453815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259" name="TextBox 258">
                <a:extLst>
                  <a:ext uri="{FF2B5EF4-FFF2-40B4-BE49-F238E27FC236}">
                    <a16:creationId xmlns:a16="http://schemas.microsoft.com/office/drawing/2014/main" id="{B7B7E719-E51A-CEC7-A305-AF1C68FA3FFB}"/>
                  </a:ext>
                </a:extLst>
              </p:cNvPr>
              <p:cNvSpPr txBox="1"/>
              <p:nvPr/>
            </p:nvSpPr>
            <p:spPr>
              <a:xfrm rot="16200000">
                <a:off x="4674821"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260" name="TextBox 259">
                <a:extLst>
                  <a:ext uri="{FF2B5EF4-FFF2-40B4-BE49-F238E27FC236}">
                    <a16:creationId xmlns:a16="http://schemas.microsoft.com/office/drawing/2014/main" id="{91F5973A-9342-E259-8D19-94162B3D24CF}"/>
                  </a:ext>
                </a:extLst>
              </p:cNvPr>
              <p:cNvSpPr txBox="1"/>
              <p:nvPr/>
            </p:nvSpPr>
            <p:spPr>
              <a:xfrm rot="16200000">
                <a:off x="4803674" y="22231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grpSp>
      <p:grpSp>
        <p:nvGrpSpPr>
          <p:cNvPr id="261" name="Group 260">
            <a:extLst>
              <a:ext uri="{FF2B5EF4-FFF2-40B4-BE49-F238E27FC236}">
                <a16:creationId xmlns:a16="http://schemas.microsoft.com/office/drawing/2014/main" id="{C2C247BD-16AA-0879-F3A7-FA65017C0B22}"/>
              </a:ext>
            </a:extLst>
          </p:cNvPr>
          <p:cNvGrpSpPr/>
          <p:nvPr/>
        </p:nvGrpSpPr>
        <p:grpSpPr>
          <a:xfrm>
            <a:off x="7095424" y="1727551"/>
            <a:ext cx="4777155" cy="730991"/>
            <a:chOff x="464480" y="3474059"/>
            <a:chExt cx="4777155" cy="730991"/>
          </a:xfrm>
        </p:grpSpPr>
        <p:sp>
          <p:nvSpPr>
            <p:cNvPr id="262" name="Rectangle 261">
              <a:extLst>
                <a:ext uri="{FF2B5EF4-FFF2-40B4-BE49-F238E27FC236}">
                  <a16:creationId xmlns:a16="http://schemas.microsoft.com/office/drawing/2014/main" id="{3E9A3041-A47A-B0E5-EE2A-BA3519B145EC}"/>
                </a:ext>
              </a:extLst>
            </p:cNvPr>
            <p:cNvSpPr/>
            <p:nvPr/>
          </p:nvSpPr>
          <p:spPr>
            <a:xfrm>
              <a:off x="507073" y="3736845"/>
              <a:ext cx="4734562" cy="38025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3" name="Group 262">
              <a:extLst>
                <a:ext uri="{FF2B5EF4-FFF2-40B4-BE49-F238E27FC236}">
                  <a16:creationId xmlns:a16="http://schemas.microsoft.com/office/drawing/2014/main" id="{243A26E6-9823-42DD-0046-D7A24D066575}"/>
                </a:ext>
              </a:extLst>
            </p:cNvPr>
            <p:cNvGrpSpPr/>
            <p:nvPr/>
          </p:nvGrpSpPr>
          <p:grpSpPr>
            <a:xfrm>
              <a:off x="464480" y="3474059"/>
              <a:ext cx="4538663" cy="730991"/>
              <a:chOff x="635976" y="1866376"/>
              <a:chExt cx="4538663" cy="730991"/>
            </a:xfrm>
          </p:grpSpPr>
          <p:sp>
            <p:nvSpPr>
              <p:cNvPr id="264" name="TextBox 263">
                <a:extLst>
                  <a:ext uri="{FF2B5EF4-FFF2-40B4-BE49-F238E27FC236}">
                    <a16:creationId xmlns:a16="http://schemas.microsoft.com/office/drawing/2014/main" id="{C168FB8D-6363-847D-9D18-FF1FEA83A7EC}"/>
                  </a:ext>
                </a:extLst>
              </p:cNvPr>
              <p:cNvSpPr txBox="1"/>
              <p:nvPr/>
            </p:nvSpPr>
            <p:spPr>
              <a:xfrm rot="16200000">
                <a:off x="384814" y="2117538"/>
                <a:ext cx="686990"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1/1/2019</a:t>
                </a:r>
              </a:p>
            </p:txBody>
          </p:sp>
          <p:sp>
            <p:nvSpPr>
              <p:cNvPr id="265" name="TextBox 264">
                <a:extLst>
                  <a:ext uri="{FF2B5EF4-FFF2-40B4-BE49-F238E27FC236}">
                    <a16:creationId xmlns:a16="http://schemas.microsoft.com/office/drawing/2014/main" id="{408985DE-C6F4-A2CC-6722-E04838B61A86}"/>
                  </a:ext>
                </a:extLst>
              </p:cNvPr>
              <p:cNvSpPr txBox="1"/>
              <p:nvPr/>
            </p:nvSpPr>
            <p:spPr>
              <a:xfrm rot="16200000">
                <a:off x="578381"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2/1/2019</a:t>
                </a:r>
              </a:p>
            </p:txBody>
          </p:sp>
          <p:sp>
            <p:nvSpPr>
              <p:cNvPr id="266" name="TextBox 265">
                <a:extLst>
                  <a:ext uri="{FF2B5EF4-FFF2-40B4-BE49-F238E27FC236}">
                    <a16:creationId xmlns:a16="http://schemas.microsoft.com/office/drawing/2014/main" id="{F8A8CB40-E7BF-8DB5-C304-D204D7607940}"/>
                  </a:ext>
                </a:extLst>
              </p:cNvPr>
              <p:cNvSpPr txBox="1"/>
              <p:nvPr/>
            </p:nvSpPr>
            <p:spPr>
              <a:xfrm rot="16200000">
                <a:off x="703258" y="218612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3/1/2019</a:t>
                </a:r>
              </a:p>
            </p:txBody>
          </p:sp>
          <p:sp>
            <p:nvSpPr>
              <p:cNvPr id="267" name="TextBox 266">
                <a:extLst>
                  <a:ext uri="{FF2B5EF4-FFF2-40B4-BE49-F238E27FC236}">
                    <a16:creationId xmlns:a16="http://schemas.microsoft.com/office/drawing/2014/main" id="{56A90D40-7C40-D9A4-866D-0ED418E5CF0A}"/>
                  </a:ext>
                </a:extLst>
              </p:cNvPr>
              <p:cNvSpPr txBox="1"/>
              <p:nvPr/>
            </p:nvSpPr>
            <p:spPr>
              <a:xfrm rot="16200000">
                <a:off x="835937" y="217715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4/1/2019</a:t>
                </a:r>
              </a:p>
            </p:txBody>
          </p:sp>
          <p:sp>
            <p:nvSpPr>
              <p:cNvPr id="268" name="TextBox 267">
                <a:extLst>
                  <a:ext uri="{FF2B5EF4-FFF2-40B4-BE49-F238E27FC236}">
                    <a16:creationId xmlns:a16="http://schemas.microsoft.com/office/drawing/2014/main" id="{B186D80B-BB6F-4FE9-7577-54873E3913AC}"/>
                  </a:ext>
                </a:extLst>
              </p:cNvPr>
              <p:cNvSpPr txBox="1"/>
              <p:nvPr/>
            </p:nvSpPr>
            <p:spPr>
              <a:xfrm rot="16200000">
                <a:off x="968616"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5/1/2019</a:t>
                </a:r>
              </a:p>
            </p:txBody>
          </p:sp>
          <p:sp>
            <p:nvSpPr>
              <p:cNvPr id="269" name="TextBox 268">
                <a:extLst>
                  <a:ext uri="{FF2B5EF4-FFF2-40B4-BE49-F238E27FC236}">
                    <a16:creationId xmlns:a16="http://schemas.microsoft.com/office/drawing/2014/main" id="{24873680-6084-ABC4-FB75-54F3BD35EF67}"/>
                  </a:ext>
                </a:extLst>
              </p:cNvPr>
              <p:cNvSpPr txBox="1"/>
              <p:nvPr/>
            </p:nvSpPr>
            <p:spPr>
              <a:xfrm rot="16200000">
                <a:off x="1103784" y="218380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6/1/2019</a:t>
                </a:r>
              </a:p>
            </p:txBody>
          </p:sp>
          <p:sp>
            <p:nvSpPr>
              <p:cNvPr id="270" name="TextBox 269">
                <a:extLst>
                  <a:ext uri="{FF2B5EF4-FFF2-40B4-BE49-F238E27FC236}">
                    <a16:creationId xmlns:a16="http://schemas.microsoft.com/office/drawing/2014/main" id="{7B5B75AC-9C49-8173-DD3C-5C79C7F62171}"/>
                  </a:ext>
                </a:extLst>
              </p:cNvPr>
              <p:cNvSpPr txBox="1"/>
              <p:nvPr/>
            </p:nvSpPr>
            <p:spPr>
              <a:xfrm rot="16200000">
                <a:off x="1232292"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7/1/2019</a:t>
                </a:r>
              </a:p>
            </p:txBody>
          </p:sp>
          <p:sp>
            <p:nvSpPr>
              <p:cNvPr id="271" name="TextBox 270">
                <a:extLst>
                  <a:ext uri="{FF2B5EF4-FFF2-40B4-BE49-F238E27FC236}">
                    <a16:creationId xmlns:a16="http://schemas.microsoft.com/office/drawing/2014/main" id="{B9D047D1-EF6B-3301-C5C6-9D62BF426DA8}"/>
                  </a:ext>
                </a:extLst>
              </p:cNvPr>
              <p:cNvSpPr txBox="1"/>
              <p:nvPr/>
            </p:nvSpPr>
            <p:spPr>
              <a:xfrm rot="16200000">
                <a:off x="1369556" y="218181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8/1/2019</a:t>
                </a:r>
              </a:p>
            </p:txBody>
          </p:sp>
          <p:sp>
            <p:nvSpPr>
              <p:cNvPr id="272" name="TextBox 271">
                <a:extLst>
                  <a:ext uri="{FF2B5EF4-FFF2-40B4-BE49-F238E27FC236}">
                    <a16:creationId xmlns:a16="http://schemas.microsoft.com/office/drawing/2014/main" id="{A688AD79-0D58-6296-F299-4F1B7821FB84}"/>
                  </a:ext>
                </a:extLst>
              </p:cNvPr>
              <p:cNvSpPr txBox="1"/>
              <p:nvPr/>
            </p:nvSpPr>
            <p:spPr>
              <a:xfrm rot="16200000">
                <a:off x="1501667" y="217998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9/1/2019</a:t>
                </a:r>
              </a:p>
            </p:txBody>
          </p:sp>
          <p:sp>
            <p:nvSpPr>
              <p:cNvPr id="273" name="TextBox 272">
                <a:extLst>
                  <a:ext uri="{FF2B5EF4-FFF2-40B4-BE49-F238E27FC236}">
                    <a16:creationId xmlns:a16="http://schemas.microsoft.com/office/drawing/2014/main" id="{07D8445E-DFEE-55D1-29B7-884DD8B2D431}"/>
                  </a:ext>
                </a:extLst>
              </p:cNvPr>
              <p:cNvSpPr txBox="1"/>
              <p:nvPr/>
            </p:nvSpPr>
            <p:spPr>
              <a:xfrm rot="16200000">
                <a:off x="1630598"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10/1/2019</a:t>
                </a:r>
              </a:p>
            </p:txBody>
          </p:sp>
          <p:sp>
            <p:nvSpPr>
              <p:cNvPr id="274" name="TextBox 273">
                <a:extLst>
                  <a:ext uri="{FF2B5EF4-FFF2-40B4-BE49-F238E27FC236}">
                    <a16:creationId xmlns:a16="http://schemas.microsoft.com/office/drawing/2014/main" id="{AF5CD438-09DE-601C-020A-91820EB1896D}"/>
                  </a:ext>
                </a:extLst>
              </p:cNvPr>
              <p:cNvSpPr txBox="1"/>
              <p:nvPr/>
            </p:nvSpPr>
            <p:spPr>
              <a:xfrm rot="16200000">
                <a:off x="1767805" y="2226402"/>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11/1/2019</a:t>
                </a:r>
              </a:p>
            </p:txBody>
          </p:sp>
          <p:sp>
            <p:nvSpPr>
              <p:cNvPr id="275" name="TextBox 274">
                <a:extLst>
                  <a:ext uri="{FF2B5EF4-FFF2-40B4-BE49-F238E27FC236}">
                    <a16:creationId xmlns:a16="http://schemas.microsoft.com/office/drawing/2014/main" id="{41B6048F-6449-F94A-0E1C-771E78EA6FBD}"/>
                  </a:ext>
                </a:extLst>
              </p:cNvPr>
              <p:cNvSpPr txBox="1"/>
              <p:nvPr/>
            </p:nvSpPr>
            <p:spPr>
              <a:xfrm rot="16200000">
                <a:off x="1894964" y="22191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12/1/2019</a:t>
                </a:r>
              </a:p>
            </p:txBody>
          </p:sp>
          <p:sp>
            <p:nvSpPr>
              <p:cNvPr id="276" name="TextBox 275">
                <a:extLst>
                  <a:ext uri="{FF2B5EF4-FFF2-40B4-BE49-F238E27FC236}">
                    <a16:creationId xmlns:a16="http://schemas.microsoft.com/office/drawing/2014/main" id="{0308C31B-3B15-E79E-D71E-A32468EC3B93}"/>
                  </a:ext>
                </a:extLst>
              </p:cNvPr>
              <p:cNvSpPr txBox="1"/>
              <p:nvPr/>
            </p:nvSpPr>
            <p:spPr>
              <a:xfrm rot="16200000">
                <a:off x="2029857"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1/1/2020</a:t>
                </a:r>
              </a:p>
            </p:txBody>
          </p:sp>
          <p:sp>
            <p:nvSpPr>
              <p:cNvPr id="277" name="TextBox 276">
                <a:extLst>
                  <a:ext uri="{FF2B5EF4-FFF2-40B4-BE49-F238E27FC236}">
                    <a16:creationId xmlns:a16="http://schemas.microsoft.com/office/drawing/2014/main" id="{2E0501FB-DB31-34E2-347D-28BDA1F153F5}"/>
                  </a:ext>
                </a:extLst>
              </p:cNvPr>
              <p:cNvSpPr txBox="1"/>
              <p:nvPr/>
            </p:nvSpPr>
            <p:spPr>
              <a:xfrm rot="16200000">
                <a:off x="2164199" y="218287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2/1/2020</a:t>
                </a:r>
              </a:p>
            </p:txBody>
          </p:sp>
          <p:sp>
            <p:nvSpPr>
              <p:cNvPr id="278" name="TextBox 277">
                <a:extLst>
                  <a:ext uri="{FF2B5EF4-FFF2-40B4-BE49-F238E27FC236}">
                    <a16:creationId xmlns:a16="http://schemas.microsoft.com/office/drawing/2014/main" id="{C77CDAF6-B050-D83B-21C7-9C5827948A91}"/>
                  </a:ext>
                </a:extLst>
              </p:cNvPr>
              <p:cNvSpPr txBox="1"/>
              <p:nvPr/>
            </p:nvSpPr>
            <p:spPr>
              <a:xfrm rot="16200000">
                <a:off x="2288850" y="21860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3/1/2020</a:t>
                </a:r>
              </a:p>
            </p:txBody>
          </p:sp>
          <p:sp>
            <p:nvSpPr>
              <p:cNvPr id="279" name="TextBox 278">
                <a:extLst>
                  <a:ext uri="{FF2B5EF4-FFF2-40B4-BE49-F238E27FC236}">
                    <a16:creationId xmlns:a16="http://schemas.microsoft.com/office/drawing/2014/main" id="{606CB4A2-5C1B-1C55-F547-EA63E016FA48}"/>
                  </a:ext>
                </a:extLst>
              </p:cNvPr>
              <p:cNvSpPr txBox="1"/>
              <p:nvPr/>
            </p:nvSpPr>
            <p:spPr>
              <a:xfrm rot="16200000">
                <a:off x="2425750" y="218339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4/1/2020</a:t>
                </a:r>
              </a:p>
            </p:txBody>
          </p:sp>
          <p:sp>
            <p:nvSpPr>
              <p:cNvPr id="280" name="TextBox 279">
                <a:extLst>
                  <a:ext uri="{FF2B5EF4-FFF2-40B4-BE49-F238E27FC236}">
                    <a16:creationId xmlns:a16="http://schemas.microsoft.com/office/drawing/2014/main" id="{4F2C9589-5CF2-9CD6-4C76-98C219602636}"/>
                  </a:ext>
                </a:extLst>
              </p:cNvPr>
              <p:cNvSpPr txBox="1"/>
              <p:nvPr/>
            </p:nvSpPr>
            <p:spPr>
              <a:xfrm rot="16200000">
                <a:off x="2558474" y="218429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5/1/2020</a:t>
                </a:r>
              </a:p>
            </p:txBody>
          </p:sp>
          <p:sp>
            <p:nvSpPr>
              <p:cNvPr id="281" name="TextBox 280">
                <a:extLst>
                  <a:ext uri="{FF2B5EF4-FFF2-40B4-BE49-F238E27FC236}">
                    <a16:creationId xmlns:a16="http://schemas.microsoft.com/office/drawing/2014/main" id="{4CE6D8D4-3444-9482-31E4-9CDCEE1B0010}"/>
                  </a:ext>
                </a:extLst>
              </p:cNvPr>
              <p:cNvSpPr txBox="1"/>
              <p:nvPr/>
            </p:nvSpPr>
            <p:spPr>
              <a:xfrm rot="16200000">
                <a:off x="2687327"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6/1/2020</a:t>
                </a:r>
              </a:p>
            </p:txBody>
          </p:sp>
          <p:sp>
            <p:nvSpPr>
              <p:cNvPr id="282" name="TextBox 281">
                <a:extLst>
                  <a:ext uri="{FF2B5EF4-FFF2-40B4-BE49-F238E27FC236}">
                    <a16:creationId xmlns:a16="http://schemas.microsoft.com/office/drawing/2014/main" id="{797D5B68-44C6-8AF3-C1C7-AC7DF29F3DB4}"/>
                  </a:ext>
                </a:extLst>
              </p:cNvPr>
              <p:cNvSpPr txBox="1"/>
              <p:nvPr/>
            </p:nvSpPr>
            <p:spPr>
              <a:xfrm rot="16200000">
                <a:off x="2824255" y="218302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7/1/2020</a:t>
                </a:r>
              </a:p>
            </p:txBody>
          </p:sp>
          <p:sp>
            <p:nvSpPr>
              <p:cNvPr id="283" name="TextBox 282">
                <a:extLst>
                  <a:ext uri="{FF2B5EF4-FFF2-40B4-BE49-F238E27FC236}">
                    <a16:creationId xmlns:a16="http://schemas.microsoft.com/office/drawing/2014/main" id="{00BF1D82-0219-2A4B-C630-F1EA687C1E87}"/>
                  </a:ext>
                </a:extLst>
              </p:cNvPr>
              <p:cNvSpPr txBox="1"/>
              <p:nvPr/>
            </p:nvSpPr>
            <p:spPr>
              <a:xfrm rot="16200000">
                <a:off x="2956874"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8/1/2020</a:t>
                </a:r>
              </a:p>
            </p:txBody>
          </p:sp>
          <p:sp>
            <p:nvSpPr>
              <p:cNvPr id="284" name="TextBox 283">
                <a:extLst>
                  <a:ext uri="{FF2B5EF4-FFF2-40B4-BE49-F238E27FC236}">
                    <a16:creationId xmlns:a16="http://schemas.microsoft.com/office/drawing/2014/main" id="{A55F600D-66CC-C3C8-4788-9ADC886A9019}"/>
                  </a:ext>
                </a:extLst>
              </p:cNvPr>
              <p:cNvSpPr txBox="1"/>
              <p:nvPr/>
            </p:nvSpPr>
            <p:spPr>
              <a:xfrm rot="16200000">
                <a:off x="3088984" y="217923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9/1/2020</a:t>
                </a:r>
              </a:p>
            </p:txBody>
          </p:sp>
          <p:sp>
            <p:nvSpPr>
              <p:cNvPr id="285" name="TextBox 284">
                <a:extLst>
                  <a:ext uri="{FF2B5EF4-FFF2-40B4-BE49-F238E27FC236}">
                    <a16:creationId xmlns:a16="http://schemas.microsoft.com/office/drawing/2014/main" id="{3225CFE9-85CA-0B96-690D-6823CEDEAEB1}"/>
                  </a:ext>
                </a:extLst>
              </p:cNvPr>
              <p:cNvSpPr txBox="1"/>
              <p:nvPr/>
            </p:nvSpPr>
            <p:spPr>
              <a:xfrm rot="16200000">
                <a:off x="3221469" y="222324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10/1/2020</a:t>
                </a:r>
              </a:p>
            </p:txBody>
          </p:sp>
          <p:sp>
            <p:nvSpPr>
              <p:cNvPr id="286" name="TextBox 285">
                <a:extLst>
                  <a:ext uri="{FF2B5EF4-FFF2-40B4-BE49-F238E27FC236}">
                    <a16:creationId xmlns:a16="http://schemas.microsoft.com/office/drawing/2014/main" id="{FAD7D1CB-0977-9884-83A4-A844DF5A5259}"/>
                  </a:ext>
                </a:extLst>
              </p:cNvPr>
              <p:cNvSpPr txBox="1"/>
              <p:nvPr/>
            </p:nvSpPr>
            <p:spPr>
              <a:xfrm rot="16200000">
                <a:off x="3353225" y="2222983"/>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11/1/2020</a:t>
                </a:r>
              </a:p>
            </p:txBody>
          </p:sp>
          <p:sp>
            <p:nvSpPr>
              <p:cNvPr id="287" name="TextBox 286">
                <a:extLst>
                  <a:ext uri="{FF2B5EF4-FFF2-40B4-BE49-F238E27FC236}">
                    <a16:creationId xmlns:a16="http://schemas.microsoft.com/office/drawing/2014/main" id="{8D57EF7E-DB0D-0D77-2690-8DBAE42AFAEE}"/>
                  </a:ext>
                </a:extLst>
              </p:cNvPr>
              <p:cNvSpPr txBox="1"/>
              <p:nvPr/>
            </p:nvSpPr>
            <p:spPr>
              <a:xfrm rot="16200000">
                <a:off x="3481854" y="2224126"/>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12/1/2020</a:t>
                </a:r>
              </a:p>
            </p:txBody>
          </p:sp>
          <p:sp>
            <p:nvSpPr>
              <p:cNvPr id="288" name="TextBox 287">
                <a:extLst>
                  <a:ext uri="{FF2B5EF4-FFF2-40B4-BE49-F238E27FC236}">
                    <a16:creationId xmlns:a16="http://schemas.microsoft.com/office/drawing/2014/main" id="{60B6AB2F-22B2-8918-0738-A92FE0996869}"/>
                  </a:ext>
                </a:extLst>
              </p:cNvPr>
              <p:cNvSpPr txBox="1"/>
              <p:nvPr/>
            </p:nvSpPr>
            <p:spPr>
              <a:xfrm rot="16200000">
                <a:off x="361747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1/1/2021</a:t>
                </a:r>
              </a:p>
            </p:txBody>
          </p:sp>
          <p:sp>
            <p:nvSpPr>
              <p:cNvPr id="289" name="TextBox 288">
                <a:extLst>
                  <a:ext uri="{FF2B5EF4-FFF2-40B4-BE49-F238E27FC236}">
                    <a16:creationId xmlns:a16="http://schemas.microsoft.com/office/drawing/2014/main" id="{CC961BCF-9368-7DFA-E24C-D6A35A02AA84}"/>
                  </a:ext>
                </a:extLst>
              </p:cNvPr>
              <p:cNvSpPr txBox="1"/>
              <p:nvPr/>
            </p:nvSpPr>
            <p:spPr>
              <a:xfrm rot="16200000">
                <a:off x="3755611" y="2181775"/>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2/1/2021</a:t>
                </a:r>
              </a:p>
            </p:txBody>
          </p:sp>
          <p:sp>
            <p:nvSpPr>
              <p:cNvPr id="290" name="TextBox 289">
                <a:extLst>
                  <a:ext uri="{FF2B5EF4-FFF2-40B4-BE49-F238E27FC236}">
                    <a16:creationId xmlns:a16="http://schemas.microsoft.com/office/drawing/2014/main" id="{BBD680BA-4E18-BFC9-1761-2027DF942400}"/>
                  </a:ext>
                </a:extLst>
              </p:cNvPr>
              <p:cNvSpPr txBox="1"/>
              <p:nvPr/>
            </p:nvSpPr>
            <p:spPr>
              <a:xfrm rot="16200000">
                <a:off x="3875696" y="2180754"/>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3/1/2021</a:t>
                </a:r>
              </a:p>
            </p:txBody>
          </p:sp>
          <p:sp>
            <p:nvSpPr>
              <p:cNvPr id="291" name="TextBox 290">
                <a:extLst>
                  <a:ext uri="{FF2B5EF4-FFF2-40B4-BE49-F238E27FC236}">
                    <a16:creationId xmlns:a16="http://schemas.microsoft.com/office/drawing/2014/main" id="{048232A3-C481-80AB-D621-4C1EED6C7FF0}"/>
                  </a:ext>
                </a:extLst>
              </p:cNvPr>
              <p:cNvSpPr txBox="1"/>
              <p:nvPr/>
            </p:nvSpPr>
            <p:spPr>
              <a:xfrm rot="16200000">
                <a:off x="4007807" y="218175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4/1/2021</a:t>
                </a:r>
              </a:p>
            </p:txBody>
          </p:sp>
          <p:sp>
            <p:nvSpPr>
              <p:cNvPr id="292" name="TextBox 291">
                <a:extLst>
                  <a:ext uri="{FF2B5EF4-FFF2-40B4-BE49-F238E27FC236}">
                    <a16:creationId xmlns:a16="http://schemas.microsoft.com/office/drawing/2014/main" id="{C4E02DEB-B33D-675D-F474-F518F00EC276}"/>
                  </a:ext>
                </a:extLst>
              </p:cNvPr>
              <p:cNvSpPr txBox="1"/>
              <p:nvPr/>
            </p:nvSpPr>
            <p:spPr>
              <a:xfrm rot="16200000">
                <a:off x="4139887" y="2184647"/>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5/1/2021</a:t>
                </a:r>
              </a:p>
            </p:txBody>
          </p:sp>
          <p:sp>
            <p:nvSpPr>
              <p:cNvPr id="293" name="TextBox 292">
                <a:extLst>
                  <a:ext uri="{FF2B5EF4-FFF2-40B4-BE49-F238E27FC236}">
                    <a16:creationId xmlns:a16="http://schemas.microsoft.com/office/drawing/2014/main" id="{D1BC73D5-0805-D4D4-7F93-04F03AAD4796}"/>
                  </a:ext>
                </a:extLst>
              </p:cNvPr>
              <p:cNvSpPr txBox="1"/>
              <p:nvPr/>
            </p:nvSpPr>
            <p:spPr>
              <a:xfrm rot="16200000">
                <a:off x="4271997" y="218311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6/1/2021</a:t>
                </a:r>
              </a:p>
            </p:txBody>
          </p:sp>
          <p:sp>
            <p:nvSpPr>
              <p:cNvPr id="294" name="TextBox 293">
                <a:extLst>
                  <a:ext uri="{FF2B5EF4-FFF2-40B4-BE49-F238E27FC236}">
                    <a16:creationId xmlns:a16="http://schemas.microsoft.com/office/drawing/2014/main" id="{24349F09-4BA1-E5F0-976F-FF3BEA07C05D}"/>
                  </a:ext>
                </a:extLst>
              </p:cNvPr>
              <p:cNvSpPr txBox="1"/>
              <p:nvPr/>
            </p:nvSpPr>
            <p:spPr>
              <a:xfrm rot="16200000">
                <a:off x="4401585" y="2183549"/>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7/1/2021</a:t>
                </a:r>
              </a:p>
            </p:txBody>
          </p:sp>
          <p:sp>
            <p:nvSpPr>
              <p:cNvPr id="295" name="TextBox 294">
                <a:extLst>
                  <a:ext uri="{FF2B5EF4-FFF2-40B4-BE49-F238E27FC236}">
                    <a16:creationId xmlns:a16="http://schemas.microsoft.com/office/drawing/2014/main" id="{5E5ECCA9-95C2-DB40-4F9E-6C0E30A2C0BE}"/>
                  </a:ext>
                </a:extLst>
              </p:cNvPr>
              <p:cNvSpPr txBox="1"/>
              <p:nvPr/>
            </p:nvSpPr>
            <p:spPr>
              <a:xfrm rot="16200000">
                <a:off x="4538150"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8/1/2021</a:t>
                </a:r>
              </a:p>
            </p:txBody>
          </p:sp>
          <p:sp>
            <p:nvSpPr>
              <p:cNvPr id="296" name="TextBox 295">
                <a:extLst>
                  <a:ext uri="{FF2B5EF4-FFF2-40B4-BE49-F238E27FC236}">
                    <a16:creationId xmlns:a16="http://schemas.microsoft.com/office/drawing/2014/main" id="{EAE6995D-BBA0-B898-CEE2-126453D061C3}"/>
                  </a:ext>
                </a:extLst>
              </p:cNvPr>
              <p:cNvSpPr txBox="1"/>
              <p:nvPr/>
            </p:nvSpPr>
            <p:spPr>
              <a:xfrm rot="16200000">
                <a:off x="4674821" y="2181131"/>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9/1/2021</a:t>
                </a:r>
              </a:p>
            </p:txBody>
          </p:sp>
          <p:sp>
            <p:nvSpPr>
              <p:cNvPr id="297" name="TextBox 296">
                <a:extLst>
                  <a:ext uri="{FF2B5EF4-FFF2-40B4-BE49-F238E27FC236}">
                    <a16:creationId xmlns:a16="http://schemas.microsoft.com/office/drawing/2014/main" id="{55332BFE-F71C-5D05-6670-73B3007914EE}"/>
                  </a:ext>
                </a:extLst>
              </p:cNvPr>
              <p:cNvSpPr txBox="1"/>
              <p:nvPr/>
            </p:nvSpPr>
            <p:spPr>
              <a:xfrm rot="16200000">
                <a:off x="4803674" y="2223130"/>
                <a:ext cx="557264" cy="184666"/>
              </a:xfrm>
              <a:prstGeom prst="rect">
                <a:avLst/>
              </a:prstGeom>
              <a:noFill/>
            </p:spPr>
            <p:txBody>
              <a:bodyPr wrap="square" rtlCol="0">
                <a:spAutoFit/>
              </a:bodyPr>
              <a:lstStyle/>
              <a:p>
                <a:r>
                  <a:rPr lang="en-US" sz="600">
                    <a:solidFill>
                      <a:schemeClr val="tx1">
                        <a:lumMod val="75000"/>
                        <a:lumOff val="25000"/>
                      </a:schemeClr>
                    </a:solidFill>
                    <a:latin typeface="Century Gothic" panose="020B0502020202020204" pitchFamily="34" charset="0"/>
                  </a:rPr>
                  <a:t>10/1/2021</a:t>
                </a:r>
              </a:p>
            </p:txBody>
          </p:sp>
        </p:grpSp>
      </p:grpSp>
      <p:sp>
        <p:nvSpPr>
          <p:cNvPr id="298" name="TextBox 297">
            <a:extLst>
              <a:ext uri="{FF2B5EF4-FFF2-40B4-BE49-F238E27FC236}">
                <a16:creationId xmlns:a16="http://schemas.microsoft.com/office/drawing/2014/main" id="{FF21B6F6-8E1E-1A2E-1D03-8F3AA9CB7C48}"/>
              </a:ext>
            </a:extLst>
          </p:cNvPr>
          <p:cNvSpPr txBox="1"/>
          <p:nvPr/>
        </p:nvSpPr>
        <p:spPr>
          <a:xfrm>
            <a:off x="233621" y="853749"/>
            <a:ext cx="386555" cy="1190069"/>
          </a:xfrm>
          <a:prstGeom prst="rect">
            <a:avLst/>
          </a:prstGeom>
          <a:noFill/>
        </p:spPr>
        <p:txBody>
          <a:bodyPr wrap="square" rtlCol="0">
            <a:spAutoFit/>
          </a:bodyPr>
          <a:lstStyle/>
          <a:p>
            <a:pPr algn="r">
              <a:spcAft>
                <a:spcPts val="380"/>
              </a:spcAft>
            </a:pPr>
            <a:r>
              <a:rPr lang="en-US" sz="600" dirty="0">
                <a:solidFill>
                  <a:schemeClr val="tx1">
                    <a:lumMod val="75000"/>
                    <a:lumOff val="25000"/>
                  </a:schemeClr>
                </a:solidFill>
                <a:latin typeface="Century Gothic" panose="020B0502020202020204" pitchFamily="34" charset="0"/>
              </a:rPr>
              <a:t>7000</a:t>
            </a:r>
          </a:p>
          <a:p>
            <a:pPr algn="r">
              <a:spcAft>
                <a:spcPts val="380"/>
              </a:spcAft>
            </a:pPr>
            <a:r>
              <a:rPr lang="en-US" sz="600" dirty="0">
                <a:solidFill>
                  <a:schemeClr val="tx1">
                    <a:lumMod val="75000"/>
                    <a:lumOff val="25000"/>
                  </a:schemeClr>
                </a:solidFill>
                <a:latin typeface="Century Gothic" panose="020B0502020202020204" pitchFamily="34" charset="0"/>
              </a:rPr>
              <a:t>6000</a:t>
            </a:r>
          </a:p>
          <a:p>
            <a:pPr algn="r">
              <a:spcAft>
                <a:spcPts val="380"/>
              </a:spcAft>
            </a:pPr>
            <a:r>
              <a:rPr lang="en-US" sz="600" dirty="0">
                <a:solidFill>
                  <a:schemeClr val="tx1">
                    <a:lumMod val="75000"/>
                    <a:lumOff val="25000"/>
                  </a:schemeClr>
                </a:solidFill>
                <a:latin typeface="Century Gothic" panose="020B0502020202020204" pitchFamily="34" charset="0"/>
              </a:rPr>
              <a:t>5000</a:t>
            </a:r>
          </a:p>
          <a:p>
            <a:pPr algn="r">
              <a:spcAft>
                <a:spcPts val="380"/>
              </a:spcAft>
            </a:pPr>
            <a:r>
              <a:rPr lang="en-US" sz="600" dirty="0">
                <a:solidFill>
                  <a:schemeClr val="tx1">
                    <a:lumMod val="75000"/>
                    <a:lumOff val="25000"/>
                  </a:schemeClr>
                </a:solidFill>
                <a:latin typeface="Century Gothic" panose="020B0502020202020204" pitchFamily="34" charset="0"/>
              </a:rPr>
              <a:t>4000</a:t>
            </a:r>
          </a:p>
          <a:p>
            <a:pPr algn="r">
              <a:spcAft>
                <a:spcPts val="380"/>
              </a:spcAft>
            </a:pPr>
            <a:r>
              <a:rPr lang="en-US" sz="600" dirty="0">
                <a:solidFill>
                  <a:schemeClr val="tx1">
                    <a:lumMod val="75000"/>
                    <a:lumOff val="25000"/>
                  </a:schemeClr>
                </a:solidFill>
                <a:latin typeface="Century Gothic" panose="020B0502020202020204" pitchFamily="34" charset="0"/>
              </a:rPr>
              <a:t>3000</a:t>
            </a:r>
          </a:p>
          <a:p>
            <a:pPr algn="r">
              <a:spcAft>
                <a:spcPts val="380"/>
              </a:spcAft>
            </a:pPr>
            <a:r>
              <a:rPr lang="en-US" sz="600" dirty="0">
                <a:solidFill>
                  <a:schemeClr val="tx1">
                    <a:lumMod val="75000"/>
                    <a:lumOff val="25000"/>
                  </a:schemeClr>
                </a:solidFill>
                <a:latin typeface="Century Gothic" panose="020B0502020202020204" pitchFamily="34" charset="0"/>
              </a:rPr>
              <a:t>2000</a:t>
            </a:r>
          </a:p>
          <a:p>
            <a:pPr algn="r">
              <a:spcAft>
                <a:spcPts val="380"/>
              </a:spcAft>
            </a:pPr>
            <a:r>
              <a:rPr lang="en-US" sz="600" dirty="0">
                <a:solidFill>
                  <a:schemeClr val="tx1">
                    <a:lumMod val="75000"/>
                    <a:lumOff val="25000"/>
                  </a:schemeClr>
                </a:solidFill>
                <a:latin typeface="Century Gothic" panose="020B0502020202020204" pitchFamily="34" charset="0"/>
              </a:rPr>
              <a:t>1000</a:t>
            </a:r>
          </a:p>
          <a:p>
            <a:pPr algn="r">
              <a:spcAft>
                <a:spcPts val="380"/>
              </a:spcAft>
            </a:pPr>
            <a:r>
              <a:rPr lang="en-US" sz="600" dirty="0">
                <a:solidFill>
                  <a:schemeClr val="tx1">
                    <a:lumMod val="75000"/>
                    <a:lumOff val="25000"/>
                  </a:schemeClr>
                </a:solidFill>
                <a:latin typeface="Century Gothic" panose="020B0502020202020204" pitchFamily="34" charset="0"/>
              </a:rPr>
              <a:t>0</a:t>
            </a:r>
            <a:endParaRPr lang="en-US" sz="400" dirty="0">
              <a:solidFill>
                <a:schemeClr val="tx1">
                  <a:lumMod val="75000"/>
                  <a:lumOff val="25000"/>
                </a:schemeClr>
              </a:solidFill>
              <a:latin typeface="Century Gothic" panose="020B0502020202020204" pitchFamily="34" charset="0"/>
            </a:endParaRPr>
          </a:p>
        </p:txBody>
      </p:sp>
      <p:sp>
        <p:nvSpPr>
          <p:cNvPr id="301" name="TextBox 300">
            <a:extLst>
              <a:ext uri="{FF2B5EF4-FFF2-40B4-BE49-F238E27FC236}">
                <a16:creationId xmlns:a16="http://schemas.microsoft.com/office/drawing/2014/main" id="{0F40F252-5A8F-C891-4687-918EAB149E12}"/>
              </a:ext>
            </a:extLst>
          </p:cNvPr>
          <p:cNvSpPr txBox="1"/>
          <p:nvPr/>
        </p:nvSpPr>
        <p:spPr>
          <a:xfrm>
            <a:off x="6848383" y="858083"/>
            <a:ext cx="386555" cy="1190069"/>
          </a:xfrm>
          <a:prstGeom prst="rect">
            <a:avLst/>
          </a:prstGeom>
          <a:noFill/>
        </p:spPr>
        <p:txBody>
          <a:bodyPr wrap="square" rtlCol="0">
            <a:spAutoFit/>
          </a:bodyPr>
          <a:lstStyle/>
          <a:p>
            <a:pPr algn="r">
              <a:spcAft>
                <a:spcPts val="380"/>
              </a:spcAft>
            </a:pPr>
            <a:r>
              <a:rPr lang="en-US" sz="600">
                <a:latin typeface="Century Gothic" panose="020B0502020202020204" pitchFamily="34" charset="0"/>
              </a:rPr>
              <a:t>7000</a:t>
            </a:r>
          </a:p>
          <a:p>
            <a:pPr algn="r">
              <a:spcAft>
                <a:spcPts val="380"/>
              </a:spcAft>
            </a:pPr>
            <a:r>
              <a:rPr lang="en-US" sz="600">
                <a:latin typeface="Century Gothic" panose="020B0502020202020204" pitchFamily="34" charset="0"/>
              </a:rPr>
              <a:t>6000</a:t>
            </a:r>
          </a:p>
          <a:p>
            <a:pPr algn="r">
              <a:spcAft>
                <a:spcPts val="380"/>
              </a:spcAft>
            </a:pPr>
            <a:r>
              <a:rPr lang="en-US" sz="600">
                <a:latin typeface="Century Gothic" panose="020B0502020202020204" pitchFamily="34" charset="0"/>
              </a:rPr>
              <a:t>5000</a:t>
            </a:r>
          </a:p>
          <a:p>
            <a:pPr algn="r">
              <a:spcAft>
                <a:spcPts val="380"/>
              </a:spcAft>
            </a:pPr>
            <a:r>
              <a:rPr lang="en-US" sz="600">
                <a:latin typeface="Century Gothic" panose="020B0502020202020204" pitchFamily="34" charset="0"/>
              </a:rPr>
              <a:t>4000</a:t>
            </a:r>
          </a:p>
          <a:p>
            <a:pPr algn="r">
              <a:spcAft>
                <a:spcPts val="380"/>
              </a:spcAft>
            </a:pPr>
            <a:r>
              <a:rPr lang="en-US" sz="600">
                <a:latin typeface="Century Gothic" panose="020B0502020202020204" pitchFamily="34" charset="0"/>
              </a:rPr>
              <a:t>3000</a:t>
            </a:r>
          </a:p>
          <a:p>
            <a:pPr algn="r">
              <a:spcAft>
                <a:spcPts val="380"/>
              </a:spcAft>
            </a:pPr>
            <a:r>
              <a:rPr lang="en-US" sz="600">
                <a:latin typeface="Century Gothic" panose="020B0502020202020204" pitchFamily="34" charset="0"/>
              </a:rPr>
              <a:t>2000</a:t>
            </a:r>
          </a:p>
          <a:p>
            <a:pPr algn="r">
              <a:spcAft>
                <a:spcPts val="380"/>
              </a:spcAft>
            </a:pPr>
            <a:r>
              <a:rPr lang="en-US" sz="600">
                <a:latin typeface="Century Gothic" panose="020B0502020202020204" pitchFamily="34" charset="0"/>
              </a:rPr>
              <a:t>1000</a:t>
            </a:r>
          </a:p>
          <a:p>
            <a:pPr algn="r">
              <a:spcAft>
                <a:spcPts val="380"/>
              </a:spcAft>
            </a:pPr>
            <a:r>
              <a:rPr lang="en-US" sz="600">
                <a:latin typeface="Century Gothic" panose="020B0502020202020204" pitchFamily="34" charset="0"/>
              </a:rPr>
              <a:t>0</a:t>
            </a:r>
            <a:endParaRPr lang="en-US" sz="400">
              <a:latin typeface="Century Gothic" panose="020B0502020202020204" pitchFamily="34" charset="0"/>
            </a:endParaRPr>
          </a:p>
        </p:txBody>
      </p:sp>
      <p:sp>
        <p:nvSpPr>
          <p:cNvPr id="303" name="TextBox 302">
            <a:extLst>
              <a:ext uri="{FF2B5EF4-FFF2-40B4-BE49-F238E27FC236}">
                <a16:creationId xmlns:a16="http://schemas.microsoft.com/office/drawing/2014/main" id="{BF532137-941E-7BCE-E96E-D73FBB05C44F}"/>
              </a:ext>
            </a:extLst>
          </p:cNvPr>
          <p:cNvSpPr txBox="1"/>
          <p:nvPr/>
        </p:nvSpPr>
        <p:spPr>
          <a:xfrm>
            <a:off x="5024320" y="815432"/>
            <a:ext cx="334663" cy="1236236"/>
          </a:xfrm>
          <a:prstGeom prst="rect">
            <a:avLst/>
          </a:prstGeom>
          <a:noFill/>
        </p:spPr>
        <p:txBody>
          <a:bodyPr wrap="square" rtlCol="0">
            <a:spAutoFit/>
          </a:bodyPr>
          <a:lstStyle/>
          <a:p>
            <a:pPr>
              <a:spcAft>
                <a:spcPts val="50"/>
              </a:spcAft>
            </a:pPr>
            <a:r>
              <a:rPr lang="en-US" sz="600" dirty="0">
                <a:solidFill>
                  <a:schemeClr val="tx1">
                    <a:lumMod val="75000"/>
                    <a:lumOff val="25000"/>
                  </a:schemeClr>
                </a:solidFill>
                <a:latin typeface="Century Gothic" panose="020B0502020202020204" pitchFamily="34" charset="0"/>
              </a:rPr>
              <a:t>100</a:t>
            </a:r>
          </a:p>
          <a:p>
            <a:pPr>
              <a:spcAft>
                <a:spcPts val="50"/>
              </a:spcAft>
            </a:pPr>
            <a:r>
              <a:rPr lang="en-US" sz="600" dirty="0">
                <a:solidFill>
                  <a:schemeClr val="tx1">
                    <a:lumMod val="75000"/>
                    <a:lumOff val="25000"/>
                  </a:schemeClr>
                </a:solidFill>
                <a:latin typeface="Century Gothic" panose="020B0502020202020204" pitchFamily="34" charset="0"/>
              </a:rPr>
              <a:t>90</a:t>
            </a:r>
          </a:p>
          <a:p>
            <a:pPr>
              <a:spcAft>
                <a:spcPts val="50"/>
              </a:spcAft>
            </a:pPr>
            <a:r>
              <a:rPr lang="en-US" sz="600" dirty="0">
                <a:solidFill>
                  <a:schemeClr val="tx1">
                    <a:lumMod val="75000"/>
                    <a:lumOff val="25000"/>
                  </a:schemeClr>
                </a:solidFill>
                <a:latin typeface="Century Gothic" panose="020B0502020202020204" pitchFamily="34" charset="0"/>
              </a:rPr>
              <a:t>80</a:t>
            </a:r>
          </a:p>
          <a:p>
            <a:pPr>
              <a:spcAft>
                <a:spcPts val="50"/>
              </a:spcAft>
            </a:pPr>
            <a:r>
              <a:rPr lang="en-US" sz="600" dirty="0">
                <a:solidFill>
                  <a:schemeClr val="tx1">
                    <a:lumMod val="75000"/>
                    <a:lumOff val="25000"/>
                  </a:schemeClr>
                </a:solidFill>
                <a:latin typeface="Century Gothic" panose="020B0502020202020204" pitchFamily="34" charset="0"/>
              </a:rPr>
              <a:t>70</a:t>
            </a:r>
          </a:p>
          <a:p>
            <a:pPr>
              <a:spcAft>
                <a:spcPts val="50"/>
              </a:spcAft>
            </a:pPr>
            <a:r>
              <a:rPr lang="en-US" sz="600" dirty="0">
                <a:solidFill>
                  <a:schemeClr val="tx1">
                    <a:lumMod val="75000"/>
                    <a:lumOff val="25000"/>
                  </a:schemeClr>
                </a:solidFill>
                <a:latin typeface="Century Gothic" panose="020B0502020202020204" pitchFamily="34" charset="0"/>
              </a:rPr>
              <a:t>60</a:t>
            </a:r>
          </a:p>
          <a:p>
            <a:pPr>
              <a:spcAft>
                <a:spcPts val="50"/>
              </a:spcAft>
            </a:pPr>
            <a:r>
              <a:rPr lang="en-US" sz="600" dirty="0">
                <a:solidFill>
                  <a:schemeClr val="tx1">
                    <a:lumMod val="75000"/>
                    <a:lumOff val="25000"/>
                  </a:schemeClr>
                </a:solidFill>
                <a:latin typeface="Century Gothic" panose="020B0502020202020204" pitchFamily="34" charset="0"/>
              </a:rPr>
              <a:t>50</a:t>
            </a:r>
          </a:p>
          <a:p>
            <a:pPr>
              <a:spcAft>
                <a:spcPts val="50"/>
              </a:spcAft>
            </a:pPr>
            <a:r>
              <a:rPr lang="en-US" sz="600" dirty="0">
                <a:solidFill>
                  <a:schemeClr val="tx1">
                    <a:lumMod val="75000"/>
                    <a:lumOff val="25000"/>
                  </a:schemeClr>
                </a:solidFill>
                <a:latin typeface="Century Gothic" panose="020B0502020202020204" pitchFamily="34" charset="0"/>
              </a:rPr>
              <a:t>40</a:t>
            </a:r>
          </a:p>
          <a:p>
            <a:pPr>
              <a:spcAft>
                <a:spcPts val="50"/>
              </a:spcAft>
            </a:pPr>
            <a:r>
              <a:rPr lang="en-US" sz="600" dirty="0">
                <a:solidFill>
                  <a:schemeClr val="tx1">
                    <a:lumMod val="75000"/>
                    <a:lumOff val="25000"/>
                  </a:schemeClr>
                </a:solidFill>
                <a:latin typeface="Century Gothic" panose="020B0502020202020204" pitchFamily="34" charset="0"/>
              </a:rPr>
              <a:t>30</a:t>
            </a:r>
          </a:p>
          <a:p>
            <a:pPr>
              <a:spcAft>
                <a:spcPts val="50"/>
              </a:spcAft>
            </a:pPr>
            <a:r>
              <a:rPr lang="en-US" sz="600" dirty="0">
                <a:solidFill>
                  <a:schemeClr val="tx1">
                    <a:lumMod val="75000"/>
                    <a:lumOff val="25000"/>
                  </a:schemeClr>
                </a:solidFill>
                <a:latin typeface="Century Gothic" panose="020B0502020202020204" pitchFamily="34" charset="0"/>
              </a:rPr>
              <a:t>20</a:t>
            </a:r>
          </a:p>
          <a:p>
            <a:pPr>
              <a:spcAft>
                <a:spcPts val="50"/>
              </a:spcAft>
            </a:pPr>
            <a:r>
              <a:rPr lang="en-US" sz="600" dirty="0">
                <a:solidFill>
                  <a:schemeClr val="tx1">
                    <a:lumMod val="75000"/>
                    <a:lumOff val="25000"/>
                  </a:schemeClr>
                </a:solidFill>
                <a:latin typeface="Century Gothic" panose="020B0502020202020204" pitchFamily="34" charset="0"/>
              </a:rPr>
              <a:t>10</a:t>
            </a:r>
          </a:p>
          <a:p>
            <a:pPr>
              <a:spcAft>
                <a:spcPts val="50"/>
              </a:spcAft>
            </a:pPr>
            <a:r>
              <a:rPr lang="en-US" sz="600" dirty="0">
                <a:solidFill>
                  <a:schemeClr val="tx1">
                    <a:lumMod val="75000"/>
                    <a:lumOff val="25000"/>
                  </a:schemeClr>
                </a:solidFill>
                <a:latin typeface="Century Gothic" panose="020B0502020202020204" pitchFamily="34" charset="0"/>
              </a:rPr>
              <a:t>0</a:t>
            </a:r>
          </a:p>
        </p:txBody>
      </p:sp>
      <p:sp>
        <p:nvSpPr>
          <p:cNvPr id="305" name="Rectangle 304">
            <a:extLst>
              <a:ext uri="{FF2B5EF4-FFF2-40B4-BE49-F238E27FC236}">
                <a16:creationId xmlns:a16="http://schemas.microsoft.com/office/drawing/2014/main" id="{8A4CDE2D-5AEC-59F1-5BE9-D233C90C0A56}"/>
              </a:ext>
            </a:extLst>
          </p:cNvPr>
          <p:cNvSpPr/>
          <p:nvPr/>
        </p:nvSpPr>
        <p:spPr>
          <a:xfrm>
            <a:off x="11734540" y="865284"/>
            <a:ext cx="157751" cy="114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TextBox 305">
            <a:extLst>
              <a:ext uri="{FF2B5EF4-FFF2-40B4-BE49-F238E27FC236}">
                <a16:creationId xmlns:a16="http://schemas.microsoft.com/office/drawing/2014/main" id="{A9007731-2DC3-14D2-9E57-9DE47A39EB30}"/>
              </a:ext>
            </a:extLst>
          </p:cNvPr>
          <p:cNvSpPr txBox="1"/>
          <p:nvPr/>
        </p:nvSpPr>
        <p:spPr>
          <a:xfrm>
            <a:off x="11640096" y="826967"/>
            <a:ext cx="334663" cy="1236236"/>
          </a:xfrm>
          <a:prstGeom prst="rect">
            <a:avLst/>
          </a:prstGeom>
          <a:noFill/>
        </p:spPr>
        <p:txBody>
          <a:bodyPr wrap="square" rtlCol="0">
            <a:spAutoFit/>
          </a:bodyPr>
          <a:lstStyle/>
          <a:p>
            <a:pPr>
              <a:spcAft>
                <a:spcPts val="50"/>
              </a:spcAft>
            </a:pPr>
            <a:r>
              <a:rPr lang="en-US" sz="600">
                <a:solidFill>
                  <a:schemeClr val="tx1">
                    <a:lumMod val="75000"/>
                    <a:lumOff val="25000"/>
                  </a:schemeClr>
                </a:solidFill>
                <a:latin typeface="Century Gothic" panose="020B0502020202020204" pitchFamily="34" charset="0"/>
              </a:rPr>
              <a:t>100</a:t>
            </a:r>
          </a:p>
          <a:p>
            <a:pPr>
              <a:spcAft>
                <a:spcPts val="50"/>
              </a:spcAft>
            </a:pPr>
            <a:r>
              <a:rPr lang="en-US" sz="600">
                <a:solidFill>
                  <a:schemeClr val="tx1">
                    <a:lumMod val="75000"/>
                    <a:lumOff val="25000"/>
                  </a:schemeClr>
                </a:solidFill>
                <a:latin typeface="Century Gothic" panose="020B0502020202020204" pitchFamily="34" charset="0"/>
              </a:rPr>
              <a:t>90</a:t>
            </a:r>
          </a:p>
          <a:p>
            <a:pPr>
              <a:spcAft>
                <a:spcPts val="50"/>
              </a:spcAft>
            </a:pPr>
            <a:r>
              <a:rPr lang="en-US" sz="600">
                <a:solidFill>
                  <a:schemeClr val="tx1">
                    <a:lumMod val="75000"/>
                    <a:lumOff val="25000"/>
                  </a:schemeClr>
                </a:solidFill>
                <a:latin typeface="Century Gothic" panose="020B0502020202020204" pitchFamily="34" charset="0"/>
              </a:rPr>
              <a:t>80</a:t>
            </a:r>
          </a:p>
          <a:p>
            <a:pPr>
              <a:spcAft>
                <a:spcPts val="50"/>
              </a:spcAft>
            </a:pPr>
            <a:r>
              <a:rPr lang="en-US" sz="600">
                <a:solidFill>
                  <a:schemeClr val="tx1">
                    <a:lumMod val="75000"/>
                    <a:lumOff val="25000"/>
                  </a:schemeClr>
                </a:solidFill>
                <a:latin typeface="Century Gothic" panose="020B0502020202020204" pitchFamily="34" charset="0"/>
              </a:rPr>
              <a:t>70</a:t>
            </a:r>
          </a:p>
          <a:p>
            <a:pPr>
              <a:spcAft>
                <a:spcPts val="50"/>
              </a:spcAft>
            </a:pPr>
            <a:r>
              <a:rPr lang="en-US" sz="600">
                <a:solidFill>
                  <a:schemeClr val="tx1">
                    <a:lumMod val="75000"/>
                    <a:lumOff val="25000"/>
                  </a:schemeClr>
                </a:solidFill>
                <a:latin typeface="Century Gothic" panose="020B0502020202020204" pitchFamily="34" charset="0"/>
              </a:rPr>
              <a:t>60</a:t>
            </a:r>
          </a:p>
          <a:p>
            <a:pPr>
              <a:spcAft>
                <a:spcPts val="50"/>
              </a:spcAft>
            </a:pPr>
            <a:r>
              <a:rPr lang="en-US" sz="600">
                <a:solidFill>
                  <a:schemeClr val="tx1">
                    <a:lumMod val="75000"/>
                    <a:lumOff val="25000"/>
                  </a:schemeClr>
                </a:solidFill>
                <a:latin typeface="Century Gothic" panose="020B0502020202020204" pitchFamily="34" charset="0"/>
              </a:rPr>
              <a:t>50</a:t>
            </a:r>
          </a:p>
          <a:p>
            <a:pPr>
              <a:spcAft>
                <a:spcPts val="50"/>
              </a:spcAft>
            </a:pPr>
            <a:r>
              <a:rPr lang="en-US" sz="600">
                <a:solidFill>
                  <a:schemeClr val="tx1">
                    <a:lumMod val="75000"/>
                    <a:lumOff val="25000"/>
                  </a:schemeClr>
                </a:solidFill>
                <a:latin typeface="Century Gothic" panose="020B0502020202020204" pitchFamily="34" charset="0"/>
              </a:rPr>
              <a:t>40</a:t>
            </a:r>
          </a:p>
          <a:p>
            <a:pPr>
              <a:spcAft>
                <a:spcPts val="50"/>
              </a:spcAft>
            </a:pPr>
            <a:r>
              <a:rPr lang="en-US" sz="600">
                <a:solidFill>
                  <a:schemeClr val="tx1">
                    <a:lumMod val="75000"/>
                    <a:lumOff val="25000"/>
                  </a:schemeClr>
                </a:solidFill>
                <a:latin typeface="Century Gothic" panose="020B0502020202020204" pitchFamily="34" charset="0"/>
              </a:rPr>
              <a:t>30</a:t>
            </a:r>
          </a:p>
          <a:p>
            <a:pPr>
              <a:spcAft>
                <a:spcPts val="50"/>
              </a:spcAft>
            </a:pPr>
            <a:r>
              <a:rPr lang="en-US" sz="600">
                <a:solidFill>
                  <a:schemeClr val="tx1">
                    <a:lumMod val="75000"/>
                    <a:lumOff val="25000"/>
                  </a:schemeClr>
                </a:solidFill>
                <a:latin typeface="Century Gothic" panose="020B0502020202020204" pitchFamily="34" charset="0"/>
              </a:rPr>
              <a:t>20</a:t>
            </a:r>
          </a:p>
          <a:p>
            <a:pPr>
              <a:spcAft>
                <a:spcPts val="50"/>
              </a:spcAft>
            </a:pPr>
            <a:r>
              <a:rPr lang="en-US" sz="600">
                <a:solidFill>
                  <a:schemeClr val="tx1">
                    <a:lumMod val="75000"/>
                    <a:lumOff val="25000"/>
                  </a:schemeClr>
                </a:solidFill>
                <a:latin typeface="Century Gothic" panose="020B0502020202020204" pitchFamily="34" charset="0"/>
              </a:rPr>
              <a:t>10</a:t>
            </a:r>
          </a:p>
          <a:p>
            <a:pPr>
              <a:spcAft>
                <a:spcPts val="50"/>
              </a:spcAft>
            </a:pPr>
            <a:r>
              <a:rPr lang="en-US" sz="600">
                <a:solidFill>
                  <a:schemeClr val="tx1">
                    <a:lumMod val="75000"/>
                    <a:lumOff val="25000"/>
                  </a:schemeClr>
                </a:solidFill>
                <a:latin typeface="Century Gothic" panose="020B0502020202020204" pitchFamily="34" charset="0"/>
              </a:rPr>
              <a:t>0</a:t>
            </a:r>
          </a:p>
        </p:txBody>
      </p:sp>
      <p:sp>
        <p:nvSpPr>
          <p:cNvPr id="307" name="Rectangle 306">
            <a:extLst>
              <a:ext uri="{FF2B5EF4-FFF2-40B4-BE49-F238E27FC236}">
                <a16:creationId xmlns:a16="http://schemas.microsoft.com/office/drawing/2014/main" id="{D394C763-204C-5426-9805-0B8CA8210B60}"/>
              </a:ext>
            </a:extLst>
          </p:cNvPr>
          <p:cNvSpPr/>
          <p:nvPr/>
        </p:nvSpPr>
        <p:spPr>
          <a:xfrm>
            <a:off x="5090223" y="2618318"/>
            <a:ext cx="157751" cy="114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TextBox 307">
            <a:extLst>
              <a:ext uri="{FF2B5EF4-FFF2-40B4-BE49-F238E27FC236}">
                <a16:creationId xmlns:a16="http://schemas.microsoft.com/office/drawing/2014/main" id="{143D686D-F8CA-BA81-C41C-E9AB586C4645}"/>
              </a:ext>
            </a:extLst>
          </p:cNvPr>
          <p:cNvSpPr txBox="1"/>
          <p:nvPr/>
        </p:nvSpPr>
        <p:spPr>
          <a:xfrm>
            <a:off x="4995779" y="2580001"/>
            <a:ext cx="334663" cy="1236236"/>
          </a:xfrm>
          <a:prstGeom prst="rect">
            <a:avLst/>
          </a:prstGeom>
          <a:noFill/>
        </p:spPr>
        <p:txBody>
          <a:bodyPr wrap="square" rtlCol="0">
            <a:spAutoFit/>
          </a:bodyPr>
          <a:lstStyle/>
          <a:p>
            <a:pPr>
              <a:spcAft>
                <a:spcPts val="50"/>
              </a:spcAft>
            </a:pPr>
            <a:r>
              <a:rPr lang="en-US" sz="600">
                <a:solidFill>
                  <a:schemeClr val="tx1">
                    <a:lumMod val="75000"/>
                    <a:lumOff val="25000"/>
                  </a:schemeClr>
                </a:solidFill>
                <a:latin typeface="Century Gothic" panose="020B0502020202020204" pitchFamily="34" charset="0"/>
              </a:rPr>
              <a:t>100</a:t>
            </a:r>
          </a:p>
          <a:p>
            <a:pPr>
              <a:spcAft>
                <a:spcPts val="50"/>
              </a:spcAft>
            </a:pPr>
            <a:r>
              <a:rPr lang="en-US" sz="600">
                <a:solidFill>
                  <a:schemeClr val="tx1">
                    <a:lumMod val="75000"/>
                    <a:lumOff val="25000"/>
                  </a:schemeClr>
                </a:solidFill>
                <a:latin typeface="Century Gothic" panose="020B0502020202020204" pitchFamily="34" charset="0"/>
              </a:rPr>
              <a:t>90</a:t>
            </a:r>
          </a:p>
          <a:p>
            <a:pPr>
              <a:spcAft>
                <a:spcPts val="50"/>
              </a:spcAft>
            </a:pPr>
            <a:r>
              <a:rPr lang="en-US" sz="600">
                <a:solidFill>
                  <a:schemeClr val="tx1">
                    <a:lumMod val="75000"/>
                    <a:lumOff val="25000"/>
                  </a:schemeClr>
                </a:solidFill>
                <a:latin typeface="Century Gothic" panose="020B0502020202020204" pitchFamily="34" charset="0"/>
              </a:rPr>
              <a:t>80</a:t>
            </a:r>
          </a:p>
          <a:p>
            <a:pPr>
              <a:spcAft>
                <a:spcPts val="50"/>
              </a:spcAft>
            </a:pPr>
            <a:r>
              <a:rPr lang="en-US" sz="600">
                <a:solidFill>
                  <a:schemeClr val="tx1">
                    <a:lumMod val="75000"/>
                    <a:lumOff val="25000"/>
                  </a:schemeClr>
                </a:solidFill>
                <a:latin typeface="Century Gothic" panose="020B0502020202020204" pitchFamily="34" charset="0"/>
              </a:rPr>
              <a:t>70</a:t>
            </a:r>
          </a:p>
          <a:p>
            <a:pPr>
              <a:spcAft>
                <a:spcPts val="50"/>
              </a:spcAft>
            </a:pPr>
            <a:r>
              <a:rPr lang="en-US" sz="600">
                <a:solidFill>
                  <a:schemeClr val="tx1">
                    <a:lumMod val="75000"/>
                    <a:lumOff val="25000"/>
                  </a:schemeClr>
                </a:solidFill>
                <a:latin typeface="Century Gothic" panose="020B0502020202020204" pitchFamily="34" charset="0"/>
              </a:rPr>
              <a:t>60</a:t>
            </a:r>
          </a:p>
          <a:p>
            <a:pPr>
              <a:spcAft>
                <a:spcPts val="50"/>
              </a:spcAft>
            </a:pPr>
            <a:r>
              <a:rPr lang="en-US" sz="600">
                <a:solidFill>
                  <a:schemeClr val="tx1">
                    <a:lumMod val="75000"/>
                    <a:lumOff val="25000"/>
                  </a:schemeClr>
                </a:solidFill>
                <a:latin typeface="Century Gothic" panose="020B0502020202020204" pitchFamily="34" charset="0"/>
              </a:rPr>
              <a:t>50</a:t>
            </a:r>
          </a:p>
          <a:p>
            <a:pPr>
              <a:spcAft>
                <a:spcPts val="50"/>
              </a:spcAft>
            </a:pPr>
            <a:r>
              <a:rPr lang="en-US" sz="600">
                <a:solidFill>
                  <a:schemeClr val="tx1">
                    <a:lumMod val="75000"/>
                    <a:lumOff val="25000"/>
                  </a:schemeClr>
                </a:solidFill>
                <a:latin typeface="Century Gothic" panose="020B0502020202020204" pitchFamily="34" charset="0"/>
              </a:rPr>
              <a:t>40</a:t>
            </a:r>
          </a:p>
          <a:p>
            <a:pPr>
              <a:spcAft>
                <a:spcPts val="50"/>
              </a:spcAft>
            </a:pPr>
            <a:r>
              <a:rPr lang="en-US" sz="600">
                <a:solidFill>
                  <a:schemeClr val="tx1">
                    <a:lumMod val="75000"/>
                    <a:lumOff val="25000"/>
                  </a:schemeClr>
                </a:solidFill>
                <a:latin typeface="Century Gothic" panose="020B0502020202020204" pitchFamily="34" charset="0"/>
              </a:rPr>
              <a:t>30</a:t>
            </a:r>
          </a:p>
          <a:p>
            <a:pPr>
              <a:spcAft>
                <a:spcPts val="50"/>
              </a:spcAft>
            </a:pPr>
            <a:r>
              <a:rPr lang="en-US" sz="600">
                <a:solidFill>
                  <a:schemeClr val="tx1">
                    <a:lumMod val="75000"/>
                    <a:lumOff val="25000"/>
                  </a:schemeClr>
                </a:solidFill>
                <a:latin typeface="Century Gothic" panose="020B0502020202020204" pitchFamily="34" charset="0"/>
              </a:rPr>
              <a:t>20</a:t>
            </a:r>
          </a:p>
          <a:p>
            <a:pPr>
              <a:spcAft>
                <a:spcPts val="50"/>
              </a:spcAft>
            </a:pPr>
            <a:r>
              <a:rPr lang="en-US" sz="600">
                <a:solidFill>
                  <a:schemeClr val="tx1">
                    <a:lumMod val="75000"/>
                    <a:lumOff val="25000"/>
                  </a:schemeClr>
                </a:solidFill>
                <a:latin typeface="Century Gothic" panose="020B0502020202020204" pitchFamily="34" charset="0"/>
              </a:rPr>
              <a:t>10</a:t>
            </a:r>
          </a:p>
          <a:p>
            <a:pPr>
              <a:spcAft>
                <a:spcPts val="50"/>
              </a:spcAft>
            </a:pPr>
            <a:r>
              <a:rPr lang="en-US" sz="600">
                <a:solidFill>
                  <a:schemeClr val="tx1">
                    <a:lumMod val="75000"/>
                    <a:lumOff val="25000"/>
                  </a:schemeClr>
                </a:solidFill>
                <a:latin typeface="Century Gothic" panose="020B0502020202020204" pitchFamily="34" charset="0"/>
              </a:rPr>
              <a:t>0</a:t>
            </a:r>
          </a:p>
        </p:txBody>
      </p:sp>
      <p:sp>
        <p:nvSpPr>
          <p:cNvPr id="309" name="Rectangle 308">
            <a:extLst>
              <a:ext uri="{FF2B5EF4-FFF2-40B4-BE49-F238E27FC236}">
                <a16:creationId xmlns:a16="http://schemas.microsoft.com/office/drawing/2014/main" id="{96758C40-2C88-29BB-3F3B-D6AAD7D74E92}"/>
              </a:ext>
            </a:extLst>
          </p:cNvPr>
          <p:cNvSpPr/>
          <p:nvPr/>
        </p:nvSpPr>
        <p:spPr>
          <a:xfrm>
            <a:off x="5136194" y="4428515"/>
            <a:ext cx="157751" cy="114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TextBox 309">
            <a:extLst>
              <a:ext uri="{FF2B5EF4-FFF2-40B4-BE49-F238E27FC236}">
                <a16:creationId xmlns:a16="http://schemas.microsoft.com/office/drawing/2014/main" id="{E9D3721D-6506-39A0-D476-BE5477C22127}"/>
              </a:ext>
            </a:extLst>
          </p:cNvPr>
          <p:cNvSpPr txBox="1"/>
          <p:nvPr/>
        </p:nvSpPr>
        <p:spPr>
          <a:xfrm>
            <a:off x="5041750" y="4390198"/>
            <a:ext cx="334663" cy="1236236"/>
          </a:xfrm>
          <a:prstGeom prst="rect">
            <a:avLst/>
          </a:prstGeom>
          <a:noFill/>
        </p:spPr>
        <p:txBody>
          <a:bodyPr wrap="square" rtlCol="0">
            <a:spAutoFit/>
          </a:bodyPr>
          <a:lstStyle/>
          <a:p>
            <a:pPr>
              <a:spcAft>
                <a:spcPts val="50"/>
              </a:spcAft>
            </a:pPr>
            <a:r>
              <a:rPr lang="en-US" sz="600">
                <a:solidFill>
                  <a:schemeClr val="tx1">
                    <a:lumMod val="75000"/>
                    <a:lumOff val="25000"/>
                  </a:schemeClr>
                </a:solidFill>
                <a:latin typeface="Century Gothic" panose="020B0502020202020204" pitchFamily="34" charset="0"/>
              </a:rPr>
              <a:t>100</a:t>
            </a:r>
          </a:p>
          <a:p>
            <a:pPr>
              <a:spcAft>
                <a:spcPts val="50"/>
              </a:spcAft>
            </a:pPr>
            <a:r>
              <a:rPr lang="en-US" sz="600">
                <a:solidFill>
                  <a:schemeClr val="tx1">
                    <a:lumMod val="75000"/>
                    <a:lumOff val="25000"/>
                  </a:schemeClr>
                </a:solidFill>
                <a:latin typeface="Century Gothic" panose="020B0502020202020204" pitchFamily="34" charset="0"/>
              </a:rPr>
              <a:t>90</a:t>
            </a:r>
          </a:p>
          <a:p>
            <a:pPr>
              <a:spcAft>
                <a:spcPts val="50"/>
              </a:spcAft>
            </a:pPr>
            <a:r>
              <a:rPr lang="en-US" sz="600">
                <a:solidFill>
                  <a:schemeClr val="tx1">
                    <a:lumMod val="75000"/>
                    <a:lumOff val="25000"/>
                  </a:schemeClr>
                </a:solidFill>
                <a:latin typeface="Century Gothic" panose="020B0502020202020204" pitchFamily="34" charset="0"/>
              </a:rPr>
              <a:t>80</a:t>
            </a:r>
          </a:p>
          <a:p>
            <a:pPr>
              <a:spcAft>
                <a:spcPts val="50"/>
              </a:spcAft>
            </a:pPr>
            <a:r>
              <a:rPr lang="en-US" sz="600">
                <a:solidFill>
                  <a:schemeClr val="tx1">
                    <a:lumMod val="75000"/>
                    <a:lumOff val="25000"/>
                  </a:schemeClr>
                </a:solidFill>
                <a:latin typeface="Century Gothic" panose="020B0502020202020204" pitchFamily="34" charset="0"/>
              </a:rPr>
              <a:t>70</a:t>
            </a:r>
          </a:p>
          <a:p>
            <a:pPr>
              <a:spcAft>
                <a:spcPts val="50"/>
              </a:spcAft>
            </a:pPr>
            <a:r>
              <a:rPr lang="en-US" sz="600">
                <a:solidFill>
                  <a:schemeClr val="tx1">
                    <a:lumMod val="75000"/>
                    <a:lumOff val="25000"/>
                  </a:schemeClr>
                </a:solidFill>
                <a:latin typeface="Century Gothic" panose="020B0502020202020204" pitchFamily="34" charset="0"/>
              </a:rPr>
              <a:t>60</a:t>
            </a:r>
          </a:p>
          <a:p>
            <a:pPr>
              <a:spcAft>
                <a:spcPts val="50"/>
              </a:spcAft>
            </a:pPr>
            <a:r>
              <a:rPr lang="en-US" sz="600">
                <a:solidFill>
                  <a:schemeClr val="tx1">
                    <a:lumMod val="75000"/>
                    <a:lumOff val="25000"/>
                  </a:schemeClr>
                </a:solidFill>
                <a:latin typeface="Century Gothic" panose="020B0502020202020204" pitchFamily="34" charset="0"/>
              </a:rPr>
              <a:t>50</a:t>
            </a:r>
          </a:p>
          <a:p>
            <a:pPr>
              <a:spcAft>
                <a:spcPts val="50"/>
              </a:spcAft>
            </a:pPr>
            <a:r>
              <a:rPr lang="en-US" sz="600">
                <a:solidFill>
                  <a:schemeClr val="tx1">
                    <a:lumMod val="75000"/>
                    <a:lumOff val="25000"/>
                  </a:schemeClr>
                </a:solidFill>
                <a:latin typeface="Century Gothic" panose="020B0502020202020204" pitchFamily="34" charset="0"/>
              </a:rPr>
              <a:t>40</a:t>
            </a:r>
          </a:p>
          <a:p>
            <a:pPr>
              <a:spcAft>
                <a:spcPts val="50"/>
              </a:spcAft>
            </a:pPr>
            <a:r>
              <a:rPr lang="en-US" sz="600">
                <a:solidFill>
                  <a:schemeClr val="tx1">
                    <a:lumMod val="75000"/>
                    <a:lumOff val="25000"/>
                  </a:schemeClr>
                </a:solidFill>
                <a:latin typeface="Century Gothic" panose="020B0502020202020204" pitchFamily="34" charset="0"/>
              </a:rPr>
              <a:t>30</a:t>
            </a:r>
          </a:p>
          <a:p>
            <a:pPr>
              <a:spcAft>
                <a:spcPts val="50"/>
              </a:spcAft>
            </a:pPr>
            <a:r>
              <a:rPr lang="en-US" sz="600">
                <a:solidFill>
                  <a:schemeClr val="tx1">
                    <a:lumMod val="75000"/>
                    <a:lumOff val="25000"/>
                  </a:schemeClr>
                </a:solidFill>
                <a:latin typeface="Century Gothic" panose="020B0502020202020204" pitchFamily="34" charset="0"/>
              </a:rPr>
              <a:t>20</a:t>
            </a:r>
          </a:p>
          <a:p>
            <a:pPr>
              <a:spcAft>
                <a:spcPts val="50"/>
              </a:spcAft>
            </a:pPr>
            <a:r>
              <a:rPr lang="en-US" sz="600">
                <a:solidFill>
                  <a:schemeClr val="tx1">
                    <a:lumMod val="75000"/>
                    <a:lumOff val="25000"/>
                  </a:schemeClr>
                </a:solidFill>
                <a:latin typeface="Century Gothic" panose="020B0502020202020204" pitchFamily="34" charset="0"/>
              </a:rPr>
              <a:t>10</a:t>
            </a:r>
          </a:p>
          <a:p>
            <a:pPr>
              <a:spcAft>
                <a:spcPts val="50"/>
              </a:spcAft>
            </a:pPr>
            <a:r>
              <a:rPr lang="en-US" sz="600">
                <a:solidFill>
                  <a:schemeClr val="tx1">
                    <a:lumMod val="75000"/>
                    <a:lumOff val="25000"/>
                  </a:schemeClr>
                </a:solidFill>
                <a:latin typeface="Century Gothic" panose="020B0502020202020204" pitchFamily="34" charset="0"/>
              </a:rPr>
              <a:t>0</a:t>
            </a:r>
          </a:p>
        </p:txBody>
      </p:sp>
      <p:sp>
        <p:nvSpPr>
          <p:cNvPr id="311" name="Rectangle 310">
            <a:extLst>
              <a:ext uri="{FF2B5EF4-FFF2-40B4-BE49-F238E27FC236}">
                <a16:creationId xmlns:a16="http://schemas.microsoft.com/office/drawing/2014/main" id="{A1663BA7-F322-C563-8881-8E3CF202F781}"/>
              </a:ext>
            </a:extLst>
          </p:cNvPr>
          <p:cNvSpPr/>
          <p:nvPr/>
        </p:nvSpPr>
        <p:spPr>
          <a:xfrm>
            <a:off x="11713370" y="2661171"/>
            <a:ext cx="157751" cy="11458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TextBox 311">
            <a:extLst>
              <a:ext uri="{FF2B5EF4-FFF2-40B4-BE49-F238E27FC236}">
                <a16:creationId xmlns:a16="http://schemas.microsoft.com/office/drawing/2014/main" id="{84954E28-955B-B8E4-DD1F-B5B3FDA2AB7B}"/>
              </a:ext>
            </a:extLst>
          </p:cNvPr>
          <p:cNvSpPr txBox="1"/>
          <p:nvPr/>
        </p:nvSpPr>
        <p:spPr>
          <a:xfrm>
            <a:off x="11618926" y="2622854"/>
            <a:ext cx="334663" cy="1236236"/>
          </a:xfrm>
          <a:prstGeom prst="rect">
            <a:avLst/>
          </a:prstGeom>
          <a:noFill/>
        </p:spPr>
        <p:txBody>
          <a:bodyPr wrap="square" rtlCol="0">
            <a:spAutoFit/>
          </a:bodyPr>
          <a:lstStyle/>
          <a:p>
            <a:pPr>
              <a:spcAft>
                <a:spcPts val="50"/>
              </a:spcAft>
            </a:pPr>
            <a:r>
              <a:rPr lang="en-US" sz="600">
                <a:solidFill>
                  <a:schemeClr val="tx1">
                    <a:lumMod val="75000"/>
                    <a:lumOff val="25000"/>
                  </a:schemeClr>
                </a:solidFill>
                <a:latin typeface="Century Gothic" panose="020B0502020202020204" pitchFamily="34" charset="0"/>
              </a:rPr>
              <a:t>100</a:t>
            </a:r>
          </a:p>
          <a:p>
            <a:pPr>
              <a:spcAft>
                <a:spcPts val="50"/>
              </a:spcAft>
            </a:pPr>
            <a:r>
              <a:rPr lang="en-US" sz="600">
                <a:solidFill>
                  <a:schemeClr val="tx1">
                    <a:lumMod val="75000"/>
                    <a:lumOff val="25000"/>
                  </a:schemeClr>
                </a:solidFill>
                <a:latin typeface="Century Gothic" panose="020B0502020202020204" pitchFamily="34" charset="0"/>
              </a:rPr>
              <a:t>90</a:t>
            </a:r>
          </a:p>
          <a:p>
            <a:pPr>
              <a:spcAft>
                <a:spcPts val="50"/>
              </a:spcAft>
            </a:pPr>
            <a:r>
              <a:rPr lang="en-US" sz="600">
                <a:solidFill>
                  <a:schemeClr val="tx1">
                    <a:lumMod val="75000"/>
                    <a:lumOff val="25000"/>
                  </a:schemeClr>
                </a:solidFill>
                <a:latin typeface="Century Gothic" panose="020B0502020202020204" pitchFamily="34" charset="0"/>
              </a:rPr>
              <a:t>80</a:t>
            </a:r>
          </a:p>
          <a:p>
            <a:pPr>
              <a:spcAft>
                <a:spcPts val="50"/>
              </a:spcAft>
            </a:pPr>
            <a:r>
              <a:rPr lang="en-US" sz="600">
                <a:solidFill>
                  <a:schemeClr val="tx1">
                    <a:lumMod val="75000"/>
                    <a:lumOff val="25000"/>
                  </a:schemeClr>
                </a:solidFill>
                <a:latin typeface="Century Gothic" panose="020B0502020202020204" pitchFamily="34" charset="0"/>
              </a:rPr>
              <a:t>70</a:t>
            </a:r>
          </a:p>
          <a:p>
            <a:pPr>
              <a:spcAft>
                <a:spcPts val="50"/>
              </a:spcAft>
            </a:pPr>
            <a:r>
              <a:rPr lang="en-US" sz="600">
                <a:solidFill>
                  <a:schemeClr val="tx1">
                    <a:lumMod val="75000"/>
                    <a:lumOff val="25000"/>
                  </a:schemeClr>
                </a:solidFill>
                <a:latin typeface="Century Gothic" panose="020B0502020202020204" pitchFamily="34" charset="0"/>
              </a:rPr>
              <a:t>60</a:t>
            </a:r>
          </a:p>
          <a:p>
            <a:pPr>
              <a:spcAft>
                <a:spcPts val="50"/>
              </a:spcAft>
            </a:pPr>
            <a:r>
              <a:rPr lang="en-US" sz="600">
                <a:solidFill>
                  <a:schemeClr val="tx1">
                    <a:lumMod val="75000"/>
                    <a:lumOff val="25000"/>
                  </a:schemeClr>
                </a:solidFill>
                <a:latin typeface="Century Gothic" panose="020B0502020202020204" pitchFamily="34" charset="0"/>
              </a:rPr>
              <a:t>50</a:t>
            </a:r>
          </a:p>
          <a:p>
            <a:pPr>
              <a:spcAft>
                <a:spcPts val="50"/>
              </a:spcAft>
            </a:pPr>
            <a:r>
              <a:rPr lang="en-US" sz="600">
                <a:solidFill>
                  <a:schemeClr val="tx1">
                    <a:lumMod val="75000"/>
                    <a:lumOff val="25000"/>
                  </a:schemeClr>
                </a:solidFill>
                <a:latin typeface="Century Gothic" panose="020B0502020202020204" pitchFamily="34" charset="0"/>
              </a:rPr>
              <a:t>40</a:t>
            </a:r>
          </a:p>
          <a:p>
            <a:pPr>
              <a:spcAft>
                <a:spcPts val="50"/>
              </a:spcAft>
            </a:pPr>
            <a:r>
              <a:rPr lang="en-US" sz="600">
                <a:solidFill>
                  <a:schemeClr val="tx1">
                    <a:lumMod val="75000"/>
                    <a:lumOff val="25000"/>
                  </a:schemeClr>
                </a:solidFill>
                <a:latin typeface="Century Gothic" panose="020B0502020202020204" pitchFamily="34" charset="0"/>
              </a:rPr>
              <a:t>30</a:t>
            </a:r>
          </a:p>
          <a:p>
            <a:pPr>
              <a:spcAft>
                <a:spcPts val="50"/>
              </a:spcAft>
            </a:pPr>
            <a:r>
              <a:rPr lang="en-US" sz="600">
                <a:solidFill>
                  <a:schemeClr val="tx1">
                    <a:lumMod val="75000"/>
                    <a:lumOff val="25000"/>
                  </a:schemeClr>
                </a:solidFill>
                <a:latin typeface="Century Gothic" panose="020B0502020202020204" pitchFamily="34" charset="0"/>
              </a:rPr>
              <a:t>20</a:t>
            </a:r>
          </a:p>
          <a:p>
            <a:pPr>
              <a:spcAft>
                <a:spcPts val="50"/>
              </a:spcAft>
            </a:pPr>
            <a:r>
              <a:rPr lang="en-US" sz="600">
                <a:solidFill>
                  <a:schemeClr val="tx1">
                    <a:lumMod val="75000"/>
                    <a:lumOff val="25000"/>
                  </a:schemeClr>
                </a:solidFill>
                <a:latin typeface="Century Gothic" panose="020B0502020202020204" pitchFamily="34" charset="0"/>
              </a:rPr>
              <a:t>10</a:t>
            </a:r>
          </a:p>
          <a:p>
            <a:pPr>
              <a:spcAft>
                <a:spcPts val="50"/>
              </a:spcAft>
            </a:pPr>
            <a:r>
              <a:rPr lang="en-US" sz="600">
                <a:solidFill>
                  <a:schemeClr val="tx1">
                    <a:lumMod val="75000"/>
                    <a:lumOff val="25000"/>
                  </a:schemeClr>
                </a:solidFill>
                <a:latin typeface="Century Gothic" panose="020B0502020202020204" pitchFamily="34" charset="0"/>
              </a:rPr>
              <a:t>0</a:t>
            </a:r>
          </a:p>
        </p:txBody>
      </p:sp>
      <p:sp>
        <p:nvSpPr>
          <p:cNvPr id="313" name="TextBox 312">
            <a:extLst>
              <a:ext uri="{FF2B5EF4-FFF2-40B4-BE49-F238E27FC236}">
                <a16:creationId xmlns:a16="http://schemas.microsoft.com/office/drawing/2014/main" id="{DCD50948-114C-B9BF-6644-451418D4BDFA}"/>
              </a:ext>
            </a:extLst>
          </p:cNvPr>
          <p:cNvSpPr txBox="1"/>
          <p:nvPr/>
        </p:nvSpPr>
        <p:spPr>
          <a:xfrm>
            <a:off x="11639402" y="4500836"/>
            <a:ext cx="334663" cy="938719"/>
          </a:xfrm>
          <a:prstGeom prst="rect">
            <a:avLst/>
          </a:prstGeom>
          <a:noFill/>
        </p:spPr>
        <p:txBody>
          <a:bodyPr wrap="square" rtlCol="0">
            <a:spAutoFit/>
          </a:bodyPr>
          <a:lstStyle/>
          <a:p>
            <a:r>
              <a:rPr lang="en-US" sz="500">
                <a:solidFill>
                  <a:schemeClr val="tx1">
                    <a:lumMod val="75000"/>
                    <a:lumOff val="25000"/>
                  </a:schemeClr>
                </a:solidFill>
                <a:latin typeface="Century Gothic" panose="020B0502020202020204" pitchFamily="34" charset="0"/>
              </a:rPr>
              <a:t>100</a:t>
            </a:r>
          </a:p>
          <a:p>
            <a:r>
              <a:rPr lang="en-US" sz="500">
                <a:solidFill>
                  <a:schemeClr val="tx1">
                    <a:lumMod val="75000"/>
                    <a:lumOff val="25000"/>
                  </a:schemeClr>
                </a:solidFill>
                <a:latin typeface="Century Gothic" panose="020B0502020202020204" pitchFamily="34" charset="0"/>
              </a:rPr>
              <a:t>90</a:t>
            </a:r>
          </a:p>
          <a:p>
            <a:r>
              <a:rPr lang="en-US" sz="500">
                <a:solidFill>
                  <a:schemeClr val="tx1">
                    <a:lumMod val="75000"/>
                    <a:lumOff val="25000"/>
                  </a:schemeClr>
                </a:solidFill>
                <a:latin typeface="Century Gothic" panose="020B0502020202020204" pitchFamily="34" charset="0"/>
              </a:rPr>
              <a:t>80</a:t>
            </a:r>
          </a:p>
          <a:p>
            <a:r>
              <a:rPr lang="en-US" sz="500">
                <a:solidFill>
                  <a:schemeClr val="tx1">
                    <a:lumMod val="75000"/>
                    <a:lumOff val="25000"/>
                  </a:schemeClr>
                </a:solidFill>
                <a:latin typeface="Century Gothic" panose="020B0502020202020204" pitchFamily="34" charset="0"/>
              </a:rPr>
              <a:t>70</a:t>
            </a:r>
          </a:p>
          <a:p>
            <a:r>
              <a:rPr lang="en-US" sz="500">
                <a:solidFill>
                  <a:schemeClr val="tx1">
                    <a:lumMod val="75000"/>
                    <a:lumOff val="25000"/>
                  </a:schemeClr>
                </a:solidFill>
                <a:latin typeface="Century Gothic" panose="020B0502020202020204" pitchFamily="34" charset="0"/>
              </a:rPr>
              <a:t>60</a:t>
            </a:r>
          </a:p>
          <a:p>
            <a:r>
              <a:rPr lang="en-US" sz="500">
                <a:solidFill>
                  <a:schemeClr val="tx1">
                    <a:lumMod val="75000"/>
                    <a:lumOff val="25000"/>
                  </a:schemeClr>
                </a:solidFill>
                <a:latin typeface="Century Gothic" panose="020B0502020202020204" pitchFamily="34" charset="0"/>
              </a:rPr>
              <a:t>50</a:t>
            </a:r>
          </a:p>
          <a:p>
            <a:r>
              <a:rPr lang="en-US" sz="500">
                <a:solidFill>
                  <a:schemeClr val="tx1">
                    <a:lumMod val="75000"/>
                    <a:lumOff val="25000"/>
                  </a:schemeClr>
                </a:solidFill>
                <a:latin typeface="Century Gothic" panose="020B0502020202020204" pitchFamily="34" charset="0"/>
              </a:rPr>
              <a:t>40</a:t>
            </a:r>
          </a:p>
          <a:p>
            <a:r>
              <a:rPr lang="en-US" sz="500">
                <a:solidFill>
                  <a:schemeClr val="tx1">
                    <a:lumMod val="75000"/>
                    <a:lumOff val="25000"/>
                  </a:schemeClr>
                </a:solidFill>
                <a:latin typeface="Century Gothic" panose="020B0502020202020204" pitchFamily="34" charset="0"/>
              </a:rPr>
              <a:t>30</a:t>
            </a:r>
          </a:p>
          <a:p>
            <a:r>
              <a:rPr lang="en-US" sz="500">
                <a:solidFill>
                  <a:schemeClr val="tx1">
                    <a:lumMod val="75000"/>
                    <a:lumOff val="25000"/>
                  </a:schemeClr>
                </a:solidFill>
                <a:latin typeface="Century Gothic" panose="020B0502020202020204" pitchFamily="34" charset="0"/>
              </a:rPr>
              <a:t>20</a:t>
            </a:r>
          </a:p>
          <a:p>
            <a:r>
              <a:rPr lang="en-US" sz="500">
                <a:solidFill>
                  <a:schemeClr val="tx1">
                    <a:lumMod val="75000"/>
                    <a:lumOff val="25000"/>
                  </a:schemeClr>
                </a:solidFill>
                <a:latin typeface="Century Gothic" panose="020B0502020202020204" pitchFamily="34" charset="0"/>
              </a:rPr>
              <a:t>10</a:t>
            </a:r>
          </a:p>
          <a:p>
            <a:r>
              <a:rPr lang="en-US" sz="500">
                <a:solidFill>
                  <a:schemeClr val="tx1">
                    <a:lumMod val="75000"/>
                    <a:lumOff val="25000"/>
                  </a:schemeClr>
                </a:solidFill>
                <a:latin typeface="Century Gothic" panose="020B0502020202020204" pitchFamily="34" charset="0"/>
              </a:rPr>
              <a:t>0</a:t>
            </a:r>
          </a:p>
        </p:txBody>
      </p:sp>
      <p:sp>
        <p:nvSpPr>
          <p:cNvPr id="315" name="TextBox 314">
            <a:extLst>
              <a:ext uri="{FF2B5EF4-FFF2-40B4-BE49-F238E27FC236}">
                <a16:creationId xmlns:a16="http://schemas.microsoft.com/office/drawing/2014/main" id="{40626A63-C72D-5409-7805-4D7CE6DD8946}"/>
              </a:ext>
            </a:extLst>
          </p:cNvPr>
          <p:cNvSpPr txBox="1"/>
          <p:nvPr/>
        </p:nvSpPr>
        <p:spPr>
          <a:xfrm>
            <a:off x="206980" y="2663140"/>
            <a:ext cx="386555" cy="1131079"/>
          </a:xfrm>
          <a:prstGeom prst="rect">
            <a:avLst/>
          </a:prstGeom>
          <a:noFill/>
        </p:spPr>
        <p:txBody>
          <a:bodyPr wrap="square" rtlCol="0">
            <a:spAutoFit/>
          </a:bodyPr>
          <a:lstStyle/>
          <a:p>
            <a:pPr algn="r">
              <a:spcAft>
                <a:spcPts val="100"/>
              </a:spcAft>
            </a:pPr>
            <a:r>
              <a:rPr lang="en-US" sz="600">
                <a:solidFill>
                  <a:schemeClr val="tx1">
                    <a:lumMod val="75000"/>
                    <a:lumOff val="25000"/>
                  </a:schemeClr>
                </a:solidFill>
                <a:latin typeface="Century Gothic" panose="020B0502020202020204" pitchFamily="34" charset="0"/>
              </a:rPr>
              <a:t>4500</a:t>
            </a:r>
          </a:p>
          <a:p>
            <a:pPr algn="r">
              <a:spcAft>
                <a:spcPts val="100"/>
              </a:spcAft>
            </a:pPr>
            <a:r>
              <a:rPr lang="en-US" sz="600">
                <a:solidFill>
                  <a:schemeClr val="tx1">
                    <a:lumMod val="75000"/>
                    <a:lumOff val="25000"/>
                  </a:schemeClr>
                </a:solidFill>
                <a:latin typeface="Century Gothic" panose="020B0502020202020204" pitchFamily="34" charset="0"/>
              </a:rPr>
              <a:t>4000</a:t>
            </a:r>
          </a:p>
          <a:p>
            <a:pPr algn="r">
              <a:spcAft>
                <a:spcPts val="100"/>
              </a:spcAft>
            </a:pPr>
            <a:r>
              <a:rPr lang="en-US" sz="600">
                <a:solidFill>
                  <a:schemeClr val="tx1">
                    <a:lumMod val="75000"/>
                    <a:lumOff val="25000"/>
                  </a:schemeClr>
                </a:solidFill>
                <a:latin typeface="Century Gothic" panose="020B0502020202020204" pitchFamily="34" charset="0"/>
              </a:rPr>
              <a:t>3500</a:t>
            </a:r>
          </a:p>
          <a:p>
            <a:pPr algn="r">
              <a:spcAft>
                <a:spcPts val="100"/>
              </a:spcAft>
            </a:pPr>
            <a:r>
              <a:rPr lang="en-US" sz="600">
                <a:solidFill>
                  <a:schemeClr val="tx1">
                    <a:lumMod val="75000"/>
                    <a:lumOff val="25000"/>
                  </a:schemeClr>
                </a:solidFill>
                <a:latin typeface="Century Gothic" panose="020B0502020202020204" pitchFamily="34" charset="0"/>
              </a:rPr>
              <a:t>3000</a:t>
            </a:r>
          </a:p>
          <a:p>
            <a:pPr algn="r">
              <a:spcAft>
                <a:spcPts val="100"/>
              </a:spcAft>
            </a:pPr>
            <a:r>
              <a:rPr lang="en-US" sz="600">
                <a:solidFill>
                  <a:schemeClr val="tx1">
                    <a:lumMod val="75000"/>
                    <a:lumOff val="25000"/>
                  </a:schemeClr>
                </a:solidFill>
                <a:latin typeface="Century Gothic" panose="020B0502020202020204" pitchFamily="34" charset="0"/>
              </a:rPr>
              <a:t>2500</a:t>
            </a:r>
          </a:p>
          <a:p>
            <a:pPr algn="r">
              <a:spcAft>
                <a:spcPts val="100"/>
              </a:spcAft>
            </a:pPr>
            <a:r>
              <a:rPr lang="en-US" sz="600">
                <a:solidFill>
                  <a:schemeClr val="tx1">
                    <a:lumMod val="75000"/>
                    <a:lumOff val="25000"/>
                  </a:schemeClr>
                </a:solidFill>
                <a:latin typeface="Century Gothic" panose="020B0502020202020204" pitchFamily="34" charset="0"/>
              </a:rPr>
              <a:t>2000</a:t>
            </a:r>
          </a:p>
          <a:p>
            <a:pPr algn="r">
              <a:spcAft>
                <a:spcPts val="100"/>
              </a:spcAft>
            </a:pPr>
            <a:r>
              <a:rPr lang="en-US" sz="600">
                <a:solidFill>
                  <a:schemeClr val="tx1">
                    <a:lumMod val="75000"/>
                    <a:lumOff val="25000"/>
                  </a:schemeClr>
                </a:solidFill>
                <a:latin typeface="Century Gothic" panose="020B0502020202020204" pitchFamily="34" charset="0"/>
              </a:rPr>
              <a:t>1500</a:t>
            </a:r>
          </a:p>
          <a:p>
            <a:pPr algn="r">
              <a:spcAft>
                <a:spcPts val="100"/>
              </a:spcAft>
            </a:pPr>
            <a:r>
              <a:rPr lang="en-US" sz="600">
                <a:solidFill>
                  <a:schemeClr val="tx1">
                    <a:lumMod val="75000"/>
                    <a:lumOff val="25000"/>
                  </a:schemeClr>
                </a:solidFill>
                <a:latin typeface="Century Gothic" panose="020B0502020202020204" pitchFamily="34" charset="0"/>
              </a:rPr>
              <a:t>1000</a:t>
            </a:r>
          </a:p>
          <a:p>
            <a:pPr algn="r">
              <a:spcAft>
                <a:spcPts val="100"/>
              </a:spcAft>
            </a:pPr>
            <a:r>
              <a:rPr lang="en-US" sz="600">
                <a:solidFill>
                  <a:schemeClr val="tx1">
                    <a:lumMod val="75000"/>
                    <a:lumOff val="25000"/>
                  </a:schemeClr>
                </a:solidFill>
                <a:latin typeface="Century Gothic" panose="020B0502020202020204" pitchFamily="34" charset="0"/>
              </a:rPr>
              <a:t>500</a:t>
            </a:r>
          </a:p>
          <a:p>
            <a:pPr algn="r">
              <a:spcAft>
                <a:spcPts val="100"/>
              </a:spcAft>
            </a:pPr>
            <a:r>
              <a:rPr lang="en-US" sz="600">
                <a:solidFill>
                  <a:schemeClr val="tx1">
                    <a:lumMod val="75000"/>
                    <a:lumOff val="25000"/>
                  </a:schemeClr>
                </a:solidFill>
                <a:latin typeface="Century Gothic" panose="020B0502020202020204" pitchFamily="34" charset="0"/>
              </a:rPr>
              <a:t>0</a:t>
            </a:r>
            <a:endParaRPr lang="en-US" sz="400">
              <a:solidFill>
                <a:schemeClr val="tx1">
                  <a:lumMod val="75000"/>
                  <a:lumOff val="25000"/>
                </a:schemeClr>
              </a:solidFill>
              <a:latin typeface="Century Gothic" panose="020B0502020202020204" pitchFamily="34" charset="0"/>
            </a:endParaRPr>
          </a:p>
        </p:txBody>
      </p:sp>
      <p:sp>
        <p:nvSpPr>
          <p:cNvPr id="317" name="Rectangle 316">
            <a:extLst>
              <a:ext uri="{FF2B5EF4-FFF2-40B4-BE49-F238E27FC236}">
                <a16:creationId xmlns:a16="http://schemas.microsoft.com/office/drawing/2014/main" id="{139CEAE5-A7AE-1AEF-ADA0-812E79D4AA99}"/>
              </a:ext>
            </a:extLst>
          </p:cNvPr>
          <p:cNvSpPr/>
          <p:nvPr/>
        </p:nvSpPr>
        <p:spPr>
          <a:xfrm>
            <a:off x="6968253" y="2676260"/>
            <a:ext cx="204478" cy="114660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TextBox 317">
            <a:extLst>
              <a:ext uri="{FF2B5EF4-FFF2-40B4-BE49-F238E27FC236}">
                <a16:creationId xmlns:a16="http://schemas.microsoft.com/office/drawing/2014/main" id="{FCE56B70-A298-266F-8468-B816E6378AAD}"/>
              </a:ext>
            </a:extLst>
          </p:cNvPr>
          <p:cNvSpPr txBox="1"/>
          <p:nvPr/>
        </p:nvSpPr>
        <p:spPr>
          <a:xfrm>
            <a:off x="6854424" y="2621605"/>
            <a:ext cx="386555" cy="1246495"/>
          </a:xfrm>
          <a:prstGeom prst="rect">
            <a:avLst/>
          </a:prstGeom>
          <a:noFill/>
        </p:spPr>
        <p:txBody>
          <a:bodyPr wrap="square" rtlCol="0">
            <a:spAutoFit/>
          </a:bodyPr>
          <a:lstStyle/>
          <a:p>
            <a:pPr algn="r">
              <a:spcAft>
                <a:spcPts val="150"/>
              </a:spcAft>
            </a:pPr>
            <a:r>
              <a:rPr lang="en-US" sz="600">
                <a:solidFill>
                  <a:schemeClr val="tx1">
                    <a:lumMod val="75000"/>
                    <a:lumOff val="25000"/>
                  </a:schemeClr>
                </a:solidFill>
                <a:latin typeface="Century Gothic" panose="020B0502020202020204" pitchFamily="34" charset="0"/>
              </a:rPr>
              <a:t>4500</a:t>
            </a:r>
          </a:p>
          <a:p>
            <a:pPr algn="r">
              <a:spcAft>
                <a:spcPts val="150"/>
              </a:spcAft>
            </a:pPr>
            <a:r>
              <a:rPr lang="en-US" sz="600">
                <a:solidFill>
                  <a:schemeClr val="tx1">
                    <a:lumMod val="75000"/>
                    <a:lumOff val="25000"/>
                  </a:schemeClr>
                </a:solidFill>
                <a:latin typeface="Century Gothic" panose="020B0502020202020204" pitchFamily="34" charset="0"/>
              </a:rPr>
              <a:t>4000</a:t>
            </a:r>
          </a:p>
          <a:p>
            <a:pPr algn="r">
              <a:spcAft>
                <a:spcPts val="150"/>
              </a:spcAft>
            </a:pPr>
            <a:r>
              <a:rPr lang="en-US" sz="600">
                <a:solidFill>
                  <a:schemeClr val="tx1">
                    <a:lumMod val="75000"/>
                    <a:lumOff val="25000"/>
                  </a:schemeClr>
                </a:solidFill>
                <a:latin typeface="Century Gothic" panose="020B0502020202020204" pitchFamily="34" charset="0"/>
              </a:rPr>
              <a:t>3500</a:t>
            </a:r>
          </a:p>
          <a:p>
            <a:pPr algn="r">
              <a:spcAft>
                <a:spcPts val="150"/>
              </a:spcAft>
            </a:pPr>
            <a:r>
              <a:rPr lang="en-US" sz="600">
                <a:solidFill>
                  <a:schemeClr val="tx1">
                    <a:lumMod val="75000"/>
                    <a:lumOff val="25000"/>
                  </a:schemeClr>
                </a:solidFill>
                <a:latin typeface="Century Gothic" panose="020B0502020202020204" pitchFamily="34" charset="0"/>
              </a:rPr>
              <a:t>3000</a:t>
            </a:r>
          </a:p>
          <a:p>
            <a:pPr algn="r">
              <a:spcAft>
                <a:spcPts val="150"/>
              </a:spcAft>
            </a:pPr>
            <a:r>
              <a:rPr lang="en-US" sz="600">
                <a:solidFill>
                  <a:schemeClr val="tx1">
                    <a:lumMod val="75000"/>
                    <a:lumOff val="25000"/>
                  </a:schemeClr>
                </a:solidFill>
                <a:latin typeface="Century Gothic" panose="020B0502020202020204" pitchFamily="34" charset="0"/>
              </a:rPr>
              <a:t>2500</a:t>
            </a:r>
          </a:p>
          <a:p>
            <a:pPr algn="r">
              <a:spcAft>
                <a:spcPts val="150"/>
              </a:spcAft>
            </a:pPr>
            <a:r>
              <a:rPr lang="en-US" sz="600">
                <a:solidFill>
                  <a:schemeClr val="tx1">
                    <a:lumMod val="75000"/>
                    <a:lumOff val="25000"/>
                  </a:schemeClr>
                </a:solidFill>
                <a:latin typeface="Century Gothic" panose="020B0502020202020204" pitchFamily="34" charset="0"/>
              </a:rPr>
              <a:t>2000</a:t>
            </a:r>
          </a:p>
          <a:p>
            <a:pPr algn="r">
              <a:spcAft>
                <a:spcPts val="150"/>
              </a:spcAft>
            </a:pPr>
            <a:r>
              <a:rPr lang="en-US" sz="600">
                <a:solidFill>
                  <a:schemeClr val="tx1">
                    <a:lumMod val="75000"/>
                    <a:lumOff val="25000"/>
                  </a:schemeClr>
                </a:solidFill>
                <a:latin typeface="Century Gothic" panose="020B0502020202020204" pitchFamily="34" charset="0"/>
              </a:rPr>
              <a:t>1500</a:t>
            </a:r>
          </a:p>
          <a:p>
            <a:pPr algn="r">
              <a:spcAft>
                <a:spcPts val="150"/>
              </a:spcAft>
            </a:pPr>
            <a:r>
              <a:rPr lang="en-US" sz="600">
                <a:solidFill>
                  <a:schemeClr val="tx1">
                    <a:lumMod val="75000"/>
                    <a:lumOff val="25000"/>
                  </a:schemeClr>
                </a:solidFill>
                <a:latin typeface="Century Gothic" panose="020B0502020202020204" pitchFamily="34" charset="0"/>
              </a:rPr>
              <a:t>1000</a:t>
            </a:r>
          </a:p>
          <a:p>
            <a:pPr algn="r">
              <a:spcAft>
                <a:spcPts val="150"/>
              </a:spcAft>
            </a:pPr>
            <a:r>
              <a:rPr lang="en-US" sz="600">
                <a:solidFill>
                  <a:schemeClr val="tx1">
                    <a:lumMod val="75000"/>
                    <a:lumOff val="25000"/>
                  </a:schemeClr>
                </a:solidFill>
                <a:latin typeface="Century Gothic" panose="020B0502020202020204" pitchFamily="34" charset="0"/>
              </a:rPr>
              <a:t>500</a:t>
            </a:r>
          </a:p>
          <a:p>
            <a:pPr algn="r">
              <a:spcAft>
                <a:spcPts val="150"/>
              </a:spcAft>
            </a:pPr>
            <a:r>
              <a:rPr lang="en-US" sz="600">
                <a:solidFill>
                  <a:schemeClr val="tx1">
                    <a:lumMod val="75000"/>
                    <a:lumOff val="25000"/>
                  </a:schemeClr>
                </a:solidFill>
                <a:latin typeface="Century Gothic" panose="020B0502020202020204" pitchFamily="34" charset="0"/>
              </a:rPr>
              <a:t>0</a:t>
            </a:r>
            <a:endParaRPr lang="en-US" sz="400">
              <a:solidFill>
                <a:schemeClr val="tx1">
                  <a:lumMod val="75000"/>
                  <a:lumOff val="25000"/>
                </a:schemeClr>
              </a:solidFill>
              <a:latin typeface="Century Gothic" panose="020B0502020202020204" pitchFamily="34" charset="0"/>
            </a:endParaRPr>
          </a:p>
        </p:txBody>
      </p:sp>
      <p:sp>
        <p:nvSpPr>
          <p:cNvPr id="319" name="TextBox 318">
            <a:extLst>
              <a:ext uri="{FF2B5EF4-FFF2-40B4-BE49-F238E27FC236}">
                <a16:creationId xmlns:a16="http://schemas.microsoft.com/office/drawing/2014/main" id="{83C65FBA-AE1D-7FE4-AA4E-B54B1E5DEFC0}"/>
              </a:ext>
            </a:extLst>
          </p:cNvPr>
          <p:cNvSpPr txBox="1"/>
          <p:nvPr/>
        </p:nvSpPr>
        <p:spPr>
          <a:xfrm>
            <a:off x="6849001" y="4469549"/>
            <a:ext cx="386555" cy="1010533"/>
          </a:xfrm>
          <a:prstGeom prst="rect">
            <a:avLst/>
          </a:prstGeom>
          <a:noFill/>
        </p:spPr>
        <p:txBody>
          <a:bodyPr wrap="square" rtlCol="0">
            <a:spAutoFit/>
          </a:bodyPr>
          <a:lstStyle/>
          <a:p>
            <a:pPr algn="r">
              <a:spcAft>
                <a:spcPts val="150"/>
              </a:spcAft>
            </a:pPr>
            <a:r>
              <a:rPr lang="en-US" sz="600">
                <a:solidFill>
                  <a:schemeClr val="tx1">
                    <a:lumMod val="75000"/>
                    <a:lumOff val="25000"/>
                  </a:schemeClr>
                </a:solidFill>
                <a:latin typeface="Century Gothic" panose="020B0502020202020204" pitchFamily="34" charset="0"/>
              </a:rPr>
              <a:t>1400</a:t>
            </a:r>
          </a:p>
          <a:p>
            <a:pPr algn="r">
              <a:spcAft>
                <a:spcPts val="150"/>
              </a:spcAft>
            </a:pPr>
            <a:r>
              <a:rPr lang="en-US" sz="600">
                <a:solidFill>
                  <a:schemeClr val="tx1">
                    <a:lumMod val="75000"/>
                    <a:lumOff val="25000"/>
                  </a:schemeClr>
                </a:solidFill>
                <a:latin typeface="Century Gothic" panose="020B0502020202020204" pitchFamily="34" charset="0"/>
              </a:rPr>
              <a:t>1200</a:t>
            </a:r>
          </a:p>
          <a:p>
            <a:pPr algn="r">
              <a:spcAft>
                <a:spcPts val="150"/>
              </a:spcAft>
            </a:pPr>
            <a:r>
              <a:rPr lang="en-US" sz="600">
                <a:solidFill>
                  <a:schemeClr val="tx1">
                    <a:lumMod val="75000"/>
                    <a:lumOff val="25000"/>
                  </a:schemeClr>
                </a:solidFill>
                <a:latin typeface="Century Gothic" panose="020B0502020202020204" pitchFamily="34" charset="0"/>
              </a:rPr>
              <a:t>1000</a:t>
            </a:r>
          </a:p>
          <a:p>
            <a:pPr algn="r">
              <a:spcAft>
                <a:spcPts val="150"/>
              </a:spcAft>
            </a:pPr>
            <a:r>
              <a:rPr lang="en-US" sz="600">
                <a:solidFill>
                  <a:schemeClr val="tx1">
                    <a:lumMod val="75000"/>
                    <a:lumOff val="25000"/>
                  </a:schemeClr>
                </a:solidFill>
                <a:latin typeface="Century Gothic" panose="020B0502020202020204" pitchFamily="34" charset="0"/>
              </a:rPr>
              <a:t>800</a:t>
            </a:r>
          </a:p>
          <a:p>
            <a:pPr algn="r">
              <a:spcAft>
                <a:spcPts val="150"/>
              </a:spcAft>
            </a:pPr>
            <a:r>
              <a:rPr lang="en-US" sz="600">
                <a:solidFill>
                  <a:schemeClr val="tx1">
                    <a:lumMod val="75000"/>
                    <a:lumOff val="25000"/>
                  </a:schemeClr>
                </a:solidFill>
                <a:latin typeface="Century Gothic" panose="020B0502020202020204" pitchFamily="34" charset="0"/>
              </a:rPr>
              <a:t>600</a:t>
            </a:r>
          </a:p>
          <a:p>
            <a:pPr algn="r">
              <a:spcAft>
                <a:spcPts val="150"/>
              </a:spcAft>
            </a:pPr>
            <a:r>
              <a:rPr lang="en-US" sz="600">
                <a:solidFill>
                  <a:schemeClr val="tx1">
                    <a:lumMod val="75000"/>
                    <a:lumOff val="25000"/>
                  </a:schemeClr>
                </a:solidFill>
                <a:latin typeface="Century Gothic" panose="020B0502020202020204" pitchFamily="34" charset="0"/>
              </a:rPr>
              <a:t>400</a:t>
            </a:r>
          </a:p>
          <a:p>
            <a:pPr algn="r">
              <a:spcAft>
                <a:spcPts val="150"/>
              </a:spcAft>
            </a:pPr>
            <a:r>
              <a:rPr lang="en-US" sz="600">
                <a:solidFill>
                  <a:schemeClr val="tx1">
                    <a:lumMod val="75000"/>
                    <a:lumOff val="25000"/>
                  </a:schemeClr>
                </a:solidFill>
                <a:latin typeface="Century Gothic" panose="020B0502020202020204" pitchFamily="34" charset="0"/>
              </a:rPr>
              <a:t>200</a:t>
            </a:r>
          </a:p>
          <a:p>
            <a:pPr algn="r">
              <a:spcAft>
                <a:spcPts val="150"/>
              </a:spcAft>
            </a:pPr>
            <a:r>
              <a:rPr lang="en-US" sz="600">
                <a:solidFill>
                  <a:schemeClr val="tx1">
                    <a:lumMod val="75000"/>
                    <a:lumOff val="25000"/>
                  </a:schemeClr>
                </a:solidFill>
                <a:latin typeface="Century Gothic" panose="020B0502020202020204" pitchFamily="34" charset="0"/>
              </a:rPr>
              <a:t>0</a:t>
            </a:r>
            <a:endParaRPr lang="en-US" sz="400">
              <a:solidFill>
                <a:schemeClr val="tx1">
                  <a:lumMod val="75000"/>
                  <a:lumOff val="25000"/>
                </a:schemeClr>
              </a:solidFill>
              <a:latin typeface="Century Gothic" panose="020B0502020202020204" pitchFamily="34" charset="0"/>
            </a:endParaRPr>
          </a:p>
        </p:txBody>
      </p:sp>
    </p:spTree>
    <p:extLst>
      <p:ext uri="{BB962C8B-B14F-4D97-AF65-F5344CB8AC3E}">
        <p14:creationId xmlns:p14="http://schemas.microsoft.com/office/powerpoint/2010/main" val="1187621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5C977A89-E316-AC57-8524-55B0985AD7FA}"/>
              </a:ext>
            </a:extLst>
          </p:cNvPr>
          <p:cNvGrpSpPr/>
          <p:nvPr/>
        </p:nvGrpSpPr>
        <p:grpSpPr>
          <a:xfrm>
            <a:off x="248855" y="369836"/>
            <a:ext cx="11057144" cy="6061678"/>
            <a:chOff x="248855" y="369836"/>
            <a:chExt cx="11057144" cy="6061678"/>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358586" y="369836"/>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a:t>
              </a:r>
              <a:endParaRPr lang="en-US">
                <a:solidFill>
                  <a:srgbClr val="000000"/>
                </a:solidFill>
                <a:latin typeface="Calibri Light" panose="020F0302020204030204"/>
                <a:cs typeface="Calibri Light" panose="020F0302020204030204"/>
              </a:endParaRPr>
            </a:p>
            <a:p>
              <a:r>
                <a:rPr lang="en-US" sz="1600">
                  <a:solidFill>
                    <a:schemeClr val="tx1">
                      <a:lumMod val="75000"/>
                      <a:lumOff val="25000"/>
                    </a:schemeClr>
                  </a:solidFill>
                  <a:latin typeface="Century Gothic"/>
                  <a:cs typeface="Calibri Light"/>
                </a:rPr>
                <a:t> </a:t>
              </a:r>
              <a:r>
                <a:rPr lang="en-US" sz="1600">
                  <a:solidFill>
                    <a:srgbClr val="776504"/>
                  </a:solidFill>
                  <a:latin typeface="Century Gothic"/>
                  <a:cs typeface="Calibri Light"/>
                </a:rPr>
                <a:t> Discharge</a:t>
              </a:r>
            </a:p>
          </p:txBody>
        </p:sp>
        <p:graphicFrame>
          <p:nvGraphicFramePr>
            <p:cNvPr id="4" name="Chart 3">
              <a:extLst>
                <a:ext uri="{FF2B5EF4-FFF2-40B4-BE49-F238E27FC236}">
                  <a16:creationId xmlns:a16="http://schemas.microsoft.com/office/drawing/2014/main" id="{1210D510-F2FF-4568-4926-828F425A191A}"/>
                </a:ext>
              </a:extLst>
            </p:cNvPr>
            <p:cNvGraphicFramePr>
              <a:graphicFrameLocks/>
            </p:cNvGraphicFramePr>
            <p:nvPr>
              <p:extLst>
                <p:ext uri="{D42A27DB-BD31-4B8C-83A1-F6EECF244321}">
                  <p14:modId xmlns:p14="http://schemas.microsoft.com/office/powerpoint/2010/main" val="1149971814"/>
                </p:ext>
              </p:extLst>
            </p:nvPr>
          </p:nvGraphicFramePr>
          <p:xfrm>
            <a:off x="443345" y="1083211"/>
            <a:ext cx="10361621" cy="26956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a:extLst>
                <a:ext uri="{FF2B5EF4-FFF2-40B4-BE49-F238E27FC236}">
                  <a16:creationId xmlns:a16="http://schemas.microsoft.com/office/drawing/2014/main" id="{D390F279-5A19-6FDD-A5A6-7DA397E88FB4}"/>
                </a:ext>
              </a:extLst>
            </p:cNvPr>
            <p:cNvGraphicFramePr>
              <a:graphicFrameLocks/>
            </p:cNvGraphicFramePr>
            <p:nvPr>
              <p:extLst>
                <p:ext uri="{D42A27DB-BD31-4B8C-83A1-F6EECF244321}">
                  <p14:modId xmlns:p14="http://schemas.microsoft.com/office/powerpoint/2010/main" val="2326682478"/>
                </p:ext>
              </p:extLst>
            </p:nvPr>
          </p:nvGraphicFramePr>
          <p:xfrm>
            <a:off x="443345" y="3778898"/>
            <a:ext cx="10361621" cy="2652616"/>
          </p:xfrm>
          <a:graphic>
            <a:graphicData uri="http://schemas.openxmlformats.org/drawingml/2006/chart">
              <c:chart xmlns:c="http://schemas.openxmlformats.org/drawingml/2006/chart" xmlns:r="http://schemas.openxmlformats.org/officeDocument/2006/relationships" r:id="rId4"/>
            </a:graphicData>
          </a:graphic>
        </p:graphicFrame>
        <p:sp>
          <p:nvSpPr>
            <p:cNvPr id="9" name="Rectangle 8">
              <a:extLst>
                <a:ext uri="{FF2B5EF4-FFF2-40B4-BE49-F238E27FC236}">
                  <a16:creationId xmlns:a16="http://schemas.microsoft.com/office/drawing/2014/main" id="{26425BED-3A12-91F5-314C-C630F701A41C}"/>
                </a:ext>
              </a:extLst>
            </p:cNvPr>
            <p:cNvSpPr/>
            <p:nvPr/>
          </p:nvSpPr>
          <p:spPr>
            <a:xfrm>
              <a:off x="248855" y="1009650"/>
              <a:ext cx="11057144" cy="2695687"/>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36399D3-FFCC-3C18-71A0-EAD8FA8E43FA}"/>
                </a:ext>
              </a:extLst>
            </p:cNvPr>
            <p:cNvSpPr txBox="1"/>
            <p:nvPr/>
          </p:nvSpPr>
          <p:spPr>
            <a:xfrm>
              <a:off x="10372447" y="3789815"/>
              <a:ext cx="507833" cy="1926105"/>
            </a:xfrm>
            <a:prstGeom prst="rect">
              <a:avLst/>
            </a:prstGeom>
            <a:solidFill>
              <a:schemeClr val="bg1"/>
            </a:solidFill>
          </p:spPr>
          <p:txBody>
            <a:bodyPr wrap="square" rtlCol="0">
              <a:spAutoFit/>
            </a:bodyPr>
            <a:lstStyle/>
            <a:p>
              <a:pPr>
                <a:lnSpc>
                  <a:spcPts val="1200"/>
                </a:lnSpc>
              </a:pPr>
              <a:r>
                <a:rPr lang="en-US" sz="1000">
                  <a:solidFill>
                    <a:schemeClr val="tx1">
                      <a:lumMod val="75000"/>
                      <a:lumOff val="25000"/>
                    </a:schemeClr>
                  </a:solidFill>
                  <a:latin typeface="Century Gothic" panose="020B0502020202020204" pitchFamily="34" charset="0"/>
                </a:rPr>
                <a:t>100</a:t>
              </a:r>
            </a:p>
            <a:p>
              <a:pPr>
                <a:lnSpc>
                  <a:spcPts val="1200"/>
                </a:lnSpc>
              </a:pPr>
              <a:r>
                <a:rPr lang="en-US" sz="1000">
                  <a:solidFill>
                    <a:schemeClr val="tx1">
                      <a:lumMod val="75000"/>
                      <a:lumOff val="25000"/>
                    </a:schemeClr>
                  </a:solidFill>
                  <a:latin typeface="Century Gothic" panose="020B0502020202020204" pitchFamily="34" charset="0"/>
                </a:rPr>
                <a:t>90</a:t>
              </a:r>
            </a:p>
            <a:p>
              <a:pPr>
                <a:lnSpc>
                  <a:spcPts val="1200"/>
                </a:lnSpc>
              </a:pPr>
              <a:r>
                <a:rPr lang="en-US" sz="1000">
                  <a:solidFill>
                    <a:schemeClr val="tx1">
                      <a:lumMod val="75000"/>
                      <a:lumOff val="25000"/>
                    </a:schemeClr>
                  </a:solidFill>
                  <a:latin typeface="Century Gothic" panose="020B0502020202020204" pitchFamily="34" charset="0"/>
                </a:rPr>
                <a:t>80</a:t>
              </a:r>
            </a:p>
            <a:p>
              <a:pPr>
                <a:lnSpc>
                  <a:spcPts val="1200"/>
                </a:lnSpc>
              </a:pPr>
              <a:r>
                <a:rPr lang="en-US" sz="1000">
                  <a:solidFill>
                    <a:schemeClr val="tx1">
                      <a:lumMod val="75000"/>
                      <a:lumOff val="25000"/>
                    </a:schemeClr>
                  </a:solidFill>
                  <a:latin typeface="Century Gothic" panose="020B0502020202020204" pitchFamily="34" charset="0"/>
                </a:rPr>
                <a:t>70</a:t>
              </a:r>
            </a:p>
            <a:p>
              <a:pPr>
                <a:lnSpc>
                  <a:spcPts val="1200"/>
                </a:lnSpc>
              </a:pPr>
              <a:r>
                <a:rPr lang="en-US" sz="1000">
                  <a:solidFill>
                    <a:schemeClr val="tx1">
                      <a:lumMod val="75000"/>
                      <a:lumOff val="25000"/>
                    </a:schemeClr>
                  </a:solidFill>
                  <a:latin typeface="Century Gothic" panose="020B0502020202020204" pitchFamily="34" charset="0"/>
                </a:rPr>
                <a:t>60</a:t>
              </a:r>
            </a:p>
            <a:p>
              <a:pPr>
                <a:lnSpc>
                  <a:spcPts val="1200"/>
                </a:lnSpc>
              </a:pPr>
              <a:r>
                <a:rPr lang="en-US" sz="1000">
                  <a:solidFill>
                    <a:schemeClr val="tx1">
                      <a:lumMod val="75000"/>
                      <a:lumOff val="25000"/>
                    </a:schemeClr>
                  </a:solidFill>
                  <a:latin typeface="Century Gothic" panose="020B0502020202020204" pitchFamily="34" charset="0"/>
                </a:rPr>
                <a:t>50</a:t>
              </a:r>
            </a:p>
            <a:p>
              <a:pPr>
                <a:lnSpc>
                  <a:spcPts val="1200"/>
                </a:lnSpc>
              </a:pPr>
              <a:r>
                <a:rPr lang="en-US" sz="1000">
                  <a:solidFill>
                    <a:schemeClr val="tx1">
                      <a:lumMod val="75000"/>
                      <a:lumOff val="25000"/>
                    </a:schemeClr>
                  </a:solidFill>
                  <a:latin typeface="Century Gothic" panose="020B0502020202020204" pitchFamily="34" charset="0"/>
                </a:rPr>
                <a:t>40</a:t>
              </a:r>
            </a:p>
            <a:p>
              <a:pPr>
                <a:lnSpc>
                  <a:spcPts val="1200"/>
                </a:lnSpc>
              </a:pPr>
              <a:r>
                <a:rPr lang="en-US" sz="1000">
                  <a:solidFill>
                    <a:schemeClr val="tx1">
                      <a:lumMod val="75000"/>
                      <a:lumOff val="25000"/>
                    </a:schemeClr>
                  </a:solidFill>
                  <a:latin typeface="Century Gothic" panose="020B0502020202020204" pitchFamily="34" charset="0"/>
                </a:rPr>
                <a:t>30</a:t>
              </a:r>
            </a:p>
            <a:p>
              <a:pPr>
                <a:lnSpc>
                  <a:spcPts val="1200"/>
                </a:lnSpc>
              </a:pPr>
              <a:r>
                <a:rPr lang="en-US" sz="1000">
                  <a:solidFill>
                    <a:schemeClr val="tx1">
                      <a:lumMod val="75000"/>
                      <a:lumOff val="25000"/>
                    </a:schemeClr>
                  </a:solidFill>
                  <a:latin typeface="Century Gothic" panose="020B0502020202020204" pitchFamily="34" charset="0"/>
                </a:rPr>
                <a:t>20</a:t>
              </a:r>
            </a:p>
            <a:p>
              <a:pPr>
                <a:lnSpc>
                  <a:spcPts val="1200"/>
                </a:lnSpc>
              </a:pPr>
              <a:r>
                <a:rPr lang="en-US" sz="1000">
                  <a:solidFill>
                    <a:schemeClr val="tx1">
                      <a:lumMod val="75000"/>
                      <a:lumOff val="25000"/>
                    </a:schemeClr>
                  </a:solidFill>
                  <a:latin typeface="Century Gothic" panose="020B0502020202020204" pitchFamily="34" charset="0"/>
                </a:rPr>
                <a:t>10</a:t>
              </a:r>
            </a:p>
            <a:p>
              <a:pPr>
                <a:lnSpc>
                  <a:spcPts val="12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8" name="TextBox 7">
              <a:extLst>
                <a:ext uri="{FF2B5EF4-FFF2-40B4-BE49-F238E27FC236}">
                  <a16:creationId xmlns:a16="http://schemas.microsoft.com/office/drawing/2014/main" id="{1D4CD0CA-07A5-F888-F1D4-78EB0E285D11}"/>
                </a:ext>
              </a:extLst>
            </p:cNvPr>
            <p:cNvSpPr txBox="1"/>
            <p:nvPr/>
          </p:nvSpPr>
          <p:spPr>
            <a:xfrm rot="16200000">
              <a:off x="10235574" y="4317477"/>
              <a:ext cx="1345799" cy="492443"/>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sz="1600">
                <a:solidFill>
                  <a:schemeClr val="tx1">
                    <a:lumMod val="75000"/>
                    <a:lumOff val="25000"/>
                  </a:schemeClr>
                </a:solidFill>
              </a:endParaRPr>
            </a:p>
          </p:txBody>
        </p:sp>
        <p:sp>
          <p:nvSpPr>
            <p:cNvPr id="7" name="TextBox 6">
              <a:extLst>
                <a:ext uri="{FF2B5EF4-FFF2-40B4-BE49-F238E27FC236}">
                  <a16:creationId xmlns:a16="http://schemas.microsoft.com/office/drawing/2014/main" id="{80F3C472-B559-396D-C2D6-171FAE3E5144}"/>
                </a:ext>
              </a:extLst>
            </p:cNvPr>
            <p:cNvSpPr txBox="1"/>
            <p:nvPr/>
          </p:nvSpPr>
          <p:spPr>
            <a:xfrm rot="5400000">
              <a:off x="10056830" y="4824862"/>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SE Watershed</a:t>
              </a:r>
            </a:p>
          </p:txBody>
        </p:sp>
        <p:sp>
          <p:nvSpPr>
            <p:cNvPr id="23" name="TextBox 22">
              <a:extLst>
                <a:ext uri="{FF2B5EF4-FFF2-40B4-BE49-F238E27FC236}">
                  <a16:creationId xmlns:a16="http://schemas.microsoft.com/office/drawing/2014/main" id="{4A5A1B30-99D4-C201-7EDE-82AC328B5FEE}"/>
                </a:ext>
              </a:extLst>
            </p:cNvPr>
            <p:cNvSpPr txBox="1"/>
            <p:nvPr/>
          </p:nvSpPr>
          <p:spPr>
            <a:xfrm>
              <a:off x="386766" y="1021725"/>
              <a:ext cx="507833" cy="1977401"/>
            </a:xfrm>
            <a:prstGeom prst="rect">
              <a:avLst/>
            </a:prstGeom>
            <a:solidFill>
              <a:schemeClr val="bg1"/>
            </a:solidFill>
          </p:spPr>
          <p:txBody>
            <a:bodyPr wrap="square" rtlCol="0">
              <a:spAutoFit/>
            </a:bodyPr>
            <a:lstStyle/>
            <a:p>
              <a:pPr algn="r">
                <a:lnSpc>
                  <a:spcPts val="1700"/>
                </a:lnSpc>
              </a:pPr>
              <a:r>
                <a:rPr lang="en-US" sz="1000">
                  <a:solidFill>
                    <a:schemeClr val="tx1">
                      <a:lumMod val="75000"/>
                      <a:lumOff val="25000"/>
                    </a:schemeClr>
                  </a:solidFill>
                  <a:latin typeface="Century Gothic" panose="020B0502020202020204" pitchFamily="34" charset="0"/>
                </a:rPr>
                <a:t>7000</a:t>
              </a:r>
            </a:p>
            <a:p>
              <a:pPr algn="r">
                <a:lnSpc>
                  <a:spcPts val="1700"/>
                </a:lnSpc>
              </a:pPr>
              <a:r>
                <a:rPr lang="en-US" sz="1000">
                  <a:solidFill>
                    <a:schemeClr val="tx1">
                      <a:lumMod val="75000"/>
                      <a:lumOff val="25000"/>
                    </a:schemeClr>
                  </a:solidFill>
                  <a:latin typeface="Century Gothic" panose="020B0502020202020204" pitchFamily="34" charset="0"/>
                </a:rPr>
                <a:t>6000</a:t>
              </a:r>
            </a:p>
            <a:p>
              <a:pPr algn="r">
                <a:lnSpc>
                  <a:spcPts val="1700"/>
                </a:lnSpc>
              </a:pPr>
              <a:r>
                <a:rPr lang="en-US" sz="1000">
                  <a:solidFill>
                    <a:schemeClr val="tx1">
                      <a:lumMod val="75000"/>
                      <a:lumOff val="25000"/>
                    </a:schemeClr>
                  </a:solidFill>
                  <a:latin typeface="Century Gothic" panose="020B0502020202020204" pitchFamily="34" charset="0"/>
                </a:rPr>
                <a:t>5000</a:t>
              </a:r>
            </a:p>
            <a:p>
              <a:pPr algn="r">
                <a:lnSpc>
                  <a:spcPts val="1700"/>
                </a:lnSpc>
              </a:pPr>
              <a:r>
                <a:rPr lang="en-US" sz="1000">
                  <a:solidFill>
                    <a:schemeClr val="tx1">
                      <a:lumMod val="75000"/>
                      <a:lumOff val="25000"/>
                    </a:schemeClr>
                  </a:solidFill>
                  <a:latin typeface="Century Gothic" panose="020B0502020202020204" pitchFamily="34" charset="0"/>
                </a:rPr>
                <a:t>4000</a:t>
              </a:r>
            </a:p>
            <a:p>
              <a:pPr algn="r">
                <a:lnSpc>
                  <a:spcPts val="1700"/>
                </a:lnSpc>
              </a:pPr>
              <a:r>
                <a:rPr lang="en-US" sz="1000">
                  <a:solidFill>
                    <a:schemeClr val="tx1">
                      <a:lumMod val="75000"/>
                      <a:lumOff val="25000"/>
                    </a:schemeClr>
                  </a:solidFill>
                  <a:latin typeface="Century Gothic" panose="020B0502020202020204" pitchFamily="34" charset="0"/>
                </a:rPr>
                <a:t>3000</a:t>
              </a:r>
            </a:p>
            <a:p>
              <a:pPr algn="r">
                <a:lnSpc>
                  <a:spcPts val="1700"/>
                </a:lnSpc>
              </a:pPr>
              <a:r>
                <a:rPr lang="en-US" sz="1000">
                  <a:solidFill>
                    <a:schemeClr val="tx1">
                      <a:lumMod val="75000"/>
                      <a:lumOff val="25000"/>
                    </a:schemeClr>
                  </a:solidFill>
                  <a:latin typeface="Century Gothic" panose="020B0502020202020204" pitchFamily="34" charset="0"/>
                </a:rPr>
                <a:t>2000</a:t>
              </a:r>
            </a:p>
            <a:p>
              <a:pPr algn="r">
                <a:lnSpc>
                  <a:spcPts val="1700"/>
                </a:lnSpc>
              </a:pPr>
              <a:r>
                <a:rPr lang="en-US" sz="1000">
                  <a:solidFill>
                    <a:schemeClr val="tx1">
                      <a:lumMod val="75000"/>
                      <a:lumOff val="25000"/>
                    </a:schemeClr>
                  </a:solidFill>
                  <a:latin typeface="Century Gothic" panose="020B0502020202020204" pitchFamily="34" charset="0"/>
                </a:rPr>
                <a:t>1000</a:t>
              </a:r>
            </a:p>
            <a:p>
              <a:pPr algn="r">
                <a:lnSpc>
                  <a:spcPts val="17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14" name="TextBox 13">
              <a:extLst>
                <a:ext uri="{FF2B5EF4-FFF2-40B4-BE49-F238E27FC236}">
                  <a16:creationId xmlns:a16="http://schemas.microsoft.com/office/drawing/2014/main" id="{118462CC-A208-7116-9C48-96D3457E6100}"/>
                </a:ext>
              </a:extLst>
            </p:cNvPr>
            <p:cNvSpPr txBox="1"/>
            <p:nvPr/>
          </p:nvSpPr>
          <p:spPr>
            <a:xfrm rot="16200000">
              <a:off x="-322467" y="1385887"/>
              <a:ext cx="1709882" cy="523220"/>
            </a:xfrm>
            <a:prstGeom prst="rect">
              <a:avLst/>
            </a:prstGeom>
            <a:noFill/>
          </p:spPr>
          <p:txBody>
            <a:bodyPr wrap="square" rtlCol="0">
              <a:spAutoFit/>
            </a:bodyPr>
            <a:lstStyle/>
            <a:p>
              <a:r>
                <a:rPr lang="en-US" sz="1000" dirty="0">
                  <a:solidFill>
                    <a:schemeClr val="tx1">
                      <a:lumMod val="75000"/>
                      <a:lumOff val="25000"/>
                    </a:schemeClr>
                  </a:solidFill>
                  <a:latin typeface="Century Gothic" panose="020B0502020202020204" pitchFamily="34" charset="0"/>
                </a:rPr>
                <a:t>Discharge</a:t>
              </a:r>
            </a:p>
            <a:p>
              <a:endParaRPr lang="en-US" dirty="0">
                <a:solidFill>
                  <a:schemeClr val="tx1">
                    <a:lumMod val="75000"/>
                    <a:lumOff val="25000"/>
                  </a:schemeClr>
                </a:solidFill>
              </a:endParaRPr>
            </a:p>
          </p:txBody>
        </p:sp>
        <p:sp>
          <p:nvSpPr>
            <p:cNvPr id="24" name="TextBox 23">
              <a:extLst>
                <a:ext uri="{FF2B5EF4-FFF2-40B4-BE49-F238E27FC236}">
                  <a16:creationId xmlns:a16="http://schemas.microsoft.com/office/drawing/2014/main" id="{3A4530A5-ABB1-FABD-EE90-9ED5AE0AF6A6}"/>
                </a:ext>
              </a:extLst>
            </p:cNvPr>
            <p:cNvSpPr txBox="1"/>
            <p:nvPr/>
          </p:nvSpPr>
          <p:spPr>
            <a:xfrm rot="16200000">
              <a:off x="5337218" y="-2115424"/>
              <a:ext cx="802953" cy="10533846"/>
            </a:xfrm>
            <a:prstGeom prst="rect">
              <a:avLst/>
            </a:prstGeom>
            <a:solidFill>
              <a:schemeClr val="bg1"/>
            </a:solidFill>
          </p:spPr>
          <p:txBody>
            <a:bodyPr wrap="square" rtlCol="0">
              <a:spAutoFit/>
            </a:bodyPr>
            <a:lstStyle/>
            <a:p>
              <a:pPr algn="r">
                <a:lnSpc>
                  <a:spcPts val="2200"/>
                </a:lnSpc>
              </a:pPr>
              <a:endParaRPr lang="en-US" sz="1000" dirty="0">
                <a:solidFill>
                  <a:schemeClr val="tx1">
                    <a:lumMod val="75000"/>
                    <a:lumOff val="25000"/>
                  </a:schemeClr>
                </a:solidFill>
                <a:latin typeface="Century Gothic" panose="020B0502020202020204" pitchFamily="34" charset="0"/>
              </a:endParaRPr>
            </a:p>
            <a:p>
              <a:pPr algn="r">
                <a:lnSpc>
                  <a:spcPts val="2200"/>
                </a:lnSpc>
              </a:pPr>
              <a:r>
                <a:rPr lang="en-US" sz="1000" dirty="0">
                  <a:solidFill>
                    <a:schemeClr val="tx1">
                      <a:lumMod val="75000"/>
                      <a:lumOff val="25000"/>
                    </a:schemeClr>
                  </a:solidFill>
                  <a:latin typeface="Century Gothic" panose="020B0502020202020204" pitchFamily="34" charset="0"/>
                </a:rPr>
                <a:t>1/1/2019</a:t>
              </a:r>
            </a:p>
            <a:p>
              <a:pPr algn="r">
                <a:lnSpc>
                  <a:spcPts val="2200"/>
                </a:lnSpc>
              </a:pPr>
              <a:r>
                <a:rPr lang="en-US" sz="1000" dirty="0">
                  <a:solidFill>
                    <a:schemeClr val="tx1">
                      <a:lumMod val="75000"/>
                      <a:lumOff val="25000"/>
                    </a:schemeClr>
                  </a:solidFill>
                  <a:latin typeface="Century Gothic" panose="020B0502020202020204" pitchFamily="34" charset="0"/>
                </a:rPr>
                <a:t>2/1/2019</a:t>
              </a:r>
            </a:p>
            <a:p>
              <a:pPr algn="r">
                <a:lnSpc>
                  <a:spcPts val="2200"/>
                </a:lnSpc>
              </a:pPr>
              <a:r>
                <a:rPr lang="en-US" sz="1000" dirty="0">
                  <a:solidFill>
                    <a:schemeClr val="tx1">
                      <a:lumMod val="75000"/>
                      <a:lumOff val="25000"/>
                    </a:schemeClr>
                  </a:solidFill>
                  <a:latin typeface="Century Gothic" panose="020B0502020202020204" pitchFamily="34" charset="0"/>
                </a:rPr>
                <a:t>3/1/2019</a:t>
              </a:r>
            </a:p>
            <a:p>
              <a:pPr algn="r">
                <a:lnSpc>
                  <a:spcPts val="2200"/>
                </a:lnSpc>
              </a:pPr>
              <a:r>
                <a:rPr lang="en-US" sz="1000" dirty="0">
                  <a:solidFill>
                    <a:schemeClr val="tx1">
                      <a:lumMod val="75000"/>
                      <a:lumOff val="25000"/>
                    </a:schemeClr>
                  </a:solidFill>
                  <a:latin typeface="Century Gothic" panose="020B0502020202020204" pitchFamily="34" charset="0"/>
                </a:rPr>
                <a:t>4/1/2019</a:t>
              </a:r>
            </a:p>
            <a:p>
              <a:pPr algn="r">
                <a:lnSpc>
                  <a:spcPts val="2200"/>
                </a:lnSpc>
              </a:pPr>
              <a:r>
                <a:rPr lang="en-US" sz="1000" dirty="0">
                  <a:solidFill>
                    <a:schemeClr val="tx1">
                      <a:lumMod val="75000"/>
                      <a:lumOff val="25000"/>
                    </a:schemeClr>
                  </a:solidFill>
                  <a:latin typeface="Century Gothic" panose="020B0502020202020204" pitchFamily="34" charset="0"/>
                </a:rPr>
                <a:t>5/1/2019</a:t>
              </a:r>
            </a:p>
            <a:p>
              <a:pPr algn="r">
                <a:lnSpc>
                  <a:spcPts val="2200"/>
                </a:lnSpc>
              </a:pPr>
              <a:r>
                <a:rPr lang="en-US" sz="1000" dirty="0">
                  <a:solidFill>
                    <a:schemeClr val="tx1">
                      <a:lumMod val="75000"/>
                      <a:lumOff val="25000"/>
                    </a:schemeClr>
                  </a:solidFill>
                  <a:latin typeface="Century Gothic" panose="020B0502020202020204" pitchFamily="34" charset="0"/>
                </a:rPr>
                <a:t>6/1/2019</a:t>
              </a:r>
            </a:p>
            <a:p>
              <a:pPr algn="r">
                <a:lnSpc>
                  <a:spcPts val="2200"/>
                </a:lnSpc>
              </a:pPr>
              <a:r>
                <a:rPr lang="en-US" sz="1000" dirty="0">
                  <a:solidFill>
                    <a:schemeClr val="tx1">
                      <a:lumMod val="75000"/>
                      <a:lumOff val="25000"/>
                    </a:schemeClr>
                  </a:solidFill>
                  <a:latin typeface="Century Gothic" panose="020B0502020202020204" pitchFamily="34" charset="0"/>
                </a:rPr>
                <a:t>7/1/2019</a:t>
              </a:r>
            </a:p>
            <a:p>
              <a:pPr algn="r">
                <a:lnSpc>
                  <a:spcPts val="2200"/>
                </a:lnSpc>
              </a:pPr>
              <a:r>
                <a:rPr lang="en-US" sz="1000" dirty="0">
                  <a:solidFill>
                    <a:schemeClr val="tx1">
                      <a:lumMod val="75000"/>
                      <a:lumOff val="25000"/>
                    </a:schemeClr>
                  </a:solidFill>
                  <a:latin typeface="Century Gothic" panose="020B0502020202020204" pitchFamily="34" charset="0"/>
                </a:rPr>
                <a:t>8/1/2019</a:t>
              </a:r>
            </a:p>
            <a:p>
              <a:pPr algn="r">
                <a:lnSpc>
                  <a:spcPts val="2200"/>
                </a:lnSpc>
              </a:pPr>
              <a:r>
                <a:rPr lang="en-US" sz="1000" dirty="0">
                  <a:solidFill>
                    <a:schemeClr val="tx1">
                      <a:lumMod val="75000"/>
                      <a:lumOff val="25000"/>
                    </a:schemeClr>
                  </a:solidFill>
                  <a:latin typeface="Century Gothic" panose="020B0502020202020204" pitchFamily="34" charset="0"/>
                </a:rPr>
                <a:t>9/1/2019</a:t>
              </a:r>
            </a:p>
            <a:p>
              <a:pPr algn="r">
                <a:lnSpc>
                  <a:spcPts val="2200"/>
                </a:lnSpc>
              </a:pPr>
              <a:r>
                <a:rPr lang="en-US" sz="1000" dirty="0">
                  <a:solidFill>
                    <a:schemeClr val="tx1">
                      <a:lumMod val="75000"/>
                      <a:lumOff val="25000"/>
                    </a:schemeClr>
                  </a:solidFill>
                  <a:latin typeface="Century Gothic" panose="020B0502020202020204" pitchFamily="34" charset="0"/>
                </a:rPr>
                <a:t>10/1/2019</a:t>
              </a:r>
            </a:p>
            <a:p>
              <a:pPr algn="r">
                <a:lnSpc>
                  <a:spcPts val="2200"/>
                </a:lnSpc>
              </a:pPr>
              <a:r>
                <a:rPr lang="en-US" sz="1000" dirty="0">
                  <a:solidFill>
                    <a:schemeClr val="tx1">
                      <a:lumMod val="75000"/>
                      <a:lumOff val="25000"/>
                    </a:schemeClr>
                  </a:solidFill>
                  <a:latin typeface="Century Gothic" panose="020B0502020202020204" pitchFamily="34" charset="0"/>
                </a:rPr>
                <a:t>11/1/2019</a:t>
              </a:r>
            </a:p>
            <a:p>
              <a:pPr algn="r">
                <a:lnSpc>
                  <a:spcPts val="2200"/>
                </a:lnSpc>
              </a:pPr>
              <a:r>
                <a:rPr lang="en-US" sz="1000" dirty="0">
                  <a:solidFill>
                    <a:schemeClr val="tx1">
                      <a:lumMod val="75000"/>
                      <a:lumOff val="25000"/>
                    </a:schemeClr>
                  </a:solidFill>
                  <a:latin typeface="Century Gothic" panose="020B0502020202020204" pitchFamily="34" charset="0"/>
                </a:rPr>
                <a:t>12/1/2019</a:t>
              </a:r>
            </a:p>
            <a:p>
              <a:pPr algn="r">
                <a:lnSpc>
                  <a:spcPts val="2200"/>
                </a:lnSpc>
              </a:pPr>
              <a:r>
                <a:rPr lang="en-US" sz="1000" dirty="0">
                  <a:solidFill>
                    <a:schemeClr val="tx1">
                      <a:lumMod val="75000"/>
                      <a:lumOff val="25000"/>
                    </a:schemeClr>
                  </a:solidFill>
                  <a:latin typeface="Century Gothic" panose="020B0502020202020204" pitchFamily="34" charset="0"/>
                </a:rPr>
                <a:t>1/1/2020</a:t>
              </a:r>
            </a:p>
            <a:p>
              <a:pPr algn="r">
                <a:lnSpc>
                  <a:spcPts val="2200"/>
                </a:lnSpc>
              </a:pPr>
              <a:r>
                <a:rPr lang="en-US" sz="1000" dirty="0">
                  <a:solidFill>
                    <a:schemeClr val="tx1">
                      <a:lumMod val="75000"/>
                      <a:lumOff val="25000"/>
                    </a:schemeClr>
                  </a:solidFill>
                  <a:latin typeface="Century Gothic" panose="020B0502020202020204" pitchFamily="34" charset="0"/>
                </a:rPr>
                <a:t>2/1/2020</a:t>
              </a:r>
            </a:p>
            <a:p>
              <a:pPr algn="r">
                <a:lnSpc>
                  <a:spcPts val="2200"/>
                </a:lnSpc>
              </a:pPr>
              <a:r>
                <a:rPr lang="en-US" sz="1000" dirty="0">
                  <a:solidFill>
                    <a:schemeClr val="tx1">
                      <a:lumMod val="75000"/>
                      <a:lumOff val="25000"/>
                    </a:schemeClr>
                  </a:solidFill>
                  <a:latin typeface="Century Gothic" panose="020B0502020202020204" pitchFamily="34" charset="0"/>
                </a:rPr>
                <a:t>3/1/2020</a:t>
              </a:r>
            </a:p>
            <a:p>
              <a:pPr algn="r">
                <a:lnSpc>
                  <a:spcPts val="2200"/>
                </a:lnSpc>
              </a:pPr>
              <a:r>
                <a:rPr lang="en-US" sz="1000" dirty="0">
                  <a:solidFill>
                    <a:schemeClr val="tx1">
                      <a:lumMod val="75000"/>
                      <a:lumOff val="25000"/>
                    </a:schemeClr>
                  </a:solidFill>
                  <a:latin typeface="Century Gothic" panose="020B0502020202020204" pitchFamily="34" charset="0"/>
                </a:rPr>
                <a:t>4/1/2020</a:t>
              </a:r>
            </a:p>
            <a:p>
              <a:pPr algn="r">
                <a:lnSpc>
                  <a:spcPts val="2200"/>
                </a:lnSpc>
              </a:pPr>
              <a:r>
                <a:rPr lang="en-US" sz="1000" dirty="0">
                  <a:solidFill>
                    <a:schemeClr val="tx1">
                      <a:lumMod val="75000"/>
                      <a:lumOff val="25000"/>
                    </a:schemeClr>
                  </a:solidFill>
                  <a:latin typeface="Century Gothic" panose="020B0502020202020204" pitchFamily="34" charset="0"/>
                </a:rPr>
                <a:t>5/1/2020</a:t>
              </a:r>
            </a:p>
            <a:p>
              <a:pPr algn="r">
                <a:lnSpc>
                  <a:spcPts val="2200"/>
                </a:lnSpc>
              </a:pPr>
              <a:r>
                <a:rPr lang="en-US" sz="1000" dirty="0">
                  <a:solidFill>
                    <a:schemeClr val="tx1">
                      <a:lumMod val="75000"/>
                      <a:lumOff val="25000"/>
                    </a:schemeClr>
                  </a:solidFill>
                  <a:latin typeface="Century Gothic" panose="020B0502020202020204" pitchFamily="34" charset="0"/>
                </a:rPr>
                <a:t>6/1/2020</a:t>
              </a:r>
            </a:p>
            <a:p>
              <a:pPr algn="r">
                <a:lnSpc>
                  <a:spcPts val="2200"/>
                </a:lnSpc>
              </a:pPr>
              <a:r>
                <a:rPr lang="en-US" sz="1000" dirty="0">
                  <a:solidFill>
                    <a:schemeClr val="tx1">
                      <a:lumMod val="75000"/>
                      <a:lumOff val="25000"/>
                    </a:schemeClr>
                  </a:solidFill>
                  <a:latin typeface="Century Gothic" panose="020B0502020202020204" pitchFamily="34" charset="0"/>
                </a:rPr>
                <a:t>7/1/2020</a:t>
              </a:r>
            </a:p>
            <a:p>
              <a:pPr algn="r">
                <a:lnSpc>
                  <a:spcPts val="2200"/>
                </a:lnSpc>
              </a:pPr>
              <a:r>
                <a:rPr lang="en-US" sz="1000" dirty="0">
                  <a:solidFill>
                    <a:schemeClr val="tx1">
                      <a:lumMod val="75000"/>
                      <a:lumOff val="25000"/>
                    </a:schemeClr>
                  </a:solidFill>
                  <a:latin typeface="Century Gothic" panose="020B0502020202020204" pitchFamily="34" charset="0"/>
                </a:rPr>
                <a:t>8/1/2020</a:t>
              </a:r>
            </a:p>
            <a:p>
              <a:pPr algn="r">
                <a:lnSpc>
                  <a:spcPts val="2200"/>
                </a:lnSpc>
              </a:pPr>
              <a:r>
                <a:rPr lang="en-US" sz="1000" dirty="0">
                  <a:solidFill>
                    <a:schemeClr val="tx1">
                      <a:lumMod val="75000"/>
                      <a:lumOff val="25000"/>
                    </a:schemeClr>
                  </a:solidFill>
                  <a:latin typeface="Century Gothic" panose="020B0502020202020204" pitchFamily="34" charset="0"/>
                </a:rPr>
                <a:t>9/1/2020</a:t>
              </a:r>
            </a:p>
            <a:p>
              <a:pPr algn="r">
                <a:lnSpc>
                  <a:spcPts val="2200"/>
                </a:lnSpc>
              </a:pPr>
              <a:r>
                <a:rPr lang="en-US" sz="1000" dirty="0">
                  <a:solidFill>
                    <a:schemeClr val="tx1">
                      <a:lumMod val="75000"/>
                      <a:lumOff val="25000"/>
                    </a:schemeClr>
                  </a:solidFill>
                  <a:latin typeface="Century Gothic" panose="020B0502020202020204" pitchFamily="34" charset="0"/>
                </a:rPr>
                <a:t>10/1/2020</a:t>
              </a:r>
            </a:p>
            <a:p>
              <a:pPr algn="r">
                <a:lnSpc>
                  <a:spcPts val="2200"/>
                </a:lnSpc>
              </a:pPr>
              <a:r>
                <a:rPr lang="en-US" sz="1000" dirty="0">
                  <a:solidFill>
                    <a:schemeClr val="tx1">
                      <a:lumMod val="75000"/>
                      <a:lumOff val="25000"/>
                    </a:schemeClr>
                  </a:solidFill>
                  <a:latin typeface="Century Gothic" panose="020B0502020202020204" pitchFamily="34" charset="0"/>
                </a:rPr>
                <a:t>11/1/2020</a:t>
              </a:r>
            </a:p>
            <a:p>
              <a:pPr algn="r">
                <a:lnSpc>
                  <a:spcPts val="2200"/>
                </a:lnSpc>
              </a:pPr>
              <a:r>
                <a:rPr lang="en-US" sz="1000" dirty="0">
                  <a:solidFill>
                    <a:schemeClr val="tx1">
                      <a:lumMod val="75000"/>
                      <a:lumOff val="25000"/>
                    </a:schemeClr>
                  </a:solidFill>
                  <a:latin typeface="Century Gothic" panose="020B0502020202020204" pitchFamily="34" charset="0"/>
                </a:rPr>
                <a:t>12/1/2020</a:t>
              </a:r>
            </a:p>
            <a:p>
              <a:pPr algn="r">
                <a:lnSpc>
                  <a:spcPts val="2200"/>
                </a:lnSpc>
              </a:pPr>
              <a:r>
                <a:rPr lang="en-US" sz="1000" dirty="0">
                  <a:solidFill>
                    <a:schemeClr val="tx1">
                      <a:lumMod val="75000"/>
                      <a:lumOff val="25000"/>
                    </a:schemeClr>
                  </a:solidFill>
                  <a:latin typeface="Century Gothic" panose="020B0502020202020204" pitchFamily="34" charset="0"/>
                </a:rPr>
                <a:t>1/1/2021</a:t>
              </a:r>
            </a:p>
            <a:p>
              <a:pPr algn="r">
                <a:lnSpc>
                  <a:spcPts val="2200"/>
                </a:lnSpc>
              </a:pPr>
              <a:r>
                <a:rPr lang="en-US" sz="1000" dirty="0">
                  <a:solidFill>
                    <a:schemeClr val="tx1">
                      <a:lumMod val="75000"/>
                      <a:lumOff val="25000"/>
                    </a:schemeClr>
                  </a:solidFill>
                  <a:latin typeface="Century Gothic" panose="020B0502020202020204" pitchFamily="34" charset="0"/>
                </a:rPr>
                <a:t>2/1/2021</a:t>
              </a:r>
            </a:p>
            <a:p>
              <a:pPr algn="r">
                <a:lnSpc>
                  <a:spcPts val="2200"/>
                </a:lnSpc>
              </a:pPr>
              <a:r>
                <a:rPr lang="en-US" sz="1000" dirty="0">
                  <a:solidFill>
                    <a:schemeClr val="tx1">
                      <a:lumMod val="75000"/>
                      <a:lumOff val="25000"/>
                    </a:schemeClr>
                  </a:solidFill>
                  <a:latin typeface="Century Gothic" panose="020B0502020202020204" pitchFamily="34" charset="0"/>
                </a:rPr>
                <a:t>3/1/2021</a:t>
              </a:r>
            </a:p>
            <a:p>
              <a:pPr algn="r">
                <a:lnSpc>
                  <a:spcPts val="2200"/>
                </a:lnSpc>
              </a:pPr>
              <a:r>
                <a:rPr lang="en-US" sz="1000" dirty="0">
                  <a:solidFill>
                    <a:schemeClr val="tx1">
                      <a:lumMod val="75000"/>
                      <a:lumOff val="25000"/>
                    </a:schemeClr>
                  </a:solidFill>
                  <a:latin typeface="Century Gothic" panose="020B0502020202020204" pitchFamily="34" charset="0"/>
                </a:rPr>
                <a:t>4/1/2021</a:t>
              </a:r>
            </a:p>
            <a:p>
              <a:pPr algn="r">
                <a:lnSpc>
                  <a:spcPts val="2200"/>
                </a:lnSpc>
              </a:pPr>
              <a:r>
                <a:rPr lang="en-US" sz="1000" dirty="0">
                  <a:solidFill>
                    <a:schemeClr val="tx1">
                      <a:lumMod val="75000"/>
                      <a:lumOff val="25000"/>
                    </a:schemeClr>
                  </a:solidFill>
                  <a:latin typeface="Century Gothic" panose="020B0502020202020204" pitchFamily="34" charset="0"/>
                </a:rPr>
                <a:t>5/1/2021</a:t>
              </a:r>
            </a:p>
            <a:p>
              <a:pPr algn="r">
                <a:lnSpc>
                  <a:spcPts val="2200"/>
                </a:lnSpc>
              </a:pPr>
              <a:r>
                <a:rPr lang="en-US" sz="1000" dirty="0">
                  <a:solidFill>
                    <a:schemeClr val="tx1">
                      <a:lumMod val="75000"/>
                      <a:lumOff val="25000"/>
                    </a:schemeClr>
                  </a:solidFill>
                  <a:latin typeface="Century Gothic" panose="020B0502020202020204" pitchFamily="34" charset="0"/>
                </a:rPr>
                <a:t>6/1/2021</a:t>
              </a:r>
            </a:p>
            <a:p>
              <a:pPr algn="r">
                <a:lnSpc>
                  <a:spcPts val="2200"/>
                </a:lnSpc>
              </a:pPr>
              <a:r>
                <a:rPr lang="en-US" sz="1000" dirty="0">
                  <a:solidFill>
                    <a:schemeClr val="tx1">
                      <a:lumMod val="75000"/>
                      <a:lumOff val="25000"/>
                    </a:schemeClr>
                  </a:solidFill>
                  <a:latin typeface="Century Gothic" panose="020B0502020202020204" pitchFamily="34" charset="0"/>
                </a:rPr>
                <a:t>7/1/2021</a:t>
              </a:r>
            </a:p>
            <a:p>
              <a:pPr algn="r">
                <a:lnSpc>
                  <a:spcPts val="2200"/>
                </a:lnSpc>
              </a:pPr>
              <a:r>
                <a:rPr lang="en-US" sz="1000" dirty="0">
                  <a:solidFill>
                    <a:schemeClr val="tx1">
                      <a:lumMod val="75000"/>
                      <a:lumOff val="25000"/>
                    </a:schemeClr>
                  </a:solidFill>
                  <a:latin typeface="Century Gothic" panose="020B0502020202020204" pitchFamily="34" charset="0"/>
                </a:rPr>
                <a:t>8/1/2021</a:t>
              </a:r>
            </a:p>
            <a:p>
              <a:pPr algn="r">
                <a:lnSpc>
                  <a:spcPts val="2200"/>
                </a:lnSpc>
              </a:pPr>
              <a:r>
                <a:rPr lang="en-US" sz="1000" dirty="0">
                  <a:solidFill>
                    <a:schemeClr val="tx1">
                      <a:lumMod val="75000"/>
                      <a:lumOff val="25000"/>
                    </a:schemeClr>
                  </a:solidFill>
                  <a:latin typeface="Century Gothic" panose="020B0502020202020204" pitchFamily="34" charset="0"/>
                </a:rPr>
                <a:t>9/1/2021</a:t>
              </a:r>
            </a:p>
            <a:p>
              <a:pPr algn="r">
                <a:lnSpc>
                  <a:spcPts val="2200"/>
                </a:lnSpc>
              </a:pPr>
              <a:r>
                <a:rPr lang="en-US" sz="1000" dirty="0">
                  <a:solidFill>
                    <a:schemeClr val="tx1">
                      <a:lumMod val="75000"/>
                      <a:lumOff val="25000"/>
                    </a:schemeClr>
                  </a:solidFill>
                  <a:latin typeface="Century Gothic" panose="020B0502020202020204" pitchFamily="34" charset="0"/>
                </a:rPr>
                <a:t>10/1/2021</a:t>
              </a:r>
            </a:p>
            <a:p>
              <a:pPr algn="r">
                <a:lnSpc>
                  <a:spcPts val="2400"/>
                </a:lnSpc>
              </a:pPr>
              <a:endParaRPr lang="en-US" sz="1000" dirty="0">
                <a:solidFill>
                  <a:schemeClr val="tx1">
                    <a:lumMod val="75000"/>
                    <a:lumOff val="25000"/>
                  </a:schemeClr>
                </a:solidFill>
                <a:latin typeface="Century Gothic" panose="020B0502020202020204" pitchFamily="34" charset="0"/>
              </a:endParaRPr>
            </a:p>
            <a:p>
              <a:pPr algn="r">
                <a:lnSpc>
                  <a:spcPts val="2400"/>
                </a:lnSpc>
              </a:pPr>
              <a:endParaRPr lang="en-US" sz="1000" dirty="0">
                <a:solidFill>
                  <a:schemeClr val="tx1">
                    <a:lumMod val="75000"/>
                    <a:lumOff val="25000"/>
                  </a:schemeClr>
                </a:solidFill>
                <a:latin typeface="Century Gothic" panose="020B0502020202020204" pitchFamily="34" charset="0"/>
              </a:endParaRPr>
            </a:p>
          </p:txBody>
        </p:sp>
        <p:sp>
          <p:nvSpPr>
            <p:cNvPr id="16" name="TextBox 15">
              <a:extLst>
                <a:ext uri="{FF2B5EF4-FFF2-40B4-BE49-F238E27FC236}">
                  <a16:creationId xmlns:a16="http://schemas.microsoft.com/office/drawing/2014/main" id="{C504F14F-4DD2-4F3A-143C-F7017613C720}"/>
                </a:ext>
              </a:extLst>
            </p:cNvPr>
            <p:cNvSpPr txBox="1"/>
            <p:nvPr/>
          </p:nvSpPr>
          <p:spPr>
            <a:xfrm>
              <a:off x="3690674" y="3459307"/>
              <a:ext cx="2183654"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NWBank % Snow Covered Pixels</a:t>
              </a:r>
            </a:p>
          </p:txBody>
        </p:sp>
        <p:sp>
          <p:nvSpPr>
            <p:cNvPr id="19" name="TextBox 18">
              <a:extLst>
                <a:ext uri="{FF2B5EF4-FFF2-40B4-BE49-F238E27FC236}">
                  <a16:creationId xmlns:a16="http://schemas.microsoft.com/office/drawing/2014/main" id="{1AA4E6D6-F18D-F45A-6ED6-47A10A46C0A1}"/>
                </a:ext>
              </a:extLst>
            </p:cNvPr>
            <p:cNvSpPr txBox="1"/>
            <p:nvPr/>
          </p:nvSpPr>
          <p:spPr>
            <a:xfrm>
              <a:off x="6240677" y="3446347"/>
              <a:ext cx="2183654"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Discharge cubic ft per sec</a:t>
              </a:r>
            </a:p>
          </p:txBody>
        </p:sp>
        <p:sp>
          <p:nvSpPr>
            <p:cNvPr id="21" name="TextBox 20">
              <a:extLst>
                <a:ext uri="{FF2B5EF4-FFF2-40B4-BE49-F238E27FC236}">
                  <a16:creationId xmlns:a16="http://schemas.microsoft.com/office/drawing/2014/main" id="{B8D41DEF-7423-6AEA-5B76-4B39BE57ADC4}"/>
                </a:ext>
              </a:extLst>
            </p:cNvPr>
            <p:cNvSpPr txBox="1"/>
            <p:nvPr/>
          </p:nvSpPr>
          <p:spPr>
            <a:xfrm>
              <a:off x="10468754" y="1083020"/>
              <a:ext cx="507833" cy="1926105"/>
            </a:xfrm>
            <a:prstGeom prst="rect">
              <a:avLst/>
            </a:prstGeom>
            <a:solidFill>
              <a:schemeClr val="bg1"/>
            </a:solidFill>
          </p:spPr>
          <p:txBody>
            <a:bodyPr wrap="square" rtlCol="0">
              <a:spAutoFit/>
            </a:bodyPr>
            <a:lstStyle/>
            <a:p>
              <a:pPr>
                <a:lnSpc>
                  <a:spcPts val="1200"/>
                </a:lnSpc>
              </a:pPr>
              <a:r>
                <a:rPr lang="en-US" sz="1000">
                  <a:solidFill>
                    <a:schemeClr val="tx1">
                      <a:lumMod val="75000"/>
                      <a:lumOff val="25000"/>
                    </a:schemeClr>
                  </a:solidFill>
                  <a:latin typeface="Century Gothic" panose="020B0502020202020204" pitchFamily="34" charset="0"/>
                </a:rPr>
                <a:t>100</a:t>
              </a:r>
            </a:p>
            <a:p>
              <a:pPr>
                <a:lnSpc>
                  <a:spcPts val="1200"/>
                </a:lnSpc>
              </a:pPr>
              <a:r>
                <a:rPr lang="en-US" sz="1000">
                  <a:solidFill>
                    <a:schemeClr val="tx1">
                      <a:lumMod val="75000"/>
                      <a:lumOff val="25000"/>
                    </a:schemeClr>
                  </a:solidFill>
                  <a:latin typeface="Century Gothic" panose="020B0502020202020204" pitchFamily="34" charset="0"/>
                </a:rPr>
                <a:t>90</a:t>
              </a:r>
            </a:p>
            <a:p>
              <a:pPr>
                <a:lnSpc>
                  <a:spcPts val="1200"/>
                </a:lnSpc>
              </a:pPr>
              <a:r>
                <a:rPr lang="en-US" sz="1000">
                  <a:solidFill>
                    <a:schemeClr val="tx1">
                      <a:lumMod val="75000"/>
                      <a:lumOff val="25000"/>
                    </a:schemeClr>
                  </a:solidFill>
                  <a:latin typeface="Century Gothic" panose="020B0502020202020204" pitchFamily="34" charset="0"/>
                </a:rPr>
                <a:t>80</a:t>
              </a:r>
            </a:p>
            <a:p>
              <a:pPr>
                <a:lnSpc>
                  <a:spcPts val="1200"/>
                </a:lnSpc>
              </a:pPr>
              <a:r>
                <a:rPr lang="en-US" sz="1000">
                  <a:solidFill>
                    <a:schemeClr val="tx1">
                      <a:lumMod val="75000"/>
                      <a:lumOff val="25000"/>
                    </a:schemeClr>
                  </a:solidFill>
                  <a:latin typeface="Century Gothic" panose="020B0502020202020204" pitchFamily="34" charset="0"/>
                </a:rPr>
                <a:t>70</a:t>
              </a:r>
            </a:p>
            <a:p>
              <a:pPr>
                <a:lnSpc>
                  <a:spcPts val="1200"/>
                </a:lnSpc>
              </a:pPr>
              <a:r>
                <a:rPr lang="en-US" sz="1000">
                  <a:solidFill>
                    <a:schemeClr val="tx1">
                      <a:lumMod val="75000"/>
                      <a:lumOff val="25000"/>
                    </a:schemeClr>
                  </a:solidFill>
                  <a:latin typeface="Century Gothic" panose="020B0502020202020204" pitchFamily="34" charset="0"/>
                </a:rPr>
                <a:t>60</a:t>
              </a:r>
            </a:p>
            <a:p>
              <a:pPr>
                <a:lnSpc>
                  <a:spcPts val="1200"/>
                </a:lnSpc>
              </a:pPr>
              <a:r>
                <a:rPr lang="en-US" sz="1000">
                  <a:solidFill>
                    <a:schemeClr val="tx1">
                      <a:lumMod val="75000"/>
                      <a:lumOff val="25000"/>
                    </a:schemeClr>
                  </a:solidFill>
                  <a:latin typeface="Century Gothic" panose="020B0502020202020204" pitchFamily="34" charset="0"/>
                </a:rPr>
                <a:t>50</a:t>
              </a:r>
            </a:p>
            <a:p>
              <a:pPr>
                <a:lnSpc>
                  <a:spcPts val="1200"/>
                </a:lnSpc>
              </a:pPr>
              <a:r>
                <a:rPr lang="en-US" sz="1000">
                  <a:solidFill>
                    <a:schemeClr val="tx1">
                      <a:lumMod val="75000"/>
                      <a:lumOff val="25000"/>
                    </a:schemeClr>
                  </a:solidFill>
                  <a:latin typeface="Century Gothic" panose="020B0502020202020204" pitchFamily="34" charset="0"/>
                </a:rPr>
                <a:t>40</a:t>
              </a:r>
            </a:p>
            <a:p>
              <a:pPr>
                <a:lnSpc>
                  <a:spcPts val="1200"/>
                </a:lnSpc>
              </a:pPr>
              <a:r>
                <a:rPr lang="en-US" sz="1000">
                  <a:solidFill>
                    <a:schemeClr val="tx1">
                      <a:lumMod val="75000"/>
                      <a:lumOff val="25000"/>
                    </a:schemeClr>
                  </a:solidFill>
                  <a:latin typeface="Century Gothic" panose="020B0502020202020204" pitchFamily="34" charset="0"/>
                </a:rPr>
                <a:t>30</a:t>
              </a:r>
            </a:p>
            <a:p>
              <a:pPr>
                <a:lnSpc>
                  <a:spcPts val="1200"/>
                </a:lnSpc>
              </a:pPr>
              <a:r>
                <a:rPr lang="en-US" sz="1000">
                  <a:solidFill>
                    <a:schemeClr val="tx1">
                      <a:lumMod val="75000"/>
                      <a:lumOff val="25000"/>
                    </a:schemeClr>
                  </a:solidFill>
                  <a:latin typeface="Century Gothic" panose="020B0502020202020204" pitchFamily="34" charset="0"/>
                </a:rPr>
                <a:t>20</a:t>
              </a:r>
            </a:p>
            <a:p>
              <a:pPr>
                <a:lnSpc>
                  <a:spcPts val="1200"/>
                </a:lnSpc>
              </a:pPr>
              <a:r>
                <a:rPr lang="en-US" sz="1000">
                  <a:solidFill>
                    <a:schemeClr val="tx1">
                      <a:lumMod val="75000"/>
                      <a:lumOff val="25000"/>
                    </a:schemeClr>
                  </a:solidFill>
                  <a:latin typeface="Century Gothic" panose="020B0502020202020204" pitchFamily="34" charset="0"/>
                </a:rPr>
                <a:t>10</a:t>
              </a:r>
            </a:p>
            <a:p>
              <a:pPr>
                <a:lnSpc>
                  <a:spcPts val="12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11" name="TextBox 10">
              <a:extLst>
                <a:ext uri="{FF2B5EF4-FFF2-40B4-BE49-F238E27FC236}">
                  <a16:creationId xmlns:a16="http://schemas.microsoft.com/office/drawing/2014/main" id="{839563B8-362D-FBF9-666C-48D5119F2100}"/>
                </a:ext>
              </a:extLst>
            </p:cNvPr>
            <p:cNvSpPr txBox="1"/>
            <p:nvPr/>
          </p:nvSpPr>
          <p:spPr>
            <a:xfrm rot="16200000">
              <a:off x="10275057" y="1606401"/>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5" name="TextBox 1">
              <a:extLst>
                <a:ext uri="{FF2B5EF4-FFF2-40B4-BE49-F238E27FC236}">
                  <a16:creationId xmlns:a16="http://schemas.microsoft.com/office/drawing/2014/main" id="{DF686758-8185-DC5B-C595-B832F63CDD00}"/>
                </a:ext>
              </a:extLst>
            </p:cNvPr>
            <p:cNvSpPr txBox="1"/>
            <p:nvPr/>
          </p:nvSpPr>
          <p:spPr>
            <a:xfrm rot="5400000">
              <a:off x="10056830" y="2059357"/>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NW Watershed</a:t>
              </a:r>
            </a:p>
          </p:txBody>
        </p:sp>
        <p:sp>
          <p:nvSpPr>
            <p:cNvPr id="26" name="TextBox 25">
              <a:extLst>
                <a:ext uri="{FF2B5EF4-FFF2-40B4-BE49-F238E27FC236}">
                  <a16:creationId xmlns:a16="http://schemas.microsoft.com/office/drawing/2014/main" id="{BA4827C3-F38B-6A54-DEEF-7E1375C3DB62}"/>
                </a:ext>
              </a:extLst>
            </p:cNvPr>
            <p:cNvSpPr txBox="1"/>
            <p:nvPr/>
          </p:nvSpPr>
          <p:spPr>
            <a:xfrm>
              <a:off x="443345" y="3738519"/>
              <a:ext cx="507833" cy="1977401"/>
            </a:xfrm>
            <a:prstGeom prst="rect">
              <a:avLst/>
            </a:prstGeom>
            <a:solidFill>
              <a:schemeClr val="bg1"/>
            </a:solidFill>
          </p:spPr>
          <p:txBody>
            <a:bodyPr wrap="square" rtlCol="0">
              <a:spAutoFit/>
            </a:bodyPr>
            <a:lstStyle/>
            <a:p>
              <a:pPr algn="r">
                <a:lnSpc>
                  <a:spcPts val="1700"/>
                </a:lnSpc>
              </a:pPr>
              <a:r>
                <a:rPr lang="en-US" sz="1000">
                  <a:solidFill>
                    <a:schemeClr val="tx1">
                      <a:lumMod val="75000"/>
                      <a:lumOff val="25000"/>
                    </a:schemeClr>
                  </a:solidFill>
                  <a:latin typeface="Century Gothic" panose="020B0502020202020204" pitchFamily="34" charset="0"/>
                </a:rPr>
                <a:t>7000</a:t>
              </a:r>
            </a:p>
            <a:p>
              <a:pPr algn="r">
                <a:lnSpc>
                  <a:spcPts val="1700"/>
                </a:lnSpc>
              </a:pPr>
              <a:r>
                <a:rPr lang="en-US" sz="1000">
                  <a:solidFill>
                    <a:schemeClr val="tx1">
                      <a:lumMod val="75000"/>
                      <a:lumOff val="25000"/>
                    </a:schemeClr>
                  </a:solidFill>
                  <a:latin typeface="Century Gothic" panose="020B0502020202020204" pitchFamily="34" charset="0"/>
                </a:rPr>
                <a:t>6000</a:t>
              </a:r>
            </a:p>
            <a:p>
              <a:pPr algn="r">
                <a:lnSpc>
                  <a:spcPts val="1700"/>
                </a:lnSpc>
              </a:pPr>
              <a:r>
                <a:rPr lang="en-US" sz="1000">
                  <a:solidFill>
                    <a:schemeClr val="tx1">
                      <a:lumMod val="75000"/>
                      <a:lumOff val="25000"/>
                    </a:schemeClr>
                  </a:solidFill>
                  <a:latin typeface="Century Gothic" panose="020B0502020202020204" pitchFamily="34" charset="0"/>
                </a:rPr>
                <a:t>5000</a:t>
              </a:r>
            </a:p>
            <a:p>
              <a:pPr algn="r">
                <a:lnSpc>
                  <a:spcPts val="1700"/>
                </a:lnSpc>
              </a:pPr>
              <a:r>
                <a:rPr lang="en-US" sz="1000">
                  <a:solidFill>
                    <a:schemeClr val="tx1">
                      <a:lumMod val="75000"/>
                      <a:lumOff val="25000"/>
                    </a:schemeClr>
                  </a:solidFill>
                  <a:latin typeface="Century Gothic" panose="020B0502020202020204" pitchFamily="34" charset="0"/>
                </a:rPr>
                <a:t>4000</a:t>
              </a:r>
            </a:p>
            <a:p>
              <a:pPr algn="r">
                <a:lnSpc>
                  <a:spcPts val="1700"/>
                </a:lnSpc>
              </a:pPr>
              <a:r>
                <a:rPr lang="en-US" sz="1000">
                  <a:solidFill>
                    <a:schemeClr val="tx1">
                      <a:lumMod val="75000"/>
                      <a:lumOff val="25000"/>
                    </a:schemeClr>
                  </a:solidFill>
                  <a:latin typeface="Century Gothic" panose="020B0502020202020204" pitchFamily="34" charset="0"/>
                </a:rPr>
                <a:t>3000</a:t>
              </a:r>
            </a:p>
            <a:p>
              <a:pPr algn="r">
                <a:lnSpc>
                  <a:spcPts val="1700"/>
                </a:lnSpc>
              </a:pPr>
              <a:r>
                <a:rPr lang="en-US" sz="1000">
                  <a:solidFill>
                    <a:schemeClr val="tx1">
                      <a:lumMod val="75000"/>
                      <a:lumOff val="25000"/>
                    </a:schemeClr>
                  </a:solidFill>
                  <a:latin typeface="Century Gothic" panose="020B0502020202020204" pitchFamily="34" charset="0"/>
                </a:rPr>
                <a:t>2000</a:t>
              </a:r>
            </a:p>
            <a:p>
              <a:pPr algn="r">
                <a:lnSpc>
                  <a:spcPts val="1700"/>
                </a:lnSpc>
              </a:pPr>
              <a:r>
                <a:rPr lang="en-US" sz="1000">
                  <a:solidFill>
                    <a:schemeClr val="tx1">
                      <a:lumMod val="75000"/>
                      <a:lumOff val="25000"/>
                    </a:schemeClr>
                  </a:solidFill>
                  <a:latin typeface="Century Gothic" panose="020B0502020202020204" pitchFamily="34" charset="0"/>
                </a:rPr>
                <a:t>1000</a:t>
              </a:r>
            </a:p>
            <a:p>
              <a:pPr algn="r">
                <a:lnSpc>
                  <a:spcPts val="17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27" name="TextBox 26">
              <a:extLst>
                <a:ext uri="{FF2B5EF4-FFF2-40B4-BE49-F238E27FC236}">
                  <a16:creationId xmlns:a16="http://schemas.microsoft.com/office/drawing/2014/main" id="{B7D12B55-1F03-0E92-4394-94E396D7E78E}"/>
                </a:ext>
              </a:extLst>
            </p:cNvPr>
            <p:cNvSpPr txBox="1"/>
            <p:nvPr/>
          </p:nvSpPr>
          <p:spPr>
            <a:xfrm rot="16200000">
              <a:off x="4919462" y="900949"/>
              <a:ext cx="802953" cy="9924705"/>
            </a:xfrm>
            <a:prstGeom prst="rect">
              <a:avLst/>
            </a:prstGeom>
            <a:solidFill>
              <a:schemeClr val="bg1"/>
            </a:solidFill>
          </p:spPr>
          <p:txBody>
            <a:bodyPr wrap="square" rtlCol="0">
              <a:spAutoFit/>
            </a:bodyPr>
            <a:lstStyle/>
            <a:p>
              <a:pPr algn="r">
                <a:lnSpc>
                  <a:spcPts val="2200"/>
                </a:lnSpc>
              </a:pPr>
              <a:endParaRPr lang="en-US" sz="1000">
                <a:solidFill>
                  <a:schemeClr val="tx1">
                    <a:lumMod val="75000"/>
                    <a:lumOff val="25000"/>
                  </a:schemeClr>
                </a:solidFill>
                <a:latin typeface="Century Gothic" panose="020B0502020202020204" pitchFamily="34" charset="0"/>
              </a:endParaRPr>
            </a:p>
            <a:p>
              <a:pPr algn="r">
                <a:lnSpc>
                  <a:spcPts val="2200"/>
                </a:lnSpc>
              </a:pPr>
              <a:r>
                <a:rPr lang="en-US" sz="1000">
                  <a:solidFill>
                    <a:schemeClr val="tx1">
                      <a:lumMod val="75000"/>
                      <a:lumOff val="25000"/>
                    </a:schemeClr>
                  </a:solidFill>
                  <a:latin typeface="Century Gothic" panose="020B0502020202020204" pitchFamily="34" charset="0"/>
                </a:rPr>
                <a:t>1/1/2019</a:t>
              </a:r>
            </a:p>
            <a:p>
              <a:pPr algn="r">
                <a:lnSpc>
                  <a:spcPts val="2200"/>
                </a:lnSpc>
              </a:pPr>
              <a:r>
                <a:rPr lang="en-US" sz="1000">
                  <a:solidFill>
                    <a:schemeClr val="tx1">
                      <a:lumMod val="75000"/>
                      <a:lumOff val="25000"/>
                    </a:schemeClr>
                  </a:solidFill>
                  <a:latin typeface="Century Gothic" panose="020B0502020202020204" pitchFamily="34" charset="0"/>
                </a:rPr>
                <a:t>2/1/2019</a:t>
              </a:r>
            </a:p>
            <a:p>
              <a:pPr algn="r">
                <a:lnSpc>
                  <a:spcPts val="2200"/>
                </a:lnSpc>
              </a:pPr>
              <a:r>
                <a:rPr lang="en-US" sz="1000">
                  <a:solidFill>
                    <a:schemeClr val="tx1">
                      <a:lumMod val="75000"/>
                      <a:lumOff val="25000"/>
                    </a:schemeClr>
                  </a:solidFill>
                  <a:latin typeface="Century Gothic" panose="020B0502020202020204" pitchFamily="34" charset="0"/>
                </a:rPr>
                <a:t>3/1/2019</a:t>
              </a:r>
            </a:p>
            <a:p>
              <a:pPr algn="r">
                <a:lnSpc>
                  <a:spcPts val="2200"/>
                </a:lnSpc>
              </a:pPr>
              <a:r>
                <a:rPr lang="en-US" sz="1000">
                  <a:solidFill>
                    <a:schemeClr val="tx1">
                      <a:lumMod val="75000"/>
                      <a:lumOff val="25000"/>
                    </a:schemeClr>
                  </a:solidFill>
                  <a:latin typeface="Century Gothic" panose="020B0502020202020204" pitchFamily="34" charset="0"/>
                </a:rPr>
                <a:t>4/1/2019</a:t>
              </a:r>
            </a:p>
            <a:p>
              <a:pPr algn="r">
                <a:lnSpc>
                  <a:spcPts val="2200"/>
                </a:lnSpc>
              </a:pPr>
              <a:r>
                <a:rPr lang="en-US" sz="1000">
                  <a:solidFill>
                    <a:schemeClr val="tx1">
                      <a:lumMod val="75000"/>
                      <a:lumOff val="25000"/>
                    </a:schemeClr>
                  </a:solidFill>
                  <a:latin typeface="Century Gothic" panose="020B0502020202020204" pitchFamily="34" charset="0"/>
                </a:rPr>
                <a:t>5/1/2019</a:t>
              </a:r>
            </a:p>
            <a:p>
              <a:pPr algn="r">
                <a:lnSpc>
                  <a:spcPts val="2200"/>
                </a:lnSpc>
              </a:pPr>
              <a:r>
                <a:rPr lang="en-US" sz="1000">
                  <a:solidFill>
                    <a:schemeClr val="tx1">
                      <a:lumMod val="75000"/>
                      <a:lumOff val="25000"/>
                    </a:schemeClr>
                  </a:solidFill>
                  <a:latin typeface="Century Gothic" panose="020B0502020202020204" pitchFamily="34" charset="0"/>
                </a:rPr>
                <a:t>6/1/2019</a:t>
              </a:r>
            </a:p>
            <a:p>
              <a:pPr algn="r">
                <a:lnSpc>
                  <a:spcPts val="2200"/>
                </a:lnSpc>
              </a:pPr>
              <a:r>
                <a:rPr lang="en-US" sz="1000">
                  <a:solidFill>
                    <a:schemeClr val="tx1">
                      <a:lumMod val="75000"/>
                      <a:lumOff val="25000"/>
                    </a:schemeClr>
                  </a:solidFill>
                  <a:latin typeface="Century Gothic" panose="020B0502020202020204" pitchFamily="34" charset="0"/>
                </a:rPr>
                <a:t>7/1/2019</a:t>
              </a:r>
            </a:p>
            <a:p>
              <a:pPr algn="r">
                <a:lnSpc>
                  <a:spcPts val="2200"/>
                </a:lnSpc>
              </a:pPr>
              <a:r>
                <a:rPr lang="en-US" sz="1000">
                  <a:solidFill>
                    <a:schemeClr val="tx1">
                      <a:lumMod val="75000"/>
                      <a:lumOff val="25000"/>
                    </a:schemeClr>
                  </a:solidFill>
                  <a:latin typeface="Century Gothic" panose="020B0502020202020204" pitchFamily="34" charset="0"/>
                </a:rPr>
                <a:t>8/1/2019</a:t>
              </a:r>
            </a:p>
            <a:p>
              <a:pPr algn="r">
                <a:lnSpc>
                  <a:spcPts val="2200"/>
                </a:lnSpc>
              </a:pPr>
              <a:r>
                <a:rPr lang="en-US" sz="1000">
                  <a:solidFill>
                    <a:schemeClr val="tx1">
                      <a:lumMod val="75000"/>
                      <a:lumOff val="25000"/>
                    </a:schemeClr>
                  </a:solidFill>
                  <a:latin typeface="Century Gothic" panose="020B0502020202020204" pitchFamily="34" charset="0"/>
                </a:rPr>
                <a:t>9/1/2019</a:t>
              </a:r>
            </a:p>
            <a:p>
              <a:pPr algn="r">
                <a:lnSpc>
                  <a:spcPts val="2200"/>
                </a:lnSpc>
              </a:pPr>
              <a:r>
                <a:rPr lang="en-US" sz="1000">
                  <a:solidFill>
                    <a:schemeClr val="tx1">
                      <a:lumMod val="75000"/>
                      <a:lumOff val="25000"/>
                    </a:schemeClr>
                  </a:solidFill>
                  <a:latin typeface="Century Gothic" panose="020B0502020202020204" pitchFamily="34" charset="0"/>
                </a:rPr>
                <a:t>10/1/2019</a:t>
              </a:r>
            </a:p>
            <a:p>
              <a:pPr algn="r">
                <a:lnSpc>
                  <a:spcPts val="2200"/>
                </a:lnSpc>
              </a:pPr>
              <a:r>
                <a:rPr lang="en-US" sz="1000">
                  <a:solidFill>
                    <a:schemeClr val="tx1">
                      <a:lumMod val="75000"/>
                      <a:lumOff val="25000"/>
                    </a:schemeClr>
                  </a:solidFill>
                  <a:latin typeface="Century Gothic" panose="020B0502020202020204" pitchFamily="34" charset="0"/>
                </a:rPr>
                <a:t>11/1/2019</a:t>
              </a:r>
            </a:p>
            <a:p>
              <a:pPr algn="r">
                <a:lnSpc>
                  <a:spcPts val="2200"/>
                </a:lnSpc>
              </a:pPr>
              <a:r>
                <a:rPr lang="en-US" sz="1000">
                  <a:solidFill>
                    <a:schemeClr val="tx1">
                      <a:lumMod val="75000"/>
                      <a:lumOff val="25000"/>
                    </a:schemeClr>
                  </a:solidFill>
                  <a:latin typeface="Century Gothic" panose="020B0502020202020204" pitchFamily="34" charset="0"/>
                </a:rPr>
                <a:t>12/1/2019</a:t>
              </a:r>
            </a:p>
            <a:p>
              <a:pPr algn="r">
                <a:lnSpc>
                  <a:spcPts val="2200"/>
                </a:lnSpc>
              </a:pPr>
              <a:r>
                <a:rPr lang="en-US" sz="1000">
                  <a:solidFill>
                    <a:schemeClr val="tx1">
                      <a:lumMod val="75000"/>
                      <a:lumOff val="25000"/>
                    </a:schemeClr>
                  </a:solidFill>
                  <a:latin typeface="Century Gothic" panose="020B0502020202020204" pitchFamily="34" charset="0"/>
                </a:rPr>
                <a:t>1/1/2020</a:t>
              </a:r>
            </a:p>
            <a:p>
              <a:pPr algn="r">
                <a:lnSpc>
                  <a:spcPts val="2200"/>
                </a:lnSpc>
              </a:pPr>
              <a:r>
                <a:rPr lang="en-US" sz="1000">
                  <a:solidFill>
                    <a:schemeClr val="tx1">
                      <a:lumMod val="75000"/>
                      <a:lumOff val="25000"/>
                    </a:schemeClr>
                  </a:solidFill>
                  <a:latin typeface="Century Gothic" panose="020B0502020202020204" pitchFamily="34" charset="0"/>
                </a:rPr>
                <a:t>2/1/2020</a:t>
              </a:r>
            </a:p>
            <a:p>
              <a:pPr algn="r">
                <a:lnSpc>
                  <a:spcPts val="2200"/>
                </a:lnSpc>
              </a:pPr>
              <a:r>
                <a:rPr lang="en-US" sz="1000">
                  <a:solidFill>
                    <a:schemeClr val="tx1">
                      <a:lumMod val="75000"/>
                      <a:lumOff val="25000"/>
                    </a:schemeClr>
                  </a:solidFill>
                  <a:latin typeface="Century Gothic" panose="020B0502020202020204" pitchFamily="34" charset="0"/>
                </a:rPr>
                <a:t>3/1/2020</a:t>
              </a:r>
            </a:p>
            <a:p>
              <a:pPr algn="r">
                <a:lnSpc>
                  <a:spcPts val="2200"/>
                </a:lnSpc>
              </a:pPr>
              <a:r>
                <a:rPr lang="en-US" sz="1000">
                  <a:solidFill>
                    <a:schemeClr val="tx1">
                      <a:lumMod val="75000"/>
                      <a:lumOff val="25000"/>
                    </a:schemeClr>
                  </a:solidFill>
                  <a:latin typeface="Century Gothic" panose="020B0502020202020204" pitchFamily="34" charset="0"/>
                </a:rPr>
                <a:t>4/1/2020</a:t>
              </a:r>
            </a:p>
            <a:p>
              <a:pPr algn="r">
                <a:lnSpc>
                  <a:spcPts val="2200"/>
                </a:lnSpc>
              </a:pPr>
              <a:r>
                <a:rPr lang="en-US" sz="1000">
                  <a:solidFill>
                    <a:schemeClr val="tx1">
                      <a:lumMod val="75000"/>
                      <a:lumOff val="25000"/>
                    </a:schemeClr>
                  </a:solidFill>
                  <a:latin typeface="Century Gothic" panose="020B0502020202020204" pitchFamily="34" charset="0"/>
                </a:rPr>
                <a:t>5/1/2020</a:t>
              </a:r>
            </a:p>
            <a:p>
              <a:pPr algn="r">
                <a:lnSpc>
                  <a:spcPts val="2200"/>
                </a:lnSpc>
              </a:pPr>
              <a:r>
                <a:rPr lang="en-US" sz="1000">
                  <a:solidFill>
                    <a:schemeClr val="tx1">
                      <a:lumMod val="75000"/>
                      <a:lumOff val="25000"/>
                    </a:schemeClr>
                  </a:solidFill>
                  <a:latin typeface="Century Gothic" panose="020B0502020202020204" pitchFamily="34" charset="0"/>
                </a:rPr>
                <a:t>6/1/2020</a:t>
              </a:r>
            </a:p>
            <a:p>
              <a:pPr algn="r">
                <a:lnSpc>
                  <a:spcPts val="2200"/>
                </a:lnSpc>
              </a:pPr>
              <a:r>
                <a:rPr lang="en-US" sz="1000">
                  <a:solidFill>
                    <a:schemeClr val="tx1">
                      <a:lumMod val="75000"/>
                      <a:lumOff val="25000"/>
                    </a:schemeClr>
                  </a:solidFill>
                  <a:latin typeface="Century Gothic" panose="020B0502020202020204" pitchFamily="34" charset="0"/>
                </a:rPr>
                <a:t>7/1/2020</a:t>
              </a:r>
            </a:p>
            <a:p>
              <a:pPr algn="r">
                <a:lnSpc>
                  <a:spcPts val="2200"/>
                </a:lnSpc>
              </a:pPr>
              <a:r>
                <a:rPr lang="en-US" sz="1000">
                  <a:solidFill>
                    <a:schemeClr val="tx1">
                      <a:lumMod val="75000"/>
                      <a:lumOff val="25000"/>
                    </a:schemeClr>
                  </a:solidFill>
                  <a:latin typeface="Century Gothic" panose="020B0502020202020204" pitchFamily="34" charset="0"/>
                </a:rPr>
                <a:t>8/1/2020</a:t>
              </a:r>
            </a:p>
            <a:p>
              <a:pPr algn="r">
                <a:lnSpc>
                  <a:spcPts val="2200"/>
                </a:lnSpc>
              </a:pPr>
              <a:r>
                <a:rPr lang="en-US" sz="1000">
                  <a:solidFill>
                    <a:schemeClr val="tx1">
                      <a:lumMod val="75000"/>
                      <a:lumOff val="25000"/>
                    </a:schemeClr>
                  </a:solidFill>
                  <a:latin typeface="Century Gothic" panose="020B0502020202020204" pitchFamily="34" charset="0"/>
                </a:rPr>
                <a:t>9/1/2020</a:t>
              </a:r>
            </a:p>
            <a:p>
              <a:pPr algn="r">
                <a:lnSpc>
                  <a:spcPts val="2200"/>
                </a:lnSpc>
              </a:pPr>
              <a:r>
                <a:rPr lang="en-US" sz="1000">
                  <a:solidFill>
                    <a:schemeClr val="tx1">
                      <a:lumMod val="75000"/>
                      <a:lumOff val="25000"/>
                    </a:schemeClr>
                  </a:solidFill>
                  <a:latin typeface="Century Gothic" panose="020B0502020202020204" pitchFamily="34" charset="0"/>
                </a:rPr>
                <a:t>10/1/2020</a:t>
              </a:r>
            </a:p>
            <a:p>
              <a:pPr algn="r">
                <a:lnSpc>
                  <a:spcPts val="2200"/>
                </a:lnSpc>
              </a:pPr>
              <a:r>
                <a:rPr lang="en-US" sz="1000">
                  <a:solidFill>
                    <a:schemeClr val="tx1">
                      <a:lumMod val="75000"/>
                      <a:lumOff val="25000"/>
                    </a:schemeClr>
                  </a:solidFill>
                  <a:latin typeface="Century Gothic" panose="020B0502020202020204" pitchFamily="34" charset="0"/>
                </a:rPr>
                <a:t>11/1/2020</a:t>
              </a:r>
            </a:p>
            <a:p>
              <a:pPr algn="r">
                <a:lnSpc>
                  <a:spcPts val="2200"/>
                </a:lnSpc>
              </a:pPr>
              <a:r>
                <a:rPr lang="en-US" sz="1000">
                  <a:solidFill>
                    <a:schemeClr val="tx1">
                      <a:lumMod val="75000"/>
                      <a:lumOff val="25000"/>
                    </a:schemeClr>
                  </a:solidFill>
                  <a:latin typeface="Century Gothic" panose="020B0502020202020204" pitchFamily="34" charset="0"/>
                </a:rPr>
                <a:t>12/1/2020</a:t>
              </a:r>
            </a:p>
            <a:p>
              <a:pPr algn="r">
                <a:lnSpc>
                  <a:spcPts val="2200"/>
                </a:lnSpc>
              </a:pPr>
              <a:r>
                <a:rPr lang="en-US" sz="1000">
                  <a:solidFill>
                    <a:schemeClr val="tx1">
                      <a:lumMod val="75000"/>
                      <a:lumOff val="25000"/>
                    </a:schemeClr>
                  </a:solidFill>
                  <a:latin typeface="Century Gothic" panose="020B0502020202020204" pitchFamily="34" charset="0"/>
                </a:rPr>
                <a:t>1/1/2021</a:t>
              </a:r>
            </a:p>
            <a:p>
              <a:pPr algn="r">
                <a:lnSpc>
                  <a:spcPts val="2200"/>
                </a:lnSpc>
              </a:pPr>
              <a:r>
                <a:rPr lang="en-US" sz="1000">
                  <a:solidFill>
                    <a:schemeClr val="tx1">
                      <a:lumMod val="75000"/>
                      <a:lumOff val="25000"/>
                    </a:schemeClr>
                  </a:solidFill>
                  <a:latin typeface="Century Gothic" panose="020B0502020202020204" pitchFamily="34" charset="0"/>
                </a:rPr>
                <a:t>2/1/2021</a:t>
              </a:r>
            </a:p>
            <a:p>
              <a:pPr algn="r">
                <a:lnSpc>
                  <a:spcPts val="2200"/>
                </a:lnSpc>
              </a:pPr>
              <a:r>
                <a:rPr lang="en-US" sz="1000">
                  <a:solidFill>
                    <a:schemeClr val="tx1">
                      <a:lumMod val="75000"/>
                      <a:lumOff val="25000"/>
                    </a:schemeClr>
                  </a:solidFill>
                  <a:latin typeface="Century Gothic" panose="020B0502020202020204" pitchFamily="34" charset="0"/>
                </a:rPr>
                <a:t>3/1/2021</a:t>
              </a:r>
            </a:p>
            <a:p>
              <a:pPr algn="r">
                <a:lnSpc>
                  <a:spcPts val="2200"/>
                </a:lnSpc>
              </a:pPr>
              <a:r>
                <a:rPr lang="en-US" sz="1000">
                  <a:solidFill>
                    <a:schemeClr val="tx1">
                      <a:lumMod val="75000"/>
                      <a:lumOff val="25000"/>
                    </a:schemeClr>
                  </a:solidFill>
                  <a:latin typeface="Century Gothic" panose="020B0502020202020204" pitchFamily="34" charset="0"/>
                </a:rPr>
                <a:t>4/1/2021</a:t>
              </a:r>
            </a:p>
            <a:p>
              <a:pPr algn="r">
                <a:lnSpc>
                  <a:spcPts val="2200"/>
                </a:lnSpc>
              </a:pPr>
              <a:r>
                <a:rPr lang="en-US" sz="1000">
                  <a:solidFill>
                    <a:schemeClr val="tx1">
                      <a:lumMod val="75000"/>
                      <a:lumOff val="25000"/>
                    </a:schemeClr>
                  </a:solidFill>
                  <a:latin typeface="Century Gothic" panose="020B0502020202020204" pitchFamily="34" charset="0"/>
                </a:rPr>
                <a:t>5/1/2021</a:t>
              </a:r>
            </a:p>
            <a:p>
              <a:pPr algn="r">
                <a:lnSpc>
                  <a:spcPts val="2200"/>
                </a:lnSpc>
              </a:pPr>
              <a:r>
                <a:rPr lang="en-US" sz="1000">
                  <a:solidFill>
                    <a:schemeClr val="tx1">
                      <a:lumMod val="75000"/>
                      <a:lumOff val="25000"/>
                    </a:schemeClr>
                  </a:solidFill>
                  <a:latin typeface="Century Gothic" panose="020B0502020202020204" pitchFamily="34" charset="0"/>
                </a:rPr>
                <a:t>6/1/2021</a:t>
              </a:r>
            </a:p>
            <a:p>
              <a:pPr algn="r">
                <a:lnSpc>
                  <a:spcPts val="2200"/>
                </a:lnSpc>
              </a:pPr>
              <a:r>
                <a:rPr lang="en-US" sz="1000">
                  <a:solidFill>
                    <a:schemeClr val="tx1">
                      <a:lumMod val="75000"/>
                      <a:lumOff val="25000"/>
                    </a:schemeClr>
                  </a:solidFill>
                  <a:latin typeface="Century Gothic" panose="020B0502020202020204" pitchFamily="34" charset="0"/>
                </a:rPr>
                <a:t>7/1/2021</a:t>
              </a:r>
            </a:p>
            <a:p>
              <a:pPr algn="r">
                <a:lnSpc>
                  <a:spcPts val="2200"/>
                </a:lnSpc>
              </a:pPr>
              <a:r>
                <a:rPr lang="en-US" sz="1000">
                  <a:solidFill>
                    <a:schemeClr val="tx1">
                      <a:lumMod val="75000"/>
                      <a:lumOff val="25000"/>
                    </a:schemeClr>
                  </a:solidFill>
                  <a:latin typeface="Century Gothic" panose="020B0502020202020204" pitchFamily="34" charset="0"/>
                </a:rPr>
                <a:t>8/1/2021</a:t>
              </a:r>
            </a:p>
            <a:p>
              <a:pPr algn="r">
                <a:lnSpc>
                  <a:spcPts val="2200"/>
                </a:lnSpc>
              </a:pPr>
              <a:r>
                <a:rPr lang="en-US" sz="1000">
                  <a:solidFill>
                    <a:schemeClr val="tx1">
                      <a:lumMod val="75000"/>
                      <a:lumOff val="25000"/>
                    </a:schemeClr>
                  </a:solidFill>
                  <a:latin typeface="Century Gothic" panose="020B0502020202020204" pitchFamily="34" charset="0"/>
                </a:rPr>
                <a:t>9/1/2021</a:t>
              </a:r>
            </a:p>
            <a:p>
              <a:pPr algn="r">
                <a:lnSpc>
                  <a:spcPts val="2200"/>
                </a:lnSpc>
              </a:pPr>
              <a:r>
                <a:rPr lang="en-US" sz="1000">
                  <a:solidFill>
                    <a:schemeClr val="tx1">
                      <a:lumMod val="75000"/>
                      <a:lumOff val="25000"/>
                    </a:schemeClr>
                  </a:solidFill>
                  <a:latin typeface="Century Gothic" panose="020B0502020202020204" pitchFamily="34" charset="0"/>
                </a:rPr>
                <a:t>10/1/2021</a:t>
              </a:r>
            </a:p>
          </p:txBody>
        </p:sp>
        <p:sp>
          <p:nvSpPr>
            <p:cNvPr id="15" name="TextBox 14">
              <a:extLst>
                <a:ext uri="{FF2B5EF4-FFF2-40B4-BE49-F238E27FC236}">
                  <a16:creationId xmlns:a16="http://schemas.microsoft.com/office/drawing/2014/main" id="{A03DC22C-FF8C-B5C8-18EF-F3D7A8E3EE58}"/>
                </a:ext>
              </a:extLst>
            </p:cNvPr>
            <p:cNvSpPr txBox="1"/>
            <p:nvPr/>
          </p:nvSpPr>
          <p:spPr>
            <a:xfrm rot="16200000">
              <a:off x="-321105" y="3936629"/>
              <a:ext cx="1709882"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Discharge</a:t>
              </a:r>
            </a:p>
            <a:p>
              <a:endParaRPr lang="en-US">
                <a:solidFill>
                  <a:schemeClr val="tx1">
                    <a:lumMod val="75000"/>
                    <a:lumOff val="25000"/>
                  </a:schemeClr>
                </a:solidFill>
              </a:endParaRPr>
            </a:p>
          </p:txBody>
        </p:sp>
        <p:sp>
          <p:nvSpPr>
            <p:cNvPr id="17" name="TextBox 16">
              <a:extLst>
                <a:ext uri="{FF2B5EF4-FFF2-40B4-BE49-F238E27FC236}">
                  <a16:creationId xmlns:a16="http://schemas.microsoft.com/office/drawing/2014/main" id="{062D7643-A947-7809-E79E-C95249C145F4}"/>
                </a:ext>
              </a:extLst>
            </p:cNvPr>
            <p:cNvSpPr txBox="1"/>
            <p:nvPr/>
          </p:nvSpPr>
          <p:spPr>
            <a:xfrm>
              <a:off x="3701903" y="6154659"/>
              <a:ext cx="2183654" cy="261610"/>
            </a:xfrm>
            <a:prstGeom prst="rect">
              <a:avLst/>
            </a:prstGeom>
            <a:solidFill>
              <a:schemeClr val="bg1"/>
            </a:solidFill>
          </p:spPr>
          <p:txBody>
            <a:bodyPr wrap="square" rtlCol="0">
              <a:spAutoFit/>
            </a:bodyPr>
            <a:lstStyle/>
            <a:p>
              <a:r>
                <a:rPr lang="en-US" sz="1050">
                  <a:solidFill>
                    <a:schemeClr val="tx1">
                      <a:lumMod val="75000"/>
                      <a:lumOff val="25000"/>
                    </a:schemeClr>
                  </a:solidFill>
                  <a:latin typeface="Century Gothic" panose="020B0502020202020204" pitchFamily="34" charset="0"/>
                </a:rPr>
                <a:t>SEBank % Snow Covered Pixels</a:t>
              </a:r>
            </a:p>
          </p:txBody>
        </p:sp>
        <p:sp>
          <p:nvSpPr>
            <p:cNvPr id="20" name="TextBox 19">
              <a:extLst>
                <a:ext uri="{FF2B5EF4-FFF2-40B4-BE49-F238E27FC236}">
                  <a16:creationId xmlns:a16="http://schemas.microsoft.com/office/drawing/2014/main" id="{9C7A7CBB-556B-A3C2-BF49-45D526016E36}"/>
                </a:ext>
              </a:extLst>
            </p:cNvPr>
            <p:cNvSpPr txBox="1"/>
            <p:nvPr/>
          </p:nvSpPr>
          <p:spPr>
            <a:xfrm>
              <a:off x="6155993" y="6141668"/>
              <a:ext cx="2183654"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Discharge cubic ft per sec</a:t>
              </a:r>
            </a:p>
          </p:txBody>
        </p:sp>
        <p:sp>
          <p:nvSpPr>
            <p:cNvPr id="10" name="Rectangle 9">
              <a:extLst>
                <a:ext uri="{FF2B5EF4-FFF2-40B4-BE49-F238E27FC236}">
                  <a16:creationId xmlns:a16="http://schemas.microsoft.com/office/drawing/2014/main" id="{8CC91537-1EF1-5DDB-7CBE-4CEF7DDFE1D4}"/>
                </a:ext>
              </a:extLst>
            </p:cNvPr>
            <p:cNvSpPr/>
            <p:nvPr/>
          </p:nvSpPr>
          <p:spPr>
            <a:xfrm>
              <a:off x="248855" y="3705337"/>
              <a:ext cx="11057144" cy="2695687"/>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346065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C573F7F6-1366-63F5-7DE9-4630237FFB9F}"/>
              </a:ext>
            </a:extLst>
          </p:cNvPr>
          <p:cNvGrpSpPr/>
          <p:nvPr/>
        </p:nvGrpSpPr>
        <p:grpSpPr>
          <a:xfrm>
            <a:off x="124365" y="256475"/>
            <a:ext cx="11432897" cy="6351061"/>
            <a:chOff x="124365" y="256475"/>
            <a:chExt cx="11432897" cy="6351061"/>
          </a:xfrm>
        </p:grpSpPr>
        <p:grpSp>
          <p:nvGrpSpPr>
            <p:cNvPr id="4" name="Group 3">
              <a:extLst>
                <a:ext uri="{FF2B5EF4-FFF2-40B4-BE49-F238E27FC236}">
                  <a16:creationId xmlns:a16="http://schemas.microsoft.com/office/drawing/2014/main" id="{69EA196D-0D8B-F961-1B2B-2E103A4F1FEA}"/>
                </a:ext>
              </a:extLst>
            </p:cNvPr>
            <p:cNvGrpSpPr/>
            <p:nvPr/>
          </p:nvGrpSpPr>
          <p:grpSpPr>
            <a:xfrm>
              <a:off x="574574" y="762000"/>
              <a:ext cx="10831596" cy="5838824"/>
              <a:chOff x="513679" y="918682"/>
              <a:chExt cx="10719002" cy="5256951"/>
            </a:xfrm>
          </p:grpSpPr>
          <p:graphicFrame>
            <p:nvGraphicFramePr>
              <p:cNvPr id="11" name="Chart 10">
                <a:extLst>
                  <a:ext uri="{FF2B5EF4-FFF2-40B4-BE49-F238E27FC236}">
                    <a16:creationId xmlns:a16="http://schemas.microsoft.com/office/drawing/2014/main" id="{15E0643F-50F7-2A9E-9189-D10B7A1D378C}"/>
                  </a:ext>
                </a:extLst>
              </p:cNvPr>
              <p:cNvGraphicFramePr>
                <a:graphicFrameLocks/>
              </p:cNvGraphicFramePr>
              <p:nvPr>
                <p:extLst>
                  <p:ext uri="{D42A27DB-BD31-4B8C-83A1-F6EECF244321}">
                    <p14:modId xmlns:p14="http://schemas.microsoft.com/office/powerpoint/2010/main" val="2267705263"/>
                  </p:ext>
                </p:extLst>
              </p:nvPr>
            </p:nvGraphicFramePr>
            <p:xfrm>
              <a:off x="513679" y="918682"/>
              <a:ext cx="10719002" cy="5256951"/>
            </p:xfrm>
            <a:graphic>
              <a:graphicData uri="http://schemas.openxmlformats.org/drawingml/2006/chart">
                <c:chart xmlns:c="http://schemas.openxmlformats.org/drawingml/2006/chart" xmlns:r="http://schemas.openxmlformats.org/officeDocument/2006/relationships" r:id="rId4"/>
              </a:graphicData>
            </a:graphic>
          </p:graphicFrame>
          <p:sp>
            <p:nvSpPr>
              <p:cNvPr id="2" name="Oval 1">
                <a:extLst>
                  <a:ext uri="{FF2B5EF4-FFF2-40B4-BE49-F238E27FC236}">
                    <a16:creationId xmlns:a16="http://schemas.microsoft.com/office/drawing/2014/main" id="{CD502B4E-68D5-EDBF-CF68-055C434485F5}"/>
                  </a:ext>
                </a:extLst>
              </p:cNvPr>
              <p:cNvSpPr/>
              <p:nvPr/>
            </p:nvSpPr>
            <p:spPr>
              <a:xfrm>
                <a:off x="8052138" y="3810650"/>
                <a:ext cx="1143770" cy="10868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5" name="Oval 4">
                <a:extLst>
                  <a:ext uri="{FF2B5EF4-FFF2-40B4-BE49-F238E27FC236}">
                    <a16:creationId xmlns:a16="http://schemas.microsoft.com/office/drawing/2014/main" id="{67A46C16-F309-DE18-14BE-DBB1EFBDE7FE}"/>
                  </a:ext>
                </a:extLst>
              </p:cNvPr>
              <p:cNvSpPr/>
              <p:nvPr/>
            </p:nvSpPr>
            <p:spPr>
              <a:xfrm>
                <a:off x="1375752" y="3669639"/>
                <a:ext cx="1143770" cy="10868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cxnSp>
            <p:nvCxnSpPr>
              <p:cNvPr id="6" name="Straight Arrow Connector 5">
                <a:extLst>
                  <a:ext uri="{FF2B5EF4-FFF2-40B4-BE49-F238E27FC236}">
                    <a16:creationId xmlns:a16="http://schemas.microsoft.com/office/drawing/2014/main" id="{981EF070-167E-DF11-86C2-1BBBA942E52E}"/>
                  </a:ext>
                </a:extLst>
              </p:cNvPr>
              <p:cNvCxnSpPr/>
              <p:nvPr/>
            </p:nvCxnSpPr>
            <p:spPr>
              <a:xfrm flipH="1">
                <a:off x="2178306" y="1707773"/>
                <a:ext cx="451490" cy="192405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D053A1AB-774B-3B8D-EC4E-E51A326A9AAB}"/>
                  </a:ext>
                </a:extLst>
              </p:cNvPr>
              <p:cNvCxnSpPr>
                <a:cxnSpLocks/>
              </p:cNvCxnSpPr>
              <p:nvPr/>
            </p:nvCxnSpPr>
            <p:spPr>
              <a:xfrm>
                <a:off x="3005823" y="1997426"/>
                <a:ext cx="1925762" cy="180066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41BC9F6A-5CCC-B13D-185D-B7D1729609AF}"/>
                  </a:ext>
                </a:extLst>
              </p:cNvPr>
              <p:cNvCxnSpPr>
                <a:cxnSpLocks/>
              </p:cNvCxnSpPr>
              <p:nvPr/>
            </p:nvCxnSpPr>
            <p:spPr>
              <a:xfrm>
                <a:off x="3416878" y="1892481"/>
                <a:ext cx="4613133" cy="1934451"/>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DA34F274-768F-7701-1ECD-7A37A1DABE25}"/>
                  </a:ext>
                </a:extLst>
              </p:cNvPr>
              <p:cNvSpPr/>
              <p:nvPr/>
            </p:nvSpPr>
            <p:spPr>
              <a:xfrm>
                <a:off x="4894058" y="3709667"/>
                <a:ext cx="1143770" cy="108683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schemeClr val="tx1">
                      <a:lumMod val="75000"/>
                      <a:lumOff val="25000"/>
                    </a:schemeClr>
                  </a:solidFill>
                </a:endParaRPr>
              </a:p>
            </p:txBody>
          </p:sp>
          <p:sp>
            <p:nvSpPr>
              <p:cNvPr id="10" name="TextBox 7">
                <a:extLst>
                  <a:ext uri="{FF2B5EF4-FFF2-40B4-BE49-F238E27FC236}">
                    <a16:creationId xmlns:a16="http://schemas.microsoft.com/office/drawing/2014/main" id="{25CF4DFB-D582-CDC4-D129-B39171F91B50}"/>
                  </a:ext>
                </a:extLst>
              </p:cNvPr>
              <p:cNvSpPr txBox="1"/>
              <p:nvPr/>
            </p:nvSpPr>
            <p:spPr>
              <a:xfrm>
                <a:off x="1232772" y="1329207"/>
                <a:ext cx="2526148" cy="1323439"/>
              </a:xfrm>
              <a:prstGeom prst="rect">
                <a:avLst/>
              </a:prstGeom>
              <a:ln w="28575">
                <a:solidFill>
                  <a:srgbClr val="FF0000"/>
                </a:solidFill>
              </a:ln>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US" sz="1600">
                    <a:solidFill>
                      <a:schemeClr val="tx1">
                        <a:lumMod val="75000"/>
                        <a:lumOff val="25000"/>
                      </a:schemeClr>
                    </a:solidFill>
                    <a:latin typeface="Century Gothic"/>
                    <a:cs typeface="Calibri"/>
                  </a:rPr>
                  <a:t>Spring Sediment Mobilization</a:t>
                </a:r>
                <a:endParaRPr lang="en-US">
                  <a:solidFill>
                    <a:schemeClr val="tx1">
                      <a:lumMod val="75000"/>
                      <a:lumOff val="25000"/>
                    </a:schemeClr>
                  </a:solidFill>
                </a:endParaRPr>
              </a:p>
              <a:p>
                <a:r>
                  <a:rPr lang="en-US" sz="1600">
                    <a:solidFill>
                      <a:schemeClr val="tx1">
                        <a:lumMod val="75000"/>
                        <a:lumOff val="25000"/>
                      </a:schemeClr>
                    </a:solidFill>
                    <a:latin typeface="Century Gothic"/>
                    <a:cs typeface="Calibri"/>
                  </a:rPr>
                  <a:t>March 28th – April 4th</a:t>
                </a:r>
              </a:p>
              <a:p>
                <a:r>
                  <a:rPr lang="en-US" sz="1600">
                    <a:solidFill>
                      <a:schemeClr val="tx1">
                        <a:lumMod val="75000"/>
                        <a:lumOff val="25000"/>
                      </a:schemeClr>
                    </a:solidFill>
                    <a:latin typeface="Century Gothic"/>
                    <a:cs typeface="Calibri"/>
                  </a:rPr>
                  <a:t>+</a:t>
                </a:r>
              </a:p>
              <a:p>
                <a:r>
                  <a:rPr lang="en-US" sz="1600">
                    <a:solidFill>
                      <a:schemeClr val="tx1">
                        <a:lumMod val="75000"/>
                        <a:lumOff val="25000"/>
                      </a:schemeClr>
                    </a:solidFill>
                    <a:latin typeface="Century Gothic"/>
                    <a:cs typeface="Calibri"/>
                  </a:rPr>
                  <a:t>Late Season Snow Melt</a:t>
                </a:r>
              </a:p>
            </p:txBody>
          </p:sp>
          <p:pic>
            <p:nvPicPr>
              <p:cNvPr id="12" name="Graphic 12" descr="Arrow Down with solid fill">
                <a:extLst>
                  <a:ext uri="{FF2B5EF4-FFF2-40B4-BE49-F238E27FC236}">
                    <a16:creationId xmlns:a16="http://schemas.microsoft.com/office/drawing/2014/main" id="{30B4261C-28FF-AF62-279F-FB845D81DD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539516" y="2049953"/>
                <a:ext cx="694063" cy="694063"/>
              </a:xfrm>
              <a:prstGeom prst="rect">
                <a:avLst/>
              </a:prstGeom>
            </p:spPr>
          </p:pic>
          <p:sp>
            <p:nvSpPr>
              <p:cNvPr id="14" name="TextBox 13">
                <a:extLst>
                  <a:ext uri="{FF2B5EF4-FFF2-40B4-BE49-F238E27FC236}">
                    <a16:creationId xmlns:a16="http://schemas.microsoft.com/office/drawing/2014/main" id="{19A7A667-3AAD-FC95-70AE-16B34E491244}"/>
                  </a:ext>
                </a:extLst>
              </p:cNvPr>
              <p:cNvSpPr txBox="1"/>
              <p:nvPr/>
            </p:nvSpPr>
            <p:spPr>
              <a:xfrm>
                <a:off x="7128483" y="1530603"/>
                <a:ext cx="3114189" cy="738664"/>
              </a:xfrm>
              <a:prstGeom prst="rect">
                <a:avLst/>
              </a:prstGeom>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a:solidFill>
                      <a:schemeClr val="tx1">
                        <a:lumMod val="75000"/>
                        <a:lumOff val="25000"/>
                      </a:schemeClr>
                    </a:solidFill>
                    <a:latin typeface="Century Gothic"/>
                    <a:cs typeface="Calibri"/>
                  </a:rPr>
                  <a:t>April 7th </a:t>
                </a:r>
                <a:endParaRPr lang="en-US" sz="1400">
                  <a:solidFill>
                    <a:schemeClr val="tx1">
                      <a:lumMod val="75000"/>
                      <a:lumOff val="25000"/>
                    </a:schemeClr>
                  </a:solidFill>
                  <a:cs typeface="Calibri"/>
                </a:endParaRPr>
              </a:p>
              <a:p>
                <a:r>
                  <a:rPr lang="en-US" sz="1400">
                    <a:solidFill>
                      <a:schemeClr val="tx1">
                        <a:lumMod val="75000"/>
                        <a:lumOff val="25000"/>
                      </a:schemeClr>
                    </a:solidFill>
                    <a:latin typeface="Century Gothic"/>
                    <a:cs typeface="Calibri"/>
                  </a:rPr>
                  <a:t>4000 </a:t>
                </a:r>
                <a:r>
                  <a:rPr lang="en-US" sz="1400" err="1">
                    <a:solidFill>
                      <a:schemeClr val="tx1">
                        <a:lumMod val="75000"/>
                        <a:lumOff val="25000"/>
                      </a:schemeClr>
                    </a:solidFill>
                    <a:latin typeface="Century Gothic"/>
                    <a:cs typeface="Calibri"/>
                  </a:rPr>
                  <a:t>cfs</a:t>
                </a:r>
                <a:r>
                  <a:rPr lang="en-US" sz="1400">
                    <a:solidFill>
                      <a:schemeClr val="tx1">
                        <a:lumMod val="75000"/>
                        <a:lumOff val="25000"/>
                      </a:schemeClr>
                    </a:solidFill>
                    <a:latin typeface="Century Gothic"/>
                    <a:cs typeface="Calibri"/>
                  </a:rPr>
                  <a:t> flows released upstream from Buffalo Bill Reservoir</a:t>
                </a:r>
              </a:p>
            </p:txBody>
          </p:sp>
        </p:grpSp>
        <p:sp>
          <p:nvSpPr>
            <p:cNvPr id="16" name="TextBox 15">
              <a:extLst>
                <a:ext uri="{FF2B5EF4-FFF2-40B4-BE49-F238E27FC236}">
                  <a16:creationId xmlns:a16="http://schemas.microsoft.com/office/drawing/2014/main" id="{A64F72B0-CAB5-C155-0DFB-CC992E829632}"/>
                </a:ext>
              </a:extLst>
            </p:cNvPr>
            <p:cNvSpPr txBox="1"/>
            <p:nvPr/>
          </p:nvSpPr>
          <p:spPr>
            <a:xfrm>
              <a:off x="4462496" y="6376704"/>
              <a:ext cx="1809164"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FullSA % Snow Covered Pixels</a:t>
              </a:r>
            </a:p>
          </p:txBody>
        </p:sp>
        <p:sp>
          <p:nvSpPr>
            <p:cNvPr id="17" name="TextBox 16">
              <a:extLst>
                <a:ext uri="{FF2B5EF4-FFF2-40B4-BE49-F238E27FC236}">
                  <a16:creationId xmlns:a16="http://schemas.microsoft.com/office/drawing/2014/main" id="{FEBEF588-20B5-3F80-D578-36F0FA78B186}"/>
                </a:ext>
              </a:extLst>
            </p:cNvPr>
            <p:cNvSpPr txBox="1"/>
            <p:nvPr/>
          </p:nvSpPr>
          <p:spPr>
            <a:xfrm>
              <a:off x="6573939" y="6361770"/>
              <a:ext cx="2183654"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Discharge cubic ft per sec</a:t>
              </a:r>
            </a:p>
          </p:txBody>
        </p:sp>
        <p:sp>
          <p:nvSpPr>
            <p:cNvPr id="19" name="TextBox 1">
              <a:extLst>
                <a:ext uri="{FF2B5EF4-FFF2-40B4-BE49-F238E27FC236}">
                  <a16:creationId xmlns:a16="http://schemas.microsoft.com/office/drawing/2014/main" id="{EFB87F3C-F97E-A51C-5810-62421AA6522F}"/>
                </a:ext>
              </a:extLst>
            </p:cNvPr>
            <p:cNvSpPr txBox="1"/>
            <p:nvPr/>
          </p:nvSpPr>
          <p:spPr>
            <a:xfrm>
              <a:off x="3430148" y="891682"/>
              <a:ext cx="4784437" cy="2866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400">
                  <a:latin typeface="Century Gothic" panose="020B0502020202020204" pitchFamily="34" charset="0"/>
                </a:rPr>
                <a:t>Discharge Above Willwood Dam vs Snow Cover</a:t>
              </a:r>
            </a:p>
            <a:p>
              <a:endParaRPr lang="en-US" sz="1100"/>
            </a:p>
          </p:txBody>
        </p:sp>
        <p:sp>
          <p:nvSpPr>
            <p:cNvPr id="22" name="TextBox 21">
              <a:extLst>
                <a:ext uri="{FF2B5EF4-FFF2-40B4-BE49-F238E27FC236}">
                  <a16:creationId xmlns:a16="http://schemas.microsoft.com/office/drawing/2014/main" id="{41992A3F-EE93-23A1-8BAC-4AABBEDAEC8D}"/>
                </a:ext>
              </a:extLst>
            </p:cNvPr>
            <p:cNvSpPr txBox="1"/>
            <p:nvPr/>
          </p:nvSpPr>
          <p:spPr>
            <a:xfrm>
              <a:off x="124365" y="561758"/>
              <a:ext cx="857888" cy="5228996"/>
            </a:xfrm>
            <a:prstGeom prst="rect">
              <a:avLst/>
            </a:prstGeom>
            <a:solidFill>
              <a:schemeClr val="bg1"/>
            </a:solidFill>
          </p:spPr>
          <p:txBody>
            <a:bodyPr wrap="square" rtlCol="0">
              <a:spAutoFit/>
            </a:bodyPr>
            <a:lstStyle/>
            <a:p>
              <a:pPr algn="r">
                <a:lnSpc>
                  <a:spcPts val="2600"/>
                </a:lnSpc>
              </a:pPr>
              <a:r>
                <a:rPr lang="en-US" sz="1100" dirty="0">
                  <a:solidFill>
                    <a:schemeClr val="tx1">
                      <a:lumMod val="75000"/>
                      <a:lumOff val="25000"/>
                    </a:schemeClr>
                  </a:solidFill>
                  <a:latin typeface="Century Gothic" panose="020B0502020202020204" pitchFamily="34" charset="0"/>
                </a:rPr>
                <a:t>7000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6000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5000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4000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3000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2000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1000</a:t>
              </a:r>
            </a:p>
            <a:p>
              <a:pPr algn="r">
                <a:lnSpc>
                  <a:spcPts val="2600"/>
                </a:lnSpc>
              </a:pPr>
              <a:endParaRPr lang="en-US" sz="1100" dirty="0">
                <a:solidFill>
                  <a:schemeClr val="tx1">
                    <a:lumMod val="75000"/>
                    <a:lumOff val="25000"/>
                  </a:schemeClr>
                </a:solidFill>
                <a:latin typeface="Century Gothic" panose="020B0502020202020204" pitchFamily="34" charset="0"/>
              </a:endParaRPr>
            </a:p>
            <a:p>
              <a:pPr algn="r">
                <a:lnSpc>
                  <a:spcPts val="2600"/>
                </a:lnSpc>
              </a:pPr>
              <a:r>
                <a:rPr lang="en-US" sz="1100" dirty="0">
                  <a:solidFill>
                    <a:schemeClr val="tx1">
                      <a:lumMod val="75000"/>
                      <a:lumOff val="25000"/>
                    </a:schemeClr>
                  </a:solidFill>
                  <a:latin typeface="Century Gothic" panose="020B0502020202020204" pitchFamily="34" charset="0"/>
                </a:rPr>
                <a:t>0</a:t>
              </a:r>
            </a:p>
            <a:p>
              <a:pPr>
                <a:lnSpc>
                  <a:spcPts val="1200"/>
                </a:lnSpc>
              </a:pPr>
              <a:endParaRPr lang="en-US" sz="700" dirty="0">
                <a:solidFill>
                  <a:schemeClr val="tx1">
                    <a:lumMod val="75000"/>
                    <a:lumOff val="25000"/>
                  </a:schemeClr>
                </a:solidFill>
                <a:latin typeface="Century Gothic" panose="020B0502020202020204" pitchFamily="34" charset="0"/>
              </a:endParaRPr>
            </a:p>
          </p:txBody>
        </p:sp>
        <p:sp>
          <p:nvSpPr>
            <p:cNvPr id="18" name="TextBox 17">
              <a:extLst>
                <a:ext uri="{FF2B5EF4-FFF2-40B4-BE49-F238E27FC236}">
                  <a16:creationId xmlns:a16="http://schemas.microsoft.com/office/drawing/2014/main" id="{4ED4EE4D-F8F5-C6C4-F369-5316DD75308A}"/>
                </a:ext>
              </a:extLst>
            </p:cNvPr>
            <p:cNvSpPr txBox="1"/>
            <p:nvPr/>
          </p:nvSpPr>
          <p:spPr>
            <a:xfrm rot="16200000">
              <a:off x="-349424" y="2557996"/>
              <a:ext cx="1709882" cy="561692"/>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Discharge</a:t>
              </a:r>
            </a:p>
            <a:p>
              <a:endParaRPr lang="en-US" sz="2000">
                <a:solidFill>
                  <a:schemeClr val="tx1">
                    <a:lumMod val="75000"/>
                    <a:lumOff val="25000"/>
                  </a:schemeClr>
                </a:solidFill>
              </a:endParaRPr>
            </a:p>
          </p:txBody>
        </p:sp>
        <p:sp>
          <p:nvSpPr>
            <p:cNvPr id="3" name="Title 1">
              <a:extLst>
                <a:ext uri="{FF2B5EF4-FFF2-40B4-BE49-F238E27FC236}">
                  <a16:creationId xmlns:a16="http://schemas.microsoft.com/office/drawing/2014/main" id="{815EB646-1CC6-542A-DB7E-26EFA7D3A5A9}"/>
                </a:ext>
              </a:extLst>
            </p:cNvPr>
            <p:cNvSpPr txBox="1">
              <a:spLocks/>
            </p:cNvSpPr>
            <p:nvPr/>
          </p:nvSpPr>
          <p:spPr>
            <a:xfrm>
              <a:off x="247650" y="256475"/>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 </a:t>
              </a:r>
              <a:endParaRPr lang="en-US"/>
            </a:p>
          </p:txBody>
        </p:sp>
        <p:sp>
          <p:nvSpPr>
            <p:cNvPr id="20" name="TextBox 19">
              <a:extLst>
                <a:ext uri="{FF2B5EF4-FFF2-40B4-BE49-F238E27FC236}">
                  <a16:creationId xmlns:a16="http://schemas.microsoft.com/office/drawing/2014/main" id="{2D516DB9-A0A2-E1C4-12E1-607D9A4CC094}"/>
                </a:ext>
              </a:extLst>
            </p:cNvPr>
            <p:cNvSpPr txBox="1"/>
            <p:nvPr/>
          </p:nvSpPr>
          <p:spPr>
            <a:xfrm rot="16200000">
              <a:off x="5321342" y="769218"/>
              <a:ext cx="802953" cy="10370339"/>
            </a:xfrm>
            <a:prstGeom prst="rect">
              <a:avLst/>
            </a:prstGeom>
            <a:solidFill>
              <a:schemeClr val="bg1"/>
            </a:solidFill>
          </p:spPr>
          <p:txBody>
            <a:bodyPr wrap="square" rtlCol="0">
              <a:spAutoFit/>
            </a:bodyPr>
            <a:lstStyle/>
            <a:p>
              <a:pPr algn="r">
                <a:lnSpc>
                  <a:spcPts val="2300"/>
                </a:lnSpc>
              </a:pPr>
              <a:endParaRPr lang="en-US" sz="1000" dirty="0">
                <a:solidFill>
                  <a:schemeClr val="tx1">
                    <a:lumMod val="75000"/>
                    <a:lumOff val="25000"/>
                  </a:schemeClr>
                </a:solidFill>
                <a:latin typeface="Century Gothic" panose="020B0502020202020204" pitchFamily="34" charset="0"/>
              </a:endParaRPr>
            </a:p>
            <a:p>
              <a:pPr algn="r">
                <a:lnSpc>
                  <a:spcPts val="2300"/>
                </a:lnSpc>
              </a:pPr>
              <a:r>
                <a:rPr lang="en-US" sz="1000" dirty="0">
                  <a:solidFill>
                    <a:schemeClr val="tx1">
                      <a:lumMod val="75000"/>
                      <a:lumOff val="25000"/>
                    </a:schemeClr>
                  </a:solidFill>
                  <a:latin typeface="Century Gothic" panose="020B0502020202020204" pitchFamily="34" charset="0"/>
                </a:rPr>
                <a:t>1/1/2019</a:t>
              </a:r>
            </a:p>
            <a:p>
              <a:pPr algn="r">
                <a:lnSpc>
                  <a:spcPts val="2300"/>
                </a:lnSpc>
              </a:pPr>
              <a:r>
                <a:rPr lang="en-US" sz="1000" dirty="0">
                  <a:solidFill>
                    <a:schemeClr val="tx1">
                      <a:lumMod val="75000"/>
                      <a:lumOff val="25000"/>
                    </a:schemeClr>
                  </a:solidFill>
                  <a:latin typeface="Century Gothic" panose="020B0502020202020204" pitchFamily="34" charset="0"/>
                </a:rPr>
                <a:t>2/1/2019</a:t>
              </a:r>
            </a:p>
            <a:p>
              <a:pPr algn="r">
                <a:lnSpc>
                  <a:spcPts val="2300"/>
                </a:lnSpc>
              </a:pPr>
              <a:r>
                <a:rPr lang="en-US" sz="1000" dirty="0">
                  <a:solidFill>
                    <a:schemeClr val="tx1">
                      <a:lumMod val="75000"/>
                      <a:lumOff val="25000"/>
                    </a:schemeClr>
                  </a:solidFill>
                  <a:latin typeface="Century Gothic" panose="020B0502020202020204" pitchFamily="34" charset="0"/>
                </a:rPr>
                <a:t>3/1/2019</a:t>
              </a:r>
            </a:p>
            <a:p>
              <a:pPr algn="r">
                <a:lnSpc>
                  <a:spcPts val="2300"/>
                </a:lnSpc>
              </a:pPr>
              <a:r>
                <a:rPr lang="en-US" sz="1000" dirty="0">
                  <a:solidFill>
                    <a:schemeClr val="tx1">
                      <a:lumMod val="75000"/>
                      <a:lumOff val="25000"/>
                    </a:schemeClr>
                  </a:solidFill>
                  <a:latin typeface="Century Gothic" panose="020B0502020202020204" pitchFamily="34" charset="0"/>
                </a:rPr>
                <a:t>4/1/2019</a:t>
              </a:r>
            </a:p>
            <a:p>
              <a:pPr algn="r">
                <a:lnSpc>
                  <a:spcPts val="2300"/>
                </a:lnSpc>
              </a:pPr>
              <a:r>
                <a:rPr lang="en-US" sz="1000" dirty="0">
                  <a:solidFill>
                    <a:schemeClr val="tx1">
                      <a:lumMod val="75000"/>
                      <a:lumOff val="25000"/>
                    </a:schemeClr>
                  </a:solidFill>
                  <a:latin typeface="Century Gothic" panose="020B0502020202020204" pitchFamily="34" charset="0"/>
                </a:rPr>
                <a:t>5/1/2019</a:t>
              </a:r>
            </a:p>
            <a:p>
              <a:pPr algn="r">
                <a:lnSpc>
                  <a:spcPts val="2300"/>
                </a:lnSpc>
              </a:pPr>
              <a:r>
                <a:rPr lang="en-US" sz="1000" dirty="0">
                  <a:solidFill>
                    <a:schemeClr val="tx1">
                      <a:lumMod val="75000"/>
                      <a:lumOff val="25000"/>
                    </a:schemeClr>
                  </a:solidFill>
                  <a:latin typeface="Century Gothic" panose="020B0502020202020204" pitchFamily="34" charset="0"/>
                </a:rPr>
                <a:t>6/1/2019</a:t>
              </a:r>
            </a:p>
            <a:p>
              <a:pPr algn="r">
                <a:lnSpc>
                  <a:spcPts val="2300"/>
                </a:lnSpc>
              </a:pPr>
              <a:r>
                <a:rPr lang="en-US" sz="1000" dirty="0">
                  <a:solidFill>
                    <a:schemeClr val="tx1">
                      <a:lumMod val="75000"/>
                      <a:lumOff val="25000"/>
                    </a:schemeClr>
                  </a:solidFill>
                  <a:latin typeface="Century Gothic" panose="020B0502020202020204" pitchFamily="34" charset="0"/>
                </a:rPr>
                <a:t>7/1/2019</a:t>
              </a:r>
            </a:p>
            <a:p>
              <a:pPr algn="r">
                <a:lnSpc>
                  <a:spcPts val="2300"/>
                </a:lnSpc>
              </a:pPr>
              <a:r>
                <a:rPr lang="en-US" sz="1000" dirty="0">
                  <a:solidFill>
                    <a:schemeClr val="tx1">
                      <a:lumMod val="75000"/>
                      <a:lumOff val="25000"/>
                    </a:schemeClr>
                  </a:solidFill>
                  <a:latin typeface="Century Gothic" panose="020B0502020202020204" pitchFamily="34" charset="0"/>
                </a:rPr>
                <a:t>8/1/2019</a:t>
              </a:r>
            </a:p>
            <a:p>
              <a:pPr algn="r">
                <a:lnSpc>
                  <a:spcPts val="2300"/>
                </a:lnSpc>
              </a:pPr>
              <a:r>
                <a:rPr lang="en-US" sz="1000" dirty="0">
                  <a:solidFill>
                    <a:schemeClr val="tx1">
                      <a:lumMod val="75000"/>
                      <a:lumOff val="25000"/>
                    </a:schemeClr>
                  </a:solidFill>
                  <a:latin typeface="Century Gothic" panose="020B0502020202020204" pitchFamily="34" charset="0"/>
                </a:rPr>
                <a:t>9/1/2019</a:t>
              </a:r>
            </a:p>
            <a:p>
              <a:pPr algn="r">
                <a:lnSpc>
                  <a:spcPts val="2300"/>
                </a:lnSpc>
              </a:pPr>
              <a:r>
                <a:rPr lang="en-US" sz="1000" dirty="0">
                  <a:solidFill>
                    <a:schemeClr val="tx1">
                      <a:lumMod val="75000"/>
                      <a:lumOff val="25000"/>
                    </a:schemeClr>
                  </a:solidFill>
                  <a:latin typeface="Century Gothic" panose="020B0502020202020204" pitchFamily="34" charset="0"/>
                </a:rPr>
                <a:t>10/1/2019</a:t>
              </a:r>
            </a:p>
            <a:p>
              <a:pPr algn="r">
                <a:lnSpc>
                  <a:spcPts val="2300"/>
                </a:lnSpc>
              </a:pPr>
              <a:r>
                <a:rPr lang="en-US" sz="1000" dirty="0">
                  <a:solidFill>
                    <a:schemeClr val="tx1">
                      <a:lumMod val="75000"/>
                      <a:lumOff val="25000"/>
                    </a:schemeClr>
                  </a:solidFill>
                  <a:latin typeface="Century Gothic" panose="020B0502020202020204" pitchFamily="34" charset="0"/>
                </a:rPr>
                <a:t>11/1/2019</a:t>
              </a:r>
            </a:p>
            <a:p>
              <a:pPr algn="r">
                <a:lnSpc>
                  <a:spcPts val="2300"/>
                </a:lnSpc>
              </a:pPr>
              <a:r>
                <a:rPr lang="en-US" sz="1000" dirty="0">
                  <a:solidFill>
                    <a:schemeClr val="tx1">
                      <a:lumMod val="75000"/>
                      <a:lumOff val="25000"/>
                    </a:schemeClr>
                  </a:solidFill>
                  <a:latin typeface="Century Gothic" panose="020B0502020202020204" pitchFamily="34" charset="0"/>
                </a:rPr>
                <a:t>12/1/2019</a:t>
              </a:r>
            </a:p>
            <a:p>
              <a:pPr algn="r">
                <a:lnSpc>
                  <a:spcPts val="2300"/>
                </a:lnSpc>
              </a:pPr>
              <a:r>
                <a:rPr lang="en-US" sz="1000" dirty="0">
                  <a:solidFill>
                    <a:schemeClr val="tx1">
                      <a:lumMod val="75000"/>
                      <a:lumOff val="25000"/>
                    </a:schemeClr>
                  </a:solidFill>
                  <a:latin typeface="Century Gothic" panose="020B0502020202020204" pitchFamily="34" charset="0"/>
                </a:rPr>
                <a:t>1/1/2020</a:t>
              </a:r>
            </a:p>
            <a:p>
              <a:pPr algn="r">
                <a:lnSpc>
                  <a:spcPts val="2300"/>
                </a:lnSpc>
              </a:pPr>
              <a:r>
                <a:rPr lang="en-US" sz="1000" dirty="0">
                  <a:solidFill>
                    <a:schemeClr val="tx1">
                      <a:lumMod val="75000"/>
                      <a:lumOff val="25000"/>
                    </a:schemeClr>
                  </a:solidFill>
                  <a:latin typeface="Century Gothic" panose="020B0502020202020204" pitchFamily="34" charset="0"/>
                </a:rPr>
                <a:t>2/1/2020</a:t>
              </a:r>
            </a:p>
            <a:p>
              <a:pPr algn="r">
                <a:lnSpc>
                  <a:spcPts val="2300"/>
                </a:lnSpc>
              </a:pPr>
              <a:r>
                <a:rPr lang="en-US" sz="1000" dirty="0">
                  <a:solidFill>
                    <a:schemeClr val="tx1">
                      <a:lumMod val="75000"/>
                      <a:lumOff val="25000"/>
                    </a:schemeClr>
                  </a:solidFill>
                  <a:latin typeface="Century Gothic" panose="020B0502020202020204" pitchFamily="34" charset="0"/>
                </a:rPr>
                <a:t>3/1/2020</a:t>
              </a:r>
            </a:p>
            <a:p>
              <a:pPr algn="r">
                <a:lnSpc>
                  <a:spcPts val="2300"/>
                </a:lnSpc>
              </a:pPr>
              <a:r>
                <a:rPr lang="en-US" sz="1000" dirty="0">
                  <a:solidFill>
                    <a:schemeClr val="tx1">
                      <a:lumMod val="75000"/>
                      <a:lumOff val="25000"/>
                    </a:schemeClr>
                  </a:solidFill>
                  <a:latin typeface="Century Gothic" panose="020B0502020202020204" pitchFamily="34" charset="0"/>
                </a:rPr>
                <a:t>4/1/2020</a:t>
              </a:r>
            </a:p>
            <a:p>
              <a:pPr algn="r">
                <a:lnSpc>
                  <a:spcPts val="2300"/>
                </a:lnSpc>
              </a:pPr>
              <a:r>
                <a:rPr lang="en-US" sz="1000" dirty="0">
                  <a:solidFill>
                    <a:schemeClr val="tx1">
                      <a:lumMod val="75000"/>
                      <a:lumOff val="25000"/>
                    </a:schemeClr>
                  </a:solidFill>
                  <a:latin typeface="Century Gothic" panose="020B0502020202020204" pitchFamily="34" charset="0"/>
                </a:rPr>
                <a:t>5/1/2020</a:t>
              </a:r>
            </a:p>
            <a:p>
              <a:pPr algn="r">
                <a:lnSpc>
                  <a:spcPts val="2300"/>
                </a:lnSpc>
              </a:pPr>
              <a:r>
                <a:rPr lang="en-US" sz="1000" dirty="0">
                  <a:solidFill>
                    <a:schemeClr val="tx1">
                      <a:lumMod val="75000"/>
                      <a:lumOff val="25000"/>
                    </a:schemeClr>
                  </a:solidFill>
                  <a:latin typeface="Century Gothic" panose="020B0502020202020204" pitchFamily="34" charset="0"/>
                </a:rPr>
                <a:t>6/1/2020</a:t>
              </a:r>
            </a:p>
            <a:p>
              <a:pPr algn="r">
                <a:lnSpc>
                  <a:spcPts val="2300"/>
                </a:lnSpc>
              </a:pPr>
              <a:r>
                <a:rPr lang="en-US" sz="1000" dirty="0">
                  <a:solidFill>
                    <a:schemeClr val="tx1">
                      <a:lumMod val="75000"/>
                      <a:lumOff val="25000"/>
                    </a:schemeClr>
                  </a:solidFill>
                  <a:latin typeface="Century Gothic" panose="020B0502020202020204" pitchFamily="34" charset="0"/>
                </a:rPr>
                <a:t>7/1/2020</a:t>
              </a:r>
            </a:p>
            <a:p>
              <a:pPr algn="r">
                <a:lnSpc>
                  <a:spcPts val="2300"/>
                </a:lnSpc>
              </a:pPr>
              <a:r>
                <a:rPr lang="en-US" sz="1000" dirty="0">
                  <a:solidFill>
                    <a:schemeClr val="tx1">
                      <a:lumMod val="75000"/>
                      <a:lumOff val="25000"/>
                    </a:schemeClr>
                  </a:solidFill>
                  <a:latin typeface="Century Gothic" panose="020B0502020202020204" pitchFamily="34" charset="0"/>
                </a:rPr>
                <a:t>8/1/2020</a:t>
              </a:r>
            </a:p>
            <a:p>
              <a:pPr algn="r">
                <a:lnSpc>
                  <a:spcPts val="2300"/>
                </a:lnSpc>
              </a:pPr>
              <a:r>
                <a:rPr lang="en-US" sz="1000" dirty="0">
                  <a:solidFill>
                    <a:schemeClr val="tx1">
                      <a:lumMod val="75000"/>
                      <a:lumOff val="25000"/>
                    </a:schemeClr>
                  </a:solidFill>
                  <a:latin typeface="Century Gothic" panose="020B0502020202020204" pitchFamily="34" charset="0"/>
                </a:rPr>
                <a:t>9/1/2020</a:t>
              </a:r>
            </a:p>
            <a:p>
              <a:pPr algn="r">
                <a:lnSpc>
                  <a:spcPts val="2300"/>
                </a:lnSpc>
              </a:pPr>
              <a:r>
                <a:rPr lang="en-US" sz="1000" dirty="0">
                  <a:solidFill>
                    <a:schemeClr val="tx1">
                      <a:lumMod val="75000"/>
                      <a:lumOff val="25000"/>
                    </a:schemeClr>
                  </a:solidFill>
                  <a:latin typeface="Century Gothic" panose="020B0502020202020204" pitchFamily="34" charset="0"/>
                </a:rPr>
                <a:t>10/1/2020</a:t>
              </a:r>
            </a:p>
            <a:p>
              <a:pPr algn="r">
                <a:lnSpc>
                  <a:spcPts val="2300"/>
                </a:lnSpc>
              </a:pPr>
              <a:r>
                <a:rPr lang="en-US" sz="1000" dirty="0">
                  <a:solidFill>
                    <a:schemeClr val="tx1">
                      <a:lumMod val="75000"/>
                      <a:lumOff val="25000"/>
                    </a:schemeClr>
                  </a:solidFill>
                  <a:latin typeface="Century Gothic" panose="020B0502020202020204" pitchFamily="34" charset="0"/>
                </a:rPr>
                <a:t>11/1/2020</a:t>
              </a:r>
            </a:p>
            <a:p>
              <a:pPr algn="r">
                <a:lnSpc>
                  <a:spcPts val="2300"/>
                </a:lnSpc>
              </a:pPr>
              <a:r>
                <a:rPr lang="en-US" sz="1000" dirty="0">
                  <a:solidFill>
                    <a:schemeClr val="tx1">
                      <a:lumMod val="75000"/>
                      <a:lumOff val="25000"/>
                    </a:schemeClr>
                  </a:solidFill>
                  <a:latin typeface="Century Gothic" panose="020B0502020202020204" pitchFamily="34" charset="0"/>
                </a:rPr>
                <a:t>12/1/2020</a:t>
              </a:r>
            </a:p>
            <a:p>
              <a:pPr algn="r">
                <a:lnSpc>
                  <a:spcPts val="2300"/>
                </a:lnSpc>
              </a:pPr>
              <a:r>
                <a:rPr lang="en-US" sz="1000" dirty="0">
                  <a:solidFill>
                    <a:schemeClr val="tx1">
                      <a:lumMod val="75000"/>
                      <a:lumOff val="25000"/>
                    </a:schemeClr>
                  </a:solidFill>
                  <a:latin typeface="Century Gothic" panose="020B0502020202020204" pitchFamily="34" charset="0"/>
                </a:rPr>
                <a:t>1/1/2021</a:t>
              </a:r>
            </a:p>
            <a:p>
              <a:pPr algn="r">
                <a:lnSpc>
                  <a:spcPts val="2300"/>
                </a:lnSpc>
              </a:pPr>
              <a:r>
                <a:rPr lang="en-US" sz="1000" dirty="0">
                  <a:solidFill>
                    <a:schemeClr val="tx1">
                      <a:lumMod val="75000"/>
                      <a:lumOff val="25000"/>
                    </a:schemeClr>
                  </a:solidFill>
                  <a:latin typeface="Century Gothic" panose="020B0502020202020204" pitchFamily="34" charset="0"/>
                </a:rPr>
                <a:t>2/1/2021</a:t>
              </a:r>
            </a:p>
            <a:p>
              <a:pPr algn="r">
                <a:lnSpc>
                  <a:spcPts val="2300"/>
                </a:lnSpc>
              </a:pPr>
              <a:r>
                <a:rPr lang="en-US" sz="1000" dirty="0">
                  <a:solidFill>
                    <a:schemeClr val="tx1">
                      <a:lumMod val="75000"/>
                      <a:lumOff val="25000"/>
                    </a:schemeClr>
                  </a:solidFill>
                  <a:latin typeface="Century Gothic" panose="020B0502020202020204" pitchFamily="34" charset="0"/>
                </a:rPr>
                <a:t>3/1/2021</a:t>
              </a:r>
            </a:p>
            <a:p>
              <a:pPr algn="r">
                <a:lnSpc>
                  <a:spcPts val="2300"/>
                </a:lnSpc>
              </a:pPr>
              <a:r>
                <a:rPr lang="en-US" sz="1000" dirty="0">
                  <a:solidFill>
                    <a:schemeClr val="tx1">
                      <a:lumMod val="75000"/>
                      <a:lumOff val="25000"/>
                    </a:schemeClr>
                  </a:solidFill>
                  <a:latin typeface="Century Gothic" panose="020B0502020202020204" pitchFamily="34" charset="0"/>
                </a:rPr>
                <a:t>4/1/2021</a:t>
              </a:r>
            </a:p>
            <a:p>
              <a:pPr algn="r">
                <a:lnSpc>
                  <a:spcPts val="2300"/>
                </a:lnSpc>
              </a:pPr>
              <a:r>
                <a:rPr lang="en-US" sz="1000" dirty="0">
                  <a:solidFill>
                    <a:schemeClr val="tx1">
                      <a:lumMod val="75000"/>
                      <a:lumOff val="25000"/>
                    </a:schemeClr>
                  </a:solidFill>
                  <a:latin typeface="Century Gothic" panose="020B0502020202020204" pitchFamily="34" charset="0"/>
                </a:rPr>
                <a:t>5/1/2021</a:t>
              </a:r>
            </a:p>
            <a:p>
              <a:pPr algn="r">
                <a:lnSpc>
                  <a:spcPts val="2300"/>
                </a:lnSpc>
              </a:pPr>
              <a:r>
                <a:rPr lang="en-US" sz="1000" dirty="0">
                  <a:solidFill>
                    <a:schemeClr val="tx1">
                      <a:lumMod val="75000"/>
                      <a:lumOff val="25000"/>
                    </a:schemeClr>
                  </a:solidFill>
                  <a:latin typeface="Century Gothic" panose="020B0502020202020204" pitchFamily="34" charset="0"/>
                </a:rPr>
                <a:t>6/1/2021</a:t>
              </a:r>
            </a:p>
            <a:p>
              <a:pPr algn="r">
                <a:lnSpc>
                  <a:spcPts val="2300"/>
                </a:lnSpc>
              </a:pPr>
              <a:r>
                <a:rPr lang="en-US" sz="1000" dirty="0">
                  <a:solidFill>
                    <a:schemeClr val="tx1">
                      <a:lumMod val="75000"/>
                      <a:lumOff val="25000"/>
                    </a:schemeClr>
                  </a:solidFill>
                  <a:latin typeface="Century Gothic" panose="020B0502020202020204" pitchFamily="34" charset="0"/>
                </a:rPr>
                <a:t>7/1/2021</a:t>
              </a:r>
            </a:p>
            <a:p>
              <a:pPr algn="r">
                <a:lnSpc>
                  <a:spcPts val="2300"/>
                </a:lnSpc>
              </a:pPr>
              <a:r>
                <a:rPr lang="en-US" sz="1000" dirty="0">
                  <a:solidFill>
                    <a:schemeClr val="tx1">
                      <a:lumMod val="75000"/>
                      <a:lumOff val="25000"/>
                    </a:schemeClr>
                  </a:solidFill>
                  <a:latin typeface="Century Gothic" panose="020B0502020202020204" pitchFamily="34" charset="0"/>
                </a:rPr>
                <a:t>8/1/2021</a:t>
              </a:r>
            </a:p>
            <a:p>
              <a:pPr algn="r">
                <a:lnSpc>
                  <a:spcPts val="2300"/>
                </a:lnSpc>
              </a:pPr>
              <a:r>
                <a:rPr lang="en-US" sz="1000" dirty="0">
                  <a:solidFill>
                    <a:schemeClr val="tx1">
                      <a:lumMod val="75000"/>
                      <a:lumOff val="25000"/>
                    </a:schemeClr>
                  </a:solidFill>
                  <a:latin typeface="Century Gothic" panose="020B0502020202020204" pitchFamily="34" charset="0"/>
                </a:rPr>
                <a:t>9/1/2021</a:t>
              </a:r>
            </a:p>
            <a:p>
              <a:pPr algn="r">
                <a:lnSpc>
                  <a:spcPts val="2300"/>
                </a:lnSpc>
              </a:pPr>
              <a:r>
                <a:rPr lang="en-US" sz="1000" dirty="0">
                  <a:solidFill>
                    <a:schemeClr val="tx1">
                      <a:lumMod val="75000"/>
                      <a:lumOff val="25000"/>
                    </a:schemeClr>
                  </a:solidFill>
                  <a:latin typeface="Century Gothic" panose="020B0502020202020204" pitchFamily="34" charset="0"/>
                </a:rPr>
                <a:t>10/1/2021</a:t>
              </a:r>
            </a:p>
          </p:txBody>
        </p:sp>
        <p:sp>
          <p:nvSpPr>
            <p:cNvPr id="23" name="TextBox 22">
              <a:extLst>
                <a:ext uri="{FF2B5EF4-FFF2-40B4-BE49-F238E27FC236}">
                  <a16:creationId xmlns:a16="http://schemas.microsoft.com/office/drawing/2014/main" id="{7268EEC6-56DD-4B08-FDF5-82AFDFFB7BF5}"/>
                </a:ext>
              </a:extLst>
            </p:cNvPr>
            <p:cNvSpPr txBox="1"/>
            <p:nvPr/>
          </p:nvSpPr>
          <p:spPr>
            <a:xfrm>
              <a:off x="11049429" y="700315"/>
              <a:ext cx="507833" cy="5080814"/>
            </a:xfrm>
            <a:prstGeom prst="rect">
              <a:avLst/>
            </a:prstGeom>
            <a:solidFill>
              <a:schemeClr val="bg1"/>
            </a:solidFill>
          </p:spPr>
          <p:txBody>
            <a:bodyPr wrap="square" rtlCol="0">
              <a:spAutoFit/>
            </a:bodyPr>
            <a:lstStyle/>
            <a:p>
              <a:pPr>
                <a:lnSpc>
                  <a:spcPts val="1800"/>
                </a:lnSpc>
              </a:pPr>
              <a:r>
                <a:rPr lang="en-US" sz="1100">
                  <a:solidFill>
                    <a:schemeClr val="tx1">
                      <a:lumMod val="75000"/>
                      <a:lumOff val="25000"/>
                    </a:schemeClr>
                  </a:solidFill>
                  <a:latin typeface="Century Gothic" panose="020B0502020202020204" pitchFamily="34" charset="0"/>
                </a:rPr>
                <a:t>100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90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80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70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60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50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40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30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20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10</a:t>
              </a:r>
            </a:p>
            <a:p>
              <a:pPr>
                <a:lnSpc>
                  <a:spcPts val="1800"/>
                </a:lnSpc>
              </a:pPr>
              <a:endParaRPr lang="en-US" sz="1100">
                <a:solidFill>
                  <a:schemeClr val="tx1">
                    <a:lumMod val="75000"/>
                    <a:lumOff val="25000"/>
                  </a:schemeClr>
                </a:solidFill>
                <a:latin typeface="Century Gothic" panose="020B0502020202020204" pitchFamily="34" charset="0"/>
              </a:endParaRPr>
            </a:p>
            <a:p>
              <a:pPr>
                <a:lnSpc>
                  <a:spcPts val="1800"/>
                </a:lnSpc>
              </a:pPr>
              <a:r>
                <a:rPr lang="en-US" sz="11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grpSp>
      <p:sp>
        <p:nvSpPr>
          <p:cNvPr id="13" name="TextBox 12">
            <a:extLst>
              <a:ext uri="{FF2B5EF4-FFF2-40B4-BE49-F238E27FC236}">
                <a16:creationId xmlns:a16="http://schemas.microsoft.com/office/drawing/2014/main" id="{3CF57766-0A21-FEEE-BD81-17AE361446F4}"/>
              </a:ext>
            </a:extLst>
          </p:cNvPr>
          <p:cNvSpPr txBox="1"/>
          <p:nvPr/>
        </p:nvSpPr>
        <p:spPr>
          <a:xfrm rot="16200000">
            <a:off x="10930212" y="2815220"/>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Tree>
    <p:extLst>
      <p:ext uri="{BB962C8B-B14F-4D97-AF65-F5344CB8AC3E}">
        <p14:creationId xmlns:p14="http://schemas.microsoft.com/office/powerpoint/2010/main" val="2687092672"/>
      </p:ext>
    </p:extLst>
  </p:cSld>
  <p:clrMapOvr>
    <a:masterClrMapping/>
  </p:clrMapOvr>
  <p:extLst>
    <p:ext uri="{6950BFC3-D8DA-4A85-94F7-54DA5524770B}">
      <p188:commentRel xmlns:p188="http://schemas.microsoft.com/office/powerpoint/2018/8/main" r:id="rId3"/>
    </p:ext>
  </p:extLs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254E7CD5-3FD0-BDDA-53A3-B3473332AC52}"/>
              </a:ext>
            </a:extLst>
          </p:cNvPr>
          <p:cNvGrpSpPr/>
          <p:nvPr/>
        </p:nvGrpSpPr>
        <p:grpSpPr>
          <a:xfrm>
            <a:off x="253994" y="359811"/>
            <a:ext cx="11062902" cy="6220736"/>
            <a:chOff x="253994" y="359811"/>
            <a:chExt cx="11062902" cy="6220736"/>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329770" y="359811"/>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a:t>
              </a:r>
              <a:endParaRPr lang="en-US">
                <a:solidFill>
                  <a:srgbClr val="000000"/>
                </a:solidFill>
                <a:latin typeface="Calibri Light" panose="020F0302020204030204"/>
                <a:cs typeface="Calibri Light" panose="020F0302020204030204"/>
              </a:endParaRPr>
            </a:p>
            <a:p>
              <a:r>
                <a:rPr lang="en-US" sz="1600">
                  <a:solidFill>
                    <a:srgbClr val="776504"/>
                  </a:solidFill>
                  <a:latin typeface="Century Gothic"/>
                  <a:cs typeface="Calibri Light"/>
                </a:rPr>
                <a:t>  Turbidity</a:t>
              </a:r>
              <a:r>
                <a:rPr lang="en-US" sz="1600">
                  <a:latin typeface="Century Gothic"/>
                  <a:cs typeface="Calibri Light"/>
                </a:rPr>
                <a:t> </a:t>
              </a:r>
            </a:p>
          </p:txBody>
        </p:sp>
        <p:graphicFrame>
          <p:nvGraphicFramePr>
            <p:cNvPr id="2" name="Chart 1">
              <a:extLst>
                <a:ext uri="{FF2B5EF4-FFF2-40B4-BE49-F238E27FC236}">
                  <a16:creationId xmlns:a16="http://schemas.microsoft.com/office/drawing/2014/main" id="{22C25FDA-5A28-1DE7-9969-61EE213E650E}"/>
                </a:ext>
              </a:extLst>
            </p:cNvPr>
            <p:cNvGraphicFramePr>
              <a:graphicFrameLocks/>
            </p:cNvGraphicFramePr>
            <p:nvPr>
              <p:extLst>
                <p:ext uri="{D42A27DB-BD31-4B8C-83A1-F6EECF244321}">
                  <p14:modId xmlns:p14="http://schemas.microsoft.com/office/powerpoint/2010/main" val="957937873"/>
                </p:ext>
              </p:extLst>
            </p:nvPr>
          </p:nvGraphicFramePr>
          <p:xfrm>
            <a:off x="555644" y="1053318"/>
            <a:ext cx="9959076" cy="25289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B0D0309-D573-40CB-DBD6-BBCAADF45484}"/>
                </a:ext>
              </a:extLst>
            </p:cNvPr>
            <p:cNvGraphicFramePr>
              <a:graphicFrameLocks/>
            </p:cNvGraphicFramePr>
            <p:nvPr>
              <p:extLst>
                <p:ext uri="{D42A27DB-BD31-4B8C-83A1-F6EECF244321}">
                  <p14:modId xmlns:p14="http://schemas.microsoft.com/office/powerpoint/2010/main" val="4016553598"/>
                </p:ext>
              </p:extLst>
            </p:nvPr>
          </p:nvGraphicFramePr>
          <p:xfrm>
            <a:off x="593668" y="3749005"/>
            <a:ext cx="9959203" cy="2772306"/>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3B5E7B6F-6FB5-FE51-B5FD-9417453B859D}"/>
                </a:ext>
              </a:extLst>
            </p:cNvPr>
            <p:cNvSpPr/>
            <p:nvPr/>
          </p:nvSpPr>
          <p:spPr>
            <a:xfrm>
              <a:off x="253994" y="1019286"/>
              <a:ext cx="11057144" cy="2695687"/>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9B0ED5-5F00-FC31-8738-845AC6E805B0}"/>
                </a:ext>
              </a:extLst>
            </p:cNvPr>
            <p:cNvSpPr/>
            <p:nvPr/>
          </p:nvSpPr>
          <p:spPr>
            <a:xfrm>
              <a:off x="256099" y="3714974"/>
              <a:ext cx="11057144" cy="2865573"/>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722816F7-8053-41D5-DEDB-562A0A8CE980}"/>
                </a:ext>
              </a:extLst>
            </p:cNvPr>
            <p:cNvSpPr txBox="1"/>
            <p:nvPr/>
          </p:nvSpPr>
          <p:spPr>
            <a:xfrm rot="16200000">
              <a:off x="-385437" y="4314113"/>
              <a:ext cx="1709882"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Turbidity </a:t>
              </a:r>
              <a:endParaRPr lang="en-US">
                <a:solidFill>
                  <a:schemeClr val="tx1">
                    <a:lumMod val="75000"/>
                    <a:lumOff val="25000"/>
                  </a:schemeClr>
                </a:solidFill>
              </a:endParaRPr>
            </a:p>
          </p:txBody>
        </p:sp>
        <p:sp>
          <p:nvSpPr>
            <p:cNvPr id="17" name="TextBox 16">
              <a:extLst>
                <a:ext uri="{FF2B5EF4-FFF2-40B4-BE49-F238E27FC236}">
                  <a16:creationId xmlns:a16="http://schemas.microsoft.com/office/drawing/2014/main" id="{E889E4B1-1065-769B-C544-1F20F8FE0E14}"/>
                </a:ext>
              </a:extLst>
            </p:cNvPr>
            <p:cNvSpPr txBox="1"/>
            <p:nvPr/>
          </p:nvSpPr>
          <p:spPr>
            <a:xfrm>
              <a:off x="10203782" y="1053317"/>
              <a:ext cx="507833" cy="1926105"/>
            </a:xfrm>
            <a:prstGeom prst="rect">
              <a:avLst/>
            </a:prstGeom>
            <a:solidFill>
              <a:schemeClr val="bg1"/>
            </a:solidFill>
          </p:spPr>
          <p:txBody>
            <a:bodyPr wrap="square" rtlCol="0">
              <a:spAutoFit/>
            </a:bodyPr>
            <a:lstStyle/>
            <a:p>
              <a:pPr>
                <a:lnSpc>
                  <a:spcPts val="1200"/>
                </a:lnSpc>
              </a:pPr>
              <a:r>
                <a:rPr lang="en-US" sz="1000">
                  <a:solidFill>
                    <a:schemeClr val="tx1">
                      <a:lumMod val="75000"/>
                      <a:lumOff val="25000"/>
                    </a:schemeClr>
                  </a:solidFill>
                  <a:latin typeface="Century Gothic" panose="020B0502020202020204" pitchFamily="34" charset="0"/>
                </a:rPr>
                <a:t>100</a:t>
              </a:r>
            </a:p>
            <a:p>
              <a:pPr>
                <a:lnSpc>
                  <a:spcPts val="1200"/>
                </a:lnSpc>
              </a:pPr>
              <a:r>
                <a:rPr lang="en-US" sz="1000">
                  <a:solidFill>
                    <a:schemeClr val="tx1">
                      <a:lumMod val="75000"/>
                      <a:lumOff val="25000"/>
                    </a:schemeClr>
                  </a:solidFill>
                  <a:latin typeface="Century Gothic" panose="020B0502020202020204" pitchFamily="34" charset="0"/>
                </a:rPr>
                <a:t>90</a:t>
              </a:r>
            </a:p>
            <a:p>
              <a:pPr>
                <a:lnSpc>
                  <a:spcPts val="1200"/>
                </a:lnSpc>
              </a:pPr>
              <a:r>
                <a:rPr lang="en-US" sz="1000">
                  <a:solidFill>
                    <a:schemeClr val="tx1">
                      <a:lumMod val="75000"/>
                      <a:lumOff val="25000"/>
                    </a:schemeClr>
                  </a:solidFill>
                  <a:latin typeface="Century Gothic" panose="020B0502020202020204" pitchFamily="34" charset="0"/>
                </a:rPr>
                <a:t>80</a:t>
              </a:r>
            </a:p>
            <a:p>
              <a:pPr>
                <a:lnSpc>
                  <a:spcPts val="1200"/>
                </a:lnSpc>
              </a:pPr>
              <a:r>
                <a:rPr lang="en-US" sz="1000">
                  <a:solidFill>
                    <a:schemeClr val="tx1">
                      <a:lumMod val="75000"/>
                      <a:lumOff val="25000"/>
                    </a:schemeClr>
                  </a:solidFill>
                  <a:latin typeface="Century Gothic" panose="020B0502020202020204" pitchFamily="34" charset="0"/>
                </a:rPr>
                <a:t>70</a:t>
              </a:r>
            </a:p>
            <a:p>
              <a:pPr>
                <a:lnSpc>
                  <a:spcPts val="1200"/>
                </a:lnSpc>
              </a:pPr>
              <a:r>
                <a:rPr lang="en-US" sz="1000">
                  <a:solidFill>
                    <a:schemeClr val="tx1">
                      <a:lumMod val="75000"/>
                      <a:lumOff val="25000"/>
                    </a:schemeClr>
                  </a:solidFill>
                  <a:latin typeface="Century Gothic" panose="020B0502020202020204" pitchFamily="34" charset="0"/>
                </a:rPr>
                <a:t>60</a:t>
              </a:r>
            </a:p>
            <a:p>
              <a:pPr>
                <a:lnSpc>
                  <a:spcPts val="1200"/>
                </a:lnSpc>
              </a:pPr>
              <a:r>
                <a:rPr lang="en-US" sz="1000">
                  <a:solidFill>
                    <a:schemeClr val="tx1">
                      <a:lumMod val="75000"/>
                      <a:lumOff val="25000"/>
                    </a:schemeClr>
                  </a:solidFill>
                  <a:latin typeface="Century Gothic" panose="020B0502020202020204" pitchFamily="34" charset="0"/>
                </a:rPr>
                <a:t>50</a:t>
              </a:r>
            </a:p>
            <a:p>
              <a:pPr>
                <a:lnSpc>
                  <a:spcPts val="1200"/>
                </a:lnSpc>
              </a:pPr>
              <a:r>
                <a:rPr lang="en-US" sz="1000">
                  <a:solidFill>
                    <a:schemeClr val="tx1">
                      <a:lumMod val="75000"/>
                      <a:lumOff val="25000"/>
                    </a:schemeClr>
                  </a:solidFill>
                  <a:latin typeface="Century Gothic" panose="020B0502020202020204" pitchFamily="34" charset="0"/>
                </a:rPr>
                <a:t>40</a:t>
              </a:r>
            </a:p>
            <a:p>
              <a:pPr>
                <a:lnSpc>
                  <a:spcPts val="1200"/>
                </a:lnSpc>
              </a:pPr>
              <a:r>
                <a:rPr lang="en-US" sz="1000">
                  <a:solidFill>
                    <a:schemeClr val="tx1">
                      <a:lumMod val="75000"/>
                      <a:lumOff val="25000"/>
                    </a:schemeClr>
                  </a:solidFill>
                  <a:latin typeface="Century Gothic" panose="020B0502020202020204" pitchFamily="34" charset="0"/>
                </a:rPr>
                <a:t>30</a:t>
              </a:r>
            </a:p>
            <a:p>
              <a:pPr>
                <a:lnSpc>
                  <a:spcPts val="1200"/>
                </a:lnSpc>
              </a:pPr>
              <a:r>
                <a:rPr lang="en-US" sz="1000">
                  <a:solidFill>
                    <a:schemeClr val="tx1">
                      <a:lumMod val="75000"/>
                      <a:lumOff val="25000"/>
                    </a:schemeClr>
                  </a:solidFill>
                  <a:latin typeface="Century Gothic" panose="020B0502020202020204" pitchFamily="34" charset="0"/>
                </a:rPr>
                <a:t>20</a:t>
              </a:r>
            </a:p>
            <a:p>
              <a:pPr>
                <a:lnSpc>
                  <a:spcPts val="1200"/>
                </a:lnSpc>
              </a:pPr>
              <a:r>
                <a:rPr lang="en-US" sz="1000">
                  <a:solidFill>
                    <a:schemeClr val="tx1">
                      <a:lumMod val="75000"/>
                      <a:lumOff val="25000"/>
                    </a:schemeClr>
                  </a:solidFill>
                  <a:latin typeface="Century Gothic" panose="020B0502020202020204" pitchFamily="34" charset="0"/>
                </a:rPr>
                <a:t>10</a:t>
              </a:r>
            </a:p>
            <a:p>
              <a:pPr>
                <a:lnSpc>
                  <a:spcPts val="12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5" name="TextBox 4">
              <a:extLst>
                <a:ext uri="{FF2B5EF4-FFF2-40B4-BE49-F238E27FC236}">
                  <a16:creationId xmlns:a16="http://schemas.microsoft.com/office/drawing/2014/main" id="{23E152E6-82CC-2A86-A481-53DF000D17BE}"/>
                </a:ext>
              </a:extLst>
            </p:cNvPr>
            <p:cNvSpPr txBox="1"/>
            <p:nvPr/>
          </p:nvSpPr>
          <p:spPr>
            <a:xfrm rot="16200000">
              <a:off x="10141582" y="1606401"/>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8" name="TextBox 7">
              <a:extLst>
                <a:ext uri="{FF2B5EF4-FFF2-40B4-BE49-F238E27FC236}">
                  <a16:creationId xmlns:a16="http://schemas.microsoft.com/office/drawing/2014/main" id="{56F62372-8A72-BFBA-805C-2D6E36D2CFA4}"/>
                </a:ext>
              </a:extLst>
            </p:cNvPr>
            <p:cNvSpPr txBox="1"/>
            <p:nvPr/>
          </p:nvSpPr>
          <p:spPr>
            <a:xfrm rot="5400000">
              <a:off x="10064250" y="2213806"/>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NW Watershed</a:t>
              </a:r>
            </a:p>
          </p:txBody>
        </p:sp>
        <p:sp>
          <p:nvSpPr>
            <p:cNvPr id="18" name="TextBox 17">
              <a:extLst>
                <a:ext uri="{FF2B5EF4-FFF2-40B4-BE49-F238E27FC236}">
                  <a16:creationId xmlns:a16="http://schemas.microsoft.com/office/drawing/2014/main" id="{DA7A69F3-2F32-DAAB-A449-9F07248E3BAE}"/>
                </a:ext>
              </a:extLst>
            </p:cNvPr>
            <p:cNvSpPr txBox="1"/>
            <p:nvPr/>
          </p:nvSpPr>
          <p:spPr>
            <a:xfrm>
              <a:off x="10217567" y="3740138"/>
              <a:ext cx="507833" cy="2067169"/>
            </a:xfrm>
            <a:prstGeom prst="rect">
              <a:avLst/>
            </a:prstGeom>
            <a:solidFill>
              <a:schemeClr val="bg1"/>
            </a:solidFill>
          </p:spPr>
          <p:txBody>
            <a:bodyPr wrap="square" rtlCol="0">
              <a:spAutoFit/>
            </a:bodyPr>
            <a:lstStyle/>
            <a:p>
              <a:pPr>
                <a:lnSpc>
                  <a:spcPts val="1300"/>
                </a:lnSpc>
              </a:pPr>
              <a:r>
                <a:rPr lang="en-US" sz="1000">
                  <a:solidFill>
                    <a:schemeClr val="tx1">
                      <a:lumMod val="75000"/>
                      <a:lumOff val="25000"/>
                    </a:schemeClr>
                  </a:solidFill>
                  <a:latin typeface="Century Gothic" panose="020B0502020202020204" pitchFamily="34" charset="0"/>
                </a:rPr>
                <a:t>100</a:t>
              </a:r>
            </a:p>
            <a:p>
              <a:pPr>
                <a:lnSpc>
                  <a:spcPts val="1300"/>
                </a:lnSpc>
              </a:pPr>
              <a:r>
                <a:rPr lang="en-US" sz="1000">
                  <a:solidFill>
                    <a:schemeClr val="tx1">
                      <a:lumMod val="75000"/>
                      <a:lumOff val="25000"/>
                    </a:schemeClr>
                  </a:solidFill>
                  <a:latin typeface="Century Gothic" panose="020B0502020202020204" pitchFamily="34" charset="0"/>
                </a:rPr>
                <a:t>90</a:t>
              </a:r>
            </a:p>
            <a:p>
              <a:pPr>
                <a:lnSpc>
                  <a:spcPts val="1300"/>
                </a:lnSpc>
              </a:pPr>
              <a:r>
                <a:rPr lang="en-US" sz="1000">
                  <a:solidFill>
                    <a:schemeClr val="tx1">
                      <a:lumMod val="75000"/>
                      <a:lumOff val="25000"/>
                    </a:schemeClr>
                  </a:solidFill>
                  <a:latin typeface="Century Gothic" panose="020B0502020202020204" pitchFamily="34" charset="0"/>
                </a:rPr>
                <a:t>80</a:t>
              </a:r>
            </a:p>
            <a:p>
              <a:pPr>
                <a:lnSpc>
                  <a:spcPts val="1300"/>
                </a:lnSpc>
              </a:pPr>
              <a:r>
                <a:rPr lang="en-US" sz="1000">
                  <a:solidFill>
                    <a:schemeClr val="tx1">
                      <a:lumMod val="75000"/>
                      <a:lumOff val="25000"/>
                    </a:schemeClr>
                  </a:solidFill>
                  <a:latin typeface="Century Gothic" panose="020B0502020202020204" pitchFamily="34" charset="0"/>
                </a:rPr>
                <a:t>70</a:t>
              </a:r>
            </a:p>
            <a:p>
              <a:pPr>
                <a:lnSpc>
                  <a:spcPts val="1300"/>
                </a:lnSpc>
              </a:pPr>
              <a:r>
                <a:rPr lang="en-US" sz="1000">
                  <a:solidFill>
                    <a:schemeClr val="tx1">
                      <a:lumMod val="75000"/>
                      <a:lumOff val="25000"/>
                    </a:schemeClr>
                  </a:solidFill>
                  <a:latin typeface="Century Gothic" panose="020B0502020202020204" pitchFamily="34" charset="0"/>
                </a:rPr>
                <a:t>60</a:t>
              </a:r>
            </a:p>
            <a:p>
              <a:pPr>
                <a:lnSpc>
                  <a:spcPts val="1300"/>
                </a:lnSpc>
              </a:pPr>
              <a:r>
                <a:rPr lang="en-US" sz="1000">
                  <a:solidFill>
                    <a:schemeClr val="tx1">
                      <a:lumMod val="75000"/>
                      <a:lumOff val="25000"/>
                    </a:schemeClr>
                  </a:solidFill>
                  <a:latin typeface="Century Gothic" panose="020B0502020202020204" pitchFamily="34" charset="0"/>
                </a:rPr>
                <a:t>50</a:t>
              </a:r>
            </a:p>
            <a:p>
              <a:pPr>
                <a:lnSpc>
                  <a:spcPts val="1300"/>
                </a:lnSpc>
              </a:pPr>
              <a:r>
                <a:rPr lang="en-US" sz="1000">
                  <a:solidFill>
                    <a:schemeClr val="tx1">
                      <a:lumMod val="75000"/>
                      <a:lumOff val="25000"/>
                    </a:schemeClr>
                  </a:solidFill>
                  <a:latin typeface="Century Gothic" panose="020B0502020202020204" pitchFamily="34" charset="0"/>
                </a:rPr>
                <a:t>40</a:t>
              </a:r>
            </a:p>
            <a:p>
              <a:pPr>
                <a:lnSpc>
                  <a:spcPts val="1300"/>
                </a:lnSpc>
              </a:pPr>
              <a:r>
                <a:rPr lang="en-US" sz="1000">
                  <a:solidFill>
                    <a:schemeClr val="tx1">
                      <a:lumMod val="75000"/>
                      <a:lumOff val="25000"/>
                    </a:schemeClr>
                  </a:solidFill>
                  <a:latin typeface="Century Gothic" panose="020B0502020202020204" pitchFamily="34" charset="0"/>
                </a:rPr>
                <a:t>30</a:t>
              </a:r>
            </a:p>
            <a:p>
              <a:pPr>
                <a:lnSpc>
                  <a:spcPts val="1300"/>
                </a:lnSpc>
              </a:pPr>
              <a:r>
                <a:rPr lang="en-US" sz="1000">
                  <a:solidFill>
                    <a:schemeClr val="tx1">
                      <a:lumMod val="75000"/>
                      <a:lumOff val="25000"/>
                    </a:schemeClr>
                  </a:solidFill>
                  <a:latin typeface="Century Gothic" panose="020B0502020202020204" pitchFamily="34" charset="0"/>
                </a:rPr>
                <a:t>20</a:t>
              </a:r>
            </a:p>
            <a:p>
              <a:pPr>
                <a:lnSpc>
                  <a:spcPts val="1300"/>
                </a:lnSpc>
              </a:pPr>
              <a:r>
                <a:rPr lang="en-US" sz="1000">
                  <a:solidFill>
                    <a:schemeClr val="tx1">
                      <a:lumMod val="75000"/>
                      <a:lumOff val="25000"/>
                    </a:schemeClr>
                  </a:solidFill>
                  <a:latin typeface="Century Gothic" panose="020B0502020202020204" pitchFamily="34" charset="0"/>
                </a:rPr>
                <a:t>10</a:t>
              </a:r>
            </a:p>
            <a:p>
              <a:pPr>
                <a:lnSpc>
                  <a:spcPts val="13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6" name="TextBox 5">
              <a:extLst>
                <a:ext uri="{FF2B5EF4-FFF2-40B4-BE49-F238E27FC236}">
                  <a16:creationId xmlns:a16="http://schemas.microsoft.com/office/drawing/2014/main" id="{E0793ACE-1FA9-E0F0-BBBC-D649195F7B67}"/>
                </a:ext>
              </a:extLst>
            </p:cNvPr>
            <p:cNvSpPr txBox="1"/>
            <p:nvPr/>
          </p:nvSpPr>
          <p:spPr>
            <a:xfrm rot="16200000">
              <a:off x="10104723" y="4357655"/>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10" name="TextBox 9">
              <a:extLst>
                <a:ext uri="{FF2B5EF4-FFF2-40B4-BE49-F238E27FC236}">
                  <a16:creationId xmlns:a16="http://schemas.microsoft.com/office/drawing/2014/main" id="{34E7E85B-D799-ED18-D779-69717BA3CCCF}"/>
                </a:ext>
              </a:extLst>
            </p:cNvPr>
            <p:cNvSpPr txBox="1"/>
            <p:nvPr/>
          </p:nvSpPr>
          <p:spPr>
            <a:xfrm rot="5400000">
              <a:off x="10067727" y="4963094"/>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SE Watershed</a:t>
              </a:r>
            </a:p>
          </p:txBody>
        </p:sp>
        <p:sp>
          <p:nvSpPr>
            <p:cNvPr id="19" name="TextBox 18">
              <a:extLst>
                <a:ext uri="{FF2B5EF4-FFF2-40B4-BE49-F238E27FC236}">
                  <a16:creationId xmlns:a16="http://schemas.microsoft.com/office/drawing/2014/main" id="{EDBE508A-8FD1-58DB-091E-418793EC1130}"/>
                </a:ext>
              </a:extLst>
            </p:cNvPr>
            <p:cNvSpPr txBox="1"/>
            <p:nvPr/>
          </p:nvSpPr>
          <p:spPr>
            <a:xfrm rot="16200000">
              <a:off x="4981547" y="-1661139"/>
              <a:ext cx="701208" cy="9479070"/>
            </a:xfrm>
            <a:prstGeom prst="rect">
              <a:avLst/>
            </a:prstGeom>
            <a:solidFill>
              <a:schemeClr val="bg1"/>
            </a:solidFill>
          </p:spPr>
          <p:txBody>
            <a:bodyPr wrap="square" rtlCol="0">
              <a:spAutoFit/>
            </a:bodyPr>
            <a:lstStyle/>
            <a:p>
              <a:pPr algn="r">
                <a:lnSpc>
                  <a:spcPts val="2100"/>
                </a:lnSpc>
              </a:pPr>
              <a:endParaRPr lang="en-US" sz="800" dirty="0">
                <a:solidFill>
                  <a:schemeClr val="tx1">
                    <a:lumMod val="75000"/>
                    <a:lumOff val="25000"/>
                  </a:schemeClr>
                </a:solidFill>
                <a:latin typeface="Century Gothic" panose="020B0502020202020204" pitchFamily="34" charset="0"/>
              </a:endParaRPr>
            </a:p>
            <a:p>
              <a:pPr algn="r">
                <a:lnSpc>
                  <a:spcPts val="2100"/>
                </a:lnSpc>
              </a:pPr>
              <a:r>
                <a:rPr lang="en-US" sz="800" dirty="0">
                  <a:solidFill>
                    <a:schemeClr val="tx1">
                      <a:lumMod val="75000"/>
                      <a:lumOff val="25000"/>
                    </a:schemeClr>
                  </a:solidFill>
                  <a:latin typeface="Century Gothic" panose="020B0502020202020204" pitchFamily="34" charset="0"/>
                </a:rPr>
                <a:t>1/1/2019</a:t>
              </a:r>
            </a:p>
            <a:p>
              <a:pPr algn="r">
                <a:lnSpc>
                  <a:spcPts val="2100"/>
                </a:lnSpc>
              </a:pPr>
              <a:r>
                <a:rPr lang="en-US" sz="800" dirty="0">
                  <a:solidFill>
                    <a:schemeClr val="tx1">
                      <a:lumMod val="75000"/>
                      <a:lumOff val="25000"/>
                    </a:schemeClr>
                  </a:solidFill>
                  <a:latin typeface="Century Gothic" panose="020B0502020202020204" pitchFamily="34" charset="0"/>
                </a:rPr>
                <a:t>2/1/2019</a:t>
              </a:r>
            </a:p>
            <a:p>
              <a:pPr algn="r">
                <a:lnSpc>
                  <a:spcPts val="2100"/>
                </a:lnSpc>
              </a:pPr>
              <a:r>
                <a:rPr lang="en-US" sz="800" dirty="0">
                  <a:solidFill>
                    <a:schemeClr val="tx1">
                      <a:lumMod val="75000"/>
                      <a:lumOff val="25000"/>
                    </a:schemeClr>
                  </a:solidFill>
                  <a:latin typeface="Century Gothic" panose="020B0502020202020204" pitchFamily="34" charset="0"/>
                </a:rPr>
                <a:t>3/1/2019</a:t>
              </a:r>
            </a:p>
            <a:p>
              <a:pPr algn="r">
                <a:lnSpc>
                  <a:spcPts val="2100"/>
                </a:lnSpc>
              </a:pPr>
              <a:r>
                <a:rPr lang="en-US" sz="800" dirty="0">
                  <a:solidFill>
                    <a:schemeClr val="tx1">
                      <a:lumMod val="75000"/>
                      <a:lumOff val="25000"/>
                    </a:schemeClr>
                  </a:solidFill>
                  <a:latin typeface="Century Gothic" panose="020B0502020202020204" pitchFamily="34" charset="0"/>
                </a:rPr>
                <a:t>4/1/2019</a:t>
              </a:r>
            </a:p>
            <a:p>
              <a:pPr algn="r">
                <a:lnSpc>
                  <a:spcPts val="2100"/>
                </a:lnSpc>
              </a:pPr>
              <a:r>
                <a:rPr lang="en-US" sz="800" dirty="0">
                  <a:solidFill>
                    <a:schemeClr val="tx1">
                      <a:lumMod val="75000"/>
                      <a:lumOff val="25000"/>
                    </a:schemeClr>
                  </a:solidFill>
                  <a:latin typeface="Century Gothic" panose="020B0502020202020204" pitchFamily="34" charset="0"/>
                </a:rPr>
                <a:t>5/1/2019</a:t>
              </a:r>
            </a:p>
            <a:p>
              <a:pPr algn="r">
                <a:lnSpc>
                  <a:spcPts val="2100"/>
                </a:lnSpc>
              </a:pPr>
              <a:r>
                <a:rPr lang="en-US" sz="800" dirty="0">
                  <a:solidFill>
                    <a:schemeClr val="tx1">
                      <a:lumMod val="75000"/>
                      <a:lumOff val="25000"/>
                    </a:schemeClr>
                  </a:solidFill>
                  <a:latin typeface="Century Gothic" panose="020B0502020202020204" pitchFamily="34" charset="0"/>
                </a:rPr>
                <a:t>6/1/2019</a:t>
              </a:r>
            </a:p>
            <a:p>
              <a:pPr algn="r">
                <a:lnSpc>
                  <a:spcPts val="2100"/>
                </a:lnSpc>
              </a:pPr>
              <a:r>
                <a:rPr lang="en-US" sz="800" dirty="0">
                  <a:solidFill>
                    <a:schemeClr val="tx1">
                      <a:lumMod val="75000"/>
                      <a:lumOff val="25000"/>
                    </a:schemeClr>
                  </a:solidFill>
                  <a:latin typeface="Century Gothic" panose="020B0502020202020204" pitchFamily="34" charset="0"/>
                </a:rPr>
                <a:t>7/1/2019</a:t>
              </a:r>
            </a:p>
            <a:p>
              <a:pPr algn="r">
                <a:lnSpc>
                  <a:spcPts val="2100"/>
                </a:lnSpc>
              </a:pPr>
              <a:r>
                <a:rPr lang="en-US" sz="800" dirty="0">
                  <a:solidFill>
                    <a:schemeClr val="tx1">
                      <a:lumMod val="75000"/>
                      <a:lumOff val="25000"/>
                    </a:schemeClr>
                  </a:solidFill>
                  <a:latin typeface="Century Gothic" panose="020B0502020202020204" pitchFamily="34" charset="0"/>
                </a:rPr>
                <a:t>8/1/2019</a:t>
              </a:r>
            </a:p>
            <a:p>
              <a:pPr algn="r">
                <a:lnSpc>
                  <a:spcPts val="2100"/>
                </a:lnSpc>
              </a:pPr>
              <a:r>
                <a:rPr lang="en-US" sz="800" dirty="0">
                  <a:solidFill>
                    <a:schemeClr val="tx1">
                      <a:lumMod val="75000"/>
                      <a:lumOff val="25000"/>
                    </a:schemeClr>
                  </a:solidFill>
                  <a:latin typeface="Century Gothic" panose="020B0502020202020204" pitchFamily="34" charset="0"/>
                </a:rPr>
                <a:t>9/1/2019</a:t>
              </a:r>
            </a:p>
            <a:p>
              <a:pPr algn="r">
                <a:lnSpc>
                  <a:spcPts val="2100"/>
                </a:lnSpc>
              </a:pPr>
              <a:r>
                <a:rPr lang="en-US" sz="800" dirty="0">
                  <a:solidFill>
                    <a:schemeClr val="tx1">
                      <a:lumMod val="75000"/>
                      <a:lumOff val="25000"/>
                    </a:schemeClr>
                  </a:solidFill>
                  <a:latin typeface="Century Gothic" panose="020B0502020202020204" pitchFamily="34" charset="0"/>
                </a:rPr>
                <a:t>10/1/2019</a:t>
              </a:r>
            </a:p>
            <a:p>
              <a:pPr algn="r">
                <a:lnSpc>
                  <a:spcPts val="2100"/>
                </a:lnSpc>
              </a:pPr>
              <a:r>
                <a:rPr lang="en-US" sz="800" dirty="0">
                  <a:solidFill>
                    <a:schemeClr val="tx1">
                      <a:lumMod val="75000"/>
                      <a:lumOff val="25000"/>
                    </a:schemeClr>
                  </a:solidFill>
                  <a:latin typeface="Century Gothic" panose="020B0502020202020204" pitchFamily="34" charset="0"/>
                </a:rPr>
                <a:t>11/1/2019</a:t>
              </a:r>
            </a:p>
            <a:p>
              <a:pPr algn="r">
                <a:lnSpc>
                  <a:spcPts val="2100"/>
                </a:lnSpc>
              </a:pPr>
              <a:r>
                <a:rPr lang="en-US" sz="800" dirty="0">
                  <a:solidFill>
                    <a:schemeClr val="tx1">
                      <a:lumMod val="75000"/>
                      <a:lumOff val="25000"/>
                    </a:schemeClr>
                  </a:solidFill>
                  <a:latin typeface="Century Gothic" panose="020B0502020202020204" pitchFamily="34" charset="0"/>
                </a:rPr>
                <a:t>12/1/2019</a:t>
              </a:r>
            </a:p>
            <a:p>
              <a:pPr algn="r">
                <a:lnSpc>
                  <a:spcPts val="2100"/>
                </a:lnSpc>
              </a:pPr>
              <a:r>
                <a:rPr lang="en-US" sz="800" dirty="0">
                  <a:solidFill>
                    <a:schemeClr val="tx1">
                      <a:lumMod val="75000"/>
                      <a:lumOff val="25000"/>
                    </a:schemeClr>
                  </a:solidFill>
                  <a:latin typeface="Century Gothic" panose="020B0502020202020204" pitchFamily="34" charset="0"/>
                </a:rPr>
                <a:t>1/1/2020</a:t>
              </a:r>
            </a:p>
            <a:p>
              <a:pPr algn="r">
                <a:lnSpc>
                  <a:spcPts val="2100"/>
                </a:lnSpc>
              </a:pPr>
              <a:r>
                <a:rPr lang="en-US" sz="800" dirty="0">
                  <a:solidFill>
                    <a:schemeClr val="tx1">
                      <a:lumMod val="75000"/>
                      <a:lumOff val="25000"/>
                    </a:schemeClr>
                  </a:solidFill>
                  <a:latin typeface="Century Gothic" panose="020B0502020202020204" pitchFamily="34" charset="0"/>
                </a:rPr>
                <a:t>2/1/2020</a:t>
              </a:r>
            </a:p>
            <a:p>
              <a:pPr algn="r">
                <a:lnSpc>
                  <a:spcPts val="2100"/>
                </a:lnSpc>
              </a:pPr>
              <a:r>
                <a:rPr lang="en-US" sz="800" dirty="0">
                  <a:solidFill>
                    <a:schemeClr val="tx1">
                      <a:lumMod val="75000"/>
                      <a:lumOff val="25000"/>
                    </a:schemeClr>
                  </a:solidFill>
                  <a:latin typeface="Century Gothic" panose="020B0502020202020204" pitchFamily="34" charset="0"/>
                </a:rPr>
                <a:t>3/1/2020</a:t>
              </a:r>
            </a:p>
            <a:p>
              <a:pPr algn="r">
                <a:lnSpc>
                  <a:spcPts val="2100"/>
                </a:lnSpc>
              </a:pPr>
              <a:r>
                <a:rPr lang="en-US" sz="800" dirty="0">
                  <a:solidFill>
                    <a:schemeClr val="tx1">
                      <a:lumMod val="75000"/>
                      <a:lumOff val="25000"/>
                    </a:schemeClr>
                  </a:solidFill>
                  <a:latin typeface="Century Gothic" panose="020B0502020202020204" pitchFamily="34" charset="0"/>
                </a:rPr>
                <a:t>4/1/2020</a:t>
              </a:r>
            </a:p>
            <a:p>
              <a:pPr algn="r">
                <a:lnSpc>
                  <a:spcPts val="2100"/>
                </a:lnSpc>
              </a:pPr>
              <a:r>
                <a:rPr lang="en-US" sz="800" dirty="0">
                  <a:solidFill>
                    <a:schemeClr val="tx1">
                      <a:lumMod val="75000"/>
                      <a:lumOff val="25000"/>
                    </a:schemeClr>
                  </a:solidFill>
                  <a:latin typeface="Century Gothic" panose="020B0502020202020204" pitchFamily="34" charset="0"/>
                </a:rPr>
                <a:t>5/1/2020</a:t>
              </a:r>
            </a:p>
            <a:p>
              <a:pPr algn="r">
                <a:lnSpc>
                  <a:spcPts val="2100"/>
                </a:lnSpc>
              </a:pPr>
              <a:r>
                <a:rPr lang="en-US" sz="800" dirty="0">
                  <a:solidFill>
                    <a:schemeClr val="tx1">
                      <a:lumMod val="75000"/>
                      <a:lumOff val="25000"/>
                    </a:schemeClr>
                  </a:solidFill>
                  <a:latin typeface="Century Gothic" panose="020B0502020202020204" pitchFamily="34" charset="0"/>
                </a:rPr>
                <a:t>6/1/2020</a:t>
              </a:r>
            </a:p>
            <a:p>
              <a:pPr algn="r">
                <a:lnSpc>
                  <a:spcPts val="2100"/>
                </a:lnSpc>
              </a:pPr>
              <a:r>
                <a:rPr lang="en-US" sz="800" dirty="0">
                  <a:solidFill>
                    <a:schemeClr val="tx1">
                      <a:lumMod val="75000"/>
                      <a:lumOff val="25000"/>
                    </a:schemeClr>
                  </a:solidFill>
                  <a:latin typeface="Century Gothic" panose="020B0502020202020204" pitchFamily="34" charset="0"/>
                </a:rPr>
                <a:t>7/1/2020</a:t>
              </a:r>
            </a:p>
            <a:p>
              <a:pPr algn="r">
                <a:lnSpc>
                  <a:spcPts val="2100"/>
                </a:lnSpc>
              </a:pPr>
              <a:r>
                <a:rPr lang="en-US" sz="800" dirty="0">
                  <a:solidFill>
                    <a:schemeClr val="tx1">
                      <a:lumMod val="75000"/>
                      <a:lumOff val="25000"/>
                    </a:schemeClr>
                  </a:solidFill>
                  <a:latin typeface="Century Gothic" panose="020B0502020202020204" pitchFamily="34" charset="0"/>
                </a:rPr>
                <a:t>8/1/2020</a:t>
              </a:r>
            </a:p>
            <a:p>
              <a:pPr algn="r">
                <a:lnSpc>
                  <a:spcPts val="2100"/>
                </a:lnSpc>
              </a:pPr>
              <a:r>
                <a:rPr lang="en-US" sz="800" dirty="0">
                  <a:solidFill>
                    <a:schemeClr val="tx1">
                      <a:lumMod val="75000"/>
                      <a:lumOff val="25000"/>
                    </a:schemeClr>
                  </a:solidFill>
                  <a:latin typeface="Century Gothic" panose="020B0502020202020204" pitchFamily="34" charset="0"/>
                </a:rPr>
                <a:t>9/1/2020</a:t>
              </a:r>
            </a:p>
            <a:p>
              <a:pPr algn="r">
                <a:lnSpc>
                  <a:spcPts val="2100"/>
                </a:lnSpc>
              </a:pPr>
              <a:r>
                <a:rPr lang="en-US" sz="800" dirty="0">
                  <a:solidFill>
                    <a:schemeClr val="tx1">
                      <a:lumMod val="75000"/>
                      <a:lumOff val="25000"/>
                    </a:schemeClr>
                  </a:solidFill>
                  <a:latin typeface="Century Gothic" panose="020B0502020202020204" pitchFamily="34" charset="0"/>
                </a:rPr>
                <a:t>10/1/2020</a:t>
              </a:r>
            </a:p>
            <a:p>
              <a:pPr algn="r">
                <a:lnSpc>
                  <a:spcPts val="2100"/>
                </a:lnSpc>
              </a:pPr>
              <a:r>
                <a:rPr lang="en-US" sz="800" dirty="0">
                  <a:solidFill>
                    <a:schemeClr val="tx1">
                      <a:lumMod val="75000"/>
                      <a:lumOff val="25000"/>
                    </a:schemeClr>
                  </a:solidFill>
                  <a:latin typeface="Century Gothic" panose="020B0502020202020204" pitchFamily="34" charset="0"/>
                </a:rPr>
                <a:t>11/1/2020</a:t>
              </a:r>
            </a:p>
            <a:p>
              <a:pPr algn="r">
                <a:lnSpc>
                  <a:spcPts val="2100"/>
                </a:lnSpc>
              </a:pPr>
              <a:r>
                <a:rPr lang="en-US" sz="800" dirty="0">
                  <a:solidFill>
                    <a:schemeClr val="tx1">
                      <a:lumMod val="75000"/>
                      <a:lumOff val="25000"/>
                    </a:schemeClr>
                  </a:solidFill>
                  <a:latin typeface="Century Gothic" panose="020B0502020202020204" pitchFamily="34" charset="0"/>
                </a:rPr>
                <a:t>12/1/2020</a:t>
              </a:r>
            </a:p>
            <a:p>
              <a:pPr algn="r">
                <a:lnSpc>
                  <a:spcPts val="2100"/>
                </a:lnSpc>
              </a:pPr>
              <a:r>
                <a:rPr lang="en-US" sz="800" dirty="0">
                  <a:solidFill>
                    <a:schemeClr val="tx1">
                      <a:lumMod val="75000"/>
                      <a:lumOff val="25000"/>
                    </a:schemeClr>
                  </a:solidFill>
                  <a:latin typeface="Century Gothic" panose="020B0502020202020204" pitchFamily="34" charset="0"/>
                </a:rPr>
                <a:t>1/1/2021</a:t>
              </a:r>
            </a:p>
            <a:p>
              <a:pPr algn="r">
                <a:lnSpc>
                  <a:spcPts val="2100"/>
                </a:lnSpc>
              </a:pPr>
              <a:r>
                <a:rPr lang="en-US" sz="800" dirty="0">
                  <a:solidFill>
                    <a:schemeClr val="tx1">
                      <a:lumMod val="75000"/>
                      <a:lumOff val="25000"/>
                    </a:schemeClr>
                  </a:solidFill>
                  <a:latin typeface="Century Gothic" panose="020B0502020202020204" pitchFamily="34" charset="0"/>
                </a:rPr>
                <a:t>2/1/2021</a:t>
              </a:r>
            </a:p>
            <a:p>
              <a:pPr algn="r">
                <a:lnSpc>
                  <a:spcPts val="2100"/>
                </a:lnSpc>
              </a:pPr>
              <a:r>
                <a:rPr lang="en-US" sz="800" dirty="0">
                  <a:solidFill>
                    <a:schemeClr val="tx1">
                      <a:lumMod val="75000"/>
                      <a:lumOff val="25000"/>
                    </a:schemeClr>
                  </a:solidFill>
                  <a:latin typeface="Century Gothic" panose="020B0502020202020204" pitchFamily="34" charset="0"/>
                </a:rPr>
                <a:t>3/1/2021</a:t>
              </a:r>
            </a:p>
            <a:p>
              <a:pPr algn="r">
                <a:lnSpc>
                  <a:spcPts val="2100"/>
                </a:lnSpc>
              </a:pPr>
              <a:r>
                <a:rPr lang="en-US" sz="800" dirty="0">
                  <a:solidFill>
                    <a:schemeClr val="tx1">
                      <a:lumMod val="75000"/>
                      <a:lumOff val="25000"/>
                    </a:schemeClr>
                  </a:solidFill>
                  <a:latin typeface="Century Gothic" panose="020B0502020202020204" pitchFamily="34" charset="0"/>
                </a:rPr>
                <a:t>4/1/2021</a:t>
              </a:r>
            </a:p>
            <a:p>
              <a:pPr algn="r">
                <a:lnSpc>
                  <a:spcPts val="2100"/>
                </a:lnSpc>
              </a:pPr>
              <a:r>
                <a:rPr lang="en-US" sz="800" dirty="0">
                  <a:solidFill>
                    <a:schemeClr val="tx1">
                      <a:lumMod val="75000"/>
                      <a:lumOff val="25000"/>
                    </a:schemeClr>
                  </a:solidFill>
                  <a:latin typeface="Century Gothic" panose="020B0502020202020204" pitchFamily="34" charset="0"/>
                </a:rPr>
                <a:t>5/1/2021</a:t>
              </a:r>
            </a:p>
            <a:p>
              <a:pPr algn="r">
                <a:lnSpc>
                  <a:spcPts val="2100"/>
                </a:lnSpc>
              </a:pPr>
              <a:r>
                <a:rPr lang="en-US" sz="800" dirty="0">
                  <a:solidFill>
                    <a:schemeClr val="tx1">
                      <a:lumMod val="75000"/>
                      <a:lumOff val="25000"/>
                    </a:schemeClr>
                  </a:solidFill>
                  <a:latin typeface="Century Gothic" panose="020B0502020202020204" pitchFamily="34" charset="0"/>
                </a:rPr>
                <a:t>6/1/2021</a:t>
              </a:r>
            </a:p>
            <a:p>
              <a:pPr algn="r">
                <a:lnSpc>
                  <a:spcPts val="2100"/>
                </a:lnSpc>
              </a:pPr>
              <a:r>
                <a:rPr lang="en-US" sz="800" dirty="0">
                  <a:solidFill>
                    <a:schemeClr val="tx1">
                      <a:lumMod val="75000"/>
                      <a:lumOff val="25000"/>
                    </a:schemeClr>
                  </a:solidFill>
                  <a:latin typeface="Century Gothic" panose="020B0502020202020204" pitchFamily="34" charset="0"/>
                </a:rPr>
                <a:t>7/1/2021</a:t>
              </a:r>
            </a:p>
            <a:p>
              <a:pPr algn="r">
                <a:lnSpc>
                  <a:spcPts val="2100"/>
                </a:lnSpc>
              </a:pPr>
              <a:r>
                <a:rPr lang="en-US" sz="800" dirty="0">
                  <a:solidFill>
                    <a:schemeClr val="tx1">
                      <a:lumMod val="75000"/>
                      <a:lumOff val="25000"/>
                    </a:schemeClr>
                  </a:solidFill>
                  <a:latin typeface="Century Gothic" panose="020B0502020202020204" pitchFamily="34" charset="0"/>
                </a:rPr>
                <a:t>8/1/2021</a:t>
              </a:r>
            </a:p>
            <a:p>
              <a:pPr algn="r">
                <a:lnSpc>
                  <a:spcPts val="2100"/>
                </a:lnSpc>
              </a:pPr>
              <a:r>
                <a:rPr lang="en-US" sz="800" dirty="0">
                  <a:solidFill>
                    <a:schemeClr val="tx1">
                      <a:lumMod val="75000"/>
                      <a:lumOff val="25000"/>
                    </a:schemeClr>
                  </a:solidFill>
                  <a:latin typeface="Century Gothic" panose="020B0502020202020204" pitchFamily="34" charset="0"/>
                </a:rPr>
                <a:t>9/1/2021</a:t>
              </a:r>
            </a:p>
            <a:p>
              <a:pPr algn="r">
                <a:lnSpc>
                  <a:spcPts val="2100"/>
                </a:lnSpc>
              </a:pPr>
              <a:r>
                <a:rPr lang="en-US" sz="800" dirty="0">
                  <a:solidFill>
                    <a:schemeClr val="tx1">
                      <a:lumMod val="75000"/>
                      <a:lumOff val="25000"/>
                    </a:schemeClr>
                  </a:solidFill>
                  <a:latin typeface="Century Gothic" panose="020B0502020202020204" pitchFamily="34" charset="0"/>
                </a:rPr>
                <a:t>10/1/2021</a:t>
              </a:r>
            </a:p>
          </p:txBody>
        </p:sp>
        <p:sp>
          <p:nvSpPr>
            <p:cNvPr id="11" name="TextBox 10">
              <a:extLst>
                <a:ext uri="{FF2B5EF4-FFF2-40B4-BE49-F238E27FC236}">
                  <a16:creationId xmlns:a16="http://schemas.microsoft.com/office/drawing/2014/main" id="{3BEC141D-1698-9FEC-3C90-E306811D272E}"/>
                </a:ext>
              </a:extLst>
            </p:cNvPr>
            <p:cNvSpPr txBox="1"/>
            <p:nvPr/>
          </p:nvSpPr>
          <p:spPr>
            <a:xfrm>
              <a:off x="4081587" y="3323356"/>
              <a:ext cx="2191777"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NWBank % Snow Covered Pixels</a:t>
              </a:r>
            </a:p>
          </p:txBody>
        </p:sp>
        <p:sp>
          <p:nvSpPr>
            <p:cNvPr id="16" name="TextBox 15">
              <a:extLst>
                <a:ext uri="{FF2B5EF4-FFF2-40B4-BE49-F238E27FC236}">
                  <a16:creationId xmlns:a16="http://schemas.microsoft.com/office/drawing/2014/main" id="{2F0DA5CE-2762-2C27-FC72-83D9618FFF7A}"/>
                </a:ext>
              </a:extLst>
            </p:cNvPr>
            <p:cNvSpPr txBox="1"/>
            <p:nvPr/>
          </p:nvSpPr>
          <p:spPr>
            <a:xfrm>
              <a:off x="6531105" y="3336061"/>
              <a:ext cx="1379065"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Turbidity FNU</a:t>
              </a:r>
            </a:p>
          </p:txBody>
        </p:sp>
        <p:sp>
          <p:nvSpPr>
            <p:cNvPr id="20" name="TextBox 19">
              <a:extLst>
                <a:ext uri="{FF2B5EF4-FFF2-40B4-BE49-F238E27FC236}">
                  <a16:creationId xmlns:a16="http://schemas.microsoft.com/office/drawing/2014/main" id="{F5011719-B57A-2B6D-56EB-44E9330687F7}"/>
                </a:ext>
              </a:extLst>
            </p:cNvPr>
            <p:cNvSpPr txBox="1"/>
            <p:nvPr/>
          </p:nvSpPr>
          <p:spPr>
            <a:xfrm>
              <a:off x="506391" y="1055482"/>
              <a:ext cx="507833" cy="1900457"/>
            </a:xfrm>
            <a:prstGeom prst="rect">
              <a:avLst/>
            </a:prstGeom>
            <a:solidFill>
              <a:schemeClr val="bg1"/>
            </a:solidFill>
          </p:spPr>
          <p:txBody>
            <a:bodyPr wrap="square" rtlCol="0">
              <a:spAutoFit/>
            </a:bodyPr>
            <a:lstStyle/>
            <a:p>
              <a:pPr algn="r">
                <a:lnSpc>
                  <a:spcPts val="1300"/>
                </a:lnSpc>
              </a:pPr>
              <a:r>
                <a:rPr lang="en-US" sz="1000" dirty="0">
                  <a:solidFill>
                    <a:schemeClr val="tx1">
                      <a:lumMod val="75000"/>
                      <a:lumOff val="25000"/>
                    </a:schemeClr>
                  </a:solidFill>
                  <a:latin typeface="Century Gothic" panose="020B0502020202020204" pitchFamily="34" charset="0"/>
                </a:rPr>
                <a:t>4500</a:t>
              </a:r>
            </a:p>
            <a:p>
              <a:pPr algn="r">
                <a:lnSpc>
                  <a:spcPts val="1300"/>
                </a:lnSpc>
              </a:pPr>
              <a:r>
                <a:rPr lang="en-US" sz="1000" dirty="0">
                  <a:solidFill>
                    <a:schemeClr val="tx1">
                      <a:lumMod val="75000"/>
                      <a:lumOff val="25000"/>
                    </a:schemeClr>
                  </a:solidFill>
                  <a:latin typeface="Century Gothic" panose="020B0502020202020204" pitchFamily="34" charset="0"/>
                </a:rPr>
                <a:t>4000</a:t>
              </a:r>
            </a:p>
            <a:p>
              <a:pPr algn="r">
                <a:lnSpc>
                  <a:spcPts val="1300"/>
                </a:lnSpc>
              </a:pPr>
              <a:r>
                <a:rPr lang="en-US" sz="1000" dirty="0">
                  <a:solidFill>
                    <a:schemeClr val="tx1">
                      <a:lumMod val="75000"/>
                      <a:lumOff val="25000"/>
                    </a:schemeClr>
                  </a:solidFill>
                  <a:latin typeface="Century Gothic" panose="020B0502020202020204" pitchFamily="34" charset="0"/>
                </a:rPr>
                <a:t>3500</a:t>
              </a:r>
            </a:p>
            <a:p>
              <a:pPr algn="r">
                <a:lnSpc>
                  <a:spcPts val="1300"/>
                </a:lnSpc>
              </a:pPr>
              <a:r>
                <a:rPr lang="en-US" sz="1000" dirty="0">
                  <a:solidFill>
                    <a:schemeClr val="tx1">
                      <a:lumMod val="75000"/>
                      <a:lumOff val="25000"/>
                    </a:schemeClr>
                  </a:solidFill>
                  <a:latin typeface="Century Gothic" panose="020B0502020202020204" pitchFamily="34" charset="0"/>
                </a:rPr>
                <a:t>3000</a:t>
              </a:r>
            </a:p>
            <a:p>
              <a:pPr algn="r">
                <a:lnSpc>
                  <a:spcPts val="1300"/>
                </a:lnSpc>
              </a:pPr>
              <a:r>
                <a:rPr lang="en-US" sz="1000" dirty="0">
                  <a:solidFill>
                    <a:schemeClr val="tx1">
                      <a:lumMod val="75000"/>
                      <a:lumOff val="25000"/>
                    </a:schemeClr>
                  </a:solidFill>
                  <a:latin typeface="Century Gothic" panose="020B0502020202020204" pitchFamily="34" charset="0"/>
                </a:rPr>
                <a:t>2500</a:t>
              </a:r>
            </a:p>
            <a:p>
              <a:pPr algn="r">
                <a:lnSpc>
                  <a:spcPts val="1300"/>
                </a:lnSpc>
              </a:pPr>
              <a:r>
                <a:rPr lang="en-US" sz="1000" dirty="0">
                  <a:solidFill>
                    <a:schemeClr val="tx1">
                      <a:lumMod val="75000"/>
                      <a:lumOff val="25000"/>
                    </a:schemeClr>
                  </a:solidFill>
                  <a:latin typeface="Century Gothic" panose="020B0502020202020204" pitchFamily="34" charset="0"/>
                </a:rPr>
                <a:t>2000</a:t>
              </a:r>
            </a:p>
            <a:p>
              <a:pPr algn="r">
                <a:lnSpc>
                  <a:spcPts val="1300"/>
                </a:lnSpc>
              </a:pPr>
              <a:r>
                <a:rPr lang="en-US" sz="1000" dirty="0">
                  <a:solidFill>
                    <a:schemeClr val="tx1">
                      <a:lumMod val="75000"/>
                      <a:lumOff val="25000"/>
                    </a:schemeClr>
                  </a:solidFill>
                  <a:latin typeface="Century Gothic" panose="020B0502020202020204" pitchFamily="34" charset="0"/>
                </a:rPr>
                <a:t>1500</a:t>
              </a:r>
            </a:p>
            <a:p>
              <a:pPr algn="r">
                <a:lnSpc>
                  <a:spcPts val="1300"/>
                </a:lnSpc>
              </a:pPr>
              <a:r>
                <a:rPr lang="en-US" sz="1000" dirty="0">
                  <a:solidFill>
                    <a:schemeClr val="tx1">
                      <a:lumMod val="75000"/>
                      <a:lumOff val="25000"/>
                    </a:schemeClr>
                  </a:solidFill>
                  <a:latin typeface="Century Gothic" panose="020B0502020202020204" pitchFamily="34" charset="0"/>
                </a:rPr>
                <a:t>1000</a:t>
              </a:r>
            </a:p>
            <a:p>
              <a:pPr algn="r">
                <a:lnSpc>
                  <a:spcPts val="1300"/>
                </a:lnSpc>
              </a:pPr>
              <a:r>
                <a:rPr lang="en-US" sz="1000" dirty="0">
                  <a:solidFill>
                    <a:schemeClr val="tx1">
                      <a:lumMod val="75000"/>
                      <a:lumOff val="25000"/>
                    </a:schemeClr>
                  </a:solidFill>
                  <a:latin typeface="Century Gothic" panose="020B0502020202020204" pitchFamily="34" charset="0"/>
                </a:rPr>
                <a:t>500</a:t>
              </a:r>
            </a:p>
            <a:p>
              <a:pPr algn="r">
                <a:lnSpc>
                  <a:spcPts val="1300"/>
                </a:lnSpc>
              </a:pPr>
              <a:r>
                <a:rPr lang="en-US" sz="1000" dirty="0">
                  <a:solidFill>
                    <a:schemeClr val="tx1">
                      <a:lumMod val="75000"/>
                      <a:lumOff val="25000"/>
                    </a:schemeClr>
                  </a:solidFill>
                  <a:latin typeface="Century Gothic" panose="020B0502020202020204" pitchFamily="34" charset="0"/>
                </a:rPr>
                <a:t>0</a:t>
              </a:r>
            </a:p>
            <a:p>
              <a:pPr>
                <a:lnSpc>
                  <a:spcPts val="1200"/>
                </a:lnSpc>
              </a:pPr>
              <a:endParaRPr lang="en-US" sz="900" dirty="0">
                <a:solidFill>
                  <a:schemeClr val="tx1">
                    <a:lumMod val="75000"/>
                    <a:lumOff val="25000"/>
                  </a:schemeClr>
                </a:solidFill>
                <a:latin typeface="Century Gothic" panose="020B0502020202020204" pitchFamily="34" charset="0"/>
              </a:endParaRPr>
            </a:p>
          </p:txBody>
        </p:sp>
        <p:sp>
          <p:nvSpPr>
            <p:cNvPr id="14" name="TextBox 13">
              <a:extLst>
                <a:ext uri="{FF2B5EF4-FFF2-40B4-BE49-F238E27FC236}">
                  <a16:creationId xmlns:a16="http://schemas.microsoft.com/office/drawing/2014/main" id="{C1F4E777-ABF9-F232-7D98-60F86EF646F8}"/>
                </a:ext>
              </a:extLst>
            </p:cNvPr>
            <p:cNvSpPr txBox="1"/>
            <p:nvPr/>
          </p:nvSpPr>
          <p:spPr>
            <a:xfrm rot="16200000">
              <a:off x="-385436" y="1562859"/>
              <a:ext cx="1709882"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Turbidity </a:t>
              </a:r>
              <a:endParaRPr lang="en-US">
                <a:solidFill>
                  <a:schemeClr val="tx1">
                    <a:lumMod val="75000"/>
                    <a:lumOff val="25000"/>
                  </a:schemeClr>
                </a:solidFill>
              </a:endParaRPr>
            </a:p>
          </p:txBody>
        </p:sp>
        <p:sp>
          <p:nvSpPr>
            <p:cNvPr id="21" name="TextBox 20">
              <a:extLst>
                <a:ext uri="{FF2B5EF4-FFF2-40B4-BE49-F238E27FC236}">
                  <a16:creationId xmlns:a16="http://schemas.microsoft.com/office/drawing/2014/main" id="{069EB06A-8D5C-A41F-EA4B-B4F936D4FD68}"/>
                </a:ext>
              </a:extLst>
            </p:cNvPr>
            <p:cNvSpPr txBox="1"/>
            <p:nvPr/>
          </p:nvSpPr>
          <p:spPr>
            <a:xfrm>
              <a:off x="590015" y="3769162"/>
              <a:ext cx="507833" cy="1871218"/>
            </a:xfrm>
            <a:prstGeom prst="rect">
              <a:avLst/>
            </a:prstGeom>
            <a:solidFill>
              <a:schemeClr val="bg1"/>
            </a:solidFill>
          </p:spPr>
          <p:txBody>
            <a:bodyPr wrap="square" rtlCol="0">
              <a:spAutoFit/>
            </a:bodyPr>
            <a:lstStyle/>
            <a:p>
              <a:pPr algn="r">
                <a:lnSpc>
                  <a:spcPts val="1400"/>
                </a:lnSpc>
              </a:pPr>
              <a:r>
                <a:rPr lang="en-US" sz="1000">
                  <a:solidFill>
                    <a:schemeClr val="tx1">
                      <a:lumMod val="75000"/>
                      <a:lumOff val="25000"/>
                    </a:schemeClr>
                  </a:solidFill>
                  <a:latin typeface="Century Gothic" panose="020B0502020202020204" pitchFamily="34" charset="0"/>
                </a:rPr>
                <a:t>4500</a:t>
              </a:r>
            </a:p>
            <a:p>
              <a:pPr algn="r">
                <a:lnSpc>
                  <a:spcPts val="1400"/>
                </a:lnSpc>
              </a:pPr>
              <a:r>
                <a:rPr lang="en-US" sz="1000">
                  <a:solidFill>
                    <a:schemeClr val="tx1">
                      <a:lumMod val="75000"/>
                      <a:lumOff val="25000"/>
                    </a:schemeClr>
                  </a:solidFill>
                  <a:latin typeface="Century Gothic" panose="020B0502020202020204" pitchFamily="34" charset="0"/>
                </a:rPr>
                <a:t>4000</a:t>
              </a:r>
            </a:p>
            <a:p>
              <a:pPr algn="r">
                <a:lnSpc>
                  <a:spcPts val="1400"/>
                </a:lnSpc>
              </a:pPr>
              <a:r>
                <a:rPr lang="en-US" sz="1000">
                  <a:solidFill>
                    <a:schemeClr val="tx1">
                      <a:lumMod val="75000"/>
                      <a:lumOff val="25000"/>
                    </a:schemeClr>
                  </a:solidFill>
                  <a:latin typeface="Century Gothic" panose="020B0502020202020204" pitchFamily="34" charset="0"/>
                </a:rPr>
                <a:t>3500</a:t>
              </a:r>
            </a:p>
            <a:p>
              <a:pPr algn="r">
                <a:lnSpc>
                  <a:spcPts val="1400"/>
                </a:lnSpc>
              </a:pPr>
              <a:r>
                <a:rPr lang="en-US" sz="1000">
                  <a:solidFill>
                    <a:schemeClr val="tx1">
                      <a:lumMod val="75000"/>
                      <a:lumOff val="25000"/>
                    </a:schemeClr>
                  </a:solidFill>
                  <a:latin typeface="Century Gothic" panose="020B0502020202020204" pitchFamily="34" charset="0"/>
                </a:rPr>
                <a:t>3000</a:t>
              </a:r>
            </a:p>
            <a:p>
              <a:pPr algn="r">
                <a:lnSpc>
                  <a:spcPts val="1400"/>
                </a:lnSpc>
              </a:pPr>
              <a:r>
                <a:rPr lang="en-US" sz="1000">
                  <a:solidFill>
                    <a:schemeClr val="tx1">
                      <a:lumMod val="75000"/>
                      <a:lumOff val="25000"/>
                    </a:schemeClr>
                  </a:solidFill>
                  <a:latin typeface="Century Gothic" panose="020B0502020202020204" pitchFamily="34" charset="0"/>
                </a:rPr>
                <a:t>2500</a:t>
              </a:r>
            </a:p>
            <a:p>
              <a:pPr algn="r">
                <a:lnSpc>
                  <a:spcPts val="1400"/>
                </a:lnSpc>
              </a:pPr>
              <a:r>
                <a:rPr lang="en-US" sz="1000">
                  <a:solidFill>
                    <a:schemeClr val="tx1">
                      <a:lumMod val="75000"/>
                      <a:lumOff val="25000"/>
                    </a:schemeClr>
                  </a:solidFill>
                  <a:latin typeface="Century Gothic" panose="020B0502020202020204" pitchFamily="34" charset="0"/>
                </a:rPr>
                <a:t>2000</a:t>
              </a:r>
            </a:p>
            <a:p>
              <a:pPr algn="r">
                <a:lnSpc>
                  <a:spcPts val="1400"/>
                </a:lnSpc>
              </a:pPr>
              <a:r>
                <a:rPr lang="en-US" sz="1000">
                  <a:solidFill>
                    <a:schemeClr val="tx1">
                      <a:lumMod val="75000"/>
                      <a:lumOff val="25000"/>
                    </a:schemeClr>
                  </a:solidFill>
                  <a:latin typeface="Century Gothic" panose="020B0502020202020204" pitchFamily="34" charset="0"/>
                </a:rPr>
                <a:t>1500</a:t>
              </a:r>
            </a:p>
            <a:p>
              <a:pPr algn="r">
                <a:lnSpc>
                  <a:spcPts val="1400"/>
                </a:lnSpc>
              </a:pPr>
              <a:r>
                <a:rPr lang="en-US" sz="1000">
                  <a:solidFill>
                    <a:schemeClr val="tx1">
                      <a:lumMod val="75000"/>
                      <a:lumOff val="25000"/>
                    </a:schemeClr>
                  </a:solidFill>
                  <a:latin typeface="Century Gothic" panose="020B0502020202020204" pitchFamily="34" charset="0"/>
                </a:rPr>
                <a:t>1000</a:t>
              </a:r>
            </a:p>
            <a:p>
              <a:pPr algn="r">
                <a:lnSpc>
                  <a:spcPts val="1400"/>
                </a:lnSpc>
              </a:pPr>
              <a:r>
                <a:rPr lang="en-US" sz="1000">
                  <a:solidFill>
                    <a:schemeClr val="tx1">
                      <a:lumMod val="75000"/>
                      <a:lumOff val="25000"/>
                    </a:schemeClr>
                  </a:solidFill>
                  <a:latin typeface="Century Gothic" panose="020B0502020202020204" pitchFamily="34" charset="0"/>
                </a:rPr>
                <a:t>500</a:t>
              </a:r>
            </a:p>
            <a:p>
              <a:pPr algn="r">
                <a:lnSpc>
                  <a:spcPts val="1400"/>
                </a:lnSpc>
              </a:pPr>
              <a:r>
                <a:rPr lang="en-US" sz="1000">
                  <a:solidFill>
                    <a:schemeClr val="tx1">
                      <a:lumMod val="75000"/>
                      <a:lumOff val="25000"/>
                    </a:schemeClr>
                  </a:solidFill>
                  <a:latin typeface="Century Gothic" panose="020B0502020202020204" pitchFamily="34" charset="0"/>
                </a:rPr>
                <a:t>0</a:t>
              </a:r>
            </a:p>
          </p:txBody>
        </p:sp>
        <p:sp>
          <p:nvSpPr>
            <p:cNvPr id="22" name="TextBox 21">
              <a:extLst>
                <a:ext uri="{FF2B5EF4-FFF2-40B4-BE49-F238E27FC236}">
                  <a16:creationId xmlns:a16="http://schemas.microsoft.com/office/drawing/2014/main" id="{936CFAB1-8E20-95D2-5588-D7DF4E4DF1E8}"/>
                </a:ext>
              </a:extLst>
            </p:cNvPr>
            <p:cNvSpPr txBox="1"/>
            <p:nvPr/>
          </p:nvSpPr>
          <p:spPr>
            <a:xfrm rot="16200000">
              <a:off x="5055014" y="1168015"/>
              <a:ext cx="701208" cy="9479070"/>
            </a:xfrm>
            <a:prstGeom prst="rect">
              <a:avLst/>
            </a:prstGeom>
            <a:solidFill>
              <a:schemeClr val="bg1"/>
            </a:solidFill>
          </p:spPr>
          <p:txBody>
            <a:bodyPr wrap="square" rtlCol="0">
              <a:spAutoFit/>
            </a:bodyPr>
            <a:lstStyle/>
            <a:p>
              <a:pPr algn="r">
                <a:lnSpc>
                  <a:spcPts val="2100"/>
                </a:lnSpc>
              </a:pPr>
              <a:endParaRPr lang="en-US" sz="800">
                <a:solidFill>
                  <a:schemeClr val="tx1">
                    <a:lumMod val="75000"/>
                    <a:lumOff val="25000"/>
                  </a:schemeClr>
                </a:solidFill>
                <a:latin typeface="Century Gothic" panose="020B0502020202020204" pitchFamily="34" charset="0"/>
              </a:endParaRPr>
            </a:p>
            <a:p>
              <a:pPr algn="r">
                <a:lnSpc>
                  <a:spcPts val="2100"/>
                </a:lnSpc>
              </a:pPr>
              <a:r>
                <a:rPr lang="en-US" sz="800">
                  <a:solidFill>
                    <a:schemeClr val="tx1">
                      <a:lumMod val="75000"/>
                      <a:lumOff val="25000"/>
                    </a:schemeClr>
                  </a:solidFill>
                  <a:latin typeface="Century Gothic" panose="020B0502020202020204" pitchFamily="34" charset="0"/>
                </a:rPr>
                <a:t>1/1/2019</a:t>
              </a:r>
            </a:p>
            <a:p>
              <a:pPr algn="r">
                <a:lnSpc>
                  <a:spcPts val="2100"/>
                </a:lnSpc>
              </a:pPr>
              <a:r>
                <a:rPr lang="en-US" sz="800">
                  <a:solidFill>
                    <a:schemeClr val="tx1">
                      <a:lumMod val="75000"/>
                      <a:lumOff val="25000"/>
                    </a:schemeClr>
                  </a:solidFill>
                  <a:latin typeface="Century Gothic" panose="020B0502020202020204" pitchFamily="34" charset="0"/>
                </a:rPr>
                <a:t>2/1/2019</a:t>
              </a:r>
            </a:p>
            <a:p>
              <a:pPr algn="r">
                <a:lnSpc>
                  <a:spcPts val="2100"/>
                </a:lnSpc>
              </a:pPr>
              <a:r>
                <a:rPr lang="en-US" sz="800">
                  <a:solidFill>
                    <a:schemeClr val="tx1">
                      <a:lumMod val="75000"/>
                      <a:lumOff val="25000"/>
                    </a:schemeClr>
                  </a:solidFill>
                  <a:latin typeface="Century Gothic" panose="020B0502020202020204" pitchFamily="34" charset="0"/>
                </a:rPr>
                <a:t>3/1/2019</a:t>
              </a:r>
            </a:p>
            <a:p>
              <a:pPr algn="r">
                <a:lnSpc>
                  <a:spcPts val="2100"/>
                </a:lnSpc>
              </a:pPr>
              <a:r>
                <a:rPr lang="en-US" sz="800">
                  <a:solidFill>
                    <a:schemeClr val="tx1">
                      <a:lumMod val="75000"/>
                      <a:lumOff val="25000"/>
                    </a:schemeClr>
                  </a:solidFill>
                  <a:latin typeface="Century Gothic" panose="020B0502020202020204" pitchFamily="34" charset="0"/>
                </a:rPr>
                <a:t>4/1/2019</a:t>
              </a:r>
            </a:p>
            <a:p>
              <a:pPr algn="r">
                <a:lnSpc>
                  <a:spcPts val="2100"/>
                </a:lnSpc>
              </a:pPr>
              <a:r>
                <a:rPr lang="en-US" sz="800">
                  <a:solidFill>
                    <a:schemeClr val="tx1">
                      <a:lumMod val="75000"/>
                      <a:lumOff val="25000"/>
                    </a:schemeClr>
                  </a:solidFill>
                  <a:latin typeface="Century Gothic" panose="020B0502020202020204" pitchFamily="34" charset="0"/>
                </a:rPr>
                <a:t>5/1/2019</a:t>
              </a:r>
            </a:p>
            <a:p>
              <a:pPr algn="r">
                <a:lnSpc>
                  <a:spcPts val="2100"/>
                </a:lnSpc>
              </a:pPr>
              <a:r>
                <a:rPr lang="en-US" sz="800">
                  <a:solidFill>
                    <a:schemeClr val="tx1">
                      <a:lumMod val="75000"/>
                      <a:lumOff val="25000"/>
                    </a:schemeClr>
                  </a:solidFill>
                  <a:latin typeface="Century Gothic" panose="020B0502020202020204" pitchFamily="34" charset="0"/>
                </a:rPr>
                <a:t>6/1/2019</a:t>
              </a:r>
            </a:p>
            <a:p>
              <a:pPr algn="r">
                <a:lnSpc>
                  <a:spcPts val="2100"/>
                </a:lnSpc>
              </a:pPr>
              <a:r>
                <a:rPr lang="en-US" sz="800">
                  <a:solidFill>
                    <a:schemeClr val="tx1">
                      <a:lumMod val="75000"/>
                      <a:lumOff val="25000"/>
                    </a:schemeClr>
                  </a:solidFill>
                  <a:latin typeface="Century Gothic" panose="020B0502020202020204" pitchFamily="34" charset="0"/>
                </a:rPr>
                <a:t>7/1/2019</a:t>
              </a:r>
            </a:p>
            <a:p>
              <a:pPr algn="r">
                <a:lnSpc>
                  <a:spcPts val="2100"/>
                </a:lnSpc>
              </a:pPr>
              <a:r>
                <a:rPr lang="en-US" sz="800">
                  <a:solidFill>
                    <a:schemeClr val="tx1">
                      <a:lumMod val="75000"/>
                      <a:lumOff val="25000"/>
                    </a:schemeClr>
                  </a:solidFill>
                  <a:latin typeface="Century Gothic" panose="020B0502020202020204" pitchFamily="34" charset="0"/>
                </a:rPr>
                <a:t>8/1/2019</a:t>
              </a:r>
            </a:p>
            <a:p>
              <a:pPr algn="r">
                <a:lnSpc>
                  <a:spcPts val="2100"/>
                </a:lnSpc>
              </a:pPr>
              <a:r>
                <a:rPr lang="en-US" sz="800">
                  <a:solidFill>
                    <a:schemeClr val="tx1">
                      <a:lumMod val="75000"/>
                      <a:lumOff val="25000"/>
                    </a:schemeClr>
                  </a:solidFill>
                  <a:latin typeface="Century Gothic" panose="020B0502020202020204" pitchFamily="34" charset="0"/>
                </a:rPr>
                <a:t>9/1/2019</a:t>
              </a:r>
            </a:p>
            <a:p>
              <a:pPr algn="r">
                <a:lnSpc>
                  <a:spcPts val="2100"/>
                </a:lnSpc>
              </a:pPr>
              <a:r>
                <a:rPr lang="en-US" sz="800">
                  <a:solidFill>
                    <a:schemeClr val="tx1">
                      <a:lumMod val="75000"/>
                      <a:lumOff val="25000"/>
                    </a:schemeClr>
                  </a:solidFill>
                  <a:latin typeface="Century Gothic" panose="020B0502020202020204" pitchFamily="34" charset="0"/>
                </a:rPr>
                <a:t>10/1/2019</a:t>
              </a:r>
            </a:p>
            <a:p>
              <a:pPr algn="r">
                <a:lnSpc>
                  <a:spcPts val="2100"/>
                </a:lnSpc>
              </a:pPr>
              <a:r>
                <a:rPr lang="en-US" sz="800">
                  <a:solidFill>
                    <a:schemeClr val="tx1">
                      <a:lumMod val="75000"/>
                      <a:lumOff val="25000"/>
                    </a:schemeClr>
                  </a:solidFill>
                  <a:latin typeface="Century Gothic" panose="020B0502020202020204" pitchFamily="34" charset="0"/>
                </a:rPr>
                <a:t>11/1/2019</a:t>
              </a:r>
            </a:p>
            <a:p>
              <a:pPr algn="r">
                <a:lnSpc>
                  <a:spcPts val="2100"/>
                </a:lnSpc>
              </a:pPr>
              <a:r>
                <a:rPr lang="en-US" sz="800">
                  <a:solidFill>
                    <a:schemeClr val="tx1">
                      <a:lumMod val="75000"/>
                      <a:lumOff val="25000"/>
                    </a:schemeClr>
                  </a:solidFill>
                  <a:latin typeface="Century Gothic" panose="020B0502020202020204" pitchFamily="34" charset="0"/>
                </a:rPr>
                <a:t>12/1/2019</a:t>
              </a:r>
            </a:p>
            <a:p>
              <a:pPr algn="r">
                <a:lnSpc>
                  <a:spcPts val="2100"/>
                </a:lnSpc>
              </a:pPr>
              <a:r>
                <a:rPr lang="en-US" sz="800">
                  <a:solidFill>
                    <a:schemeClr val="tx1">
                      <a:lumMod val="75000"/>
                      <a:lumOff val="25000"/>
                    </a:schemeClr>
                  </a:solidFill>
                  <a:latin typeface="Century Gothic" panose="020B0502020202020204" pitchFamily="34" charset="0"/>
                </a:rPr>
                <a:t>1/1/2020</a:t>
              </a:r>
            </a:p>
            <a:p>
              <a:pPr algn="r">
                <a:lnSpc>
                  <a:spcPts val="2100"/>
                </a:lnSpc>
              </a:pPr>
              <a:r>
                <a:rPr lang="en-US" sz="800">
                  <a:solidFill>
                    <a:schemeClr val="tx1">
                      <a:lumMod val="75000"/>
                      <a:lumOff val="25000"/>
                    </a:schemeClr>
                  </a:solidFill>
                  <a:latin typeface="Century Gothic" panose="020B0502020202020204" pitchFamily="34" charset="0"/>
                </a:rPr>
                <a:t>2/1/2020</a:t>
              </a:r>
            </a:p>
            <a:p>
              <a:pPr algn="r">
                <a:lnSpc>
                  <a:spcPts val="2100"/>
                </a:lnSpc>
              </a:pPr>
              <a:r>
                <a:rPr lang="en-US" sz="800">
                  <a:solidFill>
                    <a:schemeClr val="tx1">
                      <a:lumMod val="75000"/>
                      <a:lumOff val="25000"/>
                    </a:schemeClr>
                  </a:solidFill>
                  <a:latin typeface="Century Gothic" panose="020B0502020202020204" pitchFamily="34" charset="0"/>
                </a:rPr>
                <a:t>3/1/2020</a:t>
              </a:r>
            </a:p>
            <a:p>
              <a:pPr algn="r">
                <a:lnSpc>
                  <a:spcPts val="2100"/>
                </a:lnSpc>
              </a:pPr>
              <a:r>
                <a:rPr lang="en-US" sz="800">
                  <a:solidFill>
                    <a:schemeClr val="tx1">
                      <a:lumMod val="75000"/>
                      <a:lumOff val="25000"/>
                    </a:schemeClr>
                  </a:solidFill>
                  <a:latin typeface="Century Gothic" panose="020B0502020202020204" pitchFamily="34" charset="0"/>
                </a:rPr>
                <a:t>4/1/2020</a:t>
              </a:r>
            </a:p>
            <a:p>
              <a:pPr algn="r">
                <a:lnSpc>
                  <a:spcPts val="2100"/>
                </a:lnSpc>
              </a:pPr>
              <a:r>
                <a:rPr lang="en-US" sz="800">
                  <a:solidFill>
                    <a:schemeClr val="tx1">
                      <a:lumMod val="75000"/>
                      <a:lumOff val="25000"/>
                    </a:schemeClr>
                  </a:solidFill>
                  <a:latin typeface="Century Gothic" panose="020B0502020202020204" pitchFamily="34" charset="0"/>
                </a:rPr>
                <a:t>5/1/2020</a:t>
              </a:r>
            </a:p>
            <a:p>
              <a:pPr algn="r">
                <a:lnSpc>
                  <a:spcPts val="2100"/>
                </a:lnSpc>
              </a:pPr>
              <a:r>
                <a:rPr lang="en-US" sz="800">
                  <a:solidFill>
                    <a:schemeClr val="tx1">
                      <a:lumMod val="75000"/>
                      <a:lumOff val="25000"/>
                    </a:schemeClr>
                  </a:solidFill>
                  <a:latin typeface="Century Gothic" panose="020B0502020202020204" pitchFamily="34" charset="0"/>
                </a:rPr>
                <a:t>6/1/2020</a:t>
              </a:r>
            </a:p>
            <a:p>
              <a:pPr algn="r">
                <a:lnSpc>
                  <a:spcPts val="2100"/>
                </a:lnSpc>
              </a:pPr>
              <a:r>
                <a:rPr lang="en-US" sz="800">
                  <a:solidFill>
                    <a:schemeClr val="tx1">
                      <a:lumMod val="75000"/>
                      <a:lumOff val="25000"/>
                    </a:schemeClr>
                  </a:solidFill>
                  <a:latin typeface="Century Gothic" panose="020B0502020202020204" pitchFamily="34" charset="0"/>
                </a:rPr>
                <a:t>7/1/2020</a:t>
              </a:r>
            </a:p>
            <a:p>
              <a:pPr algn="r">
                <a:lnSpc>
                  <a:spcPts val="2100"/>
                </a:lnSpc>
              </a:pPr>
              <a:r>
                <a:rPr lang="en-US" sz="800">
                  <a:solidFill>
                    <a:schemeClr val="tx1">
                      <a:lumMod val="75000"/>
                      <a:lumOff val="25000"/>
                    </a:schemeClr>
                  </a:solidFill>
                  <a:latin typeface="Century Gothic" panose="020B0502020202020204" pitchFamily="34" charset="0"/>
                </a:rPr>
                <a:t>8/1/2020</a:t>
              </a:r>
            </a:p>
            <a:p>
              <a:pPr algn="r">
                <a:lnSpc>
                  <a:spcPts val="2100"/>
                </a:lnSpc>
              </a:pPr>
              <a:r>
                <a:rPr lang="en-US" sz="800">
                  <a:solidFill>
                    <a:schemeClr val="tx1">
                      <a:lumMod val="75000"/>
                      <a:lumOff val="25000"/>
                    </a:schemeClr>
                  </a:solidFill>
                  <a:latin typeface="Century Gothic" panose="020B0502020202020204" pitchFamily="34" charset="0"/>
                </a:rPr>
                <a:t>9/1/2020</a:t>
              </a:r>
            </a:p>
            <a:p>
              <a:pPr algn="r">
                <a:lnSpc>
                  <a:spcPts val="2100"/>
                </a:lnSpc>
              </a:pPr>
              <a:r>
                <a:rPr lang="en-US" sz="800">
                  <a:solidFill>
                    <a:schemeClr val="tx1">
                      <a:lumMod val="75000"/>
                      <a:lumOff val="25000"/>
                    </a:schemeClr>
                  </a:solidFill>
                  <a:latin typeface="Century Gothic" panose="020B0502020202020204" pitchFamily="34" charset="0"/>
                </a:rPr>
                <a:t>10/1/2020</a:t>
              </a:r>
            </a:p>
            <a:p>
              <a:pPr algn="r">
                <a:lnSpc>
                  <a:spcPts val="2100"/>
                </a:lnSpc>
              </a:pPr>
              <a:r>
                <a:rPr lang="en-US" sz="800">
                  <a:solidFill>
                    <a:schemeClr val="tx1">
                      <a:lumMod val="75000"/>
                      <a:lumOff val="25000"/>
                    </a:schemeClr>
                  </a:solidFill>
                  <a:latin typeface="Century Gothic" panose="020B0502020202020204" pitchFamily="34" charset="0"/>
                </a:rPr>
                <a:t>11/1/2020</a:t>
              </a:r>
            </a:p>
            <a:p>
              <a:pPr algn="r">
                <a:lnSpc>
                  <a:spcPts val="2100"/>
                </a:lnSpc>
              </a:pPr>
              <a:r>
                <a:rPr lang="en-US" sz="800">
                  <a:solidFill>
                    <a:schemeClr val="tx1">
                      <a:lumMod val="75000"/>
                      <a:lumOff val="25000"/>
                    </a:schemeClr>
                  </a:solidFill>
                  <a:latin typeface="Century Gothic" panose="020B0502020202020204" pitchFamily="34" charset="0"/>
                </a:rPr>
                <a:t>12/1/2020</a:t>
              </a:r>
            </a:p>
            <a:p>
              <a:pPr algn="r">
                <a:lnSpc>
                  <a:spcPts val="2100"/>
                </a:lnSpc>
              </a:pPr>
              <a:r>
                <a:rPr lang="en-US" sz="800">
                  <a:solidFill>
                    <a:schemeClr val="tx1">
                      <a:lumMod val="75000"/>
                      <a:lumOff val="25000"/>
                    </a:schemeClr>
                  </a:solidFill>
                  <a:latin typeface="Century Gothic" panose="020B0502020202020204" pitchFamily="34" charset="0"/>
                </a:rPr>
                <a:t>1/1/2021</a:t>
              </a:r>
            </a:p>
            <a:p>
              <a:pPr algn="r">
                <a:lnSpc>
                  <a:spcPts val="2100"/>
                </a:lnSpc>
              </a:pPr>
              <a:r>
                <a:rPr lang="en-US" sz="800">
                  <a:solidFill>
                    <a:schemeClr val="tx1">
                      <a:lumMod val="75000"/>
                      <a:lumOff val="25000"/>
                    </a:schemeClr>
                  </a:solidFill>
                  <a:latin typeface="Century Gothic" panose="020B0502020202020204" pitchFamily="34" charset="0"/>
                </a:rPr>
                <a:t>2/1/2021</a:t>
              </a:r>
            </a:p>
            <a:p>
              <a:pPr algn="r">
                <a:lnSpc>
                  <a:spcPts val="2100"/>
                </a:lnSpc>
              </a:pPr>
              <a:r>
                <a:rPr lang="en-US" sz="800">
                  <a:solidFill>
                    <a:schemeClr val="tx1">
                      <a:lumMod val="75000"/>
                      <a:lumOff val="25000"/>
                    </a:schemeClr>
                  </a:solidFill>
                  <a:latin typeface="Century Gothic" panose="020B0502020202020204" pitchFamily="34" charset="0"/>
                </a:rPr>
                <a:t>3/1/2021</a:t>
              </a:r>
            </a:p>
            <a:p>
              <a:pPr algn="r">
                <a:lnSpc>
                  <a:spcPts val="2100"/>
                </a:lnSpc>
              </a:pPr>
              <a:r>
                <a:rPr lang="en-US" sz="800">
                  <a:solidFill>
                    <a:schemeClr val="tx1">
                      <a:lumMod val="75000"/>
                      <a:lumOff val="25000"/>
                    </a:schemeClr>
                  </a:solidFill>
                  <a:latin typeface="Century Gothic" panose="020B0502020202020204" pitchFamily="34" charset="0"/>
                </a:rPr>
                <a:t>4/1/2021</a:t>
              </a:r>
            </a:p>
            <a:p>
              <a:pPr algn="r">
                <a:lnSpc>
                  <a:spcPts val="2100"/>
                </a:lnSpc>
              </a:pPr>
              <a:r>
                <a:rPr lang="en-US" sz="800">
                  <a:solidFill>
                    <a:schemeClr val="tx1">
                      <a:lumMod val="75000"/>
                      <a:lumOff val="25000"/>
                    </a:schemeClr>
                  </a:solidFill>
                  <a:latin typeface="Century Gothic" panose="020B0502020202020204" pitchFamily="34" charset="0"/>
                </a:rPr>
                <a:t>5/1/2021</a:t>
              </a:r>
            </a:p>
            <a:p>
              <a:pPr algn="r">
                <a:lnSpc>
                  <a:spcPts val="2100"/>
                </a:lnSpc>
              </a:pPr>
              <a:r>
                <a:rPr lang="en-US" sz="800">
                  <a:solidFill>
                    <a:schemeClr val="tx1">
                      <a:lumMod val="75000"/>
                      <a:lumOff val="25000"/>
                    </a:schemeClr>
                  </a:solidFill>
                  <a:latin typeface="Century Gothic" panose="020B0502020202020204" pitchFamily="34" charset="0"/>
                </a:rPr>
                <a:t>6/1/2021</a:t>
              </a:r>
            </a:p>
            <a:p>
              <a:pPr algn="r">
                <a:lnSpc>
                  <a:spcPts val="2100"/>
                </a:lnSpc>
              </a:pPr>
              <a:r>
                <a:rPr lang="en-US" sz="800">
                  <a:solidFill>
                    <a:schemeClr val="tx1">
                      <a:lumMod val="75000"/>
                      <a:lumOff val="25000"/>
                    </a:schemeClr>
                  </a:solidFill>
                  <a:latin typeface="Century Gothic" panose="020B0502020202020204" pitchFamily="34" charset="0"/>
                </a:rPr>
                <a:t>7/1/2021</a:t>
              </a:r>
            </a:p>
            <a:p>
              <a:pPr algn="r">
                <a:lnSpc>
                  <a:spcPts val="2100"/>
                </a:lnSpc>
              </a:pPr>
              <a:r>
                <a:rPr lang="en-US" sz="800">
                  <a:solidFill>
                    <a:schemeClr val="tx1">
                      <a:lumMod val="75000"/>
                      <a:lumOff val="25000"/>
                    </a:schemeClr>
                  </a:solidFill>
                  <a:latin typeface="Century Gothic" panose="020B0502020202020204" pitchFamily="34" charset="0"/>
                </a:rPr>
                <a:t>8/1/2021</a:t>
              </a:r>
            </a:p>
            <a:p>
              <a:pPr algn="r">
                <a:lnSpc>
                  <a:spcPts val="2100"/>
                </a:lnSpc>
              </a:pPr>
              <a:r>
                <a:rPr lang="en-US" sz="800">
                  <a:solidFill>
                    <a:schemeClr val="tx1">
                      <a:lumMod val="75000"/>
                      <a:lumOff val="25000"/>
                    </a:schemeClr>
                  </a:solidFill>
                  <a:latin typeface="Century Gothic" panose="020B0502020202020204" pitchFamily="34" charset="0"/>
                </a:rPr>
                <a:t>9/1/2021</a:t>
              </a:r>
            </a:p>
            <a:p>
              <a:pPr algn="r">
                <a:lnSpc>
                  <a:spcPts val="2100"/>
                </a:lnSpc>
              </a:pPr>
              <a:r>
                <a:rPr lang="en-US" sz="800">
                  <a:solidFill>
                    <a:schemeClr val="tx1">
                      <a:lumMod val="75000"/>
                      <a:lumOff val="25000"/>
                    </a:schemeClr>
                  </a:solidFill>
                  <a:latin typeface="Century Gothic" panose="020B0502020202020204" pitchFamily="34" charset="0"/>
                </a:rPr>
                <a:t>10/1/2021</a:t>
              </a:r>
            </a:p>
          </p:txBody>
        </p:sp>
        <p:sp>
          <p:nvSpPr>
            <p:cNvPr id="12" name="TextBox 11">
              <a:extLst>
                <a:ext uri="{FF2B5EF4-FFF2-40B4-BE49-F238E27FC236}">
                  <a16:creationId xmlns:a16="http://schemas.microsoft.com/office/drawing/2014/main" id="{592E5B6D-A3E1-090E-78E0-3B44F1EAA72E}"/>
                </a:ext>
              </a:extLst>
            </p:cNvPr>
            <p:cNvSpPr txBox="1"/>
            <p:nvPr/>
          </p:nvSpPr>
          <p:spPr>
            <a:xfrm>
              <a:off x="4133765" y="6207712"/>
              <a:ext cx="2087420" cy="253916"/>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SEBank % Snow Covered Pixels</a:t>
              </a:r>
            </a:p>
          </p:txBody>
        </p:sp>
        <p:sp>
          <p:nvSpPr>
            <p:cNvPr id="15" name="TextBox 14">
              <a:extLst>
                <a:ext uri="{FF2B5EF4-FFF2-40B4-BE49-F238E27FC236}">
                  <a16:creationId xmlns:a16="http://schemas.microsoft.com/office/drawing/2014/main" id="{F7AEEA2F-9B6E-5852-3BA2-57DA54175016}"/>
                </a:ext>
              </a:extLst>
            </p:cNvPr>
            <p:cNvSpPr txBox="1"/>
            <p:nvPr/>
          </p:nvSpPr>
          <p:spPr>
            <a:xfrm>
              <a:off x="6531104" y="6207712"/>
              <a:ext cx="1379065"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Turbidity FNU</a:t>
              </a:r>
            </a:p>
          </p:txBody>
        </p:sp>
      </p:grpSp>
    </p:spTree>
    <p:extLst>
      <p:ext uri="{BB962C8B-B14F-4D97-AF65-F5344CB8AC3E}">
        <p14:creationId xmlns:p14="http://schemas.microsoft.com/office/powerpoint/2010/main" val="197380602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DB8498D1-6700-DCD6-F0DE-36470CE08312}"/>
              </a:ext>
            </a:extLst>
          </p:cNvPr>
          <p:cNvGrpSpPr/>
          <p:nvPr/>
        </p:nvGrpSpPr>
        <p:grpSpPr>
          <a:xfrm>
            <a:off x="237067" y="124178"/>
            <a:ext cx="11464931" cy="6457597"/>
            <a:chOff x="237067" y="124178"/>
            <a:chExt cx="11464931" cy="6457597"/>
          </a:xfrm>
        </p:grpSpPr>
        <p:sp>
          <p:nvSpPr>
            <p:cNvPr id="3" name="TextBox 2">
              <a:extLst>
                <a:ext uri="{FF2B5EF4-FFF2-40B4-BE49-F238E27FC236}">
                  <a16:creationId xmlns:a16="http://schemas.microsoft.com/office/drawing/2014/main" id="{BDCA0487-980D-3174-9CB7-94629D7D66BE}"/>
                </a:ext>
              </a:extLst>
            </p:cNvPr>
            <p:cNvSpPr txBox="1"/>
            <p:nvPr/>
          </p:nvSpPr>
          <p:spPr>
            <a:xfrm>
              <a:off x="237067" y="124178"/>
              <a:ext cx="1079594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4DAEB3"/>
                  </a:solidFill>
                  <a:latin typeface="Century Gothic"/>
                </a:rPr>
                <a:t>RESULTS: Snow Cover Time Series</a:t>
              </a:r>
              <a:endParaRPr lang="en-US" sz="4000"/>
            </a:p>
          </p:txBody>
        </p:sp>
        <p:graphicFrame>
          <p:nvGraphicFramePr>
            <p:cNvPr id="4" name="Chart 3">
              <a:extLst>
                <a:ext uri="{FF2B5EF4-FFF2-40B4-BE49-F238E27FC236}">
                  <a16:creationId xmlns:a16="http://schemas.microsoft.com/office/drawing/2014/main" id="{6596BC87-36BB-38D9-34F7-8CB57A167CE7}"/>
                </a:ext>
              </a:extLst>
            </p:cNvPr>
            <p:cNvGraphicFramePr>
              <a:graphicFrameLocks/>
            </p:cNvGraphicFramePr>
            <p:nvPr>
              <p:extLst>
                <p:ext uri="{D42A27DB-BD31-4B8C-83A1-F6EECF244321}">
                  <p14:modId xmlns:p14="http://schemas.microsoft.com/office/powerpoint/2010/main" val="912784965"/>
                </p:ext>
              </p:extLst>
            </p:nvPr>
          </p:nvGraphicFramePr>
          <p:xfrm>
            <a:off x="591335" y="911963"/>
            <a:ext cx="10939335" cy="566981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36DF87B-F75B-0850-E4A1-A1342F3D9CCA}"/>
                </a:ext>
              </a:extLst>
            </p:cNvPr>
            <p:cNvSpPr txBox="1"/>
            <p:nvPr/>
          </p:nvSpPr>
          <p:spPr>
            <a:xfrm>
              <a:off x="4736625" y="6193072"/>
              <a:ext cx="1796823"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FullSA % Snow Covered Pixels</a:t>
              </a:r>
            </a:p>
          </p:txBody>
        </p:sp>
        <p:sp>
          <p:nvSpPr>
            <p:cNvPr id="7" name="TextBox 6">
              <a:extLst>
                <a:ext uri="{FF2B5EF4-FFF2-40B4-BE49-F238E27FC236}">
                  <a16:creationId xmlns:a16="http://schemas.microsoft.com/office/drawing/2014/main" id="{CFAAF2E4-2493-D17A-2624-09466FE213C7}"/>
                </a:ext>
              </a:extLst>
            </p:cNvPr>
            <p:cNvSpPr txBox="1"/>
            <p:nvPr/>
          </p:nvSpPr>
          <p:spPr>
            <a:xfrm>
              <a:off x="6872323" y="6176287"/>
              <a:ext cx="1379065"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Turbidity FNU</a:t>
              </a:r>
            </a:p>
          </p:txBody>
        </p:sp>
        <p:sp>
          <p:nvSpPr>
            <p:cNvPr id="9" name="TextBox 1">
              <a:extLst>
                <a:ext uri="{FF2B5EF4-FFF2-40B4-BE49-F238E27FC236}">
                  <a16:creationId xmlns:a16="http://schemas.microsoft.com/office/drawing/2014/main" id="{EFB87F3C-F97E-A51C-5810-62421AA6522F}"/>
                </a:ext>
              </a:extLst>
            </p:cNvPr>
            <p:cNvSpPr txBox="1"/>
            <p:nvPr/>
          </p:nvSpPr>
          <p:spPr>
            <a:xfrm>
              <a:off x="3637929" y="968407"/>
              <a:ext cx="4784437" cy="2866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400">
                  <a:latin typeface="Century Gothic" panose="020B0502020202020204" pitchFamily="34" charset="0"/>
                </a:rPr>
                <a:t>Turbidity vs Snow Cover</a:t>
              </a:r>
            </a:p>
            <a:p>
              <a:endParaRPr lang="en-US" sz="1100"/>
            </a:p>
          </p:txBody>
        </p:sp>
        <p:sp>
          <p:nvSpPr>
            <p:cNvPr id="11" name="TextBox 10">
              <a:extLst>
                <a:ext uri="{FF2B5EF4-FFF2-40B4-BE49-F238E27FC236}">
                  <a16:creationId xmlns:a16="http://schemas.microsoft.com/office/drawing/2014/main" id="{1326DEF9-4F2D-A181-FBFE-ACAD36031948}"/>
                </a:ext>
              </a:extLst>
            </p:cNvPr>
            <p:cNvSpPr txBox="1"/>
            <p:nvPr/>
          </p:nvSpPr>
          <p:spPr>
            <a:xfrm rot="16200000">
              <a:off x="5443614" y="647228"/>
              <a:ext cx="802953" cy="10367518"/>
            </a:xfrm>
            <a:prstGeom prst="rect">
              <a:avLst/>
            </a:prstGeom>
            <a:solidFill>
              <a:schemeClr val="bg1"/>
            </a:solidFill>
          </p:spPr>
          <p:txBody>
            <a:bodyPr wrap="square" rtlCol="0">
              <a:spAutoFit/>
            </a:bodyPr>
            <a:lstStyle/>
            <a:p>
              <a:pPr algn="r">
                <a:lnSpc>
                  <a:spcPts val="2300"/>
                </a:lnSpc>
              </a:pPr>
              <a:endParaRPr lang="en-US" sz="900" dirty="0">
                <a:solidFill>
                  <a:schemeClr val="tx1">
                    <a:lumMod val="75000"/>
                    <a:lumOff val="25000"/>
                  </a:schemeClr>
                </a:solidFill>
                <a:latin typeface="Century Gothic" panose="020B0502020202020204" pitchFamily="34" charset="0"/>
              </a:endParaRPr>
            </a:p>
            <a:p>
              <a:pPr algn="r">
                <a:lnSpc>
                  <a:spcPts val="2300"/>
                </a:lnSpc>
              </a:pPr>
              <a:r>
                <a:rPr lang="en-US" sz="900" dirty="0">
                  <a:solidFill>
                    <a:schemeClr val="tx1">
                      <a:lumMod val="75000"/>
                      <a:lumOff val="25000"/>
                    </a:schemeClr>
                  </a:solidFill>
                  <a:latin typeface="Century Gothic" panose="020B0502020202020204" pitchFamily="34" charset="0"/>
                </a:rPr>
                <a:t>1/1/2019</a:t>
              </a:r>
            </a:p>
            <a:p>
              <a:pPr algn="r">
                <a:lnSpc>
                  <a:spcPts val="2300"/>
                </a:lnSpc>
              </a:pPr>
              <a:r>
                <a:rPr lang="en-US" sz="900" dirty="0">
                  <a:solidFill>
                    <a:schemeClr val="tx1">
                      <a:lumMod val="75000"/>
                      <a:lumOff val="25000"/>
                    </a:schemeClr>
                  </a:solidFill>
                  <a:latin typeface="Century Gothic" panose="020B0502020202020204" pitchFamily="34" charset="0"/>
                </a:rPr>
                <a:t>2/1/2019</a:t>
              </a:r>
            </a:p>
            <a:p>
              <a:pPr algn="r">
                <a:lnSpc>
                  <a:spcPts val="2300"/>
                </a:lnSpc>
              </a:pPr>
              <a:r>
                <a:rPr lang="en-US" sz="900" dirty="0">
                  <a:solidFill>
                    <a:schemeClr val="tx1">
                      <a:lumMod val="75000"/>
                      <a:lumOff val="25000"/>
                    </a:schemeClr>
                  </a:solidFill>
                  <a:latin typeface="Century Gothic" panose="020B0502020202020204" pitchFamily="34" charset="0"/>
                </a:rPr>
                <a:t>3/1/2019</a:t>
              </a:r>
            </a:p>
            <a:p>
              <a:pPr algn="r">
                <a:lnSpc>
                  <a:spcPts val="2300"/>
                </a:lnSpc>
              </a:pPr>
              <a:r>
                <a:rPr lang="en-US" sz="900" dirty="0">
                  <a:solidFill>
                    <a:schemeClr val="tx1">
                      <a:lumMod val="75000"/>
                      <a:lumOff val="25000"/>
                    </a:schemeClr>
                  </a:solidFill>
                  <a:latin typeface="Century Gothic" panose="020B0502020202020204" pitchFamily="34" charset="0"/>
                </a:rPr>
                <a:t>4/1/2019</a:t>
              </a:r>
            </a:p>
            <a:p>
              <a:pPr algn="r">
                <a:lnSpc>
                  <a:spcPts val="2300"/>
                </a:lnSpc>
              </a:pPr>
              <a:r>
                <a:rPr lang="en-US" sz="900" dirty="0">
                  <a:solidFill>
                    <a:schemeClr val="tx1">
                      <a:lumMod val="75000"/>
                      <a:lumOff val="25000"/>
                    </a:schemeClr>
                  </a:solidFill>
                  <a:latin typeface="Century Gothic" panose="020B0502020202020204" pitchFamily="34" charset="0"/>
                </a:rPr>
                <a:t>5/1/2019</a:t>
              </a:r>
            </a:p>
            <a:p>
              <a:pPr algn="r">
                <a:lnSpc>
                  <a:spcPts val="2300"/>
                </a:lnSpc>
              </a:pPr>
              <a:r>
                <a:rPr lang="en-US" sz="900" dirty="0">
                  <a:solidFill>
                    <a:schemeClr val="tx1">
                      <a:lumMod val="75000"/>
                      <a:lumOff val="25000"/>
                    </a:schemeClr>
                  </a:solidFill>
                  <a:latin typeface="Century Gothic" panose="020B0502020202020204" pitchFamily="34" charset="0"/>
                </a:rPr>
                <a:t>6/1/2019</a:t>
              </a:r>
            </a:p>
            <a:p>
              <a:pPr algn="r">
                <a:lnSpc>
                  <a:spcPts val="2300"/>
                </a:lnSpc>
              </a:pPr>
              <a:r>
                <a:rPr lang="en-US" sz="900" dirty="0">
                  <a:solidFill>
                    <a:schemeClr val="tx1">
                      <a:lumMod val="75000"/>
                      <a:lumOff val="25000"/>
                    </a:schemeClr>
                  </a:solidFill>
                  <a:latin typeface="Century Gothic" panose="020B0502020202020204" pitchFamily="34" charset="0"/>
                </a:rPr>
                <a:t>7/1/2019</a:t>
              </a:r>
            </a:p>
            <a:p>
              <a:pPr algn="r">
                <a:lnSpc>
                  <a:spcPts val="2300"/>
                </a:lnSpc>
              </a:pPr>
              <a:r>
                <a:rPr lang="en-US" sz="900" dirty="0">
                  <a:solidFill>
                    <a:schemeClr val="tx1">
                      <a:lumMod val="75000"/>
                      <a:lumOff val="25000"/>
                    </a:schemeClr>
                  </a:solidFill>
                  <a:latin typeface="Century Gothic" panose="020B0502020202020204" pitchFamily="34" charset="0"/>
                </a:rPr>
                <a:t>8/1/2019</a:t>
              </a:r>
            </a:p>
            <a:p>
              <a:pPr algn="r">
                <a:lnSpc>
                  <a:spcPts val="2300"/>
                </a:lnSpc>
              </a:pPr>
              <a:r>
                <a:rPr lang="en-US" sz="900" dirty="0">
                  <a:solidFill>
                    <a:schemeClr val="tx1">
                      <a:lumMod val="75000"/>
                      <a:lumOff val="25000"/>
                    </a:schemeClr>
                  </a:solidFill>
                  <a:latin typeface="Century Gothic" panose="020B0502020202020204" pitchFamily="34" charset="0"/>
                </a:rPr>
                <a:t>9/1/2019</a:t>
              </a:r>
            </a:p>
            <a:p>
              <a:pPr algn="r">
                <a:lnSpc>
                  <a:spcPts val="2300"/>
                </a:lnSpc>
              </a:pPr>
              <a:r>
                <a:rPr lang="en-US" sz="900" dirty="0">
                  <a:solidFill>
                    <a:schemeClr val="tx1">
                      <a:lumMod val="75000"/>
                      <a:lumOff val="25000"/>
                    </a:schemeClr>
                  </a:solidFill>
                  <a:latin typeface="Century Gothic" panose="020B0502020202020204" pitchFamily="34" charset="0"/>
                </a:rPr>
                <a:t>10/1/2019</a:t>
              </a:r>
            </a:p>
            <a:p>
              <a:pPr algn="r">
                <a:lnSpc>
                  <a:spcPts val="2300"/>
                </a:lnSpc>
              </a:pPr>
              <a:r>
                <a:rPr lang="en-US" sz="900" dirty="0">
                  <a:solidFill>
                    <a:schemeClr val="tx1">
                      <a:lumMod val="75000"/>
                      <a:lumOff val="25000"/>
                    </a:schemeClr>
                  </a:solidFill>
                  <a:latin typeface="Century Gothic" panose="020B0502020202020204" pitchFamily="34" charset="0"/>
                </a:rPr>
                <a:t>11/1/2019</a:t>
              </a:r>
            </a:p>
            <a:p>
              <a:pPr algn="r">
                <a:lnSpc>
                  <a:spcPts val="2300"/>
                </a:lnSpc>
              </a:pPr>
              <a:r>
                <a:rPr lang="en-US" sz="900" dirty="0">
                  <a:solidFill>
                    <a:schemeClr val="tx1">
                      <a:lumMod val="75000"/>
                      <a:lumOff val="25000"/>
                    </a:schemeClr>
                  </a:solidFill>
                  <a:latin typeface="Century Gothic" panose="020B0502020202020204" pitchFamily="34" charset="0"/>
                </a:rPr>
                <a:t>12/1/2019</a:t>
              </a:r>
            </a:p>
            <a:p>
              <a:pPr algn="r">
                <a:lnSpc>
                  <a:spcPts val="2300"/>
                </a:lnSpc>
              </a:pPr>
              <a:r>
                <a:rPr lang="en-US" sz="900" dirty="0">
                  <a:solidFill>
                    <a:schemeClr val="tx1">
                      <a:lumMod val="75000"/>
                      <a:lumOff val="25000"/>
                    </a:schemeClr>
                  </a:solidFill>
                  <a:latin typeface="Century Gothic" panose="020B0502020202020204" pitchFamily="34" charset="0"/>
                </a:rPr>
                <a:t>1/1/2020</a:t>
              </a:r>
            </a:p>
            <a:p>
              <a:pPr algn="r">
                <a:lnSpc>
                  <a:spcPts val="2300"/>
                </a:lnSpc>
              </a:pPr>
              <a:r>
                <a:rPr lang="en-US" sz="900" dirty="0">
                  <a:solidFill>
                    <a:schemeClr val="tx1">
                      <a:lumMod val="75000"/>
                      <a:lumOff val="25000"/>
                    </a:schemeClr>
                  </a:solidFill>
                  <a:latin typeface="Century Gothic" panose="020B0502020202020204" pitchFamily="34" charset="0"/>
                </a:rPr>
                <a:t>2/1/2020</a:t>
              </a:r>
            </a:p>
            <a:p>
              <a:pPr algn="r">
                <a:lnSpc>
                  <a:spcPts val="2300"/>
                </a:lnSpc>
              </a:pPr>
              <a:r>
                <a:rPr lang="en-US" sz="900" dirty="0">
                  <a:solidFill>
                    <a:schemeClr val="tx1">
                      <a:lumMod val="75000"/>
                      <a:lumOff val="25000"/>
                    </a:schemeClr>
                  </a:solidFill>
                  <a:latin typeface="Century Gothic" panose="020B0502020202020204" pitchFamily="34" charset="0"/>
                </a:rPr>
                <a:t>3/1/2020</a:t>
              </a:r>
            </a:p>
            <a:p>
              <a:pPr algn="r">
                <a:lnSpc>
                  <a:spcPts val="2300"/>
                </a:lnSpc>
              </a:pPr>
              <a:r>
                <a:rPr lang="en-US" sz="900" dirty="0">
                  <a:solidFill>
                    <a:schemeClr val="tx1">
                      <a:lumMod val="75000"/>
                      <a:lumOff val="25000"/>
                    </a:schemeClr>
                  </a:solidFill>
                  <a:latin typeface="Century Gothic" panose="020B0502020202020204" pitchFamily="34" charset="0"/>
                </a:rPr>
                <a:t>4/1/2020</a:t>
              </a:r>
            </a:p>
            <a:p>
              <a:pPr algn="r">
                <a:lnSpc>
                  <a:spcPts val="2300"/>
                </a:lnSpc>
              </a:pPr>
              <a:r>
                <a:rPr lang="en-US" sz="900" dirty="0">
                  <a:solidFill>
                    <a:schemeClr val="tx1">
                      <a:lumMod val="75000"/>
                      <a:lumOff val="25000"/>
                    </a:schemeClr>
                  </a:solidFill>
                  <a:latin typeface="Century Gothic" panose="020B0502020202020204" pitchFamily="34" charset="0"/>
                </a:rPr>
                <a:t>5/1/2020</a:t>
              </a:r>
            </a:p>
            <a:p>
              <a:pPr algn="r">
                <a:lnSpc>
                  <a:spcPts val="2300"/>
                </a:lnSpc>
              </a:pPr>
              <a:r>
                <a:rPr lang="en-US" sz="900" dirty="0">
                  <a:solidFill>
                    <a:schemeClr val="tx1">
                      <a:lumMod val="75000"/>
                      <a:lumOff val="25000"/>
                    </a:schemeClr>
                  </a:solidFill>
                  <a:latin typeface="Century Gothic" panose="020B0502020202020204" pitchFamily="34" charset="0"/>
                </a:rPr>
                <a:t>6/1/2020</a:t>
              </a:r>
            </a:p>
            <a:p>
              <a:pPr algn="r">
                <a:lnSpc>
                  <a:spcPts val="2300"/>
                </a:lnSpc>
              </a:pPr>
              <a:r>
                <a:rPr lang="en-US" sz="900" dirty="0">
                  <a:solidFill>
                    <a:schemeClr val="tx1">
                      <a:lumMod val="75000"/>
                      <a:lumOff val="25000"/>
                    </a:schemeClr>
                  </a:solidFill>
                  <a:latin typeface="Century Gothic" panose="020B0502020202020204" pitchFamily="34" charset="0"/>
                </a:rPr>
                <a:t>7/1/2020</a:t>
              </a:r>
            </a:p>
            <a:p>
              <a:pPr algn="r">
                <a:lnSpc>
                  <a:spcPts val="2300"/>
                </a:lnSpc>
              </a:pPr>
              <a:r>
                <a:rPr lang="en-US" sz="900" dirty="0">
                  <a:solidFill>
                    <a:schemeClr val="tx1">
                      <a:lumMod val="75000"/>
                      <a:lumOff val="25000"/>
                    </a:schemeClr>
                  </a:solidFill>
                  <a:latin typeface="Century Gothic" panose="020B0502020202020204" pitchFamily="34" charset="0"/>
                </a:rPr>
                <a:t>8/1/2020</a:t>
              </a:r>
            </a:p>
            <a:p>
              <a:pPr algn="r">
                <a:lnSpc>
                  <a:spcPts val="2300"/>
                </a:lnSpc>
              </a:pPr>
              <a:r>
                <a:rPr lang="en-US" sz="900" dirty="0">
                  <a:solidFill>
                    <a:schemeClr val="tx1">
                      <a:lumMod val="75000"/>
                      <a:lumOff val="25000"/>
                    </a:schemeClr>
                  </a:solidFill>
                  <a:latin typeface="Century Gothic" panose="020B0502020202020204" pitchFamily="34" charset="0"/>
                </a:rPr>
                <a:t>9/1/2020</a:t>
              </a:r>
            </a:p>
            <a:p>
              <a:pPr algn="r">
                <a:lnSpc>
                  <a:spcPts val="2300"/>
                </a:lnSpc>
              </a:pPr>
              <a:r>
                <a:rPr lang="en-US" sz="900" dirty="0">
                  <a:solidFill>
                    <a:schemeClr val="tx1">
                      <a:lumMod val="75000"/>
                      <a:lumOff val="25000"/>
                    </a:schemeClr>
                  </a:solidFill>
                  <a:latin typeface="Century Gothic" panose="020B0502020202020204" pitchFamily="34" charset="0"/>
                </a:rPr>
                <a:t>10/1/2020</a:t>
              </a:r>
            </a:p>
            <a:p>
              <a:pPr algn="r">
                <a:lnSpc>
                  <a:spcPts val="2300"/>
                </a:lnSpc>
              </a:pPr>
              <a:r>
                <a:rPr lang="en-US" sz="900" dirty="0">
                  <a:solidFill>
                    <a:schemeClr val="tx1">
                      <a:lumMod val="75000"/>
                      <a:lumOff val="25000"/>
                    </a:schemeClr>
                  </a:solidFill>
                  <a:latin typeface="Century Gothic" panose="020B0502020202020204" pitchFamily="34" charset="0"/>
                </a:rPr>
                <a:t>11/1/2020</a:t>
              </a:r>
            </a:p>
            <a:p>
              <a:pPr algn="r">
                <a:lnSpc>
                  <a:spcPts val="2300"/>
                </a:lnSpc>
              </a:pPr>
              <a:r>
                <a:rPr lang="en-US" sz="900" dirty="0">
                  <a:solidFill>
                    <a:schemeClr val="tx1">
                      <a:lumMod val="75000"/>
                      <a:lumOff val="25000"/>
                    </a:schemeClr>
                  </a:solidFill>
                  <a:latin typeface="Century Gothic" panose="020B0502020202020204" pitchFamily="34" charset="0"/>
                </a:rPr>
                <a:t>12/1/2020</a:t>
              </a:r>
            </a:p>
            <a:p>
              <a:pPr algn="r">
                <a:lnSpc>
                  <a:spcPts val="2300"/>
                </a:lnSpc>
              </a:pPr>
              <a:r>
                <a:rPr lang="en-US" sz="900" dirty="0">
                  <a:solidFill>
                    <a:schemeClr val="tx1">
                      <a:lumMod val="75000"/>
                      <a:lumOff val="25000"/>
                    </a:schemeClr>
                  </a:solidFill>
                  <a:latin typeface="Century Gothic" panose="020B0502020202020204" pitchFamily="34" charset="0"/>
                </a:rPr>
                <a:t>1/1/2021</a:t>
              </a:r>
            </a:p>
            <a:p>
              <a:pPr algn="r">
                <a:lnSpc>
                  <a:spcPts val="2300"/>
                </a:lnSpc>
              </a:pPr>
              <a:r>
                <a:rPr lang="en-US" sz="900" dirty="0">
                  <a:solidFill>
                    <a:schemeClr val="tx1">
                      <a:lumMod val="75000"/>
                      <a:lumOff val="25000"/>
                    </a:schemeClr>
                  </a:solidFill>
                  <a:latin typeface="Century Gothic" panose="020B0502020202020204" pitchFamily="34" charset="0"/>
                </a:rPr>
                <a:t>2/1/2021</a:t>
              </a:r>
            </a:p>
            <a:p>
              <a:pPr algn="r">
                <a:lnSpc>
                  <a:spcPts val="2300"/>
                </a:lnSpc>
              </a:pPr>
              <a:r>
                <a:rPr lang="en-US" sz="900" dirty="0">
                  <a:solidFill>
                    <a:schemeClr val="tx1">
                      <a:lumMod val="75000"/>
                      <a:lumOff val="25000"/>
                    </a:schemeClr>
                  </a:solidFill>
                  <a:latin typeface="Century Gothic" panose="020B0502020202020204" pitchFamily="34" charset="0"/>
                </a:rPr>
                <a:t>3/1/2021</a:t>
              </a:r>
            </a:p>
            <a:p>
              <a:pPr algn="r">
                <a:lnSpc>
                  <a:spcPts val="2300"/>
                </a:lnSpc>
              </a:pPr>
              <a:r>
                <a:rPr lang="en-US" sz="900" dirty="0">
                  <a:solidFill>
                    <a:schemeClr val="tx1">
                      <a:lumMod val="75000"/>
                      <a:lumOff val="25000"/>
                    </a:schemeClr>
                  </a:solidFill>
                  <a:latin typeface="Century Gothic" panose="020B0502020202020204" pitchFamily="34" charset="0"/>
                </a:rPr>
                <a:t>4/1/2021</a:t>
              </a:r>
            </a:p>
            <a:p>
              <a:pPr algn="r">
                <a:lnSpc>
                  <a:spcPts val="2300"/>
                </a:lnSpc>
              </a:pPr>
              <a:r>
                <a:rPr lang="en-US" sz="900" dirty="0">
                  <a:solidFill>
                    <a:schemeClr val="tx1">
                      <a:lumMod val="75000"/>
                      <a:lumOff val="25000"/>
                    </a:schemeClr>
                  </a:solidFill>
                  <a:latin typeface="Century Gothic" panose="020B0502020202020204" pitchFamily="34" charset="0"/>
                </a:rPr>
                <a:t>5/1/2021</a:t>
              </a:r>
            </a:p>
            <a:p>
              <a:pPr algn="r">
                <a:lnSpc>
                  <a:spcPts val="2300"/>
                </a:lnSpc>
              </a:pPr>
              <a:r>
                <a:rPr lang="en-US" sz="900" dirty="0">
                  <a:solidFill>
                    <a:schemeClr val="tx1">
                      <a:lumMod val="75000"/>
                      <a:lumOff val="25000"/>
                    </a:schemeClr>
                  </a:solidFill>
                  <a:latin typeface="Century Gothic" panose="020B0502020202020204" pitchFamily="34" charset="0"/>
                </a:rPr>
                <a:t>6/1/2021</a:t>
              </a:r>
            </a:p>
            <a:p>
              <a:pPr algn="r">
                <a:lnSpc>
                  <a:spcPts val="2300"/>
                </a:lnSpc>
              </a:pPr>
              <a:r>
                <a:rPr lang="en-US" sz="900" dirty="0">
                  <a:solidFill>
                    <a:schemeClr val="tx1">
                      <a:lumMod val="75000"/>
                      <a:lumOff val="25000"/>
                    </a:schemeClr>
                  </a:solidFill>
                  <a:latin typeface="Century Gothic" panose="020B0502020202020204" pitchFamily="34" charset="0"/>
                </a:rPr>
                <a:t>7/1/2021</a:t>
              </a:r>
            </a:p>
            <a:p>
              <a:pPr algn="r">
                <a:lnSpc>
                  <a:spcPts val="2300"/>
                </a:lnSpc>
              </a:pPr>
              <a:r>
                <a:rPr lang="en-US" sz="900" dirty="0">
                  <a:solidFill>
                    <a:schemeClr val="tx1">
                      <a:lumMod val="75000"/>
                      <a:lumOff val="25000"/>
                    </a:schemeClr>
                  </a:solidFill>
                  <a:latin typeface="Century Gothic" panose="020B0502020202020204" pitchFamily="34" charset="0"/>
                </a:rPr>
                <a:t>8/1/2021</a:t>
              </a:r>
            </a:p>
            <a:p>
              <a:pPr algn="r">
                <a:lnSpc>
                  <a:spcPts val="2300"/>
                </a:lnSpc>
              </a:pPr>
              <a:r>
                <a:rPr lang="en-US" sz="900" dirty="0">
                  <a:solidFill>
                    <a:schemeClr val="tx1">
                      <a:lumMod val="75000"/>
                      <a:lumOff val="25000"/>
                    </a:schemeClr>
                  </a:solidFill>
                  <a:latin typeface="Century Gothic" panose="020B0502020202020204" pitchFamily="34" charset="0"/>
                </a:rPr>
                <a:t>9/1/2021</a:t>
              </a:r>
            </a:p>
            <a:p>
              <a:pPr algn="r">
                <a:lnSpc>
                  <a:spcPts val="2300"/>
                </a:lnSpc>
              </a:pPr>
              <a:r>
                <a:rPr lang="en-US" sz="900" dirty="0">
                  <a:solidFill>
                    <a:schemeClr val="tx1">
                      <a:lumMod val="75000"/>
                      <a:lumOff val="25000"/>
                    </a:schemeClr>
                  </a:solidFill>
                  <a:latin typeface="Century Gothic" panose="020B0502020202020204" pitchFamily="34" charset="0"/>
                </a:rPr>
                <a:t>10/1/2021</a:t>
              </a:r>
            </a:p>
          </p:txBody>
        </p:sp>
        <p:sp>
          <p:nvSpPr>
            <p:cNvPr id="10" name="TextBox 9">
              <a:extLst>
                <a:ext uri="{FF2B5EF4-FFF2-40B4-BE49-F238E27FC236}">
                  <a16:creationId xmlns:a16="http://schemas.microsoft.com/office/drawing/2014/main" id="{CE7D485E-8316-1321-7460-1CBF9A8945E8}"/>
                </a:ext>
              </a:extLst>
            </p:cNvPr>
            <p:cNvSpPr txBox="1"/>
            <p:nvPr/>
          </p:nvSpPr>
          <p:spPr>
            <a:xfrm>
              <a:off x="252460" y="832064"/>
              <a:ext cx="857888" cy="4695388"/>
            </a:xfrm>
            <a:prstGeom prst="rect">
              <a:avLst/>
            </a:prstGeom>
            <a:solidFill>
              <a:schemeClr val="bg1"/>
            </a:solidFill>
          </p:spPr>
          <p:txBody>
            <a:bodyPr wrap="square" rtlCol="0">
              <a:spAutoFit/>
            </a:bodyPr>
            <a:lstStyle/>
            <a:p>
              <a:pPr algn="r">
                <a:lnSpc>
                  <a:spcPts val="4600"/>
                </a:lnSpc>
              </a:pPr>
              <a:r>
                <a:rPr lang="en-US" sz="1100" dirty="0">
                  <a:solidFill>
                    <a:schemeClr val="tx1">
                      <a:lumMod val="75000"/>
                      <a:lumOff val="25000"/>
                    </a:schemeClr>
                  </a:solidFill>
                  <a:latin typeface="Century Gothic" panose="020B0502020202020204" pitchFamily="34" charset="0"/>
                </a:rPr>
                <a:t>1400</a:t>
              </a:r>
            </a:p>
            <a:p>
              <a:pPr algn="r">
                <a:lnSpc>
                  <a:spcPts val="4600"/>
                </a:lnSpc>
              </a:pPr>
              <a:r>
                <a:rPr lang="en-US" sz="1100" dirty="0">
                  <a:solidFill>
                    <a:schemeClr val="tx1">
                      <a:lumMod val="75000"/>
                      <a:lumOff val="25000"/>
                    </a:schemeClr>
                  </a:solidFill>
                  <a:latin typeface="Century Gothic" panose="020B0502020202020204" pitchFamily="34" charset="0"/>
                </a:rPr>
                <a:t>1200</a:t>
              </a:r>
            </a:p>
            <a:p>
              <a:pPr algn="r">
                <a:lnSpc>
                  <a:spcPts val="4600"/>
                </a:lnSpc>
              </a:pPr>
              <a:r>
                <a:rPr lang="en-US" sz="1100" dirty="0">
                  <a:solidFill>
                    <a:schemeClr val="tx1">
                      <a:lumMod val="75000"/>
                      <a:lumOff val="25000"/>
                    </a:schemeClr>
                  </a:solidFill>
                  <a:latin typeface="Century Gothic" panose="020B0502020202020204" pitchFamily="34" charset="0"/>
                </a:rPr>
                <a:t>1000</a:t>
              </a:r>
            </a:p>
            <a:p>
              <a:pPr algn="r">
                <a:lnSpc>
                  <a:spcPts val="4600"/>
                </a:lnSpc>
              </a:pPr>
              <a:r>
                <a:rPr lang="en-US" sz="1100" dirty="0">
                  <a:solidFill>
                    <a:schemeClr val="tx1">
                      <a:lumMod val="75000"/>
                      <a:lumOff val="25000"/>
                    </a:schemeClr>
                  </a:solidFill>
                  <a:latin typeface="Century Gothic" panose="020B0502020202020204" pitchFamily="34" charset="0"/>
                </a:rPr>
                <a:t>800</a:t>
              </a:r>
            </a:p>
            <a:p>
              <a:pPr algn="r">
                <a:lnSpc>
                  <a:spcPts val="4600"/>
                </a:lnSpc>
              </a:pPr>
              <a:r>
                <a:rPr lang="en-US" sz="1100" dirty="0">
                  <a:solidFill>
                    <a:schemeClr val="tx1">
                      <a:lumMod val="75000"/>
                      <a:lumOff val="25000"/>
                    </a:schemeClr>
                  </a:solidFill>
                  <a:latin typeface="Century Gothic" panose="020B0502020202020204" pitchFamily="34" charset="0"/>
                </a:rPr>
                <a:t>600</a:t>
              </a:r>
            </a:p>
            <a:p>
              <a:pPr algn="r">
                <a:lnSpc>
                  <a:spcPts val="4600"/>
                </a:lnSpc>
              </a:pPr>
              <a:r>
                <a:rPr lang="en-US" sz="1100" dirty="0">
                  <a:solidFill>
                    <a:schemeClr val="tx1">
                      <a:lumMod val="75000"/>
                      <a:lumOff val="25000"/>
                    </a:schemeClr>
                  </a:solidFill>
                  <a:latin typeface="Century Gothic" panose="020B0502020202020204" pitchFamily="34" charset="0"/>
                </a:rPr>
                <a:t>400</a:t>
              </a:r>
            </a:p>
            <a:p>
              <a:pPr algn="r">
                <a:lnSpc>
                  <a:spcPts val="4600"/>
                </a:lnSpc>
              </a:pPr>
              <a:r>
                <a:rPr lang="en-US" sz="1100" dirty="0">
                  <a:solidFill>
                    <a:schemeClr val="tx1">
                      <a:lumMod val="75000"/>
                      <a:lumOff val="25000"/>
                    </a:schemeClr>
                  </a:solidFill>
                  <a:latin typeface="Century Gothic" panose="020B0502020202020204" pitchFamily="34" charset="0"/>
                </a:rPr>
                <a:t>200</a:t>
              </a:r>
            </a:p>
            <a:p>
              <a:pPr algn="r">
                <a:lnSpc>
                  <a:spcPts val="4600"/>
                </a:lnSpc>
              </a:pPr>
              <a:r>
                <a:rPr lang="en-US" sz="1100" dirty="0">
                  <a:solidFill>
                    <a:schemeClr val="tx1">
                      <a:lumMod val="75000"/>
                      <a:lumOff val="25000"/>
                    </a:schemeClr>
                  </a:solidFill>
                  <a:latin typeface="Century Gothic" panose="020B0502020202020204" pitchFamily="34" charset="0"/>
                </a:rPr>
                <a:t>0</a:t>
              </a:r>
            </a:p>
          </p:txBody>
        </p:sp>
        <p:sp>
          <p:nvSpPr>
            <p:cNvPr id="8" name="TextBox 7">
              <a:extLst>
                <a:ext uri="{FF2B5EF4-FFF2-40B4-BE49-F238E27FC236}">
                  <a16:creationId xmlns:a16="http://schemas.microsoft.com/office/drawing/2014/main" id="{83D28E53-F8D5-3275-4097-A1A714A1C61B}"/>
                </a:ext>
              </a:extLst>
            </p:cNvPr>
            <p:cNvSpPr txBox="1"/>
            <p:nvPr/>
          </p:nvSpPr>
          <p:spPr>
            <a:xfrm rot="16200000">
              <a:off x="-321634" y="2604520"/>
              <a:ext cx="1709882" cy="561692"/>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Turbidity</a:t>
              </a:r>
            </a:p>
            <a:p>
              <a:endParaRPr lang="en-US" sz="2000">
                <a:solidFill>
                  <a:schemeClr val="tx1">
                    <a:lumMod val="75000"/>
                    <a:lumOff val="25000"/>
                  </a:schemeClr>
                </a:solidFill>
              </a:endParaRPr>
            </a:p>
          </p:txBody>
        </p:sp>
        <p:sp>
          <p:nvSpPr>
            <p:cNvPr id="12" name="TextBox 11">
              <a:extLst>
                <a:ext uri="{FF2B5EF4-FFF2-40B4-BE49-F238E27FC236}">
                  <a16:creationId xmlns:a16="http://schemas.microsoft.com/office/drawing/2014/main" id="{E37EA5D4-F299-C36A-7DDD-A92972139E2B}"/>
                </a:ext>
              </a:extLst>
            </p:cNvPr>
            <p:cNvSpPr txBox="1"/>
            <p:nvPr/>
          </p:nvSpPr>
          <p:spPr>
            <a:xfrm>
              <a:off x="11194165" y="883388"/>
              <a:ext cx="507833" cy="4811510"/>
            </a:xfrm>
            <a:prstGeom prst="rect">
              <a:avLst/>
            </a:prstGeom>
            <a:solidFill>
              <a:schemeClr val="bg1"/>
            </a:solidFill>
          </p:spPr>
          <p:txBody>
            <a:bodyPr wrap="square" rtlCol="0">
              <a:spAutoFit/>
            </a:bodyPr>
            <a:lstStyle/>
            <a:p>
              <a:pPr>
                <a:lnSpc>
                  <a:spcPts val="1700"/>
                </a:lnSpc>
              </a:pPr>
              <a:r>
                <a:rPr lang="en-US" sz="1050" dirty="0">
                  <a:solidFill>
                    <a:schemeClr val="tx1">
                      <a:lumMod val="75000"/>
                      <a:lumOff val="25000"/>
                    </a:schemeClr>
                  </a:solidFill>
                  <a:latin typeface="Century Gothic" panose="020B0502020202020204" pitchFamily="34" charset="0"/>
                </a:rPr>
                <a:t>100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90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80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70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60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50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40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30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20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10</a:t>
              </a:r>
            </a:p>
            <a:p>
              <a:pPr>
                <a:lnSpc>
                  <a:spcPts val="1700"/>
                </a:lnSpc>
              </a:pPr>
              <a:endParaRPr lang="en-US" sz="1050" dirty="0">
                <a:solidFill>
                  <a:schemeClr val="tx1">
                    <a:lumMod val="75000"/>
                    <a:lumOff val="25000"/>
                  </a:schemeClr>
                </a:solidFill>
                <a:latin typeface="Century Gothic" panose="020B0502020202020204" pitchFamily="34" charset="0"/>
              </a:endParaRPr>
            </a:p>
            <a:p>
              <a:pPr>
                <a:lnSpc>
                  <a:spcPts val="1700"/>
                </a:lnSpc>
              </a:pPr>
              <a:r>
                <a:rPr lang="en-US" sz="1050" dirty="0">
                  <a:solidFill>
                    <a:schemeClr val="tx1">
                      <a:lumMod val="75000"/>
                      <a:lumOff val="25000"/>
                    </a:schemeClr>
                  </a:solidFill>
                  <a:latin typeface="Century Gothic" panose="020B0502020202020204" pitchFamily="34" charset="0"/>
                </a:rPr>
                <a:t>0</a:t>
              </a:r>
            </a:p>
            <a:p>
              <a:pPr>
                <a:lnSpc>
                  <a:spcPts val="1200"/>
                </a:lnSpc>
              </a:pPr>
              <a:endParaRPr lang="en-US" sz="900" dirty="0">
                <a:solidFill>
                  <a:schemeClr val="tx1">
                    <a:lumMod val="75000"/>
                    <a:lumOff val="25000"/>
                  </a:schemeClr>
                </a:solidFill>
                <a:latin typeface="Century Gothic" panose="020B0502020202020204" pitchFamily="34" charset="0"/>
              </a:endParaRPr>
            </a:p>
          </p:txBody>
        </p:sp>
      </p:grpSp>
      <p:sp>
        <p:nvSpPr>
          <p:cNvPr id="2" name="TextBox 1">
            <a:extLst>
              <a:ext uri="{FF2B5EF4-FFF2-40B4-BE49-F238E27FC236}">
                <a16:creationId xmlns:a16="http://schemas.microsoft.com/office/drawing/2014/main" id="{1008D893-4F5C-FF5D-79B9-1947B4C6A392}"/>
              </a:ext>
            </a:extLst>
          </p:cNvPr>
          <p:cNvSpPr txBox="1"/>
          <p:nvPr/>
        </p:nvSpPr>
        <p:spPr>
          <a:xfrm rot="16200000">
            <a:off x="11119382" y="2954910"/>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Tree>
    <p:extLst>
      <p:ext uri="{BB962C8B-B14F-4D97-AF65-F5344CB8AC3E}">
        <p14:creationId xmlns:p14="http://schemas.microsoft.com/office/powerpoint/2010/main" val="18370896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D4851709-B48E-8855-6E0D-8458843FE7D4}"/>
              </a:ext>
            </a:extLst>
          </p:cNvPr>
          <p:cNvGrpSpPr/>
          <p:nvPr/>
        </p:nvGrpSpPr>
        <p:grpSpPr>
          <a:xfrm>
            <a:off x="248855" y="365430"/>
            <a:ext cx="11058558" cy="6225870"/>
            <a:chOff x="248855" y="365430"/>
            <a:chExt cx="11058558" cy="622587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48855" y="36543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Snow Cover Time Series</a:t>
              </a:r>
              <a:endParaRPr lang="en-US">
                <a:solidFill>
                  <a:srgbClr val="000000"/>
                </a:solidFill>
                <a:latin typeface="Calibri Light" panose="020F0302020204030204"/>
                <a:cs typeface="Calibri Light" panose="020F0302020204030204"/>
              </a:endParaRPr>
            </a:p>
            <a:p>
              <a:r>
                <a:rPr lang="en-US" sz="1600">
                  <a:latin typeface="Century Gothic"/>
                  <a:cs typeface="Calibri Light"/>
                </a:rPr>
                <a:t>  </a:t>
              </a:r>
              <a:r>
                <a:rPr lang="en-US" sz="1600">
                  <a:solidFill>
                    <a:srgbClr val="776504"/>
                  </a:solidFill>
                  <a:latin typeface="Century Gothic"/>
                  <a:cs typeface="Calibri Light"/>
                </a:rPr>
                <a:t>Suspended Sediment Concentration</a:t>
              </a:r>
            </a:p>
          </p:txBody>
        </p:sp>
        <p:graphicFrame>
          <p:nvGraphicFramePr>
            <p:cNvPr id="2" name="Chart 1">
              <a:extLst>
                <a:ext uri="{FF2B5EF4-FFF2-40B4-BE49-F238E27FC236}">
                  <a16:creationId xmlns:a16="http://schemas.microsoft.com/office/drawing/2014/main" id="{8464DFC7-CE2D-37E5-5F2F-D4E954368A58}"/>
                </a:ext>
              </a:extLst>
            </p:cNvPr>
            <p:cNvGraphicFramePr>
              <a:graphicFrameLocks/>
            </p:cNvGraphicFramePr>
            <p:nvPr>
              <p:extLst>
                <p:ext uri="{D42A27DB-BD31-4B8C-83A1-F6EECF244321}">
                  <p14:modId xmlns:p14="http://schemas.microsoft.com/office/powerpoint/2010/main" val="496403471"/>
                </p:ext>
              </p:extLst>
            </p:nvPr>
          </p:nvGraphicFramePr>
          <p:xfrm>
            <a:off x="396385" y="1009651"/>
            <a:ext cx="10646639" cy="278602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BEE89B79-585C-C7D5-8CD3-E3B03E3C4FD3}"/>
                </a:ext>
              </a:extLst>
            </p:cNvPr>
            <p:cNvGraphicFramePr>
              <a:graphicFrameLocks/>
            </p:cNvGraphicFramePr>
            <p:nvPr>
              <p:extLst>
                <p:ext uri="{D42A27DB-BD31-4B8C-83A1-F6EECF244321}">
                  <p14:modId xmlns:p14="http://schemas.microsoft.com/office/powerpoint/2010/main" val="3077474751"/>
                </p:ext>
              </p:extLst>
            </p:nvPr>
          </p:nvGraphicFramePr>
          <p:xfrm>
            <a:off x="452583" y="3767461"/>
            <a:ext cx="10359943" cy="2695687"/>
          </p:xfrm>
          <a:graphic>
            <a:graphicData uri="http://schemas.openxmlformats.org/drawingml/2006/chart">
              <c:chart xmlns:c="http://schemas.openxmlformats.org/drawingml/2006/chart" xmlns:r="http://schemas.openxmlformats.org/officeDocument/2006/relationships" r:id="rId4"/>
            </a:graphicData>
          </a:graphic>
        </p:graphicFrame>
        <p:sp>
          <p:nvSpPr>
            <p:cNvPr id="7" name="Rectangle 6">
              <a:extLst>
                <a:ext uri="{FF2B5EF4-FFF2-40B4-BE49-F238E27FC236}">
                  <a16:creationId xmlns:a16="http://schemas.microsoft.com/office/drawing/2014/main" id="{87B29FA0-7E09-4232-0029-810FEF4EB498}"/>
                </a:ext>
              </a:extLst>
            </p:cNvPr>
            <p:cNvSpPr/>
            <p:nvPr/>
          </p:nvSpPr>
          <p:spPr>
            <a:xfrm>
              <a:off x="248861" y="3702520"/>
              <a:ext cx="11057144" cy="2888780"/>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3EB12FA3-A4C7-436C-D5A4-F3013114E689}"/>
                </a:ext>
              </a:extLst>
            </p:cNvPr>
            <p:cNvSpPr txBox="1"/>
            <p:nvPr/>
          </p:nvSpPr>
          <p:spPr>
            <a:xfrm>
              <a:off x="360953" y="981772"/>
              <a:ext cx="553081" cy="1807482"/>
            </a:xfrm>
            <a:prstGeom prst="rect">
              <a:avLst/>
            </a:prstGeom>
            <a:solidFill>
              <a:schemeClr val="bg1"/>
            </a:solidFill>
          </p:spPr>
          <p:txBody>
            <a:bodyPr wrap="square" rtlCol="0">
              <a:spAutoFit/>
            </a:bodyPr>
            <a:lstStyle/>
            <a:p>
              <a:pPr algn="r">
                <a:lnSpc>
                  <a:spcPts val="1700"/>
                </a:lnSpc>
              </a:pPr>
              <a:r>
                <a:rPr lang="en-US" sz="900">
                  <a:solidFill>
                    <a:schemeClr val="tx1">
                      <a:lumMod val="75000"/>
                      <a:lumOff val="25000"/>
                    </a:schemeClr>
                  </a:solidFill>
                  <a:latin typeface="Century Gothic" panose="020B0502020202020204" pitchFamily="34" charset="0"/>
                </a:rPr>
                <a:t>1400</a:t>
              </a:r>
            </a:p>
            <a:p>
              <a:pPr algn="r">
                <a:lnSpc>
                  <a:spcPts val="1700"/>
                </a:lnSpc>
              </a:pPr>
              <a:r>
                <a:rPr lang="en-US" sz="900">
                  <a:solidFill>
                    <a:schemeClr val="tx1">
                      <a:lumMod val="75000"/>
                      <a:lumOff val="25000"/>
                    </a:schemeClr>
                  </a:solidFill>
                  <a:latin typeface="Century Gothic" panose="020B0502020202020204" pitchFamily="34" charset="0"/>
                </a:rPr>
                <a:t>1200</a:t>
              </a:r>
            </a:p>
            <a:p>
              <a:pPr algn="r">
                <a:lnSpc>
                  <a:spcPts val="1700"/>
                </a:lnSpc>
              </a:pPr>
              <a:r>
                <a:rPr lang="en-US" sz="900">
                  <a:solidFill>
                    <a:schemeClr val="tx1">
                      <a:lumMod val="75000"/>
                      <a:lumOff val="25000"/>
                    </a:schemeClr>
                  </a:solidFill>
                  <a:latin typeface="Century Gothic" panose="020B0502020202020204" pitchFamily="34" charset="0"/>
                </a:rPr>
                <a:t>1000</a:t>
              </a:r>
            </a:p>
            <a:p>
              <a:pPr algn="r">
                <a:lnSpc>
                  <a:spcPts val="1700"/>
                </a:lnSpc>
              </a:pPr>
              <a:r>
                <a:rPr lang="en-US" sz="900">
                  <a:solidFill>
                    <a:schemeClr val="tx1">
                      <a:lumMod val="75000"/>
                      <a:lumOff val="25000"/>
                    </a:schemeClr>
                  </a:solidFill>
                  <a:latin typeface="Century Gothic" panose="020B0502020202020204" pitchFamily="34" charset="0"/>
                </a:rPr>
                <a:t>800</a:t>
              </a:r>
            </a:p>
            <a:p>
              <a:pPr algn="r">
                <a:lnSpc>
                  <a:spcPts val="1700"/>
                </a:lnSpc>
              </a:pPr>
              <a:r>
                <a:rPr lang="en-US" sz="900">
                  <a:solidFill>
                    <a:schemeClr val="tx1">
                      <a:lumMod val="75000"/>
                      <a:lumOff val="25000"/>
                    </a:schemeClr>
                  </a:solidFill>
                  <a:latin typeface="Century Gothic" panose="020B0502020202020204" pitchFamily="34" charset="0"/>
                </a:rPr>
                <a:t>600</a:t>
              </a:r>
            </a:p>
            <a:p>
              <a:pPr algn="r">
                <a:lnSpc>
                  <a:spcPts val="1700"/>
                </a:lnSpc>
              </a:pPr>
              <a:r>
                <a:rPr lang="en-US" sz="900">
                  <a:solidFill>
                    <a:schemeClr val="tx1">
                      <a:lumMod val="75000"/>
                      <a:lumOff val="25000"/>
                    </a:schemeClr>
                  </a:solidFill>
                  <a:latin typeface="Century Gothic" panose="020B0502020202020204" pitchFamily="34" charset="0"/>
                </a:rPr>
                <a:t>400</a:t>
              </a:r>
            </a:p>
            <a:p>
              <a:pPr algn="r">
                <a:lnSpc>
                  <a:spcPts val="1700"/>
                </a:lnSpc>
              </a:pPr>
              <a:r>
                <a:rPr lang="en-US" sz="900">
                  <a:solidFill>
                    <a:schemeClr val="tx1">
                      <a:lumMod val="75000"/>
                      <a:lumOff val="25000"/>
                    </a:schemeClr>
                  </a:solidFill>
                  <a:latin typeface="Century Gothic" panose="020B0502020202020204" pitchFamily="34" charset="0"/>
                </a:rPr>
                <a:t>200</a:t>
              </a:r>
            </a:p>
            <a:p>
              <a:pPr algn="r">
                <a:lnSpc>
                  <a:spcPts val="1700"/>
                </a:lnSpc>
              </a:pPr>
              <a:r>
                <a:rPr lang="en-US" sz="900">
                  <a:solidFill>
                    <a:schemeClr val="tx1">
                      <a:lumMod val="75000"/>
                      <a:lumOff val="25000"/>
                    </a:schemeClr>
                  </a:solidFill>
                  <a:latin typeface="Century Gothic" panose="020B0502020202020204" pitchFamily="34" charset="0"/>
                </a:rPr>
                <a:t>0</a:t>
              </a:r>
            </a:p>
          </p:txBody>
        </p:sp>
        <p:sp>
          <p:nvSpPr>
            <p:cNvPr id="18" name="TextBox 17">
              <a:extLst>
                <a:ext uri="{FF2B5EF4-FFF2-40B4-BE49-F238E27FC236}">
                  <a16:creationId xmlns:a16="http://schemas.microsoft.com/office/drawing/2014/main" id="{CB2DDDF0-01F7-0332-8F96-FBC9F58FCF0F}"/>
                </a:ext>
              </a:extLst>
            </p:cNvPr>
            <p:cNvSpPr txBox="1"/>
            <p:nvPr/>
          </p:nvSpPr>
          <p:spPr>
            <a:xfrm>
              <a:off x="385452" y="3733846"/>
              <a:ext cx="553081" cy="1807482"/>
            </a:xfrm>
            <a:prstGeom prst="rect">
              <a:avLst/>
            </a:prstGeom>
            <a:solidFill>
              <a:schemeClr val="bg1"/>
            </a:solidFill>
          </p:spPr>
          <p:txBody>
            <a:bodyPr wrap="square" rtlCol="0">
              <a:spAutoFit/>
            </a:bodyPr>
            <a:lstStyle/>
            <a:p>
              <a:pPr algn="r">
                <a:lnSpc>
                  <a:spcPts val="1700"/>
                </a:lnSpc>
              </a:pPr>
              <a:r>
                <a:rPr lang="en-US" sz="900">
                  <a:solidFill>
                    <a:schemeClr val="tx1">
                      <a:lumMod val="75000"/>
                      <a:lumOff val="25000"/>
                    </a:schemeClr>
                  </a:solidFill>
                  <a:latin typeface="Century Gothic" panose="020B0502020202020204" pitchFamily="34" charset="0"/>
                </a:rPr>
                <a:t>1400</a:t>
              </a:r>
            </a:p>
            <a:p>
              <a:pPr algn="r">
                <a:lnSpc>
                  <a:spcPts val="1700"/>
                </a:lnSpc>
              </a:pPr>
              <a:r>
                <a:rPr lang="en-US" sz="900">
                  <a:solidFill>
                    <a:schemeClr val="tx1">
                      <a:lumMod val="75000"/>
                      <a:lumOff val="25000"/>
                    </a:schemeClr>
                  </a:solidFill>
                  <a:latin typeface="Century Gothic" panose="020B0502020202020204" pitchFamily="34" charset="0"/>
                </a:rPr>
                <a:t>1200</a:t>
              </a:r>
            </a:p>
            <a:p>
              <a:pPr algn="r">
                <a:lnSpc>
                  <a:spcPts val="1700"/>
                </a:lnSpc>
              </a:pPr>
              <a:r>
                <a:rPr lang="en-US" sz="900">
                  <a:solidFill>
                    <a:schemeClr val="tx1">
                      <a:lumMod val="75000"/>
                      <a:lumOff val="25000"/>
                    </a:schemeClr>
                  </a:solidFill>
                  <a:latin typeface="Century Gothic" panose="020B0502020202020204" pitchFamily="34" charset="0"/>
                </a:rPr>
                <a:t>1000</a:t>
              </a:r>
            </a:p>
            <a:p>
              <a:pPr algn="r">
                <a:lnSpc>
                  <a:spcPts val="1700"/>
                </a:lnSpc>
              </a:pPr>
              <a:r>
                <a:rPr lang="en-US" sz="900">
                  <a:solidFill>
                    <a:schemeClr val="tx1">
                      <a:lumMod val="75000"/>
                      <a:lumOff val="25000"/>
                    </a:schemeClr>
                  </a:solidFill>
                  <a:latin typeface="Century Gothic" panose="020B0502020202020204" pitchFamily="34" charset="0"/>
                </a:rPr>
                <a:t>800</a:t>
              </a:r>
            </a:p>
            <a:p>
              <a:pPr algn="r">
                <a:lnSpc>
                  <a:spcPts val="1700"/>
                </a:lnSpc>
              </a:pPr>
              <a:r>
                <a:rPr lang="en-US" sz="900">
                  <a:solidFill>
                    <a:schemeClr val="tx1">
                      <a:lumMod val="75000"/>
                      <a:lumOff val="25000"/>
                    </a:schemeClr>
                  </a:solidFill>
                  <a:latin typeface="Century Gothic" panose="020B0502020202020204" pitchFamily="34" charset="0"/>
                </a:rPr>
                <a:t>600</a:t>
              </a:r>
            </a:p>
            <a:p>
              <a:pPr algn="r">
                <a:lnSpc>
                  <a:spcPts val="1700"/>
                </a:lnSpc>
              </a:pPr>
              <a:r>
                <a:rPr lang="en-US" sz="900">
                  <a:solidFill>
                    <a:schemeClr val="tx1">
                      <a:lumMod val="75000"/>
                      <a:lumOff val="25000"/>
                    </a:schemeClr>
                  </a:solidFill>
                  <a:latin typeface="Century Gothic" panose="020B0502020202020204" pitchFamily="34" charset="0"/>
                </a:rPr>
                <a:t>400</a:t>
              </a:r>
            </a:p>
            <a:p>
              <a:pPr algn="r">
                <a:lnSpc>
                  <a:spcPts val="1700"/>
                </a:lnSpc>
              </a:pPr>
              <a:r>
                <a:rPr lang="en-US" sz="900">
                  <a:solidFill>
                    <a:schemeClr val="tx1">
                      <a:lumMod val="75000"/>
                      <a:lumOff val="25000"/>
                    </a:schemeClr>
                  </a:solidFill>
                  <a:latin typeface="Century Gothic" panose="020B0502020202020204" pitchFamily="34" charset="0"/>
                </a:rPr>
                <a:t>200</a:t>
              </a:r>
            </a:p>
            <a:p>
              <a:pPr algn="r">
                <a:lnSpc>
                  <a:spcPts val="1700"/>
                </a:lnSpc>
              </a:pPr>
              <a:r>
                <a:rPr lang="en-US" sz="900">
                  <a:solidFill>
                    <a:schemeClr val="tx1">
                      <a:lumMod val="75000"/>
                      <a:lumOff val="25000"/>
                    </a:schemeClr>
                  </a:solidFill>
                  <a:latin typeface="Century Gothic" panose="020B0502020202020204" pitchFamily="34" charset="0"/>
                </a:rPr>
                <a:t>0</a:t>
              </a:r>
            </a:p>
          </p:txBody>
        </p:sp>
        <p:sp>
          <p:nvSpPr>
            <p:cNvPr id="20" name="TextBox 19">
              <a:extLst>
                <a:ext uri="{FF2B5EF4-FFF2-40B4-BE49-F238E27FC236}">
                  <a16:creationId xmlns:a16="http://schemas.microsoft.com/office/drawing/2014/main" id="{D12DEA82-7085-949D-FCAA-A2885308ED47}"/>
                </a:ext>
              </a:extLst>
            </p:cNvPr>
            <p:cNvSpPr txBox="1"/>
            <p:nvPr/>
          </p:nvSpPr>
          <p:spPr>
            <a:xfrm rot="16200000">
              <a:off x="5013459" y="-1858292"/>
              <a:ext cx="802953" cy="9924705"/>
            </a:xfrm>
            <a:prstGeom prst="rect">
              <a:avLst/>
            </a:prstGeom>
            <a:solidFill>
              <a:schemeClr val="bg1"/>
            </a:solidFill>
          </p:spPr>
          <p:txBody>
            <a:bodyPr wrap="square" rtlCol="0">
              <a:spAutoFit/>
            </a:bodyPr>
            <a:lstStyle/>
            <a:p>
              <a:pPr algn="r">
                <a:lnSpc>
                  <a:spcPts val="2200"/>
                </a:lnSpc>
              </a:pPr>
              <a:endParaRPr lang="en-US" sz="1000" dirty="0">
                <a:solidFill>
                  <a:schemeClr val="tx1">
                    <a:lumMod val="75000"/>
                    <a:lumOff val="25000"/>
                  </a:schemeClr>
                </a:solidFill>
                <a:latin typeface="Century Gothic" panose="020B0502020202020204" pitchFamily="34" charset="0"/>
              </a:endParaRPr>
            </a:p>
            <a:p>
              <a:pPr algn="r">
                <a:lnSpc>
                  <a:spcPts val="2200"/>
                </a:lnSpc>
              </a:pPr>
              <a:r>
                <a:rPr lang="en-US" sz="1000" dirty="0">
                  <a:solidFill>
                    <a:schemeClr val="tx1">
                      <a:lumMod val="75000"/>
                      <a:lumOff val="25000"/>
                    </a:schemeClr>
                  </a:solidFill>
                  <a:latin typeface="Century Gothic" panose="020B0502020202020204" pitchFamily="34" charset="0"/>
                </a:rPr>
                <a:t>1/1/2019</a:t>
              </a:r>
            </a:p>
            <a:p>
              <a:pPr algn="r">
                <a:lnSpc>
                  <a:spcPts val="2200"/>
                </a:lnSpc>
              </a:pPr>
              <a:r>
                <a:rPr lang="en-US" sz="1000" dirty="0">
                  <a:solidFill>
                    <a:schemeClr val="tx1">
                      <a:lumMod val="75000"/>
                      <a:lumOff val="25000"/>
                    </a:schemeClr>
                  </a:solidFill>
                  <a:latin typeface="Century Gothic" panose="020B0502020202020204" pitchFamily="34" charset="0"/>
                </a:rPr>
                <a:t>2/1/2019</a:t>
              </a:r>
            </a:p>
            <a:p>
              <a:pPr algn="r">
                <a:lnSpc>
                  <a:spcPts val="2200"/>
                </a:lnSpc>
              </a:pPr>
              <a:r>
                <a:rPr lang="en-US" sz="1000" dirty="0">
                  <a:solidFill>
                    <a:schemeClr val="tx1">
                      <a:lumMod val="75000"/>
                      <a:lumOff val="25000"/>
                    </a:schemeClr>
                  </a:solidFill>
                  <a:latin typeface="Century Gothic" panose="020B0502020202020204" pitchFamily="34" charset="0"/>
                </a:rPr>
                <a:t>3/1/2019</a:t>
              </a:r>
            </a:p>
            <a:p>
              <a:pPr algn="r">
                <a:lnSpc>
                  <a:spcPts val="2200"/>
                </a:lnSpc>
              </a:pPr>
              <a:r>
                <a:rPr lang="en-US" sz="1000" dirty="0">
                  <a:solidFill>
                    <a:schemeClr val="tx1">
                      <a:lumMod val="75000"/>
                      <a:lumOff val="25000"/>
                    </a:schemeClr>
                  </a:solidFill>
                  <a:latin typeface="Century Gothic" panose="020B0502020202020204" pitchFamily="34" charset="0"/>
                </a:rPr>
                <a:t>4/1/2019</a:t>
              </a:r>
            </a:p>
            <a:p>
              <a:pPr algn="r">
                <a:lnSpc>
                  <a:spcPts val="2200"/>
                </a:lnSpc>
              </a:pPr>
              <a:r>
                <a:rPr lang="en-US" sz="1000" dirty="0">
                  <a:solidFill>
                    <a:schemeClr val="tx1">
                      <a:lumMod val="75000"/>
                      <a:lumOff val="25000"/>
                    </a:schemeClr>
                  </a:solidFill>
                  <a:latin typeface="Century Gothic" panose="020B0502020202020204" pitchFamily="34" charset="0"/>
                </a:rPr>
                <a:t>5/1/2019</a:t>
              </a:r>
            </a:p>
            <a:p>
              <a:pPr algn="r">
                <a:lnSpc>
                  <a:spcPts val="2200"/>
                </a:lnSpc>
              </a:pPr>
              <a:r>
                <a:rPr lang="en-US" sz="1000" dirty="0">
                  <a:solidFill>
                    <a:schemeClr val="tx1">
                      <a:lumMod val="75000"/>
                      <a:lumOff val="25000"/>
                    </a:schemeClr>
                  </a:solidFill>
                  <a:latin typeface="Century Gothic" panose="020B0502020202020204" pitchFamily="34" charset="0"/>
                </a:rPr>
                <a:t>6/1/2019</a:t>
              </a:r>
            </a:p>
            <a:p>
              <a:pPr algn="r">
                <a:lnSpc>
                  <a:spcPts val="2200"/>
                </a:lnSpc>
              </a:pPr>
              <a:r>
                <a:rPr lang="en-US" sz="1000" dirty="0">
                  <a:solidFill>
                    <a:schemeClr val="tx1">
                      <a:lumMod val="75000"/>
                      <a:lumOff val="25000"/>
                    </a:schemeClr>
                  </a:solidFill>
                  <a:latin typeface="Century Gothic" panose="020B0502020202020204" pitchFamily="34" charset="0"/>
                </a:rPr>
                <a:t>7/1/2019</a:t>
              </a:r>
            </a:p>
            <a:p>
              <a:pPr algn="r">
                <a:lnSpc>
                  <a:spcPts val="2200"/>
                </a:lnSpc>
              </a:pPr>
              <a:r>
                <a:rPr lang="en-US" sz="1000" dirty="0">
                  <a:solidFill>
                    <a:schemeClr val="tx1">
                      <a:lumMod val="75000"/>
                      <a:lumOff val="25000"/>
                    </a:schemeClr>
                  </a:solidFill>
                  <a:latin typeface="Century Gothic" panose="020B0502020202020204" pitchFamily="34" charset="0"/>
                </a:rPr>
                <a:t>8/1/2019</a:t>
              </a:r>
            </a:p>
            <a:p>
              <a:pPr algn="r">
                <a:lnSpc>
                  <a:spcPts val="2200"/>
                </a:lnSpc>
              </a:pPr>
              <a:r>
                <a:rPr lang="en-US" sz="1000" dirty="0">
                  <a:solidFill>
                    <a:schemeClr val="tx1">
                      <a:lumMod val="75000"/>
                      <a:lumOff val="25000"/>
                    </a:schemeClr>
                  </a:solidFill>
                  <a:latin typeface="Century Gothic" panose="020B0502020202020204" pitchFamily="34" charset="0"/>
                </a:rPr>
                <a:t>9/1/2019</a:t>
              </a:r>
            </a:p>
            <a:p>
              <a:pPr algn="r">
                <a:lnSpc>
                  <a:spcPts val="2200"/>
                </a:lnSpc>
              </a:pPr>
              <a:r>
                <a:rPr lang="en-US" sz="1000" dirty="0">
                  <a:solidFill>
                    <a:schemeClr val="tx1">
                      <a:lumMod val="75000"/>
                      <a:lumOff val="25000"/>
                    </a:schemeClr>
                  </a:solidFill>
                  <a:latin typeface="Century Gothic" panose="020B0502020202020204" pitchFamily="34" charset="0"/>
                </a:rPr>
                <a:t>10/1/2019</a:t>
              </a:r>
            </a:p>
            <a:p>
              <a:pPr algn="r">
                <a:lnSpc>
                  <a:spcPts val="2200"/>
                </a:lnSpc>
              </a:pPr>
              <a:r>
                <a:rPr lang="en-US" sz="1000" dirty="0">
                  <a:solidFill>
                    <a:schemeClr val="tx1">
                      <a:lumMod val="75000"/>
                      <a:lumOff val="25000"/>
                    </a:schemeClr>
                  </a:solidFill>
                  <a:latin typeface="Century Gothic" panose="020B0502020202020204" pitchFamily="34" charset="0"/>
                </a:rPr>
                <a:t>11/1/2019</a:t>
              </a:r>
            </a:p>
            <a:p>
              <a:pPr algn="r">
                <a:lnSpc>
                  <a:spcPts val="2200"/>
                </a:lnSpc>
              </a:pPr>
              <a:r>
                <a:rPr lang="en-US" sz="1000" dirty="0">
                  <a:solidFill>
                    <a:schemeClr val="tx1">
                      <a:lumMod val="75000"/>
                      <a:lumOff val="25000"/>
                    </a:schemeClr>
                  </a:solidFill>
                  <a:latin typeface="Century Gothic" panose="020B0502020202020204" pitchFamily="34" charset="0"/>
                </a:rPr>
                <a:t>12/1/2019</a:t>
              </a:r>
            </a:p>
            <a:p>
              <a:pPr algn="r">
                <a:lnSpc>
                  <a:spcPts val="2200"/>
                </a:lnSpc>
              </a:pPr>
              <a:r>
                <a:rPr lang="en-US" sz="1000" dirty="0">
                  <a:solidFill>
                    <a:schemeClr val="tx1">
                      <a:lumMod val="75000"/>
                      <a:lumOff val="25000"/>
                    </a:schemeClr>
                  </a:solidFill>
                  <a:latin typeface="Century Gothic" panose="020B0502020202020204" pitchFamily="34" charset="0"/>
                </a:rPr>
                <a:t>1/1/2020</a:t>
              </a:r>
            </a:p>
            <a:p>
              <a:pPr algn="r">
                <a:lnSpc>
                  <a:spcPts val="2200"/>
                </a:lnSpc>
              </a:pPr>
              <a:r>
                <a:rPr lang="en-US" sz="1000" dirty="0">
                  <a:solidFill>
                    <a:schemeClr val="tx1">
                      <a:lumMod val="75000"/>
                      <a:lumOff val="25000"/>
                    </a:schemeClr>
                  </a:solidFill>
                  <a:latin typeface="Century Gothic" panose="020B0502020202020204" pitchFamily="34" charset="0"/>
                </a:rPr>
                <a:t>2/1/2020</a:t>
              </a:r>
            </a:p>
            <a:p>
              <a:pPr algn="r">
                <a:lnSpc>
                  <a:spcPts val="2200"/>
                </a:lnSpc>
              </a:pPr>
              <a:r>
                <a:rPr lang="en-US" sz="1000" dirty="0">
                  <a:solidFill>
                    <a:schemeClr val="tx1">
                      <a:lumMod val="75000"/>
                      <a:lumOff val="25000"/>
                    </a:schemeClr>
                  </a:solidFill>
                  <a:latin typeface="Century Gothic" panose="020B0502020202020204" pitchFamily="34" charset="0"/>
                </a:rPr>
                <a:t>3/1/2020</a:t>
              </a:r>
            </a:p>
            <a:p>
              <a:pPr algn="r">
                <a:lnSpc>
                  <a:spcPts val="2200"/>
                </a:lnSpc>
              </a:pPr>
              <a:r>
                <a:rPr lang="en-US" sz="1000" dirty="0">
                  <a:solidFill>
                    <a:schemeClr val="tx1">
                      <a:lumMod val="75000"/>
                      <a:lumOff val="25000"/>
                    </a:schemeClr>
                  </a:solidFill>
                  <a:latin typeface="Century Gothic" panose="020B0502020202020204" pitchFamily="34" charset="0"/>
                </a:rPr>
                <a:t>4/1/2020</a:t>
              </a:r>
            </a:p>
            <a:p>
              <a:pPr algn="r">
                <a:lnSpc>
                  <a:spcPts val="2200"/>
                </a:lnSpc>
              </a:pPr>
              <a:r>
                <a:rPr lang="en-US" sz="1000" dirty="0">
                  <a:solidFill>
                    <a:schemeClr val="tx1">
                      <a:lumMod val="75000"/>
                      <a:lumOff val="25000"/>
                    </a:schemeClr>
                  </a:solidFill>
                  <a:latin typeface="Century Gothic" panose="020B0502020202020204" pitchFamily="34" charset="0"/>
                </a:rPr>
                <a:t>5/1/2020</a:t>
              </a:r>
            </a:p>
            <a:p>
              <a:pPr algn="r">
                <a:lnSpc>
                  <a:spcPts val="2200"/>
                </a:lnSpc>
              </a:pPr>
              <a:r>
                <a:rPr lang="en-US" sz="1000" dirty="0">
                  <a:solidFill>
                    <a:schemeClr val="tx1">
                      <a:lumMod val="75000"/>
                      <a:lumOff val="25000"/>
                    </a:schemeClr>
                  </a:solidFill>
                  <a:latin typeface="Century Gothic" panose="020B0502020202020204" pitchFamily="34" charset="0"/>
                </a:rPr>
                <a:t>6/1/2020</a:t>
              </a:r>
            </a:p>
            <a:p>
              <a:pPr algn="r">
                <a:lnSpc>
                  <a:spcPts val="2200"/>
                </a:lnSpc>
              </a:pPr>
              <a:r>
                <a:rPr lang="en-US" sz="1000" dirty="0">
                  <a:solidFill>
                    <a:schemeClr val="tx1">
                      <a:lumMod val="75000"/>
                      <a:lumOff val="25000"/>
                    </a:schemeClr>
                  </a:solidFill>
                  <a:latin typeface="Century Gothic" panose="020B0502020202020204" pitchFamily="34" charset="0"/>
                </a:rPr>
                <a:t>7/1/2020</a:t>
              </a:r>
            </a:p>
            <a:p>
              <a:pPr algn="r">
                <a:lnSpc>
                  <a:spcPts val="2200"/>
                </a:lnSpc>
              </a:pPr>
              <a:r>
                <a:rPr lang="en-US" sz="1000" dirty="0">
                  <a:solidFill>
                    <a:schemeClr val="tx1">
                      <a:lumMod val="75000"/>
                      <a:lumOff val="25000"/>
                    </a:schemeClr>
                  </a:solidFill>
                  <a:latin typeface="Century Gothic" panose="020B0502020202020204" pitchFamily="34" charset="0"/>
                </a:rPr>
                <a:t>8/1/2020</a:t>
              </a:r>
            </a:p>
            <a:p>
              <a:pPr algn="r">
                <a:lnSpc>
                  <a:spcPts val="2200"/>
                </a:lnSpc>
              </a:pPr>
              <a:r>
                <a:rPr lang="en-US" sz="1000" dirty="0">
                  <a:solidFill>
                    <a:schemeClr val="tx1">
                      <a:lumMod val="75000"/>
                      <a:lumOff val="25000"/>
                    </a:schemeClr>
                  </a:solidFill>
                  <a:latin typeface="Century Gothic" panose="020B0502020202020204" pitchFamily="34" charset="0"/>
                </a:rPr>
                <a:t>9/1/2020</a:t>
              </a:r>
            </a:p>
            <a:p>
              <a:pPr algn="r">
                <a:lnSpc>
                  <a:spcPts val="2200"/>
                </a:lnSpc>
              </a:pPr>
              <a:r>
                <a:rPr lang="en-US" sz="1000" dirty="0">
                  <a:solidFill>
                    <a:schemeClr val="tx1">
                      <a:lumMod val="75000"/>
                      <a:lumOff val="25000"/>
                    </a:schemeClr>
                  </a:solidFill>
                  <a:latin typeface="Century Gothic" panose="020B0502020202020204" pitchFamily="34" charset="0"/>
                </a:rPr>
                <a:t>10/1/2020</a:t>
              </a:r>
            </a:p>
            <a:p>
              <a:pPr algn="r">
                <a:lnSpc>
                  <a:spcPts val="2200"/>
                </a:lnSpc>
              </a:pPr>
              <a:r>
                <a:rPr lang="en-US" sz="1000" dirty="0">
                  <a:solidFill>
                    <a:schemeClr val="tx1">
                      <a:lumMod val="75000"/>
                      <a:lumOff val="25000"/>
                    </a:schemeClr>
                  </a:solidFill>
                  <a:latin typeface="Century Gothic" panose="020B0502020202020204" pitchFamily="34" charset="0"/>
                </a:rPr>
                <a:t>11/1/2020</a:t>
              </a:r>
            </a:p>
            <a:p>
              <a:pPr algn="r">
                <a:lnSpc>
                  <a:spcPts val="2200"/>
                </a:lnSpc>
              </a:pPr>
              <a:r>
                <a:rPr lang="en-US" sz="1000" dirty="0">
                  <a:solidFill>
                    <a:schemeClr val="tx1">
                      <a:lumMod val="75000"/>
                      <a:lumOff val="25000"/>
                    </a:schemeClr>
                  </a:solidFill>
                  <a:latin typeface="Century Gothic" panose="020B0502020202020204" pitchFamily="34" charset="0"/>
                </a:rPr>
                <a:t>12/1/2020</a:t>
              </a:r>
            </a:p>
            <a:p>
              <a:pPr algn="r">
                <a:lnSpc>
                  <a:spcPts val="2200"/>
                </a:lnSpc>
              </a:pPr>
              <a:r>
                <a:rPr lang="en-US" sz="1000" dirty="0">
                  <a:solidFill>
                    <a:schemeClr val="tx1">
                      <a:lumMod val="75000"/>
                      <a:lumOff val="25000"/>
                    </a:schemeClr>
                  </a:solidFill>
                  <a:latin typeface="Century Gothic" panose="020B0502020202020204" pitchFamily="34" charset="0"/>
                </a:rPr>
                <a:t>1/1/2021</a:t>
              </a:r>
            </a:p>
            <a:p>
              <a:pPr algn="r">
                <a:lnSpc>
                  <a:spcPts val="2200"/>
                </a:lnSpc>
              </a:pPr>
              <a:r>
                <a:rPr lang="en-US" sz="1000" dirty="0">
                  <a:solidFill>
                    <a:schemeClr val="tx1">
                      <a:lumMod val="75000"/>
                      <a:lumOff val="25000"/>
                    </a:schemeClr>
                  </a:solidFill>
                  <a:latin typeface="Century Gothic" panose="020B0502020202020204" pitchFamily="34" charset="0"/>
                </a:rPr>
                <a:t>2/1/2021</a:t>
              </a:r>
            </a:p>
            <a:p>
              <a:pPr algn="r">
                <a:lnSpc>
                  <a:spcPts val="2200"/>
                </a:lnSpc>
              </a:pPr>
              <a:r>
                <a:rPr lang="en-US" sz="1000" dirty="0">
                  <a:solidFill>
                    <a:schemeClr val="tx1">
                      <a:lumMod val="75000"/>
                      <a:lumOff val="25000"/>
                    </a:schemeClr>
                  </a:solidFill>
                  <a:latin typeface="Century Gothic" panose="020B0502020202020204" pitchFamily="34" charset="0"/>
                </a:rPr>
                <a:t>3/1/2021</a:t>
              </a:r>
            </a:p>
            <a:p>
              <a:pPr algn="r">
                <a:lnSpc>
                  <a:spcPts val="2200"/>
                </a:lnSpc>
              </a:pPr>
              <a:r>
                <a:rPr lang="en-US" sz="1000" dirty="0">
                  <a:solidFill>
                    <a:schemeClr val="tx1">
                      <a:lumMod val="75000"/>
                      <a:lumOff val="25000"/>
                    </a:schemeClr>
                  </a:solidFill>
                  <a:latin typeface="Century Gothic" panose="020B0502020202020204" pitchFamily="34" charset="0"/>
                </a:rPr>
                <a:t>4/1/2021</a:t>
              </a:r>
            </a:p>
            <a:p>
              <a:pPr algn="r">
                <a:lnSpc>
                  <a:spcPts val="2200"/>
                </a:lnSpc>
              </a:pPr>
              <a:r>
                <a:rPr lang="en-US" sz="1000" dirty="0">
                  <a:solidFill>
                    <a:schemeClr val="tx1">
                      <a:lumMod val="75000"/>
                      <a:lumOff val="25000"/>
                    </a:schemeClr>
                  </a:solidFill>
                  <a:latin typeface="Century Gothic" panose="020B0502020202020204" pitchFamily="34" charset="0"/>
                </a:rPr>
                <a:t>5/1/2021</a:t>
              </a:r>
            </a:p>
            <a:p>
              <a:pPr algn="r">
                <a:lnSpc>
                  <a:spcPts val="2200"/>
                </a:lnSpc>
              </a:pPr>
              <a:r>
                <a:rPr lang="en-US" sz="1000" dirty="0">
                  <a:solidFill>
                    <a:schemeClr val="tx1">
                      <a:lumMod val="75000"/>
                      <a:lumOff val="25000"/>
                    </a:schemeClr>
                  </a:solidFill>
                  <a:latin typeface="Century Gothic" panose="020B0502020202020204" pitchFamily="34" charset="0"/>
                </a:rPr>
                <a:t>6/1/2021</a:t>
              </a:r>
            </a:p>
            <a:p>
              <a:pPr algn="r">
                <a:lnSpc>
                  <a:spcPts val="2200"/>
                </a:lnSpc>
              </a:pPr>
              <a:r>
                <a:rPr lang="en-US" sz="1000" dirty="0">
                  <a:solidFill>
                    <a:schemeClr val="tx1">
                      <a:lumMod val="75000"/>
                      <a:lumOff val="25000"/>
                    </a:schemeClr>
                  </a:solidFill>
                  <a:latin typeface="Century Gothic" panose="020B0502020202020204" pitchFamily="34" charset="0"/>
                </a:rPr>
                <a:t>7/1/2021</a:t>
              </a:r>
            </a:p>
            <a:p>
              <a:pPr algn="r">
                <a:lnSpc>
                  <a:spcPts val="2200"/>
                </a:lnSpc>
              </a:pPr>
              <a:r>
                <a:rPr lang="en-US" sz="1000" dirty="0">
                  <a:solidFill>
                    <a:schemeClr val="tx1">
                      <a:lumMod val="75000"/>
                      <a:lumOff val="25000"/>
                    </a:schemeClr>
                  </a:solidFill>
                  <a:latin typeface="Century Gothic" panose="020B0502020202020204" pitchFamily="34" charset="0"/>
                </a:rPr>
                <a:t>8/1/2021</a:t>
              </a:r>
            </a:p>
            <a:p>
              <a:pPr algn="r">
                <a:lnSpc>
                  <a:spcPts val="2200"/>
                </a:lnSpc>
              </a:pPr>
              <a:r>
                <a:rPr lang="en-US" sz="1000" dirty="0">
                  <a:solidFill>
                    <a:schemeClr val="tx1">
                      <a:lumMod val="75000"/>
                      <a:lumOff val="25000"/>
                    </a:schemeClr>
                  </a:solidFill>
                  <a:latin typeface="Century Gothic" panose="020B0502020202020204" pitchFamily="34" charset="0"/>
                </a:rPr>
                <a:t>9/1/2021</a:t>
              </a:r>
            </a:p>
            <a:p>
              <a:pPr algn="r">
                <a:lnSpc>
                  <a:spcPts val="2200"/>
                </a:lnSpc>
              </a:pPr>
              <a:r>
                <a:rPr lang="en-US" sz="1000" dirty="0">
                  <a:solidFill>
                    <a:schemeClr val="tx1">
                      <a:lumMod val="75000"/>
                      <a:lumOff val="25000"/>
                    </a:schemeClr>
                  </a:solidFill>
                  <a:latin typeface="Century Gothic" panose="020B0502020202020204" pitchFamily="34" charset="0"/>
                </a:rPr>
                <a:t>10/1/2021</a:t>
              </a:r>
            </a:p>
          </p:txBody>
        </p:sp>
        <p:sp>
          <p:nvSpPr>
            <p:cNvPr id="9" name="TextBox 8">
              <a:extLst>
                <a:ext uri="{FF2B5EF4-FFF2-40B4-BE49-F238E27FC236}">
                  <a16:creationId xmlns:a16="http://schemas.microsoft.com/office/drawing/2014/main" id="{D162F888-F812-E2C4-352B-C7691C195F48}"/>
                </a:ext>
              </a:extLst>
            </p:cNvPr>
            <p:cNvSpPr txBox="1"/>
            <p:nvPr/>
          </p:nvSpPr>
          <p:spPr>
            <a:xfrm>
              <a:off x="3103240" y="3465467"/>
              <a:ext cx="2263084"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NWBank % Snow Covered Pixels</a:t>
              </a:r>
            </a:p>
          </p:txBody>
        </p:sp>
        <p:sp>
          <p:nvSpPr>
            <p:cNvPr id="12" name="TextBox 11">
              <a:extLst>
                <a:ext uri="{FF2B5EF4-FFF2-40B4-BE49-F238E27FC236}">
                  <a16:creationId xmlns:a16="http://schemas.microsoft.com/office/drawing/2014/main" id="{A5B3F138-9DCD-F606-BC30-CE08A2814738}"/>
                </a:ext>
              </a:extLst>
            </p:cNvPr>
            <p:cNvSpPr txBox="1"/>
            <p:nvPr/>
          </p:nvSpPr>
          <p:spPr>
            <a:xfrm>
              <a:off x="5843530" y="3473681"/>
              <a:ext cx="3237264"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Suspended Sediment Concentration mg/L</a:t>
              </a:r>
            </a:p>
          </p:txBody>
        </p:sp>
        <p:sp>
          <p:nvSpPr>
            <p:cNvPr id="6" name="Rectangle 5">
              <a:extLst>
                <a:ext uri="{FF2B5EF4-FFF2-40B4-BE49-F238E27FC236}">
                  <a16:creationId xmlns:a16="http://schemas.microsoft.com/office/drawing/2014/main" id="{96F2CAF6-A68D-9DEE-49BB-953A5260D61E}"/>
                </a:ext>
              </a:extLst>
            </p:cNvPr>
            <p:cNvSpPr/>
            <p:nvPr/>
          </p:nvSpPr>
          <p:spPr>
            <a:xfrm>
              <a:off x="248855" y="1009650"/>
              <a:ext cx="11057144" cy="2695687"/>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FF419778-F35B-DA28-FA1A-FF1F37BEB220}"/>
                </a:ext>
              </a:extLst>
            </p:cNvPr>
            <p:cNvSpPr txBox="1"/>
            <p:nvPr/>
          </p:nvSpPr>
          <p:spPr>
            <a:xfrm>
              <a:off x="10456239" y="1021057"/>
              <a:ext cx="507833" cy="1926105"/>
            </a:xfrm>
            <a:prstGeom prst="rect">
              <a:avLst/>
            </a:prstGeom>
            <a:solidFill>
              <a:schemeClr val="bg1"/>
            </a:solidFill>
          </p:spPr>
          <p:txBody>
            <a:bodyPr wrap="square" rtlCol="0">
              <a:spAutoFit/>
            </a:bodyPr>
            <a:lstStyle/>
            <a:p>
              <a:pPr>
                <a:lnSpc>
                  <a:spcPts val="1200"/>
                </a:lnSpc>
              </a:pPr>
              <a:r>
                <a:rPr lang="en-US" sz="1000">
                  <a:solidFill>
                    <a:schemeClr val="tx1">
                      <a:lumMod val="75000"/>
                      <a:lumOff val="25000"/>
                    </a:schemeClr>
                  </a:solidFill>
                  <a:latin typeface="Century Gothic" panose="020B0502020202020204" pitchFamily="34" charset="0"/>
                </a:rPr>
                <a:t>100</a:t>
              </a:r>
            </a:p>
            <a:p>
              <a:pPr>
                <a:lnSpc>
                  <a:spcPts val="1200"/>
                </a:lnSpc>
              </a:pPr>
              <a:r>
                <a:rPr lang="en-US" sz="1000">
                  <a:solidFill>
                    <a:schemeClr val="tx1">
                      <a:lumMod val="75000"/>
                      <a:lumOff val="25000"/>
                    </a:schemeClr>
                  </a:solidFill>
                  <a:latin typeface="Century Gothic" panose="020B0502020202020204" pitchFamily="34" charset="0"/>
                </a:rPr>
                <a:t>90</a:t>
              </a:r>
            </a:p>
            <a:p>
              <a:pPr>
                <a:lnSpc>
                  <a:spcPts val="1200"/>
                </a:lnSpc>
              </a:pPr>
              <a:r>
                <a:rPr lang="en-US" sz="1000">
                  <a:solidFill>
                    <a:schemeClr val="tx1">
                      <a:lumMod val="75000"/>
                      <a:lumOff val="25000"/>
                    </a:schemeClr>
                  </a:solidFill>
                  <a:latin typeface="Century Gothic" panose="020B0502020202020204" pitchFamily="34" charset="0"/>
                </a:rPr>
                <a:t>80</a:t>
              </a:r>
            </a:p>
            <a:p>
              <a:pPr>
                <a:lnSpc>
                  <a:spcPts val="1200"/>
                </a:lnSpc>
              </a:pPr>
              <a:r>
                <a:rPr lang="en-US" sz="1000">
                  <a:solidFill>
                    <a:schemeClr val="tx1">
                      <a:lumMod val="75000"/>
                      <a:lumOff val="25000"/>
                    </a:schemeClr>
                  </a:solidFill>
                  <a:latin typeface="Century Gothic" panose="020B0502020202020204" pitchFamily="34" charset="0"/>
                </a:rPr>
                <a:t>70</a:t>
              </a:r>
            </a:p>
            <a:p>
              <a:pPr>
                <a:lnSpc>
                  <a:spcPts val="1200"/>
                </a:lnSpc>
              </a:pPr>
              <a:r>
                <a:rPr lang="en-US" sz="1000">
                  <a:solidFill>
                    <a:schemeClr val="tx1">
                      <a:lumMod val="75000"/>
                      <a:lumOff val="25000"/>
                    </a:schemeClr>
                  </a:solidFill>
                  <a:latin typeface="Century Gothic" panose="020B0502020202020204" pitchFamily="34" charset="0"/>
                </a:rPr>
                <a:t>60</a:t>
              </a:r>
            </a:p>
            <a:p>
              <a:pPr>
                <a:lnSpc>
                  <a:spcPts val="1200"/>
                </a:lnSpc>
              </a:pPr>
              <a:r>
                <a:rPr lang="en-US" sz="1000">
                  <a:solidFill>
                    <a:schemeClr val="tx1">
                      <a:lumMod val="75000"/>
                      <a:lumOff val="25000"/>
                    </a:schemeClr>
                  </a:solidFill>
                  <a:latin typeface="Century Gothic" panose="020B0502020202020204" pitchFamily="34" charset="0"/>
                </a:rPr>
                <a:t>50</a:t>
              </a:r>
            </a:p>
            <a:p>
              <a:pPr>
                <a:lnSpc>
                  <a:spcPts val="1200"/>
                </a:lnSpc>
              </a:pPr>
              <a:r>
                <a:rPr lang="en-US" sz="1000">
                  <a:solidFill>
                    <a:schemeClr val="tx1">
                      <a:lumMod val="75000"/>
                      <a:lumOff val="25000"/>
                    </a:schemeClr>
                  </a:solidFill>
                  <a:latin typeface="Century Gothic" panose="020B0502020202020204" pitchFamily="34" charset="0"/>
                </a:rPr>
                <a:t>40</a:t>
              </a:r>
            </a:p>
            <a:p>
              <a:pPr>
                <a:lnSpc>
                  <a:spcPts val="1200"/>
                </a:lnSpc>
              </a:pPr>
              <a:r>
                <a:rPr lang="en-US" sz="1000">
                  <a:solidFill>
                    <a:schemeClr val="tx1">
                      <a:lumMod val="75000"/>
                      <a:lumOff val="25000"/>
                    </a:schemeClr>
                  </a:solidFill>
                  <a:latin typeface="Century Gothic" panose="020B0502020202020204" pitchFamily="34" charset="0"/>
                </a:rPr>
                <a:t>30</a:t>
              </a:r>
            </a:p>
            <a:p>
              <a:pPr>
                <a:lnSpc>
                  <a:spcPts val="1200"/>
                </a:lnSpc>
              </a:pPr>
              <a:r>
                <a:rPr lang="en-US" sz="1000">
                  <a:solidFill>
                    <a:schemeClr val="tx1">
                      <a:lumMod val="75000"/>
                      <a:lumOff val="25000"/>
                    </a:schemeClr>
                  </a:solidFill>
                  <a:latin typeface="Century Gothic" panose="020B0502020202020204" pitchFamily="34" charset="0"/>
                </a:rPr>
                <a:t>20</a:t>
              </a:r>
            </a:p>
            <a:p>
              <a:pPr>
                <a:lnSpc>
                  <a:spcPts val="1200"/>
                </a:lnSpc>
              </a:pPr>
              <a:r>
                <a:rPr lang="en-US" sz="1000">
                  <a:solidFill>
                    <a:schemeClr val="tx1">
                      <a:lumMod val="75000"/>
                      <a:lumOff val="25000"/>
                    </a:schemeClr>
                  </a:solidFill>
                  <a:latin typeface="Century Gothic" panose="020B0502020202020204" pitchFamily="34" charset="0"/>
                </a:rPr>
                <a:t>10</a:t>
              </a:r>
            </a:p>
            <a:p>
              <a:pPr>
                <a:lnSpc>
                  <a:spcPts val="12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22" name="TextBox 21">
              <a:extLst>
                <a:ext uri="{FF2B5EF4-FFF2-40B4-BE49-F238E27FC236}">
                  <a16:creationId xmlns:a16="http://schemas.microsoft.com/office/drawing/2014/main" id="{FBDC3149-1256-DD8B-DA52-073BBBF5887A}"/>
                </a:ext>
              </a:extLst>
            </p:cNvPr>
            <p:cNvSpPr txBox="1"/>
            <p:nvPr/>
          </p:nvSpPr>
          <p:spPr>
            <a:xfrm>
              <a:off x="10476643" y="3787582"/>
              <a:ext cx="507833" cy="1926105"/>
            </a:xfrm>
            <a:prstGeom prst="rect">
              <a:avLst/>
            </a:prstGeom>
            <a:solidFill>
              <a:schemeClr val="bg1"/>
            </a:solidFill>
          </p:spPr>
          <p:txBody>
            <a:bodyPr wrap="square" rtlCol="0">
              <a:spAutoFit/>
            </a:bodyPr>
            <a:lstStyle/>
            <a:p>
              <a:pPr>
                <a:lnSpc>
                  <a:spcPts val="1200"/>
                </a:lnSpc>
              </a:pPr>
              <a:r>
                <a:rPr lang="en-US" sz="1000">
                  <a:solidFill>
                    <a:schemeClr val="tx1">
                      <a:lumMod val="75000"/>
                      <a:lumOff val="25000"/>
                    </a:schemeClr>
                  </a:solidFill>
                  <a:latin typeface="Century Gothic" panose="020B0502020202020204" pitchFamily="34" charset="0"/>
                </a:rPr>
                <a:t>100</a:t>
              </a:r>
            </a:p>
            <a:p>
              <a:pPr>
                <a:lnSpc>
                  <a:spcPts val="1200"/>
                </a:lnSpc>
              </a:pPr>
              <a:r>
                <a:rPr lang="en-US" sz="1000">
                  <a:solidFill>
                    <a:schemeClr val="tx1">
                      <a:lumMod val="75000"/>
                      <a:lumOff val="25000"/>
                    </a:schemeClr>
                  </a:solidFill>
                  <a:latin typeface="Century Gothic" panose="020B0502020202020204" pitchFamily="34" charset="0"/>
                </a:rPr>
                <a:t>90</a:t>
              </a:r>
            </a:p>
            <a:p>
              <a:pPr>
                <a:lnSpc>
                  <a:spcPts val="1200"/>
                </a:lnSpc>
              </a:pPr>
              <a:r>
                <a:rPr lang="en-US" sz="1000">
                  <a:solidFill>
                    <a:schemeClr val="tx1">
                      <a:lumMod val="75000"/>
                      <a:lumOff val="25000"/>
                    </a:schemeClr>
                  </a:solidFill>
                  <a:latin typeface="Century Gothic" panose="020B0502020202020204" pitchFamily="34" charset="0"/>
                </a:rPr>
                <a:t>80</a:t>
              </a:r>
            </a:p>
            <a:p>
              <a:pPr>
                <a:lnSpc>
                  <a:spcPts val="1200"/>
                </a:lnSpc>
              </a:pPr>
              <a:r>
                <a:rPr lang="en-US" sz="1000">
                  <a:solidFill>
                    <a:schemeClr val="tx1">
                      <a:lumMod val="75000"/>
                      <a:lumOff val="25000"/>
                    </a:schemeClr>
                  </a:solidFill>
                  <a:latin typeface="Century Gothic" panose="020B0502020202020204" pitchFamily="34" charset="0"/>
                </a:rPr>
                <a:t>70</a:t>
              </a:r>
            </a:p>
            <a:p>
              <a:pPr>
                <a:lnSpc>
                  <a:spcPts val="1200"/>
                </a:lnSpc>
              </a:pPr>
              <a:r>
                <a:rPr lang="en-US" sz="1000">
                  <a:solidFill>
                    <a:schemeClr val="tx1">
                      <a:lumMod val="75000"/>
                      <a:lumOff val="25000"/>
                    </a:schemeClr>
                  </a:solidFill>
                  <a:latin typeface="Century Gothic" panose="020B0502020202020204" pitchFamily="34" charset="0"/>
                </a:rPr>
                <a:t>60</a:t>
              </a:r>
            </a:p>
            <a:p>
              <a:pPr>
                <a:lnSpc>
                  <a:spcPts val="1200"/>
                </a:lnSpc>
              </a:pPr>
              <a:r>
                <a:rPr lang="en-US" sz="1000">
                  <a:solidFill>
                    <a:schemeClr val="tx1">
                      <a:lumMod val="75000"/>
                      <a:lumOff val="25000"/>
                    </a:schemeClr>
                  </a:solidFill>
                  <a:latin typeface="Century Gothic" panose="020B0502020202020204" pitchFamily="34" charset="0"/>
                </a:rPr>
                <a:t>50</a:t>
              </a:r>
            </a:p>
            <a:p>
              <a:pPr>
                <a:lnSpc>
                  <a:spcPts val="1200"/>
                </a:lnSpc>
              </a:pPr>
              <a:r>
                <a:rPr lang="en-US" sz="1000">
                  <a:solidFill>
                    <a:schemeClr val="tx1">
                      <a:lumMod val="75000"/>
                      <a:lumOff val="25000"/>
                    </a:schemeClr>
                  </a:solidFill>
                  <a:latin typeface="Century Gothic" panose="020B0502020202020204" pitchFamily="34" charset="0"/>
                </a:rPr>
                <a:t>40</a:t>
              </a:r>
            </a:p>
            <a:p>
              <a:pPr>
                <a:lnSpc>
                  <a:spcPts val="1200"/>
                </a:lnSpc>
              </a:pPr>
              <a:r>
                <a:rPr lang="en-US" sz="1000">
                  <a:solidFill>
                    <a:schemeClr val="tx1">
                      <a:lumMod val="75000"/>
                      <a:lumOff val="25000"/>
                    </a:schemeClr>
                  </a:solidFill>
                  <a:latin typeface="Century Gothic" panose="020B0502020202020204" pitchFamily="34" charset="0"/>
                </a:rPr>
                <a:t>30</a:t>
              </a:r>
            </a:p>
            <a:p>
              <a:pPr>
                <a:lnSpc>
                  <a:spcPts val="1200"/>
                </a:lnSpc>
              </a:pPr>
              <a:r>
                <a:rPr lang="en-US" sz="1000">
                  <a:solidFill>
                    <a:schemeClr val="tx1">
                      <a:lumMod val="75000"/>
                      <a:lumOff val="25000"/>
                    </a:schemeClr>
                  </a:solidFill>
                  <a:latin typeface="Century Gothic" panose="020B0502020202020204" pitchFamily="34" charset="0"/>
                </a:rPr>
                <a:t>20</a:t>
              </a:r>
            </a:p>
            <a:p>
              <a:pPr>
                <a:lnSpc>
                  <a:spcPts val="1200"/>
                </a:lnSpc>
              </a:pPr>
              <a:r>
                <a:rPr lang="en-US" sz="1000">
                  <a:solidFill>
                    <a:schemeClr val="tx1">
                      <a:lumMod val="75000"/>
                      <a:lumOff val="25000"/>
                    </a:schemeClr>
                  </a:solidFill>
                  <a:latin typeface="Century Gothic" panose="020B0502020202020204" pitchFamily="34" charset="0"/>
                </a:rPr>
                <a:t>10</a:t>
              </a:r>
            </a:p>
            <a:p>
              <a:pPr>
                <a:lnSpc>
                  <a:spcPts val="1200"/>
                </a:lnSpc>
              </a:pPr>
              <a:r>
                <a:rPr lang="en-US" sz="100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23" name="TextBox 22">
              <a:extLst>
                <a:ext uri="{FF2B5EF4-FFF2-40B4-BE49-F238E27FC236}">
                  <a16:creationId xmlns:a16="http://schemas.microsoft.com/office/drawing/2014/main" id="{D2550ABB-EAA7-E491-03AB-C4F3CF8EC936}"/>
                </a:ext>
              </a:extLst>
            </p:cNvPr>
            <p:cNvSpPr txBox="1"/>
            <p:nvPr/>
          </p:nvSpPr>
          <p:spPr>
            <a:xfrm rot="16200000">
              <a:off x="4998091" y="918544"/>
              <a:ext cx="802953" cy="9924705"/>
            </a:xfrm>
            <a:prstGeom prst="rect">
              <a:avLst/>
            </a:prstGeom>
            <a:solidFill>
              <a:schemeClr val="bg1"/>
            </a:solidFill>
          </p:spPr>
          <p:txBody>
            <a:bodyPr wrap="square" rtlCol="0">
              <a:spAutoFit/>
            </a:bodyPr>
            <a:lstStyle/>
            <a:p>
              <a:pPr algn="r">
                <a:lnSpc>
                  <a:spcPts val="2200"/>
                </a:lnSpc>
              </a:pPr>
              <a:endParaRPr lang="en-US" sz="1000">
                <a:solidFill>
                  <a:schemeClr val="tx1">
                    <a:lumMod val="75000"/>
                    <a:lumOff val="25000"/>
                  </a:schemeClr>
                </a:solidFill>
                <a:latin typeface="Century Gothic" panose="020B0502020202020204" pitchFamily="34" charset="0"/>
              </a:endParaRPr>
            </a:p>
            <a:p>
              <a:pPr algn="r">
                <a:lnSpc>
                  <a:spcPts val="2200"/>
                </a:lnSpc>
              </a:pPr>
              <a:r>
                <a:rPr lang="en-US" sz="1000">
                  <a:solidFill>
                    <a:schemeClr val="tx1">
                      <a:lumMod val="75000"/>
                      <a:lumOff val="25000"/>
                    </a:schemeClr>
                  </a:solidFill>
                  <a:latin typeface="Century Gothic" panose="020B0502020202020204" pitchFamily="34" charset="0"/>
                </a:rPr>
                <a:t>1/1/2019</a:t>
              </a:r>
            </a:p>
            <a:p>
              <a:pPr algn="r">
                <a:lnSpc>
                  <a:spcPts val="2200"/>
                </a:lnSpc>
              </a:pPr>
              <a:r>
                <a:rPr lang="en-US" sz="1000">
                  <a:solidFill>
                    <a:schemeClr val="tx1">
                      <a:lumMod val="75000"/>
                      <a:lumOff val="25000"/>
                    </a:schemeClr>
                  </a:solidFill>
                  <a:latin typeface="Century Gothic" panose="020B0502020202020204" pitchFamily="34" charset="0"/>
                </a:rPr>
                <a:t>2/1/2019</a:t>
              </a:r>
            </a:p>
            <a:p>
              <a:pPr algn="r">
                <a:lnSpc>
                  <a:spcPts val="2200"/>
                </a:lnSpc>
              </a:pPr>
              <a:r>
                <a:rPr lang="en-US" sz="1000">
                  <a:solidFill>
                    <a:schemeClr val="tx1">
                      <a:lumMod val="75000"/>
                      <a:lumOff val="25000"/>
                    </a:schemeClr>
                  </a:solidFill>
                  <a:latin typeface="Century Gothic" panose="020B0502020202020204" pitchFamily="34" charset="0"/>
                </a:rPr>
                <a:t>3/1/2019</a:t>
              </a:r>
            </a:p>
            <a:p>
              <a:pPr algn="r">
                <a:lnSpc>
                  <a:spcPts val="2200"/>
                </a:lnSpc>
              </a:pPr>
              <a:r>
                <a:rPr lang="en-US" sz="1000">
                  <a:solidFill>
                    <a:schemeClr val="tx1">
                      <a:lumMod val="75000"/>
                      <a:lumOff val="25000"/>
                    </a:schemeClr>
                  </a:solidFill>
                  <a:latin typeface="Century Gothic" panose="020B0502020202020204" pitchFamily="34" charset="0"/>
                </a:rPr>
                <a:t>4/1/2019</a:t>
              </a:r>
            </a:p>
            <a:p>
              <a:pPr algn="r">
                <a:lnSpc>
                  <a:spcPts val="2200"/>
                </a:lnSpc>
              </a:pPr>
              <a:r>
                <a:rPr lang="en-US" sz="1000">
                  <a:solidFill>
                    <a:schemeClr val="tx1">
                      <a:lumMod val="75000"/>
                      <a:lumOff val="25000"/>
                    </a:schemeClr>
                  </a:solidFill>
                  <a:latin typeface="Century Gothic" panose="020B0502020202020204" pitchFamily="34" charset="0"/>
                </a:rPr>
                <a:t>5/1/2019</a:t>
              </a:r>
            </a:p>
            <a:p>
              <a:pPr algn="r">
                <a:lnSpc>
                  <a:spcPts val="2200"/>
                </a:lnSpc>
              </a:pPr>
              <a:r>
                <a:rPr lang="en-US" sz="1000">
                  <a:solidFill>
                    <a:schemeClr val="tx1">
                      <a:lumMod val="75000"/>
                      <a:lumOff val="25000"/>
                    </a:schemeClr>
                  </a:solidFill>
                  <a:latin typeface="Century Gothic" panose="020B0502020202020204" pitchFamily="34" charset="0"/>
                </a:rPr>
                <a:t>6/1/2019</a:t>
              </a:r>
            </a:p>
            <a:p>
              <a:pPr algn="r">
                <a:lnSpc>
                  <a:spcPts val="2200"/>
                </a:lnSpc>
              </a:pPr>
              <a:r>
                <a:rPr lang="en-US" sz="1000">
                  <a:solidFill>
                    <a:schemeClr val="tx1">
                      <a:lumMod val="75000"/>
                      <a:lumOff val="25000"/>
                    </a:schemeClr>
                  </a:solidFill>
                  <a:latin typeface="Century Gothic" panose="020B0502020202020204" pitchFamily="34" charset="0"/>
                </a:rPr>
                <a:t>7/1/2019</a:t>
              </a:r>
            </a:p>
            <a:p>
              <a:pPr algn="r">
                <a:lnSpc>
                  <a:spcPts val="2200"/>
                </a:lnSpc>
              </a:pPr>
              <a:r>
                <a:rPr lang="en-US" sz="1000">
                  <a:solidFill>
                    <a:schemeClr val="tx1">
                      <a:lumMod val="75000"/>
                      <a:lumOff val="25000"/>
                    </a:schemeClr>
                  </a:solidFill>
                  <a:latin typeface="Century Gothic" panose="020B0502020202020204" pitchFamily="34" charset="0"/>
                </a:rPr>
                <a:t>8/1/2019</a:t>
              </a:r>
            </a:p>
            <a:p>
              <a:pPr algn="r">
                <a:lnSpc>
                  <a:spcPts val="2200"/>
                </a:lnSpc>
              </a:pPr>
              <a:r>
                <a:rPr lang="en-US" sz="1000">
                  <a:solidFill>
                    <a:schemeClr val="tx1">
                      <a:lumMod val="75000"/>
                      <a:lumOff val="25000"/>
                    </a:schemeClr>
                  </a:solidFill>
                  <a:latin typeface="Century Gothic" panose="020B0502020202020204" pitchFamily="34" charset="0"/>
                </a:rPr>
                <a:t>9/1/2019</a:t>
              </a:r>
            </a:p>
            <a:p>
              <a:pPr algn="r">
                <a:lnSpc>
                  <a:spcPts val="2200"/>
                </a:lnSpc>
              </a:pPr>
              <a:r>
                <a:rPr lang="en-US" sz="1000">
                  <a:solidFill>
                    <a:schemeClr val="tx1">
                      <a:lumMod val="75000"/>
                      <a:lumOff val="25000"/>
                    </a:schemeClr>
                  </a:solidFill>
                  <a:latin typeface="Century Gothic" panose="020B0502020202020204" pitchFamily="34" charset="0"/>
                </a:rPr>
                <a:t>10/1/2019</a:t>
              </a:r>
            </a:p>
            <a:p>
              <a:pPr algn="r">
                <a:lnSpc>
                  <a:spcPts val="2200"/>
                </a:lnSpc>
              </a:pPr>
              <a:r>
                <a:rPr lang="en-US" sz="1000">
                  <a:solidFill>
                    <a:schemeClr val="tx1">
                      <a:lumMod val="75000"/>
                      <a:lumOff val="25000"/>
                    </a:schemeClr>
                  </a:solidFill>
                  <a:latin typeface="Century Gothic" panose="020B0502020202020204" pitchFamily="34" charset="0"/>
                </a:rPr>
                <a:t>11/1/2019</a:t>
              </a:r>
            </a:p>
            <a:p>
              <a:pPr algn="r">
                <a:lnSpc>
                  <a:spcPts val="2200"/>
                </a:lnSpc>
              </a:pPr>
              <a:r>
                <a:rPr lang="en-US" sz="1000">
                  <a:solidFill>
                    <a:schemeClr val="tx1">
                      <a:lumMod val="75000"/>
                      <a:lumOff val="25000"/>
                    </a:schemeClr>
                  </a:solidFill>
                  <a:latin typeface="Century Gothic" panose="020B0502020202020204" pitchFamily="34" charset="0"/>
                </a:rPr>
                <a:t>12/1/2019</a:t>
              </a:r>
            </a:p>
            <a:p>
              <a:pPr algn="r">
                <a:lnSpc>
                  <a:spcPts val="2200"/>
                </a:lnSpc>
              </a:pPr>
              <a:r>
                <a:rPr lang="en-US" sz="1000">
                  <a:solidFill>
                    <a:schemeClr val="tx1">
                      <a:lumMod val="75000"/>
                      <a:lumOff val="25000"/>
                    </a:schemeClr>
                  </a:solidFill>
                  <a:latin typeface="Century Gothic" panose="020B0502020202020204" pitchFamily="34" charset="0"/>
                </a:rPr>
                <a:t>1/1/2020</a:t>
              </a:r>
            </a:p>
            <a:p>
              <a:pPr algn="r">
                <a:lnSpc>
                  <a:spcPts val="2200"/>
                </a:lnSpc>
              </a:pPr>
              <a:r>
                <a:rPr lang="en-US" sz="1000">
                  <a:solidFill>
                    <a:schemeClr val="tx1">
                      <a:lumMod val="75000"/>
                      <a:lumOff val="25000"/>
                    </a:schemeClr>
                  </a:solidFill>
                  <a:latin typeface="Century Gothic" panose="020B0502020202020204" pitchFamily="34" charset="0"/>
                </a:rPr>
                <a:t>2/1/2020</a:t>
              </a:r>
            </a:p>
            <a:p>
              <a:pPr algn="r">
                <a:lnSpc>
                  <a:spcPts val="2200"/>
                </a:lnSpc>
              </a:pPr>
              <a:r>
                <a:rPr lang="en-US" sz="1000">
                  <a:solidFill>
                    <a:schemeClr val="tx1">
                      <a:lumMod val="75000"/>
                      <a:lumOff val="25000"/>
                    </a:schemeClr>
                  </a:solidFill>
                  <a:latin typeface="Century Gothic" panose="020B0502020202020204" pitchFamily="34" charset="0"/>
                </a:rPr>
                <a:t>3/1/2020</a:t>
              </a:r>
            </a:p>
            <a:p>
              <a:pPr algn="r">
                <a:lnSpc>
                  <a:spcPts val="2200"/>
                </a:lnSpc>
              </a:pPr>
              <a:r>
                <a:rPr lang="en-US" sz="1000">
                  <a:solidFill>
                    <a:schemeClr val="tx1">
                      <a:lumMod val="75000"/>
                      <a:lumOff val="25000"/>
                    </a:schemeClr>
                  </a:solidFill>
                  <a:latin typeface="Century Gothic" panose="020B0502020202020204" pitchFamily="34" charset="0"/>
                </a:rPr>
                <a:t>4/1/2020</a:t>
              </a:r>
            </a:p>
            <a:p>
              <a:pPr algn="r">
                <a:lnSpc>
                  <a:spcPts val="2200"/>
                </a:lnSpc>
              </a:pPr>
              <a:r>
                <a:rPr lang="en-US" sz="1000">
                  <a:solidFill>
                    <a:schemeClr val="tx1">
                      <a:lumMod val="75000"/>
                      <a:lumOff val="25000"/>
                    </a:schemeClr>
                  </a:solidFill>
                  <a:latin typeface="Century Gothic" panose="020B0502020202020204" pitchFamily="34" charset="0"/>
                </a:rPr>
                <a:t>5/1/2020</a:t>
              </a:r>
            </a:p>
            <a:p>
              <a:pPr algn="r">
                <a:lnSpc>
                  <a:spcPts val="2200"/>
                </a:lnSpc>
              </a:pPr>
              <a:r>
                <a:rPr lang="en-US" sz="1000">
                  <a:solidFill>
                    <a:schemeClr val="tx1">
                      <a:lumMod val="75000"/>
                      <a:lumOff val="25000"/>
                    </a:schemeClr>
                  </a:solidFill>
                  <a:latin typeface="Century Gothic" panose="020B0502020202020204" pitchFamily="34" charset="0"/>
                </a:rPr>
                <a:t>6/1/2020</a:t>
              </a:r>
            </a:p>
            <a:p>
              <a:pPr algn="r">
                <a:lnSpc>
                  <a:spcPts val="2200"/>
                </a:lnSpc>
              </a:pPr>
              <a:r>
                <a:rPr lang="en-US" sz="1000">
                  <a:solidFill>
                    <a:schemeClr val="tx1">
                      <a:lumMod val="75000"/>
                      <a:lumOff val="25000"/>
                    </a:schemeClr>
                  </a:solidFill>
                  <a:latin typeface="Century Gothic" panose="020B0502020202020204" pitchFamily="34" charset="0"/>
                </a:rPr>
                <a:t>7/1/2020</a:t>
              </a:r>
            </a:p>
            <a:p>
              <a:pPr algn="r">
                <a:lnSpc>
                  <a:spcPts val="2200"/>
                </a:lnSpc>
              </a:pPr>
              <a:r>
                <a:rPr lang="en-US" sz="1000">
                  <a:solidFill>
                    <a:schemeClr val="tx1">
                      <a:lumMod val="75000"/>
                      <a:lumOff val="25000"/>
                    </a:schemeClr>
                  </a:solidFill>
                  <a:latin typeface="Century Gothic" panose="020B0502020202020204" pitchFamily="34" charset="0"/>
                </a:rPr>
                <a:t>8/1/2020</a:t>
              </a:r>
            </a:p>
            <a:p>
              <a:pPr algn="r">
                <a:lnSpc>
                  <a:spcPts val="2200"/>
                </a:lnSpc>
              </a:pPr>
              <a:r>
                <a:rPr lang="en-US" sz="1000">
                  <a:solidFill>
                    <a:schemeClr val="tx1">
                      <a:lumMod val="75000"/>
                      <a:lumOff val="25000"/>
                    </a:schemeClr>
                  </a:solidFill>
                  <a:latin typeface="Century Gothic" panose="020B0502020202020204" pitchFamily="34" charset="0"/>
                </a:rPr>
                <a:t>9/1/2020</a:t>
              </a:r>
            </a:p>
            <a:p>
              <a:pPr algn="r">
                <a:lnSpc>
                  <a:spcPts val="2200"/>
                </a:lnSpc>
              </a:pPr>
              <a:r>
                <a:rPr lang="en-US" sz="1000">
                  <a:solidFill>
                    <a:schemeClr val="tx1">
                      <a:lumMod val="75000"/>
                      <a:lumOff val="25000"/>
                    </a:schemeClr>
                  </a:solidFill>
                  <a:latin typeface="Century Gothic" panose="020B0502020202020204" pitchFamily="34" charset="0"/>
                </a:rPr>
                <a:t>10/1/2020</a:t>
              </a:r>
            </a:p>
            <a:p>
              <a:pPr algn="r">
                <a:lnSpc>
                  <a:spcPts val="2200"/>
                </a:lnSpc>
              </a:pPr>
              <a:r>
                <a:rPr lang="en-US" sz="1000">
                  <a:solidFill>
                    <a:schemeClr val="tx1">
                      <a:lumMod val="75000"/>
                      <a:lumOff val="25000"/>
                    </a:schemeClr>
                  </a:solidFill>
                  <a:latin typeface="Century Gothic" panose="020B0502020202020204" pitchFamily="34" charset="0"/>
                </a:rPr>
                <a:t>11/1/2020</a:t>
              </a:r>
            </a:p>
            <a:p>
              <a:pPr algn="r">
                <a:lnSpc>
                  <a:spcPts val="2200"/>
                </a:lnSpc>
              </a:pPr>
              <a:r>
                <a:rPr lang="en-US" sz="1000">
                  <a:solidFill>
                    <a:schemeClr val="tx1">
                      <a:lumMod val="75000"/>
                      <a:lumOff val="25000"/>
                    </a:schemeClr>
                  </a:solidFill>
                  <a:latin typeface="Century Gothic" panose="020B0502020202020204" pitchFamily="34" charset="0"/>
                </a:rPr>
                <a:t>12/1/2020</a:t>
              </a:r>
            </a:p>
            <a:p>
              <a:pPr algn="r">
                <a:lnSpc>
                  <a:spcPts val="2200"/>
                </a:lnSpc>
              </a:pPr>
              <a:r>
                <a:rPr lang="en-US" sz="1000">
                  <a:solidFill>
                    <a:schemeClr val="tx1">
                      <a:lumMod val="75000"/>
                      <a:lumOff val="25000"/>
                    </a:schemeClr>
                  </a:solidFill>
                  <a:latin typeface="Century Gothic" panose="020B0502020202020204" pitchFamily="34" charset="0"/>
                </a:rPr>
                <a:t>1/1/2021</a:t>
              </a:r>
            </a:p>
            <a:p>
              <a:pPr algn="r">
                <a:lnSpc>
                  <a:spcPts val="2200"/>
                </a:lnSpc>
              </a:pPr>
              <a:r>
                <a:rPr lang="en-US" sz="1000">
                  <a:solidFill>
                    <a:schemeClr val="tx1">
                      <a:lumMod val="75000"/>
                      <a:lumOff val="25000"/>
                    </a:schemeClr>
                  </a:solidFill>
                  <a:latin typeface="Century Gothic" panose="020B0502020202020204" pitchFamily="34" charset="0"/>
                </a:rPr>
                <a:t>2/1/2021</a:t>
              </a:r>
            </a:p>
            <a:p>
              <a:pPr algn="r">
                <a:lnSpc>
                  <a:spcPts val="2200"/>
                </a:lnSpc>
              </a:pPr>
              <a:r>
                <a:rPr lang="en-US" sz="1000">
                  <a:solidFill>
                    <a:schemeClr val="tx1">
                      <a:lumMod val="75000"/>
                      <a:lumOff val="25000"/>
                    </a:schemeClr>
                  </a:solidFill>
                  <a:latin typeface="Century Gothic" panose="020B0502020202020204" pitchFamily="34" charset="0"/>
                </a:rPr>
                <a:t>3/1/2021</a:t>
              </a:r>
            </a:p>
            <a:p>
              <a:pPr algn="r">
                <a:lnSpc>
                  <a:spcPts val="2200"/>
                </a:lnSpc>
              </a:pPr>
              <a:r>
                <a:rPr lang="en-US" sz="1000">
                  <a:solidFill>
                    <a:schemeClr val="tx1">
                      <a:lumMod val="75000"/>
                      <a:lumOff val="25000"/>
                    </a:schemeClr>
                  </a:solidFill>
                  <a:latin typeface="Century Gothic" panose="020B0502020202020204" pitchFamily="34" charset="0"/>
                </a:rPr>
                <a:t>4/1/2021</a:t>
              </a:r>
            </a:p>
            <a:p>
              <a:pPr algn="r">
                <a:lnSpc>
                  <a:spcPts val="2200"/>
                </a:lnSpc>
              </a:pPr>
              <a:r>
                <a:rPr lang="en-US" sz="1000">
                  <a:solidFill>
                    <a:schemeClr val="tx1">
                      <a:lumMod val="75000"/>
                      <a:lumOff val="25000"/>
                    </a:schemeClr>
                  </a:solidFill>
                  <a:latin typeface="Century Gothic" panose="020B0502020202020204" pitchFamily="34" charset="0"/>
                </a:rPr>
                <a:t>5/1/2021</a:t>
              </a:r>
            </a:p>
            <a:p>
              <a:pPr algn="r">
                <a:lnSpc>
                  <a:spcPts val="2200"/>
                </a:lnSpc>
              </a:pPr>
              <a:r>
                <a:rPr lang="en-US" sz="1000">
                  <a:solidFill>
                    <a:schemeClr val="tx1">
                      <a:lumMod val="75000"/>
                      <a:lumOff val="25000"/>
                    </a:schemeClr>
                  </a:solidFill>
                  <a:latin typeface="Century Gothic" panose="020B0502020202020204" pitchFamily="34" charset="0"/>
                </a:rPr>
                <a:t>6/1/2021</a:t>
              </a:r>
            </a:p>
            <a:p>
              <a:pPr algn="r">
                <a:lnSpc>
                  <a:spcPts val="2200"/>
                </a:lnSpc>
              </a:pPr>
              <a:r>
                <a:rPr lang="en-US" sz="1000">
                  <a:solidFill>
                    <a:schemeClr val="tx1">
                      <a:lumMod val="75000"/>
                      <a:lumOff val="25000"/>
                    </a:schemeClr>
                  </a:solidFill>
                  <a:latin typeface="Century Gothic" panose="020B0502020202020204" pitchFamily="34" charset="0"/>
                </a:rPr>
                <a:t>7/1/2021</a:t>
              </a:r>
            </a:p>
            <a:p>
              <a:pPr algn="r">
                <a:lnSpc>
                  <a:spcPts val="2200"/>
                </a:lnSpc>
              </a:pPr>
              <a:r>
                <a:rPr lang="en-US" sz="1000">
                  <a:solidFill>
                    <a:schemeClr val="tx1">
                      <a:lumMod val="75000"/>
                      <a:lumOff val="25000"/>
                    </a:schemeClr>
                  </a:solidFill>
                  <a:latin typeface="Century Gothic" panose="020B0502020202020204" pitchFamily="34" charset="0"/>
                </a:rPr>
                <a:t>8/1/2021</a:t>
              </a:r>
            </a:p>
            <a:p>
              <a:pPr algn="r">
                <a:lnSpc>
                  <a:spcPts val="2200"/>
                </a:lnSpc>
              </a:pPr>
              <a:r>
                <a:rPr lang="en-US" sz="1000">
                  <a:solidFill>
                    <a:schemeClr val="tx1">
                      <a:lumMod val="75000"/>
                      <a:lumOff val="25000"/>
                    </a:schemeClr>
                  </a:solidFill>
                  <a:latin typeface="Century Gothic" panose="020B0502020202020204" pitchFamily="34" charset="0"/>
                </a:rPr>
                <a:t>9/1/2021</a:t>
              </a:r>
            </a:p>
            <a:p>
              <a:pPr algn="r">
                <a:lnSpc>
                  <a:spcPts val="2200"/>
                </a:lnSpc>
              </a:pPr>
              <a:r>
                <a:rPr lang="en-US" sz="1000">
                  <a:solidFill>
                    <a:schemeClr val="tx1">
                      <a:lumMod val="75000"/>
                      <a:lumOff val="25000"/>
                    </a:schemeClr>
                  </a:solidFill>
                  <a:latin typeface="Century Gothic" panose="020B0502020202020204" pitchFamily="34" charset="0"/>
                </a:rPr>
                <a:t>10/1/2021</a:t>
              </a:r>
            </a:p>
          </p:txBody>
        </p:sp>
        <p:sp>
          <p:nvSpPr>
            <p:cNvPr id="10" name="TextBox 9">
              <a:extLst>
                <a:ext uri="{FF2B5EF4-FFF2-40B4-BE49-F238E27FC236}">
                  <a16:creationId xmlns:a16="http://schemas.microsoft.com/office/drawing/2014/main" id="{6760E99F-1AA8-A208-6FD9-6BFC9F4676DA}"/>
                </a:ext>
              </a:extLst>
            </p:cNvPr>
            <p:cNvSpPr txBox="1"/>
            <p:nvPr/>
          </p:nvSpPr>
          <p:spPr>
            <a:xfrm>
              <a:off x="3232724" y="6245263"/>
              <a:ext cx="2133600"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SEBank % Snow Covered Pixels</a:t>
              </a:r>
            </a:p>
          </p:txBody>
        </p:sp>
        <p:sp>
          <p:nvSpPr>
            <p:cNvPr id="11" name="TextBox 10">
              <a:extLst>
                <a:ext uri="{FF2B5EF4-FFF2-40B4-BE49-F238E27FC236}">
                  <a16:creationId xmlns:a16="http://schemas.microsoft.com/office/drawing/2014/main" id="{F906C916-C867-0771-AA21-7B2F19511ACC}"/>
                </a:ext>
              </a:extLst>
            </p:cNvPr>
            <p:cNvSpPr txBox="1"/>
            <p:nvPr/>
          </p:nvSpPr>
          <p:spPr>
            <a:xfrm>
              <a:off x="5740027" y="6228957"/>
              <a:ext cx="3138579" cy="246221"/>
            </a:xfrm>
            <a:prstGeom prst="rect">
              <a:avLst/>
            </a:prstGeom>
            <a:solidFill>
              <a:schemeClr val="bg1"/>
            </a:solidFill>
          </p:spPr>
          <p:txBody>
            <a:bodyPr wrap="square" rtlCol="0">
              <a:spAutoFit/>
            </a:bodyPr>
            <a:lstStyle/>
            <a:p>
              <a:r>
                <a:rPr lang="en-US" sz="1000">
                  <a:solidFill>
                    <a:schemeClr val="tx1">
                      <a:lumMod val="75000"/>
                      <a:lumOff val="25000"/>
                    </a:schemeClr>
                  </a:solidFill>
                  <a:latin typeface="Century Gothic" panose="020B0502020202020204" pitchFamily="34" charset="0"/>
                </a:rPr>
                <a:t>Suspended Sediment Concentration mg/L</a:t>
              </a:r>
            </a:p>
          </p:txBody>
        </p:sp>
        <p:sp>
          <p:nvSpPr>
            <p:cNvPr id="8" name="TextBox 7">
              <a:extLst>
                <a:ext uri="{FF2B5EF4-FFF2-40B4-BE49-F238E27FC236}">
                  <a16:creationId xmlns:a16="http://schemas.microsoft.com/office/drawing/2014/main" id="{DFA1FF06-29B8-4C33-2FD2-F75077E3A327}"/>
                </a:ext>
              </a:extLst>
            </p:cNvPr>
            <p:cNvSpPr txBox="1"/>
            <p:nvPr/>
          </p:nvSpPr>
          <p:spPr>
            <a:xfrm rot="16200000">
              <a:off x="10302625" y="4307431"/>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19" name="TextBox 18">
              <a:extLst>
                <a:ext uri="{FF2B5EF4-FFF2-40B4-BE49-F238E27FC236}">
                  <a16:creationId xmlns:a16="http://schemas.microsoft.com/office/drawing/2014/main" id="{A6CF2822-AE3D-96BC-8669-D654F95A177C}"/>
                </a:ext>
              </a:extLst>
            </p:cNvPr>
            <p:cNvSpPr txBox="1"/>
            <p:nvPr/>
          </p:nvSpPr>
          <p:spPr>
            <a:xfrm rot="5400000">
              <a:off x="10058244" y="4854407"/>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SE Watershed</a:t>
              </a:r>
            </a:p>
          </p:txBody>
        </p:sp>
        <p:sp>
          <p:nvSpPr>
            <p:cNvPr id="5" name="TextBox 4">
              <a:extLst>
                <a:ext uri="{FF2B5EF4-FFF2-40B4-BE49-F238E27FC236}">
                  <a16:creationId xmlns:a16="http://schemas.microsoft.com/office/drawing/2014/main" id="{85736037-3FCA-DD19-A367-348A9DFE7D61}"/>
                </a:ext>
              </a:extLst>
            </p:cNvPr>
            <p:cNvSpPr txBox="1"/>
            <p:nvPr/>
          </p:nvSpPr>
          <p:spPr>
            <a:xfrm rot="16200000">
              <a:off x="10250893" y="1597364"/>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17" name="TextBox 16">
              <a:extLst>
                <a:ext uri="{FF2B5EF4-FFF2-40B4-BE49-F238E27FC236}">
                  <a16:creationId xmlns:a16="http://schemas.microsoft.com/office/drawing/2014/main" id="{022B179D-260E-CE57-4DAA-C83DF74A7F9D}"/>
                </a:ext>
              </a:extLst>
            </p:cNvPr>
            <p:cNvSpPr txBox="1"/>
            <p:nvPr/>
          </p:nvSpPr>
          <p:spPr>
            <a:xfrm rot="5400000">
              <a:off x="10056830" y="2230807"/>
              <a:ext cx="2129006" cy="369332"/>
            </a:xfrm>
            <a:prstGeom prst="rect">
              <a:avLst/>
            </a:prstGeom>
            <a:ln>
              <a:solidFill>
                <a:srgbClr val="4DAEB3"/>
              </a:solidFill>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r>
                <a:rPr lang="en-US" b="1">
                  <a:solidFill>
                    <a:srgbClr val="4DAEB3"/>
                  </a:solidFill>
                  <a:latin typeface="Century Gothic"/>
                  <a:cs typeface="Calibri"/>
                </a:rPr>
                <a:t>NW Watershed</a:t>
              </a:r>
            </a:p>
          </p:txBody>
        </p:sp>
        <p:sp>
          <p:nvSpPr>
            <p:cNvPr id="13" name="TextBox 12">
              <a:extLst>
                <a:ext uri="{FF2B5EF4-FFF2-40B4-BE49-F238E27FC236}">
                  <a16:creationId xmlns:a16="http://schemas.microsoft.com/office/drawing/2014/main" id="{F5195E72-15C2-C67E-4228-918052E37FB1}"/>
                </a:ext>
              </a:extLst>
            </p:cNvPr>
            <p:cNvSpPr txBox="1"/>
            <p:nvPr/>
          </p:nvSpPr>
          <p:spPr>
            <a:xfrm rot="16200000">
              <a:off x="-257520" y="3779693"/>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SSC</a:t>
              </a:r>
            </a:p>
            <a:p>
              <a:endParaRPr lang="en-US" sz="1600">
                <a:solidFill>
                  <a:schemeClr val="tx1">
                    <a:lumMod val="75000"/>
                    <a:lumOff val="25000"/>
                  </a:schemeClr>
                </a:solidFill>
              </a:endParaRPr>
            </a:p>
          </p:txBody>
        </p:sp>
        <p:sp>
          <p:nvSpPr>
            <p:cNvPr id="14" name="TextBox 13">
              <a:extLst>
                <a:ext uri="{FF2B5EF4-FFF2-40B4-BE49-F238E27FC236}">
                  <a16:creationId xmlns:a16="http://schemas.microsoft.com/office/drawing/2014/main" id="{2D675AC0-AC18-B87C-55AF-B76AE3EECE43}"/>
                </a:ext>
              </a:extLst>
            </p:cNvPr>
            <p:cNvSpPr txBox="1"/>
            <p:nvPr/>
          </p:nvSpPr>
          <p:spPr>
            <a:xfrm rot="16200000">
              <a:off x="-257520" y="1070989"/>
              <a:ext cx="1709882" cy="477054"/>
            </a:xfrm>
            <a:prstGeom prst="rect">
              <a:avLst/>
            </a:prstGeom>
            <a:noFill/>
          </p:spPr>
          <p:txBody>
            <a:bodyPr wrap="square" rtlCol="0">
              <a:spAutoFit/>
            </a:bodyPr>
            <a:lstStyle/>
            <a:p>
              <a:r>
                <a:rPr lang="en-US" sz="900">
                  <a:solidFill>
                    <a:schemeClr val="tx1">
                      <a:lumMod val="75000"/>
                      <a:lumOff val="25000"/>
                    </a:schemeClr>
                  </a:solidFill>
                  <a:latin typeface="Century Gothic" panose="020B0502020202020204" pitchFamily="34" charset="0"/>
                </a:rPr>
                <a:t>SSC</a:t>
              </a:r>
            </a:p>
            <a:p>
              <a:endParaRPr lang="en-US" sz="1600">
                <a:solidFill>
                  <a:schemeClr val="tx1">
                    <a:lumMod val="75000"/>
                    <a:lumOff val="25000"/>
                  </a:schemeClr>
                </a:solidFill>
              </a:endParaRPr>
            </a:p>
          </p:txBody>
        </p:sp>
      </p:grpSp>
    </p:spTree>
    <p:extLst>
      <p:ext uri="{BB962C8B-B14F-4D97-AF65-F5344CB8AC3E}">
        <p14:creationId xmlns:p14="http://schemas.microsoft.com/office/powerpoint/2010/main" val="305902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14DD499-A555-DBE3-F860-A269D421229F}"/>
              </a:ext>
            </a:extLst>
          </p:cNvPr>
          <p:cNvSpPr txBox="1">
            <a:spLocks/>
          </p:cNvSpPr>
          <p:nvPr/>
        </p:nvSpPr>
        <p:spPr>
          <a:xfrm>
            <a:off x="266700" y="371655"/>
            <a:ext cx="9484754" cy="390345"/>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PARTNERS</a:t>
            </a:r>
          </a:p>
        </p:txBody>
      </p:sp>
      <p:sp>
        <p:nvSpPr>
          <p:cNvPr id="25" name="TextBox 24">
            <a:extLst>
              <a:ext uri="{FF2B5EF4-FFF2-40B4-BE49-F238E27FC236}">
                <a16:creationId xmlns:a16="http://schemas.microsoft.com/office/drawing/2014/main" id="{543CCB64-5A1A-388F-D737-46A2DF094B09}"/>
              </a:ext>
            </a:extLst>
          </p:cNvPr>
          <p:cNvSpPr txBox="1"/>
          <p:nvPr/>
        </p:nvSpPr>
        <p:spPr>
          <a:xfrm>
            <a:off x="-6909" y="6391604"/>
            <a:ext cx="5566064" cy="26161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a:solidFill>
                  <a:schemeClr val="tx1">
                    <a:lumMod val="75000"/>
                    <a:lumOff val="25000"/>
                  </a:schemeClr>
                </a:solidFill>
                <a:latin typeface="Century Gothic"/>
              </a:rPr>
              <a:t>Images: Carmen McIntyre &amp; Robyn Holmes</a:t>
            </a:r>
          </a:p>
        </p:txBody>
      </p:sp>
      <p:sp>
        <p:nvSpPr>
          <p:cNvPr id="16" name="Isosceles Triangle 15">
            <a:extLst>
              <a:ext uri="{FF2B5EF4-FFF2-40B4-BE49-F238E27FC236}">
                <a16:creationId xmlns:a16="http://schemas.microsoft.com/office/drawing/2014/main" id="{027379C2-7747-EDA1-0DC3-1C6358C30214}"/>
              </a:ext>
            </a:extLst>
          </p:cNvPr>
          <p:cNvSpPr/>
          <p:nvPr/>
        </p:nvSpPr>
        <p:spPr>
          <a:xfrm rot="10800000">
            <a:off x="6443088" y="3468498"/>
            <a:ext cx="3241256" cy="2742057"/>
          </a:xfrm>
          <a:prstGeom prst="triangle">
            <a:avLst/>
          </a:prstGeom>
          <a:blipFill dpi="0" rotWithShape="0">
            <a:blip r:embed="rId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latin typeface="Century Gothic"/>
              <a:cs typeface="Calibri"/>
            </a:endParaRPr>
          </a:p>
        </p:txBody>
      </p:sp>
      <p:sp>
        <p:nvSpPr>
          <p:cNvPr id="17" name="Isosceles Triangle 16">
            <a:extLst>
              <a:ext uri="{FF2B5EF4-FFF2-40B4-BE49-F238E27FC236}">
                <a16:creationId xmlns:a16="http://schemas.microsoft.com/office/drawing/2014/main" id="{FC7FB945-72BC-2D54-5C90-581455CE24DD}"/>
              </a:ext>
            </a:extLst>
          </p:cNvPr>
          <p:cNvSpPr/>
          <p:nvPr/>
        </p:nvSpPr>
        <p:spPr>
          <a:xfrm rot="10800000">
            <a:off x="2624583" y="3470740"/>
            <a:ext cx="3241256" cy="2742057"/>
          </a:xfrm>
          <a:prstGeom prst="triangle">
            <a:avLst/>
          </a:prstGeom>
          <a:solidFill>
            <a:srgbClr val="09525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latin typeface="Century Gothic"/>
              <a:cs typeface="Calibri"/>
            </a:endParaRPr>
          </a:p>
        </p:txBody>
      </p:sp>
      <p:sp>
        <p:nvSpPr>
          <p:cNvPr id="19" name="Isosceles Triangle 18">
            <a:extLst>
              <a:ext uri="{FF2B5EF4-FFF2-40B4-BE49-F238E27FC236}">
                <a16:creationId xmlns:a16="http://schemas.microsoft.com/office/drawing/2014/main" id="{12B5F2B6-C28B-5D40-20F2-2CE2DA22B2B2}"/>
              </a:ext>
            </a:extLst>
          </p:cNvPr>
          <p:cNvSpPr/>
          <p:nvPr/>
        </p:nvSpPr>
        <p:spPr>
          <a:xfrm rot="10800000">
            <a:off x="4534377" y="370867"/>
            <a:ext cx="3237730" cy="2743200"/>
          </a:xfrm>
          <a:prstGeom prst="triangle">
            <a:avLst/>
          </a:prstGeom>
          <a:blipFill dpi="0" rotWithShape="0">
            <a:blip r:embed="rId4" cstate="print">
              <a:extLst>
                <a:ext uri="{28A0092B-C50C-407E-A947-70E740481C1C}">
                  <a14:useLocalDpi xmlns:a14="http://schemas.microsoft.com/office/drawing/2010/main" val="0"/>
                </a:ext>
              </a:extLst>
            </a:blip>
            <a:srcRect/>
            <a:stretch>
              <a:fillRect l="-231" t="420" r="231" b="-42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latin typeface="Century Gothic"/>
              <a:cs typeface="Calibri"/>
            </a:endParaRPr>
          </a:p>
        </p:txBody>
      </p:sp>
      <p:sp>
        <p:nvSpPr>
          <p:cNvPr id="20" name="Isosceles Triangle 19">
            <a:extLst>
              <a:ext uri="{FF2B5EF4-FFF2-40B4-BE49-F238E27FC236}">
                <a16:creationId xmlns:a16="http://schemas.microsoft.com/office/drawing/2014/main" id="{BDA82A27-9C65-337F-A4E0-52727D20B578}"/>
              </a:ext>
            </a:extLst>
          </p:cNvPr>
          <p:cNvSpPr/>
          <p:nvPr/>
        </p:nvSpPr>
        <p:spPr>
          <a:xfrm>
            <a:off x="681438" y="3584643"/>
            <a:ext cx="3241256" cy="2742057"/>
          </a:xfrm>
          <a:prstGeom prst="triangle">
            <a:avLst/>
          </a:prstGeom>
          <a:blipFill dpi="0" rotWithShape="1">
            <a:blip r:embed="rId5"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latin typeface="Century Gothic"/>
              <a:cs typeface="Calibri"/>
            </a:endParaRPr>
          </a:p>
        </p:txBody>
      </p:sp>
      <p:sp>
        <p:nvSpPr>
          <p:cNvPr id="2" name="Isosceles Triangle 1">
            <a:extLst>
              <a:ext uri="{FF2B5EF4-FFF2-40B4-BE49-F238E27FC236}">
                <a16:creationId xmlns:a16="http://schemas.microsoft.com/office/drawing/2014/main" id="{46800C09-FC57-2667-BD6D-302D545D5C29}"/>
              </a:ext>
            </a:extLst>
          </p:cNvPr>
          <p:cNvSpPr/>
          <p:nvPr/>
        </p:nvSpPr>
        <p:spPr>
          <a:xfrm rot="10800000">
            <a:off x="8351497" y="368659"/>
            <a:ext cx="3241256" cy="2742057"/>
          </a:xfrm>
          <a:prstGeom prst="triangle">
            <a:avLst/>
          </a:prstGeom>
          <a:solidFill>
            <a:srgbClr val="BB9F0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b="1">
              <a:latin typeface="Century Gothic"/>
              <a:cs typeface="Calibri"/>
            </a:endParaRPr>
          </a:p>
        </p:txBody>
      </p:sp>
      <p:grpSp>
        <p:nvGrpSpPr>
          <p:cNvPr id="8" name="Group 7">
            <a:extLst>
              <a:ext uri="{FF2B5EF4-FFF2-40B4-BE49-F238E27FC236}">
                <a16:creationId xmlns:a16="http://schemas.microsoft.com/office/drawing/2014/main" id="{34626BA7-2C97-9B65-5C66-209DA7DA8200}"/>
              </a:ext>
            </a:extLst>
          </p:cNvPr>
          <p:cNvGrpSpPr/>
          <p:nvPr/>
        </p:nvGrpSpPr>
        <p:grpSpPr>
          <a:xfrm>
            <a:off x="2622706" y="476505"/>
            <a:ext cx="3241256" cy="2742057"/>
            <a:chOff x="2584606" y="533655"/>
            <a:chExt cx="3241256" cy="2742057"/>
          </a:xfrm>
        </p:grpSpPr>
        <p:sp>
          <p:nvSpPr>
            <p:cNvPr id="7" name="Isosceles Triangle 6">
              <a:extLst>
                <a:ext uri="{FF2B5EF4-FFF2-40B4-BE49-F238E27FC236}">
                  <a16:creationId xmlns:a16="http://schemas.microsoft.com/office/drawing/2014/main" id="{6F026C47-5763-F922-361C-C98255ED17C0}"/>
                </a:ext>
              </a:extLst>
            </p:cNvPr>
            <p:cNvSpPr/>
            <p:nvPr/>
          </p:nvSpPr>
          <p:spPr>
            <a:xfrm>
              <a:off x="2584606" y="533655"/>
              <a:ext cx="3241256" cy="2742057"/>
            </a:xfrm>
            <a:prstGeom prst="triangle">
              <a:avLst/>
            </a:prstGeom>
            <a:solidFill>
              <a:srgbClr val="4DAEB3"/>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1600">
                <a:cs typeface="Calibri"/>
              </a:endParaRPr>
            </a:p>
          </p:txBody>
        </p:sp>
        <p:sp>
          <p:nvSpPr>
            <p:cNvPr id="4" name="TextBox 3">
              <a:extLst>
                <a:ext uri="{FF2B5EF4-FFF2-40B4-BE49-F238E27FC236}">
                  <a16:creationId xmlns:a16="http://schemas.microsoft.com/office/drawing/2014/main" id="{A40F7EC3-5B76-B109-E4B6-B507E21D7893}"/>
                </a:ext>
              </a:extLst>
            </p:cNvPr>
            <p:cNvSpPr txBox="1"/>
            <p:nvPr/>
          </p:nvSpPr>
          <p:spPr>
            <a:xfrm>
              <a:off x="3112094" y="1812476"/>
              <a:ext cx="2188723"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lt1"/>
                  </a:solidFill>
                  <a:latin typeface="Century Gothic"/>
                </a:rPr>
                <a:t>WY </a:t>
              </a:r>
              <a:endParaRPr lang="en-US" sz="2000">
                <a:solidFill>
                  <a:schemeClr val="lt1"/>
                </a:solidFill>
                <a:latin typeface="Calibri" panose="020F0502020204030204"/>
                <a:cs typeface="Calibri"/>
              </a:endParaRPr>
            </a:p>
            <a:p>
              <a:pPr algn="ctr"/>
              <a:r>
                <a:rPr lang="en-US" sz="2000" b="1">
                  <a:solidFill>
                    <a:schemeClr val="lt1"/>
                  </a:solidFill>
                  <a:latin typeface="Century Gothic"/>
                </a:rPr>
                <a:t>Department of Environmental Quality</a:t>
              </a:r>
              <a:endParaRPr lang="en-US" sz="2000">
                <a:solidFill>
                  <a:schemeClr val="lt1"/>
                </a:solidFill>
                <a:cs typeface="Calibri"/>
              </a:endParaRPr>
            </a:p>
          </p:txBody>
        </p:sp>
      </p:grpSp>
      <p:grpSp>
        <p:nvGrpSpPr>
          <p:cNvPr id="9" name="Group 8">
            <a:extLst>
              <a:ext uri="{FF2B5EF4-FFF2-40B4-BE49-F238E27FC236}">
                <a16:creationId xmlns:a16="http://schemas.microsoft.com/office/drawing/2014/main" id="{DA809CF5-2EF3-D6C2-7F2E-54D0DFC7CD27}"/>
              </a:ext>
            </a:extLst>
          </p:cNvPr>
          <p:cNvGrpSpPr/>
          <p:nvPr/>
        </p:nvGrpSpPr>
        <p:grpSpPr>
          <a:xfrm>
            <a:off x="6439870" y="495062"/>
            <a:ext cx="3241256" cy="2742057"/>
            <a:chOff x="6468445" y="552212"/>
            <a:chExt cx="3241256" cy="2742057"/>
          </a:xfrm>
        </p:grpSpPr>
        <p:sp>
          <p:nvSpPr>
            <p:cNvPr id="14" name="Isosceles Triangle 13">
              <a:extLst>
                <a:ext uri="{FF2B5EF4-FFF2-40B4-BE49-F238E27FC236}">
                  <a16:creationId xmlns:a16="http://schemas.microsoft.com/office/drawing/2014/main" id="{57040735-99FB-D736-9327-B61AFAE84393}"/>
                </a:ext>
              </a:extLst>
            </p:cNvPr>
            <p:cNvSpPr/>
            <p:nvPr/>
          </p:nvSpPr>
          <p:spPr>
            <a:xfrm>
              <a:off x="6468445" y="552212"/>
              <a:ext cx="3241256" cy="2742057"/>
            </a:xfrm>
            <a:prstGeom prst="triangle">
              <a:avLst/>
            </a:prstGeom>
            <a:solidFill>
              <a:srgbClr val="095256"/>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5" name="TextBox 4">
              <a:extLst>
                <a:ext uri="{FF2B5EF4-FFF2-40B4-BE49-F238E27FC236}">
                  <a16:creationId xmlns:a16="http://schemas.microsoft.com/office/drawing/2014/main" id="{79F5AF66-8623-6C1E-036F-87455EDBAC64}"/>
                </a:ext>
              </a:extLst>
            </p:cNvPr>
            <p:cNvSpPr txBox="1"/>
            <p:nvPr/>
          </p:nvSpPr>
          <p:spPr>
            <a:xfrm>
              <a:off x="6996306" y="2122253"/>
              <a:ext cx="218872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lt1"/>
                  </a:solidFill>
                  <a:latin typeface="Century Gothic"/>
                  <a:cs typeface="Calibri"/>
                </a:rPr>
                <a:t>Shoshone </a:t>
              </a:r>
            </a:p>
            <a:p>
              <a:pPr algn="ctr"/>
              <a:r>
                <a:rPr lang="en-US" sz="2000" b="1">
                  <a:solidFill>
                    <a:schemeClr val="lt1"/>
                  </a:solidFill>
                  <a:latin typeface="Century Gothic"/>
                  <a:cs typeface="Calibri"/>
                </a:rPr>
                <a:t>River Partners</a:t>
              </a:r>
            </a:p>
          </p:txBody>
        </p:sp>
      </p:grpSp>
      <p:grpSp>
        <p:nvGrpSpPr>
          <p:cNvPr id="10" name="Group 9">
            <a:extLst>
              <a:ext uri="{FF2B5EF4-FFF2-40B4-BE49-F238E27FC236}">
                <a16:creationId xmlns:a16="http://schemas.microsoft.com/office/drawing/2014/main" id="{37B5DA91-A354-B8CB-DF72-149888C8148C}"/>
              </a:ext>
            </a:extLst>
          </p:cNvPr>
          <p:cNvGrpSpPr/>
          <p:nvPr/>
        </p:nvGrpSpPr>
        <p:grpSpPr>
          <a:xfrm>
            <a:off x="4530011" y="3575490"/>
            <a:ext cx="3241256" cy="2742057"/>
            <a:chOff x="4530011" y="3565965"/>
            <a:chExt cx="3241256" cy="2742057"/>
          </a:xfrm>
          <a:solidFill>
            <a:srgbClr val="E9806E"/>
          </a:solidFill>
        </p:grpSpPr>
        <p:sp>
          <p:nvSpPr>
            <p:cNvPr id="13" name="Isosceles Triangle 12">
              <a:extLst>
                <a:ext uri="{FF2B5EF4-FFF2-40B4-BE49-F238E27FC236}">
                  <a16:creationId xmlns:a16="http://schemas.microsoft.com/office/drawing/2014/main" id="{BEC89323-35D5-C813-5C16-428C624DBD39}"/>
                </a:ext>
              </a:extLst>
            </p:cNvPr>
            <p:cNvSpPr/>
            <p:nvPr/>
          </p:nvSpPr>
          <p:spPr>
            <a:xfrm>
              <a:off x="4530011" y="3565965"/>
              <a:ext cx="3241256" cy="2742057"/>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a:cs typeface="Calibri"/>
              </a:endParaRPr>
            </a:p>
          </p:txBody>
        </p:sp>
        <p:sp>
          <p:nvSpPr>
            <p:cNvPr id="6" name="TextBox 5">
              <a:extLst>
                <a:ext uri="{FF2B5EF4-FFF2-40B4-BE49-F238E27FC236}">
                  <a16:creationId xmlns:a16="http://schemas.microsoft.com/office/drawing/2014/main" id="{D23093D9-BBB2-3302-1313-D4FBB2140A01}"/>
                </a:ext>
              </a:extLst>
            </p:cNvPr>
            <p:cNvSpPr txBox="1"/>
            <p:nvPr/>
          </p:nvSpPr>
          <p:spPr>
            <a:xfrm>
              <a:off x="5055525" y="5157654"/>
              <a:ext cx="2188723"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b="1">
                  <a:solidFill>
                    <a:schemeClr val="lt1"/>
                  </a:solidFill>
                  <a:latin typeface="Century Gothic"/>
                  <a:cs typeface="Calibri"/>
                </a:rPr>
                <a:t>USGS WY-MT Water Science Center</a:t>
              </a:r>
            </a:p>
          </p:txBody>
        </p:sp>
      </p:grpSp>
    </p:spTree>
    <p:extLst>
      <p:ext uri="{BB962C8B-B14F-4D97-AF65-F5344CB8AC3E}">
        <p14:creationId xmlns:p14="http://schemas.microsoft.com/office/powerpoint/2010/main" val="2804819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A3E15EE2-C824-446C-5BD6-E4186A49E8FD}"/>
              </a:ext>
            </a:extLst>
          </p:cNvPr>
          <p:cNvGrpSpPr/>
          <p:nvPr/>
        </p:nvGrpSpPr>
        <p:grpSpPr>
          <a:xfrm>
            <a:off x="28878" y="107136"/>
            <a:ext cx="12374184" cy="6606855"/>
            <a:chOff x="28878" y="107136"/>
            <a:chExt cx="12374184" cy="6606855"/>
          </a:xfrm>
        </p:grpSpPr>
        <p:sp>
          <p:nvSpPr>
            <p:cNvPr id="14" name="TextBox 13">
              <a:extLst>
                <a:ext uri="{FF2B5EF4-FFF2-40B4-BE49-F238E27FC236}">
                  <a16:creationId xmlns:a16="http://schemas.microsoft.com/office/drawing/2014/main" id="{EA415E8F-B720-3AD7-7DFF-37F387B3D481}"/>
                </a:ext>
              </a:extLst>
            </p:cNvPr>
            <p:cNvSpPr txBox="1"/>
            <p:nvPr/>
          </p:nvSpPr>
          <p:spPr>
            <a:xfrm>
              <a:off x="1036371" y="6090901"/>
              <a:ext cx="5835484"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solidFill>
                    <a:schemeClr val="tx1">
                      <a:lumMod val="75000"/>
                      <a:lumOff val="25000"/>
                    </a:schemeClr>
                  </a:solidFill>
                  <a:latin typeface="Century Gothic"/>
                </a:rPr>
                <a:t>= Decrease in snow cover + increase in SSC</a:t>
              </a:r>
              <a:endParaRPr lang="en-US" sz="2000">
                <a:solidFill>
                  <a:schemeClr val="tx1">
                    <a:lumMod val="75000"/>
                    <a:lumOff val="25000"/>
                  </a:schemeClr>
                </a:solidFill>
              </a:endParaRPr>
            </a:p>
          </p:txBody>
        </p:sp>
        <p:sp>
          <p:nvSpPr>
            <p:cNvPr id="15" name="Rectangle 14">
              <a:extLst>
                <a:ext uri="{FF2B5EF4-FFF2-40B4-BE49-F238E27FC236}">
                  <a16:creationId xmlns:a16="http://schemas.microsoft.com/office/drawing/2014/main" id="{3D1A16F2-56F6-7272-5F4F-53C36E59F637}"/>
                </a:ext>
              </a:extLst>
            </p:cNvPr>
            <p:cNvSpPr/>
            <p:nvPr/>
          </p:nvSpPr>
          <p:spPr>
            <a:xfrm>
              <a:off x="329259" y="5939466"/>
              <a:ext cx="6542596" cy="774525"/>
            </a:xfrm>
            <a:prstGeom prst="rect">
              <a:avLst/>
            </a:prstGeom>
            <a:no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085B3F11-C5C6-75ED-8FF8-B249501D6A30}"/>
                </a:ext>
              </a:extLst>
            </p:cNvPr>
            <p:cNvGrpSpPr/>
            <p:nvPr/>
          </p:nvGrpSpPr>
          <p:grpSpPr>
            <a:xfrm>
              <a:off x="275215" y="876453"/>
              <a:ext cx="11676930" cy="5024913"/>
              <a:chOff x="293687" y="680682"/>
              <a:chExt cx="11707813" cy="5065964"/>
            </a:xfrm>
          </p:grpSpPr>
          <p:graphicFrame>
            <p:nvGraphicFramePr>
              <p:cNvPr id="2" name="Chart 1">
                <a:extLst>
                  <a:ext uri="{FF2B5EF4-FFF2-40B4-BE49-F238E27FC236}">
                    <a16:creationId xmlns:a16="http://schemas.microsoft.com/office/drawing/2014/main" id="{00DBD1E8-CF37-C944-4CAE-E85BE3991B8C}"/>
                  </a:ext>
                </a:extLst>
              </p:cNvPr>
              <p:cNvGraphicFramePr>
                <a:graphicFrameLocks/>
              </p:cNvGraphicFramePr>
              <p:nvPr>
                <p:extLst>
                  <p:ext uri="{D42A27DB-BD31-4B8C-83A1-F6EECF244321}">
                    <p14:modId xmlns:p14="http://schemas.microsoft.com/office/powerpoint/2010/main" val="1232568008"/>
                  </p:ext>
                </p:extLst>
              </p:nvPr>
            </p:nvGraphicFramePr>
            <p:xfrm>
              <a:off x="293687" y="680682"/>
              <a:ext cx="11707813" cy="5065964"/>
            </p:xfrm>
            <a:graphic>
              <a:graphicData uri="http://schemas.openxmlformats.org/drawingml/2006/chart">
                <c:chart xmlns:c="http://schemas.openxmlformats.org/drawingml/2006/chart" xmlns:r="http://schemas.openxmlformats.org/officeDocument/2006/relationships" r:id="rId3"/>
              </a:graphicData>
            </a:graphic>
          </p:graphicFrame>
          <p:sp>
            <p:nvSpPr>
              <p:cNvPr id="10" name="Arrow: Down 9">
                <a:extLst>
                  <a:ext uri="{FF2B5EF4-FFF2-40B4-BE49-F238E27FC236}">
                    <a16:creationId xmlns:a16="http://schemas.microsoft.com/office/drawing/2014/main" id="{1BBE5F6A-FEEC-2F07-002D-E1779009E799}"/>
                  </a:ext>
                </a:extLst>
              </p:cNvPr>
              <p:cNvSpPr/>
              <p:nvPr/>
            </p:nvSpPr>
            <p:spPr>
              <a:xfrm>
                <a:off x="1669974" y="3673705"/>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4" name="Arrow: Down 3">
                <a:extLst>
                  <a:ext uri="{FF2B5EF4-FFF2-40B4-BE49-F238E27FC236}">
                    <a16:creationId xmlns:a16="http://schemas.microsoft.com/office/drawing/2014/main" id="{561CF0A9-8F59-2EE4-DCF6-EC4446980360}"/>
                  </a:ext>
                </a:extLst>
              </p:cNvPr>
              <p:cNvSpPr/>
              <p:nvPr/>
            </p:nvSpPr>
            <p:spPr>
              <a:xfrm>
                <a:off x="3706396" y="2709824"/>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5" name="Arrow: Down 4">
                <a:extLst>
                  <a:ext uri="{FF2B5EF4-FFF2-40B4-BE49-F238E27FC236}">
                    <a16:creationId xmlns:a16="http://schemas.microsoft.com/office/drawing/2014/main" id="{1FA8B955-AC7A-0B22-8FCD-2F52DAEEF11F}"/>
                  </a:ext>
                </a:extLst>
              </p:cNvPr>
              <p:cNvSpPr/>
              <p:nvPr/>
            </p:nvSpPr>
            <p:spPr>
              <a:xfrm>
                <a:off x="4495543" y="2598394"/>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7" name="Arrow: Down 16">
                <a:extLst>
                  <a:ext uri="{FF2B5EF4-FFF2-40B4-BE49-F238E27FC236}">
                    <a16:creationId xmlns:a16="http://schemas.microsoft.com/office/drawing/2014/main" id="{422329C6-00A8-E2C7-968D-88B1C1018695}"/>
                  </a:ext>
                </a:extLst>
              </p:cNvPr>
              <p:cNvSpPr/>
              <p:nvPr/>
            </p:nvSpPr>
            <p:spPr>
              <a:xfrm>
                <a:off x="5135675" y="2047774"/>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8" name="Arrow: Down 17">
                <a:extLst>
                  <a:ext uri="{FF2B5EF4-FFF2-40B4-BE49-F238E27FC236}">
                    <a16:creationId xmlns:a16="http://schemas.microsoft.com/office/drawing/2014/main" id="{FE665629-DADA-DAFF-C016-C8F3CA05F993}"/>
                  </a:ext>
                </a:extLst>
              </p:cNvPr>
              <p:cNvSpPr/>
              <p:nvPr/>
            </p:nvSpPr>
            <p:spPr>
              <a:xfrm>
                <a:off x="5429914" y="2892231"/>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19" name="Arrow: Down 18">
                <a:extLst>
                  <a:ext uri="{FF2B5EF4-FFF2-40B4-BE49-F238E27FC236}">
                    <a16:creationId xmlns:a16="http://schemas.microsoft.com/office/drawing/2014/main" id="{E7459649-6C15-4E46-B720-EED9D47A81A8}"/>
                  </a:ext>
                </a:extLst>
              </p:cNvPr>
              <p:cNvSpPr/>
              <p:nvPr/>
            </p:nvSpPr>
            <p:spPr>
              <a:xfrm>
                <a:off x="8341475" y="2936525"/>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20" name="Arrow: Down 19">
                <a:extLst>
                  <a:ext uri="{FF2B5EF4-FFF2-40B4-BE49-F238E27FC236}">
                    <a16:creationId xmlns:a16="http://schemas.microsoft.com/office/drawing/2014/main" id="{E878018C-D45F-CE6D-BFE1-E5949AF7544D}"/>
                  </a:ext>
                </a:extLst>
              </p:cNvPr>
              <p:cNvSpPr/>
              <p:nvPr/>
            </p:nvSpPr>
            <p:spPr>
              <a:xfrm>
                <a:off x="9756340" y="3673705"/>
                <a:ext cx="149014" cy="655980"/>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grpSp>
        <p:sp>
          <p:nvSpPr>
            <p:cNvPr id="21" name="Arrow: Down 20">
              <a:extLst>
                <a:ext uri="{FF2B5EF4-FFF2-40B4-BE49-F238E27FC236}">
                  <a16:creationId xmlns:a16="http://schemas.microsoft.com/office/drawing/2014/main" id="{F0FC1205-D510-A94B-8A82-7B216BFF30D0}"/>
                </a:ext>
              </a:extLst>
            </p:cNvPr>
            <p:cNvSpPr/>
            <p:nvPr/>
          </p:nvSpPr>
          <p:spPr>
            <a:xfrm>
              <a:off x="681973" y="6040303"/>
              <a:ext cx="175277" cy="541472"/>
            </a:xfrm>
            <a:prstGeom prst="downArrow">
              <a:avLst/>
            </a:prstGeom>
            <a:solidFill>
              <a:srgbClr val="4DAEB3"/>
            </a:solidFill>
            <a:ln>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lumMod val="75000"/>
                    <a:lumOff val="25000"/>
                  </a:schemeClr>
                </a:solidFill>
              </a:endParaRPr>
            </a:p>
          </p:txBody>
        </p:sp>
        <p:sp>
          <p:nvSpPr>
            <p:cNvPr id="7" name="TextBox 6">
              <a:extLst>
                <a:ext uri="{FF2B5EF4-FFF2-40B4-BE49-F238E27FC236}">
                  <a16:creationId xmlns:a16="http://schemas.microsoft.com/office/drawing/2014/main" id="{39599DD8-8C89-14D9-9BEC-4BE7CFDD8250}"/>
                </a:ext>
              </a:extLst>
            </p:cNvPr>
            <p:cNvSpPr txBox="1"/>
            <p:nvPr/>
          </p:nvSpPr>
          <p:spPr>
            <a:xfrm>
              <a:off x="3981203" y="5456863"/>
              <a:ext cx="1644516" cy="215444"/>
            </a:xfrm>
            <a:prstGeom prst="rect">
              <a:avLst/>
            </a:prstGeom>
            <a:solidFill>
              <a:schemeClr val="bg1"/>
            </a:solidFill>
          </p:spPr>
          <p:txBody>
            <a:bodyPr wrap="square" rtlCol="0">
              <a:spAutoFit/>
            </a:bodyPr>
            <a:lstStyle/>
            <a:p>
              <a:r>
                <a:rPr lang="en-US" sz="800">
                  <a:solidFill>
                    <a:schemeClr val="tx1">
                      <a:lumMod val="75000"/>
                      <a:lumOff val="25000"/>
                    </a:schemeClr>
                  </a:solidFill>
                  <a:latin typeface="Century Gothic" panose="020B0502020202020204" pitchFamily="34" charset="0"/>
                </a:rPr>
                <a:t>FullSA % Snow Covered Pixels</a:t>
              </a:r>
            </a:p>
          </p:txBody>
        </p:sp>
        <p:sp>
          <p:nvSpPr>
            <p:cNvPr id="8" name="TextBox 7">
              <a:extLst>
                <a:ext uri="{FF2B5EF4-FFF2-40B4-BE49-F238E27FC236}">
                  <a16:creationId xmlns:a16="http://schemas.microsoft.com/office/drawing/2014/main" id="{4B79455D-6518-8099-E823-E6B86C6E280B}"/>
                </a:ext>
              </a:extLst>
            </p:cNvPr>
            <p:cNvSpPr txBox="1"/>
            <p:nvPr/>
          </p:nvSpPr>
          <p:spPr>
            <a:xfrm>
              <a:off x="3981203" y="5668589"/>
              <a:ext cx="1981550"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FullSA % Snow Covered Pixels</a:t>
              </a:r>
            </a:p>
          </p:txBody>
        </p:sp>
        <p:sp>
          <p:nvSpPr>
            <p:cNvPr id="9" name="TextBox 8">
              <a:extLst>
                <a:ext uri="{FF2B5EF4-FFF2-40B4-BE49-F238E27FC236}">
                  <a16:creationId xmlns:a16="http://schemas.microsoft.com/office/drawing/2014/main" id="{1A0A9E60-C8A2-0211-C464-940675DF1B4D}"/>
                </a:ext>
              </a:extLst>
            </p:cNvPr>
            <p:cNvSpPr txBox="1"/>
            <p:nvPr/>
          </p:nvSpPr>
          <p:spPr>
            <a:xfrm>
              <a:off x="6152355" y="5658869"/>
              <a:ext cx="2711550" cy="230832"/>
            </a:xfrm>
            <a:prstGeom prst="rect">
              <a:avLst/>
            </a:prstGeom>
            <a:solidFill>
              <a:schemeClr val="bg1"/>
            </a:solidFill>
          </p:spPr>
          <p:txBody>
            <a:bodyPr wrap="square" rtlCol="0">
              <a:spAutoFit/>
            </a:bodyPr>
            <a:lstStyle/>
            <a:p>
              <a:r>
                <a:rPr lang="en-US" sz="900">
                  <a:solidFill>
                    <a:schemeClr val="tx1">
                      <a:lumMod val="75000"/>
                      <a:lumOff val="25000"/>
                    </a:schemeClr>
                  </a:solidFill>
                  <a:latin typeface="Century Gothic" panose="020B0502020202020204" pitchFamily="34" charset="0"/>
                </a:rPr>
                <a:t>Suspended Sediment Concentration mg/L</a:t>
              </a:r>
            </a:p>
          </p:txBody>
        </p:sp>
        <p:sp>
          <p:nvSpPr>
            <p:cNvPr id="12" name="TextBox 1">
              <a:extLst>
                <a:ext uri="{FF2B5EF4-FFF2-40B4-BE49-F238E27FC236}">
                  <a16:creationId xmlns:a16="http://schemas.microsoft.com/office/drawing/2014/main" id="{EFB87F3C-F97E-A51C-5810-62421AA6522F}"/>
                </a:ext>
              </a:extLst>
            </p:cNvPr>
            <p:cNvSpPr txBox="1"/>
            <p:nvPr/>
          </p:nvSpPr>
          <p:spPr>
            <a:xfrm>
              <a:off x="3665958" y="679384"/>
              <a:ext cx="4784437" cy="286663"/>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rtl="0"/>
              <a:r>
                <a:rPr lang="en-US" sz="1400">
                  <a:latin typeface="Century Gothic" panose="020B0502020202020204" pitchFamily="34" charset="0"/>
                </a:rPr>
                <a:t>Suspended Sediment Concentration vs Snow Cover</a:t>
              </a:r>
            </a:p>
            <a:p>
              <a:endParaRPr lang="en-US" sz="1100"/>
            </a:p>
          </p:txBody>
        </p:sp>
        <p:sp>
          <p:nvSpPr>
            <p:cNvPr id="13" name="TextBox 12">
              <a:extLst>
                <a:ext uri="{FF2B5EF4-FFF2-40B4-BE49-F238E27FC236}">
                  <a16:creationId xmlns:a16="http://schemas.microsoft.com/office/drawing/2014/main" id="{5D83D844-6A69-261F-E8CF-A9027E8DAEF6}"/>
                </a:ext>
              </a:extLst>
            </p:cNvPr>
            <p:cNvSpPr txBox="1"/>
            <p:nvPr/>
          </p:nvSpPr>
          <p:spPr>
            <a:xfrm>
              <a:off x="11618600" y="887997"/>
              <a:ext cx="507833" cy="4272901"/>
            </a:xfrm>
            <a:prstGeom prst="rect">
              <a:avLst/>
            </a:prstGeom>
            <a:solidFill>
              <a:schemeClr val="bg1"/>
            </a:solidFill>
          </p:spPr>
          <p:txBody>
            <a:bodyPr wrap="square" rtlCol="0">
              <a:spAutoFit/>
            </a:bodyPr>
            <a:lstStyle/>
            <a:p>
              <a:pPr>
                <a:lnSpc>
                  <a:spcPts val="1500"/>
                </a:lnSpc>
              </a:pPr>
              <a:r>
                <a:rPr lang="en-US" sz="1050">
                  <a:solidFill>
                    <a:schemeClr val="tx1">
                      <a:lumMod val="75000"/>
                      <a:lumOff val="25000"/>
                    </a:schemeClr>
                  </a:solidFill>
                  <a:latin typeface="Century Gothic" panose="020B0502020202020204" pitchFamily="34" charset="0"/>
                </a:rPr>
                <a:t>100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90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80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70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60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50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40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30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20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10</a:t>
              </a:r>
            </a:p>
            <a:p>
              <a:pPr>
                <a:lnSpc>
                  <a:spcPts val="1500"/>
                </a:lnSpc>
              </a:pPr>
              <a:endParaRPr lang="en-US" sz="1050">
                <a:solidFill>
                  <a:schemeClr val="tx1">
                    <a:lumMod val="75000"/>
                    <a:lumOff val="25000"/>
                  </a:schemeClr>
                </a:solidFill>
                <a:latin typeface="Century Gothic" panose="020B0502020202020204" pitchFamily="34" charset="0"/>
              </a:endParaRPr>
            </a:p>
            <a:p>
              <a:pPr>
                <a:lnSpc>
                  <a:spcPts val="1500"/>
                </a:lnSpc>
              </a:pPr>
              <a:r>
                <a:rPr lang="en-US" sz="1050">
                  <a:solidFill>
                    <a:schemeClr val="tx1">
                      <a:lumMod val="75000"/>
                      <a:lumOff val="25000"/>
                    </a:schemeClr>
                  </a:solidFill>
                  <a:latin typeface="Century Gothic" panose="020B0502020202020204" pitchFamily="34" charset="0"/>
                </a:rPr>
                <a:t>0</a:t>
              </a:r>
            </a:p>
            <a:p>
              <a:pPr>
                <a:lnSpc>
                  <a:spcPts val="1200"/>
                </a:lnSpc>
              </a:pPr>
              <a:endParaRPr lang="en-US" sz="900">
                <a:solidFill>
                  <a:schemeClr val="tx1">
                    <a:lumMod val="75000"/>
                    <a:lumOff val="25000"/>
                  </a:schemeClr>
                </a:solidFill>
                <a:latin typeface="Century Gothic" panose="020B0502020202020204" pitchFamily="34" charset="0"/>
              </a:endParaRPr>
            </a:p>
          </p:txBody>
        </p:sp>
        <p:sp>
          <p:nvSpPr>
            <p:cNvPr id="6" name="TextBox 5">
              <a:extLst>
                <a:ext uri="{FF2B5EF4-FFF2-40B4-BE49-F238E27FC236}">
                  <a16:creationId xmlns:a16="http://schemas.microsoft.com/office/drawing/2014/main" id="{49E2A5BA-D194-1534-FD53-BC96A9455E1A}"/>
                </a:ext>
              </a:extLst>
            </p:cNvPr>
            <p:cNvSpPr txBox="1"/>
            <p:nvPr/>
          </p:nvSpPr>
          <p:spPr>
            <a:xfrm rot="16200000">
              <a:off x="11468552" y="2499379"/>
              <a:ext cx="1345799" cy="523220"/>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 Snow Cover</a:t>
              </a:r>
            </a:p>
            <a:p>
              <a:endParaRPr lang="en-US">
                <a:solidFill>
                  <a:schemeClr val="tx1">
                    <a:lumMod val="75000"/>
                    <a:lumOff val="25000"/>
                  </a:schemeClr>
                </a:solidFill>
              </a:endParaRPr>
            </a:p>
          </p:txBody>
        </p:sp>
        <p:sp>
          <p:nvSpPr>
            <p:cNvPr id="16" name="TextBox 15">
              <a:extLst>
                <a:ext uri="{FF2B5EF4-FFF2-40B4-BE49-F238E27FC236}">
                  <a16:creationId xmlns:a16="http://schemas.microsoft.com/office/drawing/2014/main" id="{58D517EE-CDE3-4D6A-715A-99A92960A03D}"/>
                </a:ext>
              </a:extLst>
            </p:cNvPr>
            <p:cNvSpPr txBox="1"/>
            <p:nvPr/>
          </p:nvSpPr>
          <p:spPr>
            <a:xfrm rot="16200000">
              <a:off x="5448541" y="-355565"/>
              <a:ext cx="768040" cy="11258788"/>
            </a:xfrm>
            <a:prstGeom prst="rect">
              <a:avLst/>
            </a:prstGeom>
            <a:solidFill>
              <a:schemeClr val="bg1"/>
            </a:solidFill>
          </p:spPr>
          <p:txBody>
            <a:bodyPr wrap="square" rtlCol="0">
              <a:spAutoFit/>
            </a:bodyPr>
            <a:lstStyle/>
            <a:p>
              <a:pPr algn="r">
                <a:lnSpc>
                  <a:spcPts val="2500"/>
                </a:lnSpc>
              </a:pPr>
              <a:endParaRPr lang="en-US" sz="900" dirty="0">
                <a:solidFill>
                  <a:schemeClr val="tx1">
                    <a:lumMod val="75000"/>
                    <a:lumOff val="25000"/>
                  </a:schemeClr>
                </a:solidFill>
                <a:latin typeface="Century Gothic" panose="020B0502020202020204" pitchFamily="34" charset="0"/>
              </a:endParaRPr>
            </a:p>
            <a:p>
              <a:pPr algn="r">
                <a:lnSpc>
                  <a:spcPts val="2500"/>
                </a:lnSpc>
              </a:pPr>
              <a:r>
                <a:rPr lang="en-US" sz="900" dirty="0">
                  <a:solidFill>
                    <a:schemeClr val="tx1">
                      <a:lumMod val="75000"/>
                      <a:lumOff val="25000"/>
                    </a:schemeClr>
                  </a:solidFill>
                  <a:latin typeface="Century Gothic" panose="020B0502020202020204" pitchFamily="34" charset="0"/>
                </a:rPr>
                <a:t>1/1/2019</a:t>
              </a:r>
            </a:p>
            <a:p>
              <a:pPr algn="r">
                <a:lnSpc>
                  <a:spcPts val="2500"/>
                </a:lnSpc>
              </a:pPr>
              <a:r>
                <a:rPr lang="en-US" sz="900" dirty="0">
                  <a:solidFill>
                    <a:schemeClr val="tx1">
                      <a:lumMod val="75000"/>
                      <a:lumOff val="25000"/>
                    </a:schemeClr>
                  </a:solidFill>
                  <a:latin typeface="Century Gothic" panose="020B0502020202020204" pitchFamily="34" charset="0"/>
                </a:rPr>
                <a:t>2/1/2019</a:t>
              </a:r>
            </a:p>
            <a:p>
              <a:pPr algn="r">
                <a:lnSpc>
                  <a:spcPts val="2500"/>
                </a:lnSpc>
              </a:pPr>
              <a:r>
                <a:rPr lang="en-US" sz="900" dirty="0">
                  <a:solidFill>
                    <a:schemeClr val="tx1">
                      <a:lumMod val="75000"/>
                      <a:lumOff val="25000"/>
                    </a:schemeClr>
                  </a:solidFill>
                  <a:latin typeface="Century Gothic" panose="020B0502020202020204" pitchFamily="34" charset="0"/>
                </a:rPr>
                <a:t>3/1/2019</a:t>
              </a:r>
            </a:p>
            <a:p>
              <a:pPr algn="r">
                <a:lnSpc>
                  <a:spcPts val="2500"/>
                </a:lnSpc>
              </a:pPr>
              <a:r>
                <a:rPr lang="en-US" sz="900" dirty="0">
                  <a:solidFill>
                    <a:schemeClr val="tx1">
                      <a:lumMod val="75000"/>
                      <a:lumOff val="25000"/>
                    </a:schemeClr>
                  </a:solidFill>
                  <a:latin typeface="Century Gothic" panose="020B0502020202020204" pitchFamily="34" charset="0"/>
                </a:rPr>
                <a:t>4/1/2019</a:t>
              </a:r>
            </a:p>
            <a:p>
              <a:pPr algn="r">
                <a:lnSpc>
                  <a:spcPts val="2500"/>
                </a:lnSpc>
              </a:pPr>
              <a:r>
                <a:rPr lang="en-US" sz="900" dirty="0">
                  <a:solidFill>
                    <a:schemeClr val="tx1">
                      <a:lumMod val="75000"/>
                      <a:lumOff val="25000"/>
                    </a:schemeClr>
                  </a:solidFill>
                  <a:latin typeface="Century Gothic" panose="020B0502020202020204" pitchFamily="34" charset="0"/>
                </a:rPr>
                <a:t>5/1/2019</a:t>
              </a:r>
            </a:p>
            <a:p>
              <a:pPr algn="r">
                <a:lnSpc>
                  <a:spcPts val="2500"/>
                </a:lnSpc>
              </a:pPr>
              <a:r>
                <a:rPr lang="en-US" sz="900" dirty="0">
                  <a:solidFill>
                    <a:schemeClr val="tx1">
                      <a:lumMod val="75000"/>
                      <a:lumOff val="25000"/>
                    </a:schemeClr>
                  </a:solidFill>
                  <a:latin typeface="Century Gothic" panose="020B0502020202020204" pitchFamily="34" charset="0"/>
                </a:rPr>
                <a:t>6/1/2019</a:t>
              </a:r>
            </a:p>
            <a:p>
              <a:pPr algn="r">
                <a:lnSpc>
                  <a:spcPts val="2500"/>
                </a:lnSpc>
              </a:pPr>
              <a:r>
                <a:rPr lang="en-US" sz="900" dirty="0">
                  <a:solidFill>
                    <a:schemeClr val="tx1">
                      <a:lumMod val="75000"/>
                      <a:lumOff val="25000"/>
                    </a:schemeClr>
                  </a:solidFill>
                  <a:latin typeface="Century Gothic" panose="020B0502020202020204" pitchFamily="34" charset="0"/>
                </a:rPr>
                <a:t>7/1/2019</a:t>
              </a:r>
            </a:p>
            <a:p>
              <a:pPr algn="r">
                <a:lnSpc>
                  <a:spcPts val="2500"/>
                </a:lnSpc>
              </a:pPr>
              <a:r>
                <a:rPr lang="en-US" sz="900" dirty="0">
                  <a:solidFill>
                    <a:schemeClr val="tx1">
                      <a:lumMod val="75000"/>
                      <a:lumOff val="25000"/>
                    </a:schemeClr>
                  </a:solidFill>
                  <a:latin typeface="Century Gothic" panose="020B0502020202020204" pitchFamily="34" charset="0"/>
                </a:rPr>
                <a:t>8/1/2019</a:t>
              </a:r>
            </a:p>
            <a:p>
              <a:pPr algn="r">
                <a:lnSpc>
                  <a:spcPts val="2500"/>
                </a:lnSpc>
              </a:pPr>
              <a:r>
                <a:rPr lang="en-US" sz="900" dirty="0">
                  <a:solidFill>
                    <a:schemeClr val="tx1">
                      <a:lumMod val="75000"/>
                      <a:lumOff val="25000"/>
                    </a:schemeClr>
                  </a:solidFill>
                  <a:latin typeface="Century Gothic" panose="020B0502020202020204" pitchFamily="34" charset="0"/>
                </a:rPr>
                <a:t>9/1/2019</a:t>
              </a:r>
            </a:p>
            <a:p>
              <a:pPr algn="r">
                <a:lnSpc>
                  <a:spcPts val="2500"/>
                </a:lnSpc>
              </a:pPr>
              <a:r>
                <a:rPr lang="en-US" sz="900" dirty="0">
                  <a:solidFill>
                    <a:schemeClr val="tx1">
                      <a:lumMod val="75000"/>
                      <a:lumOff val="25000"/>
                    </a:schemeClr>
                  </a:solidFill>
                  <a:latin typeface="Century Gothic" panose="020B0502020202020204" pitchFamily="34" charset="0"/>
                </a:rPr>
                <a:t>10/1/2019</a:t>
              </a:r>
            </a:p>
            <a:p>
              <a:pPr algn="r">
                <a:lnSpc>
                  <a:spcPts val="2500"/>
                </a:lnSpc>
              </a:pPr>
              <a:r>
                <a:rPr lang="en-US" sz="900" dirty="0">
                  <a:solidFill>
                    <a:schemeClr val="tx1">
                      <a:lumMod val="75000"/>
                      <a:lumOff val="25000"/>
                    </a:schemeClr>
                  </a:solidFill>
                  <a:latin typeface="Century Gothic" panose="020B0502020202020204" pitchFamily="34" charset="0"/>
                </a:rPr>
                <a:t>11/1/2019</a:t>
              </a:r>
            </a:p>
            <a:p>
              <a:pPr algn="r">
                <a:lnSpc>
                  <a:spcPts val="2500"/>
                </a:lnSpc>
              </a:pPr>
              <a:r>
                <a:rPr lang="en-US" sz="900" dirty="0">
                  <a:solidFill>
                    <a:schemeClr val="tx1">
                      <a:lumMod val="75000"/>
                      <a:lumOff val="25000"/>
                    </a:schemeClr>
                  </a:solidFill>
                  <a:latin typeface="Century Gothic" panose="020B0502020202020204" pitchFamily="34" charset="0"/>
                </a:rPr>
                <a:t>12/1/2019</a:t>
              </a:r>
            </a:p>
            <a:p>
              <a:pPr algn="r">
                <a:lnSpc>
                  <a:spcPts val="2500"/>
                </a:lnSpc>
              </a:pPr>
              <a:r>
                <a:rPr lang="en-US" sz="900" dirty="0">
                  <a:solidFill>
                    <a:schemeClr val="tx1">
                      <a:lumMod val="75000"/>
                      <a:lumOff val="25000"/>
                    </a:schemeClr>
                  </a:solidFill>
                  <a:latin typeface="Century Gothic" panose="020B0502020202020204" pitchFamily="34" charset="0"/>
                </a:rPr>
                <a:t>1/1/2020</a:t>
              </a:r>
            </a:p>
            <a:p>
              <a:pPr algn="r">
                <a:lnSpc>
                  <a:spcPts val="2500"/>
                </a:lnSpc>
              </a:pPr>
              <a:r>
                <a:rPr lang="en-US" sz="900" dirty="0">
                  <a:solidFill>
                    <a:schemeClr val="tx1">
                      <a:lumMod val="75000"/>
                      <a:lumOff val="25000"/>
                    </a:schemeClr>
                  </a:solidFill>
                  <a:latin typeface="Century Gothic" panose="020B0502020202020204" pitchFamily="34" charset="0"/>
                </a:rPr>
                <a:t>2/1/2020</a:t>
              </a:r>
            </a:p>
            <a:p>
              <a:pPr algn="r">
                <a:lnSpc>
                  <a:spcPts val="2500"/>
                </a:lnSpc>
              </a:pPr>
              <a:r>
                <a:rPr lang="en-US" sz="900" dirty="0">
                  <a:solidFill>
                    <a:schemeClr val="tx1">
                      <a:lumMod val="75000"/>
                      <a:lumOff val="25000"/>
                    </a:schemeClr>
                  </a:solidFill>
                  <a:latin typeface="Century Gothic" panose="020B0502020202020204" pitchFamily="34" charset="0"/>
                </a:rPr>
                <a:t>3/1/2020</a:t>
              </a:r>
            </a:p>
            <a:p>
              <a:pPr algn="r">
                <a:lnSpc>
                  <a:spcPts val="2500"/>
                </a:lnSpc>
              </a:pPr>
              <a:r>
                <a:rPr lang="en-US" sz="900" dirty="0">
                  <a:solidFill>
                    <a:schemeClr val="tx1">
                      <a:lumMod val="75000"/>
                      <a:lumOff val="25000"/>
                    </a:schemeClr>
                  </a:solidFill>
                  <a:latin typeface="Century Gothic" panose="020B0502020202020204" pitchFamily="34" charset="0"/>
                </a:rPr>
                <a:t>4/1/2020</a:t>
              </a:r>
            </a:p>
            <a:p>
              <a:pPr algn="r">
                <a:lnSpc>
                  <a:spcPts val="2500"/>
                </a:lnSpc>
              </a:pPr>
              <a:r>
                <a:rPr lang="en-US" sz="900" dirty="0">
                  <a:solidFill>
                    <a:schemeClr val="tx1">
                      <a:lumMod val="75000"/>
                      <a:lumOff val="25000"/>
                    </a:schemeClr>
                  </a:solidFill>
                  <a:latin typeface="Century Gothic" panose="020B0502020202020204" pitchFamily="34" charset="0"/>
                </a:rPr>
                <a:t>5/1/2020</a:t>
              </a:r>
            </a:p>
            <a:p>
              <a:pPr algn="r">
                <a:lnSpc>
                  <a:spcPts val="2500"/>
                </a:lnSpc>
              </a:pPr>
              <a:r>
                <a:rPr lang="en-US" sz="900" dirty="0">
                  <a:solidFill>
                    <a:schemeClr val="tx1">
                      <a:lumMod val="75000"/>
                      <a:lumOff val="25000"/>
                    </a:schemeClr>
                  </a:solidFill>
                  <a:latin typeface="Century Gothic" panose="020B0502020202020204" pitchFamily="34" charset="0"/>
                </a:rPr>
                <a:t>6/1/2020</a:t>
              </a:r>
            </a:p>
            <a:p>
              <a:pPr algn="r">
                <a:lnSpc>
                  <a:spcPts val="2500"/>
                </a:lnSpc>
              </a:pPr>
              <a:r>
                <a:rPr lang="en-US" sz="900" dirty="0">
                  <a:solidFill>
                    <a:schemeClr val="tx1">
                      <a:lumMod val="75000"/>
                      <a:lumOff val="25000"/>
                    </a:schemeClr>
                  </a:solidFill>
                  <a:latin typeface="Century Gothic" panose="020B0502020202020204" pitchFamily="34" charset="0"/>
                </a:rPr>
                <a:t>7/1/2020</a:t>
              </a:r>
            </a:p>
            <a:p>
              <a:pPr algn="r">
                <a:lnSpc>
                  <a:spcPts val="2500"/>
                </a:lnSpc>
              </a:pPr>
              <a:r>
                <a:rPr lang="en-US" sz="900" dirty="0">
                  <a:solidFill>
                    <a:schemeClr val="tx1">
                      <a:lumMod val="75000"/>
                      <a:lumOff val="25000"/>
                    </a:schemeClr>
                  </a:solidFill>
                  <a:latin typeface="Century Gothic" panose="020B0502020202020204" pitchFamily="34" charset="0"/>
                </a:rPr>
                <a:t>8/1/2020</a:t>
              </a:r>
            </a:p>
            <a:p>
              <a:pPr algn="r">
                <a:lnSpc>
                  <a:spcPts val="2500"/>
                </a:lnSpc>
              </a:pPr>
              <a:r>
                <a:rPr lang="en-US" sz="900" dirty="0">
                  <a:solidFill>
                    <a:schemeClr val="tx1">
                      <a:lumMod val="75000"/>
                      <a:lumOff val="25000"/>
                    </a:schemeClr>
                  </a:solidFill>
                  <a:latin typeface="Century Gothic" panose="020B0502020202020204" pitchFamily="34" charset="0"/>
                </a:rPr>
                <a:t>9/1/2020</a:t>
              </a:r>
            </a:p>
            <a:p>
              <a:pPr algn="r">
                <a:lnSpc>
                  <a:spcPts val="2500"/>
                </a:lnSpc>
              </a:pPr>
              <a:r>
                <a:rPr lang="en-US" sz="900" dirty="0">
                  <a:solidFill>
                    <a:schemeClr val="tx1">
                      <a:lumMod val="75000"/>
                      <a:lumOff val="25000"/>
                    </a:schemeClr>
                  </a:solidFill>
                  <a:latin typeface="Century Gothic" panose="020B0502020202020204" pitchFamily="34" charset="0"/>
                </a:rPr>
                <a:t>10/1/2020</a:t>
              </a:r>
            </a:p>
            <a:p>
              <a:pPr algn="r">
                <a:lnSpc>
                  <a:spcPts val="2500"/>
                </a:lnSpc>
              </a:pPr>
              <a:r>
                <a:rPr lang="en-US" sz="900" dirty="0">
                  <a:solidFill>
                    <a:schemeClr val="tx1">
                      <a:lumMod val="75000"/>
                      <a:lumOff val="25000"/>
                    </a:schemeClr>
                  </a:solidFill>
                  <a:latin typeface="Century Gothic" panose="020B0502020202020204" pitchFamily="34" charset="0"/>
                </a:rPr>
                <a:t>11/1/2020</a:t>
              </a:r>
            </a:p>
            <a:p>
              <a:pPr algn="r">
                <a:lnSpc>
                  <a:spcPts val="2500"/>
                </a:lnSpc>
              </a:pPr>
              <a:r>
                <a:rPr lang="en-US" sz="900" dirty="0">
                  <a:solidFill>
                    <a:schemeClr val="tx1">
                      <a:lumMod val="75000"/>
                      <a:lumOff val="25000"/>
                    </a:schemeClr>
                  </a:solidFill>
                  <a:latin typeface="Century Gothic" panose="020B0502020202020204" pitchFamily="34" charset="0"/>
                </a:rPr>
                <a:t>12/1/2020</a:t>
              </a:r>
            </a:p>
            <a:p>
              <a:pPr algn="r">
                <a:lnSpc>
                  <a:spcPts val="2500"/>
                </a:lnSpc>
              </a:pPr>
              <a:r>
                <a:rPr lang="en-US" sz="900" dirty="0">
                  <a:solidFill>
                    <a:schemeClr val="tx1">
                      <a:lumMod val="75000"/>
                      <a:lumOff val="25000"/>
                    </a:schemeClr>
                  </a:solidFill>
                  <a:latin typeface="Century Gothic" panose="020B0502020202020204" pitchFamily="34" charset="0"/>
                </a:rPr>
                <a:t>1/1/2021</a:t>
              </a:r>
            </a:p>
            <a:p>
              <a:pPr algn="r">
                <a:lnSpc>
                  <a:spcPts val="2500"/>
                </a:lnSpc>
              </a:pPr>
              <a:r>
                <a:rPr lang="en-US" sz="900" dirty="0">
                  <a:solidFill>
                    <a:schemeClr val="tx1">
                      <a:lumMod val="75000"/>
                      <a:lumOff val="25000"/>
                    </a:schemeClr>
                  </a:solidFill>
                  <a:latin typeface="Century Gothic" panose="020B0502020202020204" pitchFamily="34" charset="0"/>
                </a:rPr>
                <a:t>2/1/2021</a:t>
              </a:r>
            </a:p>
            <a:p>
              <a:pPr algn="r">
                <a:lnSpc>
                  <a:spcPts val="2500"/>
                </a:lnSpc>
              </a:pPr>
              <a:r>
                <a:rPr lang="en-US" sz="900" dirty="0">
                  <a:solidFill>
                    <a:schemeClr val="tx1">
                      <a:lumMod val="75000"/>
                      <a:lumOff val="25000"/>
                    </a:schemeClr>
                  </a:solidFill>
                  <a:latin typeface="Century Gothic" panose="020B0502020202020204" pitchFamily="34" charset="0"/>
                </a:rPr>
                <a:t>3/1/2021</a:t>
              </a:r>
            </a:p>
            <a:p>
              <a:pPr algn="r">
                <a:lnSpc>
                  <a:spcPts val="2500"/>
                </a:lnSpc>
              </a:pPr>
              <a:r>
                <a:rPr lang="en-US" sz="900" dirty="0">
                  <a:solidFill>
                    <a:schemeClr val="tx1">
                      <a:lumMod val="75000"/>
                      <a:lumOff val="25000"/>
                    </a:schemeClr>
                  </a:solidFill>
                  <a:latin typeface="Century Gothic" panose="020B0502020202020204" pitchFamily="34" charset="0"/>
                </a:rPr>
                <a:t>4/1/2021</a:t>
              </a:r>
            </a:p>
            <a:p>
              <a:pPr algn="r">
                <a:lnSpc>
                  <a:spcPts val="2500"/>
                </a:lnSpc>
              </a:pPr>
              <a:r>
                <a:rPr lang="en-US" sz="900" dirty="0">
                  <a:solidFill>
                    <a:schemeClr val="tx1">
                      <a:lumMod val="75000"/>
                      <a:lumOff val="25000"/>
                    </a:schemeClr>
                  </a:solidFill>
                  <a:latin typeface="Century Gothic" panose="020B0502020202020204" pitchFamily="34" charset="0"/>
                </a:rPr>
                <a:t>5/1/2021</a:t>
              </a:r>
            </a:p>
            <a:p>
              <a:pPr algn="r">
                <a:lnSpc>
                  <a:spcPts val="2500"/>
                </a:lnSpc>
              </a:pPr>
              <a:r>
                <a:rPr lang="en-US" sz="900" dirty="0">
                  <a:solidFill>
                    <a:schemeClr val="tx1">
                      <a:lumMod val="75000"/>
                      <a:lumOff val="25000"/>
                    </a:schemeClr>
                  </a:solidFill>
                  <a:latin typeface="Century Gothic" panose="020B0502020202020204" pitchFamily="34" charset="0"/>
                </a:rPr>
                <a:t>6/1/2021</a:t>
              </a:r>
            </a:p>
            <a:p>
              <a:pPr algn="r">
                <a:lnSpc>
                  <a:spcPts val="2500"/>
                </a:lnSpc>
              </a:pPr>
              <a:r>
                <a:rPr lang="en-US" sz="900" dirty="0">
                  <a:solidFill>
                    <a:schemeClr val="tx1">
                      <a:lumMod val="75000"/>
                      <a:lumOff val="25000"/>
                    </a:schemeClr>
                  </a:solidFill>
                  <a:latin typeface="Century Gothic" panose="020B0502020202020204" pitchFamily="34" charset="0"/>
                </a:rPr>
                <a:t>7/1/2021</a:t>
              </a:r>
            </a:p>
            <a:p>
              <a:pPr algn="r">
                <a:lnSpc>
                  <a:spcPts val="2500"/>
                </a:lnSpc>
              </a:pPr>
              <a:r>
                <a:rPr lang="en-US" sz="900" dirty="0">
                  <a:solidFill>
                    <a:schemeClr val="tx1">
                      <a:lumMod val="75000"/>
                      <a:lumOff val="25000"/>
                    </a:schemeClr>
                  </a:solidFill>
                  <a:latin typeface="Century Gothic" panose="020B0502020202020204" pitchFamily="34" charset="0"/>
                </a:rPr>
                <a:t>8/1/2021</a:t>
              </a:r>
            </a:p>
            <a:p>
              <a:pPr algn="r">
                <a:lnSpc>
                  <a:spcPts val="2500"/>
                </a:lnSpc>
              </a:pPr>
              <a:r>
                <a:rPr lang="en-US" sz="900" dirty="0">
                  <a:solidFill>
                    <a:schemeClr val="tx1">
                      <a:lumMod val="75000"/>
                      <a:lumOff val="25000"/>
                    </a:schemeClr>
                  </a:solidFill>
                  <a:latin typeface="Century Gothic" panose="020B0502020202020204" pitchFamily="34" charset="0"/>
                </a:rPr>
                <a:t>9/1/2021</a:t>
              </a:r>
            </a:p>
            <a:p>
              <a:pPr algn="r">
                <a:lnSpc>
                  <a:spcPts val="2500"/>
                </a:lnSpc>
              </a:pPr>
              <a:r>
                <a:rPr lang="en-US" sz="900" dirty="0">
                  <a:solidFill>
                    <a:schemeClr val="tx1">
                      <a:lumMod val="75000"/>
                      <a:lumOff val="25000"/>
                    </a:schemeClr>
                  </a:solidFill>
                  <a:latin typeface="Century Gothic" panose="020B0502020202020204" pitchFamily="34" charset="0"/>
                </a:rPr>
                <a:t>10/1/2021</a:t>
              </a:r>
            </a:p>
          </p:txBody>
        </p:sp>
        <p:sp>
          <p:nvSpPr>
            <p:cNvPr id="23" name="TextBox 22">
              <a:extLst>
                <a:ext uri="{FF2B5EF4-FFF2-40B4-BE49-F238E27FC236}">
                  <a16:creationId xmlns:a16="http://schemas.microsoft.com/office/drawing/2014/main" id="{122639A7-B7AC-DC29-3CCC-00197DF4E715}"/>
                </a:ext>
              </a:extLst>
            </p:cNvPr>
            <p:cNvSpPr txBox="1"/>
            <p:nvPr/>
          </p:nvSpPr>
          <p:spPr>
            <a:xfrm>
              <a:off x="28878" y="595510"/>
              <a:ext cx="652058" cy="4426083"/>
            </a:xfrm>
            <a:prstGeom prst="rect">
              <a:avLst/>
            </a:prstGeom>
            <a:solidFill>
              <a:schemeClr val="bg1"/>
            </a:solidFill>
          </p:spPr>
          <p:txBody>
            <a:bodyPr wrap="square" rtlCol="0">
              <a:spAutoFit/>
            </a:bodyPr>
            <a:lstStyle/>
            <a:p>
              <a:pPr algn="r">
                <a:lnSpc>
                  <a:spcPts val="4300"/>
                </a:lnSpc>
              </a:pPr>
              <a:r>
                <a:rPr lang="en-US" sz="1100">
                  <a:solidFill>
                    <a:schemeClr val="tx1">
                      <a:lumMod val="75000"/>
                      <a:lumOff val="25000"/>
                    </a:schemeClr>
                  </a:solidFill>
                  <a:latin typeface="Century Gothic" panose="020B0502020202020204" pitchFamily="34" charset="0"/>
                </a:rPr>
                <a:t>1400</a:t>
              </a:r>
            </a:p>
            <a:p>
              <a:pPr algn="r">
                <a:lnSpc>
                  <a:spcPts val="4300"/>
                </a:lnSpc>
              </a:pPr>
              <a:r>
                <a:rPr lang="en-US" sz="1100">
                  <a:solidFill>
                    <a:schemeClr val="tx1">
                      <a:lumMod val="75000"/>
                      <a:lumOff val="25000"/>
                    </a:schemeClr>
                  </a:solidFill>
                  <a:latin typeface="Century Gothic" panose="020B0502020202020204" pitchFamily="34" charset="0"/>
                </a:rPr>
                <a:t>1200</a:t>
              </a:r>
            </a:p>
            <a:p>
              <a:pPr algn="r">
                <a:lnSpc>
                  <a:spcPts val="4300"/>
                </a:lnSpc>
              </a:pPr>
              <a:r>
                <a:rPr lang="en-US" sz="1100">
                  <a:solidFill>
                    <a:schemeClr val="tx1">
                      <a:lumMod val="75000"/>
                      <a:lumOff val="25000"/>
                    </a:schemeClr>
                  </a:solidFill>
                  <a:latin typeface="Century Gothic" panose="020B0502020202020204" pitchFamily="34" charset="0"/>
                </a:rPr>
                <a:t>1000</a:t>
              </a:r>
            </a:p>
            <a:p>
              <a:pPr algn="r">
                <a:lnSpc>
                  <a:spcPts val="4300"/>
                </a:lnSpc>
              </a:pPr>
              <a:r>
                <a:rPr lang="en-US" sz="1100">
                  <a:solidFill>
                    <a:schemeClr val="tx1">
                      <a:lumMod val="75000"/>
                      <a:lumOff val="25000"/>
                    </a:schemeClr>
                  </a:solidFill>
                  <a:latin typeface="Century Gothic" panose="020B0502020202020204" pitchFamily="34" charset="0"/>
                </a:rPr>
                <a:t>800</a:t>
              </a:r>
            </a:p>
            <a:p>
              <a:pPr algn="r">
                <a:lnSpc>
                  <a:spcPts val="4300"/>
                </a:lnSpc>
              </a:pPr>
              <a:r>
                <a:rPr lang="en-US" sz="1100">
                  <a:solidFill>
                    <a:schemeClr val="tx1">
                      <a:lumMod val="75000"/>
                      <a:lumOff val="25000"/>
                    </a:schemeClr>
                  </a:solidFill>
                  <a:latin typeface="Century Gothic" panose="020B0502020202020204" pitchFamily="34" charset="0"/>
                </a:rPr>
                <a:t>600</a:t>
              </a:r>
            </a:p>
            <a:p>
              <a:pPr algn="r">
                <a:lnSpc>
                  <a:spcPts val="4300"/>
                </a:lnSpc>
              </a:pPr>
              <a:r>
                <a:rPr lang="en-US" sz="1100">
                  <a:solidFill>
                    <a:schemeClr val="tx1">
                      <a:lumMod val="75000"/>
                      <a:lumOff val="25000"/>
                    </a:schemeClr>
                  </a:solidFill>
                  <a:latin typeface="Century Gothic" panose="020B0502020202020204" pitchFamily="34" charset="0"/>
                </a:rPr>
                <a:t>400</a:t>
              </a:r>
            </a:p>
            <a:p>
              <a:pPr algn="r">
                <a:lnSpc>
                  <a:spcPts val="4300"/>
                </a:lnSpc>
              </a:pPr>
              <a:r>
                <a:rPr lang="en-US" sz="1100">
                  <a:solidFill>
                    <a:schemeClr val="tx1">
                      <a:lumMod val="75000"/>
                      <a:lumOff val="25000"/>
                    </a:schemeClr>
                  </a:solidFill>
                  <a:latin typeface="Century Gothic" panose="020B0502020202020204" pitchFamily="34" charset="0"/>
                </a:rPr>
                <a:t>200</a:t>
              </a:r>
            </a:p>
            <a:p>
              <a:pPr algn="r">
                <a:lnSpc>
                  <a:spcPts val="4600"/>
                </a:lnSpc>
              </a:pPr>
              <a:r>
                <a:rPr lang="en-US" sz="1100">
                  <a:solidFill>
                    <a:schemeClr val="tx1">
                      <a:lumMod val="75000"/>
                      <a:lumOff val="25000"/>
                    </a:schemeClr>
                  </a:solidFill>
                  <a:latin typeface="Century Gothic" panose="020B0502020202020204" pitchFamily="34" charset="0"/>
                </a:rPr>
                <a:t>0</a:t>
              </a:r>
            </a:p>
          </p:txBody>
        </p:sp>
        <p:sp>
          <p:nvSpPr>
            <p:cNvPr id="3" name="TextBox 2">
              <a:extLst>
                <a:ext uri="{FF2B5EF4-FFF2-40B4-BE49-F238E27FC236}">
                  <a16:creationId xmlns:a16="http://schemas.microsoft.com/office/drawing/2014/main" id="{BDCA0487-980D-3174-9CB7-94629D7D66BE}"/>
                </a:ext>
              </a:extLst>
            </p:cNvPr>
            <p:cNvSpPr txBox="1"/>
            <p:nvPr/>
          </p:nvSpPr>
          <p:spPr>
            <a:xfrm>
              <a:off x="310787" y="107136"/>
              <a:ext cx="1079594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4DAEB3"/>
                  </a:solidFill>
                  <a:latin typeface="Century Gothic"/>
                </a:rPr>
                <a:t>RESULTS: Snow Cover Time Series</a:t>
              </a:r>
              <a:endParaRPr lang="en-US" sz="4000"/>
            </a:p>
          </p:txBody>
        </p:sp>
        <p:sp>
          <p:nvSpPr>
            <p:cNvPr id="11" name="TextBox 10">
              <a:extLst>
                <a:ext uri="{FF2B5EF4-FFF2-40B4-BE49-F238E27FC236}">
                  <a16:creationId xmlns:a16="http://schemas.microsoft.com/office/drawing/2014/main" id="{4CC2F4F3-E862-DDEC-B40A-B530C2B49DFD}"/>
                </a:ext>
              </a:extLst>
            </p:cNvPr>
            <p:cNvSpPr txBox="1"/>
            <p:nvPr/>
          </p:nvSpPr>
          <p:spPr>
            <a:xfrm rot="16200000">
              <a:off x="-488481" y="1962663"/>
              <a:ext cx="1709882" cy="561692"/>
            </a:xfrm>
            <a:prstGeom prst="rect">
              <a:avLst/>
            </a:prstGeom>
            <a:noFill/>
          </p:spPr>
          <p:txBody>
            <a:bodyPr wrap="square" rtlCol="0">
              <a:spAutoFit/>
            </a:bodyPr>
            <a:lstStyle/>
            <a:p>
              <a:r>
                <a:rPr lang="en-US" sz="1050">
                  <a:solidFill>
                    <a:schemeClr val="tx1">
                      <a:lumMod val="75000"/>
                      <a:lumOff val="25000"/>
                    </a:schemeClr>
                  </a:solidFill>
                  <a:latin typeface="Century Gothic" panose="020B0502020202020204" pitchFamily="34" charset="0"/>
                </a:rPr>
                <a:t>SSC</a:t>
              </a:r>
            </a:p>
            <a:p>
              <a:endParaRPr lang="en-US" sz="2000">
                <a:solidFill>
                  <a:schemeClr val="tx1">
                    <a:lumMod val="75000"/>
                    <a:lumOff val="25000"/>
                  </a:schemeClr>
                </a:solidFill>
              </a:endParaRPr>
            </a:p>
          </p:txBody>
        </p:sp>
      </p:grpSp>
    </p:spTree>
    <p:extLst>
      <p:ext uri="{BB962C8B-B14F-4D97-AF65-F5344CB8AC3E}">
        <p14:creationId xmlns:p14="http://schemas.microsoft.com/office/powerpoint/2010/main" val="9083446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ERRORS/UNCERTAINTIES</a:t>
            </a:r>
            <a:endParaRPr lang="en-US"/>
          </a:p>
        </p:txBody>
      </p:sp>
      <p:sp>
        <p:nvSpPr>
          <p:cNvPr id="4" name="Text Placeholder 5">
            <a:extLst>
              <a:ext uri="{FF2B5EF4-FFF2-40B4-BE49-F238E27FC236}">
                <a16:creationId xmlns:a16="http://schemas.microsoft.com/office/drawing/2014/main" id="{8B55EB65-6C05-B7D1-6A91-338C90A1EF52}"/>
              </a:ext>
            </a:extLst>
          </p:cNvPr>
          <p:cNvSpPr txBox="1">
            <a:spLocks/>
          </p:cNvSpPr>
          <p:nvPr/>
        </p:nvSpPr>
        <p:spPr>
          <a:xfrm>
            <a:off x="266699" y="1560233"/>
            <a:ext cx="5569007" cy="1719022"/>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00100" lvl="1" indent="-342900">
              <a:spcAft>
                <a:spcPts val="600"/>
              </a:spcAft>
              <a:buClr>
                <a:srgbClr val="4DAEB3"/>
              </a:buClr>
              <a:buFont typeface="Arial" panose="05030102010509060703" pitchFamily="18" charset="2"/>
              <a:buChar char="•"/>
            </a:pPr>
            <a:endParaRPr lang="en-US" sz="1600">
              <a:solidFill>
                <a:schemeClr val="tx1">
                  <a:lumMod val="75000"/>
                  <a:lumOff val="25000"/>
                </a:schemeClr>
              </a:solidFill>
              <a:latin typeface="Century Gothic" panose="020B0502020202020204" pitchFamily="34" charset="0"/>
              <a:ea typeface="Calibri" panose="020F0502020204030204"/>
              <a:cs typeface="Calibri" panose="020F0502020204030204"/>
            </a:endParaRPr>
          </a:p>
          <a:p>
            <a:pPr marL="800100" lvl="1" indent="-342900">
              <a:spcAft>
                <a:spcPts val="600"/>
              </a:spcAft>
              <a:buClr>
                <a:srgbClr val="4DAEB3"/>
              </a:buClr>
              <a:buFont typeface="Arial" panose="05030102010509060703" pitchFamily="18" charset="2"/>
              <a:buChar char="•"/>
            </a:pPr>
            <a:endParaRPr lang="en-US" sz="1600">
              <a:solidFill>
                <a:schemeClr val="tx1">
                  <a:lumMod val="75000"/>
                  <a:lumOff val="25000"/>
                </a:schemeClr>
              </a:solidFill>
              <a:latin typeface="Century Gothic" panose="020B0502020202020204" pitchFamily="34" charset="0"/>
              <a:cs typeface="Calibri"/>
            </a:endParaRPr>
          </a:p>
          <a:p>
            <a:pPr marL="629920" lvl="1" indent="-342900">
              <a:spcAft>
                <a:spcPts val="600"/>
              </a:spcAft>
              <a:buClr>
                <a:srgbClr val="006D9D"/>
              </a:buClr>
              <a:buFont typeface="Webdings" panose="05030102010509060703" pitchFamily="18" charset="2"/>
              <a:buChar char="4"/>
            </a:pPr>
            <a:endParaRPr lang="en-US">
              <a:solidFill>
                <a:schemeClr val="tx1">
                  <a:lumMod val="75000"/>
                  <a:lumOff val="25000"/>
                </a:schemeClr>
              </a:solidFill>
              <a:latin typeface="Century Gothic" panose="020B0502020202020204" pitchFamily="34" charset="0"/>
              <a:cs typeface="Calibri"/>
            </a:endParaRPr>
          </a:p>
          <a:p>
            <a:pPr marL="744220" lvl="2">
              <a:spcAft>
                <a:spcPts val="600"/>
              </a:spcAft>
              <a:buClr>
                <a:srgbClr val="006D9D"/>
              </a:buClr>
            </a:pPr>
            <a:endParaRPr lang="en-US">
              <a:solidFill>
                <a:schemeClr val="tx1">
                  <a:lumMod val="75000"/>
                  <a:lumOff val="25000"/>
                </a:schemeClr>
              </a:solidFill>
              <a:latin typeface="Century Gothic" panose="020B0502020202020204" pitchFamily="34" charset="0"/>
              <a:cs typeface="Calibri"/>
            </a:endParaRPr>
          </a:p>
        </p:txBody>
      </p:sp>
      <p:sp>
        <p:nvSpPr>
          <p:cNvPr id="6" name="Text Placeholder 5">
            <a:extLst>
              <a:ext uri="{FF2B5EF4-FFF2-40B4-BE49-F238E27FC236}">
                <a16:creationId xmlns:a16="http://schemas.microsoft.com/office/drawing/2014/main" id="{297E3CD2-4534-49A2-90FF-83F2A6E28A08}"/>
              </a:ext>
            </a:extLst>
          </p:cNvPr>
          <p:cNvSpPr txBox="1">
            <a:spLocks/>
          </p:cNvSpPr>
          <p:nvPr/>
        </p:nvSpPr>
        <p:spPr>
          <a:xfrm>
            <a:off x="266698" y="1066800"/>
            <a:ext cx="6089598" cy="5702300"/>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buClr>
                <a:srgbClr val="4DAEB3"/>
              </a:buClr>
            </a:pPr>
            <a:r>
              <a:rPr lang="en-US" sz="2800" b="1">
                <a:solidFill>
                  <a:srgbClr val="BB9F06"/>
                </a:solidFill>
                <a:latin typeface="Century Gothic"/>
                <a:cs typeface="Calibri"/>
              </a:rPr>
              <a:t>SWAT Model</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rPr>
              <a:t>266 unknown soil types coerced to most common type</a:t>
            </a:r>
            <a:endParaRPr lang="en-US" sz="1600">
              <a:solidFill>
                <a:schemeClr val="tx1">
                  <a:lumMod val="75000"/>
                  <a:lumOff val="25000"/>
                </a:schemeClr>
              </a:solidFill>
              <a:latin typeface="Century Gothic"/>
              <a:cs typeface="Calibri" panose="020F0502020204030204"/>
            </a:endParaRP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ea typeface="Calibri" panose="020F0502020204030204"/>
                <a:cs typeface="Calibri" panose="020F0502020204030204"/>
              </a:rPr>
              <a:t>Limited observed data</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ea typeface="Calibri" panose="020F0502020204030204"/>
                <a:cs typeface="Calibri" panose="020F0502020204030204"/>
              </a:rPr>
              <a:t>Does not account for irrigation or reservoir releases</a:t>
            </a:r>
            <a:endParaRPr lang="en-US" sz="1600">
              <a:solidFill>
                <a:schemeClr val="tx1">
                  <a:lumMod val="75000"/>
                  <a:lumOff val="25000"/>
                </a:schemeClr>
              </a:solidFill>
              <a:latin typeface="Century Gothic" panose="020B0502020202020204" pitchFamily="34" charset="0"/>
              <a:ea typeface="Calibri" panose="020F0502020204030204"/>
              <a:cs typeface="Calibri" panose="020F0502020204030204"/>
            </a:endParaRPr>
          </a:p>
          <a:p>
            <a:pPr>
              <a:spcAft>
                <a:spcPts val="600"/>
              </a:spcAft>
            </a:pPr>
            <a:r>
              <a:rPr lang="en-US" sz="2800" b="1">
                <a:solidFill>
                  <a:srgbClr val="BB9F06"/>
                </a:solidFill>
                <a:latin typeface="Century Gothic"/>
                <a:cs typeface="Calibri"/>
              </a:rPr>
              <a:t>Sediment RS</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panose="020F0502020204030204"/>
              </a:rPr>
              <a:t>Winter = high variability in reflectance</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panose="020F0502020204030204"/>
              </a:rPr>
              <a:t>Clouds limit imagery dates, may bias results</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panose="020F0502020204030204"/>
              </a:rPr>
              <a:t>Difficult to distinguish small plumes downstream of other plumes</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panose="020F0502020204030204"/>
              </a:rPr>
              <a:t>Shallow areas, rapids, sand bars, unclipped land, &amp; aquatic vegetation</a:t>
            </a:r>
          </a:p>
          <a:p>
            <a:pPr>
              <a:spcAft>
                <a:spcPts val="600"/>
              </a:spcAft>
              <a:buClr>
                <a:srgbClr val="4DAEB3"/>
              </a:buClr>
            </a:pPr>
            <a:r>
              <a:rPr lang="en-US" sz="2800" b="1">
                <a:solidFill>
                  <a:srgbClr val="BB9F06"/>
                </a:solidFill>
                <a:latin typeface="Century Gothic"/>
                <a:cs typeface="Calibri"/>
              </a:rPr>
              <a:t>Snow Cover TS</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a:rPr>
              <a:t>Snow/cloud reflectance interference</a:t>
            </a:r>
          </a:p>
          <a:p>
            <a:pPr marL="800100" lvl="1" indent="-342900">
              <a:spcAft>
                <a:spcPts val="600"/>
              </a:spcAft>
              <a:buClr>
                <a:srgbClr val="4DAEB3"/>
              </a:buClr>
              <a:buFont typeface="Arial" panose="05030102010509060703" pitchFamily="18" charset="2"/>
              <a:buChar char="•"/>
            </a:pPr>
            <a:r>
              <a:rPr lang="en-US" sz="1600">
                <a:solidFill>
                  <a:schemeClr val="tx1">
                    <a:lumMod val="75000"/>
                    <a:lumOff val="25000"/>
                  </a:schemeClr>
                </a:solidFill>
                <a:latin typeface="Century Gothic"/>
                <a:cs typeface="Calibri"/>
              </a:rPr>
              <a:t>Spatial vs temporal resolution tradeoff</a:t>
            </a:r>
          </a:p>
          <a:p>
            <a:pPr marL="800100" lvl="1" indent="-342900">
              <a:spcAft>
                <a:spcPts val="600"/>
              </a:spcAft>
              <a:buClr>
                <a:srgbClr val="4DAEB3"/>
              </a:buClr>
              <a:buFont typeface="Arial" panose="05030102010509060703" pitchFamily="18" charset="2"/>
              <a:buChar char="•"/>
            </a:pPr>
            <a:endParaRPr lang="en-US" sz="1600">
              <a:solidFill>
                <a:srgbClr val="404040"/>
              </a:solidFill>
              <a:latin typeface="Century Gothic" panose="020B0502020202020204" pitchFamily="34" charset="0"/>
              <a:cs typeface="Calibri"/>
            </a:endParaRPr>
          </a:p>
          <a:p>
            <a:pPr marL="800100" lvl="1" indent="-342900">
              <a:spcAft>
                <a:spcPts val="600"/>
              </a:spcAft>
              <a:buClr>
                <a:srgbClr val="4DAEB3"/>
              </a:buClr>
              <a:buFont typeface="Arial" panose="05030102010509060703" pitchFamily="18" charset="2"/>
              <a:buChar char="•"/>
            </a:pPr>
            <a:endParaRPr lang="en-US" sz="1600">
              <a:solidFill>
                <a:srgbClr val="404040"/>
              </a:solidFill>
              <a:latin typeface="Century Gothic" panose="020B0502020202020204" pitchFamily="34" charset="0"/>
              <a:ea typeface="Calibri" panose="020F0502020204030204"/>
              <a:cs typeface="Calibri" panose="020F0502020204030204"/>
            </a:endParaRPr>
          </a:p>
          <a:p>
            <a:pPr marL="800100" lvl="1" indent="-342900">
              <a:spcAft>
                <a:spcPts val="600"/>
              </a:spcAft>
              <a:buClr>
                <a:srgbClr val="4DAEB3"/>
              </a:buClr>
              <a:buFont typeface="Arial" panose="05030102010509060703" pitchFamily="18" charset="2"/>
              <a:buChar char="•"/>
            </a:pPr>
            <a:endParaRPr lang="en-US" sz="1600">
              <a:solidFill>
                <a:schemeClr val="tx1">
                  <a:lumMod val="75000"/>
                  <a:lumOff val="25000"/>
                </a:schemeClr>
              </a:solidFill>
              <a:latin typeface="Century Gothic" panose="020B0502020202020204" pitchFamily="34" charset="0"/>
              <a:cs typeface="Calibri"/>
            </a:endParaRPr>
          </a:p>
          <a:p>
            <a:pPr marL="629920" lvl="1" indent="-342900">
              <a:spcAft>
                <a:spcPts val="600"/>
              </a:spcAft>
              <a:buClr>
                <a:srgbClr val="006D9D"/>
              </a:buClr>
              <a:buFont typeface="Webdings" panose="05030102010509060703" pitchFamily="18" charset="2"/>
              <a:buChar char="4"/>
            </a:pPr>
            <a:endParaRPr lang="en-US">
              <a:solidFill>
                <a:schemeClr val="tx1">
                  <a:lumMod val="75000"/>
                  <a:lumOff val="25000"/>
                </a:schemeClr>
              </a:solidFill>
              <a:latin typeface="Century Gothic" panose="020B0502020202020204" pitchFamily="34" charset="0"/>
              <a:cs typeface="Calibri"/>
            </a:endParaRPr>
          </a:p>
          <a:p>
            <a:pPr marL="744220" lvl="2">
              <a:spcAft>
                <a:spcPts val="600"/>
              </a:spcAft>
              <a:buClr>
                <a:srgbClr val="006D9D"/>
              </a:buClr>
            </a:pPr>
            <a:endParaRPr lang="en-US">
              <a:solidFill>
                <a:schemeClr val="tx1">
                  <a:lumMod val="75000"/>
                  <a:lumOff val="25000"/>
                </a:schemeClr>
              </a:solidFill>
              <a:latin typeface="Century Gothic" panose="020B0502020202020204" pitchFamily="34" charset="0"/>
              <a:cs typeface="Calibri"/>
            </a:endParaRPr>
          </a:p>
        </p:txBody>
      </p:sp>
      <p:pic>
        <p:nvPicPr>
          <p:cNvPr id="7" name="Picture 6">
            <a:extLst>
              <a:ext uri="{FF2B5EF4-FFF2-40B4-BE49-F238E27FC236}">
                <a16:creationId xmlns:a16="http://schemas.microsoft.com/office/drawing/2014/main" id="{15AB201C-7151-B5F7-CCD4-121B67BA8229}"/>
              </a:ext>
            </a:extLst>
          </p:cNvPr>
          <p:cNvPicPr>
            <a:picLocks noChangeAspect="1"/>
          </p:cNvPicPr>
          <p:nvPr/>
        </p:nvPicPr>
        <p:blipFill>
          <a:blip r:embed="rId3"/>
          <a:stretch>
            <a:fillRect/>
          </a:stretch>
        </p:blipFill>
        <p:spPr>
          <a:xfrm>
            <a:off x="6356296" y="1323449"/>
            <a:ext cx="5569005" cy="4178996"/>
          </a:xfrm>
          <a:prstGeom prst="rect">
            <a:avLst/>
          </a:prstGeom>
        </p:spPr>
      </p:pic>
      <p:sp>
        <p:nvSpPr>
          <p:cNvPr id="8" name="TextBox 2">
            <a:extLst>
              <a:ext uri="{FF2B5EF4-FFF2-40B4-BE49-F238E27FC236}">
                <a16:creationId xmlns:a16="http://schemas.microsoft.com/office/drawing/2014/main" id="{4EC10CBB-6CBD-404A-D362-D3EFC4063948}"/>
              </a:ext>
            </a:extLst>
          </p:cNvPr>
          <p:cNvSpPr txBox="1"/>
          <p:nvPr/>
        </p:nvSpPr>
        <p:spPr>
          <a:xfrm>
            <a:off x="6375132" y="5500720"/>
            <a:ext cx="5566064" cy="2308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tx1">
                    <a:lumMod val="75000"/>
                    <a:lumOff val="25000"/>
                  </a:schemeClr>
                </a:solidFill>
                <a:latin typeface="Century Gothic"/>
              </a:rPr>
              <a:t>Image: Carmen McIntyre</a:t>
            </a:r>
          </a:p>
        </p:txBody>
      </p:sp>
    </p:spTree>
    <p:extLst>
      <p:ext uri="{BB962C8B-B14F-4D97-AF65-F5344CB8AC3E}">
        <p14:creationId xmlns:p14="http://schemas.microsoft.com/office/powerpoint/2010/main" val="1755637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0E59263-8CFF-F06A-23F6-53D7A3EEB72B}"/>
              </a:ext>
            </a:extLst>
          </p:cNvPr>
          <p:cNvGrpSpPr/>
          <p:nvPr/>
        </p:nvGrpSpPr>
        <p:grpSpPr>
          <a:xfrm>
            <a:off x="6945329" y="862992"/>
            <a:ext cx="3701699" cy="4825661"/>
            <a:chOff x="1286014" y="949160"/>
            <a:chExt cx="3201534" cy="4027372"/>
          </a:xfrm>
        </p:grpSpPr>
        <p:pic>
          <p:nvPicPr>
            <p:cNvPr id="7" name="Picture 13" descr="Map&#10;&#10;Description automatically generated">
              <a:extLst>
                <a:ext uri="{FF2B5EF4-FFF2-40B4-BE49-F238E27FC236}">
                  <a16:creationId xmlns:a16="http://schemas.microsoft.com/office/drawing/2014/main" id="{68FDF281-7EB7-5957-A7DD-B4CDA4D47825}"/>
                </a:ext>
              </a:extLst>
            </p:cNvPr>
            <p:cNvPicPr>
              <a:picLocks noChangeAspect="1"/>
            </p:cNvPicPr>
            <p:nvPr/>
          </p:nvPicPr>
          <p:blipFill rotWithShape="1">
            <a:blip r:embed="rId4"/>
            <a:srcRect l="6103" t="8806" r="44660" b="3327"/>
            <a:stretch/>
          </p:blipFill>
          <p:spPr>
            <a:xfrm>
              <a:off x="1286014" y="949160"/>
              <a:ext cx="3201534" cy="4027372"/>
            </a:xfrm>
            <a:prstGeom prst="rect">
              <a:avLst/>
            </a:prstGeom>
          </p:spPr>
        </p:pic>
        <p:sp>
          <p:nvSpPr>
            <p:cNvPr id="9" name="TextBox 8">
              <a:extLst>
                <a:ext uri="{FF2B5EF4-FFF2-40B4-BE49-F238E27FC236}">
                  <a16:creationId xmlns:a16="http://schemas.microsoft.com/office/drawing/2014/main" id="{E76AEB1E-C45F-9E5B-F890-952FD98B29B4}"/>
                </a:ext>
              </a:extLst>
            </p:cNvPr>
            <p:cNvSpPr txBox="1"/>
            <p:nvPr/>
          </p:nvSpPr>
          <p:spPr>
            <a:xfrm>
              <a:off x="3296316" y="4493193"/>
              <a:ext cx="901349" cy="21544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tx1">
                      <a:lumMod val="75000"/>
                      <a:lumOff val="25000"/>
                    </a:schemeClr>
                  </a:solidFill>
                  <a:latin typeface="Century Gothic"/>
                  <a:cs typeface="Calibri"/>
                </a:rPr>
                <a:t>0           5km </a:t>
              </a:r>
              <a:endParaRPr lang="en-US" sz="800">
                <a:solidFill>
                  <a:schemeClr val="tx1">
                    <a:lumMod val="75000"/>
                    <a:lumOff val="25000"/>
                  </a:schemeClr>
                </a:solidFill>
                <a:latin typeface="Century Gothic"/>
              </a:endParaRPr>
            </a:p>
          </p:txBody>
        </p:sp>
        <p:pic>
          <p:nvPicPr>
            <p:cNvPr id="19" name="Picture 48">
              <a:extLst>
                <a:ext uri="{FF2B5EF4-FFF2-40B4-BE49-F238E27FC236}">
                  <a16:creationId xmlns:a16="http://schemas.microsoft.com/office/drawing/2014/main" id="{25FA4797-BACF-A884-BF9F-8D75AF53B0E9}"/>
                </a:ext>
              </a:extLst>
            </p:cNvPr>
            <p:cNvPicPr>
              <a:picLocks noChangeAspect="1"/>
            </p:cNvPicPr>
            <p:nvPr/>
          </p:nvPicPr>
          <p:blipFill>
            <a:blip r:embed="rId5"/>
            <a:stretch>
              <a:fillRect/>
            </a:stretch>
          </p:blipFill>
          <p:spPr>
            <a:xfrm>
              <a:off x="3388893" y="4661290"/>
              <a:ext cx="578572" cy="147145"/>
            </a:xfrm>
            <a:prstGeom prst="rect">
              <a:avLst/>
            </a:prstGeom>
          </p:spPr>
        </p:pic>
      </p:grpSp>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pic>
        <p:nvPicPr>
          <p:cNvPr id="11" name="Picture 9" descr="A picture containing arrow&#10;&#10;Description automatically generated">
            <a:extLst>
              <a:ext uri="{FF2B5EF4-FFF2-40B4-BE49-F238E27FC236}">
                <a16:creationId xmlns:a16="http://schemas.microsoft.com/office/drawing/2014/main" id="{535CEC72-F54A-6865-2116-BF42AD87252B}"/>
              </a:ext>
            </a:extLst>
          </p:cNvPr>
          <p:cNvPicPr>
            <a:picLocks noChangeAspect="1"/>
          </p:cNvPicPr>
          <p:nvPr/>
        </p:nvPicPr>
        <p:blipFill>
          <a:blip r:embed="rId6"/>
          <a:stretch>
            <a:fillRect/>
          </a:stretch>
        </p:blipFill>
        <p:spPr>
          <a:xfrm>
            <a:off x="9984594" y="4592189"/>
            <a:ext cx="265449" cy="422255"/>
          </a:xfrm>
          <a:prstGeom prst="rect">
            <a:avLst/>
          </a:prstGeom>
        </p:spPr>
      </p:pic>
      <p:grpSp>
        <p:nvGrpSpPr>
          <p:cNvPr id="21" name="Group 20">
            <a:extLst>
              <a:ext uri="{FF2B5EF4-FFF2-40B4-BE49-F238E27FC236}">
                <a16:creationId xmlns:a16="http://schemas.microsoft.com/office/drawing/2014/main" id="{ABC7D76A-693F-6D70-B0F4-828F9A6CFF5E}"/>
              </a:ext>
            </a:extLst>
          </p:cNvPr>
          <p:cNvGrpSpPr/>
          <p:nvPr/>
        </p:nvGrpSpPr>
        <p:grpSpPr>
          <a:xfrm>
            <a:off x="6530579" y="3135312"/>
            <a:ext cx="1459419" cy="1132207"/>
            <a:chOff x="405000" y="2660760"/>
            <a:chExt cx="1379017" cy="1073778"/>
          </a:xfrm>
        </p:grpSpPr>
        <p:pic>
          <p:nvPicPr>
            <p:cNvPr id="13" name="Picture 18" descr="Map&#10;&#10;Description automatically generated">
              <a:extLst>
                <a:ext uri="{FF2B5EF4-FFF2-40B4-BE49-F238E27FC236}">
                  <a16:creationId xmlns:a16="http://schemas.microsoft.com/office/drawing/2014/main" id="{7A73718C-C749-5E92-1715-248661A97224}"/>
                </a:ext>
              </a:extLst>
            </p:cNvPr>
            <p:cNvPicPr>
              <a:picLocks noChangeAspect="1"/>
            </p:cNvPicPr>
            <p:nvPr/>
          </p:nvPicPr>
          <p:blipFill rotWithShape="1">
            <a:blip r:embed="rId4"/>
            <a:srcRect l="58524" t="32755" r="27189" b="50759"/>
            <a:stretch/>
          </p:blipFill>
          <p:spPr>
            <a:xfrm>
              <a:off x="405000" y="2869756"/>
              <a:ext cx="1365096" cy="860059"/>
            </a:xfrm>
            <a:prstGeom prst="rect">
              <a:avLst/>
            </a:prstGeom>
          </p:spPr>
        </p:pic>
        <p:sp>
          <p:nvSpPr>
            <p:cNvPr id="17" name="TextBox 16">
              <a:extLst>
                <a:ext uri="{FF2B5EF4-FFF2-40B4-BE49-F238E27FC236}">
                  <a16:creationId xmlns:a16="http://schemas.microsoft.com/office/drawing/2014/main" id="{E8B01EA0-D5DA-03A1-BC1A-A3E9A7A123A6}"/>
                </a:ext>
              </a:extLst>
            </p:cNvPr>
            <p:cNvSpPr txBox="1"/>
            <p:nvPr/>
          </p:nvSpPr>
          <p:spPr>
            <a:xfrm>
              <a:off x="414965" y="2660760"/>
              <a:ext cx="136527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tx1">
                      <a:lumMod val="75000"/>
                      <a:lumOff val="25000"/>
                    </a:schemeClr>
                  </a:solidFill>
                  <a:latin typeface="Century Gothic"/>
                  <a:cs typeface="Calibri"/>
                </a:rPr>
                <a:t>Soil flow (mm)</a:t>
              </a:r>
              <a:endParaRPr lang="en-US" sz="900">
                <a:solidFill>
                  <a:schemeClr val="tx1">
                    <a:lumMod val="75000"/>
                    <a:lumOff val="25000"/>
                  </a:schemeClr>
                </a:solidFill>
                <a:latin typeface="Century Gothic"/>
              </a:endParaRPr>
            </a:p>
          </p:txBody>
        </p:sp>
        <p:sp>
          <p:nvSpPr>
            <p:cNvPr id="15" name="TextBox 14">
              <a:extLst>
                <a:ext uri="{FF2B5EF4-FFF2-40B4-BE49-F238E27FC236}">
                  <a16:creationId xmlns:a16="http://schemas.microsoft.com/office/drawing/2014/main" id="{9F65150A-B2A4-F13E-C6C4-599B5C0AE7CE}"/>
                </a:ext>
              </a:extLst>
            </p:cNvPr>
            <p:cNvSpPr txBox="1"/>
            <p:nvPr/>
          </p:nvSpPr>
          <p:spPr>
            <a:xfrm>
              <a:off x="788012" y="2834292"/>
              <a:ext cx="996005" cy="900246"/>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chemeClr val="tx1">
                      <a:lumMod val="75000"/>
                      <a:lumOff val="25000"/>
                    </a:schemeClr>
                  </a:solidFill>
                  <a:latin typeface="Century Gothic"/>
                </a:rPr>
                <a:t>0.0 - 9.2</a:t>
              </a:r>
            </a:p>
            <a:p>
              <a:r>
                <a:rPr lang="en-US" sz="1050">
                  <a:solidFill>
                    <a:schemeClr val="tx1">
                      <a:lumMod val="75000"/>
                      <a:lumOff val="25000"/>
                    </a:schemeClr>
                  </a:solidFill>
                  <a:latin typeface="Century Gothic"/>
                </a:rPr>
                <a:t>9.2 - 35.7</a:t>
              </a:r>
            </a:p>
            <a:p>
              <a:r>
                <a:rPr lang="en-US" sz="1050">
                  <a:solidFill>
                    <a:schemeClr val="tx1">
                      <a:lumMod val="75000"/>
                      <a:lumOff val="25000"/>
                    </a:schemeClr>
                  </a:solidFill>
                  <a:latin typeface="Century Gothic"/>
                </a:rPr>
                <a:t>35.7 - 88.9</a:t>
              </a:r>
            </a:p>
            <a:p>
              <a:r>
                <a:rPr lang="en-US" sz="1050">
                  <a:solidFill>
                    <a:schemeClr val="tx1">
                      <a:lumMod val="75000"/>
                      <a:lumOff val="25000"/>
                    </a:schemeClr>
                  </a:solidFill>
                  <a:latin typeface="Century Gothic"/>
                </a:rPr>
                <a:t>88.9 - 274.1</a:t>
              </a:r>
            </a:p>
            <a:p>
              <a:r>
                <a:rPr lang="en-US" sz="1050">
                  <a:solidFill>
                    <a:schemeClr val="tx1">
                      <a:lumMod val="75000"/>
                      <a:lumOff val="25000"/>
                    </a:schemeClr>
                  </a:solidFill>
                  <a:latin typeface="Century Gothic"/>
                </a:rPr>
                <a:t>274.1 - 690.0</a:t>
              </a:r>
            </a:p>
          </p:txBody>
        </p:sp>
      </p:grpSp>
      <p:sp>
        <p:nvSpPr>
          <p:cNvPr id="16" name="Title 1">
            <a:extLst>
              <a:ext uri="{FF2B5EF4-FFF2-40B4-BE49-F238E27FC236}">
                <a16:creationId xmlns:a16="http://schemas.microsoft.com/office/drawing/2014/main" id="{C59A6AAE-18EC-85FE-FBA3-CAFF7537A6C5}"/>
              </a:ext>
            </a:extLst>
          </p:cNvPr>
          <p:cNvSpPr txBox="1">
            <a:spLocks/>
          </p:cNvSpPr>
          <p:nvPr/>
        </p:nvSpPr>
        <p:spPr>
          <a:xfrm>
            <a:off x="894244" y="1470652"/>
            <a:ext cx="5444210" cy="1958348"/>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3200" b="1">
                <a:solidFill>
                  <a:srgbClr val="BB9F06"/>
                </a:solidFill>
                <a:latin typeface="Century Gothic"/>
                <a:cs typeface="Calibri"/>
              </a:rPr>
              <a:t>SWAT+</a:t>
            </a:r>
            <a:endParaRPr lang="en-US" sz="3200">
              <a:solidFill>
                <a:srgbClr val="3B3838"/>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The model provides </a:t>
            </a:r>
            <a:r>
              <a:rPr lang="en-US" sz="2000" b="1">
                <a:solidFill>
                  <a:srgbClr val="E9806E"/>
                </a:solidFill>
                <a:latin typeface="Century Gothic"/>
                <a:cs typeface="Calibri Light"/>
              </a:rPr>
              <a:t>high resolution analysis</a:t>
            </a:r>
            <a:r>
              <a:rPr lang="en-US" sz="2000">
                <a:solidFill>
                  <a:schemeClr val="tx1">
                    <a:lumMod val="75000"/>
                    <a:lumOff val="25000"/>
                  </a:schemeClr>
                </a:solidFill>
                <a:latin typeface="Century Gothic"/>
                <a:cs typeface="Calibri Light"/>
              </a:rPr>
              <a:t> with limited gauge data</a:t>
            </a:r>
          </a:p>
          <a:p>
            <a:pPr marL="285750" indent="-28575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Visualizes </a:t>
            </a:r>
            <a:r>
              <a:rPr lang="en-US" sz="2000" b="1">
                <a:solidFill>
                  <a:srgbClr val="E9806E"/>
                </a:solidFill>
                <a:latin typeface="Century Gothic"/>
                <a:cs typeface="Calibri Light"/>
              </a:rPr>
              <a:t>sediment flow </a:t>
            </a:r>
            <a:r>
              <a:rPr lang="en-US" sz="2000">
                <a:solidFill>
                  <a:schemeClr val="tx1">
                    <a:lumMod val="75000"/>
                    <a:lumOff val="25000"/>
                  </a:schemeClr>
                </a:solidFill>
                <a:latin typeface="Century Gothic"/>
                <a:cs typeface="Calibri Light"/>
              </a:rPr>
              <a:t>and identifies specific regions of issue</a:t>
            </a:r>
          </a:p>
          <a:p>
            <a:pPr marL="285750" indent="-28575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Lack of sufficient observed data resulted in model uncertainties</a:t>
            </a:r>
          </a:p>
        </p:txBody>
      </p:sp>
    </p:spTree>
    <p:extLst>
      <p:ext uri="{BB962C8B-B14F-4D97-AF65-F5344CB8AC3E}">
        <p14:creationId xmlns:p14="http://schemas.microsoft.com/office/powerpoint/2010/main" val="21359426"/>
      </p:ext>
    </p:extLst>
  </p:cSld>
  <p:clrMapOvr>
    <a:masterClrMapping/>
  </p:clrMapOvr>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A5586-81A6-49FE-B90C-2AF25C41678E}"/>
              </a:ext>
            </a:extLst>
          </p:cNvPr>
          <p:cNvSpPr txBox="1">
            <a:spLocks/>
          </p:cNvSpPr>
          <p:nvPr/>
        </p:nvSpPr>
        <p:spPr>
          <a:xfrm>
            <a:off x="4935985" y="1163053"/>
            <a:ext cx="5860311" cy="2265947"/>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3200" b="1">
                <a:solidFill>
                  <a:srgbClr val="BB9F06"/>
                </a:solidFill>
                <a:latin typeface="Century Gothic"/>
                <a:cs typeface="Calibri"/>
              </a:rPr>
              <a:t>Sediment RS</a:t>
            </a:r>
            <a:endParaRPr lang="en-US" sz="32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Remote sensing provides </a:t>
            </a:r>
            <a:r>
              <a:rPr lang="en-US" sz="2000" b="1">
                <a:solidFill>
                  <a:srgbClr val="E9806E"/>
                </a:solidFill>
                <a:latin typeface="Century Gothic"/>
                <a:cs typeface="Calibri Light"/>
              </a:rPr>
              <a:t>reliable spatial turbidity measurements </a:t>
            </a:r>
            <a:r>
              <a:rPr lang="en-US" sz="2000">
                <a:solidFill>
                  <a:schemeClr val="tx1">
                    <a:lumMod val="75000"/>
                    <a:lumOff val="25000"/>
                  </a:schemeClr>
                </a:solidFill>
                <a:latin typeface="Century Gothic"/>
                <a:cs typeface="Calibri Light"/>
              </a:rPr>
              <a:t>for the Shoshone River</a:t>
            </a:r>
          </a:p>
          <a:p>
            <a:pPr marL="285750" indent="-28575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b="1">
                <a:solidFill>
                  <a:srgbClr val="E9806E"/>
                </a:solidFill>
                <a:latin typeface="Century Gothic"/>
                <a:cs typeface="Calibri Light"/>
              </a:rPr>
              <a:t>Penney Gulch,</a:t>
            </a:r>
            <a:r>
              <a:rPr lang="en-US" sz="2000">
                <a:solidFill>
                  <a:srgbClr val="E9806E"/>
                </a:solidFill>
                <a:latin typeface="Century Gothic"/>
                <a:cs typeface="Calibri Light"/>
              </a:rPr>
              <a:t> </a:t>
            </a:r>
            <a:r>
              <a:rPr lang="en-US" sz="2000" b="1">
                <a:solidFill>
                  <a:srgbClr val="E9806E"/>
                </a:solidFill>
                <a:latin typeface="Century Gothic"/>
                <a:cs typeface="Calibri Light"/>
              </a:rPr>
              <a:t>Sulphur Creek </a:t>
            </a:r>
            <a:r>
              <a:rPr lang="en-US" sz="2000">
                <a:solidFill>
                  <a:schemeClr val="tx1">
                    <a:lumMod val="75000"/>
                    <a:lumOff val="25000"/>
                  </a:schemeClr>
                </a:solidFill>
                <a:latin typeface="Century Gothic"/>
                <a:cs typeface="Calibri Light"/>
              </a:rPr>
              <a:t>and </a:t>
            </a:r>
            <a:r>
              <a:rPr lang="en-US" sz="2000" b="1">
                <a:solidFill>
                  <a:srgbClr val="E9806E"/>
                </a:solidFill>
                <a:latin typeface="Century Gothic"/>
                <a:cs typeface="Calibri Light"/>
              </a:rPr>
              <a:t>Dry Creek </a:t>
            </a:r>
            <a:r>
              <a:rPr lang="en-US" sz="2000">
                <a:solidFill>
                  <a:schemeClr val="tx1">
                    <a:lumMod val="75000"/>
                    <a:lumOff val="25000"/>
                  </a:schemeClr>
                </a:solidFill>
                <a:latin typeface="Century Gothic"/>
                <a:cs typeface="Calibri Light"/>
              </a:rPr>
              <a:t>had the largest plumes</a:t>
            </a:r>
          </a:p>
          <a:p>
            <a:pPr marL="285750" indent="-28575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Both machine learning and Calibration perform well but </a:t>
            </a:r>
            <a:r>
              <a:rPr lang="en-US" sz="2000" b="1">
                <a:solidFill>
                  <a:srgbClr val="E9806E"/>
                </a:solidFill>
                <a:latin typeface="Century Gothic"/>
                <a:cs typeface="Calibri Light"/>
              </a:rPr>
              <a:t>ML perform slightly better than calibration</a:t>
            </a:r>
            <a:endParaRPr lang="en-US" sz="2000">
              <a:solidFill>
                <a:srgbClr val="E9806E"/>
              </a:solidFill>
              <a:latin typeface="Century Gothic"/>
              <a:cs typeface="Calibri Light"/>
            </a:endParaRPr>
          </a:p>
        </p:txBody>
      </p:sp>
      <p:sp>
        <p:nvSpPr>
          <p:cNvPr id="3" name="Title 1">
            <a:extLst>
              <a:ext uri="{FF2B5EF4-FFF2-40B4-BE49-F238E27FC236}">
                <a16:creationId xmlns:a16="http://schemas.microsoft.com/office/drawing/2014/main" id="{EC1B923C-CFA8-5EE0-6FFD-CCDBB4691D5A}"/>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pic>
        <p:nvPicPr>
          <p:cNvPr id="4" name="Picture 4">
            <a:extLst>
              <a:ext uri="{FF2B5EF4-FFF2-40B4-BE49-F238E27FC236}">
                <a16:creationId xmlns:a16="http://schemas.microsoft.com/office/drawing/2014/main" id="{5FE8993B-533B-A5A7-A8D0-9734A3654412}"/>
              </a:ext>
            </a:extLst>
          </p:cNvPr>
          <p:cNvPicPr>
            <a:picLocks noChangeAspect="1"/>
          </p:cNvPicPr>
          <p:nvPr/>
        </p:nvPicPr>
        <p:blipFill>
          <a:blip r:embed="rId3"/>
          <a:stretch>
            <a:fillRect/>
          </a:stretch>
        </p:blipFill>
        <p:spPr>
          <a:xfrm>
            <a:off x="1546625" y="1095623"/>
            <a:ext cx="2535975" cy="4872457"/>
          </a:xfrm>
          <a:prstGeom prst="rect">
            <a:avLst/>
          </a:prstGeom>
        </p:spPr>
      </p:pic>
      <p:pic>
        <p:nvPicPr>
          <p:cNvPr id="5" name="Picture 9" descr="A picture containing arrow&#10;&#10;Description automatically generated">
            <a:extLst>
              <a:ext uri="{FF2B5EF4-FFF2-40B4-BE49-F238E27FC236}">
                <a16:creationId xmlns:a16="http://schemas.microsoft.com/office/drawing/2014/main" id="{5E72C227-EDAC-D5CB-B718-3A591CEC7F3A}"/>
              </a:ext>
            </a:extLst>
          </p:cNvPr>
          <p:cNvPicPr>
            <a:picLocks noChangeAspect="1"/>
          </p:cNvPicPr>
          <p:nvPr/>
        </p:nvPicPr>
        <p:blipFill>
          <a:blip r:embed="rId4"/>
          <a:stretch>
            <a:fillRect/>
          </a:stretch>
        </p:blipFill>
        <p:spPr>
          <a:xfrm>
            <a:off x="3817977" y="5580793"/>
            <a:ext cx="250825" cy="398992"/>
          </a:xfrm>
          <a:prstGeom prst="rect">
            <a:avLst/>
          </a:prstGeom>
        </p:spPr>
      </p:pic>
    </p:spTree>
    <p:extLst>
      <p:ext uri="{BB962C8B-B14F-4D97-AF65-F5344CB8AC3E}">
        <p14:creationId xmlns:p14="http://schemas.microsoft.com/office/powerpoint/2010/main" val="3677036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pic>
        <p:nvPicPr>
          <p:cNvPr id="6" name="Picture 5" descr="Chart, map&#10;&#10;Description automatically generated">
            <a:extLst>
              <a:ext uri="{FF2B5EF4-FFF2-40B4-BE49-F238E27FC236}">
                <a16:creationId xmlns:a16="http://schemas.microsoft.com/office/drawing/2014/main" id="{43133B6F-0123-2A67-F2D2-15EC55CDD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4267" y="1040434"/>
            <a:ext cx="3557486" cy="4478817"/>
          </a:xfrm>
          <a:prstGeom prst="rect">
            <a:avLst/>
          </a:prstGeom>
        </p:spPr>
      </p:pic>
      <p:sp>
        <p:nvSpPr>
          <p:cNvPr id="7" name="Title 1">
            <a:extLst>
              <a:ext uri="{FF2B5EF4-FFF2-40B4-BE49-F238E27FC236}">
                <a16:creationId xmlns:a16="http://schemas.microsoft.com/office/drawing/2014/main" id="{07E7C9D7-6C22-FFBF-B662-01F11562C68E}"/>
              </a:ext>
            </a:extLst>
          </p:cNvPr>
          <p:cNvSpPr txBox="1">
            <a:spLocks/>
          </p:cNvSpPr>
          <p:nvPr/>
        </p:nvSpPr>
        <p:spPr>
          <a:xfrm>
            <a:off x="649285" y="1488556"/>
            <a:ext cx="7058838" cy="352661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3200" b="1">
                <a:solidFill>
                  <a:srgbClr val="BB9F06"/>
                </a:solidFill>
                <a:latin typeface="Century Gothic"/>
                <a:cs typeface="Calibri"/>
              </a:rPr>
              <a:t>Snow Cover TS</a:t>
            </a:r>
          </a:p>
          <a:p>
            <a:pPr marL="285750" indent="-285750">
              <a:spcBef>
                <a:spcPts val="1000"/>
              </a:spcBef>
              <a:buClr>
                <a:srgbClr val="4DAEB3"/>
              </a:buClr>
              <a:buFont typeface="Arial"/>
              <a:buChar char="•"/>
            </a:pPr>
            <a:r>
              <a:rPr lang="en-US" sz="2000">
                <a:solidFill>
                  <a:srgbClr val="3B3838"/>
                </a:solidFill>
                <a:latin typeface="Century Gothic"/>
                <a:cs typeface="Calibri Light"/>
              </a:rPr>
              <a:t>Provides visual representation of</a:t>
            </a:r>
            <a:r>
              <a:rPr lang="en-US" sz="2000" b="1">
                <a:solidFill>
                  <a:srgbClr val="E9806E"/>
                </a:solidFill>
                <a:latin typeface="Century Gothic"/>
                <a:cs typeface="Calibri Light"/>
              </a:rPr>
              <a:t> relationships between hydrologic variables</a:t>
            </a:r>
            <a:r>
              <a:rPr lang="en-US" sz="2000">
                <a:solidFill>
                  <a:srgbClr val="3B3838"/>
                </a:solidFill>
                <a:latin typeface="Century Gothic"/>
                <a:cs typeface="Calibri Light"/>
              </a:rPr>
              <a:t>, including the influence of snow cover/snow melt</a:t>
            </a:r>
          </a:p>
          <a:p>
            <a:pPr marL="285750" indent="-285750">
              <a:spcBef>
                <a:spcPts val="1000"/>
              </a:spcBef>
              <a:buClr>
                <a:srgbClr val="4DAEB3"/>
              </a:buClr>
              <a:buFont typeface="Arial"/>
              <a:buChar char="•"/>
            </a:pPr>
            <a:endParaRPr lang="en-US" sz="2000">
              <a:solidFill>
                <a:srgbClr val="000000"/>
              </a:solidFill>
              <a:latin typeface="Century Gothic"/>
              <a:cs typeface="Calibri"/>
            </a:endParaRPr>
          </a:p>
          <a:p>
            <a:pPr marL="285750" indent="-285750">
              <a:spcBef>
                <a:spcPts val="1000"/>
              </a:spcBef>
              <a:buClr>
                <a:srgbClr val="4DAEB3"/>
              </a:buClr>
              <a:buFont typeface="Arial"/>
              <a:buChar char="•"/>
            </a:pPr>
            <a:r>
              <a:rPr lang="en-US" sz="2000">
                <a:solidFill>
                  <a:srgbClr val="404040"/>
                </a:solidFill>
                <a:latin typeface="Century Gothic"/>
                <a:cs typeface="Calibri Light"/>
              </a:rPr>
              <a:t>Correlation between trends in snow cover with other factors that</a:t>
            </a:r>
            <a:r>
              <a:rPr lang="en-US" sz="2000" b="1">
                <a:solidFill>
                  <a:srgbClr val="236F99"/>
                </a:solidFill>
                <a:latin typeface="Century Gothic"/>
                <a:cs typeface="Calibri Light"/>
              </a:rPr>
              <a:t> </a:t>
            </a:r>
            <a:r>
              <a:rPr lang="en-US" sz="2000" b="1">
                <a:solidFill>
                  <a:srgbClr val="E9806E"/>
                </a:solidFill>
                <a:latin typeface="Century Gothic"/>
                <a:cs typeface="Calibri Light"/>
              </a:rPr>
              <a:t>influence sediment transport</a:t>
            </a:r>
          </a:p>
          <a:p>
            <a:pPr marL="285750" indent="-285750">
              <a:spcBef>
                <a:spcPts val="1000"/>
              </a:spcBef>
              <a:buClr>
                <a:srgbClr val="4DAEB3"/>
              </a:buClr>
              <a:buFont typeface="Arial"/>
              <a:buChar char="•"/>
            </a:pPr>
            <a:endParaRPr lang="en-US" sz="2000" b="1">
              <a:solidFill>
                <a:srgbClr val="E9806E"/>
              </a:solidFill>
              <a:latin typeface="Century Gothic"/>
              <a:cs typeface="Calibri Light"/>
            </a:endParaRPr>
          </a:p>
          <a:p>
            <a:pPr marL="285750" indent="-285750">
              <a:spcBef>
                <a:spcPts val="1000"/>
              </a:spcBef>
              <a:buClr>
                <a:srgbClr val="4DAEB3"/>
              </a:buClr>
              <a:buFont typeface="Arial"/>
              <a:buChar char="•"/>
            </a:pPr>
            <a:r>
              <a:rPr lang="en-US" sz="2000">
                <a:solidFill>
                  <a:schemeClr val="tx1">
                    <a:lumMod val="75000"/>
                    <a:lumOff val="25000"/>
                  </a:schemeClr>
                </a:solidFill>
                <a:latin typeface="Century Gothic"/>
                <a:cs typeface="Calibri Light"/>
              </a:rPr>
              <a:t>Use of remote sensing to</a:t>
            </a:r>
            <a:r>
              <a:rPr lang="en-US" sz="2000" b="1">
                <a:solidFill>
                  <a:srgbClr val="E9806E"/>
                </a:solidFill>
                <a:latin typeface="Century Gothic"/>
                <a:cs typeface="Calibri Light"/>
              </a:rPr>
              <a:t> quantify snow cover extent</a:t>
            </a:r>
          </a:p>
          <a:p>
            <a:pPr marL="285750" indent="-285750">
              <a:spcBef>
                <a:spcPts val="1000"/>
              </a:spcBef>
              <a:buClr>
                <a:srgbClr val="4DAEB3"/>
              </a:buClr>
              <a:buFont typeface="Arial"/>
              <a:buChar char="•"/>
            </a:pPr>
            <a:endParaRPr lang="en-US" sz="2000" b="1">
              <a:solidFill>
                <a:srgbClr val="E9806E"/>
              </a:solidFill>
              <a:latin typeface="Century Gothic"/>
              <a:cs typeface="Calibri Light"/>
            </a:endParaRPr>
          </a:p>
          <a:p>
            <a:pPr marL="285750" indent="-285750">
              <a:spcBef>
                <a:spcPts val="1000"/>
              </a:spcBef>
              <a:buClr>
                <a:srgbClr val="4DAEB3"/>
              </a:buClr>
              <a:buFont typeface="Arial"/>
              <a:buChar char="•"/>
            </a:pPr>
            <a:endParaRPr lang="en-US">
              <a:solidFill>
                <a:srgbClr val="404040"/>
              </a:solidFill>
              <a:latin typeface="Century Gothic"/>
              <a:cs typeface="Calibri Light"/>
            </a:endParaRPr>
          </a:p>
        </p:txBody>
      </p:sp>
      <p:pic>
        <p:nvPicPr>
          <p:cNvPr id="4" name="Picture 9" descr="A picture containing arrow&#10;&#10;Description automatically generated">
            <a:extLst>
              <a:ext uri="{FF2B5EF4-FFF2-40B4-BE49-F238E27FC236}">
                <a16:creationId xmlns:a16="http://schemas.microsoft.com/office/drawing/2014/main" id="{66041020-765B-D8D5-A409-30BDE1360C0C}"/>
              </a:ext>
            </a:extLst>
          </p:cNvPr>
          <p:cNvPicPr>
            <a:picLocks noChangeAspect="1"/>
          </p:cNvPicPr>
          <p:nvPr/>
        </p:nvPicPr>
        <p:blipFill>
          <a:blip r:embed="rId4"/>
          <a:stretch>
            <a:fillRect/>
          </a:stretch>
        </p:blipFill>
        <p:spPr>
          <a:xfrm>
            <a:off x="10430252" y="4924247"/>
            <a:ext cx="250825" cy="398992"/>
          </a:xfrm>
          <a:prstGeom prst="rect">
            <a:avLst/>
          </a:prstGeom>
        </p:spPr>
      </p:pic>
    </p:spTree>
    <p:extLst>
      <p:ext uri="{BB962C8B-B14F-4D97-AF65-F5344CB8AC3E}">
        <p14:creationId xmlns:p14="http://schemas.microsoft.com/office/powerpoint/2010/main" val="23046685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ap&#10;&#10;Description automatically generated">
            <a:extLst>
              <a:ext uri="{FF2B5EF4-FFF2-40B4-BE49-F238E27FC236}">
                <a16:creationId xmlns:a16="http://schemas.microsoft.com/office/drawing/2014/main" id="{7A3ABFDA-65C4-4D55-9E06-F772510848E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284" t="14534" r="8933" b="8211"/>
          <a:stretch/>
        </p:blipFill>
        <p:spPr>
          <a:xfrm>
            <a:off x="103838" y="1333577"/>
            <a:ext cx="5322421" cy="4830001"/>
          </a:xfrm>
          <a:prstGeom prst="rect">
            <a:avLst/>
          </a:prstGeom>
        </p:spPr>
      </p:pic>
      <p:grpSp>
        <p:nvGrpSpPr>
          <p:cNvPr id="7" name="Group 6">
            <a:extLst>
              <a:ext uri="{FF2B5EF4-FFF2-40B4-BE49-F238E27FC236}">
                <a16:creationId xmlns:a16="http://schemas.microsoft.com/office/drawing/2014/main" id="{40A59A9B-27B0-8B33-4E12-CB6C502E75A3}"/>
              </a:ext>
            </a:extLst>
          </p:cNvPr>
          <p:cNvGrpSpPr/>
          <p:nvPr/>
        </p:nvGrpSpPr>
        <p:grpSpPr>
          <a:xfrm>
            <a:off x="4048517" y="5942753"/>
            <a:ext cx="461477" cy="655230"/>
            <a:chOff x="10617169" y="5747917"/>
            <a:chExt cx="461477" cy="655230"/>
          </a:xfrm>
        </p:grpSpPr>
        <p:sp>
          <p:nvSpPr>
            <p:cNvPr id="8" name="TextBox 7">
              <a:extLst>
                <a:ext uri="{FF2B5EF4-FFF2-40B4-BE49-F238E27FC236}">
                  <a16:creationId xmlns:a16="http://schemas.microsoft.com/office/drawing/2014/main" id="{758ED2E5-F3E5-2557-1DC2-DA2405ED36E8}"/>
                </a:ext>
              </a:extLst>
            </p:cNvPr>
            <p:cNvSpPr txBox="1"/>
            <p:nvPr/>
          </p:nvSpPr>
          <p:spPr>
            <a:xfrm>
              <a:off x="10673093" y="6033815"/>
              <a:ext cx="315231" cy="369332"/>
            </a:xfrm>
            <a:prstGeom prst="rect">
              <a:avLst/>
            </a:prstGeom>
            <a:noFill/>
          </p:spPr>
          <p:txBody>
            <a:bodyPr wrap="square" rtlCol="0">
              <a:spAutoFit/>
            </a:bodyPr>
            <a:lstStyle/>
            <a:p>
              <a:pPr>
                <a:spcAft>
                  <a:spcPts val="158"/>
                </a:spcAft>
              </a:pPr>
              <a:r>
                <a:rPr lang="en-US">
                  <a:solidFill>
                    <a:schemeClr val="tx1">
                      <a:lumMod val="75000"/>
                      <a:lumOff val="25000"/>
                    </a:schemeClr>
                  </a:solidFill>
                  <a:latin typeface="Century Gothic" panose="020B0502020202020204" pitchFamily="34" charset="0"/>
                </a:rPr>
                <a:t>N</a:t>
              </a:r>
              <a:endParaRPr lang="en-US" sz="1260">
                <a:solidFill>
                  <a:schemeClr val="tx1">
                    <a:lumMod val="75000"/>
                    <a:lumOff val="25000"/>
                  </a:schemeClr>
                </a:solidFill>
                <a:latin typeface="Century Gothic" panose="020B0502020202020204" pitchFamily="34" charset="0"/>
              </a:endParaRPr>
            </a:p>
          </p:txBody>
        </p:sp>
        <p:pic>
          <p:nvPicPr>
            <p:cNvPr id="9" name="Picture 8" descr="A picture containing ax, range hood, vector graphics&#10;&#10;Description automatically generated">
              <a:extLst>
                <a:ext uri="{FF2B5EF4-FFF2-40B4-BE49-F238E27FC236}">
                  <a16:creationId xmlns:a16="http://schemas.microsoft.com/office/drawing/2014/main" id="{E91E74D6-8416-527E-2C1E-736179911A0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17169" y="5747917"/>
              <a:ext cx="461477" cy="397793"/>
            </a:xfrm>
            <a:prstGeom prst="rect">
              <a:avLst/>
            </a:prstGeom>
          </p:spPr>
        </p:pic>
      </p:grpSp>
      <p:grpSp>
        <p:nvGrpSpPr>
          <p:cNvPr id="10" name="Group 9">
            <a:extLst>
              <a:ext uri="{FF2B5EF4-FFF2-40B4-BE49-F238E27FC236}">
                <a16:creationId xmlns:a16="http://schemas.microsoft.com/office/drawing/2014/main" id="{4B3FA39C-F0EC-B17A-3B35-E01B76D9E092}"/>
              </a:ext>
            </a:extLst>
          </p:cNvPr>
          <p:cNvGrpSpPr/>
          <p:nvPr/>
        </p:nvGrpSpPr>
        <p:grpSpPr>
          <a:xfrm>
            <a:off x="2765048" y="6163538"/>
            <a:ext cx="1624562" cy="365945"/>
            <a:chOff x="9247685" y="6149155"/>
            <a:chExt cx="1624562" cy="365945"/>
          </a:xfrm>
        </p:grpSpPr>
        <p:pic>
          <p:nvPicPr>
            <p:cNvPr id="11" name="Picture 10" descr="Map&#10;&#10;Description automatically generated">
              <a:extLst>
                <a:ext uri="{FF2B5EF4-FFF2-40B4-BE49-F238E27FC236}">
                  <a16:creationId xmlns:a16="http://schemas.microsoft.com/office/drawing/2014/main" id="{C2B8A032-A828-647B-8B0E-3F00822DB9D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613" t="4614" r="83966" b="93297"/>
            <a:stretch/>
          </p:blipFill>
          <p:spPr>
            <a:xfrm>
              <a:off x="9258113" y="6384498"/>
              <a:ext cx="1085850" cy="130602"/>
            </a:xfrm>
            <a:prstGeom prst="rect">
              <a:avLst/>
            </a:prstGeom>
          </p:spPr>
        </p:pic>
        <p:sp>
          <p:nvSpPr>
            <p:cNvPr id="12" name="TextBox 11">
              <a:extLst>
                <a:ext uri="{FF2B5EF4-FFF2-40B4-BE49-F238E27FC236}">
                  <a16:creationId xmlns:a16="http://schemas.microsoft.com/office/drawing/2014/main" id="{98FDD0B9-C25A-5A33-6FE1-17C2F59776CC}"/>
                </a:ext>
              </a:extLst>
            </p:cNvPr>
            <p:cNvSpPr txBox="1"/>
            <p:nvPr/>
          </p:nvSpPr>
          <p:spPr>
            <a:xfrm>
              <a:off x="9247685" y="6149155"/>
              <a:ext cx="1624562" cy="253916"/>
            </a:xfrm>
            <a:prstGeom prst="rect">
              <a:avLst/>
            </a:prstGeom>
            <a:noFill/>
          </p:spPr>
          <p:txBody>
            <a:bodyPr wrap="square" rtlCol="0">
              <a:spAutoFit/>
            </a:bodyPr>
            <a:lstStyle/>
            <a:p>
              <a:pPr>
                <a:spcAft>
                  <a:spcPts val="158"/>
                </a:spcAft>
              </a:pPr>
              <a:r>
                <a:rPr lang="en-US" sz="1050">
                  <a:solidFill>
                    <a:schemeClr val="tx1">
                      <a:lumMod val="75000"/>
                      <a:lumOff val="25000"/>
                    </a:schemeClr>
                  </a:solidFill>
                  <a:latin typeface="Century Gothic" panose="020B0502020202020204" pitchFamily="34" charset="0"/>
                </a:rPr>
                <a:t>0        5km     10km</a:t>
              </a:r>
            </a:p>
          </p:txBody>
        </p:sp>
      </p:grpSp>
      <p:grpSp>
        <p:nvGrpSpPr>
          <p:cNvPr id="13" name="Group 12">
            <a:extLst>
              <a:ext uri="{FF2B5EF4-FFF2-40B4-BE49-F238E27FC236}">
                <a16:creationId xmlns:a16="http://schemas.microsoft.com/office/drawing/2014/main" id="{C3F8D310-7F86-36C7-AD35-8F3687A23D5C}"/>
              </a:ext>
            </a:extLst>
          </p:cNvPr>
          <p:cNvGrpSpPr/>
          <p:nvPr/>
        </p:nvGrpSpPr>
        <p:grpSpPr>
          <a:xfrm>
            <a:off x="94313" y="4388685"/>
            <a:ext cx="2475684" cy="1948482"/>
            <a:chOff x="10076185" y="3576810"/>
            <a:chExt cx="2475684" cy="1948482"/>
          </a:xfrm>
        </p:grpSpPr>
        <p:grpSp>
          <p:nvGrpSpPr>
            <p:cNvPr id="14" name="Group 13">
              <a:extLst>
                <a:ext uri="{FF2B5EF4-FFF2-40B4-BE49-F238E27FC236}">
                  <a16:creationId xmlns:a16="http://schemas.microsoft.com/office/drawing/2014/main" id="{AF59FC7F-2A26-7C60-72EA-6139514CA271}"/>
                </a:ext>
              </a:extLst>
            </p:cNvPr>
            <p:cNvGrpSpPr/>
            <p:nvPr/>
          </p:nvGrpSpPr>
          <p:grpSpPr>
            <a:xfrm>
              <a:off x="10184069" y="3576810"/>
              <a:ext cx="1632154" cy="1948482"/>
              <a:chOff x="10184069" y="3576810"/>
              <a:chExt cx="1632154" cy="1948482"/>
            </a:xfrm>
          </p:grpSpPr>
          <p:sp>
            <p:nvSpPr>
              <p:cNvPr id="16" name="TextBox 15">
                <a:extLst>
                  <a:ext uri="{FF2B5EF4-FFF2-40B4-BE49-F238E27FC236}">
                    <a16:creationId xmlns:a16="http://schemas.microsoft.com/office/drawing/2014/main" id="{FA4B7DA8-BAB8-B7ED-2B1B-909EB7EE0D83}"/>
                  </a:ext>
                </a:extLst>
              </p:cNvPr>
              <p:cNvSpPr txBox="1"/>
              <p:nvPr/>
            </p:nvSpPr>
            <p:spPr>
              <a:xfrm>
                <a:off x="10325919" y="3576810"/>
                <a:ext cx="1490304" cy="1948482"/>
              </a:xfrm>
              <a:prstGeom prst="rect">
                <a:avLst/>
              </a:prstGeom>
              <a:noFill/>
            </p:spPr>
            <p:txBody>
              <a:bodyPr wrap="square" rtlCol="0">
                <a:spAutoFit/>
              </a:bodyPr>
              <a:lstStyle/>
              <a:p>
                <a:pPr>
                  <a:spcAft>
                    <a:spcPts val="236"/>
                  </a:spcAft>
                </a:pPr>
                <a:r>
                  <a:rPr lang="en-US" sz="945">
                    <a:solidFill>
                      <a:schemeClr val="tx1">
                        <a:lumMod val="75000"/>
                        <a:lumOff val="25000"/>
                      </a:schemeClr>
                    </a:solidFill>
                    <a:latin typeface="Century Gothic" panose="020B0502020202020204" pitchFamily="34" charset="0"/>
                  </a:rPr>
                  <a:t>Cody, WY</a:t>
                </a:r>
              </a:p>
              <a:p>
                <a:pPr>
                  <a:spcAft>
                    <a:spcPts val="236"/>
                  </a:spcAft>
                </a:pPr>
                <a:r>
                  <a:rPr lang="en-US" sz="945">
                    <a:solidFill>
                      <a:schemeClr val="tx1">
                        <a:lumMod val="75000"/>
                        <a:lumOff val="25000"/>
                      </a:schemeClr>
                    </a:solidFill>
                    <a:latin typeface="Century Gothic" panose="020B0502020202020204" pitchFamily="34" charset="0"/>
                  </a:rPr>
                  <a:t>Buffalo Bill Dam</a:t>
                </a:r>
              </a:p>
              <a:p>
                <a:pPr>
                  <a:spcAft>
                    <a:spcPts val="236"/>
                  </a:spcAft>
                </a:pPr>
                <a:r>
                  <a:rPr lang="en-US" sz="945">
                    <a:solidFill>
                      <a:schemeClr val="tx1">
                        <a:lumMod val="75000"/>
                        <a:lumOff val="25000"/>
                      </a:schemeClr>
                    </a:solidFill>
                    <a:latin typeface="Century Gothic" panose="020B0502020202020204" pitchFamily="34" charset="0"/>
                  </a:rPr>
                  <a:t>Willwood Dam</a:t>
                </a:r>
              </a:p>
              <a:p>
                <a:pPr>
                  <a:spcAft>
                    <a:spcPts val="236"/>
                  </a:spcAft>
                </a:pPr>
                <a:r>
                  <a:rPr lang="en-US" sz="945">
                    <a:solidFill>
                      <a:schemeClr val="tx1">
                        <a:lumMod val="75000"/>
                        <a:lumOff val="25000"/>
                      </a:schemeClr>
                    </a:solidFill>
                    <a:latin typeface="Century Gothic" panose="020B0502020202020204" pitchFamily="34" charset="0"/>
                  </a:rPr>
                  <a:t>USGS Gage</a:t>
                </a:r>
              </a:p>
              <a:p>
                <a:pPr>
                  <a:spcAft>
                    <a:spcPts val="236"/>
                  </a:spcAft>
                </a:pPr>
                <a:r>
                  <a:rPr lang="en-US" sz="945">
                    <a:solidFill>
                      <a:schemeClr val="tx1">
                        <a:lumMod val="75000"/>
                        <a:lumOff val="25000"/>
                      </a:schemeClr>
                    </a:solidFill>
                    <a:latin typeface="Century Gothic" panose="020B0502020202020204" pitchFamily="34" charset="0"/>
                  </a:rPr>
                  <a:t>Shoshone River</a:t>
                </a:r>
              </a:p>
              <a:p>
                <a:pPr>
                  <a:spcAft>
                    <a:spcPts val="236"/>
                  </a:spcAft>
                </a:pPr>
                <a:r>
                  <a:rPr lang="en-US" sz="945">
                    <a:solidFill>
                      <a:schemeClr val="tx1">
                        <a:lumMod val="75000"/>
                        <a:lumOff val="25000"/>
                      </a:schemeClr>
                    </a:solidFill>
                    <a:latin typeface="Century Gothic" panose="020B0502020202020204" pitchFamily="34" charset="0"/>
                  </a:rPr>
                  <a:t>Major Tributaries</a:t>
                </a:r>
              </a:p>
              <a:p>
                <a:pPr>
                  <a:spcAft>
                    <a:spcPts val="236"/>
                  </a:spcAft>
                </a:pPr>
                <a:r>
                  <a:rPr lang="en-US" sz="945">
                    <a:solidFill>
                      <a:schemeClr val="tx1">
                        <a:lumMod val="75000"/>
                        <a:lumOff val="25000"/>
                      </a:schemeClr>
                    </a:solidFill>
                    <a:latin typeface="Century Gothic" panose="020B0502020202020204" pitchFamily="34" charset="0"/>
                  </a:rPr>
                  <a:t>Buffalo Bill Reservoir</a:t>
                </a:r>
              </a:p>
              <a:p>
                <a:pPr>
                  <a:spcAft>
                    <a:spcPts val="236"/>
                  </a:spcAft>
                </a:pPr>
                <a:endParaRPr lang="en-US" sz="945">
                  <a:solidFill>
                    <a:schemeClr val="tx1">
                      <a:lumMod val="75000"/>
                      <a:lumOff val="25000"/>
                    </a:schemeClr>
                  </a:solidFill>
                  <a:latin typeface="Century Gothic" panose="020B0502020202020204" pitchFamily="34" charset="0"/>
                </a:endParaRPr>
              </a:p>
              <a:p>
                <a:pPr>
                  <a:spcAft>
                    <a:spcPts val="236"/>
                  </a:spcAft>
                </a:pPr>
                <a:r>
                  <a:rPr lang="en-US" sz="945">
                    <a:solidFill>
                      <a:schemeClr val="tx1">
                        <a:lumMod val="75000"/>
                        <a:lumOff val="25000"/>
                      </a:schemeClr>
                    </a:solidFill>
                    <a:latin typeface="Century Gothic" panose="020B0502020202020204" pitchFamily="34" charset="0"/>
                  </a:rPr>
                  <a:t>Low Priority</a:t>
                </a:r>
              </a:p>
              <a:p>
                <a:pPr>
                  <a:spcAft>
                    <a:spcPts val="236"/>
                  </a:spcAft>
                </a:pPr>
                <a:r>
                  <a:rPr lang="en-US" sz="945">
                    <a:solidFill>
                      <a:schemeClr val="tx1">
                        <a:lumMod val="75000"/>
                        <a:lumOff val="25000"/>
                      </a:schemeClr>
                    </a:solidFill>
                    <a:latin typeface="Century Gothic" panose="020B0502020202020204" pitchFamily="34" charset="0"/>
                  </a:rPr>
                  <a:t>Medium Priority</a:t>
                </a:r>
              </a:p>
              <a:p>
                <a:pPr>
                  <a:spcAft>
                    <a:spcPts val="236"/>
                  </a:spcAft>
                </a:pPr>
                <a:r>
                  <a:rPr lang="en-US" sz="945">
                    <a:solidFill>
                      <a:schemeClr val="tx1">
                        <a:lumMod val="75000"/>
                        <a:lumOff val="25000"/>
                      </a:schemeClr>
                    </a:solidFill>
                    <a:latin typeface="Century Gothic" panose="020B0502020202020204" pitchFamily="34" charset="0"/>
                  </a:rPr>
                  <a:t>High Priority</a:t>
                </a:r>
              </a:p>
            </p:txBody>
          </p:sp>
          <p:sp>
            <p:nvSpPr>
              <p:cNvPr id="17" name="Oval 16">
                <a:extLst>
                  <a:ext uri="{FF2B5EF4-FFF2-40B4-BE49-F238E27FC236}">
                    <a16:creationId xmlns:a16="http://schemas.microsoft.com/office/drawing/2014/main" id="{32A13735-2BAF-4DD0-116C-8AF42B48000B}"/>
                  </a:ext>
                </a:extLst>
              </p:cNvPr>
              <p:cNvSpPr/>
              <p:nvPr/>
            </p:nvSpPr>
            <p:spPr>
              <a:xfrm>
                <a:off x="10223204" y="3656847"/>
                <a:ext cx="91440" cy="91440"/>
              </a:xfrm>
              <a:prstGeom prst="ellips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C31B3D4-96A1-8AE9-383B-6D6BE5DB24F1}"/>
                  </a:ext>
                </a:extLst>
              </p:cNvPr>
              <p:cNvSpPr/>
              <p:nvPr/>
            </p:nvSpPr>
            <p:spPr>
              <a:xfrm>
                <a:off x="10229323" y="4145300"/>
                <a:ext cx="91440" cy="94268"/>
              </a:xfrm>
              <a:prstGeom prst="rect">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Isosceles Triangle 18">
                <a:extLst>
                  <a:ext uri="{FF2B5EF4-FFF2-40B4-BE49-F238E27FC236}">
                    <a16:creationId xmlns:a16="http://schemas.microsoft.com/office/drawing/2014/main" id="{086BE489-1953-9752-F1E2-707C242543C8}"/>
                  </a:ext>
                </a:extLst>
              </p:cNvPr>
              <p:cNvSpPr/>
              <p:nvPr/>
            </p:nvSpPr>
            <p:spPr>
              <a:xfrm>
                <a:off x="10221311" y="3811504"/>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19">
                <a:extLst>
                  <a:ext uri="{FF2B5EF4-FFF2-40B4-BE49-F238E27FC236}">
                    <a16:creationId xmlns:a16="http://schemas.microsoft.com/office/drawing/2014/main" id="{AAE5C30B-AEB4-9873-1895-FC5A2D75BF01}"/>
                  </a:ext>
                </a:extLst>
              </p:cNvPr>
              <p:cNvSpPr/>
              <p:nvPr/>
            </p:nvSpPr>
            <p:spPr>
              <a:xfrm rot="10800000">
                <a:off x="10216191" y="3976209"/>
                <a:ext cx="109728" cy="91440"/>
              </a:xfrm>
              <a:prstGeom prst="triangle">
                <a:avLst/>
              </a:prstGeom>
              <a:solidFill>
                <a:srgbClr val="BB9F06"/>
              </a:solidFill>
              <a:ln>
                <a:solidFill>
                  <a:srgbClr val="7765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B525B417-DF63-DEF1-34B9-997155CD6F33}"/>
                  </a:ext>
                </a:extLst>
              </p:cNvPr>
              <p:cNvCxnSpPr>
                <a:cxnSpLocks/>
              </p:cNvCxnSpPr>
              <p:nvPr/>
            </p:nvCxnSpPr>
            <p:spPr>
              <a:xfrm>
                <a:off x="10227713" y="4539732"/>
                <a:ext cx="98453" cy="0"/>
              </a:xfrm>
              <a:prstGeom prst="line">
                <a:avLst/>
              </a:prstGeom>
              <a:ln w="28575">
                <a:solidFill>
                  <a:srgbClr val="025257"/>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F738F46-CFA7-9936-0925-1D358EDC13E9}"/>
                  </a:ext>
                </a:extLst>
              </p:cNvPr>
              <p:cNvCxnSpPr>
                <a:cxnSpLocks/>
              </p:cNvCxnSpPr>
              <p:nvPr/>
            </p:nvCxnSpPr>
            <p:spPr>
              <a:xfrm>
                <a:off x="10227466" y="4365337"/>
                <a:ext cx="98453" cy="0"/>
              </a:xfrm>
              <a:prstGeom prst="line">
                <a:avLst/>
              </a:prstGeom>
              <a:ln w="28575">
                <a:solidFill>
                  <a:srgbClr val="190E50"/>
                </a:solidFill>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6454585D-A534-2C51-79B4-D4CE507E0365}"/>
                  </a:ext>
                </a:extLst>
              </p:cNvPr>
              <p:cNvSpPr/>
              <p:nvPr/>
            </p:nvSpPr>
            <p:spPr>
              <a:xfrm>
                <a:off x="10184069" y="4665149"/>
                <a:ext cx="174852" cy="94268"/>
              </a:xfrm>
              <a:prstGeom prst="rect">
                <a:avLst/>
              </a:prstGeom>
              <a:solidFill>
                <a:srgbClr val="190E50"/>
              </a:solidFill>
              <a:ln>
                <a:solidFill>
                  <a:srgbClr val="190E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0F106B3-500F-8AFF-ED93-CC99FD52E973}"/>
                  </a:ext>
                </a:extLst>
              </p:cNvPr>
              <p:cNvSpPr/>
              <p:nvPr/>
            </p:nvSpPr>
            <p:spPr>
              <a:xfrm>
                <a:off x="10184069" y="5000173"/>
                <a:ext cx="174852" cy="94268"/>
              </a:xfrm>
              <a:prstGeom prst="rect">
                <a:avLst/>
              </a:prstGeom>
              <a:solidFill>
                <a:srgbClr val="F6D9D5"/>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EFB9FB1-2832-A443-A39E-AF480FE30699}"/>
                  </a:ext>
                </a:extLst>
              </p:cNvPr>
              <p:cNvSpPr/>
              <p:nvPr/>
            </p:nvSpPr>
            <p:spPr>
              <a:xfrm>
                <a:off x="10188749" y="5168979"/>
                <a:ext cx="174852" cy="94268"/>
              </a:xfrm>
              <a:prstGeom prst="rect">
                <a:avLst/>
              </a:prstGeom>
              <a:solidFill>
                <a:srgbClr val="F1AFA3"/>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3C475B4-F241-9A2E-147F-1AA0F35B7886}"/>
                  </a:ext>
                </a:extLst>
              </p:cNvPr>
              <p:cNvSpPr/>
              <p:nvPr/>
            </p:nvSpPr>
            <p:spPr>
              <a:xfrm>
                <a:off x="10188749" y="5339032"/>
                <a:ext cx="174852" cy="94268"/>
              </a:xfrm>
              <a:prstGeom prst="rect">
                <a:avLst/>
              </a:prstGeom>
              <a:solidFill>
                <a:srgbClr val="E77461"/>
              </a:solidFill>
              <a:ln>
                <a:solidFill>
                  <a:srgbClr val="79201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TextBox 14">
              <a:extLst>
                <a:ext uri="{FF2B5EF4-FFF2-40B4-BE49-F238E27FC236}">
                  <a16:creationId xmlns:a16="http://schemas.microsoft.com/office/drawing/2014/main" id="{0690C090-6475-00C9-49FB-D4306C0BE803}"/>
                </a:ext>
              </a:extLst>
            </p:cNvPr>
            <p:cNvSpPr txBox="1"/>
            <p:nvPr/>
          </p:nvSpPr>
          <p:spPr>
            <a:xfrm>
              <a:off x="10076185" y="4746395"/>
              <a:ext cx="2475684" cy="237757"/>
            </a:xfrm>
            <a:prstGeom prst="rect">
              <a:avLst/>
            </a:prstGeom>
            <a:noFill/>
          </p:spPr>
          <p:txBody>
            <a:bodyPr wrap="square" rtlCol="0">
              <a:spAutoFit/>
            </a:bodyPr>
            <a:lstStyle/>
            <a:p>
              <a:pPr>
                <a:spcAft>
                  <a:spcPts val="236"/>
                </a:spcAft>
              </a:pPr>
              <a:r>
                <a:rPr lang="en-US" sz="945" b="1" err="1">
                  <a:solidFill>
                    <a:schemeClr val="tx1">
                      <a:lumMod val="75000"/>
                      <a:lumOff val="25000"/>
                    </a:schemeClr>
                  </a:solidFill>
                  <a:latin typeface="Century Gothic" panose="020B0502020202020204" pitchFamily="34" charset="0"/>
                </a:rPr>
                <a:t>Subwatersheds</a:t>
              </a:r>
              <a:endParaRPr lang="en-US" sz="945" b="1">
                <a:solidFill>
                  <a:schemeClr val="tx1">
                    <a:lumMod val="75000"/>
                    <a:lumOff val="25000"/>
                  </a:schemeClr>
                </a:solidFill>
                <a:latin typeface="Century Gothic" panose="020B0502020202020204" pitchFamily="34" charset="0"/>
              </a:endParaRPr>
            </a:p>
          </p:txBody>
        </p:sp>
      </p:grpSp>
      <p:sp>
        <p:nvSpPr>
          <p:cNvPr id="4" name="Title 1">
            <a:extLst>
              <a:ext uri="{FF2B5EF4-FFF2-40B4-BE49-F238E27FC236}">
                <a16:creationId xmlns:a16="http://schemas.microsoft.com/office/drawing/2014/main" id="{D16F6F38-306C-94E7-79DB-C8FAA9C283BD}"/>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sp>
        <p:nvSpPr>
          <p:cNvPr id="3" name="Title 1">
            <a:extLst>
              <a:ext uri="{FF2B5EF4-FFF2-40B4-BE49-F238E27FC236}">
                <a16:creationId xmlns:a16="http://schemas.microsoft.com/office/drawing/2014/main" id="{CB83E1AB-5AC1-3877-A5F2-18DF244D033A}"/>
              </a:ext>
            </a:extLst>
          </p:cNvPr>
          <p:cNvSpPr txBox="1">
            <a:spLocks/>
          </p:cNvSpPr>
          <p:nvPr/>
        </p:nvSpPr>
        <p:spPr>
          <a:xfrm>
            <a:off x="5089672" y="1590743"/>
            <a:ext cx="6457024" cy="3933680"/>
          </a:xfrm>
          <a:prstGeom prst="rect">
            <a:avLst/>
          </a:prstGeom>
          <a:noFill/>
          <a:ln w="28575">
            <a:noFill/>
          </a:ln>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2800" b="1">
                <a:solidFill>
                  <a:srgbClr val="BB9F06"/>
                </a:solidFill>
                <a:latin typeface="Century Gothic"/>
                <a:cs typeface="Calibri"/>
              </a:rPr>
              <a:t>Overall</a:t>
            </a:r>
          </a:p>
          <a:p>
            <a:pPr marL="342900" indent="-34290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Analysis resulted in the </a:t>
            </a:r>
            <a:r>
              <a:rPr lang="en-US" sz="2000" b="1">
                <a:solidFill>
                  <a:srgbClr val="E9806E"/>
                </a:solidFill>
                <a:latin typeface="Century Gothic"/>
                <a:cs typeface="Calibri Light"/>
              </a:rPr>
              <a:t>identification of sediment sources </a:t>
            </a:r>
            <a:r>
              <a:rPr lang="en-US" sz="2000">
                <a:solidFill>
                  <a:schemeClr val="tx1">
                    <a:lumMod val="75000"/>
                    <a:lumOff val="25000"/>
                  </a:schemeClr>
                </a:solidFill>
                <a:latin typeface="Century Gothic"/>
                <a:cs typeface="Calibri Light"/>
              </a:rPr>
              <a:t>contributing to sediment accumulation behind Willwood Dam</a:t>
            </a:r>
          </a:p>
          <a:p>
            <a:pPr marL="342900" indent="-34290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a:p>
            <a:pPr marL="342900" indent="-34290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Coupling environmental modeling and remote sensing provides effective and accessible </a:t>
            </a:r>
            <a:r>
              <a:rPr lang="en-US" sz="2000" b="1">
                <a:solidFill>
                  <a:srgbClr val="E9806E"/>
                </a:solidFill>
                <a:latin typeface="Century Gothic"/>
                <a:cs typeface="Calibri Light"/>
              </a:rPr>
              <a:t>results to direct management practices</a:t>
            </a:r>
          </a:p>
          <a:p>
            <a:pPr marL="342900" indent="-342900">
              <a:spcBef>
                <a:spcPts val="1000"/>
              </a:spcBef>
              <a:buClr>
                <a:srgbClr val="4DAEB3"/>
              </a:buClr>
              <a:buFont typeface="Arial" panose="020B0604020202020204" pitchFamily="34" charset="0"/>
              <a:buChar char="•"/>
            </a:pPr>
            <a:endParaRPr lang="en-US" sz="2000" b="1">
              <a:solidFill>
                <a:srgbClr val="E9806E"/>
              </a:solidFill>
              <a:latin typeface="Century Gothic"/>
              <a:cs typeface="Calibri Light"/>
            </a:endParaRPr>
          </a:p>
          <a:p>
            <a:pPr>
              <a:spcBef>
                <a:spcPts val="1000"/>
              </a:spcBef>
              <a:buClr>
                <a:srgbClr val="4DAEB3"/>
              </a:buClr>
            </a:pPr>
            <a:endParaRPr lang="en-US" sz="2000" b="1">
              <a:solidFill>
                <a:schemeClr val="tx1">
                  <a:lumMod val="75000"/>
                  <a:lumOff val="25000"/>
                </a:schemeClr>
              </a:solidFill>
              <a:latin typeface="Century Gothic"/>
              <a:cs typeface="Calibri Light"/>
            </a:endParaRPr>
          </a:p>
          <a:p>
            <a:pPr marL="342900" indent="-342900">
              <a:spcBef>
                <a:spcPts val="1000"/>
              </a:spcBef>
              <a:buClr>
                <a:srgbClr val="4DAEB3"/>
              </a:buClr>
              <a:buFont typeface="Arial" panose="020B0604020202020204" pitchFamily="34" charset="0"/>
              <a:buChar char="•"/>
            </a:pPr>
            <a:endParaRPr lang="en-US" sz="2000">
              <a:solidFill>
                <a:schemeClr val="tx1">
                  <a:lumMod val="75000"/>
                  <a:lumOff val="25000"/>
                </a:schemeClr>
              </a:solidFill>
              <a:latin typeface="Century Gothic"/>
              <a:cs typeface="Calibri Light"/>
            </a:endParaRPr>
          </a:p>
        </p:txBody>
      </p:sp>
    </p:spTree>
    <p:extLst>
      <p:ext uri="{BB962C8B-B14F-4D97-AF65-F5344CB8AC3E}">
        <p14:creationId xmlns:p14="http://schemas.microsoft.com/office/powerpoint/2010/main" val="36130384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FUTURE WORK</a:t>
            </a:r>
            <a:endParaRPr lang="en-US"/>
          </a:p>
        </p:txBody>
      </p:sp>
      <p:pic>
        <p:nvPicPr>
          <p:cNvPr id="2" name="Picture 1" descr="A picture containing sky, outdoor, grass, nature&#10;&#10;Description automatically generated">
            <a:extLst>
              <a:ext uri="{FF2B5EF4-FFF2-40B4-BE49-F238E27FC236}">
                <a16:creationId xmlns:a16="http://schemas.microsoft.com/office/drawing/2014/main" id="{D1E65851-888A-A279-DF0A-73A909D92F90}"/>
              </a:ext>
            </a:extLst>
          </p:cNvPr>
          <p:cNvPicPr>
            <a:picLocks noChangeAspect="1"/>
          </p:cNvPicPr>
          <p:nvPr/>
        </p:nvPicPr>
        <p:blipFill rotWithShape="1">
          <a:blip r:embed="rId3"/>
          <a:srcRect l="28247" t="-270" r="5891" b="-188"/>
          <a:stretch/>
        </p:blipFill>
        <p:spPr>
          <a:xfrm rot="16200000">
            <a:off x="7043531" y="602822"/>
            <a:ext cx="4722792" cy="5403272"/>
          </a:xfrm>
          <a:prstGeom prst="rect">
            <a:avLst/>
          </a:prstGeom>
        </p:spPr>
      </p:pic>
      <p:sp>
        <p:nvSpPr>
          <p:cNvPr id="4" name="TextBox 2">
            <a:extLst>
              <a:ext uri="{FF2B5EF4-FFF2-40B4-BE49-F238E27FC236}">
                <a16:creationId xmlns:a16="http://schemas.microsoft.com/office/drawing/2014/main" id="{1FBE94DD-9730-9813-1057-474C195774DD}"/>
              </a:ext>
            </a:extLst>
          </p:cNvPr>
          <p:cNvSpPr txBox="1"/>
          <p:nvPr/>
        </p:nvSpPr>
        <p:spPr>
          <a:xfrm>
            <a:off x="6699986" y="5645096"/>
            <a:ext cx="5566064" cy="23083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solidFill>
                  <a:schemeClr val="tx1">
                    <a:lumMod val="75000"/>
                    <a:lumOff val="25000"/>
                  </a:schemeClr>
                </a:solidFill>
                <a:latin typeface="Century Gothic"/>
              </a:rPr>
              <a:t>Image: Carmen McIntyre</a:t>
            </a:r>
          </a:p>
        </p:txBody>
      </p:sp>
      <p:sp>
        <p:nvSpPr>
          <p:cNvPr id="7" name="Title 1">
            <a:extLst>
              <a:ext uri="{FF2B5EF4-FFF2-40B4-BE49-F238E27FC236}">
                <a16:creationId xmlns:a16="http://schemas.microsoft.com/office/drawing/2014/main" id="{8E34B482-2D2F-4BEE-7AFB-220E1993FD33}"/>
              </a:ext>
            </a:extLst>
          </p:cNvPr>
          <p:cNvSpPr txBox="1">
            <a:spLocks/>
          </p:cNvSpPr>
          <p:nvPr/>
        </p:nvSpPr>
        <p:spPr>
          <a:xfrm>
            <a:off x="266701" y="1066800"/>
            <a:ext cx="5403272" cy="4628916"/>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buClr>
                <a:srgbClr val="4DAEB3"/>
              </a:buClr>
            </a:pPr>
            <a:r>
              <a:rPr lang="en-US" sz="2800" b="1">
                <a:solidFill>
                  <a:srgbClr val="BB9F06"/>
                </a:solidFill>
                <a:latin typeface="Century Gothic"/>
                <a:cs typeface="Calibri"/>
              </a:rPr>
              <a:t>SWAT Model</a:t>
            </a:r>
          </a:p>
          <a:p>
            <a:pPr marL="742950" lvl="1" indent="-285750">
              <a:spcBef>
                <a:spcPts val="1000"/>
              </a:spcBef>
              <a:spcAft>
                <a:spcPts val="600"/>
              </a:spcAft>
              <a:buClr>
                <a:srgbClr val="4DAEB3"/>
              </a:buClr>
              <a:buFont typeface="Arial" panose="020B0604020202020204" pitchFamily="34" charset="0"/>
              <a:buChar char="•"/>
            </a:pPr>
            <a:r>
              <a:rPr lang="en-US" sz="2000">
                <a:solidFill>
                  <a:srgbClr val="3B3838"/>
                </a:solidFill>
                <a:latin typeface="Century Gothic"/>
                <a:cs typeface="Calibri Light"/>
              </a:rPr>
              <a:t>Continue to refine SWAT+ model with observed data</a:t>
            </a:r>
          </a:p>
          <a:p>
            <a:pPr>
              <a:spcAft>
                <a:spcPts val="600"/>
              </a:spcAft>
              <a:buClr>
                <a:srgbClr val="4DAEB3"/>
              </a:buClr>
            </a:pPr>
            <a:r>
              <a:rPr lang="en-US" sz="2800" b="1">
                <a:solidFill>
                  <a:srgbClr val="BB9F06"/>
                </a:solidFill>
                <a:latin typeface="Century Gothic"/>
                <a:cs typeface="Calibri"/>
              </a:rPr>
              <a:t>Sediment RS</a:t>
            </a:r>
          </a:p>
          <a:p>
            <a:pPr marL="800100" lvl="1" indent="-342900">
              <a:spcAft>
                <a:spcPts val="600"/>
              </a:spcAft>
              <a:buClr>
                <a:srgbClr val="4DAEB3"/>
              </a:buClr>
              <a:buFont typeface="Arial" panose="05030102010509060703" pitchFamily="18" charset="2"/>
              <a:buChar char="•"/>
            </a:pPr>
            <a:r>
              <a:rPr lang="en-US" sz="2000">
                <a:solidFill>
                  <a:srgbClr val="3B3838"/>
                </a:solidFill>
                <a:latin typeface="Century Gothic"/>
                <a:cs typeface="Calibri Light"/>
              </a:rPr>
              <a:t>Sediment transport estimations based on plume size, concentration, and streamflow could be explored </a:t>
            </a:r>
          </a:p>
          <a:p>
            <a:pPr>
              <a:spcAft>
                <a:spcPts val="600"/>
              </a:spcAft>
            </a:pPr>
            <a:r>
              <a:rPr lang="en-US" sz="2800" b="1">
                <a:solidFill>
                  <a:srgbClr val="BB9F06"/>
                </a:solidFill>
                <a:latin typeface="Century Gothic"/>
                <a:cs typeface="Calibri"/>
              </a:rPr>
              <a:t>Snow Cover TS</a:t>
            </a:r>
          </a:p>
          <a:p>
            <a:pPr marL="742950" lvl="1" indent="-285750">
              <a:spcAft>
                <a:spcPts val="600"/>
              </a:spcAft>
              <a:buClr>
                <a:srgbClr val="4DAEB3"/>
              </a:buClr>
              <a:buFont typeface="Arial,Sans-Serif"/>
              <a:buChar char="•"/>
            </a:pPr>
            <a:r>
              <a:rPr lang="en-US" sz="2000">
                <a:solidFill>
                  <a:srgbClr val="3B3838"/>
                </a:solidFill>
                <a:latin typeface="Century Gothic"/>
                <a:cs typeface="Calibri Light"/>
              </a:rPr>
              <a:t>Methods for snow cover analysis are scalable and can be applied to specific sub-watersheds</a:t>
            </a:r>
          </a:p>
          <a:p>
            <a:pPr lvl="1">
              <a:spcAft>
                <a:spcPts val="600"/>
              </a:spcAft>
            </a:pPr>
            <a:endParaRPr lang="en-US" sz="2000">
              <a:solidFill>
                <a:srgbClr val="3B3838"/>
              </a:solidFill>
              <a:latin typeface="Century Gothic"/>
              <a:cs typeface="Calibri Light"/>
            </a:endParaRPr>
          </a:p>
          <a:p>
            <a:pPr>
              <a:spcBef>
                <a:spcPts val="1000"/>
              </a:spcBef>
              <a:buClr>
                <a:srgbClr val="4DAEB3"/>
              </a:buClr>
            </a:pPr>
            <a:endParaRPr lang="en-US" sz="2000">
              <a:solidFill>
                <a:srgbClr val="3B3838"/>
              </a:solidFill>
              <a:latin typeface="Century Gothic"/>
              <a:cs typeface="Calibri Light"/>
            </a:endParaRPr>
          </a:p>
        </p:txBody>
      </p:sp>
    </p:spTree>
    <p:extLst>
      <p:ext uri="{BB962C8B-B14F-4D97-AF65-F5344CB8AC3E}">
        <p14:creationId xmlns:p14="http://schemas.microsoft.com/office/powerpoint/2010/main" val="11721675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86857-EA12-FE41-C174-ACF6CEECC5B2}"/>
              </a:ext>
            </a:extLst>
          </p:cNvPr>
          <p:cNvSpPr txBox="1">
            <a:spLocks/>
          </p:cNvSpPr>
          <p:nvPr/>
        </p:nvSpPr>
        <p:spPr>
          <a:xfrm>
            <a:off x="799917" y="1156149"/>
            <a:ext cx="10439399" cy="4539631"/>
          </a:xfrm>
          <a:prstGeom prst="rect">
            <a:avLst/>
          </a:prstGeom>
        </p:spPr>
        <p:txBody>
          <a:bodyPr vert="horz" lIns="91440" tIns="45720" rIns="91440" bIns="45720" rtlCol="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Aft>
                <a:spcPts val="600"/>
              </a:spcAft>
              <a:buClr>
                <a:srgbClr val="CF703B"/>
              </a:buClr>
              <a:defRPr/>
            </a:pPr>
            <a:r>
              <a:rPr lang="en-US" sz="2000" b="1" dirty="0">
                <a:solidFill>
                  <a:schemeClr val="tx1">
                    <a:lumMod val="75000"/>
                    <a:lumOff val="25000"/>
                  </a:schemeClr>
                </a:solidFill>
                <a:latin typeface="Century Gothic"/>
              </a:rPr>
              <a:t>Special thank you to our Science Advisor and Fellow:</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Austin </a:t>
            </a:r>
            <a:r>
              <a:rPr lang="en-US" dirty="0" err="1">
                <a:solidFill>
                  <a:schemeClr val="tx1">
                    <a:lumMod val="75000"/>
                    <a:lumOff val="25000"/>
                  </a:schemeClr>
                </a:solidFill>
                <a:latin typeface="Century Gothic"/>
              </a:rPr>
              <a:t>Madson</a:t>
            </a:r>
            <a:r>
              <a:rPr lang="en-US" dirty="0">
                <a:solidFill>
                  <a:schemeClr val="tx1">
                    <a:lumMod val="75000"/>
                    <a:lumOff val="25000"/>
                  </a:schemeClr>
                </a:solidFill>
                <a:latin typeface="Century Gothic"/>
              </a:rPr>
              <a:t> (University of Wyoming, Assistant Professor)</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Caroline Williams (NASA DEVELOP, Fellow)</a:t>
            </a:r>
          </a:p>
          <a:p>
            <a:pPr marL="342900" indent="-342900">
              <a:spcAft>
                <a:spcPts val="600"/>
              </a:spcAft>
              <a:buClr>
                <a:srgbClr val="CF703B"/>
              </a:buClr>
              <a:buFont typeface="Webdings" panose="05030102010509060703" pitchFamily="18" charset="2"/>
              <a:buChar char="4"/>
              <a:defRPr/>
            </a:pPr>
            <a:endParaRPr lang="en-US" dirty="0">
              <a:solidFill>
                <a:schemeClr val="tx1">
                  <a:lumMod val="75000"/>
                  <a:lumOff val="25000"/>
                </a:schemeClr>
              </a:solidFill>
              <a:latin typeface="Century Gothic"/>
            </a:endParaRPr>
          </a:p>
          <a:p>
            <a:pPr>
              <a:spcAft>
                <a:spcPts val="600"/>
              </a:spcAft>
              <a:buClr>
                <a:srgbClr val="CF703B"/>
              </a:buClr>
              <a:defRPr/>
            </a:pPr>
            <a:r>
              <a:rPr lang="en-US" sz="2000" b="1" dirty="0">
                <a:solidFill>
                  <a:schemeClr val="tx1">
                    <a:lumMod val="75000"/>
                    <a:lumOff val="25000"/>
                  </a:schemeClr>
                </a:solidFill>
                <a:latin typeface="Century Gothic"/>
              </a:rPr>
              <a:t>We would also like to thank our project partners for their input and guidance:</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David </a:t>
            </a:r>
            <a:r>
              <a:rPr lang="en-US" dirty="0" err="1">
                <a:solidFill>
                  <a:schemeClr val="tx1">
                    <a:lumMod val="75000"/>
                    <a:lumOff val="25000"/>
                  </a:schemeClr>
                </a:solidFill>
                <a:latin typeface="Century Gothic"/>
              </a:rPr>
              <a:t>Waterstreet</a:t>
            </a:r>
            <a:r>
              <a:rPr lang="en-US" dirty="0">
                <a:solidFill>
                  <a:schemeClr val="tx1">
                    <a:lumMod val="75000"/>
                    <a:lumOff val="25000"/>
                  </a:schemeClr>
                </a:solidFill>
                <a:latin typeface="Century Gothic"/>
              </a:rPr>
              <a:t> (WYDEQ)</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Carmen McIntyre (WYDEQ, Shoshone River Partners)</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Jason Alexander (USGS)</a:t>
            </a:r>
          </a:p>
          <a:p>
            <a:pPr marL="342900" indent="-342900">
              <a:spcAft>
                <a:spcPts val="600"/>
              </a:spcAft>
              <a:buClr>
                <a:srgbClr val="CF703B"/>
              </a:buClr>
              <a:buFont typeface="Arial" panose="05030102010509060703" pitchFamily="18" charset="2"/>
              <a:buChar char="•"/>
              <a:defRPr/>
            </a:pPr>
            <a:endParaRPr lang="en-US" dirty="0">
              <a:solidFill>
                <a:schemeClr val="tx1">
                  <a:lumMod val="75000"/>
                  <a:lumOff val="25000"/>
                </a:schemeClr>
              </a:solidFill>
              <a:latin typeface="Century Gothic"/>
            </a:endParaRPr>
          </a:p>
          <a:p>
            <a:pPr>
              <a:spcAft>
                <a:spcPts val="600"/>
              </a:spcAft>
              <a:buClr>
                <a:srgbClr val="CF703B"/>
              </a:buClr>
              <a:defRPr/>
            </a:pPr>
            <a:r>
              <a:rPr lang="en-US" sz="2000" b="1" dirty="0">
                <a:solidFill>
                  <a:schemeClr val="tx1">
                    <a:lumMod val="75000"/>
                    <a:lumOff val="25000"/>
                  </a:schemeClr>
                </a:solidFill>
                <a:latin typeface="Century Gothic"/>
              </a:rPr>
              <a:t>Finally, the previous project contributors:</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Cassie Ferrante</a:t>
            </a: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Nelson </a:t>
            </a:r>
            <a:r>
              <a:rPr lang="en-US" dirty="0" err="1">
                <a:solidFill>
                  <a:schemeClr val="tx1">
                    <a:lumMod val="75000"/>
                    <a:lumOff val="25000"/>
                  </a:schemeClr>
                </a:solidFill>
                <a:latin typeface="Century Gothic"/>
              </a:rPr>
              <a:t>Lemnyuy</a:t>
            </a:r>
            <a:endParaRPr lang="en-US" dirty="0">
              <a:solidFill>
                <a:schemeClr val="tx1">
                  <a:lumMod val="75000"/>
                  <a:lumOff val="25000"/>
                </a:schemeClr>
              </a:solidFill>
              <a:latin typeface="Century Gothic"/>
            </a:endParaRPr>
          </a:p>
          <a:p>
            <a:pPr marL="342900" indent="-342900">
              <a:spcAft>
                <a:spcPts val="600"/>
              </a:spcAft>
              <a:buClr>
                <a:srgbClr val="4DAEB3"/>
              </a:buClr>
              <a:buFont typeface="Arial"/>
              <a:buChar char="•"/>
              <a:defRPr/>
            </a:pPr>
            <a:r>
              <a:rPr lang="en-US" dirty="0">
                <a:solidFill>
                  <a:schemeClr val="tx1">
                    <a:lumMod val="75000"/>
                    <a:lumOff val="25000"/>
                  </a:schemeClr>
                </a:solidFill>
                <a:latin typeface="Century Gothic"/>
              </a:rPr>
              <a:t>Will Campbell</a:t>
            </a:r>
          </a:p>
          <a:p>
            <a:pPr algn="ctr">
              <a:spcAft>
                <a:spcPts val="600"/>
              </a:spcAft>
              <a:defRPr/>
            </a:pPr>
            <a:r>
              <a:rPr lang="en-US" dirty="0">
                <a:solidFill>
                  <a:schemeClr val="tx1">
                    <a:lumMod val="75000"/>
                    <a:lumOff val="25000"/>
                  </a:schemeClr>
                </a:solidFill>
                <a:latin typeface="Century Gothic"/>
              </a:rPr>
              <a:t>Thank you to the </a:t>
            </a:r>
            <a:r>
              <a:rPr lang="en-US" dirty="0" err="1">
                <a:solidFill>
                  <a:schemeClr val="tx1">
                    <a:lumMod val="75000"/>
                    <a:lumOff val="25000"/>
                  </a:schemeClr>
                </a:solidFill>
                <a:latin typeface="Century Gothic"/>
              </a:rPr>
              <a:t>WyGISC</a:t>
            </a:r>
            <a:r>
              <a:rPr lang="en-US" dirty="0">
                <a:solidFill>
                  <a:schemeClr val="tx1">
                    <a:lumMod val="75000"/>
                    <a:lumOff val="25000"/>
                  </a:schemeClr>
                </a:solidFill>
                <a:latin typeface="Century Gothic"/>
              </a:rPr>
              <a:t> department for hosting us!</a:t>
            </a:r>
            <a:endParaRPr lang="en-US" sz="800"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endParaRPr lang="en-US" b="0" i="0" u="none" strike="noStrike" kern="1200" cap="none" spc="0" normalizeH="0" baseline="0" noProof="0" dirty="0">
              <a:ln>
                <a:noFill/>
              </a:ln>
              <a:solidFill>
                <a:schemeClr val="tx1">
                  <a:lumMod val="75000"/>
                  <a:lumOff val="25000"/>
                </a:schemeClr>
              </a:solidFill>
              <a:effectLst/>
              <a:uLnTx/>
              <a:uFillTx/>
              <a:latin typeface="Century Gothic" panose="020B0502020202020204" pitchFamily="34" charset="0"/>
            </a:endParaRPr>
          </a:p>
        </p:txBody>
      </p:sp>
    </p:spTree>
    <p:extLst>
      <p:ext uri="{BB962C8B-B14F-4D97-AF65-F5344CB8AC3E}">
        <p14:creationId xmlns:p14="http://schemas.microsoft.com/office/powerpoint/2010/main" val="11993998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211ADC0-A781-B90D-F523-FB32001D47AE}"/>
              </a:ext>
            </a:extLst>
          </p:cNvPr>
          <p:cNvSpPr txBox="1">
            <a:spLocks/>
          </p:cNvSpPr>
          <p:nvPr/>
        </p:nvSpPr>
        <p:spPr>
          <a:xfrm>
            <a:off x="1032244" y="28261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solidFill>
                  <a:srgbClr val="4DAEB3"/>
                </a:solidFill>
                <a:latin typeface="Century Gothic"/>
              </a:rPr>
              <a:t>EXTRA SLIDES</a:t>
            </a:r>
          </a:p>
        </p:txBody>
      </p:sp>
    </p:spTree>
    <p:extLst>
      <p:ext uri="{BB962C8B-B14F-4D97-AF65-F5344CB8AC3E}">
        <p14:creationId xmlns:p14="http://schemas.microsoft.com/office/powerpoint/2010/main" val="38947577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sp>
        <p:nvSpPr>
          <p:cNvPr id="11" name="TextBox 10">
            <a:extLst>
              <a:ext uri="{FF2B5EF4-FFF2-40B4-BE49-F238E27FC236}">
                <a16:creationId xmlns:a16="http://schemas.microsoft.com/office/drawing/2014/main" id="{EE81FEAC-54C1-1C90-4271-586B6298052A}"/>
              </a:ext>
            </a:extLst>
          </p:cNvPr>
          <p:cNvSpPr txBox="1"/>
          <p:nvPr/>
        </p:nvSpPr>
        <p:spPr>
          <a:xfrm>
            <a:off x="1745401" y="1204731"/>
            <a:ext cx="8714292" cy="369332"/>
          </a:xfrm>
          <a:prstGeom prst="rect">
            <a:avLst/>
          </a:prstGeom>
          <a:noFill/>
        </p:spPr>
        <p:txBody>
          <a:bodyPr wrap="square" rtlCol="0">
            <a:spAutoFit/>
          </a:bodyPr>
          <a:lstStyle/>
          <a:p>
            <a:pPr algn="ctr"/>
            <a:r>
              <a:rPr lang="en-US" b="1" i="1">
                <a:solidFill>
                  <a:srgbClr val="BB9F06"/>
                </a:solidFill>
                <a:latin typeface="Century Gothic" panose="020B0502020202020204" pitchFamily="34" charset="0"/>
              </a:rPr>
              <a:t>Log transforming turbidity makes the reflectance relationship more linear:</a:t>
            </a:r>
          </a:p>
        </p:txBody>
      </p:sp>
      <p:grpSp>
        <p:nvGrpSpPr>
          <p:cNvPr id="20" name="Group 19">
            <a:extLst>
              <a:ext uri="{FF2B5EF4-FFF2-40B4-BE49-F238E27FC236}">
                <a16:creationId xmlns:a16="http://schemas.microsoft.com/office/drawing/2014/main" id="{52835A73-E3EE-99BE-ED1D-AF884424FB3D}"/>
              </a:ext>
            </a:extLst>
          </p:cNvPr>
          <p:cNvGrpSpPr/>
          <p:nvPr/>
        </p:nvGrpSpPr>
        <p:grpSpPr>
          <a:xfrm>
            <a:off x="6102547" y="1866145"/>
            <a:ext cx="6061023" cy="3507372"/>
            <a:chOff x="5634707" y="1866145"/>
            <a:chExt cx="6061023" cy="3507372"/>
          </a:xfrm>
        </p:grpSpPr>
        <p:pic>
          <p:nvPicPr>
            <p:cNvPr id="8" name="Picture 7">
              <a:extLst>
                <a:ext uri="{FF2B5EF4-FFF2-40B4-BE49-F238E27FC236}">
                  <a16:creationId xmlns:a16="http://schemas.microsoft.com/office/drawing/2014/main" id="{B1E39300-C557-E870-8695-3E4BDEDCDD9C}"/>
                </a:ext>
              </a:extLst>
            </p:cNvPr>
            <p:cNvPicPr>
              <a:picLocks noChangeAspect="1"/>
            </p:cNvPicPr>
            <p:nvPr/>
          </p:nvPicPr>
          <p:blipFill rotWithShape="1">
            <a:blip r:embed="rId3"/>
            <a:srcRect l="19754" b="18386"/>
            <a:stretch/>
          </p:blipFill>
          <p:spPr>
            <a:xfrm>
              <a:off x="6837148" y="2165349"/>
              <a:ext cx="4422778" cy="2703709"/>
            </a:xfrm>
            <a:prstGeom prst="rect">
              <a:avLst/>
            </a:prstGeom>
          </p:spPr>
        </p:pic>
        <p:sp>
          <p:nvSpPr>
            <p:cNvPr id="10" name="TextBox 9">
              <a:extLst>
                <a:ext uri="{FF2B5EF4-FFF2-40B4-BE49-F238E27FC236}">
                  <a16:creationId xmlns:a16="http://schemas.microsoft.com/office/drawing/2014/main" id="{80C1AA7F-807F-8F75-8259-104FBF47C186}"/>
                </a:ext>
              </a:extLst>
            </p:cNvPr>
            <p:cNvSpPr txBox="1"/>
            <p:nvPr/>
          </p:nvSpPr>
          <p:spPr>
            <a:xfrm>
              <a:off x="6771853" y="1866145"/>
              <a:ext cx="4570362"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ln(Turbidity) vs Red Reflectance</a:t>
              </a:r>
            </a:p>
          </p:txBody>
        </p:sp>
        <p:sp>
          <p:nvSpPr>
            <p:cNvPr id="4" name="TextBox 3">
              <a:extLst>
                <a:ext uri="{FF2B5EF4-FFF2-40B4-BE49-F238E27FC236}">
                  <a16:creationId xmlns:a16="http://schemas.microsoft.com/office/drawing/2014/main" id="{ECB58FA9-B6EB-22A8-B7C4-CC18691B8D21}"/>
                </a:ext>
              </a:extLst>
            </p:cNvPr>
            <p:cNvSpPr txBox="1"/>
            <p:nvPr/>
          </p:nvSpPr>
          <p:spPr>
            <a:xfrm>
              <a:off x="8216340" y="5004185"/>
              <a:ext cx="1948069"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ln(Turbidity)</a:t>
              </a:r>
            </a:p>
          </p:txBody>
        </p:sp>
        <p:sp>
          <p:nvSpPr>
            <p:cNvPr id="12" name="TextBox 11">
              <a:extLst>
                <a:ext uri="{FF2B5EF4-FFF2-40B4-BE49-F238E27FC236}">
                  <a16:creationId xmlns:a16="http://schemas.microsoft.com/office/drawing/2014/main" id="{DB616290-D6DC-8979-E699-4F92571CD6DE}"/>
                </a:ext>
              </a:extLst>
            </p:cNvPr>
            <p:cNvSpPr txBox="1"/>
            <p:nvPr/>
          </p:nvSpPr>
          <p:spPr>
            <a:xfrm>
              <a:off x="6782486" y="4779333"/>
              <a:ext cx="4913244"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0        1         2        3        4         5        6         7         8</a:t>
              </a:r>
            </a:p>
          </p:txBody>
        </p:sp>
        <p:sp>
          <p:nvSpPr>
            <p:cNvPr id="15" name="TextBox 14">
              <a:extLst>
                <a:ext uri="{FF2B5EF4-FFF2-40B4-BE49-F238E27FC236}">
                  <a16:creationId xmlns:a16="http://schemas.microsoft.com/office/drawing/2014/main" id="{94D0A309-A15B-0DF8-C14A-23D53488554F}"/>
                </a:ext>
              </a:extLst>
            </p:cNvPr>
            <p:cNvSpPr txBox="1"/>
            <p:nvPr/>
          </p:nvSpPr>
          <p:spPr>
            <a:xfrm>
              <a:off x="10238301" y="5040830"/>
              <a:ext cx="1129749"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R</a:t>
              </a:r>
              <a:r>
                <a:rPr lang="en-US" sz="1200" baseline="30000">
                  <a:solidFill>
                    <a:schemeClr val="tx1">
                      <a:lumMod val="75000"/>
                      <a:lumOff val="25000"/>
                    </a:schemeClr>
                  </a:solidFill>
                  <a:latin typeface="Century Gothic" panose="020B0502020202020204" pitchFamily="34" charset="0"/>
                </a:rPr>
                <a:t>2</a:t>
              </a:r>
              <a:r>
                <a:rPr lang="en-US" sz="1200">
                  <a:solidFill>
                    <a:schemeClr val="tx1">
                      <a:lumMod val="75000"/>
                      <a:lumOff val="25000"/>
                    </a:schemeClr>
                  </a:solidFill>
                  <a:latin typeface="Century Gothic" panose="020B0502020202020204" pitchFamily="34" charset="0"/>
                </a:rPr>
                <a:t> = 0.2249</a:t>
              </a:r>
            </a:p>
          </p:txBody>
        </p:sp>
        <p:sp>
          <p:nvSpPr>
            <p:cNvPr id="16" name="TextBox 15">
              <a:extLst>
                <a:ext uri="{FF2B5EF4-FFF2-40B4-BE49-F238E27FC236}">
                  <a16:creationId xmlns:a16="http://schemas.microsoft.com/office/drawing/2014/main" id="{09637A9A-822D-4828-8D8C-AA2265EBB9B6}"/>
                </a:ext>
              </a:extLst>
            </p:cNvPr>
            <p:cNvSpPr txBox="1"/>
            <p:nvPr/>
          </p:nvSpPr>
          <p:spPr>
            <a:xfrm>
              <a:off x="5829300" y="2051488"/>
              <a:ext cx="1069556" cy="2894767"/>
            </a:xfrm>
            <a:prstGeom prst="rect">
              <a:avLst/>
            </a:prstGeom>
            <a:noFill/>
          </p:spPr>
          <p:txBody>
            <a:bodyPr wrap="square" rtlCol="0">
              <a:spAutoFit/>
            </a:bodyPr>
            <a:lstStyle/>
            <a:p>
              <a:pPr algn="r">
                <a:lnSpc>
                  <a:spcPct val="223000"/>
                </a:lnSpc>
              </a:pPr>
              <a:r>
                <a:rPr lang="en-US" sz="1400">
                  <a:solidFill>
                    <a:schemeClr val="tx1">
                      <a:lumMod val="75000"/>
                      <a:lumOff val="25000"/>
                    </a:schemeClr>
                  </a:solidFill>
                  <a:latin typeface="Century Gothic" panose="020B0502020202020204" pitchFamily="34" charset="0"/>
                </a:rPr>
                <a:t>0.000025</a:t>
              </a:r>
            </a:p>
            <a:p>
              <a:pPr algn="r">
                <a:lnSpc>
                  <a:spcPct val="223000"/>
                </a:lnSpc>
              </a:pPr>
              <a:r>
                <a:rPr lang="en-US" sz="1400">
                  <a:solidFill>
                    <a:schemeClr val="tx1">
                      <a:lumMod val="75000"/>
                      <a:lumOff val="25000"/>
                    </a:schemeClr>
                  </a:solidFill>
                  <a:latin typeface="Century Gothic" panose="020B0502020202020204" pitchFamily="34" charset="0"/>
                </a:rPr>
                <a:t>0.00002</a:t>
              </a:r>
            </a:p>
            <a:p>
              <a:pPr algn="r">
                <a:lnSpc>
                  <a:spcPct val="223000"/>
                </a:lnSpc>
              </a:pPr>
              <a:r>
                <a:rPr lang="en-US" sz="1400">
                  <a:solidFill>
                    <a:schemeClr val="tx1">
                      <a:lumMod val="75000"/>
                      <a:lumOff val="25000"/>
                    </a:schemeClr>
                  </a:solidFill>
                  <a:latin typeface="Century Gothic" panose="020B0502020202020204" pitchFamily="34" charset="0"/>
                </a:rPr>
                <a:t>0.000015</a:t>
              </a:r>
            </a:p>
            <a:p>
              <a:pPr algn="r">
                <a:lnSpc>
                  <a:spcPct val="223000"/>
                </a:lnSpc>
              </a:pPr>
              <a:r>
                <a:rPr lang="en-US" sz="1400">
                  <a:solidFill>
                    <a:schemeClr val="tx1">
                      <a:lumMod val="75000"/>
                      <a:lumOff val="25000"/>
                    </a:schemeClr>
                  </a:solidFill>
                  <a:latin typeface="Century Gothic" panose="020B0502020202020204" pitchFamily="34" charset="0"/>
                </a:rPr>
                <a:t>0.00001</a:t>
              </a:r>
            </a:p>
            <a:p>
              <a:pPr algn="r">
                <a:lnSpc>
                  <a:spcPct val="223000"/>
                </a:lnSpc>
              </a:pPr>
              <a:r>
                <a:rPr lang="en-US" sz="1400">
                  <a:solidFill>
                    <a:schemeClr val="tx1">
                      <a:lumMod val="75000"/>
                      <a:lumOff val="25000"/>
                    </a:schemeClr>
                  </a:solidFill>
                  <a:latin typeface="Century Gothic" panose="020B0502020202020204" pitchFamily="34" charset="0"/>
                </a:rPr>
                <a:t>0.000005</a:t>
              </a:r>
            </a:p>
            <a:p>
              <a:pPr algn="r">
                <a:lnSpc>
                  <a:spcPct val="223000"/>
                </a:lnSpc>
              </a:pPr>
              <a:r>
                <a:rPr lang="en-US" sz="1400">
                  <a:solidFill>
                    <a:schemeClr val="tx1">
                      <a:lumMod val="75000"/>
                      <a:lumOff val="25000"/>
                    </a:schemeClr>
                  </a:solidFill>
                  <a:latin typeface="Century Gothic" panose="020B0502020202020204" pitchFamily="34" charset="0"/>
                </a:rPr>
                <a:t>0</a:t>
              </a:r>
            </a:p>
          </p:txBody>
        </p:sp>
        <p:sp>
          <p:nvSpPr>
            <p:cNvPr id="17" name="TextBox 16">
              <a:extLst>
                <a:ext uri="{FF2B5EF4-FFF2-40B4-BE49-F238E27FC236}">
                  <a16:creationId xmlns:a16="http://schemas.microsoft.com/office/drawing/2014/main" id="{EC7DBE48-90F8-CBB8-DC35-9C7922531058}"/>
                </a:ext>
              </a:extLst>
            </p:cNvPr>
            <p:cNvSpPr txBox="1"/>
            <p:nvPr/>
          </p:nvSpPr>
          <p:spPr>
            <a:xfrm rot="16200000">
              <a:off x="4583612" y="3380146"/>
              <a:ext cx="2471522"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Red Reflectance</a:t>
              </a:r>
            </a:p>
          </p:txBody>
        </p:sp>
      </p:grpSp>
      <p:grpSp>
        <p:nvGrpSpPr>
          <p:cNvPr id="21" name="Group 20">
            <a:extLst>
              <a:ext uri="{FF2B5EF4-FFF2-40B4-BE49-F238E27FC236}">
                <a16:creationId xmlns:a16="http://schemas.microsoft.com/office/drawing/2014/main" id="{4041710F-8BCD-38F0-F16F-052BAEA8634E}"/>
              </a:ext>
            </a:extLst>
          </p:cNvPr>
          <p:cNvGrpSpPr/>
          <p:nvPr/>
        </p:nvGrpSpPr>
        <p:grpSpPr>
          <a:xfrm>
            <a:off x="393804" y="1815659"/>
            <a:ext cx="5903336" cy="3498304"/>
            <a:chOff x="247741" y="1817283"/>
            <a:chExt cx="5903336" cy="3498304"/>
          </a:xfrm>
        </p:grpSpPr>
        <p:pic>
          <p:nvPicPr>
            <p:cNvPr id="7" name="Picture 6">
              <a:extLst>
                <a:ext uri="{FF2B5EF4-FFF2-40B4-BE49-F238E27FC236}">
                  <a16:creationId xmlns:a16="http://schemas.microsoft.com/office/drawing/2014/main" id="{F2CD7B2D-D7FC-3621-0DD5-E64F7CD18A54}"/>
                </a:ext>
              </a:extLst>
            </p:cNvPr>
            <p:cNvPicPr>
              <a:picLocks noChangeAspect="1"/>
            </p:cNvPicPr>
            <p:nvPr/>
          </p:nvPicPr>
          <p:blipFill rotWithShape="1">
            <a:blip r:embed="rId4"/>
            <a:srcRect l="18763" b="19375"/>
            <a:stretch/>
          </p:blipFill>
          <p:spPr>
            <a:xfrm>
              <a:off x="1289080" y="2186615"/>
              <a:ext cx="4483357" cy="2594107"/>
            </a:xfrm>
            <a:prstGeom prst="rect">
              <a:avLst/>
            </a:prstGeom>
          </p:spPr>
        </p:pic>
        <p:sp>
          <p:nvSpPr>
            <p:cNvPr id="9" name="TextBox 8">
              <a:extLst>
                <a:ext uri="{FF2B5EF4-FFF2-40B4-BE49-F238E27FC236}">
                  <a16:creationId xmlns:a16="http://schemas.microsoft.com/office/drawing/2014/main" id="{9366726D-6EE3-0260-A0B4-51D10A2E0E9D}"/>
                </a:ext>
              </a:extLst>
            </p:cNvPr>
            <p:cNvSpPr txBox="1"/>
            <p:nvPr/>
          </p:nvSpPr>
          <p:spPr>
            <a:xfrm>
              <a:off x="1359324" y="1817283"/>
              <a:ext cx="3835153"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Turbidity vs Red Reflectance</a:t>
              </a:r>
            </a:p>
          </p:txBody>
        </p:sp>
        <p:sp>
          <p:nvSpPr>
            <p:cNvPr id="5" name="TextBox 4">
              <a:extLst>
                <a:ext uri="{FF2B5EF4-FFF2-40B4-BE49-F238E27FC236}">
                  <a16:creationId xmlns:a16="http://schemas.microsoft.com/office/drawing/2014/main" id="{9F3E47AA-2845-D248-F0EE-0E3264247045}"/>
                </a:ext>
              </a:extLst>
            </p:cNvPr>
            <p:cNvSpPr txBox="1"/>
            <p:nvPr/>
          </p:nvSpPr>
          <p:spPr>
            <a:xfrm>
              <a:off x="2374654" y="4946255"/>
              <a:ext cx="1948069"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Turbidity</a:t>
              </a:r>
            </a:p>
          </p:txBody>
        </p:sp>
        <p:sp>
          <p:nvSpPr>
            <p:cNvPr id="6" name="TextBox 5">
              <a:extLst>
                <a:ext uri="{FF2B5EF4-FFF2-40B4-BE49-F238E27FC236}">
                  <a16:creationId xmlns:a16="http://schemas.microsoft.com/office/drawing/2014/main" id="{F4B1CE57-6DE0-920E-0F1A-B03105590C36}"/>
                </a:ext>
              </a:extLst>
            </p:cNvPr>
            <p:cNvSpPr txBox="1"/>
            <p:nvPr/>
          </p:nvSpPr>
          <p:spPr>
            <a:xfrm>
              <a:off x="1237833" y="4707545"/>
              <a:ext cx="4913244"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0       200      400      600      800    1000     1200   1400  </a:t>
              </a:r>
            </a:p>
          </p:txBody>
        </p:sp>
        <p:sp>
          <p:nvSpPr>
            <p:cNvPr id="14" name="TextBox 13">
              <a:extLst>
                <a:ext uri="{FF2B5EF4-FFF2-40B4-BE49-F238E27FC236}">
                  <a16:creationId xmlns:a16="http://schemas.microsoft.com/office/drawing/2014/main" id="{CA020DB9-D295-4961-171E-E95E3CF1CC04}"/>
                </a:ext>
              </a:extLst>
            </p:cNvPr>
            <p:cNvSpPr txBox="1"/>
            <p:nvPr/>
          </p:nvSpPr>
          <p:spPr>
            <a:xfrm>
              <a:off x="4564299" y="4992421"/>
              <a:ext cx="1129749"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R</a:t>
              </a:r>
              <a:r>
                <a:rPr lang="en-US" sz="1200" baseline="30000">
                  <a:solidFill>
                    <a:schemeClr val="tx1">
                      <a:lumMod val="75000"/>
                      <a:lumOff val="25000"/>
                    </a:schemeClr>
                  </a:solidFill>
                  <a:latin typeface="Century Gothic" panose="020B0502020202020204" pitchFamily="34" charset="0"/>
                </a:rPr>
                <a:t>2</a:t>
              </a:r>
              <a:r>
                <a:rPr lang="en-US" sz="1200">
                  <a:solidFill>
                    <a:schemeClr val="tx1">
                      <a:lumMod val="75000"/>
                      <a:lumOff val="25000"/>
                    </a:schemeClr>
                  </a:solidFill>
                  <a:latin typeface="Century Gothic" panose="020B0502020202020204" pitchFamily="34" charset="0"/>
                </a:rPr>
                <a:t> = 0.3197</a:t>
              </a:r>
            </a:p>
          </p:txBody>
        </p:sp>
        <p:sp>
          <p:nvSpPr>
            <p:cNvPr id="18" name="TextBox 17">
              <a:extLst>
                <a:ext uri="{FF2B5EF4-FFF2-40B4-BE49-F238E27FC236}">
                  <a16:creationId xmlns:a16="http://schemas.microsoft.com/office/drawing/2014/main" id="{F1E4E11D-B257-5996-5838-7AD58B19A6B5}"/>
                </a:ext>
              </a:extLst>
            </p:cNvPr>
            <p:cNvSpPr txBox="1"/>
            <p:nvPr/>
          </p:nvSpPr>
          <p:spPr>
            <a:xfrm rot="16200000">
              <a:off x="-803354" y="3244503"/>
              <a:ext cx="2471522"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Red Reflectance</a:t>
              </a:r>
            </a:p>
          </p:txBody>
        </p:sp>
        <p:sp>
          <p:nvSpPr>
            <p:cNvPr id="19" name="TextBox 18">
              <a:extLst>
                <a:ext uri="{FF2B5EF4-FFF2-40B4-BE49-F238E27FC236}">
                  <a16:creationId xmlns:a16="http://schemas.microsoft.com/office/drawing/2014/main" id="{F763EFDE-E824-C6FC-94D6-B692D84341BE}"/>
                </a:ext>
              </a:extLst>
            </p:cNvPr>
            <p:cNvSpPr txBox="1"/>
            <p:nvPr/>
          </p:nvSpPr>
          <p:spPr>
            <a:xfrm>
              <a:off x="383729" y="2108772"/>
              <a:ext cx="1069556" cy="2749792"/>
            </a:xfrm>
            <a:prstGeom prst="rect">
              <a:avLst/>
            </a:prstGeom>
            <a:noFill/>
          </p:spPr>
          <p:txBody>
            <a:bodyPr wrap="square" rtlCol="0">
              <a:spAutoFit/>
            </a:bodyPr>
            <a:lstStyle/>
            <a:p>
              <a:pPr algn="r">
                <a:lnSpc>
                  <a:spcPct val="180000"/>
                </a:lnSpc>
              </a:pPr>
              <a:r>
                <a:rPr lang="en-US" sz="1400">
                  <a:solidFill>
                    <a:schemeClr val="tx1">
                      <a:lumMod val="75000"/>
                      <a:lumOff val="25000"/>
                    </a:schemeClr>
                  </a:solidFill>
                  <a:latin typeface="Century Gothic" panose="020B0502020202020204" pitchFamily="34" charset="0"/>
                </a:rPr>
                <a:t>0.00003</a:t>
              </a:r>
            </a:p>
            <a:p>
              <a:pPr algn="r">
                <a:lnSpc>
                  <a:spcPct val="180000"/>
                </a:lnSpc>
              </a:pPr>
              <a:r>
                <a:rPr lang="en-US" sz="1400">
                  <a:solidFill>
                    <a:schemeClr val="tx1">
                      <a:lumMod val="75000"/>
                      <a:lumOff val="25000"/>
                    </a:schemeClr>
                  </a:solidFill>
                  <a:latin typeface="Century Gothic" panose="020B0502020202020204" pitchFamily="34" charset="0"/>
                </a:rPr>
                <a:t>0.000025</a:t>
              </a:r>
            </a:p>
            <a:p>
              <a:pPr algn="r">
                <a:lnSpc>
                  <a:spcPct val="180000"/>
                </a:lnSpc>
              </a:pPr>
              <a:r>
                <a:rPr lang="en-US" sz="1400">
                  <a:solidFill>
                    <a:schemeClr val="tx1">
                      <a:lumMod val="75000"/>
                      <a:lumOff val="25000"/>
                    </a:schemeClr>
                  </a:solidFill>
                  <a:latin typeface="Century Gothic" panose="020B0502020202020204" pitchFamily="34" charset="0"/>
                </a:rPr>
                <a:t>0.00002</a:t>
              </a:r>
            </a:p>
            <a:p>
              <a:pPr algn="r">
                <a:lnSpc>
                  <a:spcPct val="180000"/>
                </a:lnSpc>
              </a:pPr>
              <a:r>
                <a:rPr lang="en-US" sz="1400">
                  <a:solidFill>
                    <a:schemeClr val="tx1">
                      <a:lumMod val="75000"/>
                      <a:lumOff val="25000"/>
                    </a:schemeClr>
                  </a:solidFill>
                  <a:latin typeface="Century Gothic" panose="020B0502020202020204" pitchFamily="34" charset="0"/>
                </a:rPr>
                <a:t>0.000015</a:t>
              </a:r>
            </a:p>
            <a:p>
              <a:pPr algn="r">
                <a:lnSpc>
                  <a:spcPct val="180000"/>
                </a:lnSpc>
              </a:pPr>
              <a:r>
                <a:rPr lang="en-US" sz="1400">
                  <a:solidFill>
                    <a:schemeClr val="tx1">
                      <a:lumMod val="75000"/>
                      <a:lumOff val="25000"/>
                    </a:schemeClr>
                  </a:solidFill>
                  <a:latin typeface="Century Gothic" panose="020B0502020202020204" pitchFamily="34" charset="0"/>
                </a:rPr>
                <a:t>0.00001</a:t>
              </a:r>
            </a:p>
            <a:p>
              <a:pPr algn="r">
                <a:lnSpc>
                  <a:spcPct val="180000"/>
                </a:lnSpc>
              </a:pPr>
              <a:r>
                <a:rPr lang="en-US" sz="1400">
                  <a:solidFill>
                    <a:schemeClr val="tx1">
                      <a:lumMod val="75000"/>
                      <a:lumOff val="25000"/>
                    </a:schemeClr>
                  </a:solidFill>
                  <a:latin typeface="Century Gothic" panose="020B0502020202020204" pitchFamily="34" charset="0"/>
                </a:rPr>
                <a:t>0.000005</a:t>
              </a:r>
            </a:p>
            <a:p>
              <a:pPr algn="r">
                <a:lnSpc>
                  <a:spcPct val="180000"/>
                </a:lnSpc>
              </a:pPr>
              <a:r>
                <a:rPr lang="en-US" sz="1400">
                  <a:solidFill>
                    <a:schemeClr val="tx1">
                      <a:lumMod val="75000"/>
                      <a:lumOff val="25000"/>
                    </a:schemeClr>
                  </a:solidFill>
                  <a:latin typeface="Century Gothic" panose="020B0502020202020204" pitchFamily="34" charset="0"/>
                </a:rPr>
                <a:t>0</a:t>
              </a:r>
            </a:p>
          </p:txBody>
        </p:sp>
      </p:grpSp>
      <p:sp>
        <p:nvSpPr>
          <p:cNvPr id="22" name="Oval 21">
            <a:extLst>
              <a:ext uri="{FF2B5EF4-FFF2-40B4-BE49-F238E27FC236}">
                <a16:creationId xmlns:a16="http://schemas.microsoft.com/office/drawing/2014/main" id="{1B7B5471-6F58-C1FD-5BBC-FFD7C8D605ED}"/>
              </a:ext>
            </a:extLst>
          </p:cNvPr>
          <p:cNvSpPr/>
          <p:nvPr/>
        </p:nvSpPr>
        <p:spPr>
          <a:xfrm rot="4392301">
            <a:off x="8364065" y="3387134"/>
            <a:ext cx="872971" cy="1917577"/>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73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COMMUNITY CONCERNS</a:t>
            </a:r>
            <a:endParaRPr lang="en-US"/>
          </a:p>
        </p:txBody>
      </p:sp>
      <p:sp>
        <p:nvSpPr>
          <p:cNvPr id="4" name="Rectangle 3">
            <a:extLst>
              <a:ext uri="{FF2B5EF4-FFF2-40B4-BE49-F238E27FC236}">
                <a16:creationId xmlns:a16="http://schemas.microsoft.com/office/drawing/2014/main" id="{6CAF2F5C-6758-8055-BC07-7EA4E3E8FE50}"/>
              </a:ext>
            </a:extLst>
          </p:cNvPr>
          <p:cNvSpPr/>
          <p:nvPr/>
        </p:nvSpPr>
        <p:spPr>
          <a:xfrm>
            <a:off x="4544089" y="3937838"/>
            <a:ext cx="2599012"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spcAft>
                <a:spcPts val="600"/>
              </a:spcAft>
              <a:buClr>
                <a:srgbClr val="4DAEB3"/>
              </a:buClr>
            </a:pPr>
            <a:r>
              <a:rPr lang="en-US" sz="3200" b="1">
                <a:solidFill>
                  <a:srgbClr val="BB9F06"/>
                </a:solidFill>
                <a:latin typeface="Century Gothic"/>
              </a:rPr>
              <a:t>Economic</a:t>
            </a:r>
            <a:endParaRPr lang="en-US" sz="3200">
              <a:solidFill>
                <a:srgbClr val="BB9F06"/>
              </a:solidFill>
              <a:cs typeface="Calibri"/>
            </a:endParaRPr>
          </a:p>
        </p:txBody>
      </p:sp>
      <p:sp>
        <p:nvSpPr>
          <p:cNvPr id="5" name="Rectangle 4">
            <a:extLst>
              <a:ext uri="{FF2B5EF4-FFF2-40B4-BE49-F238E27FC236}">
                <a16:creationId xmlns:a16="http://schemas.microsoft.com/office/drawing/2014/main" id="{826E5566-D3F6-6976-28EF-59662BF1CB12}"/>
              </a:ext>
            </a:extLst>
          </p:cNvPr>
          <p:cNvSpPr/>
          <p:nvPr/>
        </p:nvSpPr>
        <p:spPr>
          <a:xfrm>
            <a:off x="7808283" y="3888993"/>
            <a:ext cx="3299533"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buClr>
                <a:srgbClr val="4DAEB3"/>
              </a:buClr>
            </a:pPr>
            <a:r>
              <a:rPr lang="en-US" sz="3200" b="1">
                <a:solidFill>
                  <a:srgbClr val="BB9F06"/>
                </a:solidFill>
                <a:latin typeface="Century Gothic"/>
              </a:rPr>
              <a:t>Quality of Life</a:t>
            </a:r>
            <a:endParaRPr lang="en-US" sz="3200">
              <a:solidFill>
                <a:srgbClr val="BB9F06"/>
              </a:solidFill>
              <a:latin typeface="Century Gothic"/>
              <a:cs typeface="Calibri" panose="020F0502020204030204"/>
            </a:endParaRPr>
          </a:p>
        </p:txBody>
      </p:sp>
      <p:sp>
        <p:nvSpPr>
          <p:cNvPr id="6" name="Rectangle 5">
            <a:extLst>
              <a:ext uri="{FF2B5EF4-FFF2-40B4-BE49-F238E27FC236}">
                <a16:creationId xmlns:a16="http://schemas.microsoft.com/office/drawing/2014/main" id="{70599BD9-D74E-4BFC-B631-49FB30F6B83D}"/>
              </a:ext>
            </a:extLst>
          </p:cNvPr>
          <p:cNvSpPr/>
          <p:nvPr/>
        </p:nvSpPr>
        <p:spPr>
          <a:xfrm>
            <a:off x="923792" y="3933613"/>
            <a:ext cx="2787492" cy="584775"/>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spcAft>
                <a:spcPts val="600"/>
              </a:spcAft>
              <a:buClr>
                <a:srgbClr val="4DAEB3"/>
              </a:buClr>
            </a:pPr>
            <a:r>
              <a:rPr lang="en-US" sz="3200" b="1">
                <a:solidFill>
                  <a:srgbClr val="BB9F06"/>
                </a:solidFill>
                <a:latin typeface="Century Gothic"/>
              </a:rPr>
              <a:t>Ecological</a:t>
            </a:r>
            <a:endParaRPr lang="en-US" sz="3200">
              <a:solidFill>
                <a:srgbClr val="BB9F06"/>
              </a:solidFill>
              <a:latin typeface="Century Gothic"/>
            </a:endParaRPr>
          </a:p>
        </p:txBody>
      </p:sp>
      <p:sp>
        <p:nvSpPr>
          <p:cNvPr id="7" name="Text Placeholder 5">
            <a:extLst>
              <a:ext uri="{FF2B5EF4-FFF2-40B4-BE49-F238E27FC236}">
                <a16:creationId xmlns:a16="http://schemas.microsoft.com/office/drawing/2014/main" id="{4B8FA513-8254-A719-3B4B-86218B71B24C}"/>
              </a:ext>
            </a:extLst>
          </p:cNvPr>
          <p:cNvSpPr txBox="1">
            <a:spLocks/>
          </p:cNvSpPr>
          <p:nvPr/>
        </p:nvSpPr>
        <p:spPr>
          <a:xfrm>
            <a:off x="4733292" y="4473768"/>
            <a:ext cx="2888961" cy="1150457"/>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Aft>
                <a:spcPts val="600"/>
              </a:spcAft>
              <a:buClr>
                <a:srgbClr val="4DAEB3"/>
              </a:buClr>
              <a:buFont typeface="Arial"/>
              <a:buChar char="•"/>
            </a:pPr>
            <a:r>
              <a:rPr lang="en-US">
                <a:solidFill>
                  <a:schemeClr val="tx1">
                    <a:lumMod val="75000"/>
                    <a:lumOff val="25000"/>
                  </a:schemeClr>
                </a:solidFill>
                <a:latin typeface="Century Gothic"/>
              </a:rPr>
              <a:t>Rafting, angling, tourist recreation</a:t>
            </a:r>
            <a:endParaRPr lang="en-US" sz="1800">
              <a:solidFill>
                <a:schemeClr val="tx1">
                  <a:lumMod val="75000"/>
                  <a:lumOff val="25000"/>
                </a:schemeClr>
              </a:solidFill>
              <a:latin typeface="Century Gothic"/>
              <a:ea typeface="+mn-lt"/>
              <a:cs typeface="+mn-lt"/>
            </a:endParaRPr>
          </a:p>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rPr>
              <a:t>Irrigated agriculture</a:t>
            </a:r>
            <a:endParaRPr lang="en-US">
              <a:solidFill>
                <a:schemeClr val="tx1">
                  <a:lumMod val="75000"/>
                  <a:lumOff val="25000"/>
                </a:schemeClr>
              </a:solidFill>
              <a:cs typeface="Calibri" panose="020F0502020204030204"/>
            </a:endParaRPr>
          </a:p>
        </p:txBody>
      </p:sp>
      <p:sp>
        <p:nvSpPr>
          <p:cNvPr id="8" name="Text Placeholder 5">
            <a:extLst>
              <a:ext uri="{FF2B5EF4-FFF2-40B4-BE49-F238E27FC236}">
                <a16:creationId xmlns:a16="http://schemas.microsoft.com/office/drawing/2014/main" id="{B3D8FBD2-19F3-B46F-5C4E-95EFB4E56E3B}"/>
              </a:ext>
            </a:extLst>
          </p:cNvPr>
          <p:cNvSpPr txBox="1">
            <a:spLocks/>
          </p:cNvSpPr>
          <p:nvPr/>
        </p:nvSpPr>
        <p:spPr>
          <a:xfrm>
            <a:off x="1121114" y="4473768"/>
            <a:ext cx="2773895" cy="1150457"/>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spcAft>
                <a:spcPts val="600"/>
              </a:spcAft>
              <a:buClr>
                <a:srgbClr val="4DAEB3"/>
              </a:buClr>
              <a:buFont typeface="Arial"/>
              <a:buChar char="•"/>
            </a:pPr>
            <a:r>
              <a:rPr lang="en-US">
                <a:solidFill>
                  <a:schemeClr val="tx1">
                    <a:lumMod val="75000"/>
                    <a:lumOff val="25000"/>
                  </a:schemeClr>
                </a:solidFill>
                <a:latin typeface="Century Gothic"/>
              </a:rPr>
              <a:t>Impaired fish spawning</a:t>
            </a:r>
            <a:r>
              <a:rPr lang="en-US" sz="1800">
                <a:solidFill>
                  <a:schemeClr val="tx1">
                    <a:lumMod val="75000"/>
                    <a:lumOff val="25000"/>
                  </a:schemeClr>
                </a:solidFill>
                <a:latin typeface="Century Gothic"/>
              </a:rPr>
              <a:t> habitat</a:t>
            </a:r>
            <a:endParaRPr lang="en-US"/>
          </a:p>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cs typeface="Calibri"/>
              </a:rPr>
              <a:t>Aquatic insects</a:t>
            </a:r>
          </a:p>
        </p:txBody>
      </p:sp>
      <p:sp>
        <p:nvSpPr>
          <p:cNvPr id="9" name="Text Placeholder 5">
            <a:extLst>
              <a:ext uri="{FF2B5EF4-FFF2-40B4-BE49-F238E27FC236}">
                <a16:creationId xmlns:a16="http://schemas.microsoft.com/office/drawing/2014/main" id="{7BD488ED-5D14-EA23-07F7-B74F7BF2C810}"/>
              </a:ext>
            </a:extLst>
          </p:cNvPr>
          <p:cNvSpPr txBox="1">
            <a:spLocks/>
          </p:cNvSpPr>
          <p:nvPr/>
        </p:nvSpPr>
        <p:spPr>
          <a:xfrm>
            <a:off x="7983472" y="4518389"/>
            <a:ext cx="3033626" cy="1105836"/>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rPr>
              <a:t>Community member recreation</a:t>
            </a:r>
            <a:endParaRPr lang="en-US">
              <a:solidFill>
                <a:schemeClr val="tx1">
                  <a:lumMod val="75000"/>
                  <a:lumOff val="25000"/>
                </a:schemeClr>
              </a:solidFill>
              <a:cs typeface="Calibri" panose="020F0502020204030204"/>
            </a:endParaRPr>
          </a:p>
        </p:txBody>
      </p:sp>
      <p:pic>
        <p:nvPicPr>
          <p:cNvPr id="10" name="Graphic 6" descr="Kayak outline">
            <a:extLst>
              <a:ext uri="{FF2B5EF4-FFF2-40B4-BE49-F238E27FC236}">
                <a16:creationId xmlns:a16="http://schemas.microsoft.com/office/drawing/2014/main" id="{35674262-E1E8-796D-1F54-C9DC888EF8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219176" y="1319465"/>
            <a:ext cx="2419350" cy="2466975"/>
          </a:xfrm>
          <a:prstGeom prst="rect">
            <a:avLst/>
          </a:prstGeom>
        </p:spPr>
      </p:pic>
      <p:pic>
        <p:nvPicPr>
          <p:cNvPr id="11" name="Graphic 11" descr="Agriculture outline">
            <a:extLst>
              <a:ext uri="{FF2B5EF4-FFF2-40B4-BE49-F238E27FC236}">
                <a16:creationId xmlns:a16="http://schemas.microsoft.com/office/drawing/2014/main" id="{746E1F0B-401E-2288-AA4C-E7BE0D5E337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58072" y="1581228"/>
            <a:ext cx="2133600" cy="2171700"/>
          </a:xfrm>
          <a:prstGeom prst="rect">
            <a:avLst/>
          </a:prstGeom>
        </p:spPr>
      </p:pic>
      <p:pic>
        <p:nvPicPr>
          <p:cNvPr id="12" name="Graphic 14" descr="Fishing outline">
            <a:extLst>
              <a:ext uri="{FF2B5EF4-FFF2-40B4-BE49-F238E27FC236}">
                <a16:creationId xmlns:a16="http://schemas.microsoft.com/office/drawing/2014/main" id="{FC1D2D6C-E078-058C-0A0E-90BFB1CBE3C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7730" y="1461281"/>
            <a:ext cx="2419350" cy="2419350"/>
          </a:xfrm>
          <a:prstGeom prst="rect">
            <a:avLst/>
          </a:prstGeom>
        </p:spPr>
      </p:pic>
    </p:spTree>
    <p:extLst>
      <p:ext uri="{BB962C8B-B14F-4D97-AF65-F5344CB8AC3E}">
        <p14:creationId xmlns:p14="http://schemas.microsoft.com/office/powerpoint/2010/main" val="330597025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B07E90-C6DD-2E31-90C5-2143127FF3B4}"/>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sp>
        <p:nvSpPr>
          <p:cNvPr id="8" name="TextBox 7">
            <a:extLst>
              <a:ext uri="{FF2B5EF4-FFF2-40B4-BE49-F238E27FC236}">
                <a16:creationId xmlns:a16="http://schemas.microsoft.com/office/drawing/2014/main" id="{BD1BA73C-6A28-826E-1EE1-5A66EB949423}"/>
              </a:ext>
            </a:extLst>
          </p:cNvPr>
          <p:cNvSpPr txBox="1"/>
          <p:nvPr/>
        </p:nvSpPr>
        <p:spPr>
          <a:xfrm>
            <a:off x="556700" y="1186210"/>
            <a:ext cx="11078599" cy="369332"/>
          </a:xfrm>
          <a:prstGeom prst="rect">
            <a:avLst/>
          </a:prstGeom>
          <a:noFill/>
        </p:spPr>
        <p:txBody>
          <a:bodyPr wrap="square" rtlCol="0">
            <a:spAutoFit/>
          </a:bodyPr>
          <a:lstStyle/>
          <a:p>
            <a:pPr algn="ctr"/>
            <a:r>
              <a:rPr lang="en-US" b="1" i="1">
                <a:solidFill>
                  <a:srgbClr val="BB9F06"/>
                </a:solidFill>
                <a:latin typeface="Century Gothic" panose="020B0502020202020204" pitchFamily="34" charset="0"/>
              </a:rPr>
              <a:t>Plotting turbidity and reflectance by day of year reveals a different relationship in the winter:</a:t>
            </a:r>
          </a:p>
        </p:txBody>
      </p:sp>
      <p:grpSp>
        <p:nvGrpSpPr>
          <p:cNvPr id="32" name="Group 31">
            <a:extLst>
              <a:ext uri="{FF2B5EF4-FFF2-40B4-BE49-F238E27FC236}">
                <a16:creationId xmlns:a16="http://schemas.microsoft.com/office/drawing/2014/main" id="{74CC628C-728C-F823-BF0D-AFDB71864380}"/>
              </a:ext>
            </a:extLst>
          </p:cNvPr>
          <p:cNvGrpSpPr/>
          <p:nvPr/>
        </p:nvGrpSpPr>
        <p:grpSpPr>
          <a:xfrm>
            <a:off x="3162360" y="6263672"/>
            <a:ext cx="5847046" cy="307777"/>
            <a:chOff x="3102912" y="6259592"/>
            <a:chExt cx="5847046" cy="307777"/>
          </a:xfrm>
        </p:grpSpPr>
        <p:grpSp>
          <p:nvGrpSpPr>
            <p:cNvPr id="30" name="Group 29">
              <a:extLst>
                <a:ext uri="{FF2B5EF4-FFF2-40B4-BE49-F238E27FC236}">
                  <a16:creationId xmlns:a16="http://schemas.microsoft.com/office/drawing/2014/main" id="{A553461C-5895-57D9-4A0D-1ADD1871EDA4}"/>
                </a:ext>
              </a:extLst>
            </p:cNvPr>
            <p:cNvGrpSpPr/>
            <p:nvPr/>
          </p:nvGrpSpPr>
          <p:grpSpPr>
            <a:xfrm>
              <a:off x="3102912" y="6259592"/>
              <a:ext cx="729362" cy="307777"/>
              <a:chOff x="3525993" y="6259592"/>
              <a:chExt cx="729362" cy="307777"/>
            </a:xfrm>
          </p:grpSpPr>
          <p:cxnSp>
            <p:nvCxnSpPr>
              <p:cNvPr id="2" name="Straight Connector 1">
                <a:extLst>
                  <a:ext uri="{FF2B5EF4-FFF2-40B4-BE49-F238E27FC236}">
                    <a16:creationId xmlns:a16="http://schemas.microsoft.com/office/drawing/2014/main" id="{296D75AF-19B9-BFDF-8F58-53E5E09979CF}"/>
                  </a:ext>
                </a:extLst>
              </p:cNvPr>
              <p:cNvCxnSpPr>
                <a:cxnSpLocks/>
              </p:cNvCxnSpPr>
              <p:nvPr/>
            </p:nvCxnSpPr>
            <p:spPr>
              <a:xfrm>
                <a:off x="3525993" y="6413480"/>
                <a:ext cx="167906" cy="0"/>
              </a:xfrm>
              <a:prstGeom prst="line">
                <a:avLst/>
              </a:prstGeom>
              <a:ln w="38100">
                <a:solidFill>
                  <a:srgbClr val="006397"/>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FCAACC6-0CE8-751B-0F42-F241C868B021}"/>
                  </a:ext>
                </a:extLst>
              </p:cNvPr>
              <p:cNvSpPr txBox="1"/>
              <p:nvPr/>
            </p:nvSpPr>
            <p:spPr>
              <a:xfrm>
                <a:off x="3655339" y="6259592"/>
                <a:ext cx="600016"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Blue</a:t>
                </a:r>
              </a:p>
            </p:txBody>
          </p:sp>
        </p:grpSp>
        <p:grpSp>
          <p:nvGrpSpPr>
            <p:cNvPr id="29" name="Group 28">
              <a:extLst>
                <a:ext uri="{FF2B5EF4-FFF2-40B4-BE49-F238E27FC236}">
                  <a16:creationId xmlns:a16="http://schemas.microsoft.com/office/drawing/2014/main" id="{9E47C338-71A5-18A8-918A-CB0F2204E1D5}"/>
                </a:ext>
              </a:extLst>
            </p:cNvPr>
            <p:cNvGrpSpPr/>
            <p:nvPr/>
          </p:nvGrpSpPr>
          <p:grpSpPr>
            <a:xfrm>
              <a:off x="4099115" y="6259592"/>
              <a:ext cx="892753" cy="307777"/>
              <a:chOff x="4344778" y="6259592"/>
              <a:chExt cx="892753" cy="307777"/>
            </a:xfrm>
          </p:grpSpPr>
          <p:cxnSp>
            <p:nvCxnSpPr>
              <p:cNvPr id="4" name="Straight Connector 3">
                <a:extLst>
                  <a:ext uri="{FF2B5EF4-FFF2-40B4-BE49-F238E27FC236}">
                    <a16:creationId xmlns:a16="http://schemas.microsoft.com/office/drawing/2014/main" id="{5F10803A-5C41-8811-4F59-9DB9BBAB5425}"/>
                  </a:ext>
                </a:extLst>
              </p:cNvPr>
              <p:cNvCxnSpPr>
                <a:cxnSpLocks/>
              </p:cNvCxnSpPr>
              <p:nvPr/>
            </p:nvCxnSpPr>
            <p:spPr>
              <a:xfrm>
                <a:off x="4344778" y="6417875"/>
                <a:ext cx="167906" cy="0"/>
              </a:xfrm>
              <a:prstGeom prst="line">
                <a:avLst/>
              </a:prstGeom>
              <a:ln w="38100">
                <a:solidFill>
                  <a:srgbClr val="A8C470"/>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C13E372-FD55-FA76-602B-B63B6D2CFD8D}"/>
                  </a:ext>
                </a:extLst>
              </p:cNvPr>
              <p:cNvSpPr txBox="1"/>
              <p:nvPr/>
            </p:nvSpPr>
            <p:spPr>
              <a:xfrm>
                <a:off x="4480228" y="6259592"/>
                <a:ext cx="757303"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Green</a:t>
                </a:r>
              </a:p>
            </p:txBody>
          </p:sp>
        </p:grpSp>
        <p:grpSp>
          <p:nvGrpSpPr>
            <p:cNvPr id="28" name="Group 27">
              <a:extLst>
                <a:ext uri="{FF2B5EF4-FFF2-40B4-BE49-F238E27FC236}">
                  <a16:creationId xmlns:a16="http://schemas.microsoft.com/office/drawing/2014/main" id="{2A424727-CA63-A191-42EA-0F624AAB7D1C}"/>
                </a:ext>
              </a:extLst>
            </p:cNvPr>
            <p:cNvGrpSpPr/>
            <p:nvPr/>
          </p:nvGrpSpPr>
          <p:grpSpPr>
            <a:xfrm>
              <a:off x="5252022" y="6259592"/>
              <a:ext cx="668434" cy="307777"/>
              <a:chOff x="5333910" y="6259592"/>
              <a:chExt cx="668434" cy="307777"/>
            </a:xfrm>
          </p:grpSpPr>
          <p:cxnSp>
            <p:nvCxnSpPr>
              <p:cNvPr id="9" name="Straight Connector 8">
                <a:extLst>
                  <a:ext uri="{FF2B5EF4-FFF2-40B4-BE49-F238E27FC236}">
                    <a16:creationId xmlns:a16="http://schemas.microsoft.com/office/drawing/2014/main" id="{AE171F98-C8DA-82FE-B60D-0FCCEAB86209}"/>
                  </a:ext>
                </a:extLst>
              </p:cNvPr>
              <p:cNvCxnSpPr>
                <a:cxnSpLocks/>
              </p:cNvCxnSpPr>
              <p:nvPr/>
            </p:nvCxnSpPr>
            <p:spPr>
              <a:xfrm>
                <a:off x="5333910" y="6417554"/>
                <a:ext cx="167906" cy="0"/>
              </a:xfrm>
              <a:prstGeom prst="line">
                <a:avLst/>
              </a:prstGeom>
              <a:ln w="38100">
                <a:solidFill>
                  <a:srgbClr val="BF4C49"/>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21FA4869-C2B2-AC8F-2BE1-28D7DB2265F3}"/>
                  </a:ext>
                </a:extLst>
              </p:cNvPr>
              <p:cNvSpPr txBox="1"/>
              <p:nvPr/>
            </p:nvSpPr>
            <p:spPr>
              <a:xfrm>
                <a:off x="5462405" y="6259592"/>
                <a:ext cx="539939"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Red</a:t>
                </a:r>
              </a:p>
            </p:txBody>
          </p:sp>
        </p:grpSp>
        <p:grpSp>
          <p:nvGrpSpPr>
            <p:cNvPr id="27" name="Group 26">
              <a:extLst>
                <a:ext uri="{FF2B5EF4-FFF2-40B4-BE49-F238E27FC236}">
                  <a16:creationId xmlns:a16="http://schemas.microsoft.com/office/drawing/2014/main" id="{C5F660EC-3AFF-4C26-BB3E-5C1D27822BF6}"/>
                </a:ext>
              </a:extLst>
            </p:cNvPr>
            <p:cNvGrpSpPr/>
            <p:nvPr/>
          </p:nvGrpSpPr>
          <p:grpSpPr>
            <a:xfrm>
              <a:off x="6353055" y="6259592"/>
              <a:ext cx="700272" cy="307777"/>
              <a:chOff x="6107391" y="6259592"/>
              <a:chExt cx="700272" cy="307777"/>
            </a:xfrm>
          </p:grpSpPr>
          <p:cxnSp>
            <p:nvCxnSpPr>
              <p:cNvPr id="10" name="Straight Connector 9">
                <a:extLst>
                  <a:ext uri="{FF2B5EF4-FFF2-40B4-BE49-F238E27FC236}">
                    <a16:creationId xmlns:a16="http://schemas.microsoft.com/office/drawing/2014/main" id="{98B4DDB1-C6F7-27CD-AF53-041EEED7C16C}"/>
                  </a:ext>
                </a:extLst>
              </p:cNvPr>
              <p:cNvCxnSpPr>
                <a:cxnSpLocks/>
              </p:cNvCxnSpPr>
              <p:nvPr/>
            </p:nvCxnSpPr>
            <p:spPr>
              <a:xfrm>
                <a:off x="6107391" y="6413480"/>
                <a:ext cx="167906" cy="0"/>
              </a:xfrm>
              <a:prstGeom prst="line">
                <a:avLst/>
              </a:prstGeom>
              <a:ln w="38100">
                <a:solidFill>
                  <a:srgbClr val="7D61A0"/>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9180787-B26C-71ED-477B-C9DF40694B1A}"/>
                  </a:ext>
                </a:extLst>
              </p:cNvPr>
              <p:cNvSpPr txBox="1"/>
              <p:nvPr/>
            </p:nvSpPr>
            <p:spPr>
              <a:xfrm>
                <a:off x="6248680" y="6259592"/>
                <a:ext cx="558983"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NIR</a:t>
                </a:r>
              </a:p>
            </p:txBody>
          </p:sp>
        </p:grpSp>
        <p:grpSp>
          <p:nvGrpSpPr>
            <p:cNvPr id="26" name="Group 25">
              <a:extLst>
                <a:ext uri="{FF2B5EF4-FFF2-40B4-BE49-F238E27FC236}">
                  <a16:creationId xmlns:a16="http://schemas.microsoft.com/office/drawing/2014/main" id="{1F68F117-4541-C342-1120-BF8C1552223B}"/>
                </a:ext>
              </a:extLst>
            </p:cNvPr>
            <p:cNvGrpSpPr/>
            <p:nvPr/>
          </p:nvGrpSpPr>
          <p:grpSpPr>
            <a:xfrm>
              <a:off x="7298340" y="6259592"/>
              <a:ext cx="1651618" cy="307777"/>
              <a:chOff x="6820665" y="6259592"/>
              <a:chExt cx="1651618" cy="307777"/>
            </a:xfrm>
          </p:grpSpPr>
          <p:cxnSp>
            <p:nvCxnSpPr>
              <p:cNvPr id="11" name="Straight Connector 10">
                <a:extLst>
                  <a:ext uri="{FF2B5EF4-FFF2-40B4-BE49-F238E27FC236}">
                    <a16:creationId xmlns:a16="http://schemas.microsoft.com/office/drawing/2014/main" id="{DB556C92-D1A0-7412-AC7E-37C242B80CA9}"/>
                  </a:ext>
                </a:extLst>
              </p:cNvPr>
              <p:cNvCxnSpPr>
                <a:cxnSpLocks/>
              </p:cNvCxnSpPr>
              <p:nvPr/>
            </p:nvCxnSpPr>
            <p:spPr>
              <a:xfrm>
                <a:off x="6820665" y="6413480"/>
                <a:ext cx="167906" cy="0"/>
              </a:xfrm>
              <a:prstGeom prst="line">
                <a:avLst/>
              </a:prstGeom>
              <a:ln w="38100">
                <a:solidFill>
                  <a:srgbClr val="01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04DEA136-46B1-000A-88C3-B3D91AEC46B9}"/>
                  </a:ext>
                </a:extLst>
              </p:cNvPr>
              <p:cNvSpPr txBox="1"/>
              <p:nvPr/>
            </p:nvSpPr>
            <p:spPr>
              <a:xfrm>
                <a:off x="6975568" y="6259592"/>
                <a:ext cx="1496715"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ln(Turbidity)</a:t>
                </a:r>
              </a:p>
            </p:txBody>
          </p:sp>
        </p:grpSp>
      </p:grpSp>
      <p:grpSp>
        <p:nvGrpSpPr>
          <p:cNvPr id="31" name="Group 30">
            <a:extLst>
              <a:ext uri="{FF2B5EF4-FFF2-40B4-BE49-F238E27FC236}">
                <a16:creationId xmlns:a16="http://schemas.microsoft.com/office/drawing/2014/main" id="{C3EEBDD3-7685-FCF1-6B0A-7F9CF039DE8A}"/>
              </a:ext>
            </a:extLst>
          </p:cNvPr>
          <p:cNvGrpSpPr/>
          <p:nvPr/>
        </p:nvGrpSpPr>
        <p:grpSpPr>
          <a:xfrm>
            <a:off x="134313" y="1882187"/>
            <a:ext cx="11844476" cy="4232010"/>
            <a:chOff x="134313" y="1882187"/>
            <a:chExt cx="11844476" cy="4232010"/>
          </a:xfrm>
        </p:grpSpPr>
        <p:grpSp>
          <p:nvGrpSpPr>
            <p:cNvPr id="24" name="Group 23">
              <a:extLst>
                <a:ext uri="{FF2B5EF4-FFF2-40B4-BE49-F238E27FC236}">
                  <a16:creationId xmlns:a16="http://schemas.microsoft.com/office/drawing/2014/main" id="{64BB8754-41C2-7854-D8C8-A2248F952CDC}"/>
                </a:ext>
              </a:extLst>
            </p:cNvPr>
            <p:cNvGrpSpPr/>
            <p:nvPr/>
          </p:nvGrpSpPr>
          <p:grpSpPr>
            <a:xfrm>
              <a:off x="134313" y="1882187"/>
              <a:ext cx="11844476" cy="4232010"/>
              <a:chOff x="-54699" y="1643095"/>
              <a:chExt cx="11844476" cy="4232010"/>
            </a:xfrm>
          </p:grpSpPr>
          <p:sp>
            <p:nvSpPr>
              <p:cNvPr id="18" name="TextBox 17">
                <a:extLst>
                  <a:ext uri="{FF2B5EF4-FFF2-40B4-BE49-F238E27FC236}">
                    <a16:creationId xmlns:a16="http://schemas.microsoft.com/office/drawing/2014/main" id="{EFEF6541-3F5C-6EEE-2F9F-E0B6F7638682}"/>
                  </a:ext>
                </a:extLst>
              </p:cNvPr>
              <p:cNvSpPr txBox="1"/>
              <p:nvPr/>
            </p:nvSpPr>
            <p:spPr>
              <a:xfrm rot="16200000">
                <a:off x="5430675" y="-16803"/>
                <a:ext cx="1242468" cy="10541347"/>
              </a:xfrm>
              <a:prstGeom prst="rect">
                <a:avLst/>
              </a:prstGeom>
              <a:noFill/>
            </p:spPr>
            <p:txBody>
              <a:bodyPr wrap="square" rtlCol="0">
                <a:spAutoFit/>
              </a:bodyPr>
              <a:lstStyle/>
              <a:p>
                <a:pPr algn="r"/>
                <a:r>
                  <a:rPr lang="en-US" sz="1400">
                    <a:solidFill>
                      <a:schemeClr val="tx1">
                        <a:lumMod val="75000"/>
                        <a:lumOff val="25000"/>
                      </a:schemeClr>
                    </a:solidFill>
                    <a:latin typeface="Century Gothic" panose="020B0502020202020204" pitchFamily="34" charset="0"/>
                  </a:rPr>
                  <a:t>Jan</a:t>
                </a: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Feb</a:t>
                </a:r>
              </a:p>
              <a:p>
                <a:pPr algn="r"/>
                <a:endParaRPr lang="en-US" sz="7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March</a:t>
                </a:r>
              </a:p>
              <a:p>
                <a:pPr algn="r"/>
                <a:r>
                  <a:rPr lang="en-US" sz="1400">
                    <a:solidFill>
                      <a:schemeClr val="tx1">
                        <a:lumMod val="75000"/>
                        <a:lumOff val="25000"/>
                      </a:schemeClr>
                    </a:solidFill>
                    <a:latin typeface="Century Gothic" panose="020B0502020202020204" pitchFamily="34" charset="0"/>
                  </a:rPr>
                  <a:t> </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April</a:t>
                </a: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May</a:t>
                </a:r>
              </a:p>
              <a:p>
                <a:pPr algn="r"/>
                <a:r>
                  <a:rPr lang="en-US" sz="1400">
                    <a:solidFill>
                      <a:schemeClr val="tx1">
                        <a:lumMod val="75000"/>
                        <a:lumOff val="25000"/>
                      </a:schemeClr>
                    </a:solidFill>
                    <a:latin typeface="Century Gothic" panose="020B0502020202020204" pitchFamily="34" charset="0"/>
                  </a:rPr>
                  <a:t> </a:t>
                </a:r>
              </a:p>
              <a:p>
                <a:pPr algn="r"/>
                <a:r>
                  <a:rPr lang="en-US" sz="1400">
                    <a:solidFill>
                      <a:schemeClr val="tx1">
                        <a:lumMod val="75000"/>
                        <a:lumOff val="25000"/>
                      </a:schemeClr>
                    </a:solidFill>
                    <a:latin typeface="Century Gothic" panose="020B0502020202020204" pitchFamily="34" charset="0"/>
                  </a:rPr>
                  <a:t>June</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July</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August</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September</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October</a:t>
                </a:r>
              </a:p>
              <a:p>
                <a:pPr algn="r"/>
                <a:endParaRPr lang="en-US" sz="1400">
                  <a:solidFill>
                    <a:schemeClr val="tx1">
                      <a:lumMod val="75000"/>
                      <a:lumOff val="25000"/>
                    </a:schemeClr>
                  </a:solidFill>
                  <a:latin typeface="Century Gothic" panose="020B0502020202020204" pitchFamily="34" charset="0"/>
                </a:endParaRPr>
              </a:p>
              <a:p>
                <a:pPr algn="r"/>
                <a:endParaRPr lang="en-US" sz="14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November</a:t>
                </a:r>
              </a:p>
              <a:p>
                <a:pPr algn="r"/>
                <a:endParaRPr lang="en-US" sz="800">
                  <a:solidFill>
                    <a:schemeClr val="tx1">
                      <a:lumMod val="75000"/>
                      <a:lumOff val="25000"/>
                    </a:schemeClr>
                  </a:solidFill>
                  <a:latin typeface="Century Gothic" panose="020B0502020202020204" pitchFamily="34" charset="0"/>
                </a:endParaRPr>
              </a:p>
              <a:p>
                <a:pPr algn="r"/>
                <a:r>
                  <a:rPr lang="en-US" sz="1400">
                    <a:solidFill>
                      <a:schemeClr val="tx1">
                        <a:lumMod val="75000"/>
                        <a:lumOff val="25000"/>
                      </a:schemeClr>
                    </a:solidFill>
                    <a:latin typeface="Century Gothic" panose="020B0502020202020204" pitchFamily="34" charset="0"/>
                  </a:rPr>
                  <a:t>December</a:t>
                </a:r>
              </a:p>
            </p:txBody>
          </p:sp>
          <p:grpSp>
            <p:nvGrpSpPr>
              <p:cNvPr id="23" name="Group 22">
                <a:extLst>
                  <a:ext uri="{FF2B5EF4-FFF2-40B4-BE49-F238E27FC236}">
                    <a16:creationId xmlns:a16="http://schemas.microsoft.com/office/drawing/2014/main" id="{91A8D980-4194-0EDE-DE9A-3031AAD149D0}"/>
                  </a:ext>
                </a:extLst>
              </p:cNvPr>
              <p:cNvGrpSpPr/>
              <p:nvPr/>
            </p:nvGrpSpPr>
            <p:grpSpPr>
              <a:xfrm>
                <a:off x="-54699" y="1768534"/>
                <a:ext cx="11572057" cy="3043654"/>
                <a:chOff x="-54699" y="1768534"/>
                <a:chExt cx="11572057" cy="3043654"/>
              </a:xfrm>
            </p:grpSpPr>
            <p:pic>
              <p:nvPicPr>
                <p:cNvPr id="5" name="Picture 4">
                  <a:extLst>
                    <a:ext uri="{FF2B5EF4-FFF2-40B4-BE49-F238E27FC236}">
                      <a16:creationId xmlns:a16="http://schemas.microsoft.com/office/drawing/2014/main" id="{AA862ED0-3605-B432-2DCE-E27547A27439}"/>
                    </a:ext>
                  </a:extLst>
                </p:cNvPr>
                <p:cNvPicPr>
                  <a:picLocks noChangeAspect="1"/>
                </p:cNvPicPr>
                <p:nvPr/>
              </p:nvPicPr>
              <p:blipFill rotWithShape="1">
                <a:blip r:embed="rId3"/>
                <a:srcRect l="5324" t="6824" r="2338" b="38388"/>
                <a:stretch/>
              </p:blipFill>
              <p:spPr>
                <a:xfrm>
                  <a:off x="869419" y="1965822"/>
                  <a:ext cx="10453164" cy="2666814"/>
                </a:xfrm>
                <a:prstGeom prst="rect">
                  <a:avLst/>
                </a:prstGeom>
              </p:spPr>
            </p:pic>
            <p:sp>
              <p:nvSpPr>
                <p:cNvPr id="19" name="TextBox 18">
                  <a:extLst>
                    <a:ext uri="{FF2B5EF4-FFF2-40B4-BE49-F238E27FC236}">
                      <a16:creationId xmlns:a16="http://schemas.microsoft.com/office/drawing/2014/main" id="{40643906-543A-4713-644C-11452C82CF9B}"/>
                    </a:ext>
                  </a:extLst>
                </p:cNvPr>
                <p:cNvSpPr txBox="1"/>
                <p:nvPr/>
              </p:nvSpPr>
              <p:spPr>
                <a:xfrm>
                  <a:off x="-54699" y="1768534"/>
                  <a:ext cx="1069556" cy="3043654"/>
                </a:xfrm>
                <a:prstGeom prst="rect">
                  <a:avLst/>
                </a:prstGeom>
                <a:noFill/>
              </p:spPr>
              <p:txBody>
                <a:bodyPr wrap="square" rtlCol="0">
                  <a:spAutoFit/>
                </a:bodyPr>
                <a:lstStyle/>
                <a:p>
                  <a:pPr algn="r">
                    <a:lnSpc>
                      <a:spcPct val="300000"/>
                    </a:lnSpc>
                  </a:pPr>
                  <a:r>
                    <a:rPr lang="en-US" sz="1100">
                      <a:solidFill>
                        <a:schemeClr val="tx1">
                          <a:lumMod val="75000"/>
                          <a:lumOff val="25000"/>
                        </a:schemeClr>
                      </a:solidFill>
                      <a:latin typeface="Century Gothic" panose="020B0502020202020204" pitchFamily="34" charset="0"/>
                    </a:rPr>
                    <a:t>0.000025</a:t>
                  </a:r>
                </a:p>
                <a:p>
                  <a:pPr algn="r">
                    <a:lnSpc>
                      <a:spcPct val="300000"/>
                    </a:lnSpc>
                  </a:pPr>
                  <a:r>
                    <a:rPr lang="en-US" sz="1100">
                      <a:solidFill>
                        <a:schemeClr val="tx1">
                          <a:lumMod val="75000"/>
                          <a:lumOff val="25000"/>
                        </a:schemeClr>
                      </a:solidFill>
                      <a:latin typeface="Century Gothic" panose="020B0502020202020204" pitchFamily="34" charset="0"/>
                    </a:rPr>
                    <a:t>0.00002</a:t>
                  </a:r>
                </a:p>
                <a:p>
                  <a:pPr algn="r">
                    <a:lnSpc>
                      <a:spcPct val="300000"/>
                    </a:lnSpc>
                  </a:pPr>
                  <a:r>
                    <a:rPr lang="en-US" sz="1100">
                      <a:solidFill>
                        <a:schemeClr val="tx1">
                          <a:lumMod val="75000"/>
                          <a:lumOff val="25000"/>
                        </a:schemeClr>
                      </a:solidFill>
                      <a:latin typeface="Century Gothic" panose="020B0502020202020204" pitchFamily="34" charset="0"/>
                    </a:rPr>
                    <a:t>0.000015</a:t>
                  </a:r>
                </a:p>
                <a:p>
                  <a:pPr algn="r">
                    <a:lnSpc>
                      <a:spcPct val="300000"/>
                    </a:lnSpc>
                  </a:pPr>
                  <a:r>
                    <a:rPr lang="en-US" sz="1100">
                      <a:solidFill>
                        <a:schemeClr val="tx1">
                          <a:lumMod val="75000"/>
                          <a:lumOff val="25000"/>
                        </a:schemeClr>
                      </a:solidFill>
                      <a:latin typeface="Century Gothic" panose="020B0502020202020204" pitchFamily="34" charset="0"/>
                    </a:rPr>
                    <a:t>0.00001</a:t>
                  </a:r>
                </a:p>
                <a:p>
                  <a:pPr algn="r">
                    <a:lnSpc>
                      <a:spcPct val="300000"/>
                    </a:lnSpc>
                  </a:pPr>
                  <a:r>
                    <a:rPr lang="en-US" sz="1100">
                      <a:solidFill>
                        <a:schemeClr val="tx1">
                          <a:lumMod val="75000"/>
                          <a:lumOff val="25000"/>
                        </a:schemeClr>
                      </a:solidFill>
                      <a:latin typeface="Century Gothic" panose="020B0502020202020204" pitchFamily="34" charset="0"/>
                    </a:rPr>
                    <a:t>0.000005</a:t>
                  </a:r>
                </a:p>
                <a:p>
                  <a:pPr algn="r">
                    <a:lnSpc>
                      <a:spcPct val="300000"/>
                    </a:lnSpc>
                  </a:pPr>
                  <a:r>
                    <a:rPr lang="en-US" sz="1100">
                      <a:solidFill>
                        <a:schemeClr val="tx1">
                          <a:lumMod val="75000"/>
                          <a:lumOff val="25000"/>
                        </a:schemeClr>
                      </a:solidFill>
                      <a:latin typeface="Century Gothic" panose="020B0502020202020204" pitchFamily="34" charset="0"/>
                    </a:rPr>
                    <a:t>0</a:t>
                  </a:r>
                </a:p>
              </p:txBody>
            </p:sp>
            <p:sp>
              <p:nvSpPr>
                <p:cNvPr id="20" name="TextBox 19">
                  <a:extLst>
                    <a:ext uri="{FF2B5EF4-FFF2-40B4-BE49-F238E27FC236}">
                      <a16:creationId xmlns:a16="http://schemas.microsoft.com/office/drawing/2014/main" id="{59D7A925-01AD-1E82-D035-15D5B064E118}"/>
                    </a:ext>
                  </a:extLst>
                </p:cNvPr>
                <p:cNvSpPr txBox="1"/>
                <p:nvPr/>
              </p:nvSpPr>
              <p:spPr>
                <a:xfrm>
                  <a:off x="10940902" y="1931375"/>
                  <a:ext cx="576456" cy="2853217"/>
                </a:xfrm>
                <a:prstGeom prst="rect">
                  <a:avLst/>
                </a:prstGeom>
                <a:noFill/>
              </p:spPr>
              <p:txBody>
                <a:bodyPr wrap="square" rtlCol="0">
                  <a:spAutoFit/>
                </a:bodyPr>
                <a:lstStyle/>
                <a:p>
                  <a:pPr algn="r">
                    <a:lnSpc>
                      <a:spcPct val="150000"/>
                    </a:lnSpc>
                  </a:pPr>
                  <a:r>
                    <a:rPr lang="en-US" sz="1100">
                      <a:solidFill>
                        <a:schemeClr val="tx1">
                          <a:lumMod val="75000"/>
                          <a:lumOff val="25000"/>
                        </a:schemeClr>
                      </a:solidFill>
                      <a:latin typeface="Century Gothic" panose="020B0502020202020204" pitchFamily="34" charset="0"/>
                    </a:rPr>
                    <a:t>10</a:t>
                  </a:r>
                </a:p>
                <a:p>
                  <a:pPr algn="r">
                    <a:lnSpc>
                      <a:spcPct val="150000"/>
                    </a:lnSpc>
                  </a:pPr>
                  <a:r>
                    <a:rPr lang="en-US" sz="1100">
                      <a:solidFill>
                        <a:schemeClr val="tx1">
                          <a:lumMod val="75000"/>
                          <a:lumOff val="25000"/>
                        </a:schemeClr>
                      </a:solidFill>
                      <a:latin typeface="Century Gothic" panose="020B0502020202020204" pitchFamily="34" charset="0"/>
                    </a:rPr>
                    <a:t>9</a:t>
                  </a:r>
                </a:p>
                <a:p>
                  <a:pPr algn="r">
                    <a:lnSpc>
                      <a:spcPct val="150000"/>
                    </a:lnSpc>
                  </a:pPr>
                  <a:r>
                    <a:rPr lang="en-US" sz="1100">
                      <a:solidFill>
                        <a:schemeClr val="tx1">
                          <a:lumMod val="75000"/>
                          <a:lumOff val="25000"/>
                        </a:schemeClr>
                      </a:solidFill>
                      <a:latin typeface="Century Gothic" panose="020B0502020202020204" pitchFamily="34" charset="0"/>
                    </a:rPr>
                    <a:t>8</a:t>
                  </a:r>
                </a:p>
                <a:p>
                  <a:pPr algn="r">
                    <a:lnSpc>
                      <a:spcPct val="150000"/>
                    </a:lnSpc>
                  </a:pPr>
                  <a:r>
                    <a:rPr lang="en-US" sz="1100">
                      <a:solidFill>
                        <a:schemeClr val="tx1">
                          <a:lumMod val="75000"/>
                          <a:lumOff val="25000"/>
                        </a:schemeClr>
                      </a:solidFill>
                      <a:latin typeface="Century Gothic" panose="020B0502020202020204" pitchFamily="34" charset="0"/>
                    </a:rPr>
                    <a:t>7</a:t>
                  </a:r>
                </a:p>
                <a:p>
                  <a:pPr algn="r">
                    <a:lnSpc>
                      <a:spcPct val="150000"/>
                    </a:lnSpc>
                  </a:pPr>
                  <a:r>
                    <a:rPr lang="en-US" sz="1100">
                      <a:solidFill>
                        <a:schemeClr val="tx1">
                          <a:lumMod val="75000"/>
                          <a:lumOff val="25000"/>
                        </a:schemeClr>
                      </a:solidFill>
                      <a:latin typeface="Century Gothic" panose="020B0502020202020204" pitchFamily="34" charset="0"/>
                    </a:rPr>
                    <a:t>6</a:t>
                  </a:r>
                </a:p>
                <a:p>
                  <a:pPr algn="r">
                    <a:lnSpc>
                      <a:spcPct val="150000"/>
                    </a:lnSpc>
                  </a:pPr>
                  <a:r>
                    <a:rPr lang="en-US" sz="1100">
                      <a:solidFill>
                        <a:schemeClr val="tx1">
                          <a:lumMod val="75000"/>
                          <a:lumOff val="25000"/>
                        </a:schemeClr>
                      </a:solidFill>
                      <a:latin typeface="Century Gothic" panose="020B0502020202020204" pitchFamily="34" charset="0"/>
                    </a:rPr>
                    <a:t>5</a:t>
                  </a:r>
                </a:p>
                <a:p>
                  <a:pPr algn="r">
                    <a:lnSpc>
                      <a:spcPct val="150000"/>
                    </a:lnSpc>
                  </a:pPr>
                  <a:r>
                    <a:rPr lang="en-US" sz="1100">
                      <a:solidFill>
                        <a:schemeClr val="tx1">
                          <a:lumMod val="75000"/>
                          <a:lumOff val="25000"/>
                        </a:schemeClr>
                      </a:solidFill>
                      <a:latin typeface="Century Gothic" panose="020B0502020202020204" pitchFamily="34" charset="0"/>
                    </a:rPr>
                    <a:t>4</a:t>
                  </a:r>
                </a:p>
                <a:p>
                  <a:pPr algn="r">
                    <a:lnSpc>
                      <a:spcPct val="150000"/>
                    </a:lnSpc>
                  </a:pPr>
                  <a:r>
                    <a:rPr lang="en-US" sz="1100">
                      <a:solidFill>
                        <a:schemeClr val="tx1">
                          <a:lumMod val="75000"/>
                          <a:lumOff val="25000"/>
                        </a:schemeClr>
                      </a:solidFill>
                      <a:latin typeface="Century Gothic" panose="020B0502020202020204" pitchFamily="34" charset="0"/>
                    </a:rPr>
                    <a:t>3</a:t>
                  </a:r>
                </a:p>
                <a:p>
                  <a:pPr algn="r">
                    <a:lnSpc>
                      <a:spcPct val="150000"/>
                    </a:lnSpc>
                  </a:pPr>
                  <a:r>
                    <a:rPr lang="en-US" sz="1100">
                      <a:solidFill>
                        <a:schemeClr val="tx1">
                          <a:lumMod val="75000"/>
                          <a:lumOff val="25000"/>
                        </a:schemeClr>
                      </a:solidFill>
                      <a:latin typeface="Century Gothic" panose="020B0502020202020204" pitchFamily="34" charset="0"/>
                    </a:rPr>
                    <a:t>2</a:t>
                  </a:r>
                </a:p>
                <a:p>
                  <a:pPr algn="r">
                    <a:lnSpc>
                      <a:spcPct val="150000"/>
                    </a:lnSpc>
                  </a:pPr>
                  <a:r>
                    <a:rPr lang="en-US" sz="1100">
                      <a:solidFill>
                        <a:schemeClr val="tx1">
                          <a:lumMod val="75000"/>
                          <a:lumOff val="25000"/>
                        </a:schemeClr>
                      </a:solidFill>
                      <a:latin typeface="Century Gothic" panose="020B0502020202020204" pitchFamily="34" charset="0"/>
                    </a:rPr>
                    <a:t>1</a:t>
                  </a:r>
                </a:p>
                <a:p>
                  <a:pPr algn="r">
                    <a:lnSpc>
                      <a:spcPct val="150000"/>
                    </a:lnSpc>
                  </a:pPr>
                  <a:r>
                    <a:rPr lang="en-US" sz="1100">
                      <a:solidFill>
                        <a:schemeClr val="tx1">
                          <a:lumMod val="75000"/>
                          <a:lumOff val="25000"/>
                        </a:schemeClr>
                      </a:solidFill>
                      <a:latin typeface="Century Gothic" panose="020B0502020202020204" pitchFamily="34" charset="0"/>
                    </a:rPr>
                    <a:t>0</a:t>
                  </a:r>
                </a:p>
              </p:txBody>
            </p:sp>
          </p:grpSp>
          <p:sp>
            <p:nvSpPr>
              <p:cNvPr id="21" name="TextBox 20">
                <a:extLst>
                  <a:ext uri="{FF2B5EF4-FFF2-40B4-BE49-F238E27FC236}">
                    <a16:creationId xmlns:a16="http://schemas.microsoft.com/office/drawing/2014/main" id="{984959CA-C172-3172-C466-FC1750E6B9B2}"/>
                  </a:ext>
                </a:extLst>
              </p:cNvPr>
              <p:cNvSpPr txBox="1"/>
              <p:nvPr/>
            </p:nvSpPr>
            <p:spPr>
              <a:xfrm rot="16200000">
                <a:off x="10309523" y="3849595"/>
                <a:ext cx="2621953" cy="338554"/>
              </a:xfrm>
              <a:prstGeom prst="rect">
                <a:avLst/>
              </a:prstGeom>
              <a:noFill/>
            </p:spPr>
            <p:txBody>
              <a:bodyPr wrap="square" rtlCol="0">
                <a:spAutoFit/>
              </a:bodyPr>
              <a:lstStyle/>
              <a:p>
                <a:pPr algn="r"/>
                <a:r>
                  <a:rPr lang="en-US" sz="1600" b="1">
                    <a:solidFill>
                      <a:schemeClr val="tx1">
                        <a:lumMod val="75000"/>
                        <a:lumOff val="25000"/>
                      </a:schemeClr>
                    </a:solidFill>
                    <a:latin typeface="Century Gothic" panose="020B0502020202020204" pitchFamily="34" charset="0"/>
                  </a:rPr>
                  <a:t>ln (Turbidity)</a:t>
                </a:r>
              </a:p>
            </p:txBody>
          </p:sp>
          <p:sp>
            <p:nvSpPr>
              <p:cNvPr id="22" name="TextBox 21">
                <a:extLst>
                  <a:ext uri="{FF2B5EF4-FFF2-40B4-BE49-F238E27FC236}">
                    <a16:creationId xmlns:a16="http://schemas.microsoft.com/office/drawing/2014/main" id="{E4D74D2F-0AFA-7B1B-4453-4738FBF6BE15}"/>
                  </a:ext>
                </a:extLst>
              </p:cNvPr>
              <p:cNvSpPr txBox="1"/>
              <p:nvPr/>
            </p:nvSpPr>
            <p:spPr>
              <a:xfrm rot="16200000">
                <a:off x="-1131518" y="3639803"/>
                <a:ext cx="2621953" cy="338554"/>
              </a:xfrm>
              <a:prstGeom prst="rect">
                <a:avLst/>
              </a:prstGeom>
              <a:noFill/>
            </p:spPr>
            <p:txBody>
              <a:bodyPr wrap="square" rtlCol="0">
                <a:spAutoFit/>
              </a:bodyPr>
              <a:lstStyle/>
              <a:p>
                <a:pPr algn="r"/>
                <a:r>
                  <a:rPr lang="en-US" sz="1600" b="1">
                    <a:solidFill>
                      <a:schemeClr val="tx1">
                        <a:lumMod val="75000"/>
                        <a:lumOff val="25000"/>
                      </a:schemeClr>
                    </a:solidFill>
                    <a:latin typeface="Century Gothic" panose="020B0502020202020204" pitchFamily="34" charset="0"/>
                  </a:rPr>
                  <a:t>Band Reflectance</a:t>
                </a:r>
              </a:p>
            </p:txBody>
          </p:sp>
          <p:sp>
            <p:nvSpPr>
              <p:cNvPr id="17" name="TextBox 16">
                <a:extLst>
                  <a:ext uri="{FF2B5EF4-FFF2-40B4-BE49-F238E27FC236}">
                    <a16:creationId xmlns:a16="http://schemas.microsoft.com/office/drawing/2014/main" id="{4A95E6A7-8AD0-AB96-0824-618964B4D0FD}"/>
                  </a:ext>
                </a:extLst>
              </p:cNvPr>
              <p:cNvSpPr txBox="1"/>
              <p:nvPr/>
            </p:nvSpPr>
            <p:spPr>
              <a:xfrm>
                <a:off x="2973348" y="1643095"/>
                <a:ext cx="5639858"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Reflectance and ln(Turbidity), sorted by DOY</a:t>
                </a:r>
              </a:p>
            </p:txBody>
          </p:sp>
        </p:grpSp>
        <p:sp>
          <p:nvSpPr>
            <p:cNvPr id="6" name="Oval 5">
              <a:extLst>
                <a:ext uri="{FF2B5EF4-FFF2-40B4-BE49-F238E27FC236}">
                  <a16:creationId xmlns:a16="http://schemas.microsoft.com/office/drawing/2014/main" id="{CC2E5413-92E8-359B-58E3-D2BFAC64F544}"/>
                </a:ext>
              </a:extLst>
            </p:cNvPr>
            <p:cNvSpPr/>
            <p:nvPr/>
          </p:nvSpPr>
          <p:spPr>
            <a:xfrm>
              <a:off x="1058431" y="2832179"/>
              <a:ext cx="1569359" cy="1917577"/>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3AAAAC1-8538-B3A0-F7B2-9B8D344E46B6}"/>
                </a:ext>
              </a:extLst>
            </p:cNvPr>
            <p:cNvSpPr/>
            <p:nvPr/>
          </p:nvSpPr>
          <p:spPr>
            <a:xfrm>
              <a:off x="10810773" y="2855507"/>
              <a:ext cx="700821" cy="1917577"/>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32">
            <a:extLst>
              <a:ext uri="{FF2B5EF4-FFF2-40B4-BE49-F238E27FC236}">
                <a16:creationId xmlns:a16="http://schemas.microsoft.com/office/drawing/2014/main" id="{789C0DCA-72B3-259B-2310-EF0693A60A7D}"/>
              </a:ext>
            </a:extLst>
          </p:cNvPr>
          <p:cNvSpPr txBox="1"/>
          <p:nvPr/>
        </p:nvSpPr>
        <p:spPr>
          <a:xfrm>
            <a:off x="4974036" y="5931893"/>
            <a:ext cx="2621953" cy="338554"/>
          </a:xfrm>
          <a:prstGeom prst="rect">
            <a:avLst/>
          </a:prstGeom>
          <a:noFill/>
        </p:spPr>
        <p:txBody>
          <a:bodyPr wrap="square" rtlCol="0">
            <a:spAutoFit/>
          </a:bodyPr>
          <a:lstStyle/>
          <a:p>
            <a:pPr algn="ctr"/>
            <a:r>
              <a:rPr lang="en-US" sz="1600" b="1">
                <a:solidFill>
                  <a:schemeClr val="tx1">
                    <a:lumMod val="75000"/>
                    <a:lumOff val="25000"/>
                  </a:schemeClr>
                </a:solidFill>
                <a:latin typeface="Century Gothic" panose="020B0502020202020204" pitchFamily="34" charset="0"/>
              </a:rPr>
              <a:t>Day of Year</a:t>
            </a:r>
          </a:p>
        </p:txBody>
      </p:sp>
    </p:spTree>
    <p:extLst>
      <p:ext uri="{BB962C8B-B14F-4D97-AF65-F5344CB8AC3E}">
        <p14:creationId xmlns:p14="http://schemas.microsoft.com/office/powerpoint/2010/main" val="41445272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2D3E7D-B262-4229-6357-11B53E6DA537}"/>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5" name="Picture 4">
            <a:extLst>
              <a:ext uri="{FF2B5EF4-FFF2-40B4-BE49-F238E27FC236}">
                <a16:creationId xmlns:a16="http://schemas.microsoft.com/office/drawing/2014/main" id="{79688F70-9AD1-DB6F-580F-1EF5A451F12B}"/>
              </a:ext>
            </a:extLst>
          </p:cNvPr>
          <p:cNvPicPr>
            <a:picLocks noChangeAspect="1"/>
          </p:cNvPicPr>
          <p:nvPr/>
        </p:nvPicPr>
        <p:blipFill rotWithShape="1">
          <a:blip r:embed="rId3"/>
          <a:srcRect l="20297" b="19416"/>
          <a:stretch/>
        </p:blipFill>
        <p:spPr>
          <a:xfrm>
            <a:off x="1505387" y="2336443"/>
            <a:ext cx="4590612" cy="2789734"/>
          </a:xfrm>
          <a:prstGeom prst="rect">
            <a:avLst/>
          </a:prstGeom>
        </p:spPr>
      </p:pic>
      <p:pic>
        <p:nvPicPr>
          <p:cNvPr id="7" name="Picture 6">
            <a:extLst>
              <a:ext uri="{FF2B5EF4-FFF2-40B4-BE49-F238E27FC236}">
                <a16:creationId xmlns:a16="http://schemas.microsoft.com/office/drawing/2014/main" id="{2DB58616-93A4-1D35-6386-DE848A58F045}"/>
              </a:ext>
            </a:extLst>
          </p:cNvPr>
          <p:cNvPicPr>
            <a:picLocks noChangeAspect="1"/>
          </p:cNvPicPr>
          <p:nvPr/>
        </p:nvPicPr>
        <p:blipFill rotWithShape="1">
          <a:blip r:embed="rId4"/>
          <a:srcRect l="19500" b="16168"/>
          <a:stretch/>
        </p:blipFill>
        <p:spPr>
          <a:xfrm>
            <a:off x="7569352" y="2334681"/>
            <a:ext cx="4051147" cy="2902206"/>
          </a:xfrm>
          <a:prstGeom prst="rect">
            <a:avLst/>
          </a:prstGeom>
        </p:spPr>
      </p:pic>
      <p:sp>
        <p:nvSpPr>
          <p:cNvPr id="8" name="TextBox 7">
            <a:extLst>
              <a:ext uri="{FF2B5EF4-FFF2-40B4-BE49-F238E27FC236}">
                <a16:creationId xmlns:a16="http://schemas.microsoft.com/office/drawing/2014/main" id="{810FE158-AFA8-4E2B-5156-C5714AE80AF6}"/>
              </a:ext>
            </a:extLst>
          </p:cNvPr>
          <p:cNvSpPr txBox="1"/>
          <p:nvPr/>
        </p:nvSpPr>
        <p:spPr>
          <a:xfrm>
            <a:off x="556700" y="1186210"/>
            <a:ext cx="11078599" cy="369332"/>
          </a:xfrm>
          <a:prstGeom prst="rect">
            <a:avLst/>
          </a:prstGeom>
          <a:noFill/>
        </p:spPr>
        <p:txBody>
          <a:bodyPr wrap="square" rtlCol="0">
            <a:spAutoFit/>
          </a:bodyPr>
          <a:lstStyle/>
          <a:p>
            <a:pPr algn="ctr"/>
            <a:r>
              <a:rPr lang="en-US" b="1" i="1">
                <a:solidFill>
                  <a:srgbClr val="BB9F06"/>
                </a:solidFill>
                <a:latin typeface="Century Gothic" panose="020B0502020202020204" pitchFamily="34" charset="0"/>
              </a:rPr>
              <a:t>Removing Nov-April greatly improves the relationship:</a:t>
            </a:r>
          </a:p>
        </p:txBody>
      </p:sp>
      <p:sp>
        <p:nvSpPr>
          <p:cNvPr id="9" name="Oval 8">
            <a:extLst>
              <a:ext uri="{FF2B5EF4-FFF2-40B4-BE49-F238E27FC236}">
                <a16:creationId xmlns:a16="http://schemas.microsoft.com/office/drawing/2014/main" id="{C64C5EBC-BF5B-27B1-D57A-D8BB839FC510}"/>
              </a:ext>
            </a:extLst>
          </p:cNvPr>
          <p:cNvSpPr/>
          <p:nvPr/>
        </p:nvSpPr>
        <p:spPr>
          <a:xfrm>
            <a:off x="1685854" y="3454425"/>
            <a:ext cx="1846555" cy="1031841"/>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0328D33-15BE-31DA-282E-A9EF62811315}"/>
              </a:ext>
            </a:extLst>
          </p:cNvPr>
          <p:cNvSpPr/>
          <p:nvPr/>
        </p:nvSpPr>
        <p:spPr>
          <a:xfrm>
            <a:off x="4961309" y="5283991"/>
            <a:ext cx="1094912" cy="424649"/>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01317F1B-C5E4-6C0B-0565-5322C1AF9F02}"/>
              </a:ext>
            </a:extLst>
          </p:cNvPr>
          <p:cNvSpPr/>
          <p:nvPr/>
        </p:nvSpPr>
        <p:spPr>
          <a:xfrm>
            <a:off x="10436277" y="5318556"/>
            <a:ext cx="1094912" cy="424649"/>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1D8620D-4F47-D3A7-7663-7082B4A22D71}"/>
              </a:ext>
            </a:extLst>
          </p:cNvPr>
          <p:cNvSpPr/>
          <p:nvPr/>
        </p:nvSpPr>
        <p:spPr>
          <a:xfrm>
            <a:off x="7664889" y="3495121"/>
            <a:ext cx="1846555" cy="1031841"/>
          </a:xfrm>
          <a:prstGeom prst="ellipse">
            <a:avLst/>
          </a:prstGeom>
          <a:noFill/>
          <a:ln w="57150">
            <a:solidFill>
              <a:srgbClr val="E9806E">
                <a:alpha val="74902"/>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C4E870A-4DA3-6748-5293-D06E99F8F1E8}"/>
              </a:ext>
            </a:extLst>
          </p:cNvPr>
          <p:cNvSpPr txBox="1"/>
          <p:nvPr/>
        </p:nvSpPr>
        <p:spPr>
          <a:xfrm>
            <a:off x="1439731" y="1872691"/>
            <a:ext cx="3835153"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Turbidity vs Red Reflectance</a:t>
            </a:r>
          </a:p>
        </p:txBody>
      </p:sp>
      <p:sp>
        <p:nvSpPr>
          <p:cNvPr id="4" name="TextBox 3">
            <a:extLst>
              <a:ext uri="{FF2B5EF4-FFF2-40B4-BE49-F238E27FC236}">
                <a16:creationId xmlns:a16="http://schemas.microsoft.com/office/drawing/2014/main" id="{9B845120-2627-1E54-00A7-54AE643872D5}"/>
              </a:ext>
            </a:extLst>
          </p:cNvPr>
          <p:cNvSpPr txBox="1"/>
          <p:nvPr/>
        </p:nvSpPr>
        <p:spPr>
          <a:xfrm>
            <a:off x="2674336" y="5338370"/>
            <a:ext cx="1948069"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ln(Turbidity)</a:t>
            </a:r>
          </a:p>
        </p:txBody>
      </p:sp>
      <p:sp>
        <p:nvSpPr>
          <p:cNvPr id="6" name="TextBox 5">
            <a:extLst>
              <a:ext uri="{FF2B5EF4-FFF2-40B4-BE49-F238E27FC236}">
                <a16:creationId xmlns:a16="http://schemas.microsoft.com/office/drawing/2014/main" id="{96F46A86-6992-88DE-B42D-9653952F414D}"/>
              </a:ext>
            </a:extLst>
          </p:cNvPr>
          <p:cNvSpPr txBox="1"/>
          <p:nvPr/>
        </p:nvSpPr>
        <p:spPr>
          <a:xfrm>
            <a:off x="5045362" y="5335444"/>
            <a:ext cx="1129749"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R</a:t>
            </a:r>
            <a:r>
              <a:rPr lang="en-US" sz="1200" baseline="30000">
                <a:solidFill>
                  <a:schemeClr val="tx1">
                    <a:lumMod val="75000"/>
                    <a:lumOff val="25000"/>
                  </a:schemeClr>
                </a:solidFill>
                <a:latin typeface="Century Gothic" panose="020B0502020202020204" pitchFamily="34" charset="0"/>
              </a:rPr>
              <a:t>2</a:t>
            </a:r>
            <a:r>
              <a:rPr lang="en-US" sz="1200">
                <a:solidFill>
                  <a:schemeClr val="tx1">
                    <a:lumMod val="75000"/>
                    <a:lumOff val="25000"/>
                  </a:schemeClr>
                </a:solidFill>
                <a:latin typeface="Century Gothic" panose="020B0502020202020204" pitchFamily="34" charset="0"/>
              </a:rPr>
              <a:t> = 0.2249</a:t>
            </a:r>
          </a:p>
        </p:txBody>
      </p:sp>
      <p:sp>
        <p:nvSpPr>
          <p:cNvPr id="10" name="TextBox 9">
            <a:extLst>
              <a:ext uri="{FF2B5EF4-FFF2-40B4-BE49-F238E27FC236}">
                <a16:creationId xmlns:a16="http://schemas.microsoft.com/office/drawing/2014/main" id="{73F27AFE-E6AB-FA9D-9B61-603171355793}"/>
              </a:ext>
            </a:extLst>
          </p:cNvPr>
          <p:cNvSpPr txBox="1"/>
          <p:nvPr/>
        </p:nvSpPr>
        <p:spPr>
          <a:xfrm rot="16200000">
            <a:off x="-693322" y="3538077"/>
            <a:ext cx="2471522"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Red Reflectance</a:t>
            </a:r>
          </a:p>
        </p:txBody>
      </p:sp>
      <p:sp>
        <p:nvSpPr>
          <p:cNvPr id="14" name="TextBox 13">
            <a:extLst>
              <a:ext uri="{FF2B5EF4-FFF2-40B4-BE49-F238E27FC236}">
                <a16:creationId xmlns:a16="http://schemas.microsoft.com/office/drawing/2014/main" id="{96C13466-C9AB-D81A-7498-95718EB34CA2}"/>
              </a:ext>
            </a:extLst>
          </p:cNvPr>
          <p:cNvSpPr txBox="1"/>
          <p:nvPr/>
        </p:nvSpPr>
        <p:spPr>
          <a:xfrm>
            <a:off x="571499" y="2170106"/>
            <a:ext cx="988851" cy="3105274"/>
          </a:xfrm>
          <a:prstGeom prst="rect">
            <a:avLst/>
          </a:prstGeom>
          <a:noFill/>
        </p:spPr>
        <p:txBody>
          <a:bodyPr wrap="square" rtlCol="0">
            <a:spAutoFit/>
          </a:bodyPr>
          <a:lstStyle/>
          <a:p>
            <a:pPr algn="r">
              <a:lnSpc>
                <a:spcPct val="240000"/>
              </a:lnSpc>
            </a:pPr>
            <a:r>
              <a:rPr lang="en-US" sz="1400">
                <a:solidFill>
                  <a:schemeClr val="tx1">
                    <a:lumMod val="75000"/>
                    <a:lumOff val="25000"/>
                  </a:schemeClr>
                </a:solidFill>
                <a:latin typeface="Century Gothic" panose="020B0502020202020204" pitchFamily="34" charset="0"/>
              </a:rPr>
              <a:t>0.000025</a:t>
            </a:r>
          </a:p>
          <a:p>
            <a:pPr algn="r">
              <a:lnSpc>
                <a:spcPct val="240000"/>
              </a:lnSpc>
            </a:pPr>
            <a:r>
              <a:rPr lang="en-US" sz="1400">
                <a:solidFill>
                  <a:schemeClr val="tx1">
                    <a:lumMod val="75000"/>
                    <a:lumOff val="25000"/>
                  </a:schemeClr>
                </a:solidFill>
                <a:latin typeface="Century Gothic" panose="020B0502020202020204" pitchFamily="34" charset="0"/>
              </a:rPr>
              <a:t>0.00002</a:t>
            </a:r>
          </a:p>
          <a:p>
            <a:pPr algn="r">
              <a:lnSpc>
                <a:spcPct val="240000"/>
              </a:lnSpc>
            </a:pPr>
            <a:r>
              <a:rPr lang="en-US" sz="1400">
                <a:solidFill>
                  <a:schemeClr val="tx1">
                    <a:lumMod val="75000"/>
                    <a:lumOff val="25000"/>
                  </a:schemeClr>
                </a:solidFill>
                <a:latin typeface="Century Gothic" panose="020B0502020202020204" pitchFamily="34" charset="0"/>
              </a:rPr>
              <a:t>0.000015</a:t>
            </a:r>
          </a:p>
          <a:p>
            <a:pPr algn="r">
              <a:lnSpc>
                <a:spcPct val="240000"/>
              </a:lnSpc>
            </a:pPr>
            <a:r>
              <a:rPr lang="en-US" sz="1400">
                <a:solidFill>
                  <a:schemeClr val="tx1">
                    <a:lumMod val="75000"/>
                    <a:lumOff val="25000"/>
                  </a:schemeClr>
                </a:solidFill>
                <a:latin typeface="Century Gothic" panose="020B0502020202020204" pitchFamily="34" charset="0"/>
              </a:rPr>
              <a:t>0.00001</a:t>
            </a:r>
          </a:p>
          <a:p>
            <a:pPr algn="r">
              <a:lnSpc>
                <a:spcPct val="240000"/>
              </a:lnSpc>
            </a:pPr>
            <a:r>
              <a:rPr lang="en-US" sz="1400">
                <a:solidFill>
                  <a:schemeClr val="tx1">
                    <a:lumMod val="75000"/>
                    <a:lumOff val="25000"/>
                  </a:schemeClr>
                </a:solidFill>
                <a:latin typeface="Century Gothic" panose="020B0502020202020204" pitchFamily="34" charset="0"/>
              </a:rPr>
              <a:t>0.000005</a:t>
            </a:r>
          </a:p>
          <a:p>
            <a:pPr algn="r">
              <a:lnSpc>
                <a:spcPct val="240000"/>
              </a:lnSpc>
            </a:pPr>
            <a:r>
              <a:rPr lang="en-US" sz="1400">
                <a:solidFill>
                  <a:schemeClr val="tx1">
                    <a:lumMod val="75000"/>
                    <a:lumOff val="25000"/>
                  </a:schemeClr>
                </a:solidFill>
                <a:latin typeface="Century Gothic" panose="020B0502020202020204" pitchFamily="34" charset="0"/>
              </a:rPr>
              <a:t>0</a:t>
            </a:r>
          </a:p>
        </p:txBody>
      </p:sp>
      <p:sp>
        <p:nvSpPr>
          <p:cNvPr id="15" name="TextBox 14">
            <a:extLst>
              <a:ext uri="{FF2B5EF4-FFF2-40B4-BE49-F238E27FC236}">
                <a16:creationId xmlns:a16="http://schemas.microsoft.com/office/drawing/2014/main" id="{5FECEA04-F82C-44C2-AF7C-8CB2CF22088C}"/>
              </a:ext>
            </a:extLst>
          </p:cNvPr>
          <p:cNvSpPr txBox="1"/>
          <p:nvPr/>
        </p:nvSpPr>
        <p:spPr>
          <a:xfrm>
            <a:off x="8543629" y="5366390"/>
            <a:ext cx="1948069"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ln(Turbidity)</a:t>
            </a:r>
          </a:p>
        </p:txBody>
      </p:sp>
      <p:sp>
        <p:nvSpPr>
          <p:cNvPr id="16" name="TextBox 15">
            <a:extLst>
              <a:ext uri="{FF2B5EF4-FFF2-40B4-BE49-F238E27FC236}">
                <a16:creationId xmlns:a16="http://schemas.microsoft.com/office/drawing/2014/main" id="{08DBA180-176D-9006-D7ED-2155DDADAB48}"/>
              </a:ext>
            </a:extLst>
          </p:cNvPr>
          <p:cNvSpPr txBox="1"/>
          <p:nvPr/>
        </p:nvSpPr>
        <p:spPr>
          <a:xfrm>
            <a:off x="7452983" y="5151634"/>
            <a:ext cx="4913244"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0        1        2        3       4        5       6        7        8</a:t>
            </a:r>
          </a:p>
        </p:txBody>
      </p:sp>
      <p:sp>
        <p:nvSpPr>
          <p:cNvPr id="17" name="TextBox 16">
            <a:extLst>
              <a:ext uri="{FF2B5EF4-FFF2-40B4-BE49-F238E27FC236}">
                <a16:creationId xmlns:a16="http://schemas.microsoft.com/office/drawing/2014/main" id="{D65B3ED3-CAF0-5DFD-7553-26A73566FD3D}"/>
              </a:ext>
            </a:extLst>
          </p:cNvPr>
          <p:cNvSpPr txBox="1"/>
          <p:nvPr/>
        </p:nvSpPr>
        <p:spPr>
          <a:xfrm>
            <a:off x="6485741" y="2144344"/>
            <a:ext cx="1069556" cy="3353034"/>
          </a:xfrm>
          <a:prstGeom prst="rect">
            <a:avLst/>
          </a:prstGeom>
          <a:noFill/>
        </p:spPr>
        <p:txBody>
          <a:bodyPr wrap="square" rtlCol="0">
            <a:spAutoFit/>
          </a:bodyPr>
          <a:lstStyle/>
          <a:p>
            <a:pPr algn="r">
              <a:lnSpc>
                <a:spcPct val="250000"/>
              </a:lnSpc>
            </a:pPr>
            <a:r>
              <a:rPr lang="en-US" sz="1400">
                <a:solidFill>
                  <a:schemeClr val="tx1">
                    <a:lumMod val="75000"/>
                    <a:lumOff val="25000"/>
                  </a:schemeClr>
                </a:solidFill>
                <a:latin typeface="Century Gothic" panose="020B0502020202020204" pitchFamily="34" charset="0"/>
              </a:rPr>
              <a:t>0.000025</a:t>
            </a:r>
          </a:p>
          <a:p>
            <a:pPr algn="r">
              <a:lnSpc>
                <a:spcPct val="250000"/>
              </a:lnSpc>
            </a:pPr>
            <a:r>
              <a:rPr lang="en-US" sz="1400">
                <a:solidFill>
                  <a:schemeClr val="tx1">
                    <a:lumMod val="75000"/>
                    <a:lumOff val="25000"/>
                  </a:schemeClr>
                </a:solidFill>
                <a:latin typeface="Century Gothic" panose="020B0502020202020204" pitchFamily="34" charset="0"/>
              </a:rPr>
              <a:t>0.00002</a:t>
            </a:r>
          </a:p>
          <a:p>
            <a:pPr algn="r">
              <a:lnSpc>
                <a:spcPct val="250000"/>
              </a:lnSpc>
            </a:pPr>
            <a:r>
              <a:rPr lang="en-US" sz="1400">
                <a:solidFill>
                  <a:schemeClr val="tx1">
                    <a:lumMod val="75000"/>
                    <a:lumOff val="25000"/>
                  </a:schemeClr>
                </a:solidFill>
                <a:latin typeface="Century Gothic" panose="020B0502020202020204" pitchFamily="34" charset="0"/>
              </a:rPr>
              <a:t>0.000015</a:t>
            </a:r>
          </a:p>
          <a:p>
            <a:pPr algn="r">
              <a:lnSpc>
                <a:spcPct val="250000"/>
              </a:lnSpc>
            </a:pPr>
            <a:r>
              <a:rPr lang="en-US" sz="1400">
                <a:solidFill>
                  <a:schemeClr val="tx1">
                    <a:lumMod val="75000"/>
                    <a:lumOff val="25000"/>
                  </a:schemeClr>
                </a:solidFill>
                <a:latin typeface="Century Gothic" panose="020B0502020202020204" pitchFamily="34" charset="0"/>
              </a:rPr>
              <a:t>0.00001</a:t>
            </a:r>
          </a:p>
          <a:p>
            <a:pPr algn="r">
              <a:lnSpc>
                <a:spcPct val="250000"/>
              </a:lnSpc>
            </a:pPr>
            <a:r>
              <a:rPr lang="en-US" sz="1400">
                <a:solidFill>
                  <a:schemeClr val="tx1">
                    <a:lumMod val="75000"/>
                    <a:lumOff val="25000"/>
                  </a:schemeClr>
                </a:solidFill>
                <a:latin typeface="Century Gothic" panose="020B0502020202020204" pitchFamily="34" charset="0"/>
              </a:rPr>
              <a:t>0.000005</a:t>
            </a:r>
          </a:p>
          <a:p>
            <a:pPr algn="r">
              <a:lnSpc>
                <a:spcPct val="250000"/>
              </a:lnSpc>
            </a:pPr>
            <a:r>
              <a:rPr lang="en-US" sz="1400">
                <a:solidFill>
                  <a:schemeClr val="tx1">
                    <a:lumMod val="75000"/>
                    <a:lumOff val="25000"/>
                  </a:schemeClr>
                </a:solidFill>
                <a:latin typeface="Century Gothic" panose="020B0502020202020204" pitchFamily="34" charset="0"/>
              </a:rPr>
              <a:t>0</a:t>
            </a:r>
          </a:p>
        </p:txBody>
      </p:sp>
      <p:sp>
        <p:nvSpPr>
          <p:cNvPr id="18" name="TextBox 17">
            <a:extLst>
              <a:ext uri="{FF2B5EF4-FFF2-40B4-BE49-F238E27FC236}">
                <a16:creationId xmlns:a16="http://schemas.microsoft.com/office/drawing/2014/main" id="{F6DFDF26-D1AF-EE21-DF64-2E6709C11D91}"/>
              </a:ext>
            </a:extLst>
          </p:cNvPr>
          <p:cNvSpPr txBox="1"/>
          <p:nvPr/>
        </p:nvSpPr>
        <p:spPr>
          <a:xfrm>
            <a:off x="1439731" y="5084474"/>
            <a:ext cx="4913244"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0        1         2         3         4         5         6         7         8</a:t>
            </a:r>
          </a:p>
        </p:txBody>
      </p:sp>
      <p:sp>
        <p:nvSpPr>
          <p:cNvPr id="19" name="TextBox 18">
            <a:extLst>
              <a:ext uri="{FF2B5EF4-FFF2-40B4-BE49-F238E27FC236}">
                <a16:creationId xmlns:a16="http://schemas.microsoft.com/office/drawing/2014/main" id="{EA69CEE0-4717-25CC-229D-AFED4F5CB267}"/>
              </a:ext>
            </a:extLst>
          </p:cNvPr>
          <p:cNvSpPr txBox="1"/>
          <p:nvPr/>
        </p:nvSpPr>
        <p:spPr>
          <a:xfrm>
            <a:off x="10519811" y="5384536"/>
            <a:ext cx="1129749"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R</a:t>
            </a:r>
            <a:r>
              <a:rPr lang="en-US" sz="1200" baseline="30000">
                <a:solidFill>
                  <a:schemeClr val="tx1">
                    <a:lumMod val="75000"/>
                    <a:lumOff val="25000"/>
                  </a:schemeClr>
                </a:solidFill>
                <a:latin typeface="Century Gothic" panose="020B0502020202020204" pitchFamily="34" charset="0"/>
              </a:rPr>
              <a:t>2</a:t>
            </a:r>
            <a:r>
              <a:rPr lang="en-US" sz="1200">
                <a:solidFill>
                  <a:schemeClr val="tx1">
                    <a:lumMod val="75000"/>
                    <a:lumOff val="25000"/>
                  </a:schemeClr>
                </a:solidFill>
                <a:latin typeface="Century Gothic" panose="020B0502020202020204" pitchFamily="34" charset="0"/>
              </a:rPr>
              <a:t> = 0.8045</a:t>
            </a:r>
          </a:p>
        </p:txBody>
      </p:sp>
      <p:sp>
        <p:nvSpPr>
          <p:cNvPr id="20" name="TextBox 19">
            <a:extLst>
              <a:ext uri="{FF2B5EF4-FFF2-40B4-BE49-F238E27FC236}">
                <a16:creationId xmlns:a16="http://schemas.microsoft.com/office/drawing/2014/main" id="{9707400C-E9CD-F4FA-F9B6-7A9309A8DDE5}"/>
              </a:ext>
            </a:extLst>
          </p:cNvPr>
          <p:cNvSpPr txBox="1"/>
          <p:nvPr/>
        </p:nvSpPr>
        <p:spPr>
          <a:xfrm rot="16200000">
            <a:off x="5345471" y="3597035"/>
            <a:ext cx="2471522"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Red Reflectance</a:t>
            </a:r>
          </a:p>
        </p:txBody>
      </p:sp>
      <p:sp>
        <p:nvSpPr>
          <p:cNvPr id="21" name="TextBox 20">
            <a:extLst>
              <a:ext uri="{FF2B5EF4-FFF2-40B4-BE49-F238E27FC236}">
                <a16:creationId xmlns:a16="http://schemas.microsoft.com/office/drawing/2014/main" id="{6B4069AC-D121-90BB-E86C-C3584694DCD9}"/>
              </a:ext>
            </a:extLst>
          </p:cNvPr>
          <p:cNvSpPr txBox="1"/>
          <p:nvPr/>
        </p:nvSpPr>
        <p:spPr>
          <a:xfrm>
            <a:off x="7631117" y="1876735"/>
            <a:ext cx="3835153"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Turbidity vs Red Reflectance</a:t>
            </a:r>
          </a:p>
        </p:txBody>
      </p:sp>
      <p:sp>
        <p:nvSpPr>
          <p:cNvPr id="22" name="TextBox 21">
            <a:extLst>
              <a:ext uri="{FF2B5EF4-FFF2-40B4-BE49-F238E27FC236}">
                <a16:creationId xmlns:a16="http://schemas.microsoft.com/office/drawing/2014/main" id="{730C5AC7-08CE-B159-4ECF-1E0361C52D38}"/>
              </a:ext>
            </a:extLst>
          </p:cNvPr>
          <p:cNvSpPr txBox="1"/>
          <p:nvPr/>
        </p:nvSpPr>
        <p:spPr>
          <a:xfrm>
            <a:off x="1460258" y="2176052"/>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(All Months)</a:t>
            </a:r>
          </a:p>
        </p:txBody>
      </p:sp>
      <p:sp>
        <p:nvSpPr>
          <p:cNvPr id="23" name="TextBox 22">
            <a:extLst>
              <a:ext uri="{FF2B5EF4-FFF2-40B4-BE49-F238E27FC236}">
                <a16:creationId xmlns:a16="http://schemas.microsoft.com/office/drawing/2014/main" id="{C0CFF840-5C27-64CE-EFC5-91BC2A917EB5}"/>
              </a:ext>
            </a:extLst>
          </p:cNvPr>
          <p:cNvSpPr txBox="1"/>
          <p:nvPr/>
        </p:nvSpPr>
        <p:spPr>
          <a:xfrm>
            <a:off x="7645172" y="2165532"/>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(May 1 – Oct. 31)</a:t>
            </a:r>
          </a:p>
        </p:txBody>
      </p:sp>
    </p:spTree>
    <p:extLst>
      <p:ext uri="{BB962C8B-B14F-4D97-AF65-F5344CB8AC3E}">
        <p14:creationId xmlns:p14="http://schemas.microsoft.com/office/powerpoint/2010/main" val="38109385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11" name="Picture 10">
            <a:extLst>
              <a:ext uri="{FF2B5EF4-FFF2-40B4-BE49-F238E27FC236}">
                <a16:creationId xmlns:a16="http://schemas.microsoft.com/office/drawing/2014/main" id="{ED30F3B2-9D27-50ED-49D6-39BB2037F52C}"/>
              </a:ext>
            </a:extLst>
          </p:cNvPr>
          <p:cNvPicPr>
            <a:picLocks noChangeAspect="1"/>
          </p:cNvPicPr>
          <p:nvPr/>
        </p:nvPicPr>
        <p:blipFill rotWithShape="1">
          <a:blip r:embed="rId3"/>
          <a:srcRect l="9631" t="1945" r="1507" b="9091"/>
          <a:stretch/>
        </p:blipFill>
        <p:spPr>
          <a:xfrm>
            <a:off x="1293706" y="1584090"/>
            <a:ext cx="4648151" cy="4230543"/>
          </a:xfrm>
          <a:prstGeom prst="rect">
            <a:avLst/>
          </a:prstGeom>
        </p:spPr>
      </p:pic>
      <p:sp>
        <p:nvSpPr>
          <p:cNvPr id="3" name="TextBox 2">
            <a:extLst>
              <a:ext uri="{FF2B5EF4-FFF2-40B4-BE49-F238E27FC236}">
                <a16:creationId xmlns:a16="http://schemas.microsoft.com/office/drawing/2014/main" id="{85965F23-1DF2-804E-34C4-19398B24CD8E}"/>
              </a:ext>
            </a:extLst>
          </p:cNvPr>
          <p:cNvSpPr txBox="1"/>
          <p:nvPr/>
        </p:nvSpPr>
        <p:spPr>
          <a:xfrm>
            <a:off x="1205022" y="988823"/>
            <a:ext cx="4810944"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In-situ vs Remotely Sensed Turbidity</a:t>
            </a:r>
          </a:p>
        </p:txBody>
      </p:sp>
      <p:sp>
        <p:nvSpPr>
          <p:cNvPr id="4" name="TextBox 3">
            <a:extLst>
              <a:ext uri="{FF2B5EF4-FFF2-40B4-BE49-F238E27FC236}">
                <a16:creationId xmlns:a16="http://schemas.microsoft.com/office/drawing/2014/main" id="{A53CD15B-BE38-AD71-18CA-3D9A70185853}"/>
              </a:ext>
            </a:extLst>
          </p:cNvPr>
          <p:cNvSpPr txBox="1"/>
          <p:nvPr/>
        </p:nvSpPr>
        <p:spPr>
          <a:xfrm>
            <a:off x="2674336" y="5001488"/>
            <a:ext cx="1948069" cy="646331"/>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In-situ Turbidity (FNU)</a:t>
            </a:r>
          </a:p>
        </p:txBody>
      </p:sp>
      <p:sp>
        <p:nvSpPr>
          <p:cNvPr id="5" name="TextBox 4">
            <a:extLst>
              <a:ext uri="{FF2B5EF4-FFF2-40B4-BE49-F238E27FC236}">
                <a16:creationId xmlns:a16="http://schemas.microsoft.com/office/drawing/2014/main" id="{7DC81B7F-5B67-C340-D682-71168FAF49D7}"/>
              </a:ext>
            </a:extLst>
          </p:cNvPr>
          <p:cNvSpPr txBox="1"/>
          <p:nvPr/>
        </p:nvSpPr>
        <p:spPr>
          <a:xfrm rot="16200000">
            <a:off x="-1281389" y="3361475"/>
            <a:ext cx="3683570"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RS Turbidity (calibrated) (FNU)</a:t>
            </a:r>
          </a:p>
        </p:txBody>
      </p:sp>
      <p:sp>
        <p:nvSpPr>
          <p:cNvPr id="6" name="TextBox 5">
            <a:extLst>
              <a:ext uri="{FF2B5EF4-FFF2-40B4-BE49-F238E27FC236}">
                <a16:creationId xmlns:a16="http://schemas.microsoft.com/office/drawing/2014/main" id="{78EA98E4-B3B2-DAB7-A7FF-E0A4F9A732D2}"/>
              </a:ext>
            </a:extLst>
          </p:cNvPr>
          <p:cNvSpPr txBox="1"/>
          <p:nvPr/>
        </p:nvSpPr>
        <p:spPr>
          <a:xfrm>
            <a:off x="663810" y="1069865"/>
            <a:ext cx="676348" cy="4839595"/>
          </a:xfrm>
          <a:prstGeom prst="rect">
            <a:avLst/>
          </a:prstGeom>
          <a:noFill/>
        </p:spPr>
        <p:txBody>
          <a:bodyPr wrap="square" rtlCol="0">
            <a:spAutoFit/>
          </a:bodyPr>
          <a:lstStyle/>
          <a:p>
            <a:pPr algn="r">
              <a:lnSpc>
                <a:spcPct val="380000"/>
              </a:lnSpc>
            </a:pPr>
            <a:r>
              <a:rPr lang="en-US" sz="1400">
                <a:solidFill>
                  <a:schemeClr val="tx1">
                    <a:lumMod val="75000"/>
                    <a:lumOff val="25000"/>
                  </a:schemeClr>
                </a:solidFill>
                <a:latin typeface="Century Gothic" panose="020B0502020202020204" pitchFamily="34" charset="0"/>
              </a:rPr>
              <a:t>2500</a:t>
            </a:r>
          </a:p>
          <a:p>
            <a:pPr algn="r">
              <a:lnSpc>
                <a:spcPct val="380000"/>
              </a:lnSpc>
            </a:pPr>
            <a:r>
              <a:rPr lang="en-US" sz="1400">
                <a:solidFill>
                  <a:schemeClr val="tx1">
                    <a:lumMod val="75000"/>
                    <a:lumOff val="25000"/>
                  </a:schemeClr>
                </a:solidFill>
                <a:latin typeface="Century Gothic" panose="020B0502020202020204" pitchFamily="34" charset="0"/>
              </a:rPr>
              <a:t>2000</a:t>
            </a:r>
          </a:p>
          <a:p>
            <a:pPr algn="r">
              <a:lnSpc>
                <a:spcPct val="380000"/>
              </a:lnSpc>
            </a:pPr>
            <a:r>
              <a:rPr lang="en-US" sz="1400">
                <a:solidFill>
                  <a:schemeClr val="tx1">
                    <a:lumMod val="75000"/>
                    <a:lumOff val="25000"/>
                  </a:schemeClr>
                </a:solidFill>
                <a:latin typeface="Century Gothic" panose="020B0502020202020204" pitchFamily="34" charset="0"/>
              </a:rPr>
              <a:t>1500</a:t>
            </a:r>
          </a:p>
          <a:p>
            <a:pPr algn="r">
              <a:lnSpc>
                <a:spcPct val="380000"/>
              </a:lnSpc>
            </a:pPr>
            <a:r>
              <a:rPr lang="en-US" sz="1400">
                <a:solidFill>
                  <a:schemeClr val="tx1">
                    <a:lumMod val="75000"/>
                    <a:lumOff val="25000"/>
                  </a:schemeClr>
                </a:solidFill>
                <a:latin typeface="Century Gothic" panose="020B0502020202020204" pitchFamily="34" charset="0"/>
              </a:rPr>
              <a:t>1000</a:t>
            </a:r>
          </a:p>
          <a:p>
            <a:pPr algn="r">
              <a:lnSpc>
                <a:spcPct val="380000"/>
              </a:lnSpc>
            </a:pPr>
            <a:r>
              <a:rPr lang="en-US" sz="1400">
                <a:solidFill>
                  <a:schemeClr val="tx1">
                    <a:lumMod val="75000"/>
                    <a:lumOff val="25000"/>
                  </a:schemeClr>
                </a:solidFill>
                <a:latin typeface="Century Gothic" panose="020B0502020202020204" pitchFamily="34" charset="0"/>
              </a:rPr>
              <a:t>500</a:t>
            </a:r>
          </a:p>
          <a:p>
            <a:pPr algn="r">
              <a:lnSpc>
                <a:spcPct val="380000"/>
              </a:lnSpc>
            </a:pPr>
            <a:r>
              <a:rPr lang="en-US" sz="1400">
                <a:solidFill>
                  <a:schemeClr val="tx1">
                    <a:lumMod val="75000"/>
                    <a:lumOff val="25000"/>
                  </a:schemeClr>
                </a:solidFill>
                <a:latin typeface="Century Gothic" panose="020B0502020202020204" pitchFamily="34" charset="0"/>
              </a:rPr>
              <a:t>0</a:t>
            </a:r>
          </a:p>
        </p:txBody>
      </p:sp>
      <p:sp>
        <p:nvSpPr>
          <p:cNvPr id="7" name="TextBox 6">
            <a:extLst>
              <a:ext uri="{FF2B5EF4-FFF2-40B4-BE49-F238E27FC236}">
                <a16:creationId xmlns:a16="http://schemas.microsoft.com/office/drawing/2014/main" id="{9C4CFC44-C5E4-B59E-AF67-33C98A663CC5}"/>
              </a:ext>
            </a:extLst>
          </p:cNvPr>
          <p:cNvSpPr txBox="1"/>
          <p:nvPr/>
        </p:nvSpPr>
        <p:spPr>
          <a:xfrm>
            <a:off x="1181139" y="5757035"/>
            <a:ext cx="523082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0               500           1000         1500           2000         2500</a:t>
            </a:r>
          </a:p>
        </p:txBody>
      </p:sp>
      <p:sp>
        <p:nvSpPr>
          <p:cNvPr id="8" name="TextBox 7">
            <a:extLst>
              <a:ext uri="{FF2B5EF4-FFF2-40B4-BE49-F238E27FC236}">
                <a16:creationId xmlns:a16="http://schemas.microsoft.com/office/drawing/2014/main" id="{F46E5656-209B-7834-92DF-9394AE1F61BA}"/>
              </a:ext>
            </a:extLst>
          </p:cNvPr>
          <p:cNvSpPr txBox="1"/>
          <p:nvPr/>
        </p:nvSpPr>
        <p:spPr>
          <a:xfrm>
            <a:off x="1205022" y="1315826"/>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(All Months)</a:t>
            </a:r>
          </a:p>
        </p:txBody>
      </p:sp>
      <p:sp>
        <p:nvSpPr>
          <p:cNvPr id="9" name="TextBox 8">
            <a:extLst>
              <a:ext uri="{FF2B5EF4-FFF2-40B4-BE49-F238E27FC236}">
                <a16:creationId xmlns:a16="http://schemas.microsoft.com/office/drawing/2014/main" id="{64E0E000-BCF8-B9E3-469D-AFF9EDC13C7C}"/>
              </a:ext>
            </a:extLst>
          </p:cNvPr>
          <p:cNvSpPr txBox="1"/>
          <p:nvPr/>
        </p:nvSpPr>
        <p:spPr>
          <a:xfrm>
            <a:off x="6918763" y="977832"/>
            <a:ext cx="4810944"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In-situ vs Remotely Sensed Turbidity</a:t>
            </a:r>
          </a:p>
        </p:txBody>
      </p:sp>
      <p:sp>
        <p:nvSpPr>
          <p:cNvPr id="17" name="TextBox 16">
            <a:extLst>
              <a:ext uri="{FF2B5EF4-FFF2-40B4-BE49-F238E27FC236}">
                <a16:creationId xmlns:a16="http://schemas.microsoft.com/office/drawing/2014/main" id="{6DD76584-027D-E738-325D-5D27E491851A}"/>
              </a:ext>
            </a:extLst>
          </p:cNvPr>
          <p:cNvSpPr txBox="1"/>
          <p:nvPr/>
        </p:nvSpPr>
        <p:spPr>
          <a:xfrm>
            <a:off x="1346408" y="5919951"/>
            <a:ext cx="4023418"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In-situ Turbidity (FNU)</a:t>
            </a:r>
          </a:p>
        </p:txBody>
      </p:sp>
      <p:grpSp>
        <p:nvGrpSpPr>
          <p:cNvPr id="20" name="Group 19">
            <a:extLst>
              <a:ext uri="{FF2B5EF4-FFF2-40B4-BE49-F238E27FC236}">
                <a16:creationId xmlns:a16="http://schemas.microsoft.com/office/drawing/2014/main" id="{2C5CB223-F64B-395B-27F3-64E69510FEA8}"/>
              </a:ext>
            </a:extLst>
          </p:cNvPr>
          <p:cNvGrpSpPr/>
          <p:nvPr/>
        </p:nvGrpSpPr>
        <p:grpSpPr>
          <a:xfrm>
            <a:off x="6147858" y="1123322"/>
            <a:ext cx="5936257" cy="5224087"/>
            <a:chOff x="6292236" y="1492288"/>
            <a:chExt cx="5936257" cy="5224087"/>
          </a:xfrm>
        </p:grpSpPr>
        <p:sp>
          <p:nvSpPr>
            <p:cNvPr id="19" name="TextBox 18">
              <a:extLst>
                <a:ext uri="{FF2B5EF4-FFF2-40B4-BE49-F238E27FC236}">
                  <a16:creationId xmlns:a16="http://schemas.microsoft.com/office/drawing/2014/main" id="{EDBD885A-CE60-0BB6-F6D8-E82AC77B554D}"/>
                </a:ext>
              </a:extLst>
            </p:cNvPr>
            <p:cNvSpPr txBox="1"/>
            <p:nvPr/>
          </p:nvSpPr>
          <p:spPr>
            <a:xfrm>
              <a:off x="6524527" y="1492288"/>
              <a:ext cx="627300" cy="4839595"/>
            </a:xfrm>
            <a:prstGeom prst="rect">
              <a:avLst/>
            </a:prstGeom>
            <a:noFill/>
          </p:spPr>
          <p:txBody>
            <a:bodyPr wrap="square" rtlCol="0">
              <a:spAutoFit/>
            </a:bodyPr>
            <a:lstStyle/>
            <a:p>
              <a:pPr algn="r">
                <a:lnSpc>
                  <a:spcPct val="380000"/>
                </a:lnSpc>
              </a:pPr>
              <a:r>
                <a:rPr lang="en-US" sz="1400">
                  <a:solidFill>
                    <a:schemeClr val="tx1">
                      <a:lumMod val="75000"/>
                      <a:lumOff val="25000"/>
                    </a:schemeClr>
                  </a:solidFill>
                  <a:latin typeface="Century Gothic" panose="020B0502020202020204" pitchFamily="34" charset="0"/>
                </a:rPr>
                <a:t>2500</a:t>
              </a:r>
            </a:p>
            <a:p>
              <a:pPr algn="r">
                <a:lnSpc>
                  <a:spcPct val="380000"/>
                </a:lnSpc>
              </a:pPr>
              <a:r>
                <a:rPr lang="en-US" sz="1400">
                  <a:solidFill>
                    <a:schemeClr val="tx1">
                      <a:lumMod val="75000"/>
                      <a:lumOff val="25000"/>
                    </a:schemeClr>
                  </a:solidFill>
                  <a:latin typeface="Century Gothic" panose="020B0502020202020204" pitchFamily="34" charset="0"/>
                </a:rPr>
                <a:t>2000</a:t>
              </a:r>
            </a:p>
            <a:p>
              <a:pPr algn="r">
                <a:lnSpc>
                  <a:spcPct val="380000"/>
                </a:lnSpc>
              </a:pPr>
              <a:r>
                <a:rPr lang="en-US" sz="1400">
                  <a:solidFill>
                    <a:schemeClr val="tx1">
                      <a:lumMod val="75000"/>
                      <a:lumOff val="25000"/>
                    </a:schemeClr>
                  </a:solidFill>
                  <a:latin typeface="Century Gothic" panose="020B0502020202020204" pitchFamily="34" charset="0"/>
                </a:rPr>
                <a:t>1500</a:t>
              </a:r>
            </a:p>
            <a:p>
              <a:pPr algn="r">
                <a:lnSpc>
                  <a:spcPct val="380000"/>
                </a:lnSpc>
              </a:pPr>
              <a:r>
                <a:rPr lang="en-US" sz="1400">
                  <a:solidFill>
                    <a:schemeClr val="tx1">
                      <a:lumMod val="75000"/>
                      <a:lumOff val="25000"/>
                    </a:schemeClr>
                  </a:solidFill>
                  <a:latin typeface="Century Gothic" panose="020B0502020202020204" pitchFamily="34" charset="0"/>
                </a:rPr>
                <a:t>1000</a:t>
              </a:r>
            </a:p>
            <a:p>
              <a:pPr algn="r">
                <a:lnSpc>
                  <a:spcPct val="380000"/>
                </a:lnSpc>
              </a:pPr>
              <a:r>
                <a:rPr lang="en-US" sz="1400">
                  <a:solidFill>
                    <a:schemeClr val="tx1">
                      <a:lumMod val="75000"/>
                      <a:lumOff val="25000"/>
                    </a:schemeClr>
                  </a:solidFill>
                  <a:latin typeface="Century Gothic" panose="020B0502020202020204" pitchFamily="34" charset="0"/>
                </a:rPr>
                <a:t>500</a:t>
              </a:r>
            </a:p>
            <a:p>
              <a:pPr algn="r">
                <a:lnSpc>
                  <a:spcPct val="380000"/>
                </a:lnSpc>
              </a:pPr>
              <a:r>
                <a:rPr lang="en-US" sz="1400">
                  <a:solidFill>
                    <a:schemeClr val="tx1">
                      <a:lumMod val="75000"/>
                      <a:lumOff val="25000"/>
                    </a:schemeClr>
                  </a:solidFill>
                  <a:latin typeface="Century Gothic" panose="020B0502020202020204" pitchFamily="34" charset="0"/>
                </a:rPr>
                <a:t>0</a:t>
              </a:r>
            </a:p>
          </p:txBody>
        </p:sp>
        <p:pic>
          <p:nvPicPr>
            <p:cNvPr id="14" name="Picture 13">
              <a:extLst>
                <a:ext uri="{FF2B5EF4-FFF2-40B4-BE49-F238E27FC236}">
                  <a16:creationId xmlns:a16="http://schemas.microsoft.com/office/drawing/2014/main" id="{DDD5B4BA-6D36-DD1E-940A-DD6431D0FC03}"/>
                </a:ext>
              </a:extLst>
            </p:cNvPr>
            <p:cNvPicPr>
              <a:picLocks noChangeAspect="1"/>
            </p:cNvPicPr>
            <p:nvPr/>
          </p:nvPicPr>
          <p:blipFill rotWithShape="1">
            <a:blip r:embed="rId4"/>
            <a:srcRect l="8896" t="841" r="342" b="8797"/>
            <a:stretch/>
          </p:blipFill>
          <p:spPr>
            <a:xfrm>
              <a:off x="7063140" y="1892397"/>
              <a:ext cx="4753131" cy="4291436"/>
            </a:xfrm>
            <a:prstGeom prst="rect">
              <a:avLst/>
            </a:prstGeom>
          </p:spPr>
        </p:pic>
        <p:sp>
          <p:nvSpPr>
            <p:cNvPr id="12" name="TextBox 11">
              <a:extLst>
                <a:ext uri="{FF2B5EF4-FFF2-40B4-BE49-F238E27FC236}">
                  <a16:creationId xmlns:a16="http://schemas.microsoft.com/office/drawing/2014/main" id="{4705CFC9-FDE5-CF9D-4EFA-CCCBBBB6528C}"/>
                </a:ext>
              </a:extLst>
            </p:cNvPr>
            <p:cNvSpPr txBox="1"/>
            <p:nvPr/>
          </p:nvSpPr>
          <p:spPr>
            <a:xfrm rot="16200000">
              <a:off x="4580762" y="3698357"/>
              <a:ext cx="3792280"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RS Turbidity (calibrated) (FNU)</a:t>
              </a:r>
            </a:p>
          </p:txBody>
        </p:sp>
        <p:sp>
          <p:nvSpPr>
            <p:cNvPr id="13" name="TextBox 12">
              <a:extLst>
                <a:ext uri="{FF2B5EF4-FFF2-40B4-BE49-F238E27FC236}">
                  <a16:creationId xmlns:a16="http://schemas.microsoft.com/office/drawing/2014/main" id="{3CEE0AEA-29EC-9096-8B92-2D29C380FAED}"/>
                </a:ext>
              </a:extLst>
            </p:cNvPr>
            <p:cNvSpPr txBox="1"/>
            <p:nvPr/>
          </p:nvSpPr>
          <p:spPr>
            <a:xfrm>
              <a:off x="7456904" y="6347043"/>
              <a:ext cx="4023418"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In-situ Turbidity (FNU)</a:t>
              </a:r>
            </a:p>
          </p:txBody>
        </p:sp>
        <p:sp>
          <p:nvSpPr>
            <p:cNvPr id="18" name="TextBox 17">
              <a:extLst>
                <a:ext uri="{FF2B5EF4-FFF2-40B4-BE49-F238E27FC236}">
                  <a16:creationId xmlns:a16="http://schemas.microsoft.com/office/drawing/2014/main" id="{4AB1AA48-6E30-D03E-4204-6264FA9DF9FB}"/>
                </a:ext>
              </a:extLst>
            </p:cNvPr>
            <p:cNvSpPr txBox="1"/>
            <p:nvPr/>
          </p:nvSpPr>
          <p:spPr>
            <a:xfrm>
              <a:off x="6997672" y="6122940"/>
              <a:ext cx="523082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0               500           1000         1500           2000         2500</a:t>
              </a:r>
            </a:p>
          </p:txBody>
        </p:sp>
      </p:grpSp>
      <p:sp>
        <p:nvSpPr>
          <p:cNvPr id="10" name="TextBox 9">
            <a:extLst>
              <a:ext uri="{FF2B5EF4-FFF2-40B4-BE49-F238E27FC236}">
                <a16:creationId xmlns:a16="http://schemas.microsoft.com/office/drawing/2014/main" id="{2A51B044-069E-0568-3BC0-1C107438EFE9}"/>
              </a:ext>
            </a:extLst>
          </p:cNvPr>
          <p:cNvSpPr txBox="1"/>
          <p:nvPr/>
        </p:nvSpPr>
        <p:spPr>
          <a:xfrm>
            <a:off x="6918763" y="1310569"/>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(All Months)</a:t>
            </a:r>
          </a:p>
        </p:txBody>
      </p:sp>
      <p:grpSp>
        <p:nvGrpSpPr>
          <p:cNvPr id="21" name="Group 20">
            <a:extLst>
              <a:ext uri="{FF2B5EF4-FFF2-40B4-BE49-F238E27FC236}">
                <a16:creationId xmlns:a16="http://schemas.microsoft.com/office/drawing/2014/main" id="{1BE34F70-A1CF-9A32-3B2B-00D482B06307}"/>
              </a:ext>
            </a:extLst>
          </p:cNvPr>
          <p:cNvGrpSpPr/>
          <p:nvPr/>
        </p:nvGrpSpPr>
        <p:grpSpPr>
          <a:xfrm>
            <a:off x="8741613" y="301247"/>
            <a:ext cx="4553133" cy="460753"/>
            <a:chOff x="3892917" y="4358437"/>
            <a:chExt cx="4553133" cy="460753"/>
          </a:xfrm>
        </p:grpSpPr>
        <p:sp>
          <p:nvSpPr>
            <p:cNvPr id="22" name="Oval 21">
              <a:extLst>
                <a:ext uri="{FF2B5EF4-FFF2-40B4-BE49-F238E27FC236}">
                  <a16:creationId xmlns:a16="http://schemas.microsoft.com/office/drawing/2014/main" id="{3D6282B1-2379-07A4-D3F5-B493FDE0DE6E}"/>
                </a:ext>
              </a:extLst>
            </p:cNvPr>
            <p:cNvSpPr>
              <a:spLocks noChangeAspect="1"/>
            </p:cNvSpPr>
            <p:nvPr/>
          </p:nvSpPr>
          <p:spPr>
            <a:xfrm>
              <a:off x="3929013" y="4464997"/>
              <a:ext cx="91440" cy="91440"/>
            </a:xfrm>
            <a:prstGeom prst="ellipse">
              <a:avLst/>
            </a:prstGeom>
            <a:solidFill>
              <a:srgbClr val="190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BDF7D17-4718-3612-B967-0D435C892E2E}"/>
                </a:ext>
              </a:extLst>
            </p:cNvPr>
            <p:cNvSpPr txBox="1"/>
            <p:nvPr/>
          </p:nvSpPr>
          <p:spPr>
            <a:xfrm>
              <a:off x="4051832" y="4358437"/>
              <a:ext cx="4002566"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Observed VS Predicted Turbidity</a:t>
              </a:r>
            </a:p>
          </p:txBody>
        </p:sp>
        <p:sp>
          <p:nvSpPr>
            <p:cNvPr id="24" name="TextBox 23">
              <a:extLst>
                <a:ext uri="{FF2B5EF4-FFF2-40B4-BE49-F238E27FC236}">
                  <a16:creationId xmlns:a16="http://schemas.microsoft.com/office/drawing/2014/main" id="{F8137D7C-0EC7-6B70-3098-F07BDF9ED864}"/>
                </a:ext>
              </a:extLst>
            </p:cNvPr>
            <p:cNvSpPr txBox="1"/>
            <p:nvPr/>
          </p:nvSpPr>
          <p:spPr>
            <a:xfrm>
              <a:off x="4054103" y="4542191"/>
              <a:ext cx="4391947"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1:1 (Observed = Predicted) Line</a:t>
              </a:r>
            </a:p>
          </p:txBody>
        </p:sp>
        <p:cxnSp>
          <p:nvCxnSpPr>
            <p:cNvPr id="25" name="Straight Connector 24">
              <a:extLst>
                <a:ext uri="{FF2B5EF4-FFF2-40B4-BE49-F238E27FC236}">
                  <a16:creationId xmlns:a16="http://schemas.microsoft.com/office/drawing/2014/main" id="{676A0A31-F46B-4D76-6204-98C544803DCD}"/>
                </a:ext>
              </a:extLst>
            </p:cNvPr>
            <p:cNvCxnSpPr>
              <a:cxnSpLocks/>
            </p:cNvCxnSpPr>
            <p:nvPr/>
          </p:nvCxnSpPr>
          <p:spPr>
            <a:xfrm>
              <a:off x="3892917" y="4677635"/>
              <a:ext cx="167906" cy="0"/>
            </a:xfrm>
            <a:prstGeom prst="line">
              <a:avLst/>
            </a:prstGeom>
            <a:ln w="38100">
              <a:solidFill>
                <a:srgbClr val="BB9F0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12173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5" name="Picture 4">
            <a:extLst>
              <a:ext uri="{FF2B5EF4-FFF2-40B4-BE49-F238E27FC236}">
                <a16:creationId xmlns:a16="http://schemas.microsoft.com/office/drawing/2014/main" id="{096FD803-A5A8-D649-5A8F-405C60CCFB8E}"/>
              </a:ext>
            </a:extLst>
          </p:cNvPr>
          <p:cNvPicPr>
            <a:picLocks noChangeAspect="1"/>
          </p:cNvPicPr>
          <p:nvPr/>
        </p:nvPicPr>
        <p:blipFill rotWithShape="1">
          <a:blip r:embed="rId3"/>
          <a:srcRect l="9692" b="7942"/>
          <a:stretch/>
        </p:blipFill>
        <p:spPr>
          <a:xfrm>
            <a:off x="6904194" y="1547529"/>
            <a:ext cx="4729336" cy="4372008"/>
          </a:xfrm>
          <a:prstGeom prst="rect">
            <a:avLst/>
          </a:prstGeom>
        </p:spPr>
      </p:pic>
      <p:pic>
        <p:nvPicPr>
          <p:cNvPr id="6" name="Picture 5">
            <a:extLst>
              <a:ext uri="{FF2B5EF4-FFF2-40B4-BE49-F238E27FC236}">
                <a16:creationId xmlns:a16="http://schemas.microsoft.com/office/drawing/2014/main" id="{9FAD1CDC-48AB-D733-90F7-9045054B4516}"/>
              </a:ext>
            </a:extLst>
          </p:cNvPr>
          <p:cNvPicPr>
            <a:picLocks noChangeAspect="1"/>
          </p:cNvPicPr>
          <p:nvPr/>
        </p:nvPicPr>
        <p:blipFill rotWithShape="1">
          <a:blip r:embed="rId4"/>
          <a:srcRect l="9587" b="7932"/>
          <a:stretch/>
        </p:blipFill>
        <p:spPr>
          <a:xfrm>
            <a:off x="1254658" y="1541433"/>
            <a:ext cx="4729336" cy="4378104"/>
          </a:xfrm>
          <a:prstGeom prst="rect">
            <a:avLst/>
          </a:prstGeom>
        </p:spPr>
      </p:pic>
      <p:sp>
        <p:nvSpPr>
          <p:cNvPr id="7" name="TextBox 6">
            <a:extLst>
              <a:ext uri="{FF2B5EF4-FFF2-40B4-BE49-F238E27FC236}">
                <a16:creationId xmlns:a16="http://schemas.microsoft.com/office/drawing/2014/main" id="{36C01DAD-8A6C-6670-A88E-4E12A2BE2893}"/>
              </a:ext>
            </a:extLst>
          </p:cNvPr>
          <p:cNvSpPr txBox="1"/>
          <p:nvPr/>
        </p:nvSpPr>
        <p:spPr>
          <a:xfrm>
            <a:off x="1224830" y="1001422"/>
            <a:ext cx="4810944"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In-situ vs Remotely Sensed Turbidity</a:t>
            </a:r>
          </a:p>
        </p:txBody>
      </p:sp>
      <p:sp>
        <p:nvSpPr>
          <p:cNvPr id="8" name="TextBox 7">
            <a:extLst>
              <a:ext uri="{FF2B5EF4-FFF2-40B4-BE49-F238E27FC236}">
                <a16:creationId xmlns:a16="http://schemas.microsoft.com/office/drawing/2014/main" id="{79BCA786-5ACB-6768-65AE-97E12C90D56B}"/>
              </a:ext>
            </a:extLst>
          </p:cNvPr>
          <p:cNvSpPr txBox="1"/>
          <p:nvPr/>
        </p:nvSpPr>
        <p:spPr>
          <a:xfrm rot="16200000">
            <a:off x="-1075839" y="3506225"/>
            <a:ext cx="3683570"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RS Turbidity (calibrated) (FNU)</a:t>
            </a:r>
          </a:p>
        </p:txBody>
      </p:sp>
      <p:sp>
        <p:nvSpPr>
          <p:cNvPr id="9" name="TextBox 8">
            <a:extLst>
              <a:ext uri="{FF2B5EF4-FFF2-40B4-BE49-F238E27FC236}">
                <a16:creationId xmlns:a16="http://schemas.microsoft.com/office/drawing/2014/main" id="{5D953A2E-4A64-D194-1EB7-CFD38187103D}"/>
              </a:ext>
            </a:extLst>
          </p:cNvPr>
          <p:cNvSpPr txBox="1"/>
          <p:nvPr/>
        </p:nvSpPr>
        <p:spPr>
          <a:xfrm>
            <a:off x="745955" y="1328994"/>
            <a:ext cx="599337" cy="4723794"/>
          </a:xfrm>
          <a:prstGeom prst="rect">
            <a:avLst/>
          </a:prstGeom>
          <a:noFill/>
        </p:spPr>
        <p:txBody>
          <a:bodyPr wrap="square" rtlCol="0">
            <a:spAutoFit/>
          </a:bodyPr>
          <a:lstStyle/>
          <a:p>
            <a:pPr algn="r">
              <a:lnSpc>
                <a:spcPct val="275000"/>
              </a:lnSpc>
            </a:pPr>
            <a:r>
              <a:rPr lang="en-US" sz="1400">
                <a:solidFill>
                  <a:schemeClr val="tx1">
                    <a:lumMod val="75000"/>
                    <a:lumOff val="25000"/>
                  </a:schemeClr>
                </a:solidFill>
                <a:latin typeface="Century Gothic" panose="020B0502020202020204" pitchFamily="34" charset="0"/>
              </a:rPr>
              <a:t>140</a:t>
            </a:r>
          </a:p>
          <a:p>
            <a:pPr algn="r">
              <a:lnSpc>
                <a:spcPct val="275000"/>
              </a:lnSpc>
            </a:pPr>
            <a:r>
              <a:rPr lang="en-US" sz="1400">
                <a:solidFill>
                  <a:schemeClr val="tx1">
                    <a:lumMod val="75000"/>
                    <a:lumOff val="25000"/>
                  </a:schemeClr>
                </a:solidFill>
                <a:latin typeface="Century Gothic" panose="020B0502020202020204" pitchFamily="34" charset="0"/>
              </a:rPr>
              <a:t>120</a:t>
            </a:r>
          </a:p>
          <a:p>
            <a:pPr algn="r">
              <a:lnSpc>
                <a:spcPct val="275000"/>
              </a:lnSpc>
            </a:pPr>
            <a:r>
              <a:rPr lang="en-US" sz="1400">
                <a:solidFill>
                  <a:schemeClr val="tx1">
                    <a:lumMod val="75000"/>
                    <a:lumOff val="25000"/>
                  </a:schemeClr>
                </a:solidFill>
                <a:latin typeface="Century Gothic" panose="020B0502020202020204" pitchFamily="34" charset="0"/>
              </a:rPr>
              <a:t>100</a:t>
            </a:r>
          </a:p>
          <a:p>
            <a:pPr algn="r">
              <a:lnSpc>
                <a:spcPct val="275000"/>
              </a:lnSpc>
            </a:pPr>
            <a:r>
              <a:rPr lang="en-US" sz="1400">
                <a:solidFill>
                  <a:schemeClr val="tx1">
                    <a:lumMod val="75000"/>
                    <a:lumOff val="25000"/>
                  </a:schemeClr>
                </a:solidFill>
                <a:latin typeface="Century Gothic" panose="020B0502020202020204" pitchFamily="34" charset="0"/>
              </a:rPr>
              <a:t>80</a:t>
            </a:r>
          </a:p>
          <a:p>
            <a:pPr algn="r">
              <a:lnSpc>
                <a:spcPct val="275000"/>
              </a:lnSpc>
            </a:pPr>
            <a:r>
              <a:rPr lang="en-US" sz="1400">
                <a:solidFill>
                  <a:schemeClr val="tx1">
                    <a:lumMod val="75000"/>
                    <a:lumOff val="25000"/>
                  </a:schemeClr>
                </a:solidFill>
                <a:latin typeface="Century Gothic" panose="020B0502020202020204" pitchFamily="34" charset="0"/>
              </a:rPr>
              <a:t>60</a:t>
            </a:r>
          </a:p>
          <a:p>
            <a:pPr algn="r">
              <a:lnSpc>
                <a:spcPct val="275000"/>
              </a:lnSpc>
            </a:pPr>
            <a:r>
              <a:rPr lang="en-US" sz="1400">
                <a:solidFill>
                  <a:schemeClr val="tx1">
                    <a:lumMod val="75000"/>
                    <a:lumOff val="25000"/>
                  </a:schemeClr>
                </a:solidFill>
                <a:latin typeface="Century Gothic" panose="020B0502020202020204" pitchFamily="34" charset="0"/>
              </a:rPr>
              <a:t>40</a:t>
            </a:r>
          </a:p>
          <a:p>
            <a:pPr algn="r">
              <a:lnSpc>
                <a:spcPct val="275000"/>
              </a:lnSpc>
            </a:pPr>
            <a:r>
              <a:rPr lang="en-US" sz="1400">
                <a:solidFill>
                  <a:schemeClr val="tx1">
                    <a:lumMod val="75000"/>
                    <a:lumOff val="25000"/>
                  </a:schemeClr>
                </a:solidFill>
                <a:latin typeface="Century Gothic" panose="020B0502020202020204" pitchFamily="34" charset="0"/>
              </a:rPr>
              <a:t>20</a:t>
            </a:r>
          </a:p>
          <a:p>
            <a:pPr algn="r">
              <a:lnSpc>
                <a:spcPct val="275000"/>
              </a:lnSpc>
            </a:pPr>
            <a:r>
              <a:rPr lang="en-US" sz="1400">
                <a:solidFill>
                  <a:schemeClr val="tx1">
                    <a:lumMod val="75000"/>
                    <a:lumOff val="25000"/>
                  </a:schemeClr>
                </a:solidFill>
                <a:latin typeface="Century Gothic" panose="020B0502020202020204" pitchFamily="34" charset="0"/>
              </a:rPr>
              <a:t>0</a:t>
            </a:r>
          </a:p>
        </p:txBody>
      </p:sp>
      <p:sp>
        <p:nvSpPr>
          <p:cNvPr id="10" name="TextBox 9">
            <a:extLst>
              <a:ext uri="{FF2B5EF4-FFF2-40B4-BE49-F238E27FC236}">
                <a16:creationId xmlns:a16="http://schemas.microsoft.com/office/drawing/2014/main" id="{309C1BAA-D989-B6EE-00A7-C3563D5A089E}"/>
              </a:ext>
            </a:extLst>
          </p:cNvPr>
          <p:cNvSpPr txBox="1"/>
          <p:nvPr/>
        </p:nvSpPr>
        <p:spPr>
          <a:xfrm>
            <a:off x="1164670" y="5804282"/>
            <a:ext cx="523082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0                50            100            150             200            250</a:t>
            </a:r>
          </a:p>
        </p:txBody>
      </p:sp>
      <p:sp>
        <p:nvSpPr>
          <p:cNvPr id="11" name="TextBox 10">
            <a:extLst>
              <a:ext uri="{FF2B5EF4-FFF2-40B4-BE49-F238E27FC236}">
                <a16:creationId xmlns:a16="http://schemas.microsoft.com/office/drawing/2014/main" id="{65947478-38A6-A6C2-852C-8A83999FA791}"/>
              </a:ext>
            </a:extLst>
          </p:cNvPr>
          <p:cNvSpPr txBox="1"/>
          <p:nvPr/>
        </p:nvSpPr>
        <p:spPr>
          <a:xfrm>
            <a:off x="1224830" y="1328425"/>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(All Months, outliers removed)</a:t>
            </a:r>
          </a:p>
        </p:txBody>
      </p:sp>
      <p:sp>
        <p:nvSpPr>
          <p:cNvPr id="12" name="TextBox 11">
            <a:extLst>
              <a:ext uri="{FF2B5EF4-FFF2-40B4-BE49-F238E27FC236}">
                <a16:creationId xmlns:a16="http://schemas.microsoft.com/office/drawing/2014/main" id="{800CFB0C-C95D-9838-C3AD-C35E9053E36B}"/>
              </a:ext>
            </a:extLst>
          </p:cNvPr>
          <p:cNvSpPr txBox="1"/>
          <p:nvPr/>
        </p:nvSpPr>
        <p:spPr>
          <a:xfrm>
            <a:off x="1607617" y="5983450"/>
            <a:ext cx="4023418"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In-situ Turbidity (FNU)</a:t>
            </a:r>
          </a:p>
        </p:txBody>
      </p:sp>
      <p:sp>
        <p:nvSpPr>
          <p:cNvPr id="13" name="TextBox 12">
            <a:extLst>
              <a:ext uri="{FF2B5EF4-FFF2-40B4-BE49-F238E27FC236}">
                <a16:creationId xmlns:a16="http://schemas.microsoft.com/office/drawing/2014/main" id="{EE88BAFD-6FFA-280D-BDF4-E525C644D7B7}"/>
              </a:ext>
            </a:extLst>
          </p:cNvPr>
          <p:cNvSpPr txBox="1"/>
          <p:nvPr/>
        </p:nvSpPr>
        <p:spPr>
          <a:xfrm>
            <a:off x="6315004" y="1244965"/>
            <a:ext cx="676348" cy="4785734"/>
          </a:xfrm>
          <a:prstGeom prst="rect">
            <a:avLst/>
          </a:prstGeom>
          <a:noFill/>
        </p:spPr>
        <p:txBody>
          <a:bodyPr wrap="square" rtlCol="0">
            <a:spAutoFit/>
          </a:bodyPr>
          <a:lstStyle/>
          <a:p>
            <a:pPr algn="r">
              <a:lnSpc>
                <a:spcPct val="320000"/>
              </a:lnSpc>
            </a:pPr>
            <a:r>
              <a:rPr lang="en-US" sz="1400">
                <a:solidFill>
                  <a:schemeClr val="tx1">
                    <a:lumMod val="75000"/>
                    <a:lumOff val="25000"/>
                  </a:schemeClr>
                </a:solidFill>
                <a:latin typeface="Century Gothic" panose="020B0502020202020204" pitchFamily="34" charset="0"/>
              </a:rPr>
              <a:t>120</a:t>
            </a:r>
          </a:p>
          <a:p>
            <a:pPr algn="r">
              <a:lnSpc>
                <a:spcPct val="320000"/>
              </a:lnSpc>
            </a:pPr>
            <a:r>
              <a:rPr lang="en-US" sz="1400">
                <a:solidFill>
                  <a:schemeClr val="tx1">
                    <a:lumMod val="75000"/>
                    <a:lumOff val="25000"/>
                  </a:schemeClr>
                </a:solidFill>
                <a:latin typeface="Century Gothic" panose="020B0502020202020204" pitchFamily="34" charset="0"/>
              </a:rPr>
              <a:t>100</a:t>
            </a:r>
          </a:p>
          <a:p>
            <a:pPr algn="r">
              <a:lnSpc>
                <a:spcPct val="320000"/>
              </a:lnSpc>
            </a:pPr>
            <a:r>
              <a:rPr lang="en-US" sz="1400">
                <a:solidFill>
                  <a:schemeClr val="tx1">
                    <a:lumMod val="75000"/>
                    <a:lumOff val="25000"/>
                  </a:schemeClr>
                </a:solidFill>
                <a:latin typeface="Century Gothic" panose="020B0502020202020204" pitchFamily="34" charset="0"/>
              </a:rPr>
              <a:t>80</a:t>
            </a:r>
          </a:p>
          <a:p>
            <a:pPr algn="r">
              <a:lnSpc>
                <a:spcPct val="320000"/>
              </a:lnSpc>
            </a:pPr>
            <a:r>
              <a:rPr lang="en-US" sz="1400">
                <a:solidFill>
                  <a:schemeClr val="tx1">
                    <a:lumMod val="75000"/>
                    <a:lumOff val="25000"/>
                  </a:schemeClr>
                </a:solidFill>
                <a:latin typeface="Century Gothic" panose="020B0502020202020204" pitchFamily="34" charset="0"/>
              </a:rPr>
              <a:t>60</a:t>
            </a:r>
          </a:p>
          <a:p>
            <a:pPr algn="r">
              <a:lnSpc>
                <a:spcPct val="320000"/>
              </a:lnSpc>
            </a:pPr>
            <a:r>
              <a:rPr lang="en-US" sz="1400">
                <a:solidFill>
                  <a:schemeClr val="tx1">
                    <a:lumMod val="75000"/>
                    <a:lumOff val="25000"/>
                  </a:schemeClr>
                </a:solidFill>
                <a:latin typeface="Century Gothic" panose="020B0502020202020204" pitchFamily="34" charset="0"/>
              </a:rPr>
              <a:t>40</a:t>
            </a:r>
          </a:p>
          <a:p>
            <a:pPr algn="r">
              <a:lnSpc>
                <a:spcPct val="320000"/>
              </a:lnSpc>
            </a:pPr>
            <a:r>
              <a:rPr lang="en-US" sz="1400">
                <a:solidFill>
                  <a:schemeClr val="tx1">
                    <a:lumMod val="75000"/>
                    <a:lumOff val="25000"/>
                  </a:schemeClr>
                </a:solidFill>
                <a:latin typeface="Century Gothic" panose="020B0502020202020204" pitchFamily="34" charset="0"/>
              </a:rPr>
              <a:t>20</a:t>
            </a:r>
          </a:p>
          <a:p>
            <a:pPr algn="r">
              <a:lnSpc>
                <a:spcPct val="320000"/>
              </a:lnSpc>
            </a:pPr>
            <a:r>
              <a:rPr lang="en-US" sz="1400">
                <a:solidFill>
                  <a:schemeClr val="tx1">
                    <a:lumMod val="75000"/>
                    <a:lumOff val="25000"/>
                  </a:schemeClr>
                </a:solidFill>
                <a:latin typeface="Century Gothic" panose="020B0502020202020204" pitchFamily="34" charset="0"/>
              </a:rPr>
              <a:t>0</a:t>
            </a:r>
          </a:p>
        </p:txBody>
      </p:sp>
      <p:sp>
        <p:nvSpPr>
          <p:cNvPr id="14" name="TextBox 13">
            <a:extLst>
              <a:ext uri="{FF2B5EF4-FFF2-40B4-BE49-F238E27FC236}">
                <a16:creationId xmlns:a16="http://schemas.microsoft.com/office/drawing/2014/main" id="{8FDDB1BD-3982-3566-1D53-495A2E82762B}"/>
              </a:ext>
            </a:extLst>
          </p:cNvPr>
          <p:cNvSpPr txBox="1"/>
          <p:nvPr/>
        </p:nvSpPr>
        <p:spPr>
          <a:xfrm rot="16200000">
            <a:off x="4546733" y="3696471"/>
            <a:ext cx="3683570"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RS Turbidity (calibrated) (FNU)</a:t>
            </a:r>
          </a:p>
        </p:txBody>
      </p:sp>
      <p:sp>
        <p:nvSpPr>
          <p:cNvPr id="15" name="TextBox 14">
            <a:extLst>
              <a:ext uri="{FF2B5EF4-FFF2-40B4-BE49-F238E27FC236}">
                <a16:creationId xmlns:a16="http://schemas.microsoft.com/office/drawing/2014/main" id="{2411F313-C32A-393E-5663-C42B1E77C4D8}"/>
              </a:ext>
            </a:extLst>
          </p:cNvPr>
          <p:cNvSpPr txBox="1"/>
          <p:nvPr/>
        </p:nvSpPr>
        <p:spPr>
          <a:xfrm>
            <a:off x="6904194" y="1011495"/>
            <a:ext cx="4810944" cy="400110"/>
          </a:xfrm>
          <a:prstGeom prst="rect">
            <a:avLst/>
          </a:prstGeom>
          <a:noFill/>
        </p:spPr>
        <p:txBody>
          <a:bodyPr wrap="square" rtlCol="0">
            <a:spAutoFit/>
          </a:bodyPr>
          <a:lstStyle/>
          <a:p>
            <a:r>
              <a:rPr lang="en-US" sz="2000" b="1">
                <a:solidFill>
                  <a:schemeClr val="tx1">
                    <a:lumMod val="75000"/>
                    <a:lumOff val="25000"/>
                  </a:schemeClr>
                </a:solidFill>
                <a:latin typeface="Century Gothic" panose="020B0502020202020204" pitchFamily="34" charset="0"/>
              </a:rPr>
              <a:t>In-situ vs Remotely Sensed Turbidity</a:t>
            </a:r>
          </a:p>
        </p:txBody>
      </p:sp>
      <p:sp>
        <p:nvSpPr>
          <p:cNvPr id="16" name="TextBox 15">
            <a:extLst>
              <a:ext uri="{FF2B5EF4-FFF2-40B4-BE49-F238E27FC236}">
                <a16:creationId xmlns:a16="http://schemas.microsoft.com/office/drawing/2014/main" id="{C87C020E-BBA6-3B3B-3333-894CFFF2D0CE}"/>
              </a:ext>
            </a:extLst>
          </p:cNvPr>
          <p:cNvSpPr txBox="1"/>
          <p:nvPr/>
        </p:nvSpPr>
        <p:spPr>
          <a:xfrm>
            <a:off x="6904194" y="1314508"/>
            <a:ext cx="3835153" cy="338554"/>
          </a:xfrm>
          <a:prstGeom prst="rect">
            <a:avLst/>
          </a:prstGeom>
          <a:noFill/>
        </p:spPr>
        <p:txBody>
          <a:bodyPr wrap="square" rtlCol="0">
            <a:spAutoFit/>
          </a:bodyPr>
          <a:lstStyle/>
          <a:p>
            <a:r>
              <a:rPr lang="en-US" sz="1600">
                <a:solidFill>
                  <a:schemeClr val="tx1">
                    <a:lumMod val="75000"/>
                    <a:lumOff val="25000"/>
                  </a:schemeClr>
                </a:solidFill>
                <a:latin typeface="Century Gothic" panose="020B0502020202020204" pitchFamily="34" charset="0"/>
              </a:rPr>
              <a:t>(May 1</a:t>
            </a:r>
            <a:r>
              <a:rPr lang="en-US" sz="1600" baseline="30000">
                <a:solidFill>
                  <a:schemeClr val="tx1">
                    <a:lumMod val="75000"/>
                    <a:lumOff val="25000"/>
                  </a:schemeClr>
                </a:solidFill>
                <a:latin typeface="Century Gothic" panose="020B0502020202020204" pitchFamily="34" charset="0"/>
              </a:rPr>
              <a:t>st</a:t>
            </a:r>
            <a:r>
              <a:rPr lang="en-US" sz="1600">
                <a:solidFill>
                  <a:schemeClr val="tx1">
                    <a:lumMod val="75000"/>
                    <a:lumOff val="25000"/>
                  </a:schemeClr>
                </a:solidFill>
                <a:latin typeface="Century Gothic" panose="020B0502020202020204" pitchFamily="34" charset="0"/>
              </a:rPr>
              <a:t> – Oct 31</a:t>
            </a:r>
            <a:r>
              <a:rPr lang="en-US" sz="1600" baseline="30000">
                <a:solidFill>
                  <a:schemeClr val="tx1">
                    <a:lumMod val="75000"/>
                    <a:lumOff val="25000"/>
                  </a:schemeClr>
                </a:solidFill>
                <a:latin typeface="Century Gothic" panose="020B0502020202020204" pitchFamily="34" charset="0"/>
              </a:rPr>
              <a:t>st</a:t>
            </a:r>
            <a:r>
              <a:rPr lang="en-US" sz="1600">
                <a:solidFill>
                  <a:schemeClr val="tx1">
                    <a:lumMod val="75000"/>
                    <a:lumOff val="25000"/>
                  </a:schemeClr>
                </a:solidFill>
                <a:latin typeface="Century Gothic" panose="020B0502020202020204" pitchFamily="34" charset="0"/>
              </a:rPr>
              <a:t>, outliers removed)</a:t>
            </a:r>
          </a:p>
        </p:txBody>
      </p:sp>
      <p:sp>
        <p:nvSpPr>
          <p:cNvPr id="17" name="TextBox 16">
            <a:extLst>
              <a:ext uri="{FF2B5EF4-FFF2-40B4-BE49-F238E27FC236}">
                <a16:creationId xmlns:a16="http://schemas.microsoft.com/office/drawing/2014/main" id="{E3B78DF6-F1CB-0902-1265-769A0BD0F533}"/>
              </a:ext>
            </a:extLst>
          </p:cNvPr>
          <p:cNvSpPr txBox="1"/>
          <p:nvPr/>
        </p:nvSpPr>
        <p:spPr>
          <a:xfrm>
            <a:off x="6845693" y="5829545"/>
            <a:ext cx="5230821" cy="307777"/>
          </a:xfrm>
          <a:prstGeom prst="rect">
            <a:avLst/>
          </a:prstGeom>
          <a:noFill/>
        </p:spPr>
        <p:txBody>
          <a:bodyPr wrap="square" rtlCol="0">
            <a:spAutoFit/>
          </a:bodyPr>
          <a:lstStyle/>
          <a:p>
            <a:r>
              <a:rPr lang="en-US" sz="1400">
                <a:solidFill>
                  <a:schemeClr val="tx1">
                    <a:lumMod val="75000"/>
                    <a:lumOff val="25000"/>
                  </a:schemeClr>
                </a:solidFill>
                <a:latin typeface="Century Gothic" panose="020B0502020202020204" pitchFamily="34" charset="0"/>
              </a:rPr>
              <a:t>0            20           40           60            80          100         120</a:t>
            </a:r>
          </a:p>
        </p:txBody>
      </p:sp>
      <p:sp>
        <p:nvSpPr>
          <p:cNvPr id="18" name="TextBox 17">
            <a:extLst>
              <a:ext uri="{FF2B5EF4-FFF2-40B4-BE49-F238E27FC236}">
                <a16:creationId xmlns:a16="http://schemas.microsoft.com/office/drawing/2014/main" id="{3BB1D486-0655-0528-30CB-941E0438D1E3}"/>
              </a:ext>
            </a:extLst>
          </p:cNvPr>
          <p:cNvSpPr txBox="1"/>
          <p:nvPr/>
        </p:nvSpPr>
        <p:spPr>
          <a:xfrm>
            <a:off x="7427446" y="5983433"/>
            <a:ext cx="4023418" cy="369332"/>
          </a:xfrm>
          <a:prstGeom prst="rect">
            <a:avLst/>
          </a:prstGeom>
          <a:noFill/>
        </p:spPr>
        <p:txBody>
          <a:bodyPr wrap="square" rtlCol="0">
            <a:spAutoFit/>
          </a:bodyPr>
          <a:lstStyle/>
          <a:p>
            <a:pPr algn="ctr"/>
            <a:r>
              <a:rPr lang="en-US" b="1">
                <a:solidFill>
                  <a:schemeClr val="tx1">
                    <a:lumMod val="75000"/>
                    <a:lumOff val="25000"/>
                  </a:schemeClr>
                </a:solidFill>
                <a:latin typeface="Century Gothic" panose="020B0502020202020204" pitchFamily="34" charset="0"/>
              </a:rPr>
              <a:t>In-situ Turbidity (FNU)</a:t>
            </a:r>
          </a:p>
        </p:txBody>
      </p:sp>
      <p:grpSp>
        <p:nvGrpSpPr>
          <p:cNvPr id="19" name="Group 18">
            <a:extLst>
              <a:ext uri="{FF2B5EF4-FFF2-40B4-BE49-F238E27FC236}">
                <a16:creationId xmlns:a16="http://schemas.microsoft.com/office/drawing/2014/main" id="{7E314580-2D03-4461-BAAC-99B5CAAC00F5}"/>
              </a:ext>
            </a:extLst>
          </p:cNvPr>
          <p:cNvGrpSpPr/>
          <p:nvPr/>
        </p:nvGrpSpPr>
        <p:grpSpPr>
          <a:xfrm>
            <a:off x="8741613" y="301247"/>
            <a:ext cx="4553133" cy="460753"/>
            <a:chOff x="3892917" y="4358437"/>
            <a:chExt cx="4553133" cy="460753"/>
          </a:xfrm>
        </p:grpSpPr>
        <p:sp>
          <p:nvSpPr>
            <p:cNvPr id="20" name="Oval 19">
              <a:extLst>
                <a:ext uri="{FF2B5EF4-FFF2-40B4-BE49-F238E27FC236}">
                  <a16:creationId xmlns:a16="http://schemas.microsoft.com/office/drawing/2014/main" id="{24908762-AA92-FBDC-4AF3-9B98DB6CE86F}"/>
                </a:ext>
              </a:extLst>
            </p:cNvPr>
            <p:cNvSpPr>
              <a:spLocks noChangeAspect="1"/>
            </p:cNvSpPr>
            <p:nvPr/>
          </p:nvSpPr>
          <p:spPr>
            <a:xfrm>
              <a:off x="3929013" y="4464997"/>
              <a:ext cx="91440" cy="91440"/>
            </a:xfrm>
            <a:prstGeom prst="ellipse">
              <a:avLst/>
            </a:prstGeom>
            <a:solidFill>
              <a:srgbClr val="190E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A789306B-033E-5CEF-C1ED-B3D36232B38C}"/>
                </a:ext>
              </a:extLst>
            </p:cNvPr>
            <p:cNvSpPr txBox="1"/>
            <p:nvPr/>
          </p:nvSpPr>
          <p:spPr>
            <a:xfrm>
              <a:off x="4051832" y="4358437"/>
              <a:ext cx="4002566"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Observed VS Predicted Turbidity</a:t>
              </a:r>
            </a:p>
          </p:txBody>
        </p:sp>
        <p:sp>
          <p:nvSpPr>
            <p:cNvPr id="22" name="TextBox 21">
              <a:extLst>
                <a:ext uri="{FF2B5EF4-FFF2-40B4-BE49-F238E27FC236}">
                  <a16:creationId xmlns:a16="http://schemas.microsoft.com/office/drawing/2014/main" id="{D0AA8E24-DDC9-791F-082B-BCF7ACA55596}"/>
                </a:ext>
              </a:extLst>
            </p:cNvPr>
            <p:cNvSpPr txBox="1"/>
            <p:nvPr/>
          </p:nvSpPr>
          <p:spPr>
            <a:xfrm>
              <a:off x="4054103" y="4542191"/>
              <a:ext cx="4391947" cy="276999"/>
            </a:xfrm>
            <a:prstGeom prst="rect">
              <a:avLst/>
            </a:prstGeom>
            <a:noFill/>
          </p:spPr>
          <p:txBody>
            <a:bodyPr wrap="square" rtlCol="0">
              <a:spAutoFit/>
            </a:bodyPr>
            <a:lstStyle/>
            <a:p>
              <a:r>
                <a:rPr lang="en-US" sz="1200">
                  <a:solidFill>
                    <a:schemeClr val="tx1">
                      <a:lumMod val="75000"/>
                      <a:lumOff val="25000"/>
                    </a:schemeClr>
                  </a:solidFill>
                  <a:latin typeface="Century Gothic" panose="020B0502020202020204" pitchFamily="34" charset="0"/>
                </a:rPr>
                <a:t>1:1 (Observed = Predicted) Line</a:t>
              </a:r>
            </a:p>
          </p:txBody>
        </p:sp>
        <p:cxnSp>
          <p:nvCxnSpPr>
            <p:cNvPr id="23" name="Straight Connector 22">
              <a:extLst>
                <a:ext uri="{FF2B5EF4-FFF2-40B4-BE49-F238E27FC236}">
                  <a16:creationId xmlns:a16="http://schemas.microsoft.com/office/drawing/2014/main" id="{AC21EE2D-E4AB-BC9A-23DC-190E161A8BDA}"/>
                </a:ext>
              </a:extLst>
            </p:cNvPr>
            <p:cNvCxnSpPr>
              <a:cxnSpLocks/>
            </p:cNvCxnSpPr>
            <p:nvPr/>
          </p:nvCxnSpPr>
          <p:spPr>
            <a:xfrm>
              <a:off x="3892917" y="4677635"/>
              <a:ext cx="167906" cy="0"/>
            </a:xfrm>
            <a:prstGeom prst="line">
              <a:avLst/>
            </a:prstGeom>
            <a:ln w="38100">
              <a:solidFill>
                <a:srgbClr val="BB9F06"/>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239724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sp>
        <p:nvSpPr>
          <p:cNvPr id="5" name="TextBox 4">
            <a:extLst>
              <a:ext uri="{FF2B5EF4-FFF2-40B4-BE49-F238E27FC236}">
                <a16:creationId xmlns:a16="http://schemas.microsoft.com/office/drawing/2014/main" id="{5A6F23AA-D1D2-FFAE-BF73-94CF2D8E9582}"/>
              </a:ext>
            </a:extLst>
          </p:cNvPr>
          <p:cNvSpPr txBox="1"/>
          <p:nvPr/>
        </p:nvSpPr>
        <p:spPr>
          <a:xfrm>
            <a:off x="563526" y="1232269"/>
            <a:ext cx="5879804" cy="461665"/>
          </a:xfrm>
          <a:prstGeom prst="rect">
            <a:avLst/>
          </a:prstGeom>
          <a:noFill/>
        </p:spPr>
        <p:txBody>
          <a:bodyPr wrap="square" rtlCol="0">
            <a:spAutoFit/>
          </a:bodyPr>
          <a:lstStyle/>
          <a:p>
            <a:r>
              <a:rPr lang="en-US" sz="2400">
                <a:solidFill>
                  <a:schemeClr val="tx1">
                    <a:lumMod val="75000"/>
                    <a:lumOff val="25000"/>
                  </a:schemeClr>
                </a:solidFill>
                <a:latin typeface="Century Gothic" panose="020B0502020202020204" pitchFamily="34" charset="0"/>
              </a:rPr>
              <a:t>Equations tested during calibration:</a:t>
            </a:r>
          </a:p>
        </p:txBody>
      </p:sp>
      <p:sp>
        <p:nvSpPr>
          <p:cNvPr id="3" name="TextBox 2">
            <a:extLst>
              <a:ext uri="{FF2B5EF4-FFF2-40B4-BE49-F238E27FC236}">
                <a16:creationId xmlns:a16="http://schemas.microsoft.com/office/drawing/2014/main" id="{E90D2FBD-DF29-18C7-C8F7-09DAE6FB312F}"/>
              </a:ext>
            </a:extLst>
          </p:cNvPr>
          <p:cNvSpPr txBox="1"/>
          <p:nvPr/>
        </p:nvSpPr>
        <p:spPr>
          <a:xfrm>
            <a:off x="457200" y="1985582"/>
            <a:ext cx="2598820" cy="461665"/>
          </a:xfrm>
          <a:prstGeom prst="rect">
            <a:avLst/>
          </a:prstGeom>
          <a:noFill/>
        </p:spPr>
        <p:txBody>
          <a:bodyPr wrap="square" rtlCol="0">
            <a:spAutoFit/>
          </a:bodyPr>
          <a:lstStyle/>
          <a:p>
            <a:r>
              <a:rPr lang="en-US" sz="2400" b="1">
                <a:solidFill>
                  <a:srgbClr val="E9806E"/>
                </a:solidFill>
                <a:latin typeface="Century Gothic" panose="020B0502020202020204" pitchFamily="34" charset="0"/>
              </a:rPr>
              <a:t>Single Band</a:t>
            </a:r>
          </a:p>
        </p:txBody>
      </p:sp>
      <p:sp>
        <p:nvSpPr>
          <p:cNvPr id="4" name="TextBox 3">
            <a:extLst>
              <a:ext uri="{FF2B5EF4-FFF2-40B4-BE49-F238E27FC236}">
                <a16:creationId xmlns:a16="http://schemas.microsoft.com/office/drawing/2014/main" id="{C5C42763-DA43-412B-0EBC-31F1D2833CF7}"/>
              </a:ext>
            </a:extLst>
          </p:cNvPr>
          <p:cNvSpPr txBox="1"/>
          <p:nvPr/>
        </p:nvSpPr>
        <p:spPr>
          <a:xfrm>
            <a:off x="5877319" y="1949361"/>
            <a:ext cx="2255874" cy="461665"/>
          </a:xfrm>
          <a:prstGeom prst="rect">
            <a:avLst/>
          </a:prstGeom>
          <a:noFill/>
        </p:spPr>
        <p:txBody>
          <a:bodyPr wrap="square" rtlCol="0">
            <a:spAutoFit/>
          </a:bodyPr>
          <a:lstStyle/>
          <a:p>
            <a:r>
              <a:rPr lang="en-US" sz="2400" b="1">
                <a:solidFill>
                  <a:srgbClr val="E9806E"/>
                </a:solidFill>
                <a:latin typeface="Century Gothic" panose="020B0502020202020204" pitchFamily="34" charset="0"/>
              </a:rPr>
              <a:t>Double Band</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E7DBB6D-D1BC-76FD-8D28-1D870895326F}"/>
                  </a:ext>
                </a:extLst>
              </p:cNvPr>
              <p:cNvSpPr txBox="1"/>
              <p:nvPr/>
            </p:nvSpPr>
            <p:spPr>
              <a:xfrm>
                <a:off x="2153759" y="3501055"/>
                <a:ext cx="3524250" cy="37427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 ∗ </m:t>
                      </m:r>
                      <m:sSup>
                        <m:sSupPr>
                          <m:ctrlPr>
                            <a:rPr lang="en-US" b="0" i="1" smtClean="0">
                              <a:solidFill>
                                <a:schemeClr val="tx1">
                                  <a:lumMod val="75000"/>
                                  <a:lumOff val="25000"/>
                                </a:schemeClr>
                              </a:solidFill>
                              <a:latin typeface="Cambria Math" panose="02040503050406030204" pitchFamily="18" charset="0"/>
                            </a:rPr>
                          </m:ctrlPr>
                        </m:sSupPr>
                        <m:e>
                          <m:r>
                            <a:rPr lang="en-US" b="0" i="1" smtClean="0">
                              <a:solidFill>
                                <a:schemeClr val="tx1">
                                  <a:lumMod val="75000"/>
                                  <a:lumOff val="25000"/>
                                </a:schemeClr>
                              </a:solidFill>
                              <a:latin typeface="Cambria Math" panose="02040503050406030204" pitchFamily="18" charset="0"/>
                            </a:rPr>
                            <m:t>𝑒</m:t>
                          </m:r>
                        </m:e>
                        <m:sup>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 ∗ </m:t>
                          </m:r>
                          <m:r>
                            <a:rPr lang="en-US" b="0" i="1" smtClean="0">
                              <a:solidFill>
                                <a:schemeClr val="tx1">
                                  <a:lumMod val="75000"/>
                                  <a:lumOff val="25000"/>
                                </a:schemeClr>
                              </a:solidFill>
                              <a:latin typeface="Cambria Math" panose="02040503050406030204" pitchFamily="18" charset="0"/>
                            </a:rPr>
                            <m:t>𝐵𝑎𝑛𝑑</m:t>
                          </m:r>
                        </m:sup>
                      </m:sSup>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8" name="TextBox 7">
                <a:extLst>
                  <a:ext uri="{FF2B5EF4-FFF2-40B4-BE49-F238E27FC236}">
                    <a16:creationId xmlns:a16="http://schemas.microsoft.com/office/drawing/2014/main" id="{6E7DBB6D-D1BC-76FD-8D28-1D870895326F}"/>
                  </a:ext>
                </a:extLst>
              </p:cNvPr>
              <p:cNvSpPr txBox="1">
                <a:spLocks noRot="1" noChangeAspect="1" noMove="1" noResize="1" noEditPoints="1" noAdjustHandles="1" noChangeArrowheads="1" noChangeShapeType="1" noTextEdit="1"/>
              </p:cNvSpPr>
              <p:nvPr/>
            </p:nvSpPr>
            <p:spPr>
              <a:xfrm>
                <a:off x="2153759" y="3501055"/>
                <a:ext cx="3524250" cy="374270"/>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E1CDD98-E818-ABAF-25D6-5AA696E4F1FB}"/>
                  </a:ext>
                </a:extLst>
              </p:cNvPr>
              <p:cNvSpPr txBox="1"/>
              <p:nvPr/>
            </p:nvSpPr>
            <p:spPr>
              <a:xfrm>
                <a:off x="2257425" y="4463720"/>
                <a:ext cx="35242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 ∗</m:t>
                      </m:r>
                      <m:sSup>
                        <m:sSupPr>
                          <m:ctrlPr>
                            <a:rPr lang="en-US" b="0" i="1" smtClean="0">
                              <a:solidFill>
                                <a:schemeClr val="tx1">
                                  <a:lumMod val="75000"/>
                                  <a:lumOff val="25000"/>
                                </a:schemeClr>
                              </a:solidFill>
                              <a:latin typeface="Cambria Math" panose="02040503050406030204" pitchFamily="18" charset="0"/>
                            </a:rPr>
                          </m:ctrlPr>
                        </m:sSupPr>
                        <m:e>
                          <m:r>
                            <a:rPr lang="en-US" b="0" i="1" smtClean="0">
                              <a:solidFill>
                                <a:schemeClr val="tx1">
                                  <a:lumMod val="75000"/>
                                  <a:lumOff val="25000"/>
                                </a:schemeClr>
                              </a:solidFill>
                              <a:latin typeface="Cambria Math" panose="02040503050406030204" pitchFamily="18" charset="0"/>
                            </a:rPr>
                            <m:t>𝐵𝑎𝑛𝑑</m:t>
                          </m:r>
                        </m:e>
                        <m:sup>
                          <m:r>
                            <a:rPr lang="en-US" b="0" i="1" smtClean="0">
                              <a:solidFill>
                                <a:schemeClr val="tx1">
                                  <a:lumMod val="75000"/>
                                  <a:lumOff val="25000"/>
                                </a:schemeClr>
                              </a:solidFill>
                              <a:latin typeface="Cambria Math" panose="02040503050406030204" pitchFamily="18" charset="0"/>
                            </a:rPr>
                            <m:t>2</m:t>
                          </m:r>
                        </m:sup>
                      </m:sSup>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9" name="TextBox 8">
                <a:extLst>
                  <a:ext uri="{FF2B5EF4-FFF2-40B4-BE49-F238E27FC236}">
                    <a16:creationId xmlns:a16="http://schemas.microsoft.com/office/drawing/2014/main" id="{DE1CDD98-E818-ABAF-25D6-5AA696E4F1FB}"/>
                  </a:ext>
                </a:extLst>
              </p:cNvPr>
              <p:cNvSpPr txBox="1">
                <a:spLocks noRot="1" noChangeAspect="1" noMove="1" noResize="1" noEditPoints="1" noAdjustHandles="1" noChangeArrowheads="1" noChangeShapeType="1" noTextEdit="1"/>
              </p:cNvSpPr>
              <p:nvPr/>
            </p:nvSpPr>
            <p:spPr>
              <a:xfrm>
                <a:off x="2257425" y="4463720"/>
                <a:ext cx="3524250" cy="369332"/>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DE8D9957-6FED-B38F-7FE1-EB470199953C}"/>
                  </a:ext>
                </a:extLst>
              </p:cNvPr>
              <p:cNvSpPr txBox="1"/>
              <p:nvPr/>
            </p:nvSpPr>
            <p:spPr>
              <a:xfrm>
                <a:off x="2299951" y="5357840"/>
                <a:ext cx="35242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m:t>
                      </m:r>
                      <m:r>
                        <m:rPr>
                          <m:sty m:val="p"/>
                        </m:rPr>
                        <a:rPr lang="en-US" b="0" i="0" smtClean="0">
                          <a:solidFill>
                            <a:schemeClr val="tx1">
                              <a:lumMod val="75000"/>
                              <a:lumOff val="25000"/>
                            </a:schemeClr>
                          </a:solidFill>
                          <a:latin typeface="Cambria Math" panose="02040503050406030204" pitchFamily="18" charset="0"/>
                        </a:rPr>
                        <m:t>log</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10" name="TextBox 9">
                <a:extLst>
                  <a:ext uri="{FF2B5EF4-FFF2-40B4-BE49-F238E27FC236}">
                    <a16:creationId xmlns:a16="http://schemas.microsoft.com/office/drawing/2014/main" id="{DE8D9957-6FED-B38F-7FE1-EB470199953C}"/>
                  </a:ext>
                </a:extLst>
              </p:cNvPr>
              <p:cNvSpPr txBox="1">
                <a:spLocks noRot="1" noChangeAspect="1" noMove="1" noResize="1" noEditPoints="1" noAdjustHandles="1" noChangeArrowheads="1" noChangeShapeType="1" noTextEdit="1"/>
              </p:cNvSpPr>
              <p:nvPr/>
            </p:nvSpPr>
            <p:spPr>
              <a:xfrm>
                <a:off x="2299951" y="5357840"/>
                <a:ext cx="3524250" cy="369332"/>
              </a:xfrm>
              <a:prstGeom prst="rect">
                <a:avLst/>
              </a:prstGeom>
              <a:blipFill>
                <a:blip r:embed="rId5"/>
                <a:stretch>
                  <a:fillRect b="-1333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5E66BD0A-4E05-43E1-1EF0-FA880D26DC5F}"/>
                  </a:ext>
                </a:extLst>
              </p:cNvPr>
              <p:cNvSpPr txBox="1"/>
              <p:nvPr/>
            </p:nvSpPr>
            <p:spPr>
              <a:xfrm>
                <a:off x="8036331" y="2598875"/>
                <a:ext cx="35242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1+</m:t>
                      </m:r>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m:t>
                      </m:r>
                      <m:sSup>
                        <m:sSupPr>
                          <m:ctrlPr>
                            <a:rPr lang="en-US" b="0" i="1" smtClean="0">
                              <a:solidFill>
                                <a:schemeClr val="tx1">
                                  <a:lumMod val="75000"/>
                                  <a:lumOff val="25000"/>
                                </a:schemeClr>
                              </a:solidFill>
                              <a:latin typeface="Cambria Math" panose="02040503050406030204" pitchFamily="18" charset="0"/>
                            </a:rPr>
                          </m:ctrlPr>
                        </m:sSupPr>
                        <m:e>
                          <m:r>
                            <a:rPr lang="en-US" i="1">
                              <a:solidFill>
                                <a:schemeClr val="tx1">
                                  <a:lumMod val="75000"/>
                                  <a:lumOff val="25000"/>
                                </a:schemeClr>
                              </a:solidFill>
                              <a:latin typeface="Cambria Math" panose="02040503050406030204" pitchFamily="18" charset="0"/>
                            </a:rPr>
                            <m:t>𝐵𝑎𝑛𝑑</m:t>
                          </m:r>
                          <m:r>
                            <a:rPr lang="en-US" i="1">
                              <a:solidFill>
                                <a:schemeClr val="tx1">
                                  <a:lumMod val="75000"/>
                                  <a:lumOff val="25000"/>
                                </a:schemeClr>
                              </a:solidFill>
                              <a:latin typeface="Cambria Math" panose="02040503050406030204" pitchFamily="18" charset="0"/>
                            </a:rPr>
                            <m:t>2</m:t>
                          </m:r>
                        </m:e>
                        <m:sup>
                          <m:r>
                            <a:rPr lang="en-US" b="0" i="1" smtClean="0">
                              <a:solidFill>
                                <a:schemeClr val="tx1">
                                  <a:lumMod val="75000"/>
                                  <a:lumOff val="25000"/>
                                </a:schemeClr>
                              </a:solidFill>
                              <a:latin typeface="Cambria Math" panose="02040503050406030204" pitchFamily="18" charset="0"/>
                            </a:rPr>
                            <m:t>2</m:t>
                          </m:r>
                        </m:sup>
                      </m:sSup>
                    </m:oMath>
                  </m:oMathPara>
                </a14:m>
                <a:endParaRPr lang="en-US">
                  <a:solidFill>
                    <a:schemeClr val="tx1">
                      <a:lumMod val="75000"/>
                      <a:lumOff val="25000"/>
                    </a:schemeClr>
                  </a:solidFill>
                </a:endParaRPr>
              </a:p>
            </p:txBody>
          </p:sp>
        </mc:Choice>
        <mc:Fallback xmlns="">
          <p:sp>
            <p:nvSpPr>
              <p:cNvPr id="11" name="TextBox 10">
                <a:extLst>
                  <a:ext uri="{FF2B5EF4-FFF2-40B4-BE49-F238E27FC236}">
                    <a16:creationId xmlns:a16="http://schemas.microsoft.com/office/drawing/2014/main" id="{5E66BD0A-4E05-43E1-1EF0-FA880D26DC5F}"/>
                  </a:ext>
                </a:extLst>
              </p:cNvPr>
              <p:cNvSpPr txBox="1">
                <a:spLocks noRot="1" noChangeAspect="1" noMove="1" noResize="1" noEditPoints="1" noAdjustHandles="1" noChangeArrowheads="1" noChangeShapeType="1" noTextEdit="1"/>
              </p:cNvSpPr>
              <p:nvPr/>
            </p:nvSpPr>
            <p:spPr>
              <a:xfrm>
                <a:off x="8036331" y="2598875"/>
                <a:ext cx="3524250" cy="369332"/>
              </a:xfrm>
              <a:prstGeom prst="rect">
                <a:avLst/>
              </a:prstGeom>
              <a:blipFill>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DD4E952D-F8C0-E26F-649B-666ECD625F23}"/>
                  </a:ext>
                </a:extLst>
              </p:cNvPr>
              <p:cNvSpPr txBox="1"/>
              <p:nvPr/>
            </p:nvSpPr>
            <p:spPr>
              <a:xfrm>
                <a:off x="8166694" y="3364965"/>
                <a:ext cx="3524250" cy="62286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f>
                        <m:fPr>
                          <m:ctrlPr>
                            <a:rPr lang="en-US" b="0" i="1" smtClean="0">
                              <a:solidFill>
                                <a:schemeClr val="tx1">
                                  <a:lumMod val="75000"/>
                                  <a:lumOff val="25000"/>
                                </a:schemeClr>
                              </a:solidFill>
                              <a:latin typeface="Cambria Math" panose="02040503050406030204" pitchFamily="18" charset="0"/>
                            </a:rPr>
                          </m:ctrlPr>
                        </m:fPr>
                        <m:num>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1</m:t>
                          </m:r>
                        </m:num>
                        <m:den>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 ∗</m:t>
                          </m:r>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2</m:t>
                          </m:r>
                        </m:den>
                      </m:f>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12" name="TextBox 11">
                <a:extLst>
                  <a:ext uri="{FF2B5EF4-FFF2-40B4-BE49-F238E27FC236}">
                    <a16:creationId xmlns:a16="http://schemas.microsoft.com/office/drawing/2014/main" id="{DD4E952D-F8C0-E26F-649B-666ECD625F23}"/>
                  </a:ext>
                </a:extLst>
              </p:cNvPr>
              <p:cNvSpPr txBox="1">
                <a:spLocks noRot="1" noChangeAspect="1" noMove="1" noResize="1" noEditPoints="1" noAdjustHandles="1" noChangeArrowheads="1" noChangeShapeType="1" noTextEdit="1"/>
              </p:cNvSpPr>
              <p:nvPr/>
            </p:nvSpPr>
            <p:spPr>
              <a:xfrm>
                <a:off x="8166694" y="3364965"/>
                <a:ext cx="3524250" cy="622863"/>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1D9E4E2-2739-4AF9-B99B-80E4F683569A}"/>
                  </a:ext>
                </a:extLst>
              </p:cNvPr>
              <p:cNvSpPr txBox="1"/>
              <p:nvPr/>
            </p:nvSpPr>
            <p:spPr>
              <a:xfrm>
                <a:off x="8147480" y="4291654"/>
                <a:ext cx="3524250" cy="63972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f>
                        <m:fPr>
                          <m:ctrlPr>
                            <a:rPr lang="en-US" b="0" i="1" smtClean="0">
                              <a:solidFill>
                                <a:schemeClr val="tx1">
                                  <a:lumMod val="75000"/>
                                  <a:lumOff val="25000"/>
                                </a:schemeClr>
                              </a:solidFill>
                              <a:latin typeface="Cambria Math" panose="02040503050406030204" pitchFamily="18" charset="0"/>
                            </a:rPr>
                          </m:ctrlPr>
                        </m:fPr>
                        <m:num>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1</m:t>
                          </m:r>
                        </m:num>
                        <m:den>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 ∗ </m:t>
                          </m:r>
                          <m:sSup>
                            <m:sSupPr>
                              <m:ctrlPr>
                                <a:rPr lang="en-US" b="0" i="1" smtClean="0">
                                  <a:solidFill>
                                    <a:schemeClr val="tx1">
                                      <a:lumMod val="75000"/>
                                      <a:lumOff val="25000"/>
                                    </a:schemeClr>
                                  </a:solidFill>
                                  <a:latin typeface="Cambria Math" panose="02040503050406030204" pitchFamily="18" charset="0"/>
                                </a:rPr>
                              </m:ctrlPr>
                            </m:sSupPr>
                            <m:e>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2</m:t>
                              </m:r>
                            </m:e>
                            <m:sup>
                              <m:r>
                                <a:rPr lang="en-US" b="0" i="1" smtClean="0">
                                  <a:solidFill>
                                    <a:schemeClr val="tx1">
                                      <a:lumMod val="75000"/>
                                      <a:lumOff val="25000"/>
                                    </a:schemeClr>
                                  </a:solidFill>
                                  <a:latin typeface="Cambria Math" panose="02040503050406030204" pitchFamily="18" charset="0"/>
                                </a:rPr>
                                <m:t>2</m:t>
                              </m:r>
                            </m:sup>
                          </m:sSup>
                        </m:den>
                      </m:f>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13" name="TextBox 12">
                <a:extLst>
                  <a:ext uri="{FF2B5EF4-FFF2-40B4-BE49-F238E27FC236}">
                    <a16:creationId xmlns:a16="http://schemas.microsoft.com/office/drawing/2014/main" id="{21D9E4E2-2739-4AF9-B99B-80E4F683569A}"/>
                  </a:ext>
                </a:extLst>
              </p:cNvPr>
              <p:cNvSpPr txBox="1">
                <a:spLocks noRot="1" noChangeAspect="1" noMove="1" noResize="1" noEditPoints="1" noAdjustHandles="1" noChangeArrowheads="1" noChangeShapeType="1" noTextEdit="1"/>
              </p:cNvSpPr>
              <p:nvPr/>
            </p:nvSpPr>
            <p:spPr>
              <a:xfrm>
                <a:off x="8147480" y="4291654"/>
                <a:ext cx="3524250" cy="639727"/>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FF153CF4-B27B-1134-638F-89BCBFB0E089}"/>
                  </a:ext>
                </a:extLst>
              </p:cNvPr>
              <p:cNvSpPr txBox="1"/>
              <p:nvPr/>
            </p:nvSpPr>
            <p:spPr>
              <a:xfrm>
                <a:off x="8201034" y="5397272"/>
                <a:ext cx="3524250" cy="37427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 ∗</m:t>
                      </m:r>
                      <m:sSup>
                        <m:sSupPr>
                          <m:ctrlPr>
                            <a:rPr lang="en-US" b="0" i="1" smtClean="0">
                              <a:solidFill>
                                <a:schemeClr val="tx1">
                                  <a:lumMod val="75000"/>
                                  <a:lumOff val="25000"/>
                                </a:schemeClr>
                              </a:solidFill>
                              <a:latin typeface="Cambria Math" panose="02040503050406030204" pitchFamily="18" charset="0"/>
                            </a:rPr>
                          </m:ctrlPr>
                        </m:sSupPr>
                        <m:e>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1</m:t>
                          </m:r>
                        </m:e>
                        <m:sup>
                          <m:r>
                            <a:rPr lang="en-US" b="0" i="1" smtClean="0">
                              <a:solidFill>
                                <a:schemeClr val="tx1">
                                  <a:lumMod val="75000"/>
                                  <a:lumOff val="25000"/>
                                </a:schemeClr>
                              </a:solidFill>
                              <a:latin typeface="Cambria Math" panose="02040503050406030204" pitchFamily="18" charset="0"/>
                            </a:rPr>
                            <m:t>𝑏</m:t>
                          </m:r>
                          <m:r>
                            <a:rPr lang="en-US" b="0" i="1" smtClean="0">
                              <a:solidFill>
                                <a:schemeClr val="tx1">
                                  <a:lumMod val="75000"/>
                                  <a:lumOff val="25000"/>
                                </a:schemeClr>
                              </a:solidFill>
                              <a:latin typeface="Cambria Math" panose="02040503050406030204" pitchFamily="18" charset="0"/>
                            </a:rPr>
                            <m:t> ∗</m:t>
                          </m:r>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2</m:t>
                          </m:r>
                        </m:sup>
                      </m:sSup>
                      <m:r>
                        <a:rPr lang="en-US" b="0" i="1" smtClean="0">
                          <a:solidFill>
                            <a:schemeClr val="tx1">
                              <a:lumMod val="75000"/>
                              <a:lumOff val="25000"/>
                            </a:schemeClr>
                          </a:solidFill>
                          <a:latin typeface="Cambria Math" panose="02040503050406030204" pitchFamily="18" charset="0"/>
                        </a:rPr>
                        <m:t> </m:t>
                      </m:r>
                    </m:oMath>
                  </m:oMathPara>
                </a14:m>
                <a:endParaRPr lang="en-US">
                  <a:solidFill>
                    <a:schemeClr val="tx1">
                      <a:lumMod val="75000"/>
                      <a:lumOff val="25000"/>
                    </a:schemeClr>
                  </a:solidFill>
                </a:endParaRPr>
              </a:p>
            </p:txBody>
          </p:sp>
        </mc:Choice>
        <mc:Fallback xmlns="">
          <p:sp>
            <p:nvSpPr>
              <p:cNvPr id="14" name="TextBox 13">
                <a:extLst>
                  <a:ext uri="{FF2B5EF4-FFF2-40B4-BE49-F238E27FC236}">
                    <a16:creationId xmlns:a16="http://schemas.microsoft.com/office/drawing/2014/main" id="{FF153CF4-B27B-1134-638F-89BCBFB0E089}"/>
                  </a:ext>
                </a:extLst>
              </p:cNvPr>
              <p:cNvSpPr txBox="1">
                <a:spLocks noRot="1" noChangeAspect="1" noMove="1" noResize="1" noEditPoints="1" noAdjustHandles="1" noChangeArrowheads="1" noChangeShapeType="1" noTextEdit="1"/>
              </p:cNvSpPr>
              <p:nvPr/>
            </p:nvSpPr>
            <p:spPr>
              <a:xfrm>
                <a:off x="8201034" y="5397272"/>
                <a:ext cx="3524250" cy="374270"/>
              </a:xfrm>
              <a:prstGeom prst="rect">
                <a:avLst/>
              </a:prstGeom>
              <a:blipFill>
                <a:blip r:embed="rId9"/>
                <a:stretch>
                  <a:fillRect/>
                </a:stretch>
              </a:blipFill>
            </p:spPr>
            <p:txBody>
              <a:bodyPr/>
              <a:lstStyle/>
              <a:p>
                <a:r>
                  <a:rPr lang="en-US">
                    <a:noFill/>
                  </a:rPr>
                  <a:t> </a:t>
                </a:r>
              </a:p>
            </p:txBody>
          </p:sp>
        </mc:Fallback>
      </mc:AlternateContent>
      <p:sp>
        <p:nvSpPr>
          <p:cNvPr id="15" name="TextBox 14">
            <a:extLst>
              <a:ext uri="{FF2B5EF4-FFF2-40B4-BE49-F238E27FC236}">
                <a16:creationId xmlns:a16="http://schemas.microsoft.com/office/drawing/2014/main" id="{859C5899-9567-4487-614C-F9D58EA68BA3}"/>
              </a:ext>
            </a:extLst>
          </p:cNvPr>
          <p:cNvSpPr txBox="1"/>
          <p:nvPr/>
        </p:nvSpPr>
        <p:spPr>
          <a:xfrm>
            <a:off x="687132" y="2516596"/>
            <a:ext cx="1646274"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Linear:</a:t>
            </a:r>
          </a:p>
        </p:txBody>
      </p:sp>
      <p:sp>
        <p:nvSpPr>
          <p:cNvPr id="16" name="TextBox 15">
            <a:extLst>
              <a:ext uri="{FF2B5EF4-FFF2-40B4-BE49-F238E27FC236}">
                <a16:creationId xmlns:a16="http://schemas.microsoft.com/office/drawing/2014/main" id="{8DB08717-5209-C48E-26EB-EBB0F6384CAA}"/>
              </a:ext>
            </a:extLst>
          </p:cNvPr>
          <p:cNvSpPr txBox="1"/>
          <p:nvPr/>
        </p:nvSpPr>
        <p:spPr>
          <a:xfrm>
            <a:off x="707067" y="3495573"/>
            <a:ext cx="1646274"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Exponential:</a:t>
            </a:r>
          </a:p>
        </p:txBody>
      </p:sp>
      <p:sp>
        <p:nvSpPr>
          <p:cNvPr id="17" name="TextBox 16">
            <a:extLst>
              <a:ext uri="{FF2B5EF4-FFF2-40B4-BE49-F238E27FC236}">
                <a16:creationId xmlns:a16="http://schemas.microsoft.com/office/drawing/2014/main" id="{59522F48-CC89-C7B2-64A9-CE8696B805DB}"/>
              </a:ext>
            </a:extLst>
          </p:cNvPr>
          <p:cNvSpPr txBox="1"/>
          <p:nvPr/>
        </p:nvSpPr>
        <p:spPr>
          <a:xfrm>
            <a:off x="682260" y="4474550"/>
            <a:ext cx="1646274"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Polynomial:</a:t>
            </a:r>
          </a:p>
        </p:txBody>
      </p:sp>
      <p:sp>
        <p:nvSpPr>
          <p:cNvPr id="18" name="TextBox 17">
            <a:extLst>
              <a:ext uri="{FF2B5EF4-FFF2-40B4-BE49-F238E27FC236}">
                <a16:creationId xmlns:a16="http://schemas.microsoft.com/office/drawing/2014/main" id="{39CA6922-371F-8EEF-C996-8077E870EEAD}"/>
              </a:ext>
            </a:extLst>
          </p:cNvPr>
          <p:cNvSpPr txBox="1"/>
          <p:nvPr/>
        </p:nvSpPr>
        <p:spPr>
          <a:xfrm>
            <a:off x="682260" y="5397272"/>
            <a:ext cx="1646274"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Log:</a:t>
            </a:r>
          </a:p>
        </p:txBody>
      </p:sp>
      <p:sp>
        <p:nvSpPr>
          <p:cNvPr id="19" name="TextBox 18">
            <a:extLst>
              <a:ext uri="{FF2B5EF4-FFF2-40B4-BE49-F238E27FC236}">
                <a16:creationId xmlns:a16="http://schemas.microsoft.com/office/drawing/2014/main" id="{F8E87BDC-A528-4376-8414-170028DB072D}"/>
              </a:ext>
            </a:extLst>
          </p:cNvPr>
          <p:cNvSpPr txBox="1"/>
          <p:nvPr/>
        </p:nvSpPr>
        <p:spPr>
          <a:xfrm>
            <a:off x="6196599" y="2604287"/>
            <a:ext cx="1693065"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DB1:</a:t>
            </a:r>
          </a:p>
        </p:txBody>
      </p:sp>
      <p:sp>
        <p:nvSpPr>
          <p:cNvPr id="20" name="TextBox 19">
            <a:extLst>
              <a:ext uri="{FF2B5EF4-FFF2-40B4-BE49-F238E27FC236}">
                <a16:creationId xmlns:a16="http://schemas.microsoft.com/office/drawing/2014/main" id="{751C08DD-2FAE-60F9-8A1B-410E43AF8A21}"/>
              </a:ext>
            </a:extLst>
          </p:cNvPr>
          <p:cNvSpPr txBox="1"/>
          <p:nvPr/>
        </p:nvSpPr>
        <p:spPr>
          <a:xfrm>
            <a:off x="6166081" y="3527662"/>
            <a:ext cx="1723583"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DB2:</a:t>
            </a:r>
          </a:p>
        </p:txBody>
      </p:sp>
      <p:sp>
        <p:nvSpPr>
          <p:cNvPr id="21" name="TextBox 20">
            <a:extLst>
              <a:ext uri="{FF2B5EF4-FFF2-40B4-BE49-F238E27FC236}">
                <a16:creationId xmlns:a16="http://schemas.microsoft.com/office/drawing/2014/main" id="{2D0B794B-027D-9B54-815B-3925148C1CC8}"/>
              </a:ext>
            </a:extLst>
          </p:cNvPr>
          <p:cNvSpPr txBox="1"/>
          <p:nvPr/>
        </p:nvSpPr>
        <p:spPr>
          <a:xfrm>
            <a:off x="6243390" y="4451037"/>
            <a:ext cx="1646274"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DB3:</a:t>
            </a:r>
          </a:p>
        </p:txBody>
      </p:sp>
      <p:sp>
        <p:nvSpPr>
          <p:cNvPr id="22" name="TextBox 21">
            <a:extLst>
              <a:ext uri="{FF2B5EF4-FFF2-40B4-BE49-F238E27FC236}">
                <a16:creationId xmlns:a16="http://schemas.microsoft.com/office/drawing/2014/main" id="{215B420E-FDE8-05E4-5E25-E23872DC920E}"/>
              </a:ext>
            </a:extLst>
          </p:cNvPr>
          <p:cNvSpPr txBox="1"/>
          <p:nvPr/>
        </p:nvSpPr>
        <p:spPr>
          <a:xfrm>
            <a:off x="6305357" y="5428050"/>
            <a:ext cx="1593001" cy="338554"/>
          </a:xfrm>
          <a:prstGeom prst="rect">
            <a:avLst/>
          </a:prstGeom>
          <a:noFill/>
        </p:spPr>
        <p:txBody>
          <a:bodyPr wrap="square" rtlCol="0">
            <a:spAutoFit/>
          </a:bodyPr>
          <a:lstStyle/>
          <a:p>
            <a:pPr algn="r"/>
            <a:r>
              <a:rPr lang="en-US" sz="1600">
                <a:solidFill>
                  <a:schemeClr val="tx1">
                    <a:lumMod val="75000"/>
                    <a:lumOff val="25000"/>
                  </a:schemeClr>
                </a:solidFill>
                <a:latin typeface="Century Gothic" panose="020B0502020202020204" pitchFamily="34" charset="0"/>
              </a:rPr>
              <a:t>DB4:</a:t>
            </a:r>
          </a:p>
        </p:txBody>
      </p:sp>
      <mc:AlternateContent xmlns:mc="http://schemas.openxmlformats.org/markup-compatibility/2006" xmlns:a14="http://schemas.microsoft.com/office/drawing/2010/main">
        <mc:Choice Requires="a14">
          <p:sp>
            <p:nvSpPr>
              <p:cNvPr id="24" name="TextBox 23">
                <a:extLst>
                  <a:ext uri="{FF2B5EF4-FFF2-40B4-BE49-F238E27FC236}">
                    <a16:creationId xmlns:a16="http://schemas.microsoft.com/office/drawing/2014/main" id="{02588364-1045-1532-16B9-B6466B9980C1}"/>
                  </a:ext>
                </a:extLst>
              </p:cNvPr>
              <p:cNvSpPr txBox="1"/>
              <p:nvPr/>
            </p:nvSpPr>
            <p:spPr>
              <a:xfrm>
                <a:off x="2056182" y="2493346"/>
                <a:ext cx="3524250"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unc>
                        <m:funcPr>
                          <m:ctrlPr>
                            <a:rPr lang="en-US" b="0" i="1" smtClean="0">
                              <a:solidFill>
                                <a:schemeClr val="tx1">
                                  <a:lumMod val="75000"/>
                                  <a:lumOff val="25000"/>
                                </a:schemeClr>
                              </a:solidFill>
                              <a:latin typeface="Cambria Math" panose="02040503050406030204" pitchFamily="18" charset="0"/>
                            </a:rPr>
                          </m:ctrlPr>
                        </m:funcPr>
                        <m:fName>
                          <m:r>
                            <m:rPr>
                              <m:sty m:val="p"/>
                            </m:rPr>
                            <a:rPr lang="en-US" b="0" i="0" smtClean="0">
                              <a:solidFill>
                                <a:schemeClr val="tx1">
                                  <a:lumMod val="75000"/>
                                  <a:lumOff val="25000"/>
                                </a:schemeClr>
                              </a:solidFill>
                              <a:latin typeface="Cambria Math" panose="02040503050406030204" pitchFamily="18" charset="0"/>
                            </a:rPr>
                            <m:t>ln</m:t>
                          </m:r>
                        </m:fName>
                        <m:e>
                          <m:d>
                            <m:dPr>
                              <m:ctrlPr>
                                <a:rPr lang="en-US" b="0" i="1" smtClean="0">
                                  <a:solidFill>
                                    <a:schemeClr val="tx1">
                                      <a:lumMod val="75000"/>
                                      <a:lumOff val="25000"/>
                                    </a:schemeClr>
                                  </a:solidFill>
                                  <a:latin typeface="Cambria Math" panose="02040503050406030204" pitchFamily="18" charset="0"/>
                                </a:rPr>
                              </m:ctrlPr>
                            </m:dPr>
                            <m:e>
                              <m:r>
                                <a:rPr lang="en-US" b="0" i="1" smtClean="0">
                                  <a:solidFill>
                                    <a:schemeClr val="tx1">
                                      <a:lumMod val="75000"/>
                                      <a:lumOff val="25000"/>
                                    </a:schemeClr>
                                  </a:solidFill>
                                  <a:latin typeface="Cambria Math" panose="02040503050406030204" pitchFamily="18" charset="0"/>
                                </a:rPr>
                                <m:t>𝑇</m:t>
                              </m:r>
                            </m:e>
                          </m:d>
                        </m:e>
                      </m:func>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𝑎</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𝐵𝑎𝑛𝑑</m:t>
                      </m:r>
                      <m:r>
                        <a:rPr lang="en-US" b="0" i="1" smtClean="0">
                          <a:solidFill>
                            <a:schemeClr val="tx1">
                              <a:lumMod val="75000"/>
                              <a:lumOff val="25000"/>
                            </a:schemeClr>
                          </a:solidFill>
                          <a:latin typeface="Cambria Math" panose="02040503050406030204" pitchFamily="18" charset="0"/>
                        </a:rPr>
                        <m:t>+</m:t>
                      </m:r>
                      <m:r>
                        <a:rPr lang="en-US" b="0" i="1" smtClean="0">
                          <a:solidFill>
                            <a:schemeClr val="tx1">
                              <a:lumMod val="75000"/>
                              <a:lumOff val="25000"/>
                            </a:schemeClr>
                          </a:solidFill>
                          <a:latin typeface="Cambria Math" panose="02040503050406030204" pitchFamily="18" charset="0"/>
                        </a:rPr>
                        <m:t>𝑏</m:t>
                      </m:r>
                    </m:oMath>
                  </m:oMathPara>
                </a14:m>
                <a:endParaRPr lang="en-US">
                  <a:solidFill>
                    <a:schemeClr val="tx1">
                      <a:lumMod val="75000"/>
                      <a:lumOff val="25000"/>
                    </a:schemeClr>
                  </a:solidFill>
                </a:endParaRPr>
              </a:p>
            </p:txBody>
          </p:sp>
        </mc:Choice>
        <mc:Fallback xmlns="">
          <p:sp>
            <p:nvSpPr>
              <p:cNvPr id="24" name="TextBox 23">
                <a:extLst>
                  <a:ext uri="{FF2B5EF4-FFF2-40B4-BE49-F238E27FC236}">
                    <a16:creationId xmlns:a16="http://schemas.microsoft.com/office/drawing/2014/main" id="{02588364-1045-1532-16B9-B6466B9980C1}"/>
                  </a:ext>
                </a:extLst>
              </p:cNvPr>
              <p:cNvSpPr txBox="1">
                <a:spLocks noRot="1" noChangeAspect="1" noMove="1" noResize="1" noEditPoints="1" noAdjustHandles="1" noChangeArrowheads="1" noChangeShapeType="1" noTextEdit="1"/>
              </p:cNvSpPr>
              <p:nvPr/>
            </p:nvSpPr>
            <p:spPr>
              <a:xfrm>
                <a:off x="2056182" y="2493346"/>
                <a:ext cx="3524250" cy="369332"/>
              </a:xfrm>
              <a:prstGeom prst="rect">
                <a:avLst/>
              </a:prstGeom>
              <a:blipFill>
                <a:blip r:embed="rId10"/>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91815875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6" name="Picture 5">
            <a:extLst>
              <a:ext uri="{FF2B5EF4-FFF2-40B4-BE49-F238E27FC236}">
                <a16:creationId xmlns:a16="http://schemas.microsoft.com/office/drawing/2014/main" id="{2C1ACFEB-8546-2714-031C-506C0167B56D}"/>
              </a:ext>
            </a:extLst>
          </p:cNvPr>
          <p:cNvPicPr>
            <a:picLocks noChangeAspect="1"/>
          </p:cNvPicPr>
          <p:nvPr/>
        </p:nvPicPr>
        <p:blipFill>
          <a:blip r:embed="rId3"/>
          <a:stretch>
            <a:fillRect/>
          </a:stretch>
        </p:blipFill>
        <p:spPr>
          <a:xfrm>
            <a:off x="266700" y="1972322"/>
            <a:ext cx="7919358" cy="4078362"/>
          </a:xfrm>
          <a:prstGeom prst="rect">
            <a:avLst/>
          </a:prstGeom>
        </p:spPr>
      </p:pic>
      <p:sp>
        <p:nvSpPr>
          <p:cNvPr id="7" name="Arrow: Down 6">
            <a:extLst>
              <a:ext uri="{FF2B5EF4-FFF2-40B4-BE49-F238E27FC236}">
                <a16:creationId xmlns:a16="http://schemas.microsoft.com/office/drawing/2014/main" id="{0F254988-E03F-F8B0-762D-5D11F5C4DE16}"/>
              </a:ext>
            </a:extLst>
          </p:cNvPr>
          <p:cNvSpPr/>
          <p:nvPr/>
        </p:nvSpPr>
        <p:spPr>
          <a:xfrm rot="5400000">
            <a:off x="9231928" y="1157225"/>
            <a:ext cx="542597" cy="2434045"/>
          </a:xfrm>
          <a:prstGeom prst="downArrow">
            <a:avLst/>
          </a:prstGeom>
          <a:solidFill>
            <a:srgbClr val="E9806E"/>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b="1">
                <a:solidFill>
                  <a:srgbClr val="095256"/>
                </a:solidFill>
                <a:latin typeface="Century Gothic" panose="020B0502020202020204" pitchFamily="34" charset="0"/>
              </a:rPr>
              <a:t>Used this one.</a:t>
            </a:r>
          </a:p>
        </p:txBody>
      </p:sp>
      <p:sp>
        <p:nvSpPr>
          <p:cNvPr id="3" name="TextBox 2">
            <a:extLst>
              <a:ext uri="{FF2B5EF4-FFF2-40B4-BE49-F238E27FC236}">
                <a16:creationId xmlns:a16="http://schemas.microsoft.com/office/drawing/2014/main" id="{2D5B82CD-34BB-0205-5002-567DD942AF1D}"/>
              </a:ext>
            </a:extLst>
          </p:cNvPr>
          <p:cNvSpPr txBox="1"/>
          <p:nvPr/>
        </p:nvSpPr>
        <p:spPr>
          <a:xfrm>
            <a:off x="1944943" y="1129406"/>
            <a:ext cx="7606917" cy="369332"/>
          </a:xfrm>
          <a:prstGeom prst="rect">
            <a:avLst/>
          </a:prstGeom>
          <a:noFill/>
        </p:spPr>
        <p:txBody>
          <a:bodyPr wrap="square" rtlCol="0">
            <a:spAutoFit/>
          </a:bodyPr>
          <a:lstStyle/>
          <a:p>
            <a:pPr algn="ctr"/>
            <a:r>
              <a:rPr lang="en-US" b="1">
                <a:solidFill>
                  <a:srgbClr val="BB9F06"/>
                </a:solidFill>
                <a:latin typeface="Century Gothic" panose="020B0502020202020204" pitchFamily="34" charset="0"/>
              </a:rPr>
              <a:t>Single band calibration output:</a:t>
            </a:r>
          </a:p>
        </p:txBody>
      </p:sp>
    </p:spTree>
    <p:extLst>
      <p:ext uri="{BB962C8B-B14F-4D97-AF65-F5344CB8AC3E}">
        <p14:creationId xmlns:p14="http://schemas.microsoft.com/office/powerpoint/2010/main" val="39803113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A8081-765D-B505-3762-48B4A49E023B}"/>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Sediment RS </a:t>
            </a:r>
            <a:endParaRPr lang="en-US"/>
          </a:p>
        </p:txBody>
      </p:sp>
      <p:pic>
        <p:nvPicPr>
          <p:cNvPr id="4" name="Picture 3">
            <a:extLst>
              <a:ext uri="{FF2B5EF4-FFF2-40B4-BE49-F238E27FC236}">
                <a16:creationId xmlns:a16="http://schemas.microsoft.com/office/drawing/2014/main" id="{B5C503CD-4F88-C61D-F5C7-2F48B715D715}"/>
              </a:ext>
            </a:extLst>
          </p:cNvPr>
          <p:cNvPicPr>
            <a:picLocks noChangeAspect="1"/>
          </p:cNvPicPr>
          <p:nvPr/>
        </p:nvPicPr>
        <p:blipFill rotWithShape="1">
          <a:blip r:embed="rId3"/>
          <a:srcRect b="49133"/>
          <a:stretch/>
        </p:blipFill>
        <p:spPr>
          <a:xfrm>
            <a:off x="266700" y="1671988"/>
            <a:ext cx="5498374" cy="3898339"/>
          </a:xfrm>
          <a:prstGeom prst="rect">
            <a:avLst/>
          </a:prstGeom>
        </p:spPr>
      </p:pic>
      <p:grpSp>
        <p:nvGrpSpPr>
          <p:cNvPr id="9" name="Group 8">
            <a:extLst>
              <a:ext uri="{FF2B5EF4-FFF2-40B4-BE49-F238E27FC236}">
                <a16:creationId xmlns:a16="http://schemas.microsoft.com/office/drawing/2014/main" id="{8D97225A-C956-CF52-42E3-1052D51EFEC8}"/>
              </a:ext>
            </a:extLst>
          </p:cNvPr>
          <p:cNvGrpSpPr/>
          <p:nvPr/>
        </p:nvGrpSpPr>
        <p:grpSpPr>
          <a:xfrm>
            <a:off x="6082099" y="1670478"/>
            <a:ext cx="5700607" cy="3923222"/>
            <a:chOff x="5698915" y="1066801"/>
            <a:chExt cx="4625095" cy="3482994"/>
          </a:xfrm>
        </p:grpSpPr>
        <p:pic>
          <p:nvPicPr>
            <p:cNvPr id="7" name="Picture 6">
              <a:extLst>
                <a:ext uri="{FF2B5EF4-FFF2-40B4-BE49-F238E27FC236}">
                  <a16:creationId xmlns:a16="http://schemas.microsoft.com/office/drawing/2014/main" id="{7626BF64-3DE5-5F6C-8959-2E3187E2326A}"/>
                </a:ext>
              </a:extLst>
            </p:cNvPr>
            <p:cNvPicPr>
              <a:picLocks noChangeAspect="1"/>
            </p:cNvPicPr>
            <p:nvPr/>
          </p:nvPicPr>
          <p:blipFill rotWithShape="1">
            <a:blip r:embed="rId3"/>
            <a:srcRect b="97633"/>
            <a:stretch/>
          </p:blipFill>
          <p:spPr>
            <a:xfrm>
              <a:off x="5698917" y="1066801"/>
              <a:ext cx="4625093" cy="161108"/>
            </a:xfrm>
            <a:prstGeom prst="rect">
              <a:avLst/>
            </a:prstGeom>
          </p:spPr>
        </p:pic>
        <p:pic>
          <p:nvPicPr>
            <p:cNvPr id="8" name="Picture 7">
              <a:extLst>
                <a:ext uri="{FF2B5EF4-FFF2-40B4-BE49-F238E27FC236}">
                  <a16:creationId xmlns:a16="http://schemas.microsoft.com/office/drawing/2014/main" id="{48ED4CEE-F995-0E4A-A9E4-348E93DD01CA}"/>
                </a:ext>
              </a:extLst>
            </p:cNvPr>
            <p:cNvPicPr>
              <a:picLocks noChangeAspect="1"/>
            </p:cNvPicPr>
            <p:nvPr/>
          </p:nvPicPr>
          <p:blipFill rotWithShape="1">
            <a:blip r:embed="rId3"/>
            <a:srcRect t="50931"/>
            <a:stretch/>
          </p:blipFill>
          <p:spPr>
            <a:xfrm>
              <a:off x="5698915" y="1210491"/>
              <a:ext cx="4625093" cy="3339304"/>
            </a:xfrm>
            <a:prstGeom prst="rect">
              <a:avLst/>
            </a:prstGeom>
          </p:spPr>
        </p:pic>
      </p:grpSp>
      <p:sp>
        <p:nvSpPr>
          <p:cNvPr id="3" name="TextBox 2">
            <a:extLst>
              <a:ext uri="{FF2B5EF4-FFF2-40B4-BE49-F238E27FC236}">
                <a16:creationId xmlns:a16="http://schemas.microsoft.com/office/drawing/2014/main" id="{544E5BAE-7E3D-B66C-6815-3426BEB864FA}"/>
              </a:ext>
            </a:extLst>
          </p:cNvPr>
          <p:cNvSpPr txBox="1"/>
          <p:nvPr/>
        </p:nvSpPr>
        <p:spPr>
          <a:xfrm>
            <a:off x="1944943" y="1129406"/>
            <a:ext cx="7606917" cy="369332"/>
          </a:xfrm>
          <a:prstGeom prst="rect">
            <a:avLst/>
          </a:prstGeom>
          <a:noFill/>
        </p:spPr>
        <p:txBody>
          <a:bodyPr wrap="square" rtlCol="0">
            <a:spAutoFit/>
          </a:bodyPr>
          <a:lstStyle/>
          <a:p>
            <a:pPr algn="ctr"/>
            <a:r>
              <a:rPr lang="en-US" b="1">
                <a:solidFill>
                  <a:srgbClr val="BB9F06"/>
                </a:solidFill>
                <a:latin typeface="Century Gothic" panose="020B0502020202020204" pitchFamily="34" charset="0"/>
              </a:rPr>
              <a:t>Double band calibration output:</a:t>
            </a:r>
          </a:p>
        </p:txBody>
      </p:sp>
    </p:spTree>
    <p:extLst>
      <p:ext uri="{BB962C8B-B14F-4D97-AF65-F5344CB8AC3E}">
        <p14:creationId xmlns:p14="http://schemas.microsoft.com/office/powerpoint/2010/main" val="9888707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B07E90-C6DD-2E31-90C5-2143127FF3B4}"/>
              </a:ext>
            </a:extLst>
          </p:cNvPr>
          <p:cNvSpPr txBox="1">
            <a:spLocks/>
          </p:cNvSpPr>
          <p:nvPr/>
        </p:nvSpPr>
        <p:spPr>
          <a:xfrm>
            <a:off x="266700" y="342900"/>
            <a:ext cx="1122997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Automatic Plume Detection</a:t>
            </a:r>
            <a:endParaRPr lang="en-US"/>
          </a:p>
        </p:txBody>
      </p:sp>
      <p:pic>
        <p:nvPicPr>
          <p:cNvPr id="2" name="Picture 1" descr="Chart, histogram&#10;&#10;Description automatically generated">
            <a:extLst>
              <a:ext uri="{FF2B5EF4-FFF2-40B4-BE49-F238E27FC236}">
                <a16:creationId xmlns:a16="http://schemas.microsoft.com/office/drawing/2014/main" id="{DB686E24-01EC-EB3A-C543-AF5572C0892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134351" y="1819276"/>
            <a:ext cx="3638549" cy="3638549"/>
          </a:xfrm>
          <a:prstGeom prst="rect">
            <a:avLst/>
          </a:prstGeom>
        </p:spPr>
      </p:pic>
      <p:sp>
        <p:nvSpPr>
          <p:cNvPr id="4" name="Rectangle 3">
            <a:extLst>
              <a:ext uri="{FF2B5EF4-FFF2-40B4-BE49-F238E27FC236}">
                <a16:creationId xmlns:a16="http://schemas.microsoft.com/office/drawing/2014/main" id="{8D3BCD4C-768E-FAD4-2123-75A21C96B27F}"/>
              </a:ext>
            </a:extLst>
          </p:cNvPr>
          <p:cNvSpPr/>
          <p:nvPr/>
        </p:nvSpPr>
        <p:spPr>
          <a:xfrm>
            <a:off x="8193051" y="4814189"/>
            <a:ext cx="362854" cy="1414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art&#10;&#10;Description automatically generated">
            <a:extLst>
              <a:ext uri="{FF2B5EF4-FFF2-40B4-BE49-F238E27FC236}">
                <a16:creationId xmlns:a16="http://schemas.microsoft.com/office/drawing/2014/main" id="{9F9B476D-885C-251C-8044-E8DD78C9ED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9100" y="1819275"/>
            <a:ext cx="3638550" cy="3638550"/>
          </a:xfrm>
          <a:prstGeom prst="rect">
            <a:avLst/>
          </a:prstGeom>
        </p:spPr>
      </p:pic>
      <p:sp>
        <p:nvSpPr>
          <p:cNvPr id="8" name="Rectangle 7">
            <a:extLst>
              <a:ext uri="{FF2B5EF4-FFF2-40B4-BE49-F238E27FC236}">
                <a16:creationId xmlns:a16="http://schemas.microsoft.com/office/drawing/2014/main" id="{CF999D2B-A3CE-3712-6934-54E903D60AE4}"/>
              </a:ext>
            </a:extLst>
          </p:cNvPr>
          <p:cNvSpPr/>
          <p:nvPr/>
        </p:nvSpPr>
        <p:spPr>
          <a:xfrm>
            <a:off x="471552" y="4750810"/>
            <a:ext cx="362854" cy="14140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Chart&#10;&#10;Description automatically generated">
            <a:extLst>
              <a:ext uri="{FF2B5EF4-FFF2-40B4-BE49-F238E27FC236}">
                <a16:creationId xmlns:a16="http://schemas.microsoft.com/office/drawing/2014/main" id="{59F5CF1A-C050-F028-A6BA-84282C4EFFB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76725" y="1819276"/>
            <a:ext cx="3638549" cy="3638549"/>
          </a:xfrm>
          <a:prstGeom prst="rect">
            <a:avLst/>
          </a:prstGeom>
        </p:spPr>
      </p:pic>
      <p:sp>
        <p:nvSpPr>
          <p:cNvPr id="11" name="Rectangle 10">
            <a:extLst>
              <a:ext uri="{FF2B5EF4-FFF2-40B4-BE49-F238E27FC236}">
                <a16:creationId xmlns:a16="http://schemas.microsoft.com/office/drawing/2014/main" id="{28177927-B8B4-7156-4C6D-A9163B66FBCD}"/>
              </a:ext>
            </a:extLst>
          </p:cNvPr>
          <p:cNvSpPr/>
          <p:nvPr/>
        </p:nvSpPr>
        <p:spPr>
          <a:xfrm>
            <a:off x="913527" y="1903950"/>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E51F408-98D8-EE10-543F-00628973923B}"/>
              </a:ext>
            </a:extLst>
          </p:cNvPr>
          <p:cNvSpPr/>
          <p:nvPr/>
        </p:nvSpPr>
        <p:spPr>
          <a:xfrm>
            <a:off x="470563" y="2135259"/>
            <a:ext cx="362854" cy="2436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E3326EE-18BD-39D5-BE98-6D806EEADC06}"/>
              </a:ext>
            </a:extLst>
          </p:cNvPr>
          <p:cNvSpPr/>
          <p:nvPr/>
        </p:nvSpPr>
        <p:spPr>
          <a:xfrm>
            <a:off x="804966" y="5086322"/>
            <a:ext cx="2998382"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A48157F-C08B-894F-1E45-2A6E69C7F431}"/>
              </a:ext>
            </a:extLst>
          </p:cNvPr>
          <p:cNvSpPr txBox="1"/>
          <p:nvPr/>
        </p:nvSpPr>
        <p:spPr>
          <a:xfrm>
            <a:off x="984721" y="5209603"/>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Distance (km)</a:t>
            </a:r>
          </a:p>
        </p:txBody>
      </p:sp>
      <p:sp>
        <p:nvSpPr>
          <p:cNvPr id="15" name="TextBox 14">
            <a:extLst>
              <a:ext uri="{FF2B5EF4-FFF2-40B4-BE49-F238E27FC236}">
                <a16:creationId xmlns:a16="http://schemas.microsoft.com/office/drawing/2014/main" id="{C7198FD5-08B7-AF9C-14E9-1C2149AE24BF}"/>
              </a:ext>
            </a:extLst>
          </p:cNvPr>
          <p:cNvSpPr txBox="1"/>
          <p:nvPr/>
        </p:nvSpPr>
        <p:spPr>
          <a:xfrm>
            <a:off x="750669" y="5016985"/>
            <a:ext cx="3018764"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0         5       10       15      20       25       30      35    </a:t>
            </a:r>
          </a:p>
        </p:txBody>
      </p:sp>
      <p:sp>
        <p:nvSpPr>
          <p:cNvPr id="16" name="TextBox 15">
            <a:extLst>
              <a:ext uri="{FF2B5EF4-FFF2-40B4-BE49-F238E27FC236}">
                <a16:creationId xmlns:a16="http://schemas.microsoft.com/office/drawing/2014/main" id="{58C3697B-B538-B2FE-5C08-BF6C0749542F}"/>
              </a:ext>
            </a:extLst>
          </p:cNvPr>
          <p:cNvSpPr txBox="1"/>
          <p:nvPr/>
        </p:nvSpPr>
        <p:spPr>
          <a:xfrm rot="16200000">
            <a:off x="-748126" y="3547017"/>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Turbidity (FNU)</a:t>
            </a:r>
          </a:p>
        </p:txBody>
      </p:sp>
      <p:sp>
        <p:nvSpPr>
          <p:cNvPr id="17" name="TextBox 16">
            <a:extLst>
              <a:ext uri="{FF2B5EF4-FFF2-40B4-BE49-F238E27FC236}">
                <a16:creationId xmlns:a16="http://schemas.microsoft.com/office/drawing/2014/main" id="{32399539-53A5-F58F-06F9-2080CB07ED23}"/>
              </a:ext>
            </a:extLst>
          </p:cNvPr>
          <p:cNvSpPr txBox="1"/>
          <p:nvPr/>
        </p:nvSpPr>
        <p:spPr>
          <a:xfrm>
            <a:off x="449356" y="2142097"/>
            <a:ext cx="465955" cy="3067506"/>
          </a:xfrm>
          <a:prstGeom prst="rect">
            <a:avLst/>
          </a:prstGeom>
          <a:noFill/>
        </p:spPr>
        <p:txBody>
          <a:bodyPr wrap="square" rtlCol="0">
            <a:spAutoFit/>
          </a:bodyPr>
          <a:lstStyle/>
          <a:p>
            <a:pPr algn="r">
              <a:spcAft>
                <a:spcPts val="3200"/>
              </a:spcAft>
            </a:pPr>
            <a:r>
              <a:rPr lang="en-US" sz="1000">
                <a:solidFill>
                  <a:schemeClr val="tx1">
                    <a:lumMod val="75000"/>
                    <a:lumOff val="25000"/>
                  </a:schemeClr>
                </a:solidFill>
                <a:latin typeface="Century Gothic" panose="020B0502020202020204" pitchFamily="34" charset="0"/>
              </a:rPr>
              <a:t>500</a:t>
            </a:r>
          </a:p>
          <a:p>
            <a:pPr algn="r">
              <a:spcAft>
                <a:spcPts val="3200"/>
              </a:spcAft>
            </a:pPr>
            <a:r>
              <a:rPr lang="en-US" sz="1000">
                <a:solidFill>
                  <a:schemeClr val="tx1">
                    <a:lumMod val="75000"/>
                    <a:lumOff val="25000"/>
                  </a:schemeClr>
                </a:solidFill>
                <a:latin typeface="Century Gothic" panose="020B0502020202020204" pitchFamily="34" charset="0"/>
              </a:rPr>
              <a:t>400</a:t>
            </a:r>
          </a:p>
          <a:p>
            <a:pPr algn="r">
              <a:spcAft>
                <a:spcPts val="3200"/>
              </a:spcAft>
            </a:pPr>
            <a:r>
              <a:rPr lang="en-US" sz="1000">
                <a:solidFill>
                  <a:schemeClr val="tx1">
                    <a:lumMod val="75000"/>
                    <a:lumOff val="25000"/>
                  </a:schemeClr>
                </a:solidFill>
                <a:latin typeface="Century Gothic" panose="020B0502020202020204" pitchFamily="34" charset="0"/>
              </a:rPr>
              <a:t>300</a:t>
            </a:r>
          </a:p>
          <a:p>
            <a:pPr algn="r">
              <a:spcAft>
                <a:spcPts val="3200"/>
              </a:spcAft>
            </a:pPr>
            <a:r>
              <a:rPr lang="en-US" sz="1000">
                <a:solidFill>
                  <a:schemeClr val="tx1">
                    <a:lumMod val="75000"/>
                    <a:lumOff val="25000"/>
                  </a:schemeClr>
                </a:solidFill>
                <a:latin typeface="Century Gothic" panose="020B0502020202020204" pitchFamily="34" charset="0"/>
              </a:rPr>
              <a:t>200</a:t>
            </a:r>
          </a:p>
          <a:p>
            <a:pPr algn="r">
              <a:spcAft>
                <a:spcPts val="3200"/>
              </a:spcAft>
            </a:pPr>
            <a:r>
              <a:rPr lang="en-US" sz="1000">
                <a:solidFill>
                  <a:schemeClr val="tx1">
                    <a:lumMod val="75000"/>
                    <a:lumOff val="25000"/>
                  </a:schemeClr>
                </a:solidFill>
                <a:latin typeface="Century Gothic" panose="020B0502020202020204" pitchFamily="34" charset="0"/>
              </a:rPr>
              <a:t>100</a:t>
            </a:r>
          </a:p>
          <a:p>
            <a:pPr algn="r">
              <a:spcAft>
                <a:spcPts val="3200"/>
              </a:spcAft>
            </a:pPr>
            <a:r>
              <a:rPr lang="en-US" sz="1000">
                <a:solidFill>
                  <a:schemeClr val="tx1">
                    <a:lumMod val="75000"/>
                    <a:lumOff val="25000"/>
                  </a:schemeClr>
                </a:solidFill>
                <a:latin typeface="Century Gothic" panose="020B0502020202020204" pitchFamily="34" charset="0"/>
              </a:rPr>
              <a:t>0</a:t>
            </a:r>
          </a:p>
        </p:txBody>
      </p:sp>
      <p:sp>
        <p:nvSpPr>
          <p:cNvPr id="18" name="TextBox 17">
            <a:extLst>
              <a:ext uri="{FF2B5EF4-FFF2-40B4-BE49-F238E27FC236}">
                <a16:creationId xmlns:a16="http://schemas.microsoft.com/office/drawing/2014/main" id="{A797C1A4-05F0-63A8-92D0-8B44BC9B651C}"/>
              </a:ext>
            </a:extLst>
          </p:cNvPr>
          <p:cNvSpPr txBox="1"/>
          <p:nvPr/>
        </p:nvSpPr>
        <p:spPr>
          <a:xfrm>
            <a:off x="917000" y="1783428"/>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2019-09-12 – Possible Tributaries Contributing Soil</a:t>
            </a:r>
          </a:p>
        </p:txBody>
      </p:sp>
      <p:sp>
        <p:nvSpPr>
          <p:cNvPr id="19" name="TextBox 18">
            <a:extLst>
              <a:ext uri="{FF2B5EF4-FFF2-40B4-BE49-F238E27FC236}">
                <a16:creationId xmlns:a16="http://schemas.microsoft.com/office/drawing/2014/main" id="{0A56F8AD-D45A-AE89-E8BB-5B267813DBF2}"/>
              </a:ext>
            </a:extLst>
          </p:cNvPr>
          <p:cNvSpPr txBox="1"/>
          <p:nvPr/>
        </p:nvSpPr>
        <p:spPr>
          <a:xfrm>
            <a:off x="2133814" y="3683932"/>
            <a:ext cx="2645682" cy="215444"/>
          </a:xfrm>
          <a:prstGeom prst="rect">
            <a:avLst/>
          </a:prstGeom>
          <a:noFill/>
        </p:spPr>
        <p:txBody>
          <a:bodyPr wrap="square" rtlCol="0">
            <a:spAutoFit/>
          </a:bodyPr>
          <a:lstStyle/>
          <a:p>
            <a:pPr algn="ctr"/>
            <a:r>
              <a:rPr lang="en-US" sz="800">
                <a:latin typeface="Century Gothic" panose="020B0502020202020204" pitchFamily="34" charset="0"/>
              </a:rPr>
              <a:t>(All Data)</a:t>
            </a:r>
          </a:p>
        </p:txBody>
      </p:sp>
      <p:sp>
        <p:nvSpPr>
          <p:cNvPr id="20" name="Rectangle 19">
            <a:extLst>
              <a:ext uri="{FF2B5EF4-FFF2-40B4-BE49-F238E27FC236}">
                <a16:creationId xmlns:a16="http://schemas.microsoft.com/office/drawing/2014/main" id="{5E8C619A-0952-81D6-2EE5-DF05FD7638FC}"/>
              </a:ext>
            </a:extLst>
          </p:cNvPr>
          <p:cNvSpPr/>
          <p:nvPr/>
        </p:nvSpPr>
        <p:spPr>
          <a:xfrm>
            <a:off x="4655205" y="5090727"/>
            <a:ext cx="2998382"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E1DE0633-F572-E92A-740F-86324601446D}"/>
              </a:ext>
            </a:extLst>
          </p:cNvPr>
          <p:cNvSpPr txBox="1"/>
          <p:nvPr/>
        </p:nvSpPr>
        <p:spPr>
          <a:xfrm>
            <a:off x="4834960" y="5214008"/>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Distance (km)</a:t>
            </a:r>
          </a:p>
        </p:txBody>
      </p:sp>
      <p:sp>
        <p:nvSpPr>
          <p:cNvPr id="22" name="TextBox 21">
            <a:extLst>
              <a:ext uri="{FF2B5EF4-FFF2-40B4-BE49-F238E27FC236}">
                <a16:creationId xmlns:a16="http://schemas.microsoft.com/office/drawing/2014/main" id="{FFB134ED-5E6D-6CA2-C291-7F4D5D4A7741}"/>
              </a:ext>
            </a:extLst>
          </p:cNvPr>
          <p:cNvSpPr txBox="1"/>
          <p:nvPr/>
        </p:nvSpPr>
        <p:spPr>
          <a:xfrm>
            <a:off x="4600908" y="5021390"/>
            <a:ext cx="3018764"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0         5       10       15      20       25       30      35    </a:t>
            </a:r>
          </a:p>
        </p:txBody>
      </p:sp>
      <p:sp>
        <p:nvSpPr>
          <p:cNvPr id="23" name="Rectangle 22">
            <a:extLst>
              <a:ext uri="{FF2B5EF4-FFF2-40B4-BE49-F238E27FC236}">
                <a16:creationId xmlns:a16="http://schemas.microsoft.com/office/drawing/2014/main" id="{51043239-B655-5D8B-5707-E7E598CA0E63}"/>
              </a:ext>
            </a:extLst>
          </p:cNvPr>
          <p:cNvSpPr/>
          <p:nvPr/>
        </p:nvSpPr>
        <p:spPr>
          <a:xfrm>
            <a:off x="8515123" y="5086363"/>
            <a:ext cx="2998382"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E0FA1E20-20D8-0C25-1372-C3C7787CA4D0}"/>
              </a:ext>
            </a:extLst>
          </p:cNvPr>
          <p:cNvSpPr txBox="1"/>
          <p:nvPr/>
        </p:nvSpPr>
        <p:spPr>
          <a:xfrm>
            <a:off x="8694878" y="5209644"/>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Distance (km)</a:t>
            </a:r>
          </a:p>
        </p:txBody>
      </p:sp>
      <p:sp>
        <p:nvSpPr>
          <p:cNvPr id="25" name="TextBox 24">
            <a:extLst>
              <a:ext uri="{FF2B5EF4-FFF2-40B4-BE49-F238E27FC236}">
                <a16:creationId xmlns:a16="http://schemas.microsoft.com/office/drawing/2014/main" id="{F64C0F45-22AD-59ED-DE6D-24DC8723FB01}"/>
              </a:ext>
            </a:extLst>
          </p:cNvPr>
          <p:cNvSpPr txBox="1"/>
          <p:nvPr/>
        </p:nvSpPr>
        <p:spPr>
          <a:xfrm>
            <a:off x="8460826" y="5017026"/>
            <a:ext cx="3018764"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0         5       10       15      20       25       30      35    </a:t>
            </a:r>
          </a:p>
        </p:txBody>
      </p:sp>
      <p:sp>
        <p:nvSpPr>
          <p:cNvPr id="26" name="Rectangle 25">
            <a:extLst>
              <a:ext uri="{FF2B5EF4-FFF2-40B4-BE49-F238E27FC236}">
                <a16:creationId xmlns:a16="http://schemas.microsoft.com/office/drawing/2014/main" id="{F026EBC3-457C-8DAE-D63E-CD9905618FA1}"/>
              </a:ext>
            </a:extLst>
          </p:cNvPr>
          <p:cNvSpPr/>
          <p:nvPr/>
        </p:nvSpPr>
        <p:spPr>
          <a:xfrm>
            <a:off x="4336813" y="2137516"/>
            <a:ext cx="362854" cy="2436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95228666-3797-FC7E-2512-3A90C2BAF23E}"/>
              </a:ext>
            </a:extLst>
          </p:cNvPr>
          <p:cNvSpPr txBox="1"/>
          <p:nvPr/>
        </p:nvSpPr>
        <p:spPr>
          <a:xfrm rot="16200000">
            <a:off x="3118124" y="3549274"/>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Turbidity (FNU)</a:t>
            </a:r>
          </a:p>
        </p:txBody>
      </p:sp>
      <p:sp>
        <p:nvSpPr>
          <p:cNvPr id="28" name="TextBox 27">
            <a:extLst>
              <a:ext uri="{FF2B5EF4-FFF2-40B4-BE49-F238E27FC236}">
                <a16:creationId xmlns:a16="http://schemas.microsoft.com/office/drawing/2014/main" id="{E1FE6B20-0526-C786-64CC-2AEEFC9DADD6}"/>
              </a:ext>
            </a:extLst>
          </p:cNvPr>
          <p:cNvSpPr txBox="1"/>
          <p:nvPr/>
        </p:nvSpPr>
        <p:spPr>
          <a:xfrm>
            <a:off x="4315606" y="2144354"/>
            <a:ext cx="465955" cy="3067506"/>
          </a:xfrm>
          <a:prstGeom prst="rect">
            <a:avLst/>
          </a:prstGeom>
          <a:noFill/>
        </p:spPr>
        <p:txBody>
          <a:bodyPr wrap="square" rtlCol="0">
            <a:spAutoFit/>
          </a:bodyPr>
          <a:lstStyle/>
          <a:p>
            <a:pPr algn="r">
              <a:spcAft>
                <a:spcPts val="3200"/>
              </a:spcAft>
            </a:pPr>
            <a:r>
              <a:rPr lang="en-US" sz="1000">
                <a:solidFill>
                  <a:schemeClr val="tx1">
                    <a:lumMod val="75000"/>
                    <a:lumOff val="25000"/>
                  </a:schemeClr>
                </a:solidFill>
                <a:latin typeface="Century Gothic" panose="020B0502020202020204" pitchFamily="34" charset="0"/>
              </a:rPr>
              <a:t>500</a:t>
            </a:r>
          </a:p>
          <a:p>
            <a:pPr algn="r">
              <a:spcAft>
                <a:spcPts val="3200"/>
              </a:spcAft>
            </a:pPr>
            <a:r>
              <a:rPr lang="en-US" sz="1000">
                <a:solidFill>
                  <a:schemeClr val="tx1">
                    <a:lumMod val="75000"/>
                    <a:lumOff val="25000"/>
                  </a:schemeClr>
                </a:solidFill>
                <a:latin typeface="Century Gothic" panose="020B0502020202020204" pitchFamily="34" charset="0"/>
              </a:rPr>
              <a:t>400</a:t>
            </a:r>
          </a:p>
          <a:p>
            <a:pPr algn="r">
              <a:spcAft>
                <a:spcPts val="3200"/>
              </a:spcAft>
            </a:pPr>
            <a:r>
              <a:rPr lang="en-US" sz="1000">
                <a:solidFill>
                  <a:schemeClr val="tx1">
                    <a:lumMod val="75000"/>
                    <a:lumOff val="25000"/>
                  </a:schemeClr>
                </a:solidFill>
                <a:latin typeface="Century Gothic" panose="020B0502020202020204" pitchFamily="34" charset="0"/>
              </a:rPr>
              <a:t>300</a:t>
            </a:r>
          </a:p>
          <a:p>
            <a:pPr algn="r">
              <a:spcAft>
                <a:spcPts val="3200"/>
              </a:spcAft>
            </a:pPr>
            <a:r>
              <a:rPr lang="en-US" sz="1000">
                <a:solidFill>
                  <a:schemeClr val="tx1">
                    <a:lumMod val="75000"/>
                    <a:lumOff val="25000"/>
                  </a:schemeClr>
                </a:solidFill>
                <a:latin typeface="Century Gothic" panose="020B0502020202020204" pitchFamily="34" charset="0"/>
              </a:rPr>
              <a:t>200</a:t>
            </a:r>
          </a:p>
          <a:p>
            <a:pPr algn="r">
              <a:spcAft>
                <a:spcPts val="3200"/>
              </a:spcAft>
            </a:pPr>
            <a:r>
              <a:rPr lang="en-US" sz="1000">
                <a:solidFill>
                  <a:schemeClr val="tx1">
                    <a:lumMod val="75000"/>
                    <a:lumOff val="25000"/>
                  </a:schemeClr>
                </a:solidFill>
                <a:latin typeface="Century Gothic" panose="020B0502020202020204" pitchFamily="34" charset="0"/>
              </a:rPr>
              <a:t>100</a:t>
            </a:r>
          </a:p>
          <a:p>
            <a:pPr algn="r">
              <a:spcAft>
                <a:spcPts val="3200"/>
              </a:spcAft>
            </a:pPr>
            <a:r>
              <a:rPr lang="en-US" sz="1000">
                <a:solidFill>
                  <a:schemeClr val="tx1">
                    <a:lumMod val="75000"/>
                    <a:lumOff val="25000"/>
                  </a:schemeClr>
                </a:solidFill>
                <a:latin typeface="Century Gothic" panose="020B0502020202020204" pitchFamily="34" charset="0"/>
              </a:rPr>
              <a:t>0</a:t>
            </a:r>
          </a:p>
        </p:txBody>
      </p:sp>
      <p:sp>
        <p:nvSpPr>
          <p:cNvPr id="29" name="Rectangle 28">
            <a:extLst>
              <a:ext uri="{FF2B5EF4-FFF2-40B4-BE49-F238E27FC236}">
                <a16:creationId xmlns:a16="http://schemas.microsoft.com/office/drawing/2014/main" id="{B837E92C-7A5B-6196-7667-C02B9183FFC5}"/>
              </a:ext>
            </a:extLst>
          </p:cNvPr>
          <p:cNvSpPr/>
          <p:nvPr/>
        </p:nvSpPr>
        <p:spPr>
          <a:xfrm>
            <a:off x="8198661" y="2129649"/>
            <a:ext cx="362854" cy="24367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869C317-354A-4756-5CC7-6A0C303779F2}"/>
              </a:ext>
            </a:extLst>
          </p:cNvPr>
          <p:cNvSpPr txBox="1"/>
          <p:nvPr/>
        </p:nvSpPr>
        <p:spPr>
          <a:xfrm rot="16200000">
            <a:off x="6979972" y="3541407"/>
            <a:ext cx="2434001" cy="261610"/>
          </a:xfrm>
          <a:prstGeom prst="rect">
            <a:avLst/>
          </a:prstGeom>
          <a:noFill/>
        </p:spPr>
        <p:txBody>
          <a:bodyPr wrap="square" rtlCol="0">
            <a:spAutoFit/>
          </a:bodyPr>
          <a:lstStyle/>
          <a:p>
            <a:pPr algn="ctr"/>
            <a:r>
              <a:rPr lang="en-US" sz="1100" b="1">
                <a:solidFill>
                  <a:schemeClr val="tx1">
                    <a:lumMod val="75000"/>
                    <a:lumOff val="25000"/>
                  </a:schemeClr>
                </a:solidFill>
                <a:latin typeface="Century Gothic" panose="020B0502020202020204" pitchFamily="34" charset="0"/>
              </a:rPr>
              <a:t>Turbidity (FNU)</a:t>
            </a:r>
          </a:p>
        </p:txBody>
      </p:sp>
      <p:sp>
        <p:nvSpPr>
          <p:cNvPr id="31" name="TextBox 30">
            <a:extLst>
              <a:ext uri="{FF2B5EF4-FFF2-40B4-BE49-F238E27FC236}">
                <a16:creationId xmlns:a16="http://schemas.microsoft.com/office/drawing/2014/main" id="{D978EAA0-1A3E-82A0-8340-02B2DFECE89A}"/>
              </a:ext>
            </a:extLst>
          </p:cNvPr>
          <p:cNvSpPr txBox="1"/>
          <p:nvPr/>
        </p:nvSpPr>
        <p:spPr>
          <a:xfrm>
            <a:off x="8177454" y="2136487"/>
            <a:ext cx="465955" cy="3067506"/>
          </a:xfrm>
          <a:prstGeom prst="rect">
            <a:avLst/>
          </a:prstGeom>
          <a:noFill/>
        </p:spPr>
        <p:txBody>
          <a:bodyPr wrap="square" rtlCol="0">
            <a:spAutoFit/>
          </a:bodyPr>
          <a:lstStyle/>
          <a:p>
            <a:pPr algn="r">
              <a:spcAft>
                <a:spcPts val="3200"/>
              </a:spcAft>
            </a:pPr>
            <a:r>
              <a:rPr lang="en-US" sz="1000">
                <a:solidFill>
                  <a:schemeClr val="tx1">
                    <a:lumMod val="75000"/>
                    <a:lumOff val="25000"/>
                  </a:schemeClr>
                </a:solidFill>
                <a:latin typeface="Century Gothic" panose="020B0502020202020204" pitchFamily="34" charset="0"/>
              </a:rPr>
              <a:t>500</a:t>
            </a:r>
          </a:p>
          <a:p>
            <a:pPr algn="r">
              <a:spcAft>
                <a:spcPts val="3200"/>
              </a:spcAft>
            </a:pPr>
            <a:r>
              <a:rPr lang="en-US" sz="1000">
                <a:solidFill>
                  <a:schemeClr val="tx1">
                    <a:lumMod val="75000"/>
                    <a:lumOff val="25000"/>
                  </a:schemeClr>
                </a:solidFill>
                <a:latin typeface="Century Gothic" panose="020B0502020202020204" pitchFamily="34" charset="0"/>
              </a:rPr>
              <a:t>400</a:t>
            </a:r>
          </a:p>
          <a:p>
            <a:pPr algn="r">
              <a:spcAft>
                <a:spcPts val="3200"/>
              </a:spcAft>
            </a:pPr>
            <a:r>
              <a:rPr lang="en-US" sz="1000">
                <a:solidFill>
                  <a:schemeClr val="tx1">
                    <a:lumMod val="75000"/>
                    <a:lumOff val="25000"/>
                  </a:schemeClr>
                </a:solidFill>
                <a:latin typeface="Century Gothic" panose="020B0502020202020204" pitchFamily="34" charset="0"/>
              </a:rPr>
              <a:t>300</a:t>
            </a:r>
          </a:p>
          <a:p>
            <a:pPr algn="r">
              <a:spcAft>
                <a:spcPts val="3200"/>
              </a:spcAft>
            </a:pPr>
            <a:r>
              <a:rPr lang="en-US" sz="1000">
                <a:solidFill>
                  <a:schemeClr val="tx1">
                    <a:lumMod val="75000"/>
                    <a:lumOff val="25000"/>
                  </a:schemeClr>
                </a:solidFill>
                <a:latin typeface="Century Gothic" panose="020B0502020202020204" pitchFamily="34" charset="0"/>
              </a:rPr>
              <a:t>200</a:t>
            </a:r>
          </a:p>
          <a:p>
            <a:pPr algn="r">
              <a:spcAft>
                <a:spcPts val="3200"/>
              </a:spcAft>
            </a:pPr>
            <a:r>
              <a:rPr lang="en-US" sz="1000">
                <a:solidFill>
                  <a:schemeClr val="tx1">
                    <a:lumMod val="75000"/>
                    <a:lumOff val="25000"/>
                  </a:schemeClr>
                </a:solidFill>
                <a:latin typeface="Century Gothic" panose="020B0502020202020204" pitchFamily="34" charset="0"/>
              </a:rPr>
              <a:t>100</a:t>
            </a:r>
          </a:p>
          <a:p>
            <a:pPr algn="r">
              <a:spcAft>
                <a:spcPts val="3200"/>
              </a:spcAft>
            </a:pPr>
            <a:r>
              <a:rPr lang="en-US" sz="1000">
                <a:solidFill>
                  <a:schemeClr val="tx1">
                    <a:lumMod val="75000"/>
                    <a:lumOff val="25000"/>
                  </a:schemeClr>
                </a:solidFill>
                <a:latin typeface="Century Gothic" panose="020B0502020202020204" pitchFamily="34" charset="0"/>
              </a:rPr>
              <a:t>0</a:t>
            </a:r>
          </a:p>
        </p:txBody>
      </p:sp>
      <p:sp>
        <p:nvSpPr>
          <p:cNvPr id="32" name="Rectangle 31">
            <a:extLst>
              <a:ext uri="{FF2B5EF4-FFF2-40B4-BE49-F238E27FC236}">
                <a16:creationId xmlns:a16="http://schemas.microsoft.com/office/drawing/2014/main" id="{A2A28583-AA73-754B-F18A-38522072C91E}"/>
              </a:ext>
            </a:extLst>
          </p:cNvPr>
          <p:cNvSpPr/>
          <p:nvPr/>
        </p:nvSpPr>
        <p:spPr>
          <a:xfrm>
            <a:off x="4802371" y="1904262"/>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a:extLst>
              <a:ext uri="{FF2B5EF4-FFF2-40B4-BE49-F238E27FC236}">
                <a16:creationId xmlns:a16="http://schemas.microsoft.com/office/drawing/2014/main" id="{005A7DD5-2109-E5DE-6642-CBCA48D41B66}"/>
              </a:ext>
            </a:extLst>
          </p:cNvPr>
          <p:cNvSpPr txBox="1"/>
          <p:nvPr/>
        </p:nvSpPr>
        <p:spPr>
          <a:xfrm>
            <a:off x="4805844" y="1783740"/>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2020-10-31 – Possible Tributaries Contributing Soil</a:t>
            </a:r>
          </a:p>
        </p:txBody>
      </p:sp>
      <p:sp>
        <p:nvSpPr>
          <p:cNvPr id="34" name="Rectangle 33">
            <a:extLst>
              <a:ext uri="{FF2B5EF4-FFF2-40B4-BE49-F238E27FC236}">
                <a16:creationId xmlns:a16="http://schemas.microsoft.com/office/drawing/2014/main" id="{B2D29F99-3576-9188-BF81-8F4723BC14E5}"/>
              </a:ext>
            </a:extLst>
          </p:cNvPr>
          <p:cNvSpPr/>
          <p:nvPr/>
        </p:nvSpPr>
        <p:spPr>
          <a:xfrm>
            <a:off x="8558042" y="1904262"/>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6E8F9DC4-A8CA-7B10-45F9-411A86953F72}"/>
              </a:ext>
            </a:extLst>
          </p:cNvPr>
          <p:cNvSpPr txBox="1"/>
          <p:nvPr/>
        </p:nvSpPr>
        <p:spPr>
          <a:xfrm>
            <a:off x="8561515" y="1783740"/>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2019-09-13 – Possible Tributaries Contributing Soil</a:t>
            </a:r>
          </a:p>
        </p:txBody>
      </p:sp>
    </p:spTree>
    <p:extLst>
      <p:ext uri="{BB962C8B-B14F-4D97-AF65-F5344CB8AC3E}">
        <p14:creationId xmlns:p14="http://schemas.microsoft.com/office/powerpoint/2010/main" val="17746867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B07E90-C6DD-2E31-90C5-2143127FF3B4}"/>
              </a:ext>
            </a:extLst>
          </p:cNvPr>
          <p:cNvSpPr txBox="1">
            <a:spLocks/>
          </p:cNvSpPr>
          <p:nvPr/>
        </p:nvSpPr>
        <p:spPr>
          <a:xfrm>
            <a:off x="266700" y="342900"/>
            <a:ext cx="10039350"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RESULTS: Machine Learning VS Cal. Eq.</a:t>
            </a:r>
            <a:endParaRPr lang="en-US"/>
          </a:p>
        </p:txBody>
      </p:sp>
      <p:pic>
        <p:nvPicPr>
          <p:cNvPr id="2" name="Picture 1" descr="Chart, text&#10;&#10;Description automatically generated">
            <a:extLst>
              <a:ext uri="{FF2B5EF4-FFF2-40B4-BE49-F238E27FC236}">
                <a16:creationId xmlns:a16="http://schemas.microsoft.com/office/drawing/2014/main" id="{8323F882-BE04-8807-6A78-3F26F4DF314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8150" y="1800225"/>
            <a:ext cx="3657600" cy="3657600"/>
          </a:xfrm>
          <a:prstGeom prst="rect">
            <a:avLst/>
          </a:prstGeom>
        </p:spPr>
      </p:pic>
      <p:sp>
        <p:nvSpPr>
          <p:cNvPr id="4" name="Rectangle 3">
            <a:extLst>
              <a:ext uri="{FF2B5EF4-FFF2-40B4-BE49-F238E27FC236}">
                <a16:creationId xmlns:a16="http://schemas.microsoft.com/office/drawing/2014/main" id="{1CFCB676-DB5B-6577-72FC-06BA473B646D}"/>
              </a:ext>
            </a:extLst>
          </p:cNvPr>
          <p:cNvSpPr/>
          <p:nvPr/>
        </p:nvSpPr>
        <p:spPr>
          <a:xfrm>
            <a:off x="497154" y="2087651"/>
            <a:ext cx="362854" cy="3247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art, histogram&#10;&#10;Description automatically generated">
            <a:extLst>
              <a:ext uri="{FF2B5EF4-FFF2-40B4-BE49-F238E27FC236}">
                <a16:creationId xmlns:a16="http://schemas.microsoft.com/office/drawing/2014/main" id="{7C1C6DFF-CDB3-CBF6-FB9C-D7182668C4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10575" y="1800225"/>
            <a:ext cx="3657600" cy="3657600"/>
          </a:xfrm>
          <a:prstGeom prst="rect">
            <a:avLst/>
          </a:prstGeom>
        </p:spPr>
      </p:pic>
      <p:pic>
        <p:nvPicPr>
          <p:cNvPr id="7" name="Picture 6" descr="Chart, histogram&#10;&#10;Description automatically generated">
            <a:extLst>
              <a:ext uri="{FF2B5EF4-FFF2-40B4-BE49-F238E27FC236}">
                <a16:creationId xmlns:a16="http://schemas.microsoft.com/office/drawing/2014/main" id="{9CD50347-987A-2849-9F50-16E1FEA42D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4362" y="1800225"/>
            <a:ext cx="3657600" cy="3657600"/>
          </a:xfrm>
          <a:prstGeom prst="rect">
            <a:avLst/>
          </a:prstGeom>
        </p:spPr>
      </p:pic>
      <p:sp>
        <p:nvSpPr>
          <p:cNvPr id="8" name="Rectangle 7">
            <a:extLst>
              <a:ext uri="{FF2B5EF4-FFF2-40B4-BE49-F238E27FC236}">
                <a16:creationId xmlns:a16="http://schemas.microsoft.com/office/drawing/2014/main" id="{98B44AA7-DDC7-8A3D-9FDD-9EE6B76E562A}"/>
              </a:ext>
            </a:extLst>
          </p:cNvPr>
          <p:cNvSpPr/>
          <p:nvPr/>
        </p:nvSpPr>
        <p:spPr>
          <a:xfrm>
            <a:off x="797587" y="5077812"/>
            <a:ext cx="3103414"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407C511-2AF8-D253-232A-B5B46F7E6E77}"/>
              </a:ext>
            </a:extLst>
          </p:cNvPr>
          <p:cNvSpPr txBox="1"/>
          <p:nvPr/>
        </p:nvSpPr>
        <p:spPr>
          <a:xfrm>
            <a:off x="1024379" y="5168951"/>
            <a:ext cx="2633866"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(km)</a:t>
            </a:r>
          </a:p>
        </p:txBody>
      </p:sp>
      <p:sp>
        <p:nvSpPr>
          <p:cNvPr id="12" name="TextBox 11">
            <a:extLst>
              <a:ext uri="{FF2B5EF4-FFF2-40B4-BE49-F238E27FC236}">
                <a16:creationId xmlns:a16="http://schemas.microsoft.com/office/drawing/2014/main" id="{823E99CA-29D4-7868-9B69-BB0B1FCA4D39}"/>
              </a:ext>
            </a:extLst>
          </p:cNvPr>
          <p:cNvSpPr txBox="1"/>
          <p:nvPr/>
        </p:nvSpPr>
        <p:spPr>
          <a:xfrm>
            <a:off x="730132" y="5026853"/>
            <a:ext cx="3285991"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35           35.2         35.4          35.6         35.8           36     </a:t>
            </a:r>
          </a:p>
        </p:txBody>
      </p:sp>
      <p:sp>
        <p:nvSpPr>
          <p:cNvPr id="13" name="Rectangle 12">
            <a:extLst>
              <a:ext uri="{FF2B5EF4-FFF2-40B4-BE49-F238E27FC236}">
                <a16:creationId xmlns:a16="http://schemas.microsoft.com/office/drawing/2014/main" id="{558E0637-C1F8-1B55-8CD3-2179417D2F00}"/>
              </a:ext>
            </a:extLst>
          </p:cNvPr>
          <p:cNvSpPr/>
          <p:nvPr/>
        </p:nvSpPr>
        <p:spPr>
          <a:xfrm>
            <a:off x="4788963" y="5083415"/>
            <a:ext cx="3103414"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20C064B7-F9F3-C285-8705-561E029B1F21}"/>
              </a:ext>
            </a:extLst>
          </p:cNvPr>
          <p:cNvSpPr txBox="1"/>
          <p:nvPr/>
        </p:nvSpPr>
        <p:spPr>
          <a:xfrm>
            <a:off x="4890911" y="5213494"/>
            <a:ext cx="2840635"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(km)</a:t>
            </a:r>
          </a:p>
        </p:txBody>
      </p:sp>
      <p:sp>
        <p:nvSpPr>
          <p:cNvPr id="15" name="Rectangle 14">
            <a:extLst>
              <a:ext uri="{FF2B5EF4-FFF2-40B4-BE49-F238E27FC236}">
                <a16:creationId xmlns:a16="http://schemas.microsoft.com/office/drawing/2014/main" id="{231A4541-477B-0F23-0F01-44194B8D77D7}"/>
              </a:ext>
            </a:extLst>
          </p:cNvPr>
          <p:cNvSpPr/>
          <p:nvPr/>
        </p:nvSpPr>
        <p:spPr>
          <a:xfrm>
            <a:off x="8732629" y="5077812"/>
            <a:ext cx="3103414" cy="33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B1B8ADE-E559-E35F-CABA-D376DB436137}"/>
              </a:ext>
            </a:extLst>
          </p:cNvPr>
          <p:cNvSpPr txBox="1"/>
          <p:nvPr/>
        </p:nvSpPr>
        <p:spPr>
          <a:xfrm>
            <a:off x="8919710" y="5229293"/>
            <a:ext cx="2805247"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Distance Downstream (km)</a:t>
            </a:r>
          </a:p>
        </p:txBody>
      </p:sp>
      <p:sp>
        <p:nvSpPr>
          <p:cNvPr id="17" name="TextBox 16">
            <a:extLst>
              <a:ext uri="{FF2B5EF4-FFF2-40B4-BE49-F238E27FC236}">
                <a16:creationId xmlns:a16="http://schemas.microsoft.com/office/drawing/2014/main" id="{9CB5AC04-D2F9-3607-CA85-C7F946F9DEF8}"/>
              </a:ext>
            </a:extLst>
          </p:cNvPr>
          <p:cNvSpPr txBox="1"/>
          <p:nvPr/>
        </p:nvSpPr>
        <p:spPr>
          <a:xfrm rot="16200000">
            <a:off x="-735322" y="3557405"/>
            <a:ext cx="2434001"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Predicted Turbidity (FNU)</a:t>
            </a:r>
          </a:p>
        </p:txBody>
      </p:sp>
      <p:sp>
        <p:nvSpPr>
          <p:cNvPr id="18" name="TextBox 17">
            <a:extLst>
              <a:ext uri="{FF2B5EF4-FFF2-40B4-BE49-F238E27FC236}">
                <a16:creationId xmlns:a16="http://schemas.microsoft.com/office/drawing/2014/main" id="{5A6848D3-8388-7C33-C9BB-6B4FD8FDF173}"/>
              </a:ext>
            </a:extLst>
          </p:cNvPr>
          <p:cNvSpPr txBox="1"/>
          <p:nvPr/>
        </p:nvSpPr>
        <p:spPr>
          <a:xfrm>
            <a:off x="469104" y="2098521"/>
            <a:ext cx="465955" cy="3118803"/>
          </a:xfrm>
          <a:prstGeom prst="rect">
            <a:avLst/>
          </a:prstGeom>
          <a:noFill/>
        </p:spPr>
        <p:txBody>
          <a:bodyPr wrap="square" rtlCol="0">
            <a:spAutoFit/>
          </a:bodyPr>
          <a:lstStyle/>
          <a:p>
            <a:pPr algn="r">
              <a:spcAft>
                <a:spcPts val="1600"/>
              </a:spcAft>
            </a:pPr>
            <a:r>
              <a:rPr lang="en-US" sz="1000">
                <a:solidFill>
                  <a:schemeClr val="tx1">
                    <a:lumMod val="75000"/>
                    <a:lumOff val="25000"/>
                  </a:schemeClr>
                </a:solidFill>
                <a:latin typeface="Century Gothic" panose="020B0502020202020204" pitchFamily="34" charset="0"/>
              </a:rPr>
              <a:t>80</a:t>
            </a:r>
          </a:p>
          <a:p>
            <a:pPr algn="r">
              <a:spcAft>
                <a:spcPts val="1600"/>
              </a:spcAft>
            </a:pPr>
            <a:r>
              <a:rPr lang="en-US" sz="1000">
                <a:solidFill>
                  <a:schemeClr val="tx1">
                    <a:lumMod val="75000"/>
                    <a:lumOff val="25000"/>
                  </a:schemeClr>
                </a:solidFill>
                <a:latin typeface="Century Gothic" panose="020B0502020202020204" pitchFamily="34" charset="0"/>
              </a:rPr>
              <a:t>70</a:t>
            </a:r>
          </a:p>
          <a:p>
            <a:pPr algn="r">
              <a:spcAft>
                <a:spcPts val="1600"/>
              </a:spcAft>
            </a:pPr>
            <a:r>
              <a:rPr lang="en-US" sz="1000">
                <a:solidFill>
                  <a:schemeClr val="tx1">
                    <a:lumMod val="75000"/>
                    <a:lumOff val="25000"/>
                  </a:schemeClr>
                </a:solidFill>
                <a:latin typeface="Century Gothic" panose="020B0502020202020204" pitchFamily="34" charset="0"/>
              </a:rPr>
              <a:t>60</a:t>
            </a:r>
          </a:p>
          <a:p>
            <a:pPr algn="r">
              <a:spcAft>
                <a:spcPts val="1600"/>
              </a:spcAft>
            </a:pPr>
            <a:r>
              <a:rPr lang="en-US" sz="1000">
                <a:solidFill>
                  <a:schemeClr val="tx1">
                    <a:lumMod val="75000"/>
                    <a:lumOff val="25000"/>
                  </a:schemeClr>
                </a:solidFill>
                <a:latin typeface="Century Gothic" panose="020B0502020202020204" pitchFamily="34" charset="0"/>
              </a:rPr>
              <a:t>50</a:t>
            </a:r>
          </a:p>
          <a:p>
            <a:pPr algn="r">
              <a:spcAft>
                <a:spcPts val="1600"/>
              </a:spcAft>
            </a:pPr>
            <a:r>
              <a:rPr lang="en-US" sz="1000">
                <a:solidFill>
                  <a:schemeClr val="tx1">
                    <a:lumMod val="75000"/>
                    <a:lumOff val="25000"/>
                  </a:schemeClr>
                </a:solidFill>
                <a:latin typeface="Century Gothic" panose="020B0502020202020204" pitchFamily="34" charset="0"/>
              </a:rPr>
              <a:t>40</a:t>
            </a:r>
          </a:p>
          <a:p>
            <a:pPr algn="r">
              <a:spcAft>
                <a:spcPts val="1600"/>
              </a:spcAft>
            </a:pPr>
            <a:r>
              <a:rPr lang="en-US" sz="1000">
                <a:solidFill>
                  <a:schemeClr val="tx1">
                    <a:lumMod val="75000"/>
                    <a:lumOff val="25000"/>
                  </a:schemeClr>
                </a:solidFill>
                <a:latin typeface="Century Gothic" panose="020B0502020202020204" pitchFamily="34" charset="0"/>
              </a:rPr>
              <a:t>30</a:t>
            </a:r>
          </a:p>
          <a:p>
            <a:pPr algn="r">
              <a:spcAft>
                <a:spcPts val="1600"/>
              </a:spcAft>
            </a:pPr>
            <a:r>
              <a:rPr lang="en-US" sz="1000">
                <a:solidFill>
                  <a:schemeClr val="tx1">
                    <a:lumMod val="75000"/>
                    <a:lumOff val="25000"/>
                  </a:schemeClr>
                </a:solidFill>
                <a:latin typeface="Century Gothic" panose="020B0502020202020204" pitchFamily="34" charset="0"/>
              </a:rPr>
              <a:t>20</a:t>
            </a:r>
          </a:p>
          <a:p>
            <a:pPr algn="r">
              <a:spcAft>
                <a:spcPts val="1600"/>
              </a:spcAft>
            </a:pPr>
            <a:r>
              <a:rPr lang="en-US" sz="1000">
                <a:solidFill>
                  <a:schemeClr val="tx1">
                    <a:lumMod val="75000"/>
                    <a:lumOff val="25000"/>
                  </a:schemeClr>
                </a:solidFill>
                <a:latin typeface="Century Gothic" panose="020B0502020202020204" pitchFamily="34" charset="0"/>
              </a:rPr>
              <a:t>10</a:t>
            </a:r>
          </a:p>
          <a:p>
            <a:pPr algn="r">
              <a:spcAft>
                <a:spcPts val="1600"/>
              </a:spcAft>
            </a:pPr>
            <a:r>
              <a:rPr lang="en-US" sz="1000">
                <a:solidFill>
                  <a:schemeClr val="tx1">
                    <a:lumMod val="75000"/>
                    <a:lumOff val="25000"/>
                  </a:schemeClr>
                </a:solidFill>
                <a:latin typeface="Century Gothic" panose="020B0502020202020204" pitchFamily="34" charset="0"/>
              </a:rPr>
              <a:t>0</a:t>
            </a:r>
          </a:p>
        </p:txBody>
      </p:sp>
      <p:sp>
        <p:nvSpPr>
          <p:cNvPr id="19" name="Rectangle 18">
            <a:extLst>
              <a:ext uri="{FF2B5EF4-FFF2-40B4-BE49-F238E27FC236}">
                <a16:creationId xmlns:a16="http://schemas.microsoft.com/office/drawing/2014/main" id="{C896CE33-F412-B4F3-C6AF-A4A9C6D63D1E}"/>
              </a:ext>
            </a:extLst>
          </p:cNvPr>
          <p:cNvSpPr/>
          <p:nvPr/>
        </p:nvSpPr>
        <p:spPr>
          <a:xfrm>
            <a:off x="4486312" y="2075556"/>
            <a:ext cx="362854" cy="3247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39C3A872-C8AC-03AC-9CE1-7427EDBC335B}"/>
              </a:ext>
            </a:extLst>
          </p:cNvPr>
          <p:cNvSpPr txBox="1"/>
          <p:nvPr/>
        </p:nvSpPr>
        <p:spPr>
          <a:xfrm rot="16200000">
            <a:off x="3253836" y="3545310"/>
            <a:ext cx="2434001"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Predicted Turbidity (FNU)</a:t>
            </a:r>
          </a:p>
        </p:txBody>
      </p:sp>
      <p:sp>
        <p:nvSpPr>
          <p:cNvPr id="21" name="TextBox 20">
            <a:extLst>
              <a:ext uri="{FF2B5EF4-FFF2-40B4-BE49-F238E27FC236}">
                <a16:creationId xmlns:a16="http://schemas.microsoft.com/office/drawing/2014/main" id="{6E51D05E-19B6-6F74-12AA-75FF0BE06B45}"/>
              </a:ext>
            </a:extLst>
          </p:cNvPr>
          <p:cNvSpPr txBox="1"/>
          <p:nvPr/>
        </p:nvSpPr>
        <p:spPr>
          <a:xfrm>
            <a:off x="4458262" y="2086426"/>
            <a:ext cx="465955" cy="3118803"/>
          </a:xfrm>
          <a:prstGeom prst="rect">
            <a:avLst/>
          </a:prstGeom>
          <a:noFill/>
        </p:spPr>
        <p:txBody>
          <a:bodyPr wrap="square" rtlCol="0">
            <a:spAutoFit/>
          </a:bodyPr>
          <a:lstStyle/>
          <a:p>
            <a:pPr algn="r">
              <a:spcAft>
                <a:spcPts val="1600"/>
              </a:spcAft>
            </a:pPr>
            <a:r>
              <a:rPr lang="en-US" sz="1000">
                <a:solidFill>
                  <a:schemeClr val="tx1">
                    <a:lumMod val="75000"/>
                    <a:lumOff val="25000"/>
                  </a:schemeClr>
                </a:solidFill>
                <a:latin typeface="Century Gothic" panose="020B0502020202020204" pitchFamily="34" charset="0"/>
              </a:rPr>
              <a:t>80</a:t>
            </a:r>
          </a:p>
          <a:p>
            <a:pPr algn="r">
              <a:spcAft>
                <a:spcPts val="1600"/>
              </a:spcAft>
            </a:pPr>
            <a:r>
              <a:rPr lang="en-US" sz="1000">
                <a:solidFill>
                  <a:schemeClr val="tx1">
                    <a:lumMod val="75000"/>
                    <a:lumOff val="25000"/>
                  </a:schemeClr>
                </a:solidFill>
                <a:latin typeface="Century Gothic" panose="020B0502020202020204" pitchFamily="34" charset="0"/>
              </a:rPr>
              <a:t>70</a:t>
            </a:r>
          </a:p>
          <a:p>
            <a:pPr algn="r">
              <a:spcAft>
                <a:spcPts val="1600"/>
              </a:spcAft>
            </a:pPr>
            <a:r>
              <a:rPr lang="en-US" sz="1000">
                <a:solidFill>
                  <a:schemeClr val="tx1">
                    <a:lumMod val="75000"/>
                    <a:lumOff val="25000"/>
                  </a:schemeClr>
                </a:solidFill>
                <a:latin typeface="Century Gothic" panose="020B0502020202020204" pitchFamily="34" charset="0"/>
              </a:rPr>
              <a:t>60</a:t>
            </a:r>
          </a:p>
          <a:p>
            <a:pPr algn="r">
              <a:spcAft>
                <a:spcPts val="1600"/>
              </a:spcAft>
            </a:pPr>
            <a:r>
              <a:rPr lang="en-US" sz="1000">
                <a:solidFill>
                  <a:schemeClr val="tx1">
                    <a:lumMod val="75000"/>
                    <a:lumOff val="25000"/>
                  </a:schemeClr>
                </a:solidFill>
                <a:latin typeface="Century Gothic" panose="020B0502020202020204" pitchFamily="34" charset="0"/>
              </a:rPr>
              <a:t>50</a:t>
            </a:r>
          </a:p>
          <a:p>
            <a:pPr algn="r">
              <a:spcAft>
                <a:spcPts val="1600"/>
              </a:spcAft>
            </a:pPr>
            <a:r>
              <a:rPr lang="en-US" sz="1000">
                <a:solidFill>
                  <a:schemeClr val="tx1">
                    <a:lumMod val="75000"/>
                    <a:lumOff val="25000"/>
                  </a:schemeClr>
                </a:solidFill>
                <a:latin typeface="Century Gothic" panose="020B0502020202020204" pitchFamily="34" charset="0"/>
              </a:rPr>
              <a:t>40</a:t>
            </a:r>
          </a:p>
          <a:p>
            <a:pPr algn="r">
              <a:spcAft>
                <a:spcPts val="1600"/>
              </a:spcAft>
            </a:pPr>
            <a:r>
              <a:rPr lang="en-US" sz="1000">
                <a:solidFill>
                  <a:schemeClr val="tx1">
                    <a:lumMod val="75000"/>
                    <a:lumOff val="25000"/>
                  </a:schemeClr>
                </a:solidFill>
                <a:latin typeface="Century Gothic" panose="020B0502020202020204" pitchFamily="34" charset="0"/>
              </a:rPr>
              <a:t>30</a:t>
            </a:r>
          </a:p>
          <a:p>
            <a:pPr algn="r">
              <a:spcAft>
                <a:spcPts val="1600"/>
              </a:spcAft>
            </a:pPr>
            <a:r>
              <a:rPr lang="en-US" sz="1000">
                <a:solidFill>
                  <a:schemeClr val="tx1">
                    <a:lumMod val="75000"/>
                    <a:lumOff val="25000"/>
                  </a:schemeClr>
                </a:solidFill>
                <a:latin typeface="Century Gothic" panose="020B0502020202020204" pitchFamily="34" charset="0"/>
              </a:rPr>
              <a:t>20</a:t>
            </a:r>
          </a:p>
          <a:p>
            <a:pPr algn="r">
              <a:spcAft>
                <a:spcPts val="1600"/>
              </a:spcAft>
            </a:pPr>
            <a:r>
              <a:rPr lang="en-US" sz="1000">
                <a:solidFill>
                  <a:schemeClr val="tx1">
                    <a:lumMod val="75000"/>
                    <a:lumOff val="25000"/>
                  </a:schemeClr>
                </a:solidFill>
                <a:latin typeface="Century Gothic" panose="020B0502020202020204" pitchFamily="34" charset="0"/>
              </a:rPr>
              <a:t>10</a:t>
            </a:r>
          </a:p>
          <a:p>
            <a:pPr algn="r">
              <a:spcAft>
                <a:spcPts val="1600"/>
              </a:spcAft>
            </a:pPr>
            <a:r>
              <a:rPr lang="en-US" sz="1000">
                <a:solidFill>
                  <a:schemeClr val="tx1">
                    <a:lumMod val="75000"/>
                    <a:lumOff val="25000"/>
                  </a:schemeClr>
                </a:solidFill>
                <a:latin typeface="Century Gothic" panose="020B0502020202020204" pitchFamily="34" charset="0"/>
              </a:rPr>
              <a:t>0</a:t>
            </a:r>
          </a:p>
        </p:txBody>
      </p:sp>
      <p:sp>
        <p:nvSpPr>
          <p:cNvPr id="22" name="Rectangle 21">
            <a:extLst>
              <a:ext uri="{FF2B5EF4-FFF2-40B4-BE49-F238E27FC236}">
                <a16:creationId xmlns:a16="http://schemas.microsoft.com/office/drawing/2014/main" id="{8394C4EF-DF5A-50C0-49A9-49F6E3412B00}"/>
              </a:ext>
            </a:extLst>
          </p:cNvPr>
          <p:cNvSpPr/>
          <p:nvPr/>
        </p:nvSpPr>
        <p:spPr>
          <a:xfrm>
            <a:off x="8474013" y="2097296"/>
            <a:ext cx="362854" cy="32472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55B068AA-B59A-D5F2-59C7-221DA63B7F4A}"/>
              </a:ext>
            </a:extLst>
          </p:cNvPr>
          <p:cNvSpPr txBox="1"/>
          <p:nvPr/>
        </p:nvSpPr>
        <p:spPr>
          <a:xfrm rot="16200000">
            <a:off x="7241537" y="3567050"/>
            <a:ext cx="2434001" cy="307777"/>
          </a:xfrm>
          <a:prstGeom prst="rect">
            <a:avLst/>
          </a:prstGeom>
          <a:noFill/>
        </p:spPr>
        <p:txBody>
          <a:bodyPr wrap="square" rtlCol="0">
            <a:spAutoFit/>
          </a:bodyPr>
          <a:lstStyle/>
          <a:p>
            <a:pPr algn="ctr"/>
            <a:r>
              <a:rPr lang="en-US" sz="1400" b="1">
                <a:solidFill>
                  <a:schemeClr val="tx1">
                    <a:lumMod val="75000"/>
                    <a:lumOff val="25000"/>
                  </a:schemeClr>
                </a:solidFill>
                <a:latin typeface="Century Gothic" panose="020B0502020202020204" pitchFamily="34" charset="0"/>
              </a:rPr>
              <a:t>Predicted Turbidity (FNU)</a:t>
            </a:r>
          </a:p>
        </p:txBody>
      </p:sp>
      <p:sp>
        <p:nvSpPr>
          <p:cNvPr id="24" name="TextBox 23">
            <a:extLst>
              <a:ext uri="{FF2B5EF4-FFF2-40B4-BE49-F238E27FC236}">
                <a16:creationId xmlns:a16="http://schemas.microsoft.com/office/drawing/2014/main" id="{CAB20BA0-0C68-4EC2-FE0F-E0B160B8BDF1}"/>
              </a:ext>
            </a:extLst>
          </p:cNvPr>
          <p:cNvSpPr txBox="1"/>
          <p:nvPr/>
        </p:nvSpPr>
        <p:spPr>
          <a:xfrm>
            <a:off x="8445963" y="2108166"/>
            <a:ext cx="465955" cy="3118803"/>
          </a:xfrm>
          <a:prstGeom prst="rect">
            <a:avLst/>
          </a:prstGeom>
          <a:noFill/>
        </p:spPr>
        <p:txBody>
          <a:bodyPr wrap="square" rtlCol="0">
            <a:spAutoFit/>
          </a:bodyPr>
          <a:lstStyle/>
          <a:p>
            <a:pPr algn="r">
              <a:spcAft>
                <a:spcPts val="1600"/>
              </a:spcAft>
            </a:pPr>
            <a:r>
              <a:rPr lang="en-US" sz="1000">
                <a:solidFill>
                  <a:schemeClr val="tx1">
                    <a:lumMod val="75000"/>
                    <a:lumOff val="25000"/>
                  </a:schemeClr>
                </a:solidFill>
                <a:latin typeface="Century Gothic" panose="020B0502020202020204" pitchFamily="34" charset="0"/>
              </a:rPr>
              <a:t>80</a:t>
            </a:r>
          </a:p>
          <a:p>
            <a:pPr algn="r">
              <a:spcAft>
                <a:spcPts val="1600"/>
              </a:spcAft>
            </a:pPr>
            <a:r>
              <a:rPr lang="en-US" sz="1000">
                <a:solidFill>
                  <a:schemeClr val="tx1">
                    <a:lumMod val="75000"/>
                    <a:lumOff val="25000"/>
                  </a:schemeClr>
                </a:solidFill>
                <a:latin typeface="Century Gothic" panose="020B0502020202020204" pitchFamily="34" charset="0"/>
              </a:rPr>
              <a:t>70</a:t>
            </a:r>
          </a:p>
          <a:p>
            <a:pPr algn="r">
              <a:spcAft>
                <a:spcPts val="1600"/>
              </a:spcAft>
            </a:pPr>
            <a:r>
              <a:rPr lang="en-US" sz="1000">
                <a:solidFill>
                  <a:schemeClr val="tx1">
                    <a:lumMod val="75000"/>
                    <a:lumOff val="25000"/>
                  </a:schemeClr>
                </a:solidFill>
                <a:latin typeface="Century Gothic" panose="020B0502020202020204" pitchFamily="34" charset="0"/>
              </a:rPr>
              <a:t>60</a:t>
            </a:r>
          </a:p>
          <a:p>
            <a:pPr algn="r">
              <a:spcAft>
                <a:spcPts val="1600"/>
              </a:spcAft>
            </a:pPr>
            <a:r>
              <a:rPr lang="en-US" sz="1000">
                <a:solidFill>
                  <a:schemeClr val="tx1">
                    <a:lumMod val="75000"/>
                    <a:lumOff val="25000"/>
                  </a:schemeClr>
                </a:solidFill>
                <a:latin typeface="Century Gothic" panose="020B0502020202020204" pitchFamily="34" charset="0"/>
              </a:rPr>
              <a:t>50</a:t>
            </a:r>
          </a:p>
          <a:p>
            <a:pPr algn="r">
              <a:spcAft>
                <a:spcPts val="1600"/>
              </a:spcAft>
            </a:pPr>
            <a:r>
              <a:rPr lang="en-US" sz="1000">
                <a:solidFill>
                  <a:schemeClr val="tx1">
                    <a:lumMod val="75000"/>
                    <a:lumOff val="25000"/>
                  </a:schemeClr>
                </a:solidFill>
                <a:latin typeface="Century Gothic" panose="020B0502020202020204" pitchFamily="34" charset="0"/>
              </a:rPr>
              <a:t>40</a:t>
            </a:r>
          </a:p>
          <a:p>
            <a:pPr algn="r">
              <a:spcAft>
                <a:spcPts val="1600"/>
              </a:spcAft>
            </a:pPr>
            <a:r>
              <a:rPr lang="en-US" sz="1000">
                <a:solidFill>
                  <a:schemeClr val="tx1">
                    <a:lumMod val="75000"/>
                    <a:lumOff val="25000"/>
                  </a:schemeClr>
                </a:solidFill>
                <a:latin typeface="Century Gothic" panose="020B0502020202020204" pitchFamily="34" charset="0"/>
              </a:rPr>
              <a:t>30</a:t>
            </a:r>
          </a:p>
          <a:p>
            <a:pPr algn="r">
              <a:spcAft>
                <a:spcPts val="1600"/>
              </a:spcAft>
            </a:pPr>
            <a:r>
              <a:rPr lang="en-US" sz="1000">
                <a:solidFill>
                  <a:schemeClr val="tx1">
                    <a:lumMod val="75000"/>
                    <a:lumOff val="25000"/>
                  </a:schemeClr>
                </a:solidFill>
                <a:latin typeface="Century Gothic" panose="020B0502020202020204" pitchFamily="34" charset="0"/>
              </a:rPr>
              <a:t>20</a:t>
            </a:r>
          </a:p>
          <a:p>
            <a:pPr algn="r">
              <a:spcAft>
                <a:spcPts val="1600"/>
              </a:spcAft>
            </a:pPr>
            <a:r>
              <a:rPr lang="en-US" sz="1000">
                <a:solidFill>
                  <a:schemeClr val="tx1">
                    <a:lumMod val="75000"/>
                    <a:lumOff val="25000"/>
                  </a:schemeClr>
                </a:solidFill>
                <a:latin typeface="Century Gothic" panose="020B0502020202020204" pitchFamily="34" charset="0"/>
              </a:rPr>
              <a:t>10</a:t>
            </a:r>
          </a:p>
          <a:p>
            <a:pPr algn="r">
              <a:spcAft>
                <a:spcPts val="1600"/>
              </a:spcAft>
            </a:pPr>
            <a:r>
              <a:rPr lang="en-US" sz="1000">
                <a:solidFill>
                  <a:schemeClr val="tx1">
                    <a:lumMod val="75000"/>
                    <a:lumOff val="25000"/>
                  </a:schemeClr>
                </a:solidFill>
                <a:latin typeface="Century Gothic" panose="020B0502020202020204" pitchFamily="34" charset="0"/>
              </a:rPr>
              <a:t>0</a:t>
            </a:r>
          </a:p>
        </p:txBody>
      </p:sp>
      <p:sp>
        <p:nvSpPr>
          <p:cNvPr id="25" name="TextBox 24">
            <a:extLst>
              <a:ext uri="{FF2B5EF4-FFF2-40B4-BE49-F238E27FC236}">
                <a16:creationId xmlns:a16="http://schemas.microsoft.com/office/drawing/2014/main" id="{25F6EF26-CF95-0BCD-C5CE-800026E778D8}"/>
              </a:ext>
            </a:extLst>
          </p:cNvPr>
          <p:cNvSpPr txBox="1"/>
          <p:nvPr/>
        </p:nvSpPr>
        <p:spPr>
          <a:xfrm>
            <a:off x="8698834" y="5043683"/>
            <a:ext cx="3285991"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35           35.2         35.4          35.6         35.8           36     </a:t>
            </a:r>
          </a:p>
        </p:txBody>
      </p:sp>
      <p:sp>
        <p:nvSpPr>
          <p:cNvPr id="26" name="TextBox 25">
            <a:extLst>
              <a:ext uri="{FF2B5EF4-FFF2-40B4-BE49-F238E27FC236}">
                <a16:creationId xmlns:a16="http://schemas.microsoft.com/office/drawing/2014/main" id="{AB851E4A-6ABB-7A79-F2A7-78B778F09673}"/>
              </a:ext>
            </a:extLst>
          </p:cNvPr>
          <p:cNvSpPr txBox="1"/>
          <p:nvPr/>
        </p:nvSpPr>
        <p:spPr>
          <a:xfrm>
            <a:off x="4721508" y="5032456"/>
            <a:ext cx="3285991" cy="246221"/>
          </a:xfrm>
          <a:prstGeom prst="rect">
            <a:avLst/>
          </a:prstGeom>
          <a:noFill/>
        </p:spPr>
        <p:txBody>
          <a:bodyPr wrap="square" rtlCol="0">
            <a:spAutoFit/>
          </a:bodyPr>
          <a:lstStyle/>
          <a:p>
            <a:r>
              <a:rPr lang="en-US" sz="1000">
                <a:solidFill>
                  <a:schemeClr val="tx1">
                    <a:lumMod val="75000"/>
                    <a:lumOff val="25000"/>
                  </a:schemeClr>
                </a:solidFill>
                <a:latin typeface="Century Gothic" panose="020B0502020202020204" pitchFamily="34" charset="0"/>
              </a:rPr>
              <a:t>35           35.2         35.4          35.6         35.8           36     </a:t>
            </a:r>
          </a:p>
        </p:txBody>
      </p:sp>
      <p:sp>
        <p:nvSpPr>
          <p:cNvPr id="27" name="Rectangle 26">
            <a:extLst>
              <a:ext uri="{FF2B5EF4-FFF2-40B4-BE49-F238E27FC236}">
                <a16:creationId xmlns:a16="http://schemas.microsoft.com/office/drawing/2014/main" id="{237D744D-DBFE-452E-8E34-E7B8A31BFE2F}"/>
              </a:ext>
            </a:extLst>
          </p:cNvPr>
          <p:cNvSpPr/>
          <p:nvPr/>
        </p:nvSpPr>
        <p:spPr>
          <a:xfrm>
            <a:off x="935059" y="1881846"/>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D8026E4E-8722-92F4-832F-FAECCEA7BCB1}"/>
              </a:ext>
            </a:extLst>
          </p:cNvPr>
          <p:cNvSpPr txBox="1"/>
          <p:nvPr/>
        </p:nvSpPr>
        <p:spPr>
          <a:xfrm>
            <a:off x="963109" y="1800225"/>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2019-06-12 – ML vs Calibration Equation</a:t>
            </a:r>
          </a:p>
        </p:txBody>
      </p:sp>
      <p:sp>
        <p:nvSpPr>
          <p:cNvPr id="29" name="Rectangle 28">
            <a:extLst>
              <a:ext uri="{FF2B5EF4-FFF2-40B4-BE49-F238E27FC236}">
                <a16:creationId xmlns:a16="http://schemas.microsoft.com/office/drawing/2014/main" id="{952D99B5-A01F-321B-264B-708501030881}"/>
              </a:ext>
            </a:extLst>
          </p:cNvPr>
          <p:cNvSpPr/>
          <p:nvPr/>
        </p:nvSpPr>
        <p:spPr>
          <a:xfrm>
            <a:off x="5105065" y="1881845"/>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A7EF4BE8-B4B4-250A-2170-14C8B0506981}"/>
              </a:ext>
            </a:extLst>
          </p:cNvPr>
          <p:cNvSpPr txBox="1"/>
          <p:nvPr/>
        </p:nvSpPr>
        <p:spPr>
          <a:xfrm>
            <a:off x="4986167" y="1800225"/>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2019-05-06 – ML vs Calibration Equation</a:t>
            </a:r>
          </a:p>
        </p:txBody>
      </p:sp>
      <p:sp>
        <p:nvSpPr>
          <p:cNvPr id="31" name="Rectangle 30">
            <a:extLst>
              <a:ext uri="{FF2B5EF4-FFF2-40B4-BE49-F238E27FC236}">
                <a16:creationId xmlns:a16="http://schemas.microsoft.com/office/drawing/2014/main" id="{ADC9E484-DDFC-6A9F-8750-9514C6A80AC8}"/>
              </a:ext>
            </a:extLst>
          </p:cNvPr>
          <p:cNvSpPr/>
          <p:nvPr/>
        </p:nvSpPr>
        <p:spPr>
          <a:xfrm>
            <a:off x="9132919" y="1880383"/>
            <a:ext cx="2794561" cy="3411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B821E32C-527F-3952-2392-B8452A99CBE6}"/>
              </a:ext>
            </a:extLst>
          </p:cNvPr>
          <p:cNvSpPr txBox="1"/>
          <p:nvPr/>
        </p:nvSpPr>
        <p:spPr>
          <a:xfrm>
            <a:off x="9014021" y="1798763"/>
            <a:ext cx="2645682" cy="461665"/>
          </a:xfrm>
          <a:prstGeom prst="rect">
            <a:avLst/>
          </a:prstGeom>
          <a:noFill/>
        </p:spPr>
        <p:txBody>
          <a:bodyPr wrap="square" rtlCol="0">
            <a:spAutoFit/>
          </a:bodyPr>
          <a:lstStyle/>
          <a:p>
            <a:pPr algn="ctr"/>
            <a:r>
              <a:rPr lang="en-US" sz="1200" b="1">
                <a:solidFill>
                  <a:schemeClr val="tx1">
                    <a:lumMod val="75000"/>
                    <a:lumOff val="25000"/>
                  </a:schemeClr>
                </a:solidFill>
                <a:latin typeface="Century Gothic" panose="020B0502020202020204" pitchFamily="34" charset="0"/>
              </a:rPr>
              <a:t>Day: 2019-06-06 – ML vs Calibration Equation</a:t>
            </a:r>
          </a:p>
        </p:txBody>
      </p:sp>
      <p:grpSp>
        <p:nvGrpSpPr>
          <p:cNvPr id="33" name="Group 32">
            <a:extLst>
              <a:ext uri="{FF2B5EF4-FFF2-40B4-BE49-F238E27FC236}">
                <a16:creationId xmlns:a16="http://schemas.microsoft.com/office/drawing/2014/main" id="{3997931A-7455-CD9B-11BF-5B3E3A7260E6}"/>
              </a:ext>
            </a:extLst>
          </p:cNvPr>
          <p:cNvGrpSpPr/>
          <p:nvPr/>
        </p:nvGrpSpPr>
        <p:grpSpPr>
          <a:xfrm>
            <a:off x="4924217" y="5732106"/>
            <a:ext cx="4276019" cy="843473"/>
            <a:chOff x="1502107" y="5758802"/>
            <a:chExt cx="4276019" cy="843473"/>
          </a:xfrm>
        </p:grpSpPr>
        <p:sp>
          <p:nvSpPr>
            <p:cNvPr id="34" name="Cross 33">
              <a:extLst>
                <a:ext uri="{FF2B5EF4-FFF2-40B4-BE49-F238E27FC236}">
                  <a16:creationId xmlns:a16="http://schemas.microsoft.com/office/drawing/2014/main" id="{19D4C7D2-AE7D-33FE-80E4-2D9FD9287698}"/>
                </a:ext>
              </a:extLst>
            </p:cNvPr>
            <p:cNvSpPr/>
            <p:nvPr/>
          </p:nvSpPr>
          <p:spPr>
            <a:xfrm>
              <a:off x="1502107" y="6388347"/>
              <a:ext cx="207780" cy="207780"/>
            </a:xfrm>
            <a:prstGeom prst="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ED172EB3-5149-5518-A761-5D56D54EE3F5}"/>
                </a:ext>
              </a:extLst>
            </p:cNvPr>
            <p:cNvSpPr txBox="1"/>
            <p:nvPr/>
          </p:nvSpPr>
          <p:spPr>
            <a:xfrm>
              <a:off x="1679179" y="6340665"/>
              <a:ext cx="4098947" cy="261610"/>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USGS Station (Point of Observed Data)</a:t>
              </a:r>
            </a:p>
          </p:txBody>
        </p:sp>
        <p:sp>
          <p:nvSpPr>
            <p:cNvPr id="36" name="TextBox 35">
              <a:extLst>
                <a:ext uri="{FF2B5EF4-FFF2-40B4-BE49-F238E27FC236}">
                  <a16:creationId xmlns:a16="http://schemas.microsoft.com/office/drawing/2014/main" id="{46C3A10B-EDA3-A10D-F7DB-39C984B13870}"/>
                </a:ext>
              </a:extLst>
            </p:cNvPr>
            <p:cNvSpPr txBox="1"/>
            <p:nvPr/>
          </p:nvSpPr>
          <p:spPr>
            <a:xfrm>
              <a:off x="1679179" y="6056856"/>
              <a:ext cx="3923930" cy="261610"/>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Calibration Equation Prediction</a:t>
              </a:r>
            </a:p>
          </p:txBody>
        </p:sp>
        <p:sp>
          <p:nvSpPr>
            <p:cNvPr id="37" name="TextBox 36">
              <a:extLst>
                <a:ext uri="{FF2B5EF4-FFF2-40B4-BE49-F238E27FC236}">
                  <a16:creationId xmlns:a16="http://schemas.microsoft.com/office/drawing/2014/main" id="{987D36BC-34FC-5DAB-2264-91E24B65B22F}"/>
                </a:ext>
              </a:extLst>
            </p:cNvPr>
            <p:cNvSpPr txBox="1"/>
            <p:nvPr/>
          </p:nvSpPr>
          <p:spPr>
            <a:xfrm>
              <a:off x="1709887" y="5758802"/>
              <a:ext cx="3923930" cy="261610"/>
            </a:xfrm>
            <a:prstGeom prst="rect">
              <a:avLst/>
            </a:prstGeom>
            <a:noFill/>
          </p:spPr>
          <p:txBody>
            <a:bodyPr wrap="square" rtlCol="0">
              <a:spAutoFit/>
            </a:bodyPr>
            <a:lstStyle/>
            <a:p>
              <a:r>
                <a:rPr lang="en-US" sz="1100">
                  <a:solidFill>
                    <a:schemeClr val="tx1">
                      <a:lumMod val="75000"/>
                      <a:lumOff val="25000"/>
                    </a:schemeClr>
                  </a:solidFill>
                  <a:latin typeface="Century Gothic" panose="020B0502020202020204" pitchFamily="34" charset="0"/>
                </a:rPr>
                <a:t>Machine Learning Prediction</a:t>
              </a:r>
            </a:p>
          </p:txBody>
        </p:sp>
        <p:cxnSp>
          <p:nvCxnSpPr>
            <p:cNvPr id="38" name="Straight Connector 37">
              <a:extLst>
                <a:ext uri="{FF2B5EF4-FFF2-40B4-BE49-F238E27FC236}">
                  <a16:creationId xmlns:a16="http://schemas.microsoft.com/office/drawing/2014/main" id="{25413E97-9A89-51A6-EFFE-7B91681CFBA4}"/>
                </a:ext>
              </a:extLst>
            </p:cNvPr>
            <p:cNvCxnSpPr>
              <a:cxnSpLocks/>
            </p:cNvCxnSpPr>
            <p:nvPr/>
          </p:nvCxnSpPr>
          <p:spPr>
            <a:xfrm>
              <a:off x="1507396" y="5898148"/>
              <a:ext cx="167906" cy="0"/>
            </a:xfrm>
            <a:prstGeom prst="line">
              <a:avLst/>
            </a:prstGeom>
            <a:ln w="38100">
              <a:solidFill>
                <a:srgbClr val="BB9F06"/>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3DB8543-F18E-FA0F-CEC0-45F4C83AEE06}"/>
                </a:ext>
              </a:extLst>
            </p:cNvPr>
            <p:cNvCxnSpPr>
              <a:cxnSpLocks/>
            </p:cNvCxnSpPr>
            <p:nvPr/>
          </p:nvCxnSpPr>
          <p:spPr>
            <a:xfrm>
              <a:off x="1502107" y="6206777"/>
              <a:ext cx="167906" cy="0"/>
            </a:xfrm>
            <a:prstGeom prst="line">
              <a:avLst/>
            </a:prstGeom>
            <a:ln w="38100">
              <a:solidFill>
                <a:srgbClr val="02525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032678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50E59263-8CFF-F06A-23F6-53D7A3EEB72B}"/>
              </a:ext>
            </a:extLst>
          </p:cNvPr>
          <p:cNvGrpSpPr/>
          <p:nvPr/>
        </p:nvGrpSpPr>
        <p:grpSpPr>
          <a:xfrm>
            <a:off x="828813" y="1322142"/>
            <a:ext cx="3201534" cy="4027372"/>
            <a:chOff x="1286014" y="949160"/>
            <a:chExt cx="3201534" cy="4027372"/>
          </a:xfrm>
        </p:grpSpPr>
        <p:pic>
          <p:nvPicPr>
            <p:cNvPr id="7" name="Picture 13" descr="Map&#10;&#10;Description automatically generated">
              <a:extLst>
                <a:ext uri="{FF2B5EF4-FFF2-40B4-BE49-F238E27FC236}">
                  <a16:creationId xmlns:a16="http://schemas.microsoft.com/office/drawing/2014/main" id="{68FDF281-7EB7-5957-A7DD-B4CDA4D47825}"/>
                </a:ext>
              </a:extLst>
            </p:cNvPr>
            <p:cNvPicPr>
              <a:picLocks noChangeAspect="1"/>
            </p:cNvPicPr>
            <p:nvPr/>
          </p:nvPicPr>
          <p:blipFill rotWithShape="1">
            <a:blip r:embed="rId4"/>
            <a:srcRect l="6103" t="8806" r="44660" b="3327"/>
            <a:stretch/>
          </p:blipFill>
          <p:spPr>
            <a:xfrm>
              <a:off x="1286014" y="949160"/>
              <a:ext cx="3201534" cy="4027372"/>
            </a:xfrm>
            <a:prstGeom prst="rect">
              <a:avLst/>
            </a:prstGeom>
          </p:spPr>
        </p:pic>
        <p:sp>
          <p:nvSpPr>
            <p:cNvPr id="9" name="TextBox 8">
              <a:extLst>
                <a:ext uri="{FF2B5EF4-FFF2-40B4-BE49-F238E27FC236}">
                  <a16:creationId xmlns:a16="http://schemas.microsoft.com/office/drawing/2014/main" id="{E76AEB1E-C45F-9E5B-F890-952FD98B29B4}"/>
                </a:ext>
              </a:extLst>
            </p:cNvPr>
            <p:cNvSpPr txBox="1"/>
            <p:nvPr/>
          </p:nvSpPr>
          <p:spPr>
            <a:xfrm>
              <a:off x="3296316" y="4493193"/>
              <a:ext cx="901349" cy="215444"/>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chemeClr val="tx1">
                      <a:lumMod val="75000"/>
                      <a:lumOff val="25000"/>
                    </a:schemeClr>
                  </a:solidFill>
                  <a:latin typeface="Century Gothic"/>
                  <a:cs typeface="Calibri"/>
                </a:rPr>
                <a:t>0           5km </a:t>
              </a:r>
              <a:endParaRPr lang="en-US" sz="800">
                <a:solidFill>
                  <a:schemeClr val="tx1">
                    <a:lumMod val="75000"/>
                    <a:lumOff val="25000"/>
                  </a:schemeClr>
                </a:solidFill>
                <a:latin typeface="Century Gothic"/>
              </a:endParaRPr>
            </a:p>
          </p:txBody>
        </p:sp>
        <p:pic>
          <p:nvPicPr>
            <p:cNvPr id="19" name="Picture 48">
              <a:extLst>
                <a:ext uri="{FF2B5EF4-FFF2-40B4-BE49-F238E27FC236}">
                  <a16:creationId xmlns:a16="http://schemas.microsoft.com/office/drawing/2014/main" id="{25FA4797-BACF-A884-BF9F-8D75AF53B0E9}"/>
                </a:ext>
              </a:extLst>
            </p:cNvPr>
            <p:cNvPicPr>
              <a:picLocks noChangeAspect="1"/>
            </p:cNvPicPr>
            <p:nvPr/>
          </p:nvPicPr>
          <p:blipFill>
            <a:blip r:embed="rId5"/>
            <a:stretch>
              <a:fillRect/>
            </a:stretch>
          </p:blipFill>
          <p:spPr>
            <a:xfrm>
              <a:off x="3388893" y="4661290"/>
              <a:ext cx="578572" cy="147145"/>
            </a:xfrm>
            <a:prstGeom prst="rect">
              <a:avLst/>
            </a:prstGeom>
          </p:spPr>
        </p:pic>
      </p:grpSp>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pic>
        <p:nvPicPr>
          <p:cNvPr id="11" name="Picture 9" descr="A picture containing arrow&#10;&#10;Description automatically generated">
            <a:extLst>
              <a:ext uri="{FF2B5EF4-FFF2-40B4-BE49-F238E27FC236}">
                <a16:creationId xmlns:a16="http://schemas.microsoft.com/office/drawing/2014/main" id="{535CEC72-F54A-6865-2116-BF42AD87252B}"/>
              </a:ext>
            </a:extLst>
          </p:cNvPr>
          <p:cNvPicPr>
            <a:picLocks noChangeAspect="1"/>
          </p:cNvPicPr>
          <p:nvPr/>
        </p:nvPicPr>
        <p:blipFill>
          <a:blip r:embed="rId6"/>
          <a:stretch>
            <a:fillRect/>
          </a:stretch>
        </p:blipFill>
        <p:spPr>
          <a:xfrm>
            <a:off x="3576381" y="4844017"/>
            <a:ext cx="250825" cy="398992"/>
          </a:xfrm>
          <a:prstGeom prst="rect">
            <a:avLst/>
          </a:prstGeom>
        </p:spPr>
      </p:pic>
      <p:grpSp>
        <p:nvGrpSpPr>
          <p:cNvPr id="21" name="Group 20">
            <a:extLst>
              <a:ext uri="{FF2B5EF4-FFF2-40B4-BE49-F238E27FC236}">
                <a16:creationId xmlns:a16="http://schemas.microsoft.com/office/drawing/2014/main" id="{ABC7D76A-693F-6D70-B0F4-828F9A6CFF5E}"/>
              </a:ext>
            </a:extLst>
          </p:cNvPr>
          <p:cNvGrpSpPr/>
          <p:nvPr/>
        </p:nvGrpSpPr>
        <p:grpSpPr>
          <a:xfrm>
            <a:off x="139304" y="3335828"/>
            <a:ext cx="1379017" cy="1073778"/>
            <a:chOff x="405000" y="2660760"/>
            <a:chExt cx="1379017" cy="1073778"/>
          </a:xfrm>
        </p:grpSpPr>
        <p:pic>
          <p:nvPicPr>
            <p:cNvPr id="13" name="Picture 18" descr="Map&#10;&#10;Description automatically generated">
              <a:extLst>
                <a:ext uri="{FF2B5EF4-FFF2-40B4-BE49-F238E27FC236}">
                  <a16:creationId xmlns:a16="http://schemas.microsoft.com/office/drawing/2014/main" id="{7A73718C-C749-5E92-1715-248661A97224}"/>
                </a:ext>
              </a:extLst>
            </p:cNvPr>
            <p:cNvPicPr>
              <a:picLocks noChangeAspect="1"/>
            </p:cNvPicPr>
            <p:nvPr/>
          </p:nvPicPr>
          <p:blipFill rotWithShape="1">
            <a:blip r:embed="rId4"/>
            <a:srcRect l="58524" t="32755" r="27189" b="50759"/>
            <a:stretch/>
          </p:blipFill>
          <p:spPr>
            <a:xfrm>
              <a:off x="405000" y="2869756"/>
              <a:ext cx="1365096" cy="860059"/>
            </a:xfrm>
            <a:prstGeom prst="rect">
              <a:avLst/>
            </a:prstGeom>
          </p:spPr>
        </p:pic>
        <p:sp>
          <p:nvSpPr>
            <p:cNvPr id="17" name="TextBox 16">
              <a:extLst>
                <a:ext uri="{FF2B5EF4-FFF2-40B4-BE49-F238E27FC236}">
                  <a16:creationId xmlns:a16="http://schemas.microsoft.com/office/drawing/2014/main" id="{E8B01EA0-D5DA-03A1-BC1A-A3E9A7A123A6}"/>
                </a:ext>
              </a:extLst>
            </p:cNvPr>
            <p:cNvSpPr txBox="1"/>
            <p:nvPr/>
          </p:nvSpPr>
          <p:spPr>
            <a:xfrm>
              <a:off x="414965" y="2660760"/>
              <a:ext cx="1365276"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chemeClr val="tx1">
                      <a:lumMod val="75000"/>
                      <a:lumOff val="25000"/>
                    </a:schemeClr>
                  </a:solidFill>
                  <a:latin typeface="Century Gothic"/>
                  <a:cs typeface="Calibri"/>
                </a:rPr>
                <a:t>Soil flow (mm)</a:t>
              </a:r>
              <a:endParaRPr lang="en-US" sz="900">
                <a:solidFill>
                  <a:schemeClr val="tx1">
                    <a:lumMod val="75000"/>
                    <a:lumOff val="25000"/>
                  </a:schemeClr>
                </a:solidFill>
                <a:latin typeface="Century Gothic"/>
              </a:endParaRPr>
            </a:p>
          </p:txBody>
        </p:sp>
        <p:sp>
          <p:nvSpPr>
            <p:cNvPr id="15" name="TextBox 14">
              <a:extLst>
                <a:ext uri="{FF2B5EF4-FFF2-40B4-BE49-F238E27FC236}">
                  <a16:creationId xmlns:a16="http://schemas.microsoft.com/office/drawing/2014/main" id="{9F65150A-B2A4-F13E-C6C4-599B5C0AE7CE}"/>
                </a:ext>
              </a:extLst>
            </p:cNvPr>
            <p:cNvSpPr txBox="1"/>
            <p:nvPr/>
          </p:nvSpPr>
          <p:spPr>
            <a:xfrm>
              <a:off x="788012" y="2834292"/>
              <a:ext cx="996005" cy="900246"/>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50">
                  <a:solidFill>
                    <a:schemeClr val="tx1">
                      <a:lumMod val="75000"/>
                      <a:lumOff val="25000"/>
                    </a:schemeClr>
                  </a:solidFill>
                  <a:latin typeface="Century Gothic"/>
                </a:rPr>
                <a:t>0.0 - 9.2</a:t>
              </a:r>
            </a:p>
            <a:p>
              <a:r>
                <a:rPr lang="en-US" sz="1050">
                  <a:solidFill>
                    <a:schemeClr val="tx1">
                      <a:lumMod val="75000"/>
                      <a:lumOff val="25000"/>
                    </a:schemeClr>
                  </a:solidFill>
                  <a:latin typeface="Century Gothic"/>
                </a:rPr>
                <a:t>9.2 - 35.7</a:t>
              </a:r>
            </a:p>
            <a:p>
              <a:r>
                <a:rPr lang="en-US" sz="1050">
                  <a:solidFill>
                    <a:schemeClr val="tx1">
                      <a:lumMod val="75000"/>
                      <a:lumOff val="25000"/>
                    </a:schemeClr>
                  </a:solidFill>
                  <a:latin typeface="Century Gothic"/>
                </a:rPr>
                <a:t>35.7 - 88.9</a:t>
              </a:r>
            </a:p>
            <a:p>
              <a:r>
                <a:rPr lang="en-US" sz="1050">
                  <a:solidFill>
                    <a:schemeClr val="tx1">
                      <a:lumMod val="75000"/>
                      <a:lumOff val="25000"/>
                    </a:schemeClr>
                  </a:solidFill>
                  <a:latin typeface="Century Gothic"/>
                </a:rPr>
                <a:t>88.9 - 274.1</a:t>
              </a:r>
            </a:p>
            <a:p>
              <a:r>
                <a:rPr lang="en-US" sz="1050">
                  <a:solidFill>
                    <a:schemeClr val="tx1">
                      <a:lumMod val="75000"/>
                      <a:lumOff val="25000"/>
                    </a:schemeClr>
                  </a:solidFill>
                  <a:latin typeface="Century Gothic"/>
                </a:rPr>
                <a:t>274.1 - 690.0</a:t>
              </a:r>
            </a:p>
          </p:txBody>
        </p:sp>
      </p:grpSp>
      <p:sp>
        <p:nvSpPr>
          <p:cNvPr id="16" name="Title 1">
            <a:extLst>
              <a:ext uri="{FF2B5EF4-FFF2-40B4-BE49-F238E27FC236}">
                <a16:creationId xmlns:a16="http://schemas.microsoft.com/office/drawing/2014/main" id="{C59A6AAE-18EC-85FE-FBA3-CAFF7537A6C5}"/>
              </a:ext>
            </a:extLst>
          </p:cNvPr>
          <p:cNvSpPr txBox="1">
            <a:spLocks/>
          </p:cNvSpPr>
          <p:nvPr/>
        </p:nvSpPr>
        <p:spPr>
          <a:xfrm>
            <a:off x="4030348" y="641680"/>
            <a:ext cx="5444210" cy="1958348"/>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2800" b="1">
                <a:solidFill>
                  <a:srgbClr val="BB9F06"/>
                </a:solidFill>
                <a:latin typeface="Century Gothic"/>
                <a:cs typeface="Calibri"/>
              </a:rPr>
              <a:t>SWAT+</a:t>
            </a:r>
            <a:endParaRPr lang="en-US" sz="2800">
              <a:solidFill>
                <a:srgbClr val="3B3838"/>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The model provides </a:t>
            </a:r>
            <a:r>
              <a:rPr lang="en-US" sz="2000" b="1">
                <a:solidFill>
                  <a:srgbClr val="E9806E"/>
                </a:solidFill>
                <a:latin typeface="Century Gothic"/>
                <a:cs typeface="Calibri Light"/>
              </a:rPr>
              <a:t>high resolution analysis</a:t>
            </a:r>
            <a:r>
              <a:rPr lang="en-US" sz="2000">
                <a:solidFill>
                  <a:schemeClr val="tx1">
                    <a:lumMod val="75000"/>
                    <a:lumOff val="25000"/>
                  </a:schemeClr>
                </a:solidFill>
                <a:latin typeface="Century Gothic"/>
                <a:cs typeface="Calibri Light"/>
              </a:rPr>
              <a:t> with limited gauge data</a:t>
            </a: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Visualizes </a:t>
            </a:r>
            <a:r>
              <a:rPr lang="en-US" sz="2000" b="1">
                <a:solidFill>
                  <a:srgbClr val="E9806E"/>
                </a:solidFill>
                <a:latin typeface="Century Gothic"/>
                <a:cs typeface="Calibri Light"/>
              </a:rPr>
              <a:t>sediment flow </a:t>
            </a:r>
            <a:r>
              <a:rPr lang="en-US" sz="2000">
                <a:solidFill>
                  <a:schemeClr val="tx1">
                    <a:lumMod val="75000"/>
                    <a:lumOff val="25000"/>
                  </a:schemeClr>
                </a:solidFill>
                <a:latin typeface="Century Gothic"/>
                <a:cs typeface="Calibri Light"/>
              </a:rPr>
              <a:t>and identifies specific regions of issue</a:t>
            </a: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Lack of sufficient observed data resulted in model uncertainties</a:t>
            </a:r>
          </a:p>
        </p:txBody>
      </p:sp>
      <p:sp>
        <p:nvSpPr>
          <p:cNvPr id="5" name="Title 1">
            <a:extLst>
              <a:ext uri="{FF2B5EF4-FFF2-40B4-BE49-F238E27FC236}">
                <a16:creationId xmlns:a16="http://schemas.microsoft.com/office/drawing/2014/main" id="{A969A3F2-336C-E719-F766-F3ECD241D286}"/>
              </a:ext>
            </a:extLst>
          </p:cNvPr>
          <p:cNvSpPr txBox="1">
            <a:spLocks/>
          </p:cNvSpPr>
          <p:nvPr/>
        </p:nvSpPr>
        <p:spPr>
          <a:xfrm>
            <a:off x="4030348" y="3338062"/>
            <a:ext cx="5444210" cy="2265947"/>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spcBef>
                <a:spcPts val="1000"/>
              </a:spcBef>
              <a:buClr>
                <a:srgbClr val="4DAEB3"/>
              </a:buClr>
            </a:pPr>
            <a:r>
              <a:rPr lang="en-US" sz="2800" b="1">
                <a:solidFill>
                  <a:srgbClr val="BB9F06"/>
                </a:solidFill>
                <a:latin typeface="Century Gothic"/>
                <a:cs typeface="Calibri"/>
              </a:rPr>
              <a:t>Sediment RS</a:t>
            </a:r>
            <a:endParaRPr lang="en-US" sz="2800">
              <a:solidFill>
                <a:schemeClr val="tx1">
                  <a:lumMod val="75000"/>
                  <a:lumOff val="25000"/>
                </a:schemeClr>
              </a:solidFill>
              <a:latin typeface="Century Gothic"/>
              <a:cs typeface="Calibri Light"/>
            </a:endParaRP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Remote sensing provides </a:t>
            </a:r>
            <a:r>
              <a:rPr lang="en-US" sz="2000" b="1">
                <a:solidFill>
                  <a:srgbClr val="E9806E"/>
                </a:solidFill>
                <a:latin typeface="Century Gothic"/>
                <a:cs typeface="Calibri Light"/>
              </a:rPr>
              <a:t>reliable spatial turbidity measurements </a:t>
            </a:r>
            <a:r>
              <a:rPr lang="en-US" sz="2000">
                <a:solidFill>
                  <a:schemeClr val="tx1">
                    <a:lumMod val="75000"/>
                    <a:lumOff val="25000"/>
                  </a:schemeClr>
                </a:solidFill>
                <a:latin typeface="Century Gothic"/>
                <a:cs typeface="Calibri Light"/>
              </a:rPr>
              <a:t>for the Shoshone River</a:t>
            </a:r>
          </a:p>
          <a:p>
            <a:pPr marL="285750" indent="-285750">
              <a:spcBef>
                <a:spcPts val="1000"/>
              </a:spcBef>
              <a:buClr>
                <a:srgbClr val="4DAEB3"/>
              </a:buClr>
              <a:buFont typeface="Arial" panose="020B0604020202020204" pitchFamily="34" charset="0"/>
              <a:buChar char="•"/>
            </a:pPr>
            <a:r>
              <a:rPr lang="en-US" sz="2000" b="1">
                <a:solidFill>
                  <a:srgbClr val="E9806E"/>
                </a:solidFill>
                <a:latin typeface="Century Gothic"/>
                <a:cs typeface="Calibri Light"/>
              </a:rPr>
              <a:t>Penney Gulch,</a:t>
            </a:r>
            <a:r>
              <a:rPr lang="en-US" sz="2000">
                <a:solidFill>
                  <a:srgbClr val="E9806E"/>
                </a:solidFill>
                <a:latin typeface="Century Gothic"/>
                <a:cs typeface="Calibri Light"/>
              </a:rPr>
              <a:t> </a:t>
            </a:r>
            <a:r>
              <a:rPr lang="en-US" sz="2000" b="1">
                <a:solidFill>
                  <a:srgbClr val="E9806E"/>
                </a:solidFill>
                <a:latin typeface="Century Gothic"/>
                <a:cs typeface="Calibri Light"/>
              </a:rPr>
              <a:t>Sulphur Creek </a:t>
            </a:r>
            <a:r>
              <a:rPr lang="en-US" sz="2000">
                <a:solidFill>
                  <a:schemeClr val="tx1">
                    <a:lumMod val="75000"/>
                    <a:lumOff val="25000"/>
                  </a:schemeClr>
                </a:solidFill>
                <a:latin typeface="Century Gothic"/>
                <a:cs typeface="Calibri Light"/>
              </a:rPr>
              <a:t>and </a:t>
            </a:r>
            <a:r>
              <a:rPr lang="en-US" sz="2000" b="1">
                <a:solidFill>
                  <a:srgbClr val="E9806E"/>
                </a:solidFill>
                <a:latin typeface="Century Gothic"/>
                <a:cs typeface="Calibri Light"/>
              </a:rPr>
              <a:t>Dry Creek </a:t>
            </a:r>
            <a:r>
              <a:rPr lang="en-US" sz="2000">
                <a:solidFill>
                  <a:schemeClr val="tx1">
                    <a:lumMod val="75000"/>
                    <a:lumOff val="25000"/>
                  </a:schemeClr>
                </a:solidFill>
                <a:latin typeface="Century Gothic"/>
                <a:cs typeface="Calibri Light"/>
              </a:rPr>
              <a:t>had the largest plumes</a:t>
            </a:r>
          </a:p>
          <a:p>
            <a:pPr marL="285750" indent="-285750">
              <a:spcBef>
                <a:spcPts val="1000"/>
              </a:spcBef>
              <a:buClr>
                <a:srgbClr val="4DAEB3"/>
              </a:buClr>
              <a:buFont typeface="Arial" panose="020B0604020202020204" pitchFamily="34" charset="0"/>
              <a:buChar char="•"/>
            </a:pPr>
            <a:r>
              <a:rPr lang="en-US" sz="2000">
                <a:solidFill>
                  <a:schemeClr val="tx1">
                    <a:lumMod val="75000"/>
                    <a:lumOff val="25000"/>
                  </a:schemeClr>
                </a:solidFill>
                <a:latin typeface="Century Gothic"/>
                <a:cs typeface="Calibri Light"/>
              </a:rPr>
              <a:t>Both machine learning and Calibration perform well but </a:t>
            </a:r>
            <a:r>
              <a:rPr lang="en-US" sz="2000" b="1">
                <a:solidFill>
                  <a:srgbClr val="E9806E"/>
                </a:solidFill>
                <a:latin typeface="Century Gothic"/>
                <a:cs typeface="Calibri Light"/>
              </a:rPr>
              <a:t>ML perform slightly better than calibration</a:t>
            </a:r>
            <a:endParaRPr lang="en-US" sz="2000">
              <a:solidFill>
                <a:srgbClr val="E9806E"/>
              </a:solidFill>
              <a:latin typeface="Century Gothic"/>
              <a:cs typeface="Calibri Light"/>
            </a:endParaRPr>
          </a:p>
        </p:txBody>
      </p:sp>
      <p:pic>
        <p:nvPicPr>
          <p:cNvPr id="6" name="Picture 4">
            <a:extLst>
              <a:ext uri="{FF2B5EF4-FFF2-40B4-BE49-F238E27FC236}">
                <a16:creationId xmlns:a16="http://schemas.microsoft.com/office/drawing/2014/main" id="{805C9F74-298F-ADCD-FC35-7174B1549C16}"/>
              </a:ext>
            </a:extLst>
          </p:cNvPr>
          <p:cNvPicPr>
            <a:picLocks noChangeAspect="1"/>
          </p:cNvPicPr>
          <p:nvPr/>
        </p:nvPicPr>
        <p:blipFill>
          <a:blip r:embed="rId7"/>
          <a:stretch>
            <a:fillRect/>
          </a:stretch>
        </p:blipFill>
        <p:spPr>
          <a:xfrm>
            <a:off x="9501017" y="323265"/>
            <a:ext cx="2535975" cy="4872457"/>
          </a:xfrm>
          <a:prstGeom prst="rect">
            <a:avLst/>
          </a:prstGeom>
        </p:spPr>
      </p:pic>
      <p:pic>
        <p:nvPicPr>
          <p:cNvPr id="8" name="Picture 9" descr="A picture containing arrow&#10;&#10;Description automatically generated">
            <a:extLst>
              <a:ext uri="{FF2B5EF4-FFF2-40B4-BE49-F238E27FC236}">
                <a16:creationId xmlns:a16="http://schemas.microsoft.com/office/drawing/2014/main" id="{F90EACD4-DCFB-333A-DE9D-7B2EC0802681}"/>
              </a:ext>
            </a:extLst>
          </p:cNvPr>
          <p:cNvPicPr>
            <a:picLocks noChangeAspect="1"/>
          </p:cNvPicPr>
          <p:nvPr/>
        </p:nvPicPr>
        <p:blipFill>
          <a:blip r:embed="rId6"/>
          <a:stretch>
            <a:fillRect/>
          </a:stretch>
        </p:blipFill>
        <p:spPr>
          <a:xfrm>
            <a:off x="11772369" y="4808435"/>
            <a:ext cx="250825" cy="398992"/>
          </a:xfrm>
          <a:prstGeom prst="rect">
            <a:avLst/>
          </a:prstGeom>
        </p:spPr>
      </p:pic>
    </p:spTree>
    <p:extLst>
      <p:ext uri="{BB962C8B-B14F-4D97-AF65-F5344CB8AC3E}">
        <p14:creationId xmlns:p14="http://schemas.microsoft.com/office/powerpoint/2010/main" val="2598324146"/>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SATELLITES</a:t>
            </a:r>
            <a:endParaRPr lang="en-US"/>
          </a:p>
        </p:txBody>
      </p:sp>
      <p:sp>
        <p:nvSpPr>
          <p:cNvPr id="2" name="Rectangle 1">
            <a:extLst>
              <a:ext uri="{FF2B5EF4-FFF2-40B4-BE49-F238E27FC236}">
                <a16:creationId xmlns:a16="http://schemas.microsoft.com/office/drawing/2014/main" id="{176F5963-3FC7-F440-753F-F297BEE126ED}"/>
              </a:ext>
            </a:extLst>
          </p:cNvPr>
          <p:cNvSpPr/>
          <p:nvPr/>
        </p:nvSpPr>
        <p:spPr>
          <a:xfrm>
            <a:off x="513976" y="1095225"/>
            <a:ext cx="3041463" cy="52322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Bef>
                <a:spcPts val="0"/>
              </a:spcBef>
              <a:spcAft>
                <a:spcPts val="600"/>
              </a:spcAft>
              <a:buClr>
                <a:srgbClr val="4DAEB3"/>
              </a:buClr>
            </a:pPr>
            <a:r>
              <a:rPr lang="en-US" sz="2800" b="1" err="1">
                <a:solidFill>
                  <a:srgbClr val="BB9F06"/>
                </a:solidFill>
                <a:latin typeface="Century Gothic"/>
              </a:rPr>
              <a:t>PlanetScope</a:t>
            </a:r>
            <a:endParaRPr lang="en-US" sz="2800">
              <a:solidFill>
                <a:srgbClr val="BB9F06"/>
              </a:solidFill>
              <a:cs typeface="Calibri"/>
            </a:endParaRPr>
          </a:p>
        </p:txBody>
      </p:sp>
      <p:sp>
        <p:nvSpPr>
          <p:cNvPr id="4" name="Text Placeholder 5">
            <a:extLst>
              <a:ext uri="{FF2B5EF4-FFF2-40B4-BE49-F238E27FC236}">
                <a16:creationId xmlns:a16="http://schemas.microsoft.com/office/drawing/2014/main" id="{408C0A36-C762-0681-A281-E4C104303366}"/>
              </a:ext>
            </a:extLst>
          </p:cNvPr>
          <p:cNvSpPr txBox="1">
            <a:spLocks/>
          </p:cNvSpPr>
          <p:nvPr/>
        </p:nvSpPr>
        <p:spPr>
          <a:xfrm>
            <a:off x="876105" y="1646871"/>
            <a:ext cx="3457770" cy="1212457"/>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rPr>
              <a:t>4 band (</a:t>
            </a:r>
            <a:r>
              <a:rPr lang="en-US" sz="1800" err="1">
                <a:solidFill>
                  <a:schemeClr val="tx1">
                    <a:lumMod val="75000"/>
                    <a:lumOff val="25000"/>
                  </a:schemeClr>
                </a:solidFill>
                <a:latin typeface="Century Gothic"/>
              </a:rPr>
              <a:t>RGBn</a:t>
            </a:r>
            <a:r>
              <a:rPr lang="en-US" sz="1800">
                <a:solidFill>
                  <a:schemeClr val="tx1">
                    <a:lumMod val="75000"/>
                    <a:lumOff val="25000"/>
                  </a:schemeClr>
                </a:solidFill>
                <a:latin typeface="Century Gothic"/>
              </a:rPr>
              <a:t>) imagery</a:t>
            </a:r>
            <a:endParaRPr lang="en-US">
              <a:solidFill>
                <a:schemeClr val="tx1">
                  <a:lumMod val="75000"/>
                  <a:lumOff val="25000"/>
                </a:schemeClr>
              </a:solidFill>
            </a:endParaRPr>
          </a:p>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cs typeface="Calibri"/>
              </a:rPr>
              <a:t>3m resolution</a:t>
            </a:r>
          </a:p>
          <a:p>
            <a:pPr marL="342900" indent="-342900">
              <a:lnSpc>
                <a:spcPct val="100000"/>
              </a:lnSpc>
              <a:spcBef>
                <a:spcPts val="0"/>
              </a:spcBef>
              <a:spcAft>
                <a:spcPts val="600"/>
              </a:spcAft>
              <a:buClr>
                <a:srgbClr val="4DAEB3"/>
              </a:buClr>
              <a:buFont typeface="Arial"/>
              <a:buChar char="•"/>
            </a:pPr>
            <a:r>
              <a:rPr lang="en-US" sz="1800">
                <a:solidFill>
                  <a:schemeClr val="tx1">
                    <a:lumMod val="75000"/>
                    <a:lumOff val="25000"/>
                  </a:schemeClr>
                </a:solidFill>
                <a:latin typeface="Century Gothic"/>
                <a:cs typeface="Calibri"/>
              </a:rPr>
              <a:t>Daily</a:t>
            </a:r>
          </a:p>
        </p:txBody>
      </p:sp>
      <p:sp>
        <p:nvSpPr>
          <p:cNvPr id="7" name="Rectangle 6">
            <a:extLst>
              <a:ext uri="{FF2B5EF4-FFF2-40B4-BE49-F238E27FC236}">
                <a16:creationId xmlns:a16="http://schemas.microsoft.com/office/drawing/2014/main" id="{C1381F0B-543D-15BD-E1A2-B16B1FFAFDC1}"/>
              </a:ext>
            </a:extLst>
          </p:cNvPr>
          <p:cNvSpPr/>
          <p:nvPr/>
        </p:nvSpPr>
        <p:spPr>
          <a:xfrm>
            <a:off x="6848842" y="1066800"/>
            <a:ext cx="3041463" cy="523220"/>
          </a:xfrm>
          <a:prstGeom prst="rect">
            <a:avLst/>
          </a:prstGeom>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spcAft>
                <a:spcPts val="600"/>
              </a:spcAft>
              <a:buClr>
                <a:srgbClr val="4DAEB3"/>
              </a:buClr>
            </a:pPr>
            <a:r>
              <a:rPr lang="en-US" sz="2800" b="1">
                <a:solidFill>
                  <a:srgbClr val="BB9F06"/>
                </a:solidFill>
                <a:latin typeface="Century Gothic"/>
              </a:rPr>
              <a:t>Suomi NPP</a:t>
            </a:r>
            <a:endParaRPr lang="en-US" sz="2800">
              <a:solidFill>
                <a:srgbClr val="BB9F06"/>
              </a:solidFill>
              <a:cs typeface="Calibri"/>
            </a:endParaRPr>
          </a:p>
        </p:txBody>
      </p:sp>
      <p:sp>
        <p:nvSpPr>
          <p:cNvPr id="8" name="Text Placeholder 5">
            <a:extLst>
              <a:ext uri="{FF2B5EF4-FFF2-40B4-BE49-F238E27FC236}">
                <a16:creationId xmlns:a16="http://schemas.microsoft.com/office/drawing/2014/main" id="{9D7347D3-D722-859F-8179-1E84B48F5CC6}"/>
              </a:ext>
            </a:extLst>
          </p:cNvPr>
          <p:cNvSpPr txBox="1">
            <a:spLocks/>
          </p:cNvSpPr>
          <p:nvPr/>
        </p:nvSpPr>
        <p:spPr>
          <a:xfrm>
            <a:off x="6985195" y="1590224"/>
            <a:ext cx="4178106" cy="1823938"/>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spcAft>
                <a:spcPts val="600"/>
              </a:spcAft>
              <a:buClr>
                <a:srgbClr val="4DAEB3"/>
              </a:buClr>
              <a:buFont typeface="Arial" panose="020B0604020202020204" pitchFamily="34" charset="0"/>
              <a:buChar char="•"/>
            </a:pPr>
            <a:r>
              <a:rPr lang="en-US">
                <a:solidFill>
                  <a:schemeClr val="tx1">
                    <a:lumMod val="75000"/>
                    <a:lumOff val="25000"/>
                  </a:schemeClr>
                </a:solidFill>
                <a:latin typeface="Century Gothic"/>
                <a:cs typeface="Calibri"/>
              </a:rPr>
              <a:t>Visible Infrared Imaging Radiometer Suite (VIIRS)</a:t>
            </a:r>
            <a:endParaRPr lang="en-US">
              <a:solidFill>
                <a:schemeClr val="tx1">
                  <a:lumMod val="75000"/>
                  <a:lumOff val="25000"/>
                </a:schemeClr>
              </a:solidFill>
              <a:cs typeface="Calibri" panose="020F0502020204030204"/>
            </a:endParaRPr>
          </a:p>
          <a:p>
            <a:pPr marL="285750" indent="-285750">
              <a:spcAft>
                <a:spcPts val="600"/>
              </a:spcAft>
              <a:buClr>
                <a:srgbClr val="4DAEB3"/>
              </a:buClr>
              <a:buFont typeface="Arial" panose="020B0604020202020204" pitchFamily="34" charset="0"/>
              <a:buChar char="•"/>
            </a:pPr>
            <a:r>
              <a:rPr lang="en-US">
                <a:solidFill>
                  <a:schemeClr val="tx1">
                    <a:lumMod val="75000"/>
                    <a:lumOff val="25000"/>
                  </a:schemeClr>
                </a:solidFill>
                <a:latin typeface="Century Gothic"/>
                <a:cs typeface="Calibri"/>
              </a:rPr>
              <a:t>375m resolution</a:t>
            </a:r>
          </a:p>
          <a:p>
            <a:pPr marL="285750" indent="-285750">
              <a:spcAft>
                <a:spcPts val="600"/>
              </a:spcAft>
              <a:buClr>
                <a:srgbClr val="4DAEB3"/>
              </a:buClr>
              <a:buFont typeface="Arial" panose="020B0604020202020204" pitchFamily="34" charset="0"/>
              <a:buChar char="•"/>
            </a:pPr>
            <a:r>
              <a:rPr lang="en-US">
                <a:solidFill>
                  <a:schemeClr val="tx1">
                    <a:lumMod val="75000"/>
                    <a:lumOff val="25000"/>
                  </a:schemeClr>
                </a:solidFill>
                <a:latin typeface="Century Gothic"/>
                <a:cs typeface="Calibri"/>
              </a:rPr>
              <a:t>Daily</a:t>
            </a:r>
          </a:p>
        </p:txBody>
      </p:sp>
      <p:pic>
        <p:nvPicPr>
          <p:cNvPr id="14" name="Picture 14">
            <a:extLst>
              <a:ext uri="{FF2B5EF4-FFF2-40B4-BE49-F238E27FC236}">
                <a16:creationId xmlns:a16="http://schemas.microsoft.com/office/drawing/2014/main" id="{58E0B6B7-61B8-D465-347B-F690DA006D2B}"/>
              </a:ext>
            </a:extLst>
          </p:cNvPr>
          <p:cNvPicPr>
            <a:picLocks noChangeAspect="1"/>
          </p:cNvPicPr>
          <p:nvPr/>
        </p:nvPicPr>
        <p:blipFill rotWithShape="1">
          <a:blip r:embed="rId3"/>
          <a:srcRect b="5602"/>
          <a:stretch/>
        </p:blipFill>
        <p:spPr>
          <a:xfrm>
            <a:off x="3058555" y="4128137"/>
            <a:ext cx="6074891" cy="2738707"/>
          </a:xfrm>
          <a:prstGeom prst="rect">
            <a:avLst/>
          </a:prstGeom>
          <a:ln>
            <a:noFill/>
          </a:ln>
          <a:effectLst>
            <a:outerShdw blurRad="292100" dist="139700" dir="2700000" algn="tl" rotWithShape="0">
              <a:srgbClr val="333333">
                <a:alpha val="65000"/>
              </a:srgbClr>
            </a:outerShdw>
          </a:effectLst>
        </p:spPr>
      </p:pic>
      <p:sp>
        <p:nvSpPr>
          <p:cNvPr id="9" name="TextBox 8">
            <a:extLst>
              <a:ext uri="{FF2B5EF4-FFF2-40B4-BE49-F238E27FC236}">
                <a16:creationId xmlns:a16="http://schemas.microsoft.com/office/drawing/2014/main" id="{F1FA0239-D90B-532C-4730-85DC81E5EA1D}"/>
              </a:ext>
            </a:extLst>
          </p:cNvPr>
          <p:cNvSpPr txBox="1"/>
          <p:nvPr/>
        </p:nvSpPr>
        <p:spPr>
          <a:xfrm>
            <a:off x="92618" y="6367109"/>
            <a:ext cx="2743200"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a:solidFill>
                  <a:schemeClr val="tx1">
                    <a:lumMod val="75000"/>
                    <a:lumOff val="25000"/>
                  </a:schemeClr>
                </a:solidFill>
                <a:latin typeface="Century Gothic"/>
              </a:rPr>
              <a:t>Image Credit: NASA, Planet Labs PBC</a:t>
            </a:r>
          </a:p>
        </p:txBody>
      </p:sp>
      <p:pic>
        <p:nvPicPr>
          <p:cNvPr id="6" name="Picture 6" descr="A picture containing light, satellite, dark&#10;&#10;Description automatically generated">
            <a:extLst>
              <a:ext uri="{FF2B5EF4-FFF2-40B4-BE49-F238E27FC236}">
                <a16:creationId xmlns:a16="http://schemas.microsoft.com/office/drawing/2014/main" id="{97A8FAD2-DD40-A3BB-40E6-99BD65AC10F6}"/>
              </a:ext>
            </a:extLst>
          </p:cNvPr>
          <p:cNvPicPr>
            <a:picLocks noChangeAspect="1"/>
          </p:cNvPicPr>
          <p:nvPr/>
        </p:nvPicPr>
        <p:blipFill>
          <a:blip r:embed="rId4"/>
          <a:stretch>
            <a:fillRect/>
          </a:stretch>
        </p:blipFill>
        <p:spPr>
          <a:xfrm rot="1860000">
            <a:off x="7433410" y="2840387"/>
            <a:ext cx="2743200" cy="1699200"/>
          </a:xfrm>
          <a:prstGeom prst="rect">
            <a:avLst/>
          </a:prstGeom>
        </p:spPr>
      </p:pic>
      <p:pic>
        <p:nvPicPr>
          <p:cNvPr id="5" name="Picture 4" descr="A satellite in space&#10;&#10;Description automatically generated with medium confidence">
            <a:extLst>
              <a:ext uri="{FF2B5EF4-FFF2-40B4-BE49-F238E27FC236}">
                <a16:creationId xmlns:a16="http://schemas.microsoft.com/office/drawing/2014/main" id="{E726ADD0-8D3C-FB2A-68D7-7DB26B2402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9200000">
            <a:off x="865884" y="2930315"/>
            <a:ext cx="3660457" cy="2011680"/>
          </a:xfrm>
          <a:prstGeom prst="rect">
            <a:avLst/>
          </a:prstGeom>
        </p:spPr>
      </p:pic>
    </p:spTree>
    <p:extLst>
      <p:ext uri="{BB962C8B-B14F-4D97-AF65-F5344CB8AC3E}">
        <p14:creationId xmlns:p14="http://schemas.microsoft.com/office/powerpoint/2010/main" val="104900600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815EB646-1CC6-542A-DB7E-26EFA7D3A5A9}"/>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CONCLUSIONS</a:t>
            </a:r>
            <a:endParaRPr lang="en-US"/>
          </a:p>
        </p:txBody>
      </p:sp>
      <p:pic>
        <p:nvPicPr>
          <p:cNvPr id="6" name="Picture 5" descr="Chart, map&#10;&#10;Description automatically generated">
            <a:extLst>
              <a:ext uri="{FF2B5EF4-FFF2-40B4-BE49-F238E27FC236}">
                <a16:creationId xmlns:a16="http://schemas.microsoft.com/office/drawing/2014/main" id="{43133B6F-0123-2A67-F2D2-15EC55CDD9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54016" y="627180"/>
            <a:ext cx="3858522" cy="4873927"/>
          </a:xfrm>
          <a:prstGeom prst="rect">
            <a:avLst/>
          </a:prstGeom>
        </p:spPr>
      </p:pic>
      <p:sp>
        <p:nvSpPr>
          <p:cNvPr id="7" name="Title 1">
            <a:extLst>
              <a:ext uri="{FF2B5EF4-FFF2-40B4-BE49-F238E27FC236}">
                <a16:creationId xmlns:a16="http://schemas.microsoft.com/office/drawing/2014/main" id="{07E7C9D7-6C22-FFBF-B662-01F11562C68E}"/>
              </a:ext>
            </a:extLst>
          </p:cNvPr>
          <p:cNvSpPr txBox="1">
            <a:spLocks/>
          </p:cNvSpPr>
          <p:nvPr/>
        </p:nvSpPr>
        <p:spPr>
          <a:xfrm>
            <a:off x="491188" y="1157976"/>
            <a:ext cx="7118337" cy="3526615"/>
          </a:xfrm>
          <a:prstGeom prst="rect">
            <a:avLst/>
          </a:prstGeom>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2800" b="1">
                <a:solidFill>
                  <a:srgbClr val="BB9F06"/>
                </a:solidFill>
                <a:latin typeface="Century Gothic"/>
                <a:cs typeface="Calibri"/>
              </a:rPr>
              <a:t>Snow Cover TS</a:t>
            </a:r>
          </a:p>
          <a:p>
            <a:pPr marL="285750" indent="-285750">
              <a:spcBef>
                <a:spcPts val="1000"/>
              </a:spcBef>
              <a:buClr>
                <a:srgbClr val="4DAEB3"/>
              </a:buClr>
              <a:buFont typeface="Arial"/>
              <a:buChar char="•"/>
            </a:pPr>
            <a:r>
              <a:rPr lang="en-US" sz="2000">
                <a:solidFill>
                  <a:srgbClr val="3B3838"/>
                </a:solidFill>
                <a:latin typeface="Century Gothic"/>
                <a:cs typeface="Calibri Light"/>
              </a:rPr>
              <a:t>Provides visual representation of</a:t>
            </a:r>
            <a:r>
              <a:rPr lang="en-US" sz="2000" b="1">
                <a:solidFill>
                  <a:srgbClr val="E9806E"/>
                </a:solidFill>
                <a:latin typeface="Century Gothic"/>
                <a:cs typeface="Calibri Light"/>
              </a:rPr>
              <a:t> relationships between hydrologic variables</a:t>
            </a:r>
            <a:r>
              <a:rPr lang="en-US" sz="2000">
                <a:solidFill>
                  <a:srgbClr val="3B3838"/>
                </a:solidFill>
                <a:latin typeface="Century Gothic"/>
                <a:cs typeface="Calibri Light"/>
              </a:rPr>
              <a:t>, including the influence of snow cover/snow melt.</a:t>
            </a:r>
            <a:endParaRPr lang="en-US" sz="2000">
              <a:solidFill>
                <a:srgbClr val="000000"/>
              </a:solidFill>
              <a:latin typeface="Century Gothic"/>
              <a:cs typeface="Calibri"/>
            </a:endParaRPr>
          </a:p>
          <a:p>
            <a:pPr marL="285750" indent="-285750">
              <a:spcBef>
                <a:spcPts val="1000"/>
              </a:spcBef>
              <a:buClr>
                <a:srgbClr val="4DAEB3"/>
              </a:buClr>
              <a:buFont typeface="Arial"/>
              <a:buChar char="•"/>
            </a:pPr>
            <a:r>
              <a:rPr lang="en-US" sz="2000">
                <a:solidFill>
                  <a:srgbClr val="404040"/>
                </a:solidFill>
                <a:latin typeface="Century Gothic"/>
                <a:cs typeface="Calibri Light"/>
              </a:rPr>
              <a:t>Correlation between trends in snow cover with other factors that</a:t>
            </a:r>
            <a:r>
              <a:rPr lang="en-US" sz="2000" b="1">
                <a:solidFill>
                  <a:srgbClr val="236F99"/>
                </a:solidFill>
                <a:latin typeface="Century Gothic"/>
                <a:cs typeface="Calibri Light"/>
              </a:rPr>
              <a:t> </a:t>
            </a:r>
            <a:r>
              <a:rPr lang="en-US" sz="2000" b="1">
                <a:solidFill>
                  <a:srgbClr val="E9806E"/>
                </a:solidFill>
                <a:latin typeface="Century Gothic"/>
                <a:cs typeface="Calibri Light"/>
              </a:rPr>
              <a:t>influence sediment transport.</a:t>
            </a:r>
          </a:p>
          <a:p>
            <a:pPr marL="285750" indent="-285750">
              <a:spcBef>
                <a:spcPts val="1000"/>
              </a:spcBef>
              <a:buClr>
                <a:srgbClr val="4DAEB3"/>
              </a:buClr>
              <a:buFont typeface="Arial"/>
              <a:buChar char="•"/>
            </a:pPr>
            <a:r>
              <a:rPr lang="en-US" sz="2000">
                <a:solidFill>
                  <a:schemeClr val="tx1">
                    <a:lumMod val="75000"/>
                    <a:lumOff val="25000"/>
                  </a:schemeClr>
                </a:solidFill>
                <a:latin typeface="Century Gothic"/>
                <a:cs typeface="Calibri Light"/>
              </a:rPr>
              <a:t>Use of remote sensing to</a:t>
            </a:r>
            <a:r>
              <a:rPr lang="en-US" sz="2000" b="1">
                <a:solidFill>
                  <a:srgbClr val="E9806E"/>
                </a:solidFill>
                <a:latin typeface="Century Gothic"/>
                <a:cs typeface="Calibri Light"/>
              </a:rPr>
              <a:t> quantify snow cover extent.</a:t>
            </a:r>
          </a:p>
          <a:p>
            <a:pPr marL="285750" indent="-285750">
              <a:spcBef>
                <a:spcPts val="1000"/>
              </a:spcBef>
              <a:buClr>
                <a:srgbClr val="4DAEB3"/>
              </a:buClr>
              <a:buFont typeface="Arial"/>
              <a:buChar char="•"/>
            </a:pPr>
            <a:endParaRPr lang="en-US">
              <a:solidFill>
                <a:srgbClr val="404040"/>
              </a:solidFill>
              <a:latin typeface="Century Gothic"/>
              <a:cs typeface="Calibri Light"/>
            </a:endParaRPr>
          </a:p>
        </p:txBody>
      </p:sp>
      <p:sp>
        <p:nvSpPr>
          <p:cNvPr id="2" name="Rectangle 1">
            <a:extLst>
              <a:ext uri="{FF2B5EF4-FFF2-40B4-BE49-F238E27FC236}">
                <a16:creationId xmlns:a16="http://schemas.microsoft.com/office/drawing/2014/main" id="{3EFA61D4-8C5C-C0EE-A57E-5970CF46B590}"/>
              </a:ext>
            </a:extLst>
          </p:cNvPr>
          <p:cNvSpPr/>
          <p:nvPr/>
        </p:nvSpPr>
        <p:spPr>
          <a:xfrm>
            <a:off x="408374" y="4057650"/>
            <a:ext cx="7643673" cy="2292349"/>
          </a:xfrm>
          <a:prstGeom prst="rect">
            <a:avLst/>
          </a:prstGeom>
          <a:solidFill>
            <a:srgbClr val="E9806E"/>
          </a:solidFill>
          <a:ln w="28575">
            <a:solidFill>
              <a:srgbClr val="9E003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806D4FF5-3A72-F680-CCD1-07E91AB80EF6}"/>
              </a:ext>
            </a:extLst>
          </p:cNvPr>
          <p:cNvSpPr txBox="1">
            <a:spLocks/>
          </p:cNvSpPr>
          <p:nvPr/>
        </p:nvSpPr>
        <p:spPr>
          <a:xfrm>
            <a:off x="670047" y="4294489"/>
            <a:ext cx="7130346" cy="1871389"/>
          </a:xfrm>
          <a:prstGeom prst="rect">
            <a:avLst/>
          </a:prstGeom>
          <a:solidFill>
            <a:schemeClr val="bg1"/>
          </a:solidFill>
          <a:ln w="28575">
            <a:solidFill>
              <a:srgbClr val="9E0031"/>
            </a:solidFill>
          </a:ln>
        </p:spPr>
        <p:txBody>
          <a:bodyPr lIns="91440" tIns="45720" rIns="91440" bIns="4572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buClr>
                <a:srgbClr val="4DAEB3"/>
              </a:buClr>
            </a:pPr>
            <a:r>
              <a:rPr lang="en-US" sz="2800" b="1">
                <a:solidFill>
                  <a:srgbClr val="BB9F06"/>
                </a:solidFill>
                <a:latin typeface="Century Gothic"/>
                <a:cs typeface="Calibri"/>
              </a:rPr>
              <a:t>Overall</a:t>
            </a:r>
          </a:p>
          <a:p>
            <a:pPr>
              <a:spcBef>
                <a:spcPts val="1000"/>
              </a:spcBef>
              <a:buClr>
                <a:srgbClr val="4DAEB3"/>
              </a:buClr>
            </a:pPr>
            <a:r>
              <a:rPr lang="en-US" sz="2000">
                <a:solidFill>
                  <a:schemeClr val="tx1">
                    <a:lumMod val="75000"/>
                    <a:lumOff val="25000"/>
                  </a:schemeClr>
                </a:solidFill>
                <a:latin typeface="Century Gothic"/>
                <a:cs typeface="Calibri Light"/>
              </a:rPr>
              <a:t>Coupling environmental modeling and remote sensing provides effective and accessible results to direct management practices.</a:t>
            </a:r>
          </a:p>
        </p:txBody>
      </p:sp>
      <p:pic>
        <p:nvPicPr>
          <p:cNvPr id="4" name="Picture 9" descr="A picture containing arrow&#10;&#10;Description automatically generated">
            <a:extLst>
              <a:ext uri="{FF2B5EF4-FFF2-40B4-BE49-F238E27FC236}">
                <a16:creationId xmlns:a16="http://schemas.microsoft.com/office/drawing/2014/main" id="{3F1E4B32-DD83-5FF4-1F24-DEECF76EF75A}"/>
              </a:ext>
            </a:extLst>
          </p:cNvPr>
          <p:cNvPicPr>
            <a:picLocks noChangeAspect="1"/>
          </p:cNvPicPr>
          <p:nvPr/>
        </p:nvPicPr>
        <p:blipFill>
          <a:blip r:embed="rId4"/>
          <a:stretch>
            <a:fillRect/>
          </a:stretch>
        </p:blipFill>
        <p:spPr>
          <a:xfrm>
            <a:off x="10618272" y="4831191"/>
            <a:ext cx="250825" cy="398992"/>
          </a:xfrm>
          <a:prstGeom prst="rect">
            <a:avLst/>
          </a:prstGeom>
        </p:spPr>
      </p:pic>
    </p:spTree>
    <p:extLst>
      <p:ext uri="{BB962C8B-B14F-4D97-AF65-F5344CB8AC3E}">
        <p14:creationId xmlns:p14="http://schemas.microsoft.com/office/powerpoint/2010/main" val="18282964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C522C276-D03C-218D-46C0-B6825F891F83}"/>
              </a:ext>
            </a:extLst>
          </p:cNvPr>
          <p:cNvSpPr/>
          <p:nvPr/>
        </p:nvSpPr>
        <p:spPr>
          <a:xfrm>
            <a:off x="2543175" y="3785210"/>
            <a:ext cx="3432861" cy="514119"/>
          </a:xfrm>
          <a:prstGeom prst="rect">
            <a:avLst/>
          </a:prstGeom>
          <a:noFill/>
          <a:ln w="28575">
            <a:solidFill>
              <a:schemeClr val="accent4">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A77010C-2E15-BEDE-6673-09AC259F3827}"/>
              </a:ext>
            </a:extLst>
          </p:cNvPr>
          <p:cNvSpPr/>
          <p:nvPr/>
        </p:nvSpPr>
        <p:spPr>
          <a:xfrm>
            <a:off x="2543175" y="2343837"/>
            <a:ext cx="5516885" cy="514119"/>
          </a:xfrm>
          <a:prstGeom prst="rect">
            <a:avLst/>
          </a:prstGeom>
          <a:noFill/>
          <a:ln w="28575">
            <a:solidFill>
              <a:schemeClr val="accent1">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20575F4-936A-ED02-B44F-83A93F965805}"/>
              </a:ext>
            </a:extLst>
          </p:cNvPr>
          <p:cNvSpPr/>
          <p:nvPr/>
        </p:nvSpPr>
        <p:spPr>
          <a:xfrm>
            <a:off x="2543175" y="1574637"/>
            <a:ext cx="5617873" cy="514119"/>
          </a:xfrm>
          <a:prstGeom prst="rect">
            <a:avLst/>
          </a:prstGeom>
          <a:noFill/>
          <a:ln w="28575">
            <a:solidFill>
              <a:schemeClr val="accent6">
                <a:lumMod val="7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SWAT</a:t>
            </a:r>
            <a:endParaRPr lang="en-US"/>
          </a:p>
        </p:txBody>
      </p:sp>
      <p:sp>
        <p:nvSpPr>
          <p:cNvPr id="2" name="Rectangle 1">
            <a:extLst>
              <a:ext uri="{FF2B5EF4-FFF2-40B4-BE49-F238E27FC236}">
                <a16:creationId xmlns:a16="http://schemas.microsoft.com/office/drawing/2014/main" id="{46F50AF8-3F1D-E57B-F4F3-E4F5903533D1}"/>
              </a:ext>
            </a:extLst>
          </p:cNvPr>
          <p:cNvSpPr/>
          <p:nvPr/>
        </p:nvSpPr>
        <p:spPr>
          <a:xfrm>
            <a:off x="1218383" y="1570516"/>
            <a:ext cx="1395469" cy="514120"/>
          </a:xfrm>
          <a:prstGeom prst="rect">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Century Gothic"/>
                <a:cs typeface="Calibri"/>
              </a:rPr>
              <a:t>GIS Data</a:t>
            </a:r>
            <a:endParaRPr lang="en-US" b="1">
              <a:latin typeface="Century Gothic"/>
            </a:endParaRPr>
          </a:p>
        </p:txBody>
      </p:sp>
      <p:sp>
        <p:nvSpPr>
          <p:cNvPr id="4" name="Rectangle 3">
            <a:extLst>
              <a:ext uri="{FF2B5EF4-FFF2-40B4-BE49-F238E27FC236}">
                <a16:creationId xmlns:a16="http://schemas.microsoft.com/office/drawing/2014/main" id="{26821D84-A9E7-9007-AC2E-7FAA2E9E6DFB}"/>
              </a:ext>
            </a:extLst>
          </p:cNvPr>
          <p:cNvSpPr/>
          <p:nvPr/>
        </p:nvSpPr>
        <p:spPr>
          <a:xfrm>
            <a:off x="1218382" y="2341696"/>
            <a:ext cx="1395469" cy="514120"/>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Weather Data</a:t>
            </a:r>
            <a:endParaRPr lang="en-US" b="1">
              <a:latin typeface="Century Gothic"/>
            </a:endParaRPr>
          </a:p>
        </p:txBody>
      </p:sp>
      <p:sp>
        <p:nvSpPr>
          <p:cNvPr id="5" name="Rectangle 4">
            <a:extLst>
              <a:ext uri="{FF2B5EF4-FFF2-40B4-BE49-F238E27FC236}">
                <a16:creationId xmlns:a16="http://schemas.microsoft.com/office/drawing/2014/main" id="{08F8B0F6-ABAF-982B-4BA8-AB4D2EC1E5DD}"/>
              </a:ext>
            </a:extLst>
          </p:cNvPr>
          <p:cNvSpPr/>
          <p:nvPr/>
        </p:nvSpPr>
        <p:spPr>
          <a:xfrm>
            <a:off x="1245925" y="3783070"/>
            <a:ext cx="1395469" cy="514120"/>
          </a:xfrm>
          <a:prstGeom prst="rect">
            <a:avLst/>
          </a:prstGeom>
          <a:solidFill>
            <a:schemeClr val="accent4">
              <a:lumMod val="60000"/>
              <a:lumOff val="40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Observed Data</a:t>
            </a:r>
            <a:endParaRPr lang="en-US"/>
          </a:p>
        </p:txBody>
      </p:sp>
      <p:sp>
        <p:nvSpPr>
          <p:cNvPr id="6" name="Rectangle 5">
            <a:extLst>
              <a:ext uri="{FF2B5EF4-FFF2-40B4-BE49-F238E27FC236}">
                <a16:creationId xmlns:a16="http://schemas.microsoft.com/office/drawing/2014/main" id="{CDD9F220-0685-3AB9-BEA6-1BB08E320E8E}"/>
              </a:ext>
            </a:extLst>
          </p:cNvPr>
          <p:cNvSpPr/>
          <p:nvPr/>
        </p:nvSpPr>
        <p:spPr>
          <a:xfrm>
            <a:off x="2809260" y="1642693"/>
            <a:ext cx="869556" cy="381555"/>
          </a:xfrm>
          <a:prstGeom prst="rect">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Century Gothic"/>
                <a:cs typeface="Calibri"/>
              </a:rPr>
              <a:t>DEM</a:t>
            </a:r>
          </a:p>
        </p:txBody>
      </p:sp>
      <p:sp>
        <p:nvSpPr>
          <p:cNvPr id="7" name="Rectangle 6">
            <a:extLst>
              <a:ext uri="{FF2B5EF4-FFF2-40B4-BE49-F238E27FC236}">
                <a16:creationId xmlns:a16="http://schemas.microsoft.com/office/drawing/2014/main" id="{909FC67B-72E0-88A8-5B70-1CF852A87380}"/>
              </a:ext>
            </a:extLst>
          </p:cNvPr>
          <p:cNvSpPr/>
          <p:nvPr/>
        </p:nvSpPr>
        <p:spPr>
          <a:xfrm>
            <a:off x="3889972" y="1645304"/>
            <a:ext cx="1193493" cy="378943"/>
          </a:xfrm>
          <a:prstGeom prst="rect">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Century Gothic"/>
                <a:cs typeface="Calibri"/>
              </a:rPr>
              <a:t>Land Use</a:t>
            </a:r>
          </a:p>
        </p:txBody>
      </p:sp>
      <p:sp>
        <p:nvSpPr>
          <p:cNvPr id="8" name="Rectangle 7">
            <a:extLst>
              <a:ext uri="{FF2B5EF4-FFF2-40B4-BE49-F238E27FC236}">
                <a16:creationId xmlns:a16="http://schemas.microsoft.com/office/drawing/2014/main" id="{3975FED2-1134-BC60-DD33-5CDBAEBAA176}"/>
              </a:ext>
            </a:extLst>
          </p:cNvPr>
          <p:cNvSpPr/>
          <p:nvPr/>
        </p:nvSpPr>
        <p:spPr>
          <a:xfrm>
            <a:off x="5248719" y="1645305"/>
            <a:ext cx="1266939" cy="376332"/>
          </a:xfrm>
          <a:prstGeom prst="rect">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Century Gothic"/>
                <a:cs typeface="Calibri"/>
              </a:rPr>
              <a:t>Soil Type</a:t>
            </a:r>
          </a:p>
        </p:txBody>
      </p:sp>
      <p:sp>
        <p:nvSpPr>
          <p:cNvPr id="9" name="Rectangle 8">
            <a:extLst>
              <a:ext uri="{FF2B5EF4-FFF2-40B4-BE49-F238E27FC236}">
                <a16:creationId xmlns:a16="http://schemas.microsoft.com/office/drawing/2014/main" id="{B6A709DC-94E7-CDC0-48AD-C29A30452DCD}"/>
              </a:ext>
            </a:extLst>
          </p:cNvPr>
          <p:cNvSpPr/>
          <p:nvPr/>
        </p:nvSpPr>
        <p:spPr>
          <a:xfrm>
            <a:off x="6726816" y="1645304"/>
            <a:ext cx="1331204" cy="378943"/>
          </a:xfrm>
          <a:prstGeom prst="rect">
            <a:avLst/>
          </a:prstGeom>
          <a:solidFill>
            <a:schemeClr val="accent6">
              <a:lumMod val="60000"/>
              <a:lumOff val="40000"/>
            </a:schemeClr>
          </a:solidFill>
          <a:ln w="285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atin typeface="Century Gothic"/>
                <a:cs typeface="Calibri"/>
              </a:rPr>
              <a:t>Hydrology</a:t>
            </a:r>
          </a:p>
        </p:txBody>
      </p:sp>
      <p:sp>
        <p:nvSpPr>
          <p:cNvPr id="10" name="Rectangle 9">
            <a:extLst>
              <a:ext uri="{FF2B5EF4-FFF2-40B4-BE49-F238E27FC236}">
                <a16:creationId xmlns:a16="http://schemas.microsoft.com/office/drawing/2014/main" id="{A1D991C9-15EA-24CD-AD13-3FADFA643351}"/>
              </a:ext>
            </a:extLst>
          </p:cNvPr>
          <p:cNvSpPr/>
          <p:nvPr/>
        </p:nvSpPr>
        <p:spPr>
          <a:xfrm>
            <a:off x="2806646" y="2411263"/>
            <a:ext cx="908891" cy="394693"/>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Precip</a:t>
            </a:r>
          </a:p>
        </p:txBody>
      </p:sp>
      <p:sp>
        <p:nvSpPr>
          <p:cNvPr id="11" name="Rectangle 10">
            <a:extLst>
              <a:ext uri="{FF2B5EF4-FFF2-40B4-BE49-F238E27FC236}">
                <a16:creationId xmlns:a16="http://schemas.microsoft.com/office/drawing/2014/main" id="{7A44B0A2-242D-1320-04C3-98B185DBD11F}"/>
              </a:ext>
            </a:extLst>
          </p:cNvPr>
          <p:cNvSpPr/>
          <p:nvPr/>
        </p:nvSpPr>
        <p:spPr>
          <a:xfrm>
            <a:off x="3889971" y="2411262"/>
            <a:ext cx="908891" cy="394694"/>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Temp</a:t>
            </a:r>
          </a:p>
        </p:txBody>
      </p:sp>
      <p:sp>
        <p:nvSpPr>
          <p:cNvPr id="12" name="Rectangle 11">
            <a:extLst>
              <a:ext uri="{FF2B5EF4-FFF2-40B4-BE49-F238E27FC236}">
                <a16:creationId xmlns:a16="http://schemas.microsoft.com/office/drawing/2014/main" id="{BB1A36FE-B738-7FAD-88D2-E74A0E1241D8}"/>
              </a:ext>
            </a:extLst>
          </p:cNvPr>
          <p:cNvSpPr/>
          <p:nvPr/>
        </p:nvSpPr>
        <p:spPr>
          <a:xfrm>
            <a:off x="4973296" y="2411261"/>
            <a:ext cx="780361" cy="394694"/>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Wind</a:t>
            </a:r>
          </a:p>
        </p:txBody>
      </p:sp>
      <p:sp>
        <p:nvSpPr>
          <p:cNvPr id="13" name="Rectangle 12">
            <a:extLst>
              <a:ext uri="{FF2B5EF4-FFF2-40B4-BE49-F238E27FC236}">
                <a16:creationId xmlns:a16="http://schemas.microsoft.com/office/drawing/2014/main" id="{07E05519-F5BF-FB17-A389-40FCFFF5F356}"/>
              </a:ext>
            </a:extLst>
          </p:cNvPr>
          <p:cNvSpPr/>
          <p:nvPr/>
        </p:nvSpPr>
        <p:spPr>
          <a:xfrm>
            <a:off x="5946452" y="2398123"/>
            <a:ext cx="1055782" cy="401262"/>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Sol Rad</a:t>
            </a:r>
          </a:p>
        </p:txBody>
      </p:sp>
      <p:sp>
        <p:nvSpPr>
          <p:cNvPr id="14" name="Rectangle 13">
            <a:extLst>
              <a:ext uri="{FF2B5EF4-FFF2-40B4-BE49-F238E27FC236}">
                <a16:creationId xmlns:a16="http://schemas.microsoft.com/office/drawing/2014/main" id="{AABCE63C-D94F-33C4-863A-38E1041C18B3}"/>
              </a:ext>
            </a:extLst>
          </p:cNvPr>
          <p:cNvSpPr/>
          <p:nvPr/>
        </p:nvSpPr>
        <p:spPr>
          <a:xfrm>
            <a:off x="7188462" y="2402996"/>
            <a:ext cx="759387" cy="401262"/>
          </a:xfrm>
          <a:prstGeom prst="rect">
            <a:avLst/>
          </a:prstGeom>
          <a:solidFill>
            <a:schemeClr val="accent1">
              <a:lumMod val="60000"/>
              <a:lumOff val="40000"/>
            </a:schemeClr>
          </a:solidFill>
          <a:ln w="28575">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Hum</a:t>
            </a:r>
          </a:p>
        </p:txBody>
      </p:sp>
      <p:sp>
        <p:nvSpPr>
          <p:cNvPr id="15" name="Rectangle 14">
            <a:extLst>
              <a:ext uri="{FF2B5EF4-FFF2-40B4-BE49-F238E27FC236}">
                <a16:creationId xmlns:a16="http://schemas.microsoft.com/office/drawing/2014/main" id="{CE9B1903-088C-6A10-A6C3-9831A6BE427F}"/>
              </a:ext>
            </a:extLst>
          </p:cNvPr>
          <p:cNvSpPr/>
          <p:nvPr/>
        </p:nvSpPr>
        <p:spPr>
          <a:xfrm>
            <a:off x="2843369" y="3847334"/>
            <a:ext cx="1432193" cy="376410"/>
          </a:xfrm>
          <a:prstGeom prst="rect">
            <a:avLst/>
          </a:prstGeom>
          <a:solidFill>
            <a:schemeClr val="accent4">
              <a:lumMod val="60000"/>
              <a:lumOff val="40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Streamflow</a:t>
            </a:r>
            <a:endParaRPr lang="en-US"/>
          </a:p>
        </p:txBody>
      </p:sp>
      <p:sp>
        <p:nvSpPr>
          <p:cNvPr id="16" name="Rectangle 15">
            <a:extLst>
              <a:ext uri="{FF2B5EF4-FFF2-40B4-BE49-F238E27FC236}">
                <a16:creationId xmlns:a16="http://schemas.microsoft.com/office/drawing/2014/main" id="{9E680AFC-D446-83D0-41F8-2EFFCA6F61FE}"/>
              </a:ext>
            </a:extLst>
          </p:cNvPr>
          <p:cNvSpPr/>
          <p:nvPr/>
        </p:nvSpPr>
        <p:spPr>
          <a:xfrm>
            <a:off x="4514260" y="3847334"/>
            <a:ext cx="1312843" cy="376410"/>
          </a:xfrm>
          <a:prstGeom prst="rect">
            <a:avLst/>
          </a:prstGeom>
          <a:solidFill>
            <a:schemeClr val="accent4">
              <a:lumMod val="60000"/>
              <a:lumOff val="40000"/>
            </a:schemeClr>
          </a:solidFill>
          <a:ln w="28575">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latin typeface="Century Gothic"/>
                <a:cs typeface="Calibri"/>
              </a:rPr>
              <a:t>Sediment</a:t>
            </a:r>
            <a:endParaRPr lang="en-US"/>
          </a:p>
        </p:txBody>
      </p:sp>
      <p:sp>
        <p:nvSpPr>
          <p:cNvPr id="22" name="Right Brace 21">
            <a:extLst>
              <a:ext uri="{FF2B5EF4-FFF2-40B4-BE49-F238E27FC236}">
                <a16:creationId xmlns:a16="http://schemas.microsoft.com/office/drawing/2014/main" id="{DD029D33-227F-C341-E4E5-5312A11454AD}"/>
              </a:ext>
            </a:extLst>
          </p:cNvPr>
          <p:cNvSpPr/>
          <p:nvPr/>
        </p:nvSpPr>
        <p:spPr>
          <a:xfrm>
            <a:off x="8395438" y="1571563"/>
            <a:ext cx="412859" cy="1286691"/>
          </a:xfrm>
          <a:prstGeom prst="rightBrace">
            <a:avLst>
              <a:gd name="adj1" fmla="val 65598"/>
              <a:gd name="adj2" fmla="val 50000"/>
            </a:avLst>
          </a:prstGeom>
          <a:noFill/>
          <a:ln w="57150" cap="rnd">
            <a:solidFill>
              <a:schemeClr val="tx1">
                <a:lumMod val="75000"/>
                <a:lumOff val="25000"/>
              </a:schemeClr>
            </a:solidFill>
            <a:roun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3" name="Straight Arrow Connector 22">
            <a:extLst>
              <a:ext uri="{FF2B5EF4-FFF2-40B4-BE49-F238E27FC236}">
                <a16:creationId xmlns:a16="http://schemas.microsoft.com/office/drawing/2014/main" id="{5BB8A7AF-1EA4-4C30-B82E-5E60FEFE7870}"/>
              </a:ext>
            </a:extLst>
          </p:cNvPr>
          <p:cNvCxnSpPr/>
          <p:nvPr/>
        </p:nvCxnSpPr>
        <p:spPr>
          <a:xfrm flipV="1">
            <a:off x="9035667" y="2233668"/>
            <a:ext cx="602255" cy="3673"/>
          </a:xfrm>
          <a:prstGeom prst="straightConnector1">
            <a:avLst/>
          </a:prstGeom>
          <a:ln w="28575">
            <a:solidFill>
              <a:schemeClr val="tx1">
                <a:lumMod val="75000"/>
                <a:lumOff val="25000"/>
              </a:schemeClr>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13B8E49C-AE3F-2169-99A7-1F3A4F7BB718}"/>
              </a:ext>
            </a:extLst>
          </p:cNvPr>
          <p:cNvSpPr/>
          <p:nvPr/>
        </p:nvSpPr>
        <p:spPr>
          <a:xfrm>
            <a:off x="9967611" y="1983648"/>
            <a:ext cx="1680071" cy="514120"/>
          </a:xfrm>
          <a:prstGeom prst="rect">
            <a:avLst/>
          </a:prstGeom>
          <a:solidFill>
            <a:srgbClr val="A1D4D7"/>
          </a:solidFill>
          <a:ln w="28575">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SWAT Model</a:t>
            </a:r>
            <a:endParaRPr lang="en-US"/>
          </a:p>
        </p:txBody>
      </p:sp>
      <p:cxnSp>
        <p:nvCxnSpPr>
          <p:cNvPr id="25" name="Straight Arrow Connector 24">
            <a:extLst>
              <a:ext uri="{FF2B5EF4-FFF2-40B4-BE49-F238E27FC236}">
                <a16:creationId xmlns:a16="http://schemas.microsoft.com/office/drawing/2014/main" id="{4C3D73F1-493A-1E3E-D45C-835F42C23143}"/>
              </a:ext>
            </a:extLst>
          </p:cNvPr>
          <p:cNvCxnSpPr>
            <a:cxnSpLocks/>
          </p:cNvCxnSpPr>
          <p:nvPr/>
        </p:nvCxnSpPr>
        <p:spPr>
          <a:xfrm>
            <a:off x="6391618" y="4073485"/>
            <a:ext cx="1419339" cy="5507"/>
          </a:xfrm>
          <a:prstGeom prst="straightConnector1">
            <a:avLst/>
          </a:prstGeom>
          <a:ln w="28575">
            <a:solidFill>
              <a:schemeClr val="tx1">
                <a:lumMod val="75000"/>
                <a:lumOff val="25000"/>
              </a:schemeClr>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4722731F-EC01-1C6C-F681-536B9E4DFCEC}"/>
              </a:ext>
            </a:extLst>
          </p:cNvPr>
          <p:cNvSpPr/>
          <p:nvPr/>
        </p:nvSpPr>
        <p:spPr>
          <a:xfrm>
            <a:off x="5873009" y="5352972"/>
            <a:ext cx="2636497" cy="514120"/>
          </a:xfrm>
          <a:prstGeom prst="rect">
            <a:avLst/>
          </a:prstGeom>
          <a:solidFill>
            <a:srgbClr val="A1D4D7"/>
          </a:solidFill>
          <a:ln w="28575">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SWAT Calibration &amp; Validation</a:t>
            </a:r>
            <a:endParaRPr lang="en-US"/>
          </a:p>
        </p:txBody>
      </p:sp>
      <p:cxnSp>
        <p:nvCxnSpPr>
          <p:cNvPr id="27" name="Straight Arrow Connector 26">
            <a:extLst>
              <a:ext uri="{FF2B5EF4-FFF2-40B4-BE49-F238E27FC236}">
                <a16:creationId xmlns:a16="http://schemas.microsoft.com/office/drawing/2014/main" id="{40DE4C6D-62CF-735B-1F40-8E1054BA3157}"/>
              </a:ext>
            </a:extLst>
          </p:cNvPr>
          <p:cNvCxnSpPr>
            <a:cxnSpLocks/>
          </p:cNvCxnSpPr>
          <p:nvPr/>
        </p:nvCxnSpPr>
        <p:spPr>
          <a:xfrm flipH="1">
            <a:off x="9546114" y="2595390"/>
            <a:ext cx="1077817" cy="1061289"/>
          </a:xfrm>
          <a:prstGeom prst="straightConnector1">
            <a:avLst/>
          </a:prstGeom>
          <a:ln w="28575">
            <a:solidFill>
              <a:schemeClr val="tx1">
                <a:lumMod val="75000"/>
                <a:lumOff val="25000"/>
              </a:schemeClr>
            </a:solidFill>
            <a:headEnd type="none"/>
            <a:tailEnd type="arrow"/>
          </a:ln>
        </p:spPr>
        <p:style>
          <a:lnRef idx="1">
            <a:schemeClr val="accent1"/>
          </a:lnRef>
          <a:fillRef idx="0">
            <a:schemeClr val="accent1"/>
          </a:fillRef>
          <a:effectRef idx="0">
            <a:schemeClr val="accent1"/>
          </a:effectRef>
          <a:fontRef idx="minor">
            <a:schemeClr val="tx1"/>
          </a:fontRef>
        </p:style>
      </p:cxnSp>
      <p:pic>
        <p:nvPicPr>
          <p:cNvPr id="29" name="Graphic 29" descr="Rain with solid fill">
            <a:extLst>
              <a:ext uri="{FF2B5EF4-FFF2-40B4-BE49-F238E27FC236}">
                <a16:creationId xmlns:a16="http://schemas.microsoft.com/office/drawing/2014/main" id="{A76DDFEA-87AE-F09C-22F4-E270009D750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4319" y="2292426"/>
            <a:ext cx="638979" cy="638979"/>
          </a:xfrm>
          <a:prstGeom prst="rect">
            <a:avLst/>
          </a:prstGeom>
        </p:spPr>
      </p:pic>
      <p:pic>
        <p:nvPicPr>
          <p:cNvPr id="30" name="Graphic 30" descr="Alterations &amp; Tailoring with solid fill">
            <a:extLst>
              <a:ext uri="{FF2B5EF4-FFF2-40B4-BE49-F238E27FC236}">
                <a16:creationId xmlns:a16="http://schemas.microsoft.com/office/drawing/2014/main" id="{EFD32461-A43B-C2C8-F258-479E5ADE53C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52679" y="3770522"/>
            <a:ext cx="602256" cy="611437"/>
          </a:xfrm>
          <a:prstGeom prst="rect">
            <a:avLst/>
          </a:prstGeom>
        </p:spPr>
      </p:pic>
      <p:pic>
        <p:nvPicPr>
          <p:cNvPr id="31" name="Graphic 31" descr="Earth globe: Americas with solid fill">
            <a:extLst>
              <a:ext uri="{FF2B5EF4-FFF2-40B4-BE49-F238E27FC236}">
                <a16:creationId xmlns:a16="http://schemas.microsoft.com/office/drawing/2014/main" id="{65095E85-40DB-4C73-5F62-D3F5E771617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1860" y="1539608"/>
            <a:ext cx="593075" cy="611436"/>
          </a:xfrm>
          <a:prstGeom prst="rect">
            <a:avLst/>
          </a:prstGeom>
        </p:spPr>
      </p:pic>
      <p:sp>
        <p:nvSpPr>
          <p:cNvPr id="20" name="Rectangle 19">
            <a:extLst>
              <a:ext uri="{FF2B5EF4-FFF2-40B4-BE49-F238E27FC236}">
                <a16:creationId xmlns:a16="http://schemas.microsoft.com/office/drawing/2014/main" id="{967C4C27-B42C-8355-52CC-AB96D976407A}"/>
              </a:ext>
            </a:extLst>
          </p:cNvPr>
          <p:cNvSpPr/>
          <p:nvPr/>
        </p:nvSpPr>
        <p:spPr>
          <a:xfrm>
            <a:off x="1826350" y="5350831"/>
            <a:ext cx="2636497" cy="514120"/>
          </a:xfrm>
          <a:prstGeom prst="rect">
            <a:avLst/>
          </a:prstGeom>
          <a:solidFill>
            <a:srgbClr val="A1D4D7"/>
          </a:solidFill>
          <a:ln w="28575">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Visualize Results</a:t>
            </a:r>
            <a:endParaRPr lang="en-US"/>
          </a:p>
        </p:txBody>
      </p:sp>
      <p:cxnSp>
        <p:nvCxnSpPr>
          <p:cNvPr id="21" name="Straight Arrow Connector 20">
            <a:extLst>
              <a:ext uri="{FF2B5EF4-FFF2-40B4-BE49-F238E27FC236}">
                <a16:creationId xmlns:a16="http://schemas.microsoft.com/office/drawing/2014/main" id="{9729CAFE-AC59-200C-06AC-52B84D73812F}"/>
              </a:ext>
            </a:extLst>
          </p:cNvPr>
          <p:cNvCxnSpPr>
            <a:cxnSpLocks/>
          </p:cNvCxnSpPr>
          <p:nvPr/>
        </p:nvCxnSpPr>
        <p:spPr>
          <a:xfrm flipH="1">
            <a:off x="8034864" y="4466523"/>
            <a:ext cx="848299" cy="776687"/>
          </a:xfrm>
          <a:prstGeom prst="straightConnector1">
            <a:avLst/>
          </a:prstGeom>
          <a:ln w="28575">
            <a:solidFill>
              <a:schemeClr val="tx1">
                <a:lumMod val="75000"/>
                <a:lumOff val="25000"/>
              </a:schemeClr>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47CBE37D-5735-BA86-5FEE-144F15EA045D}"/>
              </a:ext>
            </a:extLst>
          </p:cNvPr>
          <p:cNvSpPr/>
          <p:nvPr/>
        </p:nvSpPr>
        <p:spPr>
          <a:xfrm>
            <a:off x="8058021" y="3847333"/>
            <a:ext cx="2636497" cy="514120"/>
          </a:xfrm>
          <a:prstGeom prst="rect">
            <a:avLst/>
          </a:prstGeom>
          <a:solidFill>
            <a:srgbClr val="A1D4D7"/>
          </a:solidFill>
          <a:ln w="28575">
            <a:solidFill>
              <a:srgbClr val="4DAEB3"/>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latin typeface="Century Gothic"/>
                <a:cs typeface="Calibri"/>
              </a:rPr>
              <a:t>Sensitivity Analysis</a:t>
            </a:r>
          </a:p>
        </p:txBody>
      </p:sp>
      <p:cxnSp>
        <p:nvCxnSpPr>
          <p:cNvPr id="32" name="Straight Arrow Connector 31">
            <a:extLst>
              <a:ext uri="{FF2B5EF4-FFF2-40B4-BE49-F238E27FC236}">
                <a16:creationId xmlns:a16="http://schemas.microsoft.com/office/drawing/2014/main" id="{39C1E572-E409-976B-13E1-F474B5AA4840}"/>
              </a:ext>
            </a:extLst>
          </p:cNvPr>
          <p:cNvCxnSpPr>
            <a:cxnSpLocks/>
          </p:cNvCxnSpPr>
          <p:nvPr/>
        </p:nvCxnSpPr>
        <p:spPr>
          <a:xfrm flipH="1" flipV="1">
            <a:off x="4592092" y="5628800"/>
            <a:ext cx="1105359" cy="3674"/>
          </a:xfrm>
          <a:prstGeom prst="straightConnector1">
            <a:avLst/>
          </a:prstGeom>
          <a:ln w="28575">
            <a:solidFill>
              <a:schemeClr val="tx1">
                <a:lumMod val="75000"/>
                <a:lumOff val="25000"/>
              </a:schemeClr>
            </a:solidFill>
            <a:headEnd type="none"/>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214692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2BFF6E4E-FD1B-66FE-D282-D442F12BA250}"/>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SWAT</a:t>
            </a:r>
            <a:endParaRPr lang="en-US"/>
          </a:p>
        </p:txBody>
      </p:sp>
      <p:sp>
        <p:nvSpPr>
          <p:cNvPr id="33" name="Text Placeholder 5">
            <a:extLst>
              <a:ext uri="{FF2B5EF4-FFF2-40B4-BE49-F238E27FC236}">
                <a16:creationId xmlns:a16="http://schemas.microsoft.com/office/drawing/2014/main" id="{23B90F01-E857-2C62-2F2D-CA9EE8D954FF}"/>
              </a:ext>
            </a:extLst>
          </p:cNvPr>
          <p:cNvSpPr txBox="1">
            <a:spLocks/>
          </p:cNvSpPr>
          <p:nvPr/>
        </p:nvSpPr>
        <p:spPr>
          <a:xfrm>
            <a:off x="1001152" y="1323454"/>
            <a:ext cx="4993247" cy="2208791"/>
          </a:xfrm>
          <a:prstGeom prst="rect">
            <a:avLst/>
          </a:prstGeom>
        </p:spPr>
        <p:txBody>
          <a:bodyPr lIns="91440" tIns="45720" rIns="91440" bIns="45720" anchor="t">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nSpc>
                <a:spcPct val="150000"/>
              </a:lnSpc>
              <a:spcAft>
                <a:spcPts val="600"/>
              </a:spcAft>
              <a:buClr>
                <a:srgbClr val="4DAEB3"/>
              </a:buClr>
              <a:buFont typeface="Arial"/>
              <a:buChar char="•"/>
            </a:pPr>
            <a:r>
              <a:rPr lang="en-US" sz="2000">
                <a:solidFill>
                  <a:srgbClr val="3F3F3F"/>
                </a:solidFill>
                <a:latin typeface="Century Gothic"/>
                <a:cs typeface="Calibri"/>
              </a:rPr>
              <a:t>500m grid cells</a:t>
            </a:r>
          </a:p>
          <a:p>
            <a:pPr marL="342900" indent="-342900">
              <a:lnSpc>
                <a:spcPct val="150000"/>
              </a:lnSpc>
              <a:spcAft>
                <a:spcPts val="600"/>
              </a:spcAft>
              <a:buClr>
                <a:srgbClr val="4DAEB3"/>
              </a:buClr>
              <a:buFont typeface="Arial"/>
              <a:buChar char="•"/>
            </a:pPr>
            <a:r>
              <a:rPr lang="en-US" sz="2000">
                <a:solidFill>
                  <a:srgbClr val="3F3F3F"/>
                </a:solidFill>
                <a:latin typeface="Century Gothic"/>
                <a:cs typeface="Calibri"/>
              </a:rPr>
              <a:t>4636 subbasins</a:t>
            </a:r>
          </a:p>
          <a:p>
            <a:pPr marL="342900" indent="-342900">
              <a:lnSpc>
                <a:spcPct val="150000"/>
              </a:lnSpc>
              <a:spcAft>
                <a:spcPts val="600"/>
              </a:spcAft>
              <a:buClr>
                <a:srgbClr val="4DAEB3"/>
              </a:buClr>
              <a:buFont typeface="Arial"/>
              <a:buChar char="•"/>
            </a:pPr>
            <a:r>
              <a:rPr lang="en-US" sz="2000">
                <a:solidFill>
                  <a:srgbClr val="3F3F3F"/>
                </a:solidFill>
                <a:latin typeface="Century Gothic"/>
                <a:cs typeface="Calibri"/>
              </a:rPr>
              <a:t>7467 hydrological response units</a:t>
            </a:r>
          </a:p>
        </p:txBody>
      </p:sp>
      <p:pic>
        <p:nvPicPr>
          <p:cNvPr id="2" name="Picture 3" descr="Chart, pie chart&#10;&#10;Description automatically generated">
            <a:extLst>
              <a:ext uri="{FF2B5EF4-FFF2-40B4-BE49-F238E27FC236}">
                <a16:creationId xmlns:a16="http://schemas.microsoft.com/office/drawing/2014/main" id="{587424C9-99E8-5F8F-8D6B-6704328333F7}"/>
              </a:ext>
            </a:extLst>
          </p:cNvPr>
          <p:cNvPicPr>
            <a:picLocks noChangeAspect="1"/>
          </p:cNvPicPr>
          <p:nvPr/>
        </p:nvPicPr>
        <p:blipFill rotWithShape="1">
          <a:blip r:embed="rId3"/>
          <a:srcRect l="18040" t="11392" r="21158" b="10035"/>
          <a:stretch/>
        </p:blipFill>
        <p:spPr>
          <a:xfrm>
            <a:off x="2712227" y="3705617"/>
            <a:ext cx="2815146" cy="2574758"/>
          </a:xfrm>
          <a:prstGeom prst="rect">
            <a:avLst/>
          </a:prstGeom>
        </p:spPr>
      </p:pic>
      <p:pic>
        <p:nvPicPr>
          <p:cNvPr id="6" name="Picture 6" descr="Map&#10;&#10;Description automatically generated">
            <a:extLst>
              <a:ext uri="{FF2B5EF4-FFF2-40B4-BE49-F238E27FC236}">
                <a16:creationId xmlns:a16="http://schemas.microsoft.com/office/drawing/2014/main" id="{991DE624-A79A-E229-25CA-5DC5295D478E}"/>
              </a:ext>
            </a:extLst>
          </p:cNvPr>
          <p:cNvPicPr>
            <a:picLocks noChangeAspect="1"/>
          </p:cNvPicPr>
          <p:nvPr/>
        </p:nvPicPr>
        <p:blipFill rotWithShape="1">
          <a:blip r:embed="rId4"/>
          <a:srcRect l="7065" t="5849" r="41522" b="4755"/>
          <a:stretch/>
        </p:blipFill>
        <p:spPr>
          <a:xfrm>
            <a:off x="6450377" y="1028241"/>
            <a:ext cx="4340852" cy="5349010"/>
          </a:xfrm>
          <a:prstGeom prst="rect">
            <a:avLst/>
          </a:prstGeom>
        </p:spPr>
      </p:pic>
      <p:sp>
        <p:nvSpPr>
          <p:cNvPr id="7" name="TextBox 6">
            <a:extLst>
              <a:ext uri="{FF2B5EF4-FFF2-40B4-BE49-F238E27FC236}">
                <a16:creationId xmlns:a16="http://schemas.microsoft.com/office/drawing/2014/main" id="{0F7BB5C4-09F7-6ABD-3717-A245F07DB12F}"/>
              </a:ext>
            </a:extLst>
          </p:cNvPr>
          <p:cNvSpPr txBox="1"/>
          <p:nvPr/>
        </p:nvSpPr>
        <p:spPr>
          <a:xfrm>
            <a:off x="9217446" y="5820577"/>
            <a:ext cx="1101685"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cs typeface="Calibri"/>
              </a:rPr>
              <a:t>0  2.5   5 </a:t>
            </a:r>
            <a:endParaRPr lang="en-US" sz="1200">
              <a:solidFill>
                <a:schemeClr val="tx1">
                  <a:lumMod val="75000"/>
                  <a:lumOff val="25000"/>
                </a:schemeClr>
              </a:solidFill>
              <a:latin typeface="Century Gothic"/>
            </a:endParaRPr>
          </a:p>
        </p:txBody>
      </p:sp>
      <p:pic>
        <p:nvPicPr>
          <p:cNvPr id="9" name="Picture 9">
            <a:extLst>
              <a:ext uri="{FF2B5EF4-FFF2-40B4-BE49-F238E27FC236}">
                <a16:creationId xmlns:a16="http://schemas.microsoft.com/office/drawing/2014/main" id="{74C13415-9CB2-EC2D-F11B-FC7FB59A0D96}"/>
              </a:ext>
            </a:extLst>
          </p:cNvPr>
          <p:cNvPicPr>
            <a:picLocks noChangeAspect="1"/>
          </p:cNvPicPr>
          <p:nvPr/>
        </p:nvPicPr>
        <p:blipFill rotWithShape="1">
          <a:blip r:embed="rId5"/>
          <a:srcRect r="-2000" b="32846"/>
          <a:stretch/>
        </p:blipFill>
        <p:spPr>
          <a:xfrm>
            <a:off x="10120509" y="5587674"/>
            <a:ext cx="437197" cy="466938"/>
          </a:xfrm>
          <a:prstGeom prst="rect">
            <a:avLst/>
          </a:prstGeom>
        </p:spPr>
      </p:pic>
      <p:sp>
        <p:nvSpPr>
          <p:cNvPr id="10" name="TextBox 9">
            <a:extLst>
              <a:ext uri="{FF2B5EF4-FFF2-40B4-BE49-F238E27FC236}">
                <a16:creationId xmlns:a16="http://schemas.microsoft.com/office/drawing/2014/main" id="{850831A4-0AF2-A29D-7416-4AFBEB902315}"/>
              </a:ext>
            </a:extLst>
          </p:cNvPr>
          <p:cNvSpPr txBox="1"/>
          <p:nvPr/>
        </p:nvSpPr>
        <p:spPr>
          <a:xfrm>
            <a:off x="7574095" y="587565"/>
            <a:ext cx="22125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3F3F3F"/>
                </a:solidFill>
                <a:latin typeface="Century Gothic"/>
              </a:rPr>
              <a:t>SWAT Grid Model</a:t>
            </a:r>
            <a:endParaRPr lang="en-US">
              <a:solidFill>
                <a:srgbClr val="3F3F3F"/>
              </a:solidFill>
            </a:endParaRPr>
          </a:p>
        </p:txBody>
      </p:sp>
      <p:grpSp>
        <p:nvGrpSpPr>
          <p:cNvPr id="24" name="Group 23">
            <a:extLst>
              <a:ext uri="{FF2B5EF4-FFF2-40B4-BE49-F238E27FC236}">
                <a16:creationId xmlns:a16="http://schemas.microsoft.com/office/drawing/2014/main" id="{2503D6ED-D69D-AC34-49D4-DE6AECB4063E}"/>
              </a:ext>
            </a:extLst>
          </p:cNvPr>
          <p:cNvGrpSpPr/>
          <p:nvPr/>
        </p:nvGrpSpPr>
        <p:grpSpPr>
          <a:xfrm>
            <a:off x="1313895" y="4328019"/>
            <a:ext cx="1630845" cy="1779607"/>
            <a:chOff x="1313895" y="4328019"/>
            <a:chExt cx="1630845" cy="1779607"/>
          </a:xfrm>
        </p:grpSpPr>
        <p:sp>
          <p:nvSpPr>
            <p:cNvPr id="5" name="TextBox 4">
              <a:extLst>
                <a:ext uri="{FF2B5EF4-FFF2-40B4-BE49-F238E27FC236}">
                  <a16:creationId xmlns:a16="http://schemas.microsoft.com/office/drawing/2014/main" id="{CA2EF8A2-AA86-71CA-6300-7397A3ACA8D2}"/>
                </a:ext>
              </a:extLst>
            </p:cNvPr>
            <p:cNvSpPr txBox="1"/>
            <p:nvPr/>
          </p:nvSpPr>
          <p:spPr>
            <a:xfrm>
              <a:off x="1636792" y="4328019"/>
              <a:ext cx="1051366"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Urban</a:t>
              </a:r>
              <a:endParaRPr lang="en-US" sz="2000">
                <a:solidFill>
                  <a:srgbClr val="3F3F3F"/>
                </a:solidFill>
              </a:endParaRPr>
            </a:p>
          </p:txBody>
        </p:sp>
        <p:sp>
          <p:nvSpPr>
            <p:cNvPr id="8" name="TextBox 7">
              <a:extLst>
                <a:ext uri="{FF2B5EF4-FFF2-40B4-BE49-F238E27FC236}">
                  <a16:creationId xmlns:a16="http://schemas.microsoft.com/office/drawing/2014/main" id="{BBB5E4FD-DC9A-C38E-6A13-E4AEC23C3B06}"/>
                </a:ext>
              </a:extLst>
            </p:cNvPr>
            <p:cNvSpPr txBox="1"/>
            <p:nvPr/>
          </p:nvSpPr>
          <p:spPr>
            <a:xfrm>
              <a:off x="1636791" y="4567244"/>
              <a:ext cx="1094727"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Wetlands</a:t>
              </a:r>
              <a:endParaRPr lang="en-US" sz="2000">
                <a:solidFill>
                  <a:srgbClr val="3F3F3F"/>
                </a:solidFill>
              </a:endParaRPr>
            </a:p>
          </p:txBody>
        </p:sp>
        <p:sp>
          <p:nvSpPr>
            <p:cNvPr id="11" name="TextBox 10">
              <a:extLst>
                <a:ext uri="{FF2B5EF4-FFF2-40B4-BE49-F238E27FC236}">
                  <a16:creationId xmlns:a16="http://schemas.microsoft.com/office/drawing/2014/main" id="{4DD268D0-D128-35A0-78C0-EFA9B5D00BD0}"/>
                </a:ext>
              </a:extLst>
            </p:cNvPr>
            <p:cNvSpPr txBox="1"/>
            <p:nvPr/>
          </p:nvSpPr>
          <p:spPr>
            <a:xfrm>
              <a:off x="1636792" y="4807627"/>
              <a:ext cx="886206"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Forest</a:t>
              </a:r>
              <a:endParaRPr lang="en-US" sz="2000">
                <a:solidFill>
                  <a:srgbClr val="3F3F3F"/>
                </a:solidFill>
              </a:endParaRPr>
            </a:p>
          </p:txBody>
        </p:sp>
        <p:sp>
          <p:nvSpPr>
            <p:cNvPr id="12" name="TextBox 11">
              <a:extLst>
                <a:ext uri="{FF2B5EF4-FFF2-40B4-BE49-F238E27FC236}">
                  <a16:creationId xmlns:a16="http://schemas.microsoft.com/office/drawing/2014/main" id="{F5C81A96-FBE1-A07C-C6AC-4596E94261A3}"/>
                </a:ext>
              </a:extLst>
            </p:cNvPr>
            <p:cNvSpPr txBox="1"/>
            <p:nvPr/>
          </p:nvSpPr>
          <p:spPr>
            <a:xfrm>
              <a:off x="1636791" y="5058295"/>
              <a:ext cx="886205"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Crops</a:t>
              </a:r>
              <a:endParaRPr lang="en-US" sz="2000">
                <a:solidFill>
                  <a:srgbClr val="3F3F3F"/>
                </a:solidFill>
              </a:endParaRPr>
            </a:p>
          </p:txBody>
        </p:sp>
        <p:sp>
          <p:nvSpPr>
            <p:cNvPr id="13" name="TextBox 12">
              <a:extLst>
                <a:ext uri="{FF2B5EF4-FFF2-40B4-BE49-F238E27FC236}">
                  <a16:creationId xmlns:a16="http://schemas.microsoft.com/office/drawing/2014/main" id="{AE7D5CB0-0FCE-97AF-DB4B-DE3E8BEA265A}"/>
                </a:ext>
              </a:extLst>
            </p:cNvPr>
            <p:cNvSpPr txBox="1"/>
            <p:nvPr/>
          </p:nvSpPr>
          <p:spPr>
            <a:xfrm>
              <a:off x="1636792" y="5307246"/>
              <a:ext cx="886204"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Pasture</a:t>
              </a:r>
              <a:endParaRPr lang="en-US" sz="2000">
                <a:solidFill>
                  <a:srgbClr val="3F3F3F"/>
                </a:solidFill>
              </a:endParaRPr>
            </a:p>
          </p:txBody>
        </p:sp>
        <p:sp>
          <p:nvSpPr>
            <p:cNvPr id="14" name="TextBox 13">
              <a:extLst>
                <a:ext uri="{FF2B5EF4-FFF2-40B4-BE49-F238E27FC236}">
                  <a16:creationId xmlns:a16="http://schemas.microsoft.com/office/drawing/2014/main" id="{57306002-4A26-BF49-D537-77D0D89968F6}"/>
                </a:ext>
              </a:extLst>
            </p:cNvPr>
            <p:cNvSpPr txBox="1"/>
            <p:nvPr/>
          </p:nvSpPr>
          <p:spPr>
            <a:xfrm>
              <a:off x="1636791" y="5559103"/>
              <a:ext cx="1307949"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Grasslands</a:t>
              </a:r>
              <a:endParaRPr lang="en-US" sz="2000">
                <a:solidFill>
                  <a:srgbClr val="3F3F3F"/>
                </a:solidFill>
              </a:endParaRPr>
            </a:p>
          </p:txBody>
        </p:sp>
        <p:sp>
          <p:nvSpPr>
            <p:cNvPr id="15" name="TextBox 14">
              <a:extLst>
                <a:ext uri="{FF2B5EF4-FFF2-40B4-BE49-F238E27FC236}">
                  <a16:creationId xmlns:a16="http://schemas.microsoft.com/office/drawing/2014/main" id="{BD81A4FF-DF1D-57ED-D8CB-BD7301A5727F}"/>
                </a:ext>
              </a:extLst>
            </p:cNvPr>
            <p:cNvSpPr txBox="1"/>
            <p:nvPr/>
          </p:nvSpPr>
          <p:spPr>
            <a:xfrm>
              <a:off x="1636792" y="5799849"/>
              <a:ext cx="1051366" cy="307777"/>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rgbClr val="3F3F3F"/>
                  </a:solidFill>
                  <a:latin typeface="Century Gothic"/>
                </a:rPr>
                <a:t>Shrubland</a:t>
              </a:r>
              <a:endParaRPr lang="en-US" sz="2000">
                <a:solidFill>
                  <a:srgbClr val="3F3F3F"/>
                </a:solidFill>
              </a:endParaRPr>
            </a:p>
          </p:txBody>
        </p:sp>
        <p:sp>
          <p:nvSpPr>
            <p:cNvPr id="16" name="Rectangle 15">
              <a:extLst>
                <a:ext uri="{FF2B5EF4-FFF2-40B4-BE49-F238E27FC236}">
                  <a16:creationId xmlns:a16="http://schemas.microsoft.com/office/drawing/2014/main" id="{35FCCF48-22CC-0C83-487E-35D3FD471E46}"/>
                </a:ext>
              </a:extLst>
            </p:cNvPr>
            <p:cNvSpPr/>
            <p:nvPr/>
          </p:nvSpPr>
          <p:spPr>
            <a:xfrm>
              <a:off x="1315345" y="4379560"/>
              <a:ext cx="312497" cy="198486"/>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17" name="Rectangle 16">
              <a:extLst>
                <a:ext uri="{FF2B5EF4-FFF2-40B4-BE49-F238E27FC236}">
                  <a16:creationId xmlns:a16="http://schemas.microsoft.com/office/drawing/2014/main" id="{1B552AD1-1CBA-6BB4-BE2D-7F8434D66C40}"/>
                </a:ext>
              </a:extLst>
            </p:cNvPr>
            <p:cNvSpPr/>
            <p:nvPr/>
          </p:nvSpPr>
          <p:spPr>
            <a:xfrm>
              <a:off x="1315345" y="4612355"/>
              <a:ext cx="312497" cy="198486"/>
            </a:xfrm>
            <a:prstGeom prst="rect">
              <a:avLst/>
            </a:prstGeom>
            <a:solidFill>
              <a:srgbClr val="016CBE"/>
            </a:solidFill>
            <a:ln>
              <a:solidFill>
                <a:srgbClr val="016C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18" name="Rectangle 17">
              <a:extLst>
                <a:ext uri="{FF2B5EF4-FFF2-40B4-BE49-F238E27FC236}">
                  <a16:creationId xmlns:a16="http://schemas.microsoft.com/office/drawing/2014/main" id="{0F48A810-9952-3ABE-EA6E-F87374B1FBF4}"/>
                </a:ext>
              </a:extLst>
            </p:cNvPr>
            <p:cNvSpPr/>
            <p:nvPr/>
          </p:nvSpPr>
          <p:spPr>
            <a:xfrm>
              <a:off x="1315345" y="4858731"/>
              <a:ext cx="312497" cy="198486"/>
            </a:xfrm>
            <a:prstGeom prst="rect">
              <a:avLst/>
            </a:prstGeom>
            <a:solidFill>
              <a:srgbClr val="3DBF74"/>
            </a:solidFill>
            <a:ln>
              <a:solidFill>
                <a:srgbClr val="3DBF7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19" name="Rectangle 18">
              <a:extLst>
                <a:ext uri="{FF2B5EF4-FFF2-40B4-BE49-F238E27FC236}">
                  <a16:creationId xmlns:a16="http://schemas.microsoft.com/office/drawing/2014/main" id="{8C14ED66-B4C1-B5A2-88A3-B94C5A9BB2D2}"/>
                </a:ext>
              </a:extLst>
            </p:cNvPr>
            <p:cNvSpPr/>
            <p:nvPr/>
          </p:nvSpPr>
          <p:spPr>
            <a:xfrm>
              <a:off x="1315345" y="5112327"/>
              <a:ext cx="312497" cy="19848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20" name="Rectangle 19">
              <a:extLst>
                <a:ext uri="{FF2B5EF4-FFF2-40B4-BE49-F238E27FC236}">
                  <a16:creationId xmlns:a16="http://schemas.microsoft.com/office/drawing/2014/main" id="{802A33DD-A311-D414-7373-600B6BA103B7}"/>
                </a:ext>
              </a:extLst>
            </p:cNvPr>
            <p:cNvSpPr/>
            <p:nvPr/>
          </p:nvSpPr>
          <p:spPr>
            <a:xfrm>
              <a:off x="1315345" y="5367236"/>
              <a:ext cx="312497" cy="198486"/>
            </a:xfrm>
            <a:prstGeom prst="rect">
              <a:avLst/>
            </a:prstGeom>
            <a:solidFill>
              <a:srgbClr val="5596D2"/>
            </a:solidFill>
            <a:ln>
              <a:solidFill>
                <a:srgbClr val="5596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21" name="Rectangle 20">
              <a:extLst>
                <a:ext uri="{FF2B5EF4-FFF2-40B4-BE49-F238E27FC236}">
                  <a16:creationId xmlns:a16="http://schemas.microsoft.com/office/drawing/2014/main" id="{E6E000A7-E43C-01BF-4428-D70A25673C24}"/>
                </a:ext>
              </a:extLst>
            </p:cNvPr>
            <p:cNvSpPr/>
            <p:nvPr/>
          </p:nvSpPr>
          <p:spPr>
            <a:xfrm>
              <a:off x="1315345" y="5611968"/>
              <a:ext cx="312497" cy="198486"/>
            </a:xfrm>
            <a:prstGeom prst="rect">
              <a:avLst/>
            </a:prstGeom>
            <a:solidFill>
              <a:srgbClr val="03AC47"/>
            </a:solidFill>
            <a:ln>
              <a:solidFill>
                <a:srgbClr val="03AC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sp>
          <p:nvSpPr>
            <p:cNvPr id="22" name="Rectangle 21">
              <a:extLst>
                <a:ext uri="{FF2B5EF4-FFF2-40B4-BE49-F238E27FC236}">
                  <a16:creationId xmlns:a16="http://schemas.microsoft.com/office/drawing/2014/main" id="{8CFBC20D-2367-AD66-B423-8DA5475EA30B}"/>
                </a:ext>
              </a:extLst>
            </p:cNvPr>
            <p:cNvSpPr/>
            <p:nvPr/>
          </p:nvSpPr>
          <p:spPr>
            <a:xfrm>
              <a:off x="1313895" y="5858597"/>
              <a:ext cx="312497" cy="198486"/>
            </a:xfrm>
            <a:prstGeom prst="rect">
              <a:avLst/>
            </a:prstGeom>
            <a:solidFill>
              <a:srgbClr val="3B3838"/>
            </a:solidFill>
            <a:ln>
              <a:solidFill>
                <a:srgbClr val="3B38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F3F3F"/>
                </a:solidFill>
              </a:endParaRPr>
            </a:p>
          </p:txBody>
        </p:sp>
      </p:grpSp>
      <p:sp>
        <p:nvSpPr>
          <p:cNvPr id="23" name="TextBox 22">
            <a:extLst>
              <a:ext uri="{FF2B5EF4-FFF2-40B4-BE49-F238E27FC236}">
                <a16:creationId xmlns:a16="http://schemas.microsoft.com/office/drawing/2014/main" id="{98E2B3D7-7A60-0E81-2162-CE6D0465A6DE}"/>
              </a:ext>
            </a:extLst>
          </p:cNvPr>
          <p:cNvSpPr txBox="1"/>
          <p:nvPr/>
        </p:nvSpPr>
        <p:spPr>
          <a:xfrm>
            <a:off x="3271078" y="3401904"/>
            <a:ext cx="1811865" cy="369332"/>
          </a:xfrm>
          <a:prstGeom prst="rect">
            <a:avLst/>
          </a:prstGeom>
          <a:solidFill>
            <a:schemeClr val="bg1"/>
          </a:solidFill>
          <a:ln>
            <a:solidFill>
              <a:schemeClr val="bg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3F3F3F"/>
                </a:solidFill>
                <a:latin typeface="Century Gothic"/>
              </a:rPr>
              <a:t>Land Use Area</a:t>
            </a:r>
            <a:endParaRPr lang="en-US" sz="2800">
              <a:solidFill>
                <a:srgbClr val="3F3F3F"/>
              </a:solidFill>
            </a:endParaRPr>
          </a:p>
        </p:txBody>
      </p:sp>
      <p:sp>
        <p:nvSpPr>
          <p:cNvPr id="4" name="TextBox 3">
            <a:extLst>
              <a:ext uri="{FF2B5EF4-FFF2-40B4-BE49-F238E27FC236}">
                <a16:creationId xmlns:a16="http://schemas.microsoft.com/office/drawing/2014/main" id="{EE0F3B84-D98E-60AA-A634-872A72AB8F89}"/>
              </a:ext>
            </a:extLst>
          </p:cNvPr>
          <p:cNvSpPr txBox="1"/>
          <p:nvPr/>
        </p:nvSpPr>
        <p:spPr>
          <a:xfrm>
            <a:off x="10202333" y="6011333"/>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tx1">
                    <a:lumMod val="75000"/>
                    <a:lumOff val="25000"/>
                  </a:schemeClr>
                </a:solidFill>
                <a:latin typeface="Century Gothic"/>
              </a:rPr>
              <a:t>N</a:t>
            </a:r>
            <a:endParaRPr lang="en-US">
              <a:solidFill>
                <a:schemeClr val="tx1">
                  <a:lumMod val="75000"/>
                  <a:lumOff val="25000"/>
                </a:schemeClr>
              </a:solidFill>
            </a:endParaRPr>
          </a:p>
        </p:txBody>
      </p:sp>
      <p:pic>
        <p:nvPicPr>
          <p:cNvPr id="25" name="Picture 48">
            <a:extLst>
              <a:ext uri="{FF2B5EF4-FFF2-40B4-BE49-F238E27FC236}">
                <a16:creationId xmlns:a16="http://schemas.microsoft.com/office/drawing/2014/main" id="{D2B0DE31-2BCB-3447-373F-132136B51DC7}"/>
              </a:ext>
            </a:extLst>
          </p:cNvPr>
          <p:cNvPicPr>
            <a:picLocks noChangeAspect="1"/>
          </p:cNvPicPr>
          <p:nvPr/>
        </p:nvPicPr>
        <p:blipFill>
          <a:blip r:embed="rId6"/>
          <a:stretch>
            <a:fillRect/>
          </a:stretch>
        </p:blipFill>
        <p:spPr>
          <a:xfrm>
            <a:off x="9285097" y="6054612"/>
            <a:ext cx="775758" cy="202143"/>
          </a:xfrm>
          <a:prstGeom prst="rect">
            <a:avLst/>
          </a:prstGeom>
        </p:spPr>
      </p:pic>
    </p:spTree>
    <p:extLst>
      <p:ext uri="{BB962C8B-B14F-4D97-AF65-F5344CB8AC3E}">
        <p14:creationId xmlns:p14="http://schemas.microsoft.com/office/powerpoint/2010/main" val="910222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77E77A1-5DEB-2B23-9007-5286176818EE}"/>
              </a:ext>
            </a:extLst>
          </p:cNvPr>
          <p:cNvSpPr txBox="1">
            <a:spLocks/>
          </p:cNvSpPr>
          <p:nvPr/>
        </p:nvSpPr>
        <p:spPr>
          <a:xfrm>
            <a:off x="266700" y="342900"/>
            <a:ext cx="9642905" cy="419100"/>
          </a:xfrm>
          <a:prstGeom prst="rect">
            <a:avLst/>
          </a:prstGeom>
        </p:spPr>
        <p:txBody>
          <a:bodyPr lIns="91440" tIns="45720" rIns="91440" bIns="4572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solidFill>
                  <a:srgbClr val="4DAEB3"/>
                </a:solidFill>
                <a:latin typeface="Century Gothic"/>
              </a:rPr>
              <a:t>METHODS: SWAT</a:t>
            </a:r>
            <a:endParaRPr lang="en-US"/>
          </a:p>
        </p:txBody>
      </p:sp>
      <p:pic>
        <p:nvPicPr>
          <p:cNvPr id="6" name="Picture 6" descr="Map&#10;&#10;Description automatically generated">
            <a:extLst>
              <a:ext uri="{FF2B5EF4-FFF2-40B4-BE49-F238E27FC236}">
                <a16:creationId xmlns:a16="http://schemas.microsoft.com/office/drawing/2014/main" id="{0AC425D8-6529-7A32-7D06-4E97174A532E}"/>
              </a:ext>
            </a:extLst>
          </p:cNvPr>
          <p:cNvPicPr>
            <a:picLocks noChangeAspect="1"/>
          </p:cNvPicPr>
          <p:nvPr/>
        </p:nvPicPr>
        <p:blipFill rotWithShape="1">
          <a:blip r:embed="rId4"/>
          <a:srcRect l="6969" t="4092" r="50987" b="22258"/>
          <a:stretch/>
        </p:blipFill>
        <p:spPr>
          <a:xfrm>
            <a:off x="1278467" y="1316174"/>
            <a:ext cx="4136930" cy="5127940"/>
          </a:xfrm>
          <a:prstGeom prst="rect">
            <a:avLst/>
          </a:prstGeom>
        </p:spPr>
      </p:pic>
      <p:sp>
        <p:nvSpPr>
          <p:cNvPr id="8" name="TextBox 7">
            <a:extLst>
              <a:ext uri="{FF2B5EF4-FFF2-40B4-BE49-F238E27FC236}">
                <a16:creationId xmlns:a16="http://schemas.microsoft.com/office/drawing/2014/main" id="{6E547959-F5AD-7EFE-09EE-21B931C4BF92}"/>
              </a:ext>
            </a:extLst>
          </p:cNvPr>
          <p:cNvSpPr txBox="1"/>
          <p:nvPr/>
        </p:nvSpPr>
        <p:spPr>
          <a:xfrm>
            <a:off x="4116280" y="5704160"/>
            <a:ext cx="1101685"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cs typeface="Calibri"/>
              </a:rPr>
              <a:t>0  2.5   5 </a:t>
            </a:r>
            <a:endParaRPr lang="en-US" sz="1200">
              <a:solidFill>
                <a:schemeClr val="tx1">
                  <a:lumMod val="75000"/>
                  <a:lumOff val="25000"/>
                </a:schemeClr>
              </a:solidFill>
              <a:latin typeface="Century Gothic"/>
            </a:endParaRPr>
          </a:p>
        </p:txBody>
      </p:sp>
      <p:pic>
        <p:nvPicPr>
          <p:cNvPr id="9" name="Picture 9" descr="Map&#10;&#10;Description automatically generated">
            <a:extLst>
              <a:ext uri="{FF2B5EF4-FFF2-40B4-BE49-F238E27FC236}">
                <a16:creationId xmlns:a16="http://schemas.microsoft.com/office/drawing/2014/main" id="{F66A0D22-F30A-90A5-7346-19303C10C8B4}"/>
              </a:ext>
            </a:extLst>
          </p:cNvPr>
          <p:cNvPicPr>
            <a:picLocks noChangeAspect="1"/>
          </p:cNvPicPr>
          <p:nvPr/>
        </p:nvPicPr>
        <p:blipFill rotWithShape="1">
          <a:blip r:embed="rId4"/>
          <a:srcRect l="49940" t="22353" r="46484" b="31261"/>
          <a:stretch/>
        </p:blipFill>
        <p:spPr>
          <a:xfrm>
            <a:off x="321734" y="3458240"/>
            <a:ext cx="266410" cy="2517110"/>
          </a:xfrm>
          <a:prstGeom prst="rect">
            <a:avLst/>
          </a:prstGeom>
        </p:spPr>
      </p:pic>
      <p:sp>
        <p:nvSpPr>
          <p:cNvPr id="12" name="TextBox 11">
            <a:extLst>
              <a:ext uri="{FF2B5EF4-FFF2-40B4-BE49-F238E27FC236}">
                <a16:creationId xmlns:a16="http://schemas.microsoft.com/office/drawing/2014/main" id="{47DE4D15-4469-C5FB-B015-3BC4AF2E73BC}"/>
              </a:ext>
            </a:extLst>
          </p:cNvPr>
          <p:cNvSpPr txBox="1"/>
          <p:nvPr/>
        </p:nvSpPr>
        <p:spPr>
          <a:xfrm>
            <a:off x="584199" y="3395135"/>
            <a:ext cx="2031998" cy="26314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a:solidFill>
                  <a:schemeClr val="tx1">
                    <a:lumMod val="75000"/>
                    <a:lumOff val="25000"/>
                  </a:schemeClr>
                </a:solidFill>
                <a:latin typeface="Century Gothic"/>
              </a:rPr>
              <a:t>Water</a:t>
            </a:r>
          </a:p>
          <a:p>
            <a:r>
              <a:rPr lang="en-US" sz="1100">
                <a:solidFill>
                  <a:schemeClr val="tx1">
                    <a:lumMod val="75000"/>
                    <a:lumOff val="25000"/>
                  </a:schemeClr>
                </a:solidFill>
                <a:latin typeface="Century Gothic"/>
                <a:ea typeface="Calibri"/>
                <a:cs typeface="Calibri"/>
              </a:rPr>
              <a:t>Urban – MD</a:t>
            </a:r>
          </a:p>
          <a:p>
            <a:r>
              <a:rPr lang="en-US" sz="1100">
                <a:solidFill>
                  <a:schemeClr val="tx1">
                    <a:lumMod val="75000"/>
                    <a:lumOff val="25000"/>
                  </a:schemeClr>
                </a:solidFill>
                <a:latin typeface="Century Gothic"/>
                <a:ea typeface="Calibri"/>
                <a:cs typeface="Calibri"/>
              </a:rPr>
              <a:t>Urban – HD</a:t>
            </a:r>
          </a:p>
          <a:p>
            <a:r>
              <a:rPr lang="en-US" sz="1100">
                <a:solidFill>
                  <a:schemeClr val="tx1">
                    <a:lumMod val="75000"/>
                    <a:lumOff val="25000"/>
                  </a:schemeClr>
                </a:solidFill>
                <a:latin typeface="Century Gothic"/>
                <a:ea typeface="Calibri"/>
                <a:cs typeface="Calibri"/>
              </a:rPr>
              <a:t>Commercial</a:t>
            </a:r>
          </a:p>
          <a:p>
            <a:r>
              <a:rPr lang="en-US" sz="1100">
                <a:solidFill>
                  <a:schemeClr val="tx1">
                    <a:lumMod val="75000"/>
                    <a:lumOff val="25000"/>
                  </a:schemeClr>
                </a:solidFill>
                <a:latin typeface="Century Gothic"/>
                <a:ea typeface="Calibri"/>
                <a:cs typeface="Calibri"/>
              </a:rPr>
              <a:t>Institutional</a:t>
            </a:r>
          </a:p>
          <a:p>
            <a:r>
              <a:rPr lang="en-US" sz="1100">
                <a:solidFill>
                  <a:schemeClr val="tx1">
                    <a:lumMod val="75000"/>
                    <a:lumOff val="25000"/>
                  </a:schemeClr>
                </a:solidFill>
                <a:latin typeface="Century Gothic"/>
                <a:ea typeface="Calibri"/>
                <a:cs typeface="Calibri"/>
              </a:rPr>
              <a:t>Bare Rock</a:t>
            </a:r>
          </a:p>
          <a:p>
            <a:r>
              <a:rPr lang="en-US" sz="1100">
                <a:solidFill>
                  <a:schemeClr val="tx1">
                    <a:lumMod val="75000"/>
                    <a:lumOff val="25000"/>
                  </a:schemeClr>
                </a:solidFill>
                <a:latin typeface="Century Gothic"/>
                <a:ea typeface="Calibri"/>
                <a:cs typeface="Calibri"/>
              </a:rPr>
              <a:t>Deciduous</a:t>
            </a:r>
          </a:p>
          <a:p>
            <a:r>
              <a:rPr lang="en-US" sz="1100">
                <a:solidFill>
                  <a:schemeClr val="tx1">
                    <a:lumMod val="75000"/>
                    <a:lumOff val="25000"/>
                  </a:schemeClr>
                </a:solidFill>
                <a:latin typeface="Century Gothic"/>
                <a:ea typeface="Calibri"/>
                <a:cs typeface="Calibri"/>
              </a:rPr>
              <a:t>Evergreen</a:t>
            </a:r>
          </a:p>
          <a:p>
            <a:r>
              <a:rPr lang="en-US" sz="1100">
                <a:solidFill>
                  <a:schemeClr val="tx1">
                    <a:lumMod val="75000"/>
                    <a:lumOff val="25000"/>
                  </a:schemeClr>
                </a:solidFill>
                <a:latin typeface="Century Gothic"/>
                <a:ea typeface="Calibri"/>
                <a:cs typeface="Calibri"/>
              </a:rPr>
              <a:t>Mixed Forest</a:t>
            </a:r>
          </a:p>
          <a:p>
            <a:r>
              <a:rPr lang="en-US" sz="1100">
                <a:solidFill>
                  <a:schemeClr val="tx1">
                    <a:lumMod val="75000"/>
                    <a:lumOff val="25000"/>
                  </a:schemeClr>
                </a:solidFill>
                <a:latin typeface="Century Gothic"/>
                <a:ea typeface="Calibri"/>
                <a:cs typeface="Calibri"/>
              </a:rPr>
              <a:t>Shrubland</a:t>
            </a:r>
          </a:p>
          <a:p>
            <a:r>
              <a:rPr lang="en-US" sz="1100">
                <a:solidFill>
                  <a:schemeClr val="tx1">
                    <a:lumMod val="75000"/>
                    <a:lumOff val="25000"/>
                  </a:schemeClr>
                </a:solidFill>
                <a:latin typeface="Century Gothic"/>
                <a:ea typeface="Calibri"/>
                <a:cs typeface="Calibri"/>
              </a:rPr>
              <a:t>Grassland</a:t>
            </a:r>
          </a:p>
          <a:p>
            <a:r>
              <a:rPr lang="en-US" sz="1100">
                <a:solidFill>
                  <a:schemeClr val="tx1">
                    <a:lumMod val="75000"/>
                    <a:lumOff val="25000"/>
                  </a:schemeClr>
                </a:solidFill>
                <a:latin typeface="Century Gothic"/>
                <a:ea typeface="Calibri"/>
                <a:cs typeface="Calibri"/>
              </a:rPr>
              <a:t>Pasture</a:t>
            </a:r>
          </a:p>
          <a:p>
            <a:r>
              <a:rPr lang="en-US" sz="1100">
                <a:solidFill>
                  <a:schemeClr val="tx1">
                    <a:lumMod val="75000"/>
                    <a:lumOff val="25000"/>
                  </a:schemeClr>
                </a:solidFill>
                <a:latin typeface="Century Gothic"/>
                <a:ea typeface="Calibri"/>
                <a:cs typeface="Calibri"/>
              </a:rPr>
              <a:t>Agriculture</a:t>
            </a:r>
          </a:p>
          <a:p>
            <a:r>
              <a:rPr lang="en-US" sz="1100">
                <a:solidFill>
                  <a:schemeClr val="tx1">
                    <a:lumMod val="75000"/>
                    <a:lumOff val="25000"/>
                  </a:schemeClr>
                </a:solidFill>
                <a:latin typeface="Century Gothic"/>
                <a:ea typeface="Calibri"/>
                <a:cs typeface="Calibri"/>
              </a:rPr>
              <a:t>Woody Wetlands</a:t>
            </a:r>
          </a:p>
          <a:p>
            <a:r>
              <a:rPr lang="en-US" sz="1100">
                <a:solidFill>
                  <a:schemeClr val="tx1">
                    <a:lumMod val="75000"/>
                    <a:lumOff val="25000"/>
                  </a:schemeClr>
                </a:solidFill>
                <a:latin typeface="Century Gothic"/>
                <a:ea typeface="Calibri"/>
                <a:cs typeface="Calibri"/>
              </a:rPr>
              <a:t>Wetlands</a:t>
            </a:r>
          </a:p>
        </p:txBody>
      </p:sp>
      <p:sp>
        <p:nvSpPr>
          <p:cNvPr id="14" name="TextBox 13">
            <a:extLst>
              <a:ext uri="{FF2B5EF4-FFF2-40B4-BE49-F238E27FC236}">
                <a16:creationId xmlns:a16="http://schemas.microsoft.com/office/drawing/2014/main" id="{60BE091E-53C6-BA05-518B-D127C5B573DC}"/>
              </a:ext>
            </a:extLst>
          </p:cNvPr>
          <p:cNvSpPr txBox="1"/>
          <p:nvPr/>
        </p:nvSpPr>
        <p:spPr>
          <a:xfrm>
            <a:off x="2063723" y="934698"/>
            <a:ext cx="267495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75000"/>
                    <a:lumOff val="25000"/>
                  </a:schemeClr>
                </a:solidFill>
                <a:latin typeface="Century Gothic"/>
              </a:rPr>
              <a:t>SWAT Land Use </a:t>
            </a:r>
            <a:r>
              <a:rPr lang="en-US">
                <a:solidFill>
                  <a:schemeClr val="tx1">
                    <a:lumMod val="65000"/>
                    <a:lumOff val="35000"/>
                  </a:schemeClr>
                </a:solidFill>
                <a:latin typeface="Century Gothic"/>
              </a:rPr>
              <a:t>Map</a:t>
            </a:r>
            <a:endParaRPr lang="en-US">
              <a:solidFill>
                <a:schemeClr val="tx1">
                  <a:lumMod val="65000"/>
                  <a:lumOff val="35000"/>
                </a:schemeClr>
              </a:solidFill>
            </a:endParaRPr>
          </a:p>
        </p:txBody>
      </p:sp>
      <p:pic>
        <p:nvPicPr>
          <p:cNvPr id="15" name="Picture 15" descr="Map&#10;&#10;Description automatically generated">
            <a:extLst>
              <a:ext uri="{FF2B5EF4-FFF2-40B4-BE49-F238E27FC236}">
                <a16:creationId xmlns:a16="http://schemas.microsoft.com/office/drawing/2014/main" id="{07391D2D-404A-0DD5-7BFE-B55FC7F16CE1}"/>
              </a:ext>
            </a:extLst>
          </p:cNvPr>
          <p:cNvPicPr>
            <a:picLocks noChangeAspect="1"/>
          </p:cNvPicPr>
          <p:nvPr/>
        </p:nvPicPr>
        <p:blipFill rotWithShape="1">
          <a:blip r:embed="rId5"/>
          <a:srcRect l="8881" t="8775" r="46104" b="7313"/>
          <a:stretch/>
        </p:blipFill>
        <p:spPr>
          <a:xfrm>
            <a:off x="6776604" y="1214574"/>
            <a:ext cx="4009940" cy="5326196"/>
          </a:xfrm>
          <a:prstGeom prst="rect">
            <a:avLst/>
          </a:prstGeom>
        </p:spPr>
      </p:pic>
      <p:sp>
        <p:nvSpPr>
          <p:cNvPr id="16" name="TextBox 15">
            <a:extLst>
              <a:ext uri="{FF2B5EF4-FFF2-40B4-BE49-F238E27FC236}">
                <a16:creationId xmlns:a16="http://schemas.microsoft.com/office/drawing/2014/main" id="{B7EA3B81-BD31-2E7B-88AF-FCFB94A802FE}"/>
              </a:ext>
            </a:extLst>
          </p:cNvPr>
          <p:cNvSpPr txBox="1"/>
          <p:nvPr/>
        </p:nvSpPr>
        <p:spPr>
          <a:xfrm>
            <a:off x="9420646" y="5735910"/>
            <a:ext cx="1101685" cy="276999"/>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cs typeface="Calibri"/>
              </a:rPr>
              <a:t>0   2.5    5 </a:t>
            </a:r>
            <a:endParaRPr lang="en-US" sz="1200">
              <a:solidFill>
                <a:schemeClr val="tx1">
                  <a:lumMod val="75000"/>
                  <a:lumOff val="25000"/>
                </a:schemeClr>
              </a:solidFill>
              <a:latin typeface="Century Gothic"/>
            </a:endParaRPr>
          </a:p>
        </p:txBody>
      </p:sp>
      <p:sp>
        <p:nvSpPr>
          <p:cNvPr id="18" name="TextBox 17">
            <a:extLst>
              <a:ext uri="{FF2B5EF4-FFF2-40B4-BE49-F238E27FC236}">
                <a16:creationId xmlns:a16="http://schemas.microsoft.com/office/drawing/2014/main" id="{085ED267-FC4B-B425-9BD2-9C87D91A33D9}"/>
              </a:ext>
            </a:extLst>
          </p:cNvPr>
          <p:cNvSpPr txBox="1"/>
          <p:nvPr/>
        </p:nvSpPr>
        <p:spPr>
          <a:xfrm>
            <a:off x="7997428" y="892365"/>
            <a:ext cx="239035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tx1">
                    <a:lumMod val="75000"/>
                    <a:lumOff val="25000"/>
                  </a:schemeClr>
                </a:solidFill>
                <a:latin typeface="Century Gothic"/>
              </a:rPr>
              <a:t>SWAT Soil Map</a:t>
            </a:r>
            <a:endParaRPr lang="en-US">
              <a:solidFill>
                <a:schemeClr val="tx1">
                  <a:lumMod val="75000"/>
                  <a:lumOff val="25000"/>
                </a:schemeClr>
              </a:solidFill>
            </a:endParaRPr>
          </a:p>
        </p:txBody>
      </p:sp>
      <p:sp>
        <p:nvSpPr>
          <p:cNvPr id="19" name="TextBox 18">
            <a:extLst>
              <a:ext uri="{FF2B5EF4-FFF2-40B4-BE49-F238E27FC236}">
                <a16:creationId xmlns:a16="http://schemas.microsoft.com/office/drawing/2014/main" id="{31074B2F-911F-E734-6E0E-4B55040BA8D3}"/>
              </a:ext>
            </a:extLst>
          </p:cNvPr>
          <p:cNvSpPr txBox="1"/>
          <p:nvPr/>
        </p:nvSpPr>
        <p:spPr>
          <a:xfrm>
            <a:off x="6383866" y="4385733"/>
            <a:ext cx="145626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chemeClr val="tx1">
                    <a:lumMod val="75000"/>
                    <a:lumOff val="25000"/>
                  </a:schemeClr>
                </a:solidFill>
                <a:latin typeface="Century Gothic"/>
              </a:rPr>
              <a:t>2055 Soil Groups</a:t>
            </a:r>
          </a:p>
        </p:txBody>
      </p:sp>
      <p:pic>
        <p:nvPicPr>
          <p:cNvPr id="4" name="Picture 48">
            <a:extLst>
              <a:ext uri="{FF2B5EF4-FFF2-40B4-BE49-F238E27FC236}">
                <a16:creationId xmlns:a16="http://schemas.microsoft.com/office/drawing/2014/main" id="{FC5B46DE-5A9A-AD93-C298-6739C599BB3F}"/>
              </a:ext>
            </a:extLst>
          </p:cNvPr>
          <p:cNvPicPr>
            <a:picLocks noChangeAspect="1"/>
          </p:cNvPicPr>
          <p:nvPr/>
        </p:nvPicPr>
        <p:blipFill>
          <a:blip r:embed="rId6"/>
          <a:stretch>
            <a:fillRect/>
          </a:stretch>
        </p:blipFill>
        <p:spPr>
          <a:xfrm>
            <a:off x="4158721" y="6003396"/>
            <a:ext cx="775758" cy="202143"/>
          </a:xfrm>
          <a:prstGeom prst="rect">
            <a:avLst/>
          </a:prstGeom>
        </p:spPr>
      </p:pic>
      <p:pic>
        <p:nvPicPr>
          <p:cNvPr id="7" name="Picture 48">
            <a:extLst>
              <a:ext uri="{FF2B5EF4-FFF2-40B4-BE49-F238E27FC236}">
                <a16:creationId xmlns:a16="http://schemas.microsoft.com/office/drawing/2014/main" id="{EA3527BB-9B49-8F3E-8FA2-51AF5CCD29D8}"/>
              </a:ext>
            </a:extLst>
          </p:cNvPr>
          <p:cNvPicPr>
            <a:picLocks noChangeAspect="1"/>
          </p:cNvPicPr>
          <p:nvPr/>
        </p:nvPicPr>
        <p:blipFill>
          <a:blip r:embed="rId6"/>
          <a:stretch>
            <a:fillRect/>
          </a:stretch>
        </p:blipFill>
        <p:spPr>
          <a:xfrm>
            <a:off x="9484254" y="5977996"/>
            <a:ext cx="835025" cy="219076"/>
          </a:xfrm>
          <a:prstGeom prst="rect">
            <a:avLst/>
          </a:prstGeom>
        </p:spPr>
      </p:pic>
      <p:pic>
        <p:nvPicPr>
          <p:cNvPr id="13" name="Picture 9">
            <a:extLst>
              <a:ext uri="{FF2B5EF4-FFF2-40B4-BE49-F238E27FC236}">
                <a16:creationId xmlns:a16="http://schemas.microsoft.com/office/drawing/2014/main" id="{BE552B97-4611-CF4B-B266-64351E487B69}"/>
              </a:ext>
            </a:extLst>
          </p:cNvPr>
          <p:cNvPicPr>
            <a:picLocks noChangeAspect="1"/>
          </p:cNvPicPr>
          <p:nvPr/>
        </p:nvPicPr>
        <p:blipFill rotWithShape="1">
          <a:blip r:embed="rId7"/>
          <a:srcRect r="-2000" b="32846"/>
          <a:stretch/>
        </p:blipFill>
        <p:spPr>
          <a:xfrm>
            <a:off x="10281376" y="5503008"/>
            <a:ext cx="437197" cy="466938"/>
          </a:xfrm>
          <a:prstGeom prst="rect">
            <a:avLst/>
          </a:prstGeom>
        </p:spPr>
      </p:pic>
      <p:sp>
        <p:nvSpPr>
          <p:cNvPr id="21" name="TextBox 20">
            <a:extLst>
              <a:ext uri="{FF2B5EF4-FFF2-40B4-BE49-F238E27FC236}">
                <a16:creationId xmlns:a16="http://schemas.microsoft.com/office/drawing/2014/main" id="{9A1B3A5E-AAAC-AB5C-B3BC-12BB84A063AC}"/>
              </a:ext>
            </a:extLst>
          </p:cNvPr>
          <p:cNvSpPr txBox="1"/>
          <p:nvPr/>
        </p:nvSpPr>
        <p:spPr>
          <a:xfrm>
            <a:off x="10363200" y="5926667"/>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tx1">
                    <a:lumMod val="75000"/>
                    <a:lumOff val="25000"/>
                  </a:schemeClr>
                </a:solidFill>
                <a:latin typeface="Century Gothic"/>
              </a:rPr>
              <a:t>N</a:t>
            </a:r>
            <a:endParaRPr lang="en-US">
              <a:solidFill>
                <a:schemeClr val="tx1">
                  <a:lumMod val="75000"/>
                  <a:lumOff val="25000"/>
                </a:schemeClr>
              </a:solidFill>
            </a:endParaRPr>
          </a:p>
        </p:txBody>
      </p:sp>
      <p:pic>
        <p:nvPicPr>
          <p:cNvPr id="22" name="Picture 9" descr="A picture containing text, sport kite, scissors&#10;&#10;Description automatically generated">
            <a:extLst>
              <a:ext uri="{FF2B5EF4-FFF2-40B4-BE49-F238E27FC236}">
                <a16:creationId xmlns:a16="http://schemas.microsoft.com/office/drawing/2014/main" id="{2D3B20D6-94FE-17D4-14BA-FB1FB2ABEB85}"/>
              </a:ext>
            </a:extLst>
          </p:cNvPr>
          <p:cNvPicPr>
            <a:picLocks noChangeAspect="1"/>
          </p:cNvPicPr>
          <p:nvPr/>
        </p:nvPicPr>
        <p:blipFill rotWithShape="1">
          <a:blip r:embed="rId7"/>
          <a:srcRect r="-2000" b="32846"/>
          <a:stretch/>
        </p:blipFill>
        <p:spPr>
          <a:xfrm>
            <a:off x="4913509" y="5443741"/>
            <a:ext cx="437197" cy="466938"/>
          </a:xfrm>
          <a:prstGeom prst="rect">
            <a:avLst/>
          </a:prstGeom>
        </p:spPr>
      </p:pic>
      <p:sp>
        <p:nvSpPr>
          <p:cNvPr id="23" name="TextBox 22">
            <a:extLst>
              <a:ext uri="{FF2B5EF4-FFF2-40B4-BE49-F238E27FC236}">
                <a16:creationId xmlns:a16="http://schemas.microsoft.com/office/drawing/2014/main" id="{29BCED87-72FB-6665-4BE2-1D9FEFDA5E7D}"/>
              </a:ext>
            </a:extLst>
          </p:cNvPr>
          <p:cNvSpPr txBox="1"/>
          <p:nvPr/>
        </p:nvSpPr>
        <p:spPr>
          <a:xfrm>
            <a:off x="4995333" y="5867400"/>
            <a:ext cx="20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400">
                <a:solidFill>
                  <a:schemeClr val="tx1">
                    <a:lumMod val="75000"/>
                    <a:lumOff val="25000"/>
                  </a:schemeClr>
                </a:solidFill>
                <a:latin typeface="Century Gothic"/>
              </a:rPr>
              <a:t>N</a:t>
            </a:r>
            <a:endParaRPr lang="en-US">
              <a:solidFill>
                <a:schemeClr val="tx1">
                  <a:lumMod val="75000"/>
                  <a:lumOff val="25000"/>
                </a:schemeClr>
              </a:solidFill>
            </a:endParaRPr>
          </a:p>
        </p:txBody>
      </p:sp>
    </p:spTree>
    <p:extLst>
      <p:ext uri="{BB962C8B-B14F-4D97-AF65-F5344CB8AC3E}">
        <p14:creationId xmlns:p14="http://schemas.microsoft.com/office/powerpoint/2010/main" val="2359284582"/>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Favorit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75b47f45-5feb-48b4-a432-77aec3b71afe">
      <UserInfo>
        <DisplayName>Julianne Liu</DisplayName>
        <AccountId>12</AccountId>
        <AccountType/>
      </UserInfo>
      <UserInfo>
        <DisplayName>DEVELOP Spring 2023 Owners</DisplayName>
        <AccountId>6</AccountId>
        <AccountType/>
      </UserInfo>
      <UserInfo>
        <DisplayName>Olivia Landry</DisplayName>
        <AccountId>18</AccountId>
        <AccountType/>
      </UserInfo>
      <UserInfo>
        <DisplayName>Laramie Plott</DisplayName>
        <AccountId>19</AccountId>
        <AccountType/>
      </UserInfo>
      <UserInfo>
        <DisplayName>Brianne Kendall</DisplayName>
        <AccountId>20</AccountId>
        <AccountType/>
      </UserInfo>
      <UserInfo>
        <DisplayName>James Davis</DisplayName>
        <AccountId>21</AccountId>
        <AccountType/>
      </UserInfo>
      <UserInfo>
        <DisplayName>Caroline Williams</DisplayName>
        <AccountId>44</AccountId>
        <AccountType/>
      </UserInfo>
    </SharedWithUsers>
    <_activity xmlns="dbf915c1-adf5-4a4b-aa19-cc2678caf69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1164EA3F4D59248A170D9887CCA3942" ma:contentTypeVersion="11" ma:contentTypeDescription="Create a new document." ma:contentTypeScope="" ma:versionID="5ccfb6decef2631a7b56f0a7c245e53c">
  <xsd:schema xmlns:xsd="http://www.w3.org/2001/XMLSchema" xmlns:xs="http://www.w3.org/2001/XMLSchema" xmlns:p="http://schemas.microsoft.com/office/2006/metadata/properties" xmlns:ns3="75b47f45-5feb-48b4-a432-77aec3b71afe" xmlns:ns4="dbf915c1-adf5-4a4b-aa19-cc2678caf690" targetNamespace="http://schemas.microsoft.com/office/2006/metadata/properties" ma:root="true" ma:fieldsID="d79fe18b1b48c8dfc89be653f680efd8" ns3:_="" ns4:_="">
    <xsd:import namespace="75b47f45-5feb-48b4-a432-77aec3b71afe"/>
    <xsd:import namespace="dbf915c1-adf5-4a4b-aa19-cc2678caf690"/>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47f45-5feb-48b4-a432-77aec3b71af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bf915c1-adf5-4a4b-aa19-cc2678caf690"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_activity" ma:index="18"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FD84F8E-DF30-4F06-ADC5-D5EA32005E19}">
  <ds:schemaRefs>
    <ds:schemaRef ds:uri="http://purl.org/dc/terms/"/>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dbf915c1-adf5-4a4b-aa19-cc2678caf690"/>
    <ds:schemaRef ds:uri="http://schemas.microsoft.com/office/2006/documentManagement/types"/>
    <ds:schemaRef ds:uri="75b47f45-5feb-48b4-a432-77aec3b71afe"/>
    <ds:schemaRef ds:uri="http://purl.org/dc/dcmitype/"/>
    <ds:schemaRef ds:uri="http://purl.org/dc/elements/1.1/"/>
  </ds:schemaRefs>
</ds:datastoreItem>
</file>

<file path=customXml/itemProps2.xml><?xml version="1.0" encoding="utf-8"?>
<ds:datastoreItem xmlns:ds="http://schemas.openxmlformats.org/officeDocument/2006/customXml" ds:itemID="{8FBF17DD-76AE-4AC3-B1DE-BB993D8900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47f45-5feb-48b4-a432-77aec3b71afe"/>
    <ds:schemaRef ds:uri="dbf915c1-adf5-4a4b-aa19-cc2678caf69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32787F-9719-48FD-96FC-A9C79A1860F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83</TotalTime>
  <Words>10546</Words>
  <Application>Microsoft Office PowerPoint</Application>
  <PresentationFormat>Widescreen</PresentationFormat>
  <Paragraphs>2504</Paragraphs>
  <Slides>60</Slides>
  <Notes>57</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Favorites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HPES ACES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Hunter, Shanise Y. (LARC-E3)[SSAI DEVELOP]</dc:creator>
  <cp:lastModifiedBy>Plott, Laramie D. (LARC-E3)[SSAI DEVELOP]</cp:lastModifiedBy>
  <cp:revision>7</cp:revision>
  <dcterms:created xsi:type="dcterms:W3CDTF">2019-11-12T17:46:59Z</dcterms:created>
  <dcterms:modified xsi:type="dcterms:W3CDTF">2023-03-23T11:01:11Z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0x01010021164EA3F4D59248A170D9887CCA3942</vt:lpwstr>
  </property>
  <property fmtid="{D5CDD505-2E9C-101B-9397-08002B2CF9AE}" pid="3" name="Order">
    <vt:lpwstr>198000.000000000</vt:lpwstr>
  </property>
  <property fmtid="{D5CDD505-2E9C-101B-9397-08002B2CF9AE}" pid="4" name="xd_Signature">
    <vt:lpwstr/>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